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/>
        </p:nvGraphicFramePr>
        <p:xfrm>
          <a:off x="1971040" y="759460"/>
          <a:ext cx="8534400" cy="48310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计算几何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occ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cgal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triangle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tetgen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gmsh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slice2mesh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cinolib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pcl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gklib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metis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zoltan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mstk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jali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wonton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mesquite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数值分析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portage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</a:tr>
              <a:tr h="38100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数值方法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m++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calculix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warp3d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hyplas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openradioss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code_aster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计算机图形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vtk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计算机图像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opencv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图形用户界面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qt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前后处理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fengsim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Presentation</Application>
  <PresentationFormat>宽屏</PresentationFormat>
  <Paragraphs>76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DejaVu Sans</vt:lpstr>
      <vt:lpstr>微软雅黑</vt:lpstr>
      <vt:lpstr>Arial Unicode MS</vt:lpstr>
      <vt:lpstr>Arial Black</vt:lpstr>
      <vt:lpstr>宋体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jiping</dc:creator>
  <cp:lastModifiedBy>jiping</cp:lastModifiedBy>
  <cp:revision>16</cp:revision>
  <dcterms:created xsi:type="dcterms:W3CDTF">2024-02-24T03:14:07Z</dcterms:created>
  <dcterms:modified xsi:type="dcterms:W3CDTF">2024-02-24T03:14:07Z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