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C9204-BA76-4C65-B212-E4B69B1E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30E2AD-20E5-41D6-A182-1881141D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5994F-F3A6-49A6-8C91-A83E1863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A28ED-21D0-4C5F-8582-C1511D3E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72445-98D7-4184-984E-3CCF6A82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40D2-3FE8-445D-95E9-42D2DE5E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A7974-AE43-40F0-B5B4-077A10A5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1AADA-067A-475D-814D-3F396FCC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BAC7C-0301-4464-B0F1-A65AC08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DF6AE-0454-4E4F-B3C5-7364C309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CD5ABE-2442-4291-B391-856C83EE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0FBD7-2294-4829-A4DF-2946695D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47FC-E8A2-41BC-BE75-7BC0F3EB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8D31-2F64-4EFB-BBAC-89C4B2FB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5BF0C-EA8F-4754-89E2-693C2A64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CA45-BE56-482E-A6B4-7244445D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D501-C906-4760-8202-0753DBBE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E0A7B-2067-46FD-839F-23724E18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FD845-F0AB-4C39-85C1-95FE3320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07F94-EAD6-4BE1-8D5C-394745AC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69A6C-EEA7-4332-ACE1-CE5B61ED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9D33B-4C81-4A4B-840F-D5F3FA92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27D3F-C7F2-4A6A-A42E-99BFF4B1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DCF62-C0E8-4228-92C9-8F78971C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9777A-7A8C-43CC-9DEB-B73FFEBB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CBA79-7F03-4E83-A392-16AA90A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C1008-BB3D-416A-9156-56996DC4D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E8A5D-F050-4F9B-B501-EC083EB8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E3A2C-11E2-445D-87CF-A636278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AC202-4C56-4842-B8ED-D45571E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7DAE7-B473-46C1-82DC-D903820A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4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3EF7-97A1-4C96-862D-FCE1FEF3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C9D72-BDE1-498E-B6D4-CA9ECE69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A57A7-B130-4C97-B1D9-6E927D478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BDE67-E915-4DA7-BA34-354743CC2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C9BCAB-A3AD-4AB1-8771-3F77044B1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83B69-3F20-43D3-9390-78A90EB8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FDD71-9AF1-47AC-B099-F7BD469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4BB77-4876-4CF7-9981-A54CBBEF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F4EA-4CCF-46DD-B2C1-FE713E0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6394EE-E101-4530-8601-B25C0908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53FCB-BF26-4DC6-B719-86FF97E7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A1E4E-59D9-4D5D-B86B-55284B2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95431-CE93-4A72-BF86-CAB7ED77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3227F-C47F-471B-A1DD-48A0B82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F1D902-0B8E-4FC6-B4DC-AEBE5B7D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6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B995A-24EE-422E-8117-4870181E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046DD-F697-478C-A8CF-4E664E94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41694-8DF7-44F3-BDD9-7785F2268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AE4F6-60AE-441C-B85E-948C9763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C912F-DC68-4B4E-937D-EE27208E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4A31C-224C-4F99-9DE3-AAAD367E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DA86-5D68-4813-A6AF-DC55F17C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BFEC56-33E0-4911-B33C-064F280E3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72620-8B99-4F45-B3B2-317E038C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19C61-A904-4634-B532-8D93D14E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CC2B0-B3E7-47C6-8F5E-41CFB313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081B4-3D58-4D88-9550-0AD0D44E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1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58CA60-65A3-4E3F-A41C-6726E2EC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028A1-71CD-4038-8FCC-57204E8A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F52A2-2E15-4F4C-A2EC-EBCD35525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4430-9008-42FA-8A5F-932502CA5C8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16AC6-4D92-41EE-A2B3-CF2F63DF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3C3AD-39A5-45A4-9B17-141DEE39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91679-3BBF-43C0-8010-E152C3C5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1ED73-9AB5-4986-9785-AE1D70F42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  Dawn</a:t>
            </a:r>
            <a:b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en-US" altLang="zh-CN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Pancake of Mount Huang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E09651-CCFD-44EA-898A-5B5708E3E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full-stack data process solution.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04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7C83A9-6AE0-4336-89C3-F4D26F17FDEA}"/>
              </a:ext>
            </a:extLst>
          </p:cNvPr>
          <p:cNvSpPr txBox="1"/>
          <p:nvPr/>
        </p:nvSpPr>
        <p:spPr>
          <a:xfrm>
            <a:off x="426720" y="537556"/>
            <a:ext cx="866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Problem Domain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5B5E38-545C-4D6C-8AAF-A06FA23C8664}"/>
              </a:ext>
            </a:extLst>
          </p:cNvPr>
          <p:cNvSpPr txBox="1"/>
          <p:nvPr/>
        </p:nvSpPr>
        <p:spPr>
          <a:xfrm>
            <a:off x="537556" y="1645921"/>
            <a:ext cx="79913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Data Preprocess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To process complex data and data types.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Easy to use.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Robust.</a:t>
            </a:r>
          </a:p>
          <a:p>
            <a:pPr>
              <a:spcAft>
                <a:spcPts val="600"/>
              </a:spcAft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Process Schedule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Multi-user and multi-task in Web APP.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Heavy Consumption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 every single unit of process.</a:t>
            </a:r>
          </a:p>
          <a:p>
            <a:pPr>
              <a:spcAft>
                <a:spcPts val="600"/>
              </a:spcAft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Extendibility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PMH is One of the components of the whole project.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Algorithms requirements can never be stopped.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Data source is various.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7C83A9-6AE0-4336-89C3-F4D26F17FDEA}"/>
              </a:ext>
            </a:extLst>
          </p:cNvPr>
          <p:cNvSpPr txBox="1"/>
          <p:nvPr/>
        </p:nvSpPr>
        <p:spPr>
          <a:xfrm>
            <a:off x="426720" y="537556"/>
            <a:ext cx="866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 Management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5B5E38-545C-4D6C-8AAF-A06FA23C8664}"/>
              </a:ext>
            </a:extLst>
          </p:cNvPr>
          <p:cNvSpPr txBox="1"/>
          <p:nvPr/>
        </p:nvSpPr>
        <p:spPr>
          <a:xfrm>
            <a:off x="537556" y="1645921"/>
            <a:ext cx="7991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Schedule Management</a:t>
            </a:r>
          </a:p>
          <a:p>
            <a:endParaRPr lang="en-US" altLang="zh-CN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 Control &amp; Team Corporation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Quality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90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7C83A9-6AE0-4336-89C3-F4D26F17FDEA}"/>
              </a:ext>
            </a:extLst>
          </p:cNvPr>
          <p:cNvSpPr txBox="1"/>
          <p:nvPr/>
        </p:nvSpPr>
        <p:spPr>
          <a:xfrm>
            <a:off x="426720" y="537556"/>
            <a:ext cx="866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Techniques Details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5B5E38-545C-4D6C-8AAF-A06FA23C8664}"/>
              </a:ext>
            </a:extLst>
          </p:cNvPr>
          <p:cNvSpPr txBox="1"/>
          <p:nvPr/>
        </p:nvSpPr>
        <p:spPr>
          <a:xfrm>
            <a:off x="537556" y="1645921"/>
            <a:ext cx="799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Spring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68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 Light</vt:lpstr>
      <vt:lpstr>等线</vt:lpstr>
      <vt:lpstr>等线 Light</vt:lpstr>
      <vt:lpstr>Arial</vt:lpstr>
      <vt:lpstr>Office 主题​​</vt:lpstr>
      <vt:lpstr>Project  Dawn Pancake of Mount Huang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Dawn</dc:title>
  <dc:creator>Arvin Si.Chuan</dc:creator>
  <cp:lastModifiedBy>Arvin Si.Chuan</cp:lastModifiedBy>
  <cp:revision>11</cp:revision>
  <dcterms:created xsi:type="dcterms:W3CDTF">2017-10-25T14:49:12Z</dcterms:created>
  <dcterms:modified xsi:type="dcterms:W3CDTF">2017-10-27T16:06:14Z</dcterms:modified>
</cp:coreProperties>
</file>