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BE19-EE04-EB4A-AF07-66512EF89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816D4-C75A-0A43-8DCE-846D93E79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8BD5-0969-9F46-B5E8-81DD42F3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9B24-0EEE-DB43-9DBB-A5FC340F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5C5C-FD27-E043-9F21-06B7984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4215-F454-F448-AF9B-52585AA4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7FEEC-8DAA-714C-8943-A3B9CC81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28B8-6ABB-6B44-BCF4-E7D66BC5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3D3E-CDEA-3C45-B533-6F8BE189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D4C7-7A28-7C47-B762-3427D3D8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095F5-1298-D943-ABB9-BE6CFADFD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9661D-7E77-9044-B3C1-8E3823A6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0509-9DE9-CD4F-BBAD-B9BFC6AB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233D-A182-7B4F-B01A-500BD995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AFC2-E3FD-5B4A-B11F-81EED772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63F7-0DC3-0546-A874-CBC41E1D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06C0-73EF-C44F-AD7D-CFBA7FE9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2F25-D42F-CF40-8C90-E715B286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743A-9674-CF4A-9DA2-A83B5D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F75E-B86F-1446-85D9-17D63B6F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E8CE-07CE-D646-A8DE-423C650C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B26C-60B9-4546-873C-4E9F4DBD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C78D-2476-2147-9A15-E98B02B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AF82-1A38-0D41-AAD5-21C66452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E828-5143-C94E-BDD1-A453E61F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DD4-416A-1D45-81F1-8D618D1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AAA1-6484-5548-A0C4-AF8BC6A59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D4B1-C8E0-3F40-9094-F0E5BE3D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EEC0-4149-5F42-9416-90BD34F1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AFB9-C577-1744-BEF4-1416D8EF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561E4-6595-394A-B479-7E1F803A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D98C-28C9-914C-ADF8-134592DB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D7AC-11CD-3444-B7D1-A58D0545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4A8CB-0546-F642-8297-F12EB65C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9B875-8D61-DC4A-A17D-DE4A8C1AC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31481-1426-DC40-BC32-8E42E43D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2D3D-6A3E-824C-AA14-4998FF68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12AD1-DB82-0740-84FC-85E975C5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EE1AC-87B0-C846-8EB1-C81A5214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8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211C-A935-704F-9F61-AED623D0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D3DCB-2BB4-BE49-B564-26F6BD88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C4B0E-1495-0D45-8C93-204BAD80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74742-4D2D-7343-B0D1-7ABCA49C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FC39-D354-4D42-9B4C-44AA9639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34A69-51BD-AD47-9149-ECB34748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2A3B1-ADA5-8B48-81CC-5A26CE63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1CB2-E00B-3B4B-B7C3-223646B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693E-EC6E-C548-A447-0FE3241B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C4FA-6F66-914F-95E2-E9A79159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7F958-810D-3D47-A9A0-B20C90B8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A06BA-4EA9-8E43-9D6F-D061A705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E1B84-BC48-294C-9031-8F34EC95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244C-AA1A-0D40-8551-06C4ED78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43041-CB25-5542-8E73-F4C1891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C41E9-07E4-434B-AADB-807EB9B4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2E64-8E29-9244-A65D-2F91684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5BAD7-8D9F-4249-880A-1AD66BE7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45A7-D7D0-7940-86FB-4A17457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81783-7FFF-DE4F-9784-AD307B3A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7E50-0F80-9046-803B-B346B4A0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7189-0F1B-6E45-A671-F1A711A28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C5BE0-329F-CF47-BD3B-B51630DC4AA5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BF48-4D70-8948-A338-FBAE2C1B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EA09-28E1-8942-A19B-DEF447F18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6CE3-3D0D-EA42-BB89-210034B3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74289538-B39F-A645-915B-65C972527D55}"/>
              </a:ext>
            </a:extLst>
          </p:cNvPr>
          <p:cNvSpPr/>
          <p:nvPr/>
        </p:nvSpPr>
        <p:spPr>
          <a:xfrm>
            <a:off x="3450741" y="3543300"/>
            <a:ext cx="145898" cy="130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013CE-526B-9540-8CC8-2B6FEDAB2578}"/>
              </a:ext>
            </a:extLst>
          </p:cNvPr>
          <p:cNvSpPr/>
          <p:nvPr/>
        </p:nvSpPr>
        <p:spPr>
          <a:xfrm>
            <a:off x="3633215" y="3275240"/>
            <a:ext cx="145898" cy="130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C02005-FC69-9746-B08C-1A311D974BB3}"/>
              </a:ext>
            </a:extLst>
          </p:cNvPr>
          <p:cNvSpPr/>
          <p:nvPr/>
        </p:nvSpPr>
        <p:spPr>
          <a:xfrm>
            <a:off x="3961993" y="3275240"/>
            <a:ext cx="145898" cy="130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48B07-40C9-1C4D-85AA-4B0A02756BB9}"/>
              </a:ext>
            </a:extLst>
          </p:cNvPr>
          <p:cNvSpPr/>
          <p:nvPr/>
        </p:nvSpPr>
        <p:spPr>
          <a:xfrm>
            <a:off x="3816095" y="3577073"/>
            <a:ext cx="145898" cy="130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14BE85-F3D7-1C4F-91F6-42B9AB33C36A}"/>
              </a:ext>
            </a:extLst>
          </p:cNvPr>
          <p:cNvSpPr/>
          <p:nvPr/>
        </p:nvSpPr>
        <p:spPr>
          <a:xfrm>
            <a:off x="8548013" y="3543300"/>
            <a:ext cx="145898" cy="130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DA22D1-5762-7A49-8A4E-26415DA910F3}"/>
              </a:ext>
            </a:extLst>
          </p:cNvPr>
          <p:cNvSpPr/>
          <p:nvPr/>
        </p:nvSpPr>
        <p:spPr>
          <a:xfrm>
            <a:off x="8730487" y="2568104"/>
            <a:ext cx="145898" cy="130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65F5DB-90ED-7C4B-9AC0-D636705B9690}"/>
              </a:ext>
            </a:extLst>
          </p:cNvPr>
          <p:cNvSpPr/>
          <p:nvPr/>
        </p:nvSpPr>
        <p:spPr>
          <a:xfrm>
            <a:off x="9059265" y="3275240"/>
            <a:ext cx="145898" cy="130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25FEA9-8EB1-0E4F-A0FF-117633A737CB}"/>
              </a:ext>
            </a:extLst>
          </p:cNvPr>
          <p:cNvSpPr/>
          <p:nvPr/>
        </p:nvSpPr>
        <p:spPr>
          <a:xfrm>
            <a:off x="8913367" y="2833361"/>
            <a:ext cx="145898" cy="130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A70A3D-7E07-1349-9D3F-C1EE08188964}"/>
              </a:ext>
            </a:extLst>
          </p:cNvPr>
          <p:cNvGrpSpPr/>
          <p:nvPr/>
        </p:nvGrpSpPr>
        <p:grpSpPr>
          <a:xfrm>
            <a:off x="2399794" y="1321064"/>
            <a:ext cx="3320794" cy="3109204"/>
            <a:chOff x="2399794" y="1321064"/>
            <a:chExt cx="3320794" cy="31092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90FDBE-A7EF-7249-8CAC-F329BD7B799B}"/>
                </a:ext>
              </a:extLst>
            </p:cNvPr>
            <p:cNvGrpSpPr/>
            <p:nvPr/>
          </p:nvGrpSpPr>
          <p:grpSpPr>
            <a:xfrm>
              <a:off x="2767584" y="1859280"/>
              <a:ext cx="2414016" cy="2188464"/>
              <a:chOff x="2987040" y="2249424"/>
              <a:chExt cx="2414016" cy="2188464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2C5822A3-6995-6E4A-946C-043DF85DD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7040" y="3429000"/>
                <a:ext cx="829057" cy="100888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89961C8-E407-464A-9871-31A706C65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16095" y="2249424"/>
                <a:ext cx="1" cy="117957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1FB4641-6EDB-B745-9AF5-B7380ED39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6095" y="3429000"/>
                <a:ext cx="158496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F0C285-9484-A947-A2A9-CD815F7C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9794" y="4011168"/>
              <a:ext cx="355600" cy="4191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AB49973-FB5A-C745-AC9A-C089F813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2288" y="2889667"/>
              <a:ext cx="368300" cy="4191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834E751-7AE1-1D47-B2F4-8E6A3CDEC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339" y="1321064"/>
              <a:ext cx="368300" cy="4191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098C62-B15D-234E-B3D1-69D690924FE0}"/>
              </a:ext>
            </a:extLst>
          </p:cNvPr>
          <p:cNvGrpSpPr/>
          <p:nvPr/>
        </p:nvGrpSpPr>
        <p:grpSpPr>
          <a:xfrm>
            <a:off x="7310374" y="1529883"/>
            <a:ext cx="3597911" cy="2900385"/>
            <a:chOff x="7310374" y="1529883"/>
            <a:chExt cx="3597911" cy="29003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D70046-1E0B-4841-BC15-CDD2928FDADE}"/>
                </a:ext>
              </a:extLst>
            </p:cNvPr>
            <p:cNvGrpSpPr/>
            <p:nvPr/>
          </p:nvGrpSpPr>
          <p:grpSpPr>
            <a:xfrm>
              <a:off x="7766304" y="1859280"/>
              <a:ext cx="2414016" cy="2188464"/>
              <a:chOff x="2987040" y="2249424"/>
              <a:chExt cx="2414016" cy="218846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60F63B8-6F65-8D47-A66C-F2BEABB0D0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7040" y="3429000"/>
                <a:ext cx="829057" cy="100888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8530367-6394-6543-97B0-395F4D681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16095" y="2249424"/>
                <a:ext cx="1" cy="117957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F42A6DB-CDD2-5F48-A101-2F07B7856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6095" y="3429000"/>
                <a:ext cx="158496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D6AD77E-7165-FC4C-8405-3E43B3D0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0374" y="4150868"/>
              <a:ext cx="546100" cy="2794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0102D8-13CB-8C4B-8A17-417179DF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49485" y="2899156"/>
              <a:ext cx="558800" cy="2794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EF9E8A-5C2A-0740-AB62-D1A0EF07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44636" y="1529883"/>
              <a:ext cx="5588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759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CE135A8-CF43-9340-8A6C-207B7545A2B2}"/>
              </a:ext>
            </a:extLst>
          </p:cNvPr>
          <p:cNvGrpSpPr/>
          <p:nvPr/>
        </p:nvGrpSpPr>
        <p:grpSpPr>
          <a:xfrm>
            <a:off x="2090268" y="4427458"/>
            <a:ext cx="2119807" cy="1986219"/>
            <a:chOff x="7010400" y="79248"/>
            <a:chExt cx="3012440" cy="258927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F53410-56DE-524D-8551-584DA61EF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4847" y="79248"/>
              <a:ext cx="0" cy="112471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A2B89FC-3B8F-B24D-AC03-08E5D8036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2000" y="89916"/>
              <a:ext cx="825500" cy="368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2DB715-DD4F-9848-A4DB-7EC80BFD8CA2}"/>
                </a:ext>
              </a:extLst>
            </p:cNvPr>
            <p:cNvGrpSpPr/>
            <p:nvPr/>
          </p:nvGrpSpPr>
          <p:grpSpPr>
            <a:xfrm>
              <a:off x="7010400" y="813734"/>
              <a:ext cx="3012440" cy="1854790"/>
              <a:chOff x="7010400" y="813734"/>
              <a:chExt cx="3012440" cy="185479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D94F75-B4BF-764E-8798-F40B24D067B1}"/>
                  </a:ext>
                </a:extLst>
              </p:cNvPr>
              <p:cNvGrpSpPr/>
              <p:nvPr/>
            </p:nvGrpSpPr>
            <p:grpSpPr>
              <a:xfrm>
                <a:off x="7010400" y="967740"/>
                <a:ext cx="3012440" cy="1700784"/>
                <a:chOff x="1418336" y="3009900"/>
                <a:chExt cx="3012440" cy="170078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4017981-7C28-7642-A817-31C7A5A95458}"/>
                    </a:ext>
                  </a:extLst>
                </p:cNvPr>
                <p:cNvGrpSpPr/>
                <p:nvPr/>
              </p:nvGrpSpPr>
              <p:grpSpPr>
                <a:xfrm>
                  <a:off x="1633728" y="3246120"/>
                  <a:ext cx="2414016" cy="1008888"/>
                  <a:chOff x="2987040" y="3429000"/>
                  <a:chExt cx="2414016" cy="1008888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BCB0821C-4E98-3347-B732-1D37905DC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87040" y="3429000"/>
                    <a:ext cx="829057" cy="1008888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/>
                </p:spPr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8854AA4-FA88-AC47-87E7-121002BD1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16095" y="3429000"/>
                    <a:ext cx="1584961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0070C0"/>
                    </a:solidFill>
                    <a:prstDash val="solid"/>
                    <a:tailEnd type="arrow"/>
                  </a:ln>
                  <a:effectLst/>
                </p:spPr>
              </p:cxnSp>
            </p:grp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331DD4E-C9EC-6A48-8C6D-73EFD19732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8336" y="4291584"/>
                  <a:ext cx="203200" cy="4191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E09A7789-B4AF-5C4F-829C-DBE6F2CECF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6776" y="3009900"/>
                  <a:ext cx="254000" cy="419100"/>
                </a:xfrm>
                <a:prstGeom prst="rect">
                  <a:avLst/>
                </a:prstGeom>
              </p:spPr>
            </p:pic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95174CB-CB86-8548-8AC5-5D220E938CB9}"/>
                  </a:ext>
                </a:extLst>
              </p:cNvPr>
              <p:cNvSpPr/>
              <p:nvPr/>
            </p:nvSpPr>
            <p:spPr>
              <a:xfrm>
                <a:off x="7555179" y="1690362"/>
                <a:ext cx="145898" cy="130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DE43EC-1B71-F547-95E5-01AA5A98ABC7}"/>
                  </a:ext>
                </a:extLst>
              </p:cNvPr>
              <p:cNvSpPr/>
              <p:nvPr/>
            </p:nvSpPr>
            <p:spPr>
              <a:xfrm>
                <a:off x="7800643" y="813734"/>
                <a:ext cx="145898" cy="130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5691544-49E4-F44B-91A0-C57C68473F9A}"/>
                  </a:ext>
                </a:extLst>
              </p:cNvPr>
              <p:cNvSpPr/>
              <p:nvPr/>
            </p:nvSpPr>
            <p:spPr>
              <a:xfrm>
                <a:off x="8482684" y="1159600"/>
                <a:ext cx="145898" cy="130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3F8F534-B610-0B42-9A61-D1F75D3B3A5A}"/>
                  </a:ext>
                </a:extLst>
              </p:cNvPr>
              <p:cNvSpPr/>
              <p:nvPr/>
            </p:nvSpPr>
            <p:spPr>
              <a:xfrm>
                <a:off x="8983468" y="1152906"/>
                <a:ext cx="145898" cy="1309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E05E5F-AA36-EC4F-8F6C-10A76EF8F8E2}"/>
              </a:ext>
            </a:extLst>
          </p:cNvPr>
          <p:cNvGrpSpPr/>
          <p:nvPr/>
        </p:nvGrpSpPr>
        <p:grpSpPr>
          <a:xfrm>
            <a:off x="5220253" y="4385239"/>
            <a:ext cx="2175177" cy="1922646"/>
            <a:chOff x="8680810" y="603015"/>
            <a:chExt cx="3012440" cy="273279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F7D444E-C52A-F346-868D-171251D774BD}"/>
                </a:ext>
              </a:extLst>
            </p:cNvPr>
            <p:cNvSpPr/>
            <p:nvPr/>
          </p:nvSpPr>
          <p:spPr>
            <a:xfrm>
              <a:off x="9422704" y="2057504"/>
              <a:ext cx="145898" cy="130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3" name="Oval 32">
              <a:extLst>
                <a:ext uri="{FF2B5EF4-FFF2-40B4-BE49-F238E27FC236}">
                  <a16:creationId xmlns:a16="http://schemas.microsoft.com/office/drawing/2014/main" id="{ECE6171C-EE62-8E4B-9F01-39C7660945D8}"/>
                </a:ext>
              </a:extLst>
            </p:cNvPr>
            <p:cNvSpPr/>
            <p:nvPr/>
          </p:nvSpPr>
          <p:spPr>
            <a:xfrm>
              <a:off x="10123895" y="1299485"/>
              <a:ext cx="145898" cy="130900"/>
            </a:xfrm>
            <a:prstGeom prst="ellipse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FE661F2-5C35-1549-8A6D-652967AD6C3C}"/>
                </a:ext>
              </a:extLst>
            </p:cNvPr>
            <p:cNvSpPr/>
            <p:nvPr/>
          </p:nvSpPr>
          <p:spPr>
            <a:xfrm>
              <a:off x="10664000" y="1809173"/>
              <a:ext cx="145898" cy="1309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4DB18CF-88A2-9B47-AEFF-77D6C6CE6B2C}"/>
                </a:ext>
              </a:extLst>
            </p:cNvPr>
            <p:cNvGrpSpPr/>
            <p:nvPr/>
          </p:nvGrpSpPr>
          <p:grpSpPr>
            <a:xfrm>
              <a:off x="8680810" y="603015"/>
              <a:ext cx="3012440" cy="2732795"/>
              <a:chOff x="8694928" y="1690362"/>
              <a:chExt cx="3012440" cy="273279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D85BF33-D8B6-7D4A-913E-0ECEACEF14C5}"/>
                  </a:ext>
                </a:extLst>
              </p:cNvPr>
              <p:cNvGrpSpPr/>
              <p:nvPr/>
            </p:nvGrpSpPr>
            <p:grpSpPr>
              <a:xfrm>
                <a:off x="8694928" y="1690362"/>
                <a:ext cx="3012440" cy="2732795"/>
                <a:chOff x="8566913" y="1395221"/>
                <a:chExt cx="3012440" cy="273279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EB94A54-F61B-754A-95F4-3FEF7D54031F}"/>
                    </a:ext>
                  </a:extLst>
                </p:cNvPr>
                <p:cNvGrpSpPr/>
                <p:nvPr/>
              </p:nvGrpSpPr>
              <p:grpSpPr>
                <a:xfrm>
                  <a:off x="8566913" y="2427232"/>
                  <a:ext cx="3012440" cy="1700784"/>
                  <a:chOff x="1418336" y="3009900"/>
                  <a:chExt cx="3012440" cy="1700784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9CB30CB9-972B-5F46-95D4-D0D869EDA1EB}"/>
                      </a:ext>
                    </a:extLst>
                  </p:cNvPr>
                  <p:cNvGrpSpPr/>
                  <p:nvPr/>
                </p:nvGrpSpPr>
                <p:grpSpPr>
                  <a:xfrm>
                    <a:off x="1633728" y="3246120"/>
                    <a:ext cx="2414016" cy="1008888"/>
                    <a:chOff x="2987040" y="3429000"/>
                    <a:chExt cx="2414016" cy="1008888"/>
                  </a:xfrm>
                </p:grpSpPr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7B9C3C5B-8E69-4D4A-8513-0FF14ABA3E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87040" y="3429000"/>
                      <a:ext cx="829057" cy="1008888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tailEnd type="arrow"/>
                    </a:ln>
                    <a:effectLst/>
                  </p:spPr>
                </p:cxnSp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96386E7A-856C-D543-A72D-50D49C1A6D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6095" y="3429000"/>
                      <a:ext cx="1584961" cy="0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rgbClr val="0070C0"/>
                      </a:solidFill>
                      <a:prstDash val="solid"/>
                      <a:tailEnd type="arrow"/>
                    </a:ln>
                    <a:effectLst/>
                  </p:spPr>
                </p:cxnSp>
              </p:grpSp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20C9841B-7E61-3045-B7DD-CDACAB2888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18336" y="4291584"/>
                    <a:ext cx="203200" cy="4191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0D5E9DAB-9FC5-4D45-8580-145AB970F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76776" y="3009900"/>
                    <a:ext cx="254000" cy="4191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A3DC50F1-9256-7B4A-A1D2-5D11596F7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06280" y="1395221"/>
                  <a:ext cx="5080" cy="126823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tailEnd type="arrow"/>
                </a:ln>
                <a:effectLst/>
              </p:spPr>
            </p:cxn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93F407C-6028-C94A-B1FF-42A5AD493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6528" y="1868587"/>
                <a:ext cx="863600" cy="368300"/>
              </a:xfrm>
              <a:prstGeom prst="rect">
                <a:avLst/>
              </a:prstGeom>
            </p:spPr>
          </p:pic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3CAB417-36E9-F449-9357-188496A98E6D}"/>
                </a:ext>
              </a:extLst>
            </p:cNvPr>
            <p:cNvSpPr/>
            <p:nvPr/>
          </p:nvSpPr>
          <p:spPr>
            <a:xfrm>
              <a:off x="9160627" y="2369660"/>
              <a:ext cx="145898" cy="130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740F81-6AA6-284F-869E-8BDB1C3177AB}"/>
              </a:ext>
            </a:extLst>
          </p:cNvPr>
          <p:cNvGrpSpPr/>
          <p:nvPr/>
        </p:nvGrpSpPr>
        <p:grpSpPr>
          <a:xfrm>
            <a:off x="5375780" y="1748753"/>
            <a:ext cx="2220469" cy="1547360"/>
            <a:chOff x="879754" y="1594104"/>
            <a:chExt cx="3012440" cy="17007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18431A-AB15-0044-9743-DB26256E7F38}"/>
                </a:ext>
              </a:extLst>
            </p:cNvPr>
            <p:cNvSpPr/>
            <p:nvPr/>
          </p:nvSpPr>
          <p:spPr>
            <a:xfrm>
              <a:off x="1390853" y="2318004"/>
              <a:ext cx="145898" cy="130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85381E-93B1-F742-A156-114A414779CD}"/>
                </a:ext>
              </a:extLst>
            </p:cNvPr>
            <p:cNvSpPr/>
            <p:nvPr/>
          </p:nvSpPr>
          <p:spPr>
            <a:xfrm>
              <a:off x="1597711" y="2049944"/>
              <a:ext cx="145898" cy="130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E3D750-88AD-754E-A72C-B4D7B0EE3E6E}"/>
                </a:ext>
              </a:extLst>
            </p:cNvPr>
            <p:cNvSpPr/>
            <p:nvPr/>
          </p:nvSpPr>
          <p:spPr>
            <a:xfrm>
              <a:off x="2591562" y="1748111"/>
              <a:ext cx="145898" cy="1309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6BB460-1C3B-1040-801F-992C91DC201A}"/>
                </a:ext>
              </a:extLst>
            </p:cNvPr>
            <p:cNvSpPr/>
            <p:nvPr/>
          </p:nvSpPr>
          <p:spPr>
            <a:xfrm>
              <a:off x="2129944" y="1764194"/>
              <a:ext cx="145898" cy="1309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DEE786D-70DF-6446-97B8-350B8005B120}"/>
                </a:ext>
              </a:extLst>
            </p:cNvPr>
            <p:cNvGrpSpPr/>
            <p:nvPr/>
          </p:nvGrpSpPr>
          <p:grpSpPr>
            <a:xfrm>
              <a:off x="879754" y="1594104"/>
              <a:ext cx="3012440" cy="1700784"/>
              <a:chOff x="1418336" y="3009900"/>
              <a:chExt cx="3012440" cy="170078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0020600-961A-F840-A62A-23BEE68E26BA}"/>
                  </a:ext>
                </a:extLst>
              </p:cNvPr>
              <p:cNvGrpSpPr/>
              <p:nvPr/>
            </p:nvGrpSpPr>
            <p:grpSpPr>
              <a:xfrm>
                <a:off x="1633728" y="3246120"/>
                <a:ext cx="2414016" cy="1008888"/>
                <a:chOff x="2987040" y="3429000"/>
                <a:chExt cx="2414016" cy="1008888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94D1FFE5-F8CC-014E-A5CD-1CD209A1B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87040" y="3429000"/>
                  <a:ext cx="829057" cy="10088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46B23E50-B3A2-0343-AE47-911126805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6095" y="3429000"/>
                  <a:ext cx="158496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70C0"/>
                  </a:solidFill>
                  <a:prstDash val="solid"/>
                  <a:tailEnd type="arrow"/>
                </a:ln>
                <a:effectLst/>
              </p:spPr>
            </p:cxn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59F86CB-EC69-3645-8916-A2CC20DD7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336" y="4291584"/>
                <a:ext cx="203200" cy="41910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F5F7E53-8463-7843-8771-B7EB16077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6776" y="3009900"/>
                <a:ext cx="254000" cy="419100"/>
              </a:xfrm>
              <a:prstGeom prst="rect">
                <a:avLst/>
              </a:prstGeom>
            </p:spPr>
          </p:pic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A9B78F-49E9-3748-892F-A9D5818A2F00}"/>
              </a:ext>
            </a:extLst>
          </p:cNvPr>
          <p:cNvGrpSpPr/>
          <p:nvPr/>
        </p:nvGrpSpPr>
        <p:grpSpPr>
          <a:xfrm>
            <a:off x="8248447" y="4284606"/>
            <a:ext cx="2478026" cy="2023279"/>
            <a:chOff x="5818187" y="2748173"/>
            <a:chExt cx="3355848" cy="275681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068E3C-0DEC-3548-9375-8E235E89D83F}"/>
                </a:ext>
              </a:extLst>
            </p:cNvPr>
            <p:cNvSpPr/>
            <p:nvPr/>
          </p:nvSpPr>
          <p:spPr>
            <a:xfrm>
              <a:off x="6652336" y="4552127"/>
              <a:ext cx="145898" cy="130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93A7A4-6680-2F46-807C-22CF06CC3DD1}"/>
                </a:ext>
              </a:extLst>
            </p:cNvPr>
            <p:cNvSpPr/>
            <p:nvPr/>
          </p:nvSpPr>
          <p:spPr>
            <a:xfrm>
              <a:off x="6850050" y="3513955"/>
              <a:ext cx="145898" cy="1309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A62B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2200A8-BE20-A642-BB36-883F808E6939}"/>
                </a:ext>
              </a:extLst>
            </p:cNvPr>
            <p:cNvSpPr/>
            <p:nvPr/>
          </p:nvSpPr>
          <p:spPr>
            <a:xfrm>
              <a:off x="7987156" y="3982233"/>
              <a:ext cx="145898" cy="1309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E2DEF6-A3AE-3D4C-B0B3-E54BF6035A34}"/>
                </a:ext>
              </a:extLst>
            </p:cNvPr>
            <p:cNvSpPr/>
            <p:nvPr/>
          </p:nvSpPr>
          <p:spPr>
            <a:xfrm>
              <a:off x="7498052" y="3158764"/>
              <a:ext cx="145898" cy="1309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A62B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88834B5-2F74-3E4A-9C3D-163AB1799133}"/>
                </a:ext>
              </a:extLst>
            </p:cNvPr>
            <p:cNvGrpSpPr/>
            <p:nvPr/>
          </p:nvGrpSpPr>
          <p:grpSpPr>
            <a:xfrm>
              <a:off x="5818187" y="2748173"/>
              <a:ext cx="3355848" cy="2756817"/>
              <a:chOff x="5969000" y="3967481"/>
              <a:chExt cx="3355848" cy="275681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05C4A0C-AE1E-6F47-9BBA-06C7AD50F868}"/>
                  </a:ext>
                </a:extLst>
              </p:cNvPr>
              <p:cNvGrpSpPr/>
              <p:nvPr/>
            </p:nvGrpSpPr>
            <p:grpSpPr>
              <a:xfrm>
                <a:off x="6312408" y="4028095"/>
                <a:ext cx="3012440" cy="2696203"/>
                <a:chOff x="6312408" y="3852589"/>
                <a:chExt cx="3012440" cy="2696203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909EB2B-2F29-2544-AF18-D215C5F8F50D}"/>
                    </a:ext>
                  </a:extLst>
                </p:cNvPr>
                <p:cNvGrpSpPr/>
                <p:nvPr/>
              </p:nvGrpSpPr>
              <p:grpSpPr>
                <a:xfrm>
                  <a:off x="6312408" y="4848008"/>
                  <a:ext cx="3012440" cy="1700784"/>
                  <a:chOff x="1418336" y="3009900"/>
                  <a:chExt cx="3012440" cy="1700784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A678022F-1E4F-5544-A857-BDC1D5F038A1}"/>
                      </a:ext>
                    </a:extLst>
                  </p:cNvPr>
                  <p:cNvGrpSpPr/>
                  <p:nvPr/>
                </p:nvGrpSpPr>
                <p:grpSpPr>
                  <a:xfrm>
                    <a:off x="1633728" y="3246120"/>
                    <a:ext cx="2414016" cy="1008888"/>
                    <a:chOff x="2987040" y="3429000"/>
                    <a:chExt cx="2414016" cy="1008888"/>
                  </a:xfrm>
                </p:grpSpPr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816FA289-4392-1B4A-99EA-2B86898668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87040" y="3429000"/>
                      <a:ext cx="829057" cy="1008888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tailEnd type="arrow"/>
                    </a:ln>
                    <a:effectLst/>
                  </p:spPr>
                </p:cxn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36FA6BB5-4690-4746-B23A-B480F6C43E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6095" y="3429000"/>
                      <a:ext cx="1584961" cy="0"/>
                    </a:xfrm>
                    <a:prstGeom prst="straightConnector1">
                      <a:avLst/>
                    </a:prstGeom>
                    <a:noFill/>
                    <a:ln w="38100" cap="flat" cmpd="sng" algn="ctr">
                      <a:solidFill>
                        <a:srgbClr val="0070C0"/>
                      </a:solidFill>
                      <a:prstDash val="solid"/>
                      <a:tailEnd type="arrow"/>
                    </a:ln>
                    <a:effectLst/>
                  </p:spPr>
                </p:cxnSp>
              </p:grpSp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E0007273-4568-6C49-8CD8-9811D935EF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18336" y="4291584"/>
                    <a:ext cx="203200" cy="4191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2CE67863-A2D8-2E4B-B832-533A03A655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76776" y="3009900"/>
                    <a:ext cx="254000" cy="4191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D0A1147-61BE-F640-80FA-B22B43BFC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6855" y="3852589"/>
                  <a:ext cx="0" cy="1262284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A62B4"/>
                  </a:solidFill>
                  <a:prstDash val="solid"/>
                  <a:tailEnd type="arrow"/>
                </a:ln>
                <a:effectLst/>
              </p:spPr>
            </p:cxn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BEB8CBB-EFDF-8244-A8F4-368D7F5D6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9000" y="3967481"/>
                <a:ext cx="1143000" cy="368300"/>
              </a:xfrm>
              <a:prstGeom prst="rect">
                <a:avLst/>
              </a:prstGeom>
            </p:spPr>
          </p:pic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C19CC6C-B80C-0E42-823E-22B2613BD06D}"/>
              </a:ext>
            </a:extLst>
          </p:cNvPr>
          <p:cNvSpPr txBox="1"/>
          <p:nvPr/>
        </p:nvSpPr>
        <p:spPr>
          <a:xfrm>
            <a:off x="9367741" y="5568176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More easily separable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41F061-EDCC-5149-B5D3-F41E1664FCE9}"/>
              </a:ext>
            </a:extLst>
          </p:cNvPr>
          <p:cNvSpPr txBox="1"/>
          <p:nvPr/>
        </p:nvSpPr>
        <p:spPr>
          <a:xfrm>
            <a:off x="5361922" y="3949749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Purely selective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6132DE-A326-0047-A31E-7E520F5E0AB6}"/>
              </a:ext>
            </a:extLst>
          </p:cNvPr>
          <p:cNvSpPr txBox="1"/>
          <p:nvPr/>
        </p:nvSpPr>
        <p:spPr>
          <a:xfrm>
            <a:off x="8787987" y="3890990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EA62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Mixedly</a:t>
            </a:r>
            <a:r>
              <a:rPr lang="en-US" sz="1600" b="1" dirty="0">
                <a:solidFill>
                  <a:srgbClr val="EA62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selective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B3826-7761-BD48-A191-FC0FF563484E}"/>
              </a:ext>
            </a:extLst>
          </p:cNvPr>
          <p:cNvSpPr txBox="1"/>
          <p:nvPr/>
        </p:nvSpPr>
        <p:spPr>
          <a:xfrm>
            <a:off x="1986000" y="3937519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Purely selective</a:t>
            </a:r>
          </a:p>
        </p:txBody>
      </p:sp>
    </p:spTree>
    <p:extLst>
      <p:ext uri="{BB962C8B-B14F-4D97-AF65-F5344CB8AC3E}">
        <p14:creationId xmlns:p14="http://schemas.microsoft.com/office/powerpoint/2010/main" val="278848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 Subramaniam</dc:creator>
  <cp:lastModifiedBy>Arvin Subramaniam</cp:lastModifiedBy>
  <cp:revision>1</cp:revision>
  <dcterms:created xsi:type="dcterms:W3CDTF">2020-11-06T17:58:23Z</dcterms:created>
  <dcterms:modified xsi:type="dcterms:W3CDTF">2020-11-06T17:58:54Z</dcterms:modified>
</cp:coreProperties>
</file>