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9049-A0A8-4E63-B029-0C9A87CE1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387A0-837A-4263-B610-92E8FD3AA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BB7A-F511-4577-A61F-9E67A8C0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5327-0C82-416F-AB3A-03C0B05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C850-1874-4799-A11A-13D05636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4A04-9CD2-4D20-BEB4-7C694019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AD884-357F-495B-94FB-BFBB9BD2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04FA-7723-499D-B090-07A251B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3B5B-06D5-4BF2-AFA8-7331349F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24BB-FFCD-495D-B852-E45E6E3B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28C4D-CC3B-4500-A860-1533F4DEC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BE299-BC5A-4C87-9333-0F440F0C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E5EF-5E25-4B05-AACA-39F697D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E11A-49B9-4712-9722-8192A28F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15F6-A3E1-4AAE-A87A-3075F72C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431E-049C-4F3B-B574-9794349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9B3C-BD80-4419-B5F0-69C2F674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015D-97C1-419D-943A-D3F7C8AE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2D5B-DC74-44EC-BBBA-7B5759D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813F-A742-4CF9-8132-D0820D0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FB14-BECA-4D24-B72A-8AFE27D3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B9842-1322-48E0-ABCC-22B3C37C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B568-D4C2-419C-B57E-ABB07826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B1C0-8FB4-4CD9-A9BE-20794E38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A876-E21A-44E9-B2FE-3FAC0F4E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C667-EC9D-434E-A1BF-E634C02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AEEA-DDC8-4887-94FC-CF41942A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317F-C544-484C-A717-A10127AC1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8362-53E5-45F4-9A6F-FD96D499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B90B-CE20-44A4-BED6-9F217BA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E7E05-2389-4CA7-9941-CF04DAAE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9B44-5EA8-4F03-AB56-2053F321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0972-DC33-498D-8261-7499E559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D6F8-1CFE-42D8-9C8F-CDA4F772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079CB-8ED2-446F-AD75-B19BD85B9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6A1ED-A61E-480F-8120-BFC66838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0EDCE-D7EB-4881-8503-3845B2EE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0136B-000E-48D0-90E5-43B1A683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C5528-45FF-4A0A-94A4-2F5F5B9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FBC6-E22F-478B-8E6C-7346F58A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7BAD-3D9B-4526-98E8-D43A9DAD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FB2C2-1DF8-456A-94C1-8637910E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501D5-0A65-4D08-863C-9B3AF112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E3623-1027-4FC3-8A41-53357BD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F7A95-09CB-44BD-B3CD-A636838C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F7DB8-3F03-42C9-8087-3C49D5A9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2307-79F3-4486-AF48-5895A4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6766-8ED6-413D-BC81-116B8D75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E565A-6C75-49D1-9A22-35EA869B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AC74-2909-45D6-B315-69577AB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F2C2-EF8A-4D29-92EC-24779F8F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FA54-938F-483A-BE12-B459C00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CBB4-2752-4C0D-BAA5-7D0EE755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C2B41-D970-4DE0-9C1D-EFA13327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DAC5-BBC4-4DD1-8A85-144F93CC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9CD-66A4-48E4-B9F7-C44FE46A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0EF9-58E2-4D17-A8E7-794A2867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76293-ECFF-4614-8E3C-D9AC117C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B834A-30EE-4BCB-B39F-27160169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2DC9-261F-4CCB-96B4-77898197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DA92-5C1F-44D9-80FC-EDF0CBAF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C7D3-DDD7-487D-AA5C-4ED25D14D6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38E2-B721-4284-9E3D-CE6923035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E3E1-4D27-4F08-B163-267545292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5905-2FC6-4586-9420-AF250986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E6FD0-9948-4430-9211-B62EEDA7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08" y="795337"/>
            <a:ext cx="8267700" cy="5267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9019A-C3FC-4F95-AECC-26C6647C242A}"/>
              </a:ext>
            </a:extLst>
          </p:cNvPr>
          <p:cNvSpPr txBox="1"/>
          <p:nvPr/>
        </p:nvSpPr>
        <p:spPr>
          <a:xfrm>
            <a:off x="8315380" y="3104472"/>
            <a:ext cx="155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: Row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5B5C2-179B-4206-92DA-13F5370B7131}"/>
              </a:ext>
            </a:extLst>
          </p:cNvPr>
          <p:cNvSpPr txBox="1"/>
          <p:nvPr/>
        </p:nvSpPr>
        <p:spPr>
          <a:xfrm>
            <a:off x="8279167" y="3645292"/>
            <a:ext cx="162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: Row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7F7BF-D707-418B-8F40-A2DB8E0ABB5D}"/>
              </a:ext>
            </a:extLst>
          </p:cNvPr>
          <p:cNvSpPr txBox="1"/>
          <p:nvPr/>
        </p:nvSpPr>
        <p:spPr>
          <a:xfrm>
            <a:off x="8315380" y="4240656"/>
            <a:ext cx="162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 : Row 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373873-0B44-414A-952C-619037A4A19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769631" y="4308189"/>
            <a:ext cx="545749" cy="1940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A1F319-15E3-48A1-B6D2-3DC915B13C4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769631" y="3861411"/>
            <a:ext cx="509536" cy="454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9BE5E8-2F72-4C76-B9B2-2CE87D2317E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23018" y="3366082"/>
            <a:ext cx="692362" cy="1258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F39328-5F5C-4E91-9D39-7AB578415EE3}"/>
              </a:ext>
            </a:extLst>
          </p:cNvPr>
          <p:cNvSpPr txBox="1"/>
          <p:nvPr/>
        </p:nvSpPr>
        <p:spPr>
          <a:xfrm>
            <a:off x="6889150" y="5478476"/>
            <a:ext cx="113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F0CDF-4509-45D7-96AB-98AF037605C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720426" y="5417510"/>
            <a:ext cx="1168724" cy="3225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C69DF0-75A7-4BC2-9AB4-F7701CF549B5}"/>
              </a:ext>
            </a:extLst>
          </p:cNvPr>
          <p:cNvSpPr txBox="1"/>
          <p:nvPr/>
        </p:nvSpPr>
        <p:spPr>
          <a:xfrm>
            <a:off x="3413372" y="987774"/>
            <a:ext cx="5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Mounted Connector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FE5B7-3E47-4EA9-AE34-3E301B4A123A}"/>
              </a:ext>
            </a:extLst>
          </p:cNvPr>
          <p:cNvSpPr txBox="1"/>
          <p:nvPr/>
        </p:nvSpPr>
        <p:spPr>
          <a:xfrm>
            <a:off x="8577953" y="2305467"/>
            <a:ext cx="10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Sky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E1A6D-1EB5-4971-AC6B-950A4A20D8CF}"/>
              </a:ext>
            </a:extLst>
          </p:cNvPr>
          <p:cNvSpPr txBox="1"/>
          <p:nvPr/>
        </p:nvSpPr>
        <p:spPr>
          <a:xfrm>
            <a:off x="8451754" y="4762925"/>
            <a:ext cx="10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Earth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78F4B2-5259-4DEA-9769-9964F7783D52}"/>
              </a:ext>
            </a:extLst>
          </p:cNvPr>
          <p:cNvCxnSpPr>
            <a:cxnSpLocks/>
          </p:cNvCxnSpPr>
          <p:nvPr/>
        </p:nvCxnSpPr>
        <p:spPr>
          <a:xfrm flipV="1">
            <a:off x="8881586" y="1788098"/>
            <a:ext cx="0" cy="522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B1D8A-3E5A-4F0C-B70F-6B382C8852AF}"/>
              </a:ext>
            </a:extLst>
          </p:cNvPr>
          <p:cNvCxnSpPr>
            <a:cxnSpLocks/>
          </p:cNvCxnSpPr>
          <p:nvPr/>
        </p:nvCxnSpPr>
        <p:spPr>
          <a:xfrm>
            <a:off x="8950098" y="5262677"/>
            <a:ext cx="15420" cy="539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F286E12-8FB3-4BA3-8112-0B2ED256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31" y="828893"/>
            <a:ext cx="84963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365DCA-B481-4A4F-B953-6C1C0B2B2807}"/>
              </a:ext>
            </a:extLst>
          </p:cNvPr>
          <p:cNvSpPr txBox="1"/>
          <p:nvPr/>
        </p:nvSpPr>
        <p:spPr>
          <a:xfrm>
            <a:off x="8976508" y="3109042"/>
            <a:ext cx="155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 : Row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2F204-1C33-4F33-B239-071866E199CB}"/>
              </a:ext>
            </a:extLst>
          </p:cNvPr>
          <p:cNvSpPr txBox="1"/>
          <p:nvPr/>
        </p:nvSpPr>
        <p:spPr>
          <a:xfrm>
            <a:off x="8976509" y="2420891"/>
            <a:ext cx="162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: Row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05654-DE1D-4A62-83E4-9339D443F4CE}"/>
              </a:ext>
            </a:extLst>
          </p:cNvPr>
          <p:cNvSpPr txBox="1"/>
          <p:nvPr/>
        </p:nvSpPr>
        <p:spPr>
          <a:xfrm>
            <a:off x="9048935" y="1732740"/>
            <a:ext cx="162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: Row 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20C125-105B-41D5-ACCF-16B4E602D2F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455942" y="1994350"/>
            <a:ext cx="592993" cy="1891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CE2721-1582-49AF-942F-F20A285E3C9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455942" y="2514820"/>
            <a:ext cx="520567" cy="1676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90F88-9E23-4E39-9E2A-4EE107EC37A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455942" y="2776430"/>
            <a:ext cx="520566" cy="5942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B042B5-27E5-47AC-9E9E-3E7BDF342269}"/>
              </a:ext>
            </a:extLst>
          </p:cNvPr>
          <p:cNvSpPr txBox="1"/>
          <p:nvPr/>
        </p:nvSpPr>
        <p:spPr>
          <a:xfrm>
            <a:off x="2993131" y="2337050"/>
            <a:ext cx="113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2A57A-17BD-40EC-9A70-302FE9D63DB0}"/>
              </a:ext>
            </a:extLst>
          </p:cNvPr>
          <p:cNvCxnSpPr>
            <a:cxnSpLocks/>
          </p:cNvCxnSpPr>
          <p:nvPr/>
        </p:nvCxnSpPr>
        <p:spPr>
          <a:xfrm>
            <a:off x="3560755" y="2860270"/>
            <a:ext cx="232648" cy="650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376D28-5485-4378-BD6E-F4E44ED56068}"/>
              </a:ext>
            </a:extLst>
          </p:cNvPr>
          <p:cNvSpPr txBox="1"/>
          <p:nvPr/>
        </p:nvSpPr>
        <p:spPr>
          <a:xfrm>
            <a:off x="3269253" y="914400"/>
            <a:ext cx="5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Bottom Mounted Connector</a:t>
            </a:r>
          </a:p>
        </p:txBody>
      </p:sp>
    </p:spTree>
    <p:extLst>
      <p:ext uri="{BB962C8B-B14F-4D97-AF65-F5344CB8AC3E}">
        <p14:creationId xmlns:p14="http://schemas.microsoft.com/office/powerpoint/2010/main" val="132005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97DAFBB8B18C4497A4A32958452F74" ma:contentTypeVersion="20" ma:contentTypeDescription="Create a new document." ma:contentTypeScope="" ma:versionID="4ad115c7ba98353226266702a3e297fa">
  <xsd:schema xmlns:xsd="http://www.w3.org/2001/XMLSchema" xmlns:xs="http://www.w3.org/2001/XMLSchema" xmlns:p="http://schemas.microsoft.com/office/2006/metadata/properties" xmlns:ns2="2380a346-486f-4f33-afdb-60953c6ab37a" xmlns:ns3="a7a84556-37fa-4c22-9c56-9013181cc604" xmlns:ns4="c4672b8b-43e2-4139-8cd1-27ad03f081e7" targetNamespace="http://schemas.microsoft.com/office/2006/metadata/properties" ma:root="true" ma:fieldsID="bcbf25f6b7e750253deec096d5f1a4d3" ns2:_="" ns3:_="" ns4:_="">
    <xsd:import namespace="2380a346-486f-4f33-afdb-60953c6ab37a"/>
    <xsd:import namespace="a7a84556-37fa-4c22-9c56-9013181cc604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4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0a346-486f-4f33-afdb-60953c6ab3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7ae9cabe-f4d8-44ae-a6f0-8d11cb15c1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84556-37fa-4c22-9c56-9013181cc60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5c6be31-aa76-4af3-af40-f186bcdcc463}" ma:internalName="TaxCatchAll" ma:showField="CatchAllData" ma:web="a7a84556-37fa-4c22-9c56-9013181cc6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672b8b-43e2-4139-8cd1-27ad03f081e7" xsi:nil="true"/>
    <lcf76f155ced4ddcb4097134ff3c332f xmlns="2380a346-486f-4f33-afdb-60953c6ab3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D00E42-3F24-44BF-8FDE-EF60EC02758B}"/>
</file>

<file path=customXml/itemProps2.xml><?xml version="1.0" encoding="utf-8"?>
<ds:datastoreItem xmlns:ds="http://schemas.openxmlformats.org/officeDocument/2006/customXml" ds:itemID="{3D82A60C-6A41-49AB-A361-EFF64F675E57}"/>
</file>

<file path=customXml/itemProps3.xml><?xml version="1.0" encoding="utf-8"?>
<ds:datastoreItem xmlns:ds="http://schemas.openxmlformats.org/officeDocument/2006/customXml" ds:itemID="{4ECEA2F7-BA48-4588-8728-30C734F9946B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dugan yoon</dc:creator>
  <cp:lastModifiedBy>dugan yoon</cp:lastModifiedBy>
  <cp:revision>7</cp:revision>
  <dcterms:created xsi:type="dcterms:W3CDTF">2018-10-01T00:13:10Z</dcterms:created>
  <dcterms:modified xsi:type="dcterms:W3CDTF">2021-05-11T17:02:55Z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0x0101007897DAFBB8B18C4497A4A32958452F74</vt:lpwstr>
  </property>
</Properties>
</file>