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2" y="4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9FB640A-D6D9-40B5-9511-D76083A43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7D9D50F-63A4-4659-A71B-E83465E64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800CFD3-6E31-4DA9-BB19-CE1CB586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F05A-AAE8-4A47-BE49-88C600AC348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D3BA26E-76AF-44B3-A782-7C5E4F61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90DE15F-019B-4109-9675-32999672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1F01-D8A6-4EBE-902E-DF7C739DC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9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9CD1E12-F36D-444A-AE3F-DAC45138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98AD0F1-2D52-4D5F-975B-9191AF19F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381BFD-CB5B-4843-812D-B072696C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F05A-AAE8-4A47-BE49-88C600AC348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6D1961A-CABF-45B4-8FFC-FF2C86B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C721857-92D4-4A05-B55F-ED7B16A1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1F01-D8A6-4EBE-902E-DF7C739DC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2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FCCAB7F-47BC-45AA-BEF2-CCADA78C7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49AFA0A-62F6-4912-9C02-59EEC013E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B335CD5-DC77-44ED-9581-12786FCF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F05A-AAE8-4A47-BE49-88C600AC348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B71C8D-43F3-4FDF-8922-34CFA48D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EBFB59-4577-4EE0-9ED1-805617A2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1F01-D8A6-4EBE-902E-DF7C739DC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521BB9-7027-4AD1-ACC6-0D1F70A7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C1E9052-B929-400D-8A01-8DF3A52E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CC7CCF4-9C6F-4708-8034-1A665CA8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F05A-AAE8-4A47-BE49-88C600AC348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C3B6ED8-342F-4D40-AAA8-A1610480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CCC90C3-3C29-487E-ADD7-EE9CCE5C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1F01-D8A6-4EBE-902E-DF7C739DC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75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0A94787-D1C0-4C0B-9B7B-48A5D823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B83A148-D645-4B64-B9FD-0AF8D51D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3F26A72-16C1-4F8D-B009-94D30F57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F05A-AAE8-4A47-BE49-88C600AC348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1FA8B22-BA6F-471C-B71D-B7AFD3FA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911F0D2-E0AA-4B28-AFA0-C5C30A52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1F01-D8A6-4EBE-902E-DF7C739DC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2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59A7FCE-435E-4276-AA23-4195BAB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B0B0092-A915-4CE9-8CB5-CE71E92EB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E4DD225-49E3-49AB-BE91-739C2DF1A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040019C-CFFE-4698-A7C2-5E3DBB63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F05A-AAE8-4A47-BE49-88C600AC348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55EABA3-0FFD-480B-9DD6-18A83AB9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DD99C26-E559-4554-A56B-226AD5E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1F01-D8A6-4EBE-902E-DF7C739DC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6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168370-694F-4A4A-84A8-D87EBB53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9491694-AE3E-471D-A273-A3F4B1177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ED0DC4D-DC36-471C-89FB-713E3692C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1E84E977-C712-4F7F-AFB5-B601AF649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2A687BE-EFCA-4077-B31D-3900F3C55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AE1C041-B190-4AD4-B302-814CD57C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F05A-AAE8-4A47-BE49-88C600AC348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A9ACFFB8-E6BF-4293-9D9A-438CD39D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305074C-83EC-4782-9A1A-3E4947C2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1F01-D8A6-4EBE-902E-DF7C739DC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09CA2AC-2A20-4DC4-A401-151BC9FF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2D499AF-AD68-4769-821A-DA2FB1A7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F05A-AAE8-4A47-BE49-88C600AC348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1994EB3-6909-4DF1-9FCF-55E1A9BC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4F24425-74D3-4D50-81D4-E6BF82CD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1F01-D8A6-4EBE-902E-DF7C739DC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46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EC193818-1321-48D5-8381-235EA716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F05A-AAE8-4A47-BE49-88C600AC348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E52371C-7C0A-42A9-A055-F971B45E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267F8AA-C044-4ACF-B04E-F56ECC55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1F01-D8A6-4EBE-902E-DF7C739DC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7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D59BF2-F833-40F6-BB9C-E7629B40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21EB00E-E70C-4316-A65A-4092BC6D4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FBC3842-DFC5-4797-AD6A-8326E0D09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5E09C8B-CA32-4677-890D-D7DAAF6F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F05A-AAE8-4A47-BE49-88C600AC348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791C241-3B30-4593-B27A-607226E0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039EE6B-85E3-4B15-8ECF-9A46638F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1F01-D8A6-4EBE-902E-DF7C739DC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2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64E79E-D48D-40D6-A14C-D5C67C8F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481D9873-2A10-4F9D-A313-B1666EAD1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980CDD38-E2DC-414B-BB8B-7B85B5E87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8AE7BF0-B573-4976-99BD-42E35F9D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F05A-AAE8-4A47-BE49-88C600AC348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BEEE539-0C04-4C56-BBF2-B089AEC1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9AD1CBF-7CDA-42FB-A9A2-1F0C5021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1F01-D8A6-4EBE-902E-DF7C739DC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5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78237C25-5625-475D-8C02-1C97D057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5EA41A9-6372-4E3F-8CAA-4B2C4CB6F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424B8FA-9E48-4EE4-A026-7CA0E1B10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8F05A-AAE8-4A47-BE49-88C600AC348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AC87EF5-8168-474B-86EA-5ACBDD51D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16C34D2-51D5-4658-8DFA-6751B2740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F1F01-D8A6-4EBE-902E-DF7C739DC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7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F6AD49-D1CA-40C1-8FE4-23CB6ACD3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7271"/>
            <a:ext cx="9144000" cy="82926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卷积神经网络卷积流程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A2B7D7C-78C3-4E97-A879-D2941988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57" y="2573152"/>
            <a:ext cx="7792786" cy="3619661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000B979-ACF3-43DD-A54D-7AA6A5C11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6482"/>
            <a:ext cx="9144000" cy="489784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卷积是使用卷积核在输入图像上作乘积求和操作，和滤波器差不多。假设输入图像的尺寸是（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H*W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），卷积核的大小为（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S*R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6895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F6AD49-D1CA-40C1-8FE4-23CB6ACD3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7271"/>
            <a:ext cx="9144000" cy="82926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单通道卷积操作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49B1D44-2D7B-42B4-8175-23FF9C4D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619" y="1981885"/>
            <a:ext cx="6704762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F6AD49-D1CA-40C1-8FE4-23CB6ACD3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7271"/>
            <a:ext cx="9144000" cy="82926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单通道卷积操作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5F33DFF5-8EAD-4EB6-AB59-C6C3ACB2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" y="1394348"/>
            <a:ext cx="12161905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6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F6AD49-D1CA-40C1-8FE4-23CB6ACD3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7271"/>
            <a:ext cx="9144000" cy="82926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单通道卷积操作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12653A57-26B0-40B7-838C-8EC6E710A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0492"/>
            <a:ext cx="12192000" cy="38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F6AD49-D1CA-40C1-8FE4-23CB6ACD3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7271"/>
            <a:ext cx="9144000" cy="82926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多通道卷积操作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3818F64-6A1F-4F6D-9D7E-1A1A0D5A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8" y="1565014"/>
            <a:ext cx="11581714" cy="48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5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F6AD49-D1CA-40C1-8FE4-23CB6ACD3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7271"/>
            <a:ext cx="9144000" cy="82926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多通道多核卷积操作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BA8898B-4447-4EF6-BDC1-80E0C6F03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6538"/>
            <a:ext cx="9123650" cy="510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1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F6AD49-D1CA-40C1-8FE4-23CB6ACD3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7271"/>
            <a:ext cx="9144000" cy="82926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多通道多图像多核卷积操作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A3904ED9-5332-4CD1-A431-B7B218B27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77" y="1300114"/>
            <a:ext cx="7417039" cy="50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1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70</Words>
  <Application>Microsoft Office PowerPoint</Application>
  <PresentationFormat>自定义</PresentationFormat>
  <Paragraphs>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卷积神经网络卷积流程</vt:lpstr>
      <vt:lpstr>单通道卷积操作</vt:lpstr>
      <vt:lpstr>单通道卷积操作</vt:lpstr>
      <vt:lpstr>单通道卷积操作</vt:lpstr>
      <vt:lpstr>多通道卷积操作</vt:lpstr>
      <vt:lpstr>多通道多核卷积操作</vt:lpstr>
      <vt:lpstr>多通道多图像多核卷积操作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卷积神经网络卷积流程</dc:title>
  <dc:creator>强虎</dc:creator>
  <cp:lastModifiedBy>Yan</cp:lastModifiedBy>
  <cp:revision>4</cp:revision>
  <dcterms:created xsi:type="dcterms:W3CDTF">2021-06-19T03:00:07Z</dcterms:created>
  <dcterms:modified xsi:type="dcterms:W3CDTF">2021-06-30T09:31:19Z</dcterms:modified>
</cp:coreProperties>
</file>