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84" r:id="rId6"/>
    <p:sldId id="272" r:id="rId7"/>
    <p:sldId id="273" r:id="rId8"/>
    <p:sldId id="267" r:id="rId9"/>
    <p:sldId id="278" r:id="rId10"/>
    <p:sldId id="279" r:id="rId11"/>
    <p:sldId id="281" r:id="rId12"/>
    <p:sldId id="283" r:id="rId13"/>
    <p:sldId id="282" r:id="rId14"/>
    <p:sldId id="269" r:id="rId15"/>
    <p:sldId id="277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84"/>
    <a:srgbClr val="009999"/>
    <a:srgbClr val="009696"/>
    <a:srgbClr val="007373"/>
    <a:srgbClr val="394404"/>
    <a:srgbClr val="5F6F0F"/>
    <a:srgbClr val="718412"/>
    <a:srgbClr val="65741A"/>
    <a:srgbClr val="70811D"/>
    <a:srgbClr val="7B8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75" d="100"/>
          <a:sy n="75" d="100"/>
        </p:scale>
        <p:origin x="974" y="269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EF0864-0492-46FB-9BE7-FEE4DD1DE53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7FB4FD-121F-457C-9483-BF07FFB2204E}">
      <dgm:prSet phldrT="[Text]"/>
      <dgm:spPr/>
      <dgm:t>
        <a:bodyPr/>
        <a:lstStyle/>
        <a:p>
          <a:r>
            <a:rPr lang="en-US" dirty="0"/>
            <a:t>Identify the business objectives to provide an insight based on the available data</a:t>
          </a:r>
        </a:p>
      </dgm:t>
    </dgm:pt>
    <dgm:pt modelId="{049FBA06-8F73-4DFE-A82D-3C75F5F05131}" type="parTrans" cxnId="{98FBA682-EF32-424C-9530-8F68C8B588C2}">
      <dgm:prSet/>
      <dgm:spPr/>
      <dgm:t>
        <a:bodyPr/>
        <a:lstStyle/>
        <a:p>
          <a:endParaRPr lang="en-US"/>
        </a:p>
      </dgm:t>
    </dgm:pt>
    <dgm:pt modelId="{76F113C8-53C5-4EEA-AB53-0AB97E4890C1}" type="sibTrans" cxnId="{98FBA682-EF32-424C-9530-8F68C8B588C2}">
      <dgm:prSet/>
      <dgm:spPr/>
      <dgm:t>
        <a:bodyPr/>
        <a:lstStyle/>
        <a:p>
          <a:endParaRPr lang="en-US"/>
        </a:p>
      </dgm:t>
    </dgm:pt>
    <dgm:pt modelId="{842B07B2-114D-413B-8643-7C0352BC17E7}">
      <dgm:prSet phldrT="[Text]"/>
      <dgm:spPr>
        <a:gradFill rotWithShape="0">
          <a:gsLst>
            <a:gs pos="0">
              <a:srgbClr val="007373"/>
            </a:gs>
            <a:gs pos="100000">
              <a:schemeClr val="bg1"/>
            </a:gs>
          </a:gsLst>
          <a:lin ang="3600000" scaled="0"/>
        </a:gradFill>
      </dgm:spPr>
      <dgm:t>
        <a:bodyPr/>
        <a:lstStyle/>
        <a:p>
          <a:r>
            <a:rPr lang="en-US" dirty="0"/>
            <a:t>Data Analysis Goals</a:t>
          </a:r>
        </a:p>
      </dgm:t>
    </dgm:pt>
    <dgm:pt modelId="{2F7BC712-5AB2-4479-98A9-84491BEAD74A}" type="parTrans" cxnId="{C9BFBC79-4F06-4C3D-95EA-12A0A3161314}">
      <dgm:prSet/>
      <dgm:spPr/>
      <dgm:t>
        <a:bodyPr/>
        <a:lstStyle/>
        <a:p>
          <a:endParaRPr lang="en-US"/>
        </a:p>
      </dgm:t>
    </dgm:pt>
    <dgm:pt modelId="{8831B646-BC26-44C5-B57C-2E5AF6663F0C}" type="sibTrans" cxnId="{C9BFBC79-4F06-4C3D-95EA-12A0A3161314}">
      <dgm:prSet/>
      <dgm:spPr/>
      <dgm:t>
        <a:bodyPr/>
        <a:lstStyle/>
        <a:p>
          <a:endParaRPr lang="en-US"/>
        </a:p>
      </dgm:t>
    </dgm:pt>
    <dgm:pt modelId="{18638A6E-2B42-48D3-B0EC-83CCFCC99179}">
      <dgm:prSet phldrT="[Text]"/>
      <dgm:spPr/>
      <dgm:t>
        <a:bodyPr/>
        <a:lstStyle/>
        <a:p>
          <a:r>
            <a:rPr lang="en-US" dirty="0"/>
            <a:t>Understand the requirements</a:t>
          </a:r>
        </a:p>
      </dgm:t>
    </dgm:pt>
    <dgm:pt modelId="{4090165B-3ED1-47C2-801A-9537548862BA}" type="parTrans" cxnId="{B6398EDF-1D6D-40B2-B1BE-82B466507915}">
      <dgm:prSet/>
      <dgm:spPr/>
      <dgm:t>
        <a:bodyPr/>
        <a:lstStyle/>
        <a:p>
          <a:endParaRPr lang="en-US"/>
        </a:p>
      </dgm:t>
    </dgm:pt>
    <dgm:pt modelId="{BE70FE4E-8D08-4222-8DCB-34FF1B3F71C1}" type="sibTrans" cxnId="{B6398EDF-1D6D-40B2-B1BE-82B466507915}">
      <dgm:prSet/>
      <dgm:spPr/>
      <dgm:t>
        <a:bodyPr/>
        <a:lstStyle/>
        <a:p>
          <a:endParaRPr lang="en-US"/>
        </a:p>
      </dgm:t>
    </dgm:pt>
    <dgm:pt modelId="{56DBFBB9-95A0-4BA9-A10C-D01D71857234}">
      <dgm:prSet phldrT="[Text]"/>
      <dgm:spPr>
        <a:gradFill rotWithShape="0">
          <a:gsLst>
            <a:gs pos="0">
              <a:srgbClr val="007373"/>
            </a:gs>
            <a:gs pos="100000">
              <a:schemeClr val="bg1"/>
            </a:gs>
          </a:gsLst>
          <a:lin ang="3600000" scaled="0"/>
        </a:gradFill>
      </dgm:spPr>
      <dgm:t>
        <a:bodyPr/>
        <a:lstStyle/>
        <a:p>
          <a:r>
            <a:rPr lang="en-US" dirty="0"/>
            <a:t>Points to be noted</a:t>
          </a:r>
        </a:p>
      </dgm:t>
    </dgm:pt>
    <dgm:pt modelId="{D37B36A9-1948-470B-BA28-EF0A8830458C}" type="parTrans" cxnId="{59904EC7-A4A5-48CB-A788-77FBED948ED0}">
      <dgm:prSet/>
      <dgm:spPr/>
      <dgm:t>
        <a:bodyPr/>
        <a:lstStyle/>
        <a:p>
          <a:endParaRPr lang="en-US"/>
        </a:p>
      </dgm:t>
    </dgm:pt>
    <dgm:pt modelId="{9B961A41-1691-4A8A-A3E4-86EB09443DCE}" type="sibTrans" cxnId="{59904EC7-A4A5-48CB-A788-77FBED948ED0}">
      <dgm:prSet/>
      <dgm:spPr/>
      <dgm:t>
        <a:bodyPr/>
        <a:lstStyle/>
        <a:p>
          <a:endParaRPr lang="en-US"/>
        </a:p>
      </dgm:t>
    </dgm:pt>
    <dgm:pt modelId="{A33F4437-3AC5-40B7-B46A-4955F5E43695}">
      <dgm:prSet phldrT="[Text]"/>
      <dgm:spPr/>
      <dgm:t>
        <a:bodyPr/>
        <a:lstStyle/>
        <a:p>
          <a:r>
            <a:rPr lang="en-US" dirty="0"/>
            <a:t>The </a:t>
          </a:r>
          <a:r>
            <a:rPr lang="en-US" dirty="0" err="1"/>
            <a:t>Esports</a:t>
          </a:r>
          <a:r>
            <a:rPr lang="en-US" dirty="0"/>
            <a:t> data trends can vary drastically due to the recent technological developments</a:t>
          </a:r>
        </a:p>
      </dgm:t>
    </dgm:pt>
    <dgm:pt modelId="{9525B744-D577-4E5B-B889-A06FD2108DC3}" type="parTrans" cxnId="{849C660A-61C0-4DC7-BD8F-5E44794B4359}">
      <dgm:prSet/>
      <dgm:spPr/>
      <dgm:t>
        <a:bodyPr/>
        <a:lstStyle/>
        <a:p>
          <a:endParaRPr lang="en-US"/>
        </a:p>
      </dgm:t>
    </dgm:pt>
    <dgm:pt modelId="{1BB1FCF1-2502-41B1-A5BF-75E3D855DD59}" type="sibTrans" cxnId="{849C660A-61C0-4DC7-BD8F-5E44794B4359}">
      <dgm:prSet/>
      <dgm:spPr/>
      <dgm:t>
        <a:bodyPr/>
        <a:lstStyle/>
        <a:p>
          <a:endParaRPr lang="en-US"/>
        </a:p>
      </dgm:t>
    </dgm:pt>
    <dgm:pt modelId="{D26E0644-7823-4ECA-B5B8-597EFA7AA09B}">
      <dgm:prSet phldrT="[Text]"/>
      <dgm:spPr>
        <a:gradFill rotWithShape="0">
          <a:gsLst>
            <a:gs pos="0">
              <a:srgbClr val="007373"/>
            </a:gs>
            <a:gs pos="100000">
              <a:schemeClr val="bg1"/>
            </a:gs>
          </a:gsLst>
          <a:lin ang="3600000" scaled="0"/>
        </a:gradFill>
      </dgm:spPr>
      <dgm:t>
        <a:bodyPr/>
        <a:lstStyle/>
        <a:p>
          <a:r>
            <a:rPr lang="en-US" dirty="0"/>
            <a:t>Checkpoints</a:t>
          </a:r>
        </a:p>
      </dgm:t>
    </dgm:pt>
    <dgm:pt modelId="{A5018A75-8D9E-433D-8497-2551D277351A}" type="parTrans" cxnId="{E5150BE2-9B0D-4436-93A9-6146D03138F9}">
      <dgm:prSet/>
      <dgm:spPr/>
      <dgm:t>
        <a:bodyPr/>
        <a:lstStyle/>
        <a:p>
          <a:endParaRPr lang="en-US"/>
        </a:p>
      </dgm:t>
    </dgm:pt>
    <dgm:pt modelId="{30B76260-0406-49EB-A944-594C2E7F0696}" type="sibTrans" cxnId="{E5150BE2-9B0D-4436-93A9-6146D03138F9}">
      <dgm:prSet/>
      <dgm:spPr/>
      <dgm:t>
        <a:bodyPr/>
        <a:lstStyle/>
        <a:p>
          <a:endParaRPr lang="en-US"/>
        </a:p>
      </dgm:t>
    </dgm:pt>
    <dgm:pt modelId="{61F6E2B1-9A35-4813-8982-2AD5C1C8A9E4}">
      <dgm:prSet phldrT="[Text]"/>
      <dgm:spPr/>
      <dgm:t>
        <a:bodyPr/>
        <a:lstStyle/>
        <a:p>
          <a:r>
            <a:rPr lang="en-US" dirty="0"/>
            <a:t>Data cleaning and filtration</a:t>
          </a:r>
        </a:p>
      </dgm:t>
    </dgm:pt>
    <dgm:pt modelId="{6AC26914-8624-4648-8747-4DBAFBFB8C23}" type="parTrans" cxnId="{B18EA5EF-D221-4FB6-BE77-BC5C833B96E0}">
      <dgm:prSet/>
      <dgm:spPr/>
      <dgm:t>
        <a:bodyPr/>
        <a:lstStyle/>
        <a:p>
          <a:endParaRPr lang="en-US"/>
        </a:p>
      </dgm:t>
    </dgm:pt>
    <dgm:pt modelId="{53A278D9-66FF-4BB5-8396-E311B827A698}" type="sibTrans" cxnId="{B18EA5EF-D221-4FB6-BE77-BC5C833B96E0}">
      <dgm:prSet/>
      <dgm:spPr/>
      <dgm:t>
        <a:bodyPr/>
        <a:lstStyle/>
        <a:p>
          <a:endParaRPr lang="en-US"/>
        </a:p>
      </dgm:t>
    </dgm:pt>
    <dgm:pt modelId="{3D1412B1-7020-4F18-9D42-A3B046901460}">
      <dgm:prSet phldrT="[Text]"/>
      <dgm:spPr/>
      <dgm:t>
        <a:bodyPr/>
        <a:lstStyle/>
        <a:p>
          <a:r>
            <a:rPr lang="en-US" dirty="0"/>
            <a:t>Analyze influencing factors</a:t>
          </a:r>
        </a:p>
      </dgm:t>
    </dgm:pt>
    <dgm:pt modelId="{04DD3720-8470-44D4-9D39-49A83964D100}" type="parTrans" cxnId="{66CC0776-A79D-453C-B2FF-A4BD26F57F2E}">
      <dgm:prSet/>
      <dgm:spPr/>
      <dgm:t>
        <a:bodyPr/>
        <a:lstStyle/>
        <a:p>
          <a:endParaRPr lang="en-US"/>
        </a:p>
      </dgm:t>
    </dgm:pt>
    <dgm:pt modelId="{FBCF5D27-5B7B-43B5-ADC9-3922A9D5DF57}" type="sibTrans" cxnId="{66CC0776-A79D-453C-B2FF-A4BD26F57F2E}">
      <dgm:prSet/>
      <dgm:spPr/>
      <dgm:t>
        <a:bodyPr/>
        <a:lstStyle/>
        <a:p>
          <a:endParaRPr lang="en-US"/>
        </a:p>
      </dgm:t>
    </dgm:pt>
    <dgm:pt modelId="{1FF5085F-216B-448F-81E3-9B0E5B5BFBD4}">
      <dgm:prSet phldrT="[Text]"/>
      <dgm:spPr/>
      <dgm:t>
        <a:bodyPr/>
        <a:lstStyle/>
        <a:p>
          <a:r>
            <a:rPr lang="en-US" dirty="0"/>
            <a:t>Plots and Visualizations</a:t>
          </a:r>
        </a:p>
      </dgm:t>
    </dgm:pt>
    <dgm:pt modelId="{C4B68848-2244-4632-A001-B33FD34042EE}" type="parTrans" cxnId="{545824CD-2992-4995-8D9F-304FEB621692}">
      <dgm:prSet/>
      <dgm:spPr/>
      <dgm:t>
        <a:bodyPr/>
        <a:lstStyle/>
        <a:p>
          <a:endParaRPr lang="en-US"/>
        </a:p>
      </dgm:t>
    </dgm:pt>
    <dgm:pt modelId="{24D93D2E-8C9A-4A4E-9FAF-C505DC1760CF}" type="sibTrans" cxnId="{545824CD-2992-4995-8D9F-304FEB621692}">
      <dgm:prSet/>
      <dgm:spPr/>
      <dgm:t>
        <a:bodyPr/>
        <a:lstStyle/>
        <a:p>
          <a:endParaRPr lang="en-US"/>
        </a:p>
      </dgm:t>
    </dgm:pt>
    <dgm:pt modelId="{08F9EFD5-C600-4B66-BC9B-E30B0969E48A}">
      <dgm:prSet phldrT="[Text]"/>
      <dgm:spPr/>
      <dgm:t>
        <a:bodyPr/>
        <a:lstStyle/>
        <a:p>
          <a:r>
            <a:rPr lang="en-US" dirty="0"/>
            <a:t>Identify the various patterns in the given data</a:t>
          </a:r>
        </a:p>
      </dgm:t>
    </dgm:pt>
    <dgm:pt modelId="{79DCCFE1-6DFA-41FB-A529-DB7AE470DFCB}" type="parTrans" cxnId="{DC4CBC62-B4CF-4F5E-B6BD-6A79CADFBDC2}">
      <dgm:prSet/>
      <dgm:spPr/>
      <dgm:t>
        <a:bodyPr/>
        <a:lstStyle/>
        <a:p>
          <a:endParaRPr lang="en-US"/>
        </a:p>
      </dgm:t>
    </dgm:pt>
    <dgm:pt modelId="{90DA3FC0-04BD-4BBF-B60F-0CADD31FA2DE}" type="sibTrans" cxnId="{DC4CBC62-B4CF-4F5E-B6BD-6A79CADFBDC2}">
      <dgm:prSet/>
      <dgm:spPr/>
      <dgm:t>
        <a:bodyPr/>
        <a:lstStyle/>
        <a:p>
          <a:endParaRPr lang="en-US"/>
        </a:p>
      </dgm:t>
    </dgm:pt>
    <dgm:pt modelId="{ABD5F1A4-0869-4D6A-B089-551C507D76D7}">
      <dgm:prSet phldrT="[Text]"/>
      <dgm:spPr/>
      <dgm:t>
        <a:bodyPr/>
        <a:lstStyle/>
        <a:p>
          <a:r>
            <a:rPr lang="en-US" dirty="0"/>
            <a:t>Establish relationship between various factors</a:t>
          </a:r>
        </a:p>
      </dgm:t>
    </dgm:pt>
    <dgm:pt modelId="{CFC70BFE-9896-44F7-A9B8-609A5CA38167}" type="parTrans" cxnId="{42707964-10C3-4E9D-BC35-A8ABE6BD7348}">
      <dgm:prSet/>
      <dgm:spPr/>
      <dgm:t>
        <a:bodyPr/>
        <a:lstStyle/>
        <a:p>
          <a:endParaRPr lang="en-US"/>
        </a:p>
      </dgm:t>
    </dgm:pt>
    <dgm:pt modelId="{40C6FA23-3580-45A3-8263-2E6BCA29E63A}" type="sibTrans" cxnId="{42707964-10C3-4E9D-BC35-A8ABE6BD7348}">
      <dgm:prSet/>
      <dgm:spPr/>
      <dgm:t>
        <a:bodyPr/>
        <a:lstStyle/>
        <a:p>
          <a:endParaRPr lang="en-US"/>
        </a:p>
      </dgm:t>
    </dgm:pt>
    <dgm:pt modelId="{3BF8C930-FE4D-4396-B959-02971F208CEC}">
      <dgm:prSet phldrT="[Text]"/>
      <dgm:spPr/>
      <dgm:t>
        <a:bodyPr/>
        <a:lstStyle/>
        <a:p>
          <a:r>
            <a:rPr lang="en-US" dirty="0"/>
            <a:t>Analyze factors influencing revenue generated</a:t>
          </a:r>
        </a:p>
      </dgm:t>
    </dgm:pt>
    <dgm:pt modelId="{458214A6-3A5D-4933-8029-CAC9D5322132}" type="parTrans" cxnId="{642D9D71-67EC-442E-99CD-8D9BFE922866}">
      <dgm:prSet/>
      <dgm:spPr/>
      <dgm:t>
        <a:bodyPr/>
        <a:lstStyle/>
        <a:p>
          <a:endParaRPr lang="en-US"/>
        </a:p>
      </dgm:t>
    </dgm:pt>
    <dgm:pt modelId="{166B9138-F792-40FC-AD2C-EE845AEA9F14}" type="sibTrans" cxnId="{642D9D71-67EC-442E-99CD-8D9BFE922866}">
      <dgm:prSet/>
      <dgm:spPr/>
      <dgm:t>
        <a:bodyPr/>
        <a:lstStyle/>
        <a:p>
          <a:endParaRPr lang="en-US"/>
        </a:p>
      </dgm:t>
    </dgm:pt>
    <dgm:pt modelId="{0456DEB6-CF59-4728-9590-6E7FAB62D920}">
      <dgm:prSet phldrT="[Text]"/>
      <dgm:spPr>
        <a:gradFill rotWithShape="0">
          <a:gsLst>
            <a:gs pos="0">
              <a:srgbClr val="007373"/>
            </a:gs>
            <a:gs pos="100000">
              <a:schemeClr val="bg1"/>
            </a:gs>
          </a:gsLst>
          <a:lin ang="3600000" scaled="0"/>
        </a:gra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Business Objective</a:t>
          </a:r>
        </a:p>
      </dgm:t>
    </dgm:pt>
    <dgm:pt modelId="{597D3EBF-DD6F-4125-BF16-A33B95F90161}" type="sibTrans" cxnId="{C251809E-6016-4B96-A57F-3EBF4F9CA248}">
      <dgm:prSet/>
      <dgm:spPr/>
      <dgm:t>
        <a:bodyPr/>
        <a:lstStyle/>
        <a:p>
          <a:endParaRPr lang="en-US"/>
        </a:p>
      </dgm:t>
    </dgm:pt>
    <dgm:pt modelId="{ED95A5A6-99F0-4443-8ACA-8C63CEEE53BD}" type="parTrans" cxnId="{C251809E-6016-4B96-A57F-3EBF4F9CA248}">
      <dgm:prSet/>
      <dgm:spPr/>
      <dgm:t>
        <a:bodyPr/>
        <a:lstStyle/>
        <a:p>
          <a:endParaRPr lang="en-US"/>
        </a:p>
      </dgm:t>
    </dgm:pt>
    <dgm:pt modelId="{B4C47D71-3FB9-46D2-BF62-4F64D69AFFB0}">
      <dgm:prSet phldrT="[Text]"/>
      <dgm:spPr/>
      <dgm:t>
        <a:bodyPr/>
        <a:lstStyle/>
        <a:p>
          <a:r>
            <a:rPr lang="en-US" dirty="0"/>
            <a:t>The impact of Covid-19 pandemic can also be </a:t>
          </a:r>
          <a:r>
            <a:rPr lang="en-US" dirty="0" err="1"/>
            <a:t>analysed</a:t>
          </a:r>
          <a:endParaRPr lang="en-US" dirty="0"/>
        </a:p>
      </dgm:t>
    </dgm:pt>
    <dgm:pt modelId="{F8E280B1-053F-4600-9DB6-D34436AC758D}" type="parTrans" cxnId="{63D72068-DFFF-44EE-922B-AEA9FEA7DA34}">
      <dgm:prSet/>
      <dgm:spPr/>
      <dgm:t>
        <a:bodyPr/>
        <a:lstStyle/>
        <a:p>
          <a:endParaRPr lang="en-US"/>
        </a:p>
      </dgm:t>
    </dgm:pt>
    <dgm:pt modelId="{5BD33F01-9D28-4307-9769-1A399C8B57DE}" type="sibTrans" cxnId="{63D72068-DFFF-44EE-922B-AEA9FEA7DA34}">
      <dgm:prSet/>
      <dgm:spPr/>
      <dgm:t>
        <a:bodyPr/>
        <a:lstStyle/>
        <a:p>
          <a:endParaRPr lang="en-US"/>
        </a:p>
      </dgm:t>
    </dgm:pt>
    <dgm:pt modelId="{0A2C7F28-D55C-4606-B84E-4A4A6FE165DE}" type="pres">
      <dgm:prSet presAssocID="{79EF0864-0492-46FB-9BE7-FEE4DD1DE535}" presName="Name0" presStyleCnt="0">
        <dgm:presLayoutVars>
          <dgm:dir/>
          <dgm:animLvl val="lvl"/>
          <dgm:resizeHandles val="exact"/>
        </dgm:presLayoutVars>
      </dgm:prSet>
      <dgm:spPr/>
    </dgm:pt>
    <dgm:pt modelId="{55814446-4972-43C2-9DF0-71F72BE609B1}" type="pres">
      <dgm:prSet presAssocID="{0456DEB6-CF59-4728-9590-6E7FAB62D920}" presName="composite" presStyleCnt="0"/>
      <dgm:spPr/>
    </dgm:pt>
    <dgm:pt modelId="{62D681B0-3754-4ABD-808D-71FF8C71E757}" type="pres">
      <dgm:prSet presAssocID="{0456DEB6-CF59-4728-9590-6E7FAB62D920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00753450-9CCB-4863-9221-BF92434FE8E2}" type="pres">
      <dgm:prSet presAssocID="{0456DEB6-CF59-4728-9590-6E7FAB62D920}" presName="desTx" presStyleLbl="alignAccFollowNode1" presStyleIdx="0" presStyleCnt="4">
        <dgm:presLayoutVars>
          <dgm:bulletEnabled val="1"/>
        </dgm:presLayoutVars>
      </dgm:prSet>
      <dgm:spPr/>
    </dgm:pt>
    <dgm:pt modelId="{DBCFC2AB-FA30-4067-92F5-2F3DE0E03DF2}" type="pres">
      <dgm:prSet presAssocID="{597D3EBF-DD6F-4125-BF16-A33B95F90161}" presName="space" presStyleCnt="0"/>
      <dgm:spPr/>
    </dgm:pt>
    <dgm:pt modelId="{69D01170-6EA2-4A30-96FA-C063C270C4FC}" type="pres">
      <dgm:prSet presAssocID="{842B07B2-114D-413B-8643-7C0352BC17E7}" presName="composite" presStyleCnt="0"/>
      <dgm:spPr/>
    </dgm:pt>
    <dgm:pt modelId="{3BD99489-A166-44BD-9373-76640D78C06B}" type="pres">
      <dgm:prSet presAssocID="{842B07B2-114D-413B-8643-7C0352BC17E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4AAEE8E-A83C-4387-957D-3F58B354193B}" type="pres">
      <dgm:prSet presAssocID="{842B07B2-114D-413B-8643-7C0352BC17E7}" presName="desTx" presStyleLbl="alignAccFollowNode1" presStyleIdx="1" presStyleCnt="4">
        <dgm:presLayoutVars>
          <dgm:bulletEnabled val="1"/>
        </dgm:presLayoutVars>
      </dgm:prSet>
      <dgm:spPr/>
    </dgm:pt>
    <dgm:pt modelId="{3137FD67-3BA8-41D9-B43E-4786AEDED956}" type="pres">
      <dgm:prSet presAssocID="{8831B646-BC26-44C5-B57C-2E5AF6663F0C}" presName="space" presStyleCnt="0"/>
      <dgm:spPr/>
    </dgm:pt>
    <dgm:pt modelId="{2ED2DEAC-2E86-42F5-BA4A-1B2117EE4765}" type="pres">
      <dgm:prSet presAssocID="{56DBFBB9-95A0-4BA9-A10C-D01D71857234}" presName="composite" presStyleCnt="0"/>
      <dgm:spPr/>
    </dgm:pt>
    <dgm:pt modelId="{CEE43972-AADE-4120-95A4-381567CB7ECD}" type="pres">
      <dgm:prSet presAssocID="{56DBFBB9-95A0-4BA9-A10C-D01D7185723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A1FD5446-1539-4C1C-B9E2-9F25175EE777}" type="pres">
      <dgm:prSet presAssocID="{56DBFBB9-95A0-4BA9-A10C-D01D71857234}" presName="desTx" presStyleLbl="alignAccFollowNode1" presStyleIdx="2" presStyleCnt="4">
        <dgm:presLayoutVars>
          <dgm:bulletEnabled val="1"/>
        </dgm:presLayoutVars>
      </dgm:prSet>
      <dgm:spPr/>
    </dgm:pt>
    <dgm:pt modelId="{08439CC2-52B9-4633-96CD-CA494D12A531}" type="pres">
      <dgm:prSet presAssocID="{9B961A41-1691-4A8A-A3E4-86EB09443DCE}" presName="space" presStyleCnt="0"/>
      <dgm:spPr/>
    </dgm:pt>
    <dgm:pt modelId="{7EAD604D-0871-4943-A531-6B1C5F423F73}" type="pres">
      <dgm:prSet presAssocID="{D26E0644-7823-4ECA-B5B8-597EFA7AA09B}" presName="composite" presStyleCnt="0"/>
      <dgm:spPr/>
    </dgm:pt>
    <dgm:pt modelId="{12E98780-758E-44F3-8B92-4497BE86D940}" type="pres">
      <dgm:prSet presAssocID="{D26E0644-7823-4ECA-B5B8-597EFA7AA09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6857B1D9-9B9B-4419-AB41-2A6E102D7DD0}" type="pres">
      <dgm:prSet presAssocID="{D26E0644-7823-4ECA-B5B8-597EFA7AA09B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383D5604-8098-43E8-BBDC-4B3BE5B93EA8}" type="presOf" srcId="{3D1412B1-7020-4F18-9D42-A3B046901460}" destId="{6857B1D9-9B9B-4419-AB41-2A6E102D7DD0}" srcOrd="0" destOrd="1" presId="urn:microsoft.com/office/officeart/2005/8/layout/hList1"/>
    <dgm:cxn modelId="{849C660A-61C0-4DC7-BD8F-5E44794B4359}" srcId="{56DBFBB9-95A0-4BA9-A10C-D01D71857234}" destId="{A33F4437-3AC5-40B7-B46A-4955F5E43695}" srcOrd="0" destOrd="0" parTransId="{9525B744-D577-4E5B-B889-A06FD2108DC3}" sibTransId="{1BB1FCF1-2502-41B1-A5BF-75E3D855DD59}"/>
    <dgm:cxn modelId="{98D8D10C-446A-4853-81A6-F6D055DE7C8E}" type="presOf" srcId="{18638A6E-2B42-48D3-B0EC-83CCFCC99179}" destId="{54AAEE8E-A83C-4387-957D-3F58B354193B}" srcOrd="0" destOrd="0" presId="urn:microsoft.com/office/officeart/2005/8/layout/hList1"/>
    <dgm:cxn modelId="{89EE9229-F1A5-417B-851A-454DE04F6A84}" type="presOf" srcId="{61F6E2B1-9A35-4813-8982-2AD5C1C8A9E4}" destId="{6857B1D9-9B9B-4419-AB41-2A6E102D7DD0}" srcOrd="0" destOrd="0" presId="urn:microsoft.com/office/officeart/2005/8/layout/hList1"/>
    <dgm:cxn modelId="{4DAC4535-0A3B-4C6D-BBF1-28D25CAF18C8}" type="presOf" srcId="{A33F4437-3AC5-40B7-B46A-4955F5E43695}" destId="{A1FD5446-1539-4C1C-B9E2-9F25175EE777}" srcOrd="0" destOrd="0" presId="urn:microsoft.com/office/officeart/2005/8/layout/hList1"/>
    <dgm:cxn modelId="{69208740-47E9-4301-B714-004D602C4ADD}" type="presOf" srcId="{3BF8C930-FE4D-4396-B959-02971F208CEC}" destId="{54AAEE8E-A83C-4387-957D-3F58B354193B}" srcOrd="0" destOrd="1" presId="urn:microsoft.com/office/officeart/2005/8/layout/hList1"/>
    <dgm:cxn modelId="{DC4CBC62-B4CF-4F5E-B6BD-6A79CADFBDC2}" srcId="{842B07B2-114D-413B-8643-7C0352BC17E7}" destId="{08F9EFD5-C600-4B66-BC9B-E30B0969E48A}" srcOrd="2" destOrd="0" parTransId="{79DCCFE1-6DFA-41FB-A529-DB7AE470DFCB}" sibTransId="{90DA3FC0-04BD-4BBF-B60F-0CADD31FA2DE}"/>
    <dgm:cxn modelId="{42707964-10C3-4E9D-BC35-A8ABE6BD7348}" srcId="{D26E0644-7823-4ECA-B5B8-597EFA7AA09B}" destId="{ABD5F1A4-0869-4D6A-B089-551C507D76D7}" srcOrd="2" destOrd="0" parTransId="{CFC70BFE-9896-44F7-A9B8-609A5CA38167}" sibTransId="{40C6FA23-3580-45A3-8263-2E6BCA29E63A}"/>
    <dgm:cxn modelId="{63D72068-DFFF-44EE-922B-AEA9FEA7DA34}" srcId="{56DBFBB9-95A0-4BA9-A10C-D01D71857234}" destId="{B4C47D71-3FB9-46D2-BF62-4F64D69AFFB0}" srcOrd="1" destOrd="0" parTransId="{F8E280B1-053F-4600-9DB6-D34436AC758D}" sibTransId="{5BD33F01-9D28-4307-9769-1A399C8B57DE}"/>
    <dgm:cxn modelId="{4F293D6C-0C60-47D4-94D9-8F21A062346E}" type="presOf" srcId="{0456DEB6-CF59-4728-9590-6E7FAB62D920}" destId="{62D681B0-3754-4ABD-808D-71FF8C71E757}" srcOrd="0" destOrd="0" presId="urn:microsoft.com/office/officeart/2005/8/layout/hList1"/>
    <dgm:cxn modelId="{642D9D71-67EC-442E-99CD-8D9BFE922866}" srcId="{842B07B2-114D-413B-8643-7C0352BC17E7}" destId="{3BF8C930-FE4D-4396-B959-02971F208CEC}" srcOrd="1" destOrd="0" parTransId="{458214A6-3A5D-4933-8029-CAC9D5322132}" sibTransId="{166B9138-F792-40FC-AD2C-EE845AEA9F14}"/>
    <dgm:cxn modelId="{66CC0776-A79D-453C-B2FF-A4BD26F57F2E}" srcId="{D26E0644-7823-4ECA-B5B8-597EFA7AA09B}" destId="{3D1412B1-7020-4F18-9D42-A3B046901460}" srcOrd="1" destOrd="0" parTransId="{04DD3720-8470-44D4-9D39-49A83964D100}" sibTransId="{FBCF5D27-5B7B-43B5-ADC9-3922A9D5DF57}"/>
    <dgm:cxn modelId="{C9BFBC79-4F06-4C3D-95EA-12A0A3161314}" srcId="{79EF0864-0492-46FB-9BE7-FEE4DD1DE535}" destId="{842B07B2-114D-413B-8643-7C0352BC17E7}" srcOrd="1" destOrd="0" parTransId="{2F7BC712-5AB2-4479-98A9-84491BEAD74A}" sibTransId="{8831B646-BC26-44C5-B57C-2E5AF6663F0C}"/>
    <dgm:cxn modelId="{CB8CF27A-82D3-4F40-AD30-F97DA3566C77}" type="presOf" srcId="{1FF5085F-216B-448F-81E3-9B0E5B5BFBD4}" destId="{6857B1D9-9B9B-4419-AB41-2A6E102D7DD0}" srcOrd="0" destOrd="3" presId="urn:microsoft.com/office/officeart/2005/8/layout/hList1"/>
    <dgm:cxn modelId="{98FBA682-EF32-424C-9530-8F68C8B588C2}" srcId="{0456DEB6-CF59-4728-9590-6E7FAB62D920}" destId="{527FB4FD-121F-457C-9483-BF07FFB2204E}" srcOrd="0" destOrd="0" parTransId="{049FBA06-8F73-4DFE-A82D-3C75F5F05131}" sibTransId="{76F113C8-53C5-4EEA-AB53-0AB97E4890C1}"/>
    <dgm:cxn modelId="{9D466984-72DE-4EC4-89F6-AF0FD9EA1152}" type="presOf" srcId="{D26E0644-7823-4ECA-B5B8-597EFA7AA09B}" destId="{12E98780-758E-44F3-8B92-4497BE86D940}" srcOrd="0" destOrd="0" presId="urn:microsoft.com/office/officeart/2005/8/layout/hList1"/>
    <dgm:cxn modelId="{C251809E-6016-4B96-A57F-3EBF4F9CA248}" srcId="{79EF0864-0492-46FB-9BE7-FEE4DD1DE535}" destId="{0456DEB6-CF59-4728-9590-6E7FAB62D920}" srcOrd="0" destOrd="0" parTransId="{ED95A5A6-99F0-4443-8ACA-8C63CEEE53BD}" sibTransId="{597D3EBF-DD6F-4125-BF16-A33B95F90161}"/>
    <dgm:cxn modelId="{3F74CCC3-F458-460C-8C5A-BCD6C1F4934A}" type="presOf" srcId="{B4C47D71-3FB9-46D2-BF62-4F64D69AFFB0}" destId="{A1FD5446-1539-4C1C-B9E2-9F25175EE777}" srcOrd="0" destOrd="1" presId="urn:microsoft.com/office/officeart/2005/8/layout/hList1"/>
    <dgm:cxn modelId="{59904EC7-A4A5-48CB-A788-77FBED948ED0}" srcId="{79EF0864-0492-46FB-9BE7-FEE4DD1DE535}" destId="{56DBFBB9-95A0-4BA9-A10C-D01D71857234}" srcOrd="2" destOrd="0" parTransId="{D37B36A9-1948-470B-BA28-EF0A8830458C}" sibTransId="{9B961A41-1691-4A8A-A3E4-86EB09443DCE}"/>
    <dgm:cxn modelId="{662392CA-6C8C-4DD8-BD52-C35571B6C791}" type="presOf" srcId="{842B07B2-114D-413B-8643-7C0352BC17E7}" destId="{3BD99489-A166-44BD-9373-76640D78C06B}" srcOrd="0" destOrd="0" presId="urn:microsoft.com/office/officeart/2005/8/layout/hList1"/>
    <dgm:cxn modelId="{545824CD-2992-4995-8D9F-304FEB621692}" srcId="{D26E0644-7823-4ECA-B5B8-597EFA7AA09B}" destId="{1FF5085F-216B-448F-81E3-9B0E5B5BFBD4}" srcOrd="3" destOrd="0" parTransId="{C4B68848-2244-4632-A001-B33FD34042EE}" sibTransId="{24D93D2E-8C9A-4A4E-9FAF-C505DC1760CF}"/>
    <dgm:cxn modelId="{EE2300D1-EBDC-4057-9801-607FE4DF9646}" type="presOf" srcId="{ABD5F1A4-0869-4D6A-B089-551C507D76D7}" destId="{6857B1D9-9B9B-4419-AB41-2A6E102D7DD0}" srcOrd="0" destOrd="2" presId="urn:microsoft.com/office/officeart/2005/8/layout/hList1"/>
    <dgm:cxn modelId="{8DA521D5-295C-4F49-AA4B-16E3D98D6423}" type="presOf" srcId="{08F9EFD5-C600-4B66-BC9B-E30B0969E48A}" destId="{54AAEE8E-A83C-4387-957D-3F58B354193B}" srcOrd="0" destOrd="2" presId="urn:microsoft.com/office/officeart/2005/8/layout/hList1"/>
    <dgm:cxn modelId="{3F8EABD9-C55E-48BC-8FA8-C2D7DCAA82B6}" type="presOf" srcId="{79EF0864-0492-46FB-9BE7-FEE4DD1DE535}" destId="{0A2C7F28-D55C-4606-B84E-4A4A6FE165DE}" srcOrd="0" destOrd="0" presId="urn:microsoft.com/office/officeart/2005/8/layout/hList1"/>
    <dgm:cxn modelId="{B6398EDF-1D6D-40B2-B1BE-82B466507915}" srcId="{842B07B2-114D-413B-8643-7C0352BC17E7}" destId="{18638A6E-2B42-48D3-B0EC-83CCFCC99179}" srcOrd="0" destOrd="0" parTransId="{4090165B-3ED1-47C2-801A-9537548862BA}" sibTransId="{BE70FE4E-8D08-4222-8DCB-34FF1B3F71C1}"/>
    <dgm:cxn modelId="{E5150BE2-9B0D-4436-93A9-6146D03138F9}" srcId="{79EF0864-0492-46FB-9BE7-FEE4DD1DE535}" destId="{D26E0644-7823-4ECA-B5B8-597EFA7AA09B}" srcOrd="3" destOrd="0" parTransId="{A5018A75-8D9E-433D-8497-2551D277351A}" sibTransId="{30B76260-0406-49EB-A944-594C2E7F0696}"/>
    <dgm:cxn modelId="{B4A3AEE3-F1B6-4977-AD6D-1F2AE4B941C6}" type="presOf" srcId="{527FB4FD-121F-457C-9483-BF07FFB2204E}" destId="{00753450-9CCB-4863-9221-BF92434FE8E2}" srcOrd="0" destOrd="0" presId="urn:microsoft.com/office/officeart/2005/8/layout/hList1"/>
    <dgm:cxn modelId="{B18EA5EF-D221-4FB6-BE77-BC5C833B96E0}" srcId="{D26E0644-7823-4ECA-B5B8-597EFA7AA09B}" destId="{61F6E2B1-9A35-4813-8982-2AD5C1C8A9E4}" srcOrd="0" destOrd="0" parTransId="{6AC26914-8624-4648-8747-4DBAFBFB8C23}" sibTransId="{53A278D9-66FF-4BB5-8396-E311B827A698}"/>
    <dgm:cxn modelId="{B0BAD6F6-5980-4270-BFFB-497B47D9A1B6}" type="presOf" srcId="{56DBFBB9-95A0-4BA9-A10C-D01D71857234}" destId="{CEE43972-AADE-4120-95A4-381567CB7ECD}" srcOrd="0" destOrd="0" presId="urn:microsoft.com/office/officeart/2005/8/layout/hList1"/>
    <dgm:cxn modelId="{E1DD7718-29DA-4D08-92D3-329A2CBBC752}" type="presParOf" srcId="{0A2C7F28-D55C-4606-B84E-4A4A6FE165DE}" destId="{55814446-4972-43C2-9DF0-71F72BE609B1}" srcOrd="0" destOrd="0" presId="urn:microsoft.com/office/officeart/2005/8/layout/hList1"/>
    <dgm:cxn modelId="{4CDA4F89-CD07-4F44-94F7-40E86D6C32D5}" type="presParOf" srcId="{55814446-4972-43C2-9DF0-71F72BE609B1}" destId="{62D681B0-3754-4ABD-808D-71FF8C71E757}" srcOrd="0" destOrd="0" presId="urn:microsoft.com/office/officeart/2005/8/layout/hList1"/>
    <dgm:cxn modelId="{9D1980A4-A5E0-406B-A096-6B8673FC436C}" type="presParOf" srcId="{55814446-4972-43C2-9DF0-71F72BE609B1}" destId="{00753450-9CCB-4863-9221-BF92434FE8E2}" srcOrd="1" destOrd="0" presId="urn:microsoft.com/office/officeart/2005/8/layout/hList1"/>
    <dgm:cxn modelId="{01216FBE-C863-479C-B30A-5342412F2D3D}" type="presParOf" srcId="{0A2C7F28-D55C-4606-B84E-4A4A6FE165DE}" destId="{DBCFC2AB-FA30-4067-92F5-2F3DE0E03DF2}" srcOrd="1" destOrd="0" presId="urn:microsoft.com/office/officeart/2005/8/layout/hList1"/>
    <dgm:cxn modelId="{DE2A085A-2A90-431D-BE35-8F8AF3165D4C}" type="presParOf" srcId="{0A2C7F28-D55C-4606-B84E-4A4A6FE165DE}" destId="{69D01170-6EA2-4A30-96FA-C063C270C4FC}" srcOrd="2" destOrd="0" presId="urn:microsoft.com/office/officeart/2005/8/layout/hList1"/>
    <dgm:cxn modelId="{96EEB707-2BAF-4C36-91B9-CEE17784E13F}" type="presParOf" srcId="{69D01170-6EA2-4A30-96FA-C063C270C4FC}" destId="{3BD99489-A166-44BD-9373-76640D78C06B}" srcOrd="0" destOrd="0" presId="urn:microsoft.com/office/officeart/2005/8/layout/hList1"/>
    <dgm:cxn modelId="{0CEA6076-5ED6-4C78-AFF0-FC1803C55F30}" type="presParOf" srcId="{69D01170-6EA2-4A30-96FA-C063C270C4FC}" destId="{54AAEE8E-A83C-4387-957D-3F58B354193B}" srcOrd="1" destOrd="0" presId="urn:microsoft.com/office/officeart/2005/8/layout/hList1"/>
    <dgm:cxn modelId="{96208CCA-DF29-405C-BEDE-15280009211B}" type="presParOf" srcId="{0A2C7F28-D55C-4606-B84E-4A4A6FE165DE}" destId="{3137FD67-3BA8-41D9-B43E-4786AEDED956}" srcOrd="3" destOrd="0" presId="urn:microsoft.com/office/officeart/2005/8/layout/hList1"/>
    <dgm:cxn modelId="{90CB4EB7-4CF0-4643-931B-33A35DA067A6}" type="presParOf" srcId="{0A2C7F28-D55C-4606-B84E-4A4A6FE165DE}" destId="{2ED2DEAC-2E86-42F5-BA4A-1B2117EE4765}" srcOrd="4" destOrd="0" presId="urn:microsoft.com/office/officeart/2005/8/layout/hList1"/>
    <dgm:cxn modelId="{99D2D37D-857A-4D7D-BEA0-075C14D27E98}" type="presParOf" srcId="{2ED2DEAC-2E86-42F5-BA4A-1B2117EE4765}" destId="{CEE43972-AADE-4120-95A4-381567CB7ECD}" srcOrd="0" destOrd="0" presId="urn:microsoft.com/office/officeart/2005/8/layout/hList1"/>
    <dgm:cxn modelId="{4AA0EE2A-1A78-49FE-A09A-C9B7AD8EFDA4}" type="presParOf" srcId="{2ED2DEAC-2E86-42F5-BA4A-1B2117EE4765}" destId="{A1FD5446-1539-4C1C-B9E2-9F25175EE777}" srcOrd="1" destOrd="0" presId="urn:microsoft.com/office/officeart/2005/8/layout/hList1"/>
    <dgm:cxn modelId="{0687F7EE-92A4-489D-A320-A7D5E25BD0CC}" type="presParOf" srcId="{0A2C7F28-D55C-4606-B84E-4A4A6FE165DE}" destId="{08439CC2-52B9-4633-96CD-CA494D12A531}" srcOrd="5" destOrd="0" presId="urn:microsoft.com/office/officeart/2005/8/layout/hList1"/>
    <dgm:cxn modelId="{E072A202-2013-4AF5-BACD-661E2630D90E}" type="presParOf" srcId="{0A2C7F28-D55C-4606-B84E-4A4A6FE165DE}" destId="{7EAD604D-0871-4943-A531-6B1C5F423F73}" srcOrd="6" destOrd="0" presId="urn:microsoft.com/office/officeart/2005/8/layout/hList1"/>
    <dgm:cxn modelId="{F41AEEF7-5753-4517-992A-2A6118CB493D}" type="presParOf" srcId="{7EAD604D-0871-4943-A531-6B1C5F423F73}" destId="{12E98780-758E-44F3-8B92-4497BE86D940}" srcOrd="0" destOrd="0" presId="urn:microsoft.com/office/officeart/2005/8/layout/hList1"/>
    <dgm:cxn modelId="{A2ACC011-080F-4D66-BF6D-4336994B2852}" type="presParOf" srcId="{7EAD604D-0871-4943-A531-6B1C5F423F73}" destId="{6857B1D9-9B9B-4419-AB41-2A6E102D7DD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208203-C541-4D83-BDDD-47062864EEAC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5227D0-EE48-49C9-AEE2-1DA556008E58}">
      <dgm:prSet phldrT="[Text]"/>
      <dgm:spPr>
        <a:gradFill rotWithShape="0">
          <a:gsLst>
            <a:gs pos="0">
              <a:srgbClr val="009999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</a:gradFill>
      </dgm:spPr>
      <dgm:t>
        <a:bodyPr/>
        <a:lstStyle/>
        <a:p>
          <a:r>
            <a:rPr lang="en-US" dirty="0"/>
            <a:t>Data Collection</a:t>
          </a:r>
        </a:p>
      </dgm:t>
    </dgm:pt>
    <dgm:pt modelId="{A5191A73-0FB5-431E-A296-D5AE9A147C8F}" type="parTrans" cxnId="{D231FC51-33F5-475F-B44D-2860A17C7C8E}">
      <dgm:prSet/>
      <dgm:spPr/>
      <dgm:t>
        <a:bodyPr/>
        <a:lstStyle/>
        <a:p>
          <a:endParaRPr lang="en-US"/>
        </a:p>
      </dgm:t>
    </dgm:pt>
    <dgm:pt modelId="{D7B55D03-1BCF-4826-8669-0A965763B6BA}" type="sibTrans" cxnId="{D231FC51-33F5-475F-B44D-2860A17C7C8E}">
      <dgm:prSet/>
      <dgm:spPr/>
      <dgm:t>
        <a:bodyPr/>
        <a:lstStyle/>
        <a:p>
          <a:endParaRPr lang="en-US"/>
        </a:p>
      </dgm:t>
    </dgm:pt>
    <dgm:pt modelId="{282098C4-4FA7-46CF-9D70-98479BF53FCC}">
      <dgm:prSet phldrT="[Text]"/>
      <dgm:spPr/>
      <dgm:t>
        <a:bodyPr/>
        <a:lstStyle/>
        <a:p>
          <a:r>
            <a:rPr lang="en-US" dirty="0"/>
            <a:t>Collected data from the source</a:t>
          </a:r>
        </a:p>
      </dgm:t>
    </dgm:pt>
    <dgm:pt modelId="{8DEA384E-16B1-4D2A-9CAB-A3BDCD4CE69F}" type="parTrans" cxnId="{56DEFE34-9A95-42B3-81FE-481003C4752D}">
      <dgm:prSet/>
      <dgm:spPr/>
      <dgm:t>
        <a:bodyPr/>
        <a:lstStyle/>
        <a:p>
          <a:endParaRPr lang="en-US"/>
        </a:p>
      </dgm:t>
    </dgm:pt>
    <dgm:pt modelId="{DC1895E3-6112-4CBE-8063-A43DA91AABAD}" type="sibTrans" cxnId="{56DEFE34-9A95-42B3-81FE-481003C4752D}">
      <dgm:prSet/>
      <dgm:spPr/>
      <dgm:t>
        <a:bodyPr/>
        <a:lstStyle/>
        <a:p>
          <a:endParaRPr lang="en-US"/>
        </a:p>
      </dgm:t>
    </dgm:pt>
    <dgm:pt modelId="{C6114724-13C0-4AB5-8EB7-EF4D388DEE6A}">
      <dgm:prSet phldrT="[Text]"/>
      <dgm:spPr/>
      <dgm:t>
        <a:bodyPr/>
        <a:lstStyle/>
        <a:p>
          <a:r>
            <a:rPr lang="en-US" dirty="0"/>
            <a:t>Load </a:t>
          </a:r>
          <a:r>
            <a:rPr lang="en-US" dirty="0" err="1"/>
            <a:t>GeneralEsports</a:t>
          </a:r>
          <a:r>
            <a:rPr lang="en-US" dirty="0"/>
            <a:t> CSV file</a:t>
          </a:r>
        </a:p>
      </dgm:t>
    </dgm:pt>
    <dgm:pt modelId="{A8BCEF81-2B01-42E0-8CB2-C5710E997DE7}" type="parTrans" cxnId="{3C378E7F-BAA7-4852-A6E6-1D4EA11955E9}">
      <dgm:prSet/>
      <dgm:spPr/>
      <dgm:t>
        <a:bodyPr/>
        <a:lstStyle/>
        <a:p>
          <a:endParaRPr lang="en-US"/>
        </a:p>
      </dgm:t>
    </dgm:pt>
    <dgm:pt modelId="{7B862B73-B6BA-4294-8811-CD51ECB4D6AF}" type="sibTrans" cxnId="{3C378E7F-BAA7-4852-A6E6-1D4EA11955E9}">
      <dgm:prSet/>
      <dgm:spPr/>
      <dgm:t>
        <a:bodyPr/>
        <a:lstStyle/>
        <a:p>
          <a:endParaRPr lang="en-US"/>
        </a:p>
      </dgm:t>
    </dgm:pt>
    <dgm:pt modelId="{DAF3ECDA-3513-4C00-9D3E-2DC13855DA00}">
      <dgm:prSet phldrT="[Text]"/>
      <dgm:spPr>
        <a:gradFill rotWithShape="0">
          <a:gsLst>
            <a:gs pos="0">
              <a:srgbClr val="009999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</a:gradFill>
      </dgm:spPr>
      <dgm:t>
        <a:bodyPr/>
        <a:lstStyle/>
        <a:p>
          <a:r>
            <a:rPr lang="en-US" dirty="0"/>
            <a:t>Data Cleaning</a:t>
          </a:r>
        </a:p>
      </dgm:t>
    </dgm:pt>
    <dgm:pt modelId="{B5679CCD-5B47-45B8-9430-16DD21F92FFF}" type="parTrans" cxnId="{ED991412-D96E-4D39-B00C-46218FF456AE}">
      <dgm:prSet/>
      <dgm:spPr/>
      <dgm:t>
        <a:bodyPr/>
        <a:lstStyle/>
        <a:p>
          <a:endParaRPr lang="en-US"/>
        </a:p>
      </dgm:t>
    </dgm:pt>
    <dgm:pt modelId="{D18B8460-F8DA-42E7-BCF0-11C5E8E12CAD}" type="sibTrans" cxnId="{ED991412-D96E-4D39-B00C-46218FF456AE}">
      <dgm:prSet/>
      <dgm:spPr/>
      <dgm:t>
        <a:bodyPr/>
        <a:lstStyle/>
        <a:p>
          <a:endParaRPr lang="en-US"/>
        </a:p>
      </dgm:t>
    </dgm:pt>
    <dgm:pt modelId="{1D52250B-4DBB-43F1-80A7-C0B945DCC27B}">
      <dgm:prSet phldrT="[Text]"/>
      <dgm:spPr/>
      <dgm:t>
        <a:bodyPr/>
        <a:lstStyle/>
        <a:p>
          <a:r>
            <a:rPr lang="en-US" dirty="0"/>
            <a:t>Checked for null values</a:t>
          </a:r>
        </a:p>
      </dgm:t>
    </dgm:pt>
    <dgm:pt modelId="{FA631079-E266-4179-A649-97D1E6678FC1}" type="parTrans" cxnId="{44381F04-6A49-46C9-B908-65B0A7BB098D}">
      <dgm:prSet/>
      <dgm:spPr/>
      <dgm:t>
        <a:bodyPr/>
        <a:lstStyle/>
        <a:p>
          <a:endParaRPr lang="en-US"/>
        </a:p>
      </dgm:t>
    </dgm:pt>
    <dgm:pt modelId="{DAD5A716-64B9-467E-9A8D-2EF6DCB8C718}" type="sibTrans" cxnId="{44381F04-6A49-46C9-B908-65B0A7BB098D}">
      <dgm:prSet/>
      <dgm:spPr/>
      <dgm:t>
        <a:bodyPr/>
        <a:lstStyle/>
        <a:p>
          <a:endParaRPr lang="en-US"/>
        </a:p>
      </dgm:t>
    </dgm:pt>
    <dgm:pt modelId="{DECDF495-A3AA-4EC9-B114-F1E31A616406}">
      <dgm:prSet phldrT="[Text]"/>
      <dgm:spPr>
        <a:gradFill rotWithShape="0">
          <a:gsLst>
            <a:gs pos="0">
              <a:srgbClr val="009999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</a:gradFill>
      </dgm:spPr>
      <dgm:t>
        <a:bodyPr/>
        <a:lstStyle/>
        <a:p>
          <a:r>
            <a:rPr lang="en-US" dirty="0"/>
            <a:t>Data Transformation</a:t>
          </a:r>
        </a:p>
      </dgm:t>
    </dgm:pt>
    <dgm:pt modelId="{2528F059-BD25-4082-95F4-110CC7C82E93}" type="parTrans" cxnId="{EAC331BE-F72F-43C8-9B71-A98ED984A03E}">
      <dgm:prSet/>
      <dgm:spPr/>
      <dgm:t>
        <a:bodyPr/>
        <a:lstStyle/>
        <a:p>
          <a:endParaRPr lang="en-US"/>
        </a:p>
      </dgm:t>
    </dgm:pt>
    <dgm:pt modelId="{843571B1-EA76-4272-8436-494C332E6968}" type="sibTrans" cxnId="{EAC331BE-F72F-43C8-9B71-A98ED984A03E}">
      <dgm:prSet/>
      <dgm:spPr/>
      <dgm:t>
        <a:bodyPr/>
        <a:lstStyle/>
        <a:p>
          <a:endParaRPr lang="en-US"/>
        </a:p>
      </dgm:t>
    </dgm:pt>
    <dgm:pt modelId="{AF0E742F-7FD9-459B-8303-925F0751593E}">
      <dgm:prSet phldrT="[Text]"/>
      <dgm:spPr/>
      <dgm:t>
        <a:bodyPr/>
        <a:lstStyle/>
        <a:p>
          <a:r>
            <a:rPr lang="en-US" dirty="0"/>
            <a:t>Filter and extract required data</a:t>
          </a:r>
        </a:p>
      </dgm:t>
    </dgm:pt>
    <dgm:pt modelId="{55123F90-BBD1-49AD-AE4C-F67DB37E38A4}" type="parTrans" cxnId="{9046B2B6-1F14-4969-8B07-83A73088CCEB}">
      <dgm:prSet/>
      <dgm:spPr/>
      <dgm:t>
        <a:bodyPr/>
        <a:lstStyle/>
        <a:p>
          <a:endParaRPr lang="en-US"/>
        </a:p>
      </dgm:t>
    </dgm:pt>
    <dgm:pt modelId="{23F7AF8B-D656-44F3-8CFF-21693CFC2D1A}" type="sibTrans" cxnId="{9046B2B6-1F14-4969-8B07-83A73088CCEB}">
      <dgm:prSet/>
      <dgm:spPr/>
      <dgm:t>
        <a:bodyPr/>
        <a:lstStyle/>
        <a:p>
          <a:endParaRPr lang="en-US"/>
        </a:p>
      </dgm:t>
    </dgm:pt>
    <dgm:pt modelId="{391541F8-1807-40B4-AE80-87764AF55E6E}">
      <dgm:prSet phldrT="[Text]"/>
      <dgm:spPr/>
      <dgm:t>
        <a:bodyPr/>
        <a:lstStyle/>
        <a:p>
          <a:r>
            <a:rPr lang="en-US" dirty="0"/>
            <a:t>Transform data to do analysis and visualization</a:t>
          </a:r>
        </a:p>
      </dgm:t>
    </dgm:pt>
    <dgm:pt modelId="{D66C4D5A-E097-4D10-B4BF-34B190726A88}" type="parTrans" cxnId="{0EEA8348-0B25-4C46-AEAE-36EDAAF2F896}">
      <dgm:prSet/>
      <dgm:spPr/>
      <dgm:t>
        <a:bodyPr/>
        <a:lstStyle/>
        <a:p>
          <a:endParaRPr lang="en-US"/>
        </a:p>
      </dgm:t>
    </dgm:pt>
    <dgm:pt modelId="{C5026E14-2BEE-4E0A-A72C-3D5305E64F8C}" type="sibTrans" cxnId="{0EEA8348-0B25-4C46-AEAE-36EDAAF2F896}">
      <dgm:prSet/>
      <dgm:spPr/>
      <dgm:t>
        <a:bodyPr/>
        <a:lstStyle/>
        <a:p>
          <a:endParaRPr lang="en-US"/>
        </a:p>
      </dgm:t>
    </dgm:pt>
    <dgm:pt modelId="{136DFF57-1251-4C8B-86F3-19AFA1CF301B}">
      <dgm:prSet phldrT="[Text]"/>
      <dgm:spPr>
        <a:gradFill rotWithShape="0">
          <a:gsLst>
            <a:gs pos="0">
              <a:srgbClr val="009999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</a:gradFill>
      </dgm:spPr>
      <dgm:t>
        <a:bodyPr/>
        <a:lstStyle/>
        <a:p>
          <a:r>
            <a:rPr lang="en-US" dirty="0"/>
            <a:t>Data Analysis and Plotting</a:t>
          </a:r>
        </a:p>
      </dgm:t>
    </dgm:pt>
    <dgm:pt modelId="{7F81D8EE-37D3-4FEB-8698-AA141D75DE51}" type="parTrans" cxnId="{0171A7D1-B5D6-4793-86CD-D51034AD4416}">
      <dgm:prSet/>
      <dgm:spPr/>
      <dgm:t>
        <a:bodyPr/>
        <a:lstStyle/>
        <a:p>
          <a:endParaRPr lang="en-US"/>
        </a:p>
      </dgm:t>
    </dgm:pt>
    <dgm:pt modelId="{0FB7F7EE-213B-40CB-BA98-D03A4D8190C2}" type="sibTrans" cxnId="{0171A7D1-B5D6-4793-86CD-D51034AD4416}">
      <dgm:prSet/>
      <dgm:spPr/>
      <dgm:t>
        <a:bodyPr/>
        <a:lstStyle/>
        <a:p>
          <a:endParaRPr lang="en-US"/>
        </a:p>
      </dgm:t>
    </dgm:pt>
    <dgm:pt modelId="{08178961-FE4A-4347-B758-0EA7BBAAFF07}">
      <dgm:prSet phldrT="[Text]"/>
      <dgm:spPr>
        <a:solidFill>
          <a:srgbClr val="EBEBEC"/>
        </a:solidFill>
      </dgm:spPr>
      <dgm:t>
        <a:bodyPr/>
        <a:lstStyle/>
        <a:p>
          <a:r>
            <a:rPr lang="en-US" dirty="0"/>
            <a:t>Do exploratory data analysis</a:t>
          </a:r>
        </a:p>
      </dgm:t>
    </dgm:pt>
    <dgm:pt modelId="{0DE7B904-46BD-4FFC-B30B-BD842D511CF5}" type="parTrans" cxnId="{877B9AC8-A058-474C-B7C7-9B0432F56B74}">
      <dgm:prSet/>
      <dgm:spPr/>
      <dgm:t>
        <a:bodyPr/>
        <a:lstStyle/>
        <a:p>
          <a:endParaRPr lang="en-US"/>
        </a:p>
      </dgm:t>
    </dgm:pt>
    <dgm:pt modelId="{4946A2E1-717A-4059-A20E-E07423C16766}" type="sibTrans" cxnId="{877B9AC8-A058-474C-B7C7-9B0432F56B74}">
      <dgm:prSet/>
      <dgm:spPr/>
      <dgm:t>
        <a:bodyPr/>
        <a:lstStyle/>
        <a:p>
          <a:endParaRPr lang="en-US"/>
        </a:p>
      </dgm:t>
    </dgm:pt>
    <dgm:pt modelId="{C00968BC-A6D6-4C25-A856-04DDA89F8FEE}">
      <dgm:prSet phldrT="[Text]"/>
      <dgm:spPr>
        <a:solidFill>
          <a:srgbClr val="EBEBEC"/>
        </a:solidFill>
      </dgm:spPr>
      <dgm:t>
        <a:bodyPr/>
        <a:lstStyle/>
        <a:p>
          <a:r>
            <a:rPr lang="en-US" dirty="0"/>
            <a:t>Analyze data based on the business objectives identified</a:t>
          </a:r>
        </a:p>
      </dgm:t>
    </dgm:pt>
    <dgm:pt modelId="{54354111-220A-4C33-B38D-727FEB13D9AE}" type="parTrans" cxnId="{A2A64B68-7E2E-49E2-9AF3-0DB91E948261}">
      <dgm:prSet/>
      <dgm:spPr/>
      <dgm:t>
        <a:bodyPr/>
        <a:lstStyle/>
        <a:p>
          <a:endParaRPr lang="en-US"/>
        </a:p>
      </dgm:t>
    </dgm:pt>
    <dgm:pt modelId="{B90D437D-1BA4-4A8D-8F47-1AE5D9F64DB1}" type="sibTrans" cxnId="{A2A64B68-7E2E-49E2-9AF3-0DB91E948261}">
      <dgm:prSet/>
      <dgm:spPr/>
      <dgm:t>
        <a:bodyPr/>
        <a:lstStyle/>
        <a:p>
          <a:endParaRPr lang="en-US"/>
        </a:p>
      </dgm:t>
    </dgm:pt>
    <dgm:pt modelId="{6D80BD23-97CE-4B33-BB20-0FEA435A7535}">
      <dgm:prSet phldrT="[Text]"/>
      <dgm:spPr>
        <a:solidFill>
          <a:srgbClr val="EBEBEC"/>
        </a:solidFill>
      </dgm:spPr>
      <dgm:t>
        <a:bodyPr/>
        <a:lstStyle/>
        <a:p>
          <a:r>
            <a:rPr lang="en-US" dirty="0"/>
            <a:t>Visualization using suitable plots</a:t>
          </a:r>
        </a:p>
      </dgm:t>
    </dgm:pt>
    <dgm:pt modelId="{4903E40A-1C3B-4D97-A8BF-2A78BA387BC3}" type="parTrans" cxnId="{901766BC-1D67-4813-9298-50BF48BF85D1}">
      <dgm:prSet/>
      <dgm:spPr/>
      <dgm:t>
        <a:bodyPr/>
        <a:lstStyle/>
        <a:p>
          <a:endParaRPr lang="en-US"/>
        </a:p>
      </dgm:t>
    </dgm:pt>
    <dgm:pt modelId="{C95733E0-8F07-46E4-98B0-1C081A29237E}" type="sibTrans" cxnId="{901766BC-1D67-4813-9298-50BF48BF85D1}">
      <dgm:prSet/>
      <dgm:spPr/>
      <dgm:t>
        <a:bodyPr/>
        <a:lstStyle/>
        <a:p>
          <a:endParaRPr lang="en-US"/>
        </a:p>
      </dgm:t>
    </dgm:pt>
    <dgm:pt modelId="{7B6E27C6-05F6-4B72-BF96-B92DF3E0ABC3}">
      <dgm:prSet phldrT="[Text]"/>
      <dgm:spPr/>
      <dgm:t>
        <a:bodyPr/>
        <a:lstStyle/>
        <a:p>
          <a:r>
            <a:rPr lang="en-US" dirty="0"/>
            <a:t>Replaced null with appropriate data</a:t>
          </a:r>
        </a:p>
      </dgm:t>
    </dgm:pt>
    <dgm:pt modelId="{F75BBAC3-34C0-4256-B395-7DA3D3D0D8F5}" type="parTrans" cxnId="{AE9A0AF7-B781-43CC-B4CE-AA9DDF04F45A}">
      <dgm:prSet/>
      <dgm:spPr/>
      <dgm:t>
        <a:bodyPr/>
        <a:lstStyle/>
        <a:p>
          <a:endParaRPr lang="en-US"/>
        </a:p>
      </dgm:t>
    </dgm:pt>
    <dgm:pt modelId="{379B1D47-8A33-4607-9B60-0978F8C80392}" type="sibTrans" cxnId="{AE9A0AF7-B781-43CC-B4CE-AA9DDF04F45A}">
      <dgm:prSet/>
      <dgm:spPr/>
      <dgm:t>
        <a:bodyPr/>
        <a:lstStyle/>
        <a:p>
          <a:endParaRPr lang="en-US"/>
        </a:p>
      </dgm:t>
    </dgm:pt>
    <dgm:pt modelId="{869A91BB-D6D0-4E41-AEEB-DDE8B065A48D}">
      <dgm:prSet phldrT="[Text]"/>
      <dgm:spPr/>
      <dgm:t>
        <a:bodyPr/>
        <a:lstStyle/>
        <a:p>
          <a:r>
            <a:rPr lang="en-US" dirty="0"/>
            <a:t>Calculated and added a column for Online Earnings</a:t>
          </a:r>
        </a:p>
      </dgm:t>
    </dgm:pt>
    <dgm:pt modelId="{9038542D-EB01-42E5-B319-FEB74AEC53F1}" type="parTrans" cxnId="{F233F61A-3059-4CF7-801D-40214D0C6190}">
      <dgm:prSet/>
      <dgm:spPr/>
      <dgm:t>
        <a:bodyPr/>
        <a:lstStyle/>
        <a:p>
          <a:endParaRPr lang="en-US"/>
        </a:p>
      </dgm:t>
    </dgm:pt>
    <dgm:pt modelId="{9A6F32D6-A314-4FB1-BE06-52B226E3FE65}" type="sibTrans" cxnId="{F233F61A-3059-4CF7-801D-40214D0C6190}">
      <dgm:prSet/>
      <dgm:spPr/>
      <dgm:t>
        <a:bodyPr/>
        <a:lstStyle/>
        <a:p>
          <a:endParaRPr lang="en-US"/>
        </a:p>
      </dgm:t>
    </dgm:pt>
    <dgm:pt modelId="{65FCABED-CF8C-408C-8D22-E9DFA29E038E}" type="pres">
      <dgm:prSet presAssocID="{8F208203-C541-4D83-BDDD-47062864EEAC}" presName="Name0" presStyleCnt="0">
        <dgm:presLayoutVars>
          <dgm:dir/>
          <dgm:animLvl val="lvl"/>
          <dgm:resizeHandles val="exact"/>
        </dgm:presLayoutVars>
      </dgm:prSet>
      <dgm:spPr/>
    </dgm:pt>
    <dgm:pt modelId="{C9BA093B-1DA7-49F8-8AFA-3D9938FDC7D3}" type="pres">
      <dgm:prSet presAssocID="{8F208203-C541-4D83-BDDD-47062864EEAC}" presName="tSp" presStyleCnt="0"/>
      <dgm:spPr/>
    </dgm:pt>
    <dgm:pt modelId="{CE8FB87A-CB53-4573-8667-937C584ACAC3}" type="pres">
      <dgm:prSet presAssocID="{8F208203-C541-4D83-BDDD-47062864EEAC}" presName="bSp" presStyleCnt="0"/>
      <dgm:spPr/>
    </dgm:pt>
    <dgm:pt modelId="{513BE387-4177-4CF9-ADFA-49B70BEF3D8F}" type="pres">
      <dgm:prSet presAssocID="{8F208203-C541-4D83-BDDD-47062864EEAC}" presName="process" presStyleCnt="0"/>
      <dgm:spPr/>
    </dgm:pt>
    <dgm:pt modelId="{259C012C-ECAC-4581-91A9-8FF9B7C9AC3E}" type="pres">
      <dgm:prSet presAssocID="{5B5227D0-EE48-49C9-AEE2-1DA556008E58}" presName="composite1" presStyleCnt="0"/>
      <dgm:spPr/>
    </dgm:pt>
    <dgm:pt modelId="{2C68A729-1987-4E83-958F-763CBAD8887E}" type="pres">
      <dgm:prSet presAssocID="{5B5227D0-EE48-49C9-AEE2-1DA556008E58}" presName="dummyNode1" presStyleLbl="node1" presStyleIdx="0" presStyleCnt="4"/>
      <dgm:spPr/>
    </dgm:pt>
    <dgm:pt modelId="{55F19408-3C81-44EB-854F-62B1F5D4241D}" type="pres">
      <dgm:prSet presAssocID="{5B5227D0-EE48-49C9-AEE2-1DA556008E58}" presName="childNode1" presStyleLbl="bgAcc1" presStyleIdx="0" presStyleCnt="4" custScaleY="123222">
        <dgm:presLayoutVars>
          <dgm:bulletEnabled val="1"/>
        </dgm:presLayoutVars>
      </dgm:prSet>
      <dgm:spPr/>
    </dgm:pt>
    <dgm:pt modelId="{761FCFCB-1EAE-4579-807D-84ED7AD7C873}" type="pres">
      <dgm:prSet presAssocID="{5B5227D0-EE48-49C9-AEE2-1DA556008E58}" presName="childNode1tx" presStyleLbl="bgAcc1" presStyleIdx="0" presStyleCnt="4">
        <dgm:presLayoutVars>
          <dgm:bulletEnabled val="1"/>
        </dgm:presLayoutVars>
      </dgm:prSet>
      <dgm:spPr/>
    </dgm:pt>
    <dgm:pt modelId="{DD26D5BD-F579-4230-B572-CC99B99C3174}" type="pres">
      <dgm:prSet presAssocID="{5B5227D0-EE48-49C9-AEE2-1DA556008E58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4244D73F-5A72-4196-996B-B44BDF27C3C0}" type="pres">
      <dgm:prSet presAssocID="{5B5227D0-EE48-49C9-AEE2-1DA556008E58}" presName="connSite1" presStyleCnt="0"/>
      <dgm:spPr/>
    </dgm:pt>
    <dgm:pt modelId="{589408BD-DC8E-4EC1-9CFA-CD3B192C0937}" type="pres">
      <dgm:prSet presAssocID="{D7B55D03-1BCF-4826-8669-0A965763B6BA}" presName="Name9" presStyleLbl="sibTrans2D1" presStyleIdx="0" presStyleCnt="3"/>
      <dgm:spPr/>
    </dgm:pt>
    <dgm:pt modelId="{FE66537E-9F51-4879-B819-FE6A6CDF2ED3}" type="pres">
      <dgm:prSet presAssocID="{DAF3ECDA-3513-4C00-9D3E-2DC13855DA00}" presName="composite2" presStyleCnt="0"/>
      <dgm:spPr/>
    </dgm:pt>
    <dgm:pt modelId="{7A6C1151-3963-4533-95F2-2C42F991E7BB}" type="pres">
      <dgm:prSet presAssocID="{DAF3ECDA-3513-4C00-9D3E-2DC13855DA00}" presName="dummyNode2" presStyleLbl="node1" presStyleIdx="0" presStyleCnt="4"/>
      <dgm:spPr/>
    </dgm:pt>
    <dgm:pt modelId="{EA526B1F-1DEC-43B1-853F-1A5DA3DE0C01}" type="pres">
      <dgm:prSet presAssocID="{DAF3ECDA-3513-4C00-9D3E-2DC13855DA00}" presName="childNode2" presStyleLbl="bgAcc1" presStyleIdx="1" presStyleCnt="4" custScaleY="123782">
        <dgm:presLayoutVars>
          <dgm:bulletEnabled val="1"/>
        </dgm:presLayoutVars>
      </dgm:prSet>
      <dgm:spPr/>
    </dgm:pt>
    <dgm:pt modelId="{D9918399-C3FC-450C-A548-2A4CB47873A3}" type="pres">
      <dgm:prSet presAssocID="{DAF3ECDA-3513-4C00-9D3E-2DC13855DA00}" presName="childNode2tx" presStyleLbl="bgAcc1" presStyleIdx="1" presStyleCnt="4">
        <dgm:presLayoutVars>
          <dgm:bulletEnabled val="1"/>
        </dgm:presLayoutVars>
      </dgm:prSet>
      <dgm:spPr/>
    </dgm:pt>
    <dgm:pt modelId="{D669CA27-1077-4375-807C-0E578B5BF2F9}" type="pres">
      <dgm:prSet presAssocID="{DAF3ECDA-3513-4C00-9D3E-2DC13855DA00}" presName="parentNode2" presStyleLbl="node1" presStyleIdx="1" presStyleCnt="4" custLinFactNeighborY="-23693">
        <dgm:presLayoutVars>
          <dgm:chMax val="0"/>
          <dgm:bulletEnabled val="1"/>
        </dgm:presLayoutVars>
      </dgm:prSet>
      <dgm:spPr/>
    </dgm:pt>
    <dgm:pt modelId="{1ED62037-42BB-4C9D-8FDC-6A7CEAA4ECB6}" type="pres">
      <dgm:prSet presAssocID="{DAF3ECDA-3513-4C00-9D3E-2DC13855DA00}" presName="connSite2" presStyleCnt="0"/>
      <dgm:spPr/>
    </dgm:pt>
    <dgm:pt modelId="{C7C66878-5042-4985-8350-ACA994A66C96}" type="pres">
      <dgm:prSet presAssocID="{D18B8460-F8DA-42E7-BCF0-11C5E8E12CAD}" presName="Name18" presStyleLbl="sibTrans2D1" presStyleIdx="1" presStyleCnt="3" custLinFactNeighborY="228"/>
      <dgm:spPr/>
    </dgm:pt>
    <dgm:pt modelId="{EED76167-4CC3-4FE2-842F-8B449EB029F8}" type="pres">
      <dgm:prSet presAssocID="{DECDF495-A3AA-4EC9-B114-F1E31A616406}" presName="composite1" presStyleCnt="0"/>
      <dgm:spPr/>
    </dgm:pt>
    <dgm:pt modelId="{B8ADF7DB-551C-4604-9325-AC5535B0382A}" type="pres">
      <dgm:prSet presAssocID="{DECDF495-A3AA-4EC9-B114-F1E31A616406}" presName="dummyNode1" presStyleLbl="node1" presStyleIdx="1" presStyleCnt="4"/>
      <dgm:spPr/>
    </dgm:pt>
    <dgm:pt modelId="{0F2B4A35-0EF8-4D30-98DD-1D56822C3F55}" type="pres">
      <dgm:prSet presAssocID="{DECDF495-A3AA-4EC9-B114-F1E31A616406}" presName="childNode1" presStyleLbl="bgAcc1" presStyleIdx="2" presStyleCnt="4" custScaleY="125445">
        <dgm:presLayoutVars>
          <dgm:bulletEnabled val="1"/>
        </dgm:presLayoutVars>
      </dgm:prSet>
      <dgm:spPr/>
    </dgm:pt>
    <dgm:pt modelId="{E6CBFA5C-D9F4-41A7-B268-C8EE8FB043AA}" type="pres">
      <dgm:prSet presAssocID="{DECDF495-A3AA-4EC9-B114-F1E31A616406}" presName="childNode1tx" presStyleLbl="bgAcc1" presStyleIdx="2" presStyleCnt="4">
        <dgm:presLayoutVars>
          <dgm:bulletEnabled val="1"/>
        </dgm:presLayoutVars>
      </dgm:prSet>
      <dgm:spPr/>
    </dgm:pt>
    <dgm:pt modelId="{F1EFBBD8-5F97-4E55-B6C4-F8693D341A1B}" type="pres">
      <dgm:prSet presAssocID="{DECDF495-A3AA-4EC9-B114-F1E31A616406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1560CC78-39D2-4E75-9CBC-3E5B61A420BD}" type="pres">
      <dgm:prSet presAssocID="{DECDF495-A3AA-4EC9-B114-F1E31A616406}" presName="connSite1" presStyleCnt="0"/>
      <dgm:spPr/>
    </dgm:pt>
    <dgm:pt modelId="{1FB66AAD-6B75-4119-8F38-863B53DF1D19}" type="pres">
      <dgm:prSet presAssocID="{843571B1-EA76-4272-8436-494C332E6968}" presName="Name9" presStyleLbl="sibTrans2D1" presStyleIdx="2" presStyleCnt="3"/>
      <dgm:spPr/>
    </dgm:pt>
    <dgm:pt modelId="{42C766F7-3E8C-4A3F-9B74-599EC64D6B7B}" type="pres">
      <dgm:prSet presAssocID="{136DFF57-1251-4C8B-86F3-19AFA1CF301B}" presName="composite2" presStyleCnt="0"/>
      <dgm:spPr/>
    </dgm:pt>
    <dgm:pt modelId="{93DD8B1B-381C-4B13-86E4-EC6022EC1D41}" type="pres">
      <dgm:prSet presAssocID="{136DFF57-1251-4C8B-86F3-19AFA1CF301B}" presName="dummyNode2" presStyleLbl="node1" presStyleIdx="2" presStyleCnt="4"/>
      <dgm:spPr/>
    </dgm:pt>
    <dgm:pt modelId="{00A65127-F19A-453E-A206-5054AD7D983D}" type="pres">
      <dgm:prSet presAssocID="{136DFF57-1251-4C8B-86F3-19AFA1CF301B}" presName="childNode2" presStyleLbl="bgAcc1" presStyleIdx="3" presStyleCnt="4" custScaleY="126080">
        <dgm:presLayoutVars>
          <dgm:bulletEnabled val="1"/>
        </dgm:presLayoutVars>
      </dgm:prSet>
      <dgm:spPr/>
    </dgm:pt>
    <dgm:pt modelId="{0BDA1809-FA38-406B-BA17-A095AA6DF69E}" type="pres">
      <dgm:prSet presAssocID="{136DFF57-1251-4C8B-86F3-19AFA1CF301B}" presName="childNode2tx" presStyleLbl="bgAcc1" presStyleIdx="3" presStyleCnt="4">
        <dgm:presLayoutVars>
          <dgm:bulletEnabled val="1"/>
        </dgm:presLayoutVars>
      </dgm:prSet>
      <dgm:spPr/>
    </dgm:pt>
    <dgm:pt modelId="{055019A4-2D13-42E2-88DA-EC36A661C7A1}" type="pres">
      <dgm:prSet presAssocID="{136DFF57-1251-4C8B-86F3-19AFA1CF301B}" presName="parentNode2" presStyleLbl="node1" presStyleIdx="3" presStyleCnt="4" custLinFactNeighborY="-25483">
        <dgm:presLayoutVars>
          <dgm:chMax val="0"/>
          <dgm:bulletEnabled val="1"/>
        </dgm:presLayoutVars>
      </dgm:prSet>
      <dgm:spPr/>
    </dgm:pt>
    <dgm:pt modelId="{7B7AD1A6-E02C-4844-8B58-84ECFB67E271}" type="pres">
      <dgm:prSet presAssocID="{136DFF57-1251-4C8B-86F3-19AFA1CF301B}" presName="connSite2" presStyleCnt="0"/>
      <dgm:spPr/>
    </dgm:pt>
  </dgm:ptLst>
  <dgm:cxnLst>
    <dgm:cxn modelId="{6186B901-A568-45A8-813A-6116A6A7C574}" type="presOf" srcId="{282098C4-4FA7-46CF-9D70-98479BF53FCC}" destId="{55F19408-3C81-44EB-854F-62B1F5D4241D}" srcOrd="0" destOrd="0" presId="urn:microsoft.com/office/officeart/2005/8/layout/hProcess4"/>
    <dgm:cxn modelId="{44381F04-6A49-46C9-B908-65B0A7BB098D}" srcId="{DAF3ECDA-3513-4C00-9D3E-2DC13855DA00}" destId="{1D52250B-4DBB-43F1-80A7-C0B945DCC27B}" srcOrd="0" destOrd="0" parTransId="{FA631079-E266-4179-A649-97D1E6678FC1}" sibTransId="{DAD5A716-64B9-467E-9A8D-2EF6DCB8C718}"/>
    <dgm:cxn modelId="{C5BA250C-0C33-40E9-B5BA-A80BEC5D8CB1}" type="presOf" srcId="{1D52250B-4DBB-43F1-80A7-C0B945DCC27B}" destId="{D9918399-C3FC-450C-A548-2A4CB47873A3}" srcOrd="1" destOrd="0" presId="urn:microsoft.com/office/officeart/2005/8/layout/hProcess4"/>
    <dgm:cxn modelId="{ED991412-D96E-4D39-B00C-46218FF456AE}" srcId="{8F208203-C541-4D83-BDDD-47062864EEAC}" destId="{DAF3ECDA-3513-4C00-9D3E-2DC13855DA00}" srcOrd="1" destOrd="0" parTransId="{B5679CCD-5B47-45B8-9430-16DD21F92FFF}" sibTransId="{D18B8460-F8DA-42E7-BCF0-11C5E8E12CAD}"/>
    <dgm:cxn modelId="{54125E19-C64E-48FC-AC0F-7961BC666655}" type="presOf" srcId="{08178961-FE4A-4347-B758-0EA7BBAAFF07}" destId="{0BDA1809-FA38-406B-BA17-A095AA6DF69E}" srcOrd="1" destOrd="0" presId="urn:microsoft.com/office/officeart/2005/8/layout/hProcess4"/>
    <dgm:cxn modelId="{F233F61A-3059-4CF7-801D-40214D0C6190}" srcId="{DAF3ECDA-3513-4C00-9D3E-2DC13855DA00}" destId="{869A91BB-D6D0-4E41-AEEB-DDE8B065A48D}" srcOrd="2" destOrd="0" parTransId="{9038542D-EB01-42E5-B319-FEB74AEC53F1}" sibTransId="{9A6F32D6-A314-4FB1-BE06-52B226E3FE65}"/>
    <dgm:cxn modelId="{E5E1E81D-7B39-4F8A-8B31-3C2A52F85D96}" type="presOf" srcId="{136DFF57-1251-4C8B-86F3-19AFA1CF301B}" destId="{055019A4-2D13-42E2-88DA-EC36A661C7A1}" srcOrd="0" destOrd="0" presId="urn:microsoft.com/office/officeart/2005/8/layout/hProcess4"/>
    <dgm:cxn modelId="{314C0223-AC32-41CA-A4C9-AE5DB27A3FB8}" type="presOf" srcId="{7B6E27C6-05F6-4B72-BF96-B92DF3E0ABC3}" destId="{D9918399-C3FC-450C-A548-2A4CB47873A3}" srcOrd="1" destOrd="1" presId="urn:microsoft.com/office/officeart/2005/8/layout/hProcess4"/>
    <dgm:cxn modelId="{6CA3D525-0183-440D-88AF-8F7978643737}" type="presOf" srcId="{C6114724-13C0-4AB5-8EB7-EF4D388DEE6A}" destId="{761FCFCB-1EAE-4579-807D-84ED7AD7C873}" srcOrd="1" destOrd="1" presId="urn:microsoft.com/office/officeart/2005/8/layout/hProcess4"/>
    <dgm:cxn modelId="{56DEFE34-9A95-42B3-81FE-481003C4752D}" srcId="{5B5227D0-EE48-49C9-AEE2-1DA556008E58}" destId="{282098C4-4FA7-46CF-9D70-98479BF53FCC}" srcOrd="0" destOrd="0" parTransId="{8DEA384E-16B1-4D2A-9CAB-A3BDCD4CE69F}" sibTransId="{DC1895E3-6112-4CBE-8063-A43DA91AABAD}"/>
    <dgm:cxn modelId="{B8153136-39B9-45A5-ACB2-535DFF6D2058}" type="presOf" srcId="{843571B1-EA76-4272-8436-494C332E6968}" destId="{1FB66AAD-6B75-4119-8F38-863B53DF1D19}" srcOrd="0" destOrd="0" presId="urn:microsoft.com/office/officeart/2005/8/layout/hProcess4"/>
    <dgm:cxn modelId="{14F31E40-CFBA-4209-B41E-C7F4601CE009}" type="presOf" srcId="{5B5227D0-EE48-49C9-AEE2-1DA556008E58}" destId="{DD26D5BD-F579-4230-B572-CC99B99C3174}" srcOrd="0" destOrd="0" presId="urn:microsoft.com/office/officeart/2005/8/layout/hProcess4"/>
    <dgm:cxn modelId="{53008161-310C-405E-9DD5-76374F4AD2DC}" type="presOf" srcId="{869A91BB-D6D0-4E41-AEEB-DDE8B065A48D}" destId="{D9918399-C3FC-450C-A548-2A4CB47873A3}" srcOrd="1" destOrd="2" presId="urn:microsoft.com/office/officeart/2005/8/layout/hProcess4"/>
    <dgm:cxn modelId="{6A85E441-8E08-438E-BF08-9227B331C1E1}" type="presOf" srcId="{C6114724-13C0-4AB5-8EB7-EF4D388DEE6A}" destId="{55F19408-3C81-44EB-854F-62B1F5D4241D}" srcOrd="0" destOrd="1" presId="urn:microsoft.com/office/officeart/2005/8/layout/hProcess4"/>
    <dgm:cxn modelId="{A2A64B68-7E2E-49E2-9AF3-0DB91E948261}" srcId="{136DFF57-1251-4C8B-86F3-19AFA1CF301B}" destId="{C00968BC-A6D6-4C25-A856-04DDA89F8FEE}" srcOrd="1" destOrd="0" parTransId="{54354111-220A-4C33-B38D-727FEB13D9AE}" sibTransId="{B90D437D-1BA4-4A8D-8F47-1AE5D9F64DB1}"/>
    <dgm:cxn modelId="{0EEA8348-0B25-4C46-AEAE-36EDAAF2F896}" srcId="{DECDF495-A3AA-4EC9-B114-F1E31A616406}" destId="{391541F8-1807-40B4-AE80-87764AF55E6E}" srcOrd="1" destOrd="0" parTransId="{D66C4D5A-E097-4D10-B4BF-34B190726A88}" sibTransId="{C5026E14-2BEE-4E0A-A72C-3D5305E64F8C}"/>
    <dgm:cxn modelId="{3343064B-7D8A-437C-9F54-DF0D4C3D1F9B}" type="presOf" srcId="{D7B55D03-1BCF-4826-8669-0A965763B6BA}" destId="{589408BD-DC8E-4EC1-9CFA-CD3B192C0937}" srcOrd="0" destOrd="0" presId="urn:microsoft.com/office/officeart/2005/8/layout/hProcess4"/>
    <dgm:cxn modelId="{07700E4F-67E6-4CE8-BE68-1764677AA522}" type="presOf" srcId="{869A91BB-D6D0-4E41-AEEB-DDE8B065A48D}" destId="{EA526B1F-1DEC-43B1-853F-1A5DA3DE0C01}" srcOrd="0" destOrd="2" presId="urn:microsoft.com/office/officeart/2005/8/layout/hProcess4"/>
    <dgm:cxn modelId="{4ABCCC71-64C5-42DD-8BEC-0AD031534452}" type="presOf" srcId="{282098C4-4FA7-46CF-9D70-98479BF53FCC}" destId="{761FCFCB-1EAE-4579-807D-84ED7AD7C873}" srcOrd="1" destOrd="0" presId="urn:microsoft.com/office/officeart/2005/8/layout/hProcess4"/>
    <dgm:cxn modelId="{D231FC51-33F5-475F-B44D-2860A17C7C8E}" srcId="{8F208203-C541-4D83-BDDD-47062864EEAC}" destId="{5B5227D0-EE48-49C9-AEE2-1DA556008E58}" srcOrd="0" destOrd="0" parTransId="{A5191A73-0FB5-431E-A296-D5AE9A147C8F}" sibTransId="{D7B55D03-1BCF-4826-8669-0A965763B6BA}"/>
    <dgm:cxn modelId="{9C0E2B54-D59C-4320-9FAE-2124D72D4EAF}" type="presOf" srcId="{6D80BD23-97CE-4B33-BB20-0FEA435A7535}" destId="{00A65127-F19A-453E-A206-5054AD7D983D}" srcOrd="0" destOrd="2" presId="urn:microsoft.com/office/officeart/2005/8/layout/hProcess4"/>
    <dgm:cxn modelId="{C94DA654-7BD8-4795-B5EE-3F4587F2AF4F}" type="presOf" srcId="{6D80BD23-97CE-4B33-BB20-0FEA435A7535}" destId="{0BDA1809-FA38-406B-BA17-A095AA6DF69E}" srcOrd="1" destOrd="2" presId="urn:microsoft.com/office/officeart/2005/8/layout/hProcess4"/>
    <dgm:cxn modelId="{F29BB158-B809-48BB-A5BC-EB265D5DC6C0}" type="presOf" srcId="{391541F8-1807-40B4-AE80-87764AF55E6E}" destId="{0F2B4A35-0EF8-4D30-98DD-1D56822C3F55}" srcOrd="0" destOrd="1" presId="urn:microsoft.com/office/officeart/2005/8/layout/hProcess4"/>
    <dgm:cxn modelId="{4FAAB67A-7BE0-4C49-A773-018BDFA0E633}" type="presOf" srcId="{DAF3ECDA-3513-4C00-9D3E-2DC13855DA00}" destId="{D669CA27-1077-4375-807C-0E578B5BF2F9}" srcOrd="0" destOrd="0" presId="urn:microsoft.com/office/officeart/2005/8/layout/hProcess4"/>
    <dgm:cxn modelId="{3C378E7F-BAA7-4852-A6E6-1D4EA11955E9}" srcId="{5B5227D0-EE48-49C9-AEE2-1DA556008E58}" destId="{C6114724-13C0-4AB5-8EB7-EF4D388DEE6A}" srcOrd="1" destOrd="0" parTransId="{A8BCEF81-2B01-42E0-8CB2-C5710E997DE7}" sibTransId="{7B862B73-B6BA-4294-8811-CD51ECB4D6AF}"/>
    <dgm:cxn modelId="{FCE1ED89-6ED1-4660-A2DE-629796470318}" type="presOf" srcId="{08178961-FE4A-4347-B758-0EA7BBAAFF07}" destId="{00A65127-F19A-453E-A206-5054AD7D983D}" srcOrd="0" destOrd="0" presId="urn:microsoft.com/office/officeart/2005/8/layout/hProcess4"/>
    <dgm:cxn modelId="{0DC73BA0-4995-4356-83DC-E4701711E345}" type="presOf" srcId="{391541F8-1807-40B4-AE80-87764AF55E6E}" destId="{E6CBFA5C-D9F4-41A7-B268-C8EE8FB043AA}" srcOrd="1" destOrd="1" presId="urn:microsoft.com/office/officeart/2005/8/layout/hProcess4"/>
    <dgm:cxn modelId="{7D9FC7A0-02D5-4F06-AB56-06746B8673F3}" type="presOf" srcId="{1D52250B-4DBB-43F1-80A7-C0B945DCC27B}" destId="{EA526B1F-1DEC-43B1-853F-1A5DA3DE0C01}" srcOrd="0" destOrd="0" presId="urn:microsoft.com/office/officeart/2005/8/layout/hProcess4"/>
    <dgm:cxn modelId="{D64626A3-5F2E-4FE0-9FF5-B1DED7E394DB}" type="presOf" srcId="{D18B8460-F8DA-42E7-BCF0-11C5E8E12CAD}" destId="{C7C66878-5042-4985-8350-ACA994A66C96}" srcOrd="0" destOrd="0" presId="urn:microsoft.com/office/officeart/2005/8/layout/hProcess4"/>
    <dgm:cxn modelId="{C73225A9-DE12-410D-916C-D5684D3F58EC}" type="presOf" srcId="{DECDF495-A3AA-4EC9-B114-F1E31A616406}" destId="{F1EFBBD8-5F97-4E55-B6C4-F8693D341A1B}" srcOrd="0" destOrd="0" presId="urn:microsoft.com/office/officeart/2005/8/layout/hProcess4"/>
    <dgm:cxn modelId="{F0489BA9-1E3E-4C95-A502-F955AFFB8264}" type="presOf" srcId="{8F208203-C541-4D83-BDDD-47062864EEAC}" destId="{65FCABED-CF8C-408C-8D22-E9DFA29E038E}" srcOrd="0" destOrd="0" presId="urn:microsoft.com/office/officeart/2005/8/layout/hProcess4"/>
    <dgm:cxn modelId="{9938DCAF-7E45-40BC-A6DE-E1D6E7B38174}" type="presOf" srcId="{C00968BC-A6D6-4C25-A856-04DDA89F8FEE}" destId="{00A65127-F19A-453E-A206-5054AD7D983D}" srcOrd="0" destOrd="1" presId="urn:microsoft.com/office/officeart/2005/8/layout/hProcess4"/>
    <dgm:cxn modelId="{27158DB4-5E56-4534-84DC-0AE95DED7850}" type="presOf" srcId="{AF0E742F-7FD9-459B-8303-925F0751593E}" destId="{E6CBFA5C-D9F4-41A7-B268-C8EE8FB043AA}" srcOrd="1" destOrd="0" presId="urn:microsoft.com/office/officeart/2005/8/layout/hProcess4"/>
    <dgm:cxn modelId="{9046B2B6-1F14-4969-8B07-83A73088CCEB}" srcId="{DECDF495-A3AA-4EC9-B114-F1E31A616406}" destId="{AF0E742F-7FD9-459B-8303-925F0751593E}" srcOrd="0" destOrd="0" parTransId="{55123F90-BBD1-49AD-AE4C-F67DB37E38A4}" sibTransId="{23F7AF8B-D656-44F3-8CFF-21693CFC2D1A}"/>
    <dgm:cxn modelId="{901766BC-1D67-4813-9298-50BF48BF85D1}" srcId="{136DFF57-1251-4C8B-86F3-19AFA1CF301B}" destId="{6D80BD23-97CE-4B33-BB20-0FEA435A7535}" srcOrd="2" destOrd="0" parTransId="{4903E40A-1C3B-4D97-A8BF-2A78BA387BC3}" sibTransId="{C95733E0-8F07-46E4-98B0-1C081A29237E}"/>
    <dgm:cxn modelId="{EAC331BE-F72F-43C8-9B71-A98ED984A03E}" srcId="{8F208203-C541-4D83-BDDD-47062864EEAC}" destId="{DECDF495-A3AA-4EC9-B114-F1E31A616406}" srcOrd="2" destOrd="0" parTransId="{2528F059-BD25-4082-95F4-110CC7C82E93}" sibTransId="{843571B1-EA76-4272-8436-494C332E6968}"/>
    <dgm:cxn modelId="{877B9AC8-A058-474C-B7C7-9B0432F56B74}" srcId="{136DFF57-1251-4C8B-86F3-19AFA1CF301B}" destId="{08178961-FE4A-4347-B758-0EA7BBAAFF07}" srcOrd="0" destOrd="0" parTransId="{0DE7B904-46BD-4FFC-B30B-BD842D511CF5}" sibTransId="{4946A2E1-717A-4059-A20E-E07423C16766}"/>
    <dgm:cxn modelId="{0171A7D1-B5D6-4793-86CD-D51034AD4416}" srcId="{8F208203-C541-4D83-BDDD-47062864EEAC}" destId="{136DFF57-1251-4C8B-86F3-19AFA1CF301B}" srcOrd="3" destOrd="0" parTransId="{7F81D8EE-37D3-4FEB-8698-AA141D75DE51}" sibTransId="{0FB7F7EE-213B-40CB-BA98-D03A4D8190C2}"/>
    <dgm:cxn modelId="{88C113E3-91DB-4678-B67D-F404A33B0013}" type="presOf" srcId="{C00968BC-A6D6-4C25-A856-04DDA89F8FEE}" destId="{0BDA1809-FA38-406B-BA17-A095AA6DF69E}" srcOrd="1" destOrd="1" presId="urn:microsoft.com/office/officeart/2005/8/layout/hProcess4"/>
    <dgm:cxn modelId="{54D625E7-7855-4FF8-AC75-6C6C64F53D67}" type="presOf" srcId="{7B6E27C6-05F6-4B72-BF96-B92DF3E0ABC3}" destId="{EA526B1F-1DEC-43B1-853F-1A5DA3DE0C01}" srcOrd="0" destOrd="1" presId="urn:microsoft.com/office/officeart/2005/8/layout/hProcess4"/>
    <dgm:cxn modelId="{8037A6EC-6E58-4DB0-85E6-941CD2416868}" type="presOf" srcId="{AF0E742F-7FD9-459B-8303-925F0751593E}" destId="{0F2B4A35-0EF8-4D30-98DD-1D56822C3F55}" srcOrd="0" destOrd="0" presId="urn:microsoft.com/office/officeart/2005/8/layout/hProcess4"/>
    <dgm:cxn modelId="{AE9A0AF7-B781-43CC-B4CE-AA9DDF04F45A}" srcId="{DAF3ECDA-3513-4C00-9D3E-2DC13855DA00}" destId="{7B6E27C6-05F6-4B72-BF96-B92DF3E0ABC3}" srcOrd="1" destOrd="0" parTransId="{F75BBAC3-34C0-4256-B395-7DA3D3D0D8F5}" sibTransId="{379B1D47-8A33-4607-9B60-0978F8C80392}"/>
    <dgm:cxn modelId="{10D6BBC9-8E82-42E5-9B6E-FE660AF5CDFF}" type="presParOf" srcId="{65FCABED-CF8C-408C-8D22-E9DFA29E038E}" destId="{C9BA093B-1DA7-49F8-8AFA-3D9938FDC7D3}" srcOrd="0" destOrd="0" presId="urn:microsoft.com/office/officeart/2005/8/layout/hProcess4"/>
    <dgm:cxn modelId="{891DBC36-F491-4711-A793-14532FF02398}" type="presParOf" srcId="{65FCABED-CF8C-408C-8D22-E9DFA29E038E}" destId="{CE8FB87A-CB53-4573-8667-937C584ACAC3}" srcOrd="1" destOrd="0" presId="urn:microsoft.com/office/officeart/2005/8/layout/hProcess4"/>
    <dgm:cxn modelId="{2E39DB71-5CF7-481E-AEB2-AC804C457CD1}" type="presParOf" srcId="{65FCABED-CF8C-408C-8D22-E9DFA29E038E}" destId="{513BE387-4177-4CF9-ADFA-49B70BEF3D8F}" srcOrd="2" destOrd="0" presId="urn:microsoft.com/office/officeart/2005/8/layout/hProcess4"/>
    <dgm:cxn modelId="{B2D8EC73-58EF-4A00-BCF0-EED636035356}" type="presParOf" srcId="{513BE387-4177-4CF9-ADFA-49B70BEF3D8F}" destId="{259C012C-ECAC-4581-91A9-8FF9B7C9AC3E}" srcOrd="0" destOrd="0" presId="urn:microsoft.com/office/officeart/2005/8/layout/hProcess4"/>
    <dgm:cxn modelId="{E39E30AC-4280-4D0D-B1E3-5E32BE44195F}" type="presParOf" srcId="{259C012C-ECAC-4581-91A9-8FF9B7C9AC3E}" destId="{2C68A729-1987-4E83-958F-763CBAD8887E}" srcOrd="0" destOrd="0" presId="urn:microsoft.com/office/officeart/2005/8/layout/hProcess4"/>
    <dgm:cxn modelId="{3A6E2570-43F6-49B4-B3E5-F5880B8A155D}" type="presParOf" srcId="{259C012C-ECAC-4581-91A9-8FF9B7C9AC3E}" destId="{55F19408-3C81-44EB-854F-62B1F5D4241D}" srcOrd="1" destOrd="0" presId="urn:microsoft.com/office/officeart/2005/8/layout/hProcess4"/>
    <dgm:cxn modelId="{03580ADA-F8A8-4638-A758-74C57551BF67}" type="presParOf" srcId="{259C012C-ECAC-4581-91A9-8FF9B7C9AC3E}" destId="{761FCFCB-1EAE-4579-807D-84ED7AD7C873}" srcOrd="2" destOrd="0" presId="urn:microsoft.com/office/officeart/2005/8/layout/hProcess4"/>
    <dgm:cxn modelId="{9B427B0F-9B8D-4941-AC06-3A2976401326}" type="presParOf" srcId="{259C012C-ECAC-4581-91A9-8FF9B7C9AC3E}" destId="{DD26D5BD-F579-4230-B572-CC99B99C3174}" srcOrd="3" destOrd="0" presId="urn:microsoft.com/office/officeart/2005/8/layout/hProcess4"/>
    <dgm:cxn modelId="{01852C98-025C-4636-A96D-805673806B95}" type="presParOf" srcId="{259C012C-ECAC-4581-91A9-8FF9B7C9AC3E}" destId="{4244D73F-5A72-4196-996B-B44BDF27C3C0}" srcOrd="4" destOrd="0" presId="urn:microsoft.com/office/officeart/2005/8/layout/hProcess4"/>
    <dgm:cxn modelId="{09B6E97B-2507-4C49-A19E-9CAE1CB3CDCD}" type="presParOf" srcId="{513BE387-4177-4CF9-ADFA-49B70BEF3D8F}" destId="{589408BD-DC8E-4EC1-9CFA-CD3B192C0937}" srcOrd="1" destOrd="0" presId="urn:microsoft.com/office/officeart/2005/8/layout/hProcess4"/>
    <dgm:cxn modelId="{953EC583-49D7-4E96-82E4-4F40DE760FFD}" type="presParOf" srcId="{513BE387-4177-4CF9-ADFA-49B70BEF3D8F}" destId="{FE66537E-9F51-4879-B819-FE6A6CDF2ED3}" srcOrd="2" destOrd="0" presId="urn:microsoft.com/office/officeart/2005/8/layout/hProcess4"/>
    <dgm:cxn modelId="{D3107D21-B54D-49F7-9BAE-AE8E665FAD57}" type="presParOf" srcId="{FE66537E-9F51-4879-B819-FE6A6CDF2ED3}" destId="{7A6C1151-3963-4533-95F2-2C42F991E7BB}" srcOrd="0" destOrd="0" presId="urn:microsoft.com/office/officeart/2005/8/layout/hProcess4"/>
    <dgm:cxn modelId="{F0A6A763-5436-4232-99B7-0A1FBB8099AF}" type="presParOf" srcId="{FE66537E-9F51-4879-B819-FE6A6CDF2ED3}" destId="{EA526B1F-1DEC-43B1-853F-1A5DA3DE0C01}" srcOrd="1" destOrd="0" presId="urn:microsoft.com/office/officeart/2005/8/layout/hProcess4"/>
    <dgm:cxn modelId="{2803AF99-C9B3-4FE2-A226-97476085BD01}" type="presParOf" srcId="{FE66537E-9F51-4879-B819-FE6A6CDF2ED3}" destId="{D9918399-C3FC-450C-A548-2A4CB47873A3}" srcOrd="2" destOrd="0" presId="urn:microsoft.com/office/officeart/2005/8/layout/hProcess4"/>
    <dgm:cxn modelId="{F547526A-FA6C-4218-9D64-C9FDCD09D88A}" type="presParOf" srcId="{FE66537E-9F51-4879-B819-FE6A6CDF2ED3}" destId="{D669CA27-1077-4375-807C-0E578B5BF2F9}" srcOrd="3" destOrd="0" presId="urn:microsoft.com/office/officeart/2005/8/layout/hProcess4"/>
    <dgm:cxn modelId="{4160DCAA-82AA-43AC-9ADD-3833E2113BBF}" type="presParOf" srcId="{FE66537E-9F51-4879-B819-FE6A6CDF2ED3}" destId="{1ED62037-42BB-4C9D-8FDC-6A7CEAA4ECB6}" srcOrd="4" destOrd="0" presId="urn:microsoft.com/office/officeart/2005/8/layout/hProcess4"/>
    <dgm:cxn modelId="{77E9A166-AE01-4056-BE4C-DD2B6AF62D96}" type="presParOf" srcId="{513BE387-4177-4CF9-ADFA-49B70BEF3D8F}" destId="{C7C66878-5042-4985-8350-ACA994A66C96}" srcOrd="3" destOrd="0" presId="urn:microsoft.com/office/officeart/2005/8/layout/hProcess4"/>
    <dgm:cxn modelId="{D36AD37C-4C4E-4908-9223-59D70B22122A}" type="presParOf" srcId="{513BE387-4177-4CF9-ADFA-49B70BEF3D8F}" destId="{EED76167-4CC3-4FE2-842F-8B449EB029F8}" srcOrd="4" destOrd="0" presId="urn:microsoft.com/office/officeart/2005/8/layout/hProcess4"/>
    <dgm:cxn modelId="{C2BB3CB5-DE59-4BE4-93E4-7A98206BFF57}" type="presParOf" srcId="{EED76167-4CC3-4FE2-842F-8B449EB029F8}" destId="{B8ADF7DB-551C-4604-9325-AC5535B0382A}" srcOrd="0" destOrd="0" presId="urn:microsoft.com/office/officeart/2005/8/layout/hProcess4"/>
    <dgm:cxn modelId="{6E2D0302-EB46-4AE8-8ABC-5AE1E244FCF3}" type="presParOf" srcId="{EED76167-4CC3-4FE2-842F-8B449EB029F8}" destId="{0F2B4A35-0EF8-4D30-98DD-1D56822C3F55}" srcOrd="1" destOrd="0" presId="urn:microsoft.com/office/officeart/2005/8/layout/hProcess4"/>
    <dgm:cxn modelId="{B5CF4A0B-5391-4B60-8A17-C5C0ACD7BA6A}" type="presParOf" srcId="{EED76167-4CC3-4FE2-842F-8B449EB029F8}" destId="{E6CBFA5C-D9F4-41A7-B268-C8EE8FB043AA}" srcOrd="2" destOrd="0" presId="urn:microsoft.com/office/officeart/2005/8/layout/hProcess4"/>
    <dgm:cxn modelId="{53EAB1DA-9C41-45C5-82E1-37D03548C7E3}" type="presParOf" srcId="{EED76167-4CC3-4FE2-842F-8B449EB029F8}" destId="{F1EFBBD8-5F97-4E55-B6C4-F8693D341A1B}" srcOrd="3" destOrd="0" presId="urn:microsoft.com/office/officeart/2005/8/layout/hProcess4"/>
    <dgm:cxn modelId="{B51191EC-643E-4F09-965B-40966BD09F0E}" type="presParOf" srcId="{EED76167-4CC3-4FE2-842F-8B449EB029F8}" destId="{1560CC78-39D2-4E75-9CBC-3E5B61A420BD}" srcOrd="4" destOrd="0" presId="urn:microsoft.com/office/officeart/2005/8/layout/hProcess4"/>
    <dgm:cxn modelId="{9B107E52-7093-48EF-80F3-3B0D594A2EFC}" type="presParOf" srcId="{513BE387-4177-4CF9-ADFA-49B70BEF3D8F}" destId="{1FB66AAD-6B75-4119-8F38-863B53DF1D19}" srcOrd="5" destOrd="0" presId="urn:microsoft.com/office/officeart/2005/8/layout/hProcess4"/>
    <dgm:cxn modelId="{F73F0DFC-336C-42DC-931F-6B11386E14FC}" type="presParOf" srcId="{513BE387-4177-4CF9-ADFA-49B70BEF3D8F}" destId="{42C766F7-3E8C-4A3F-9B74-599EC64D6B7B}" srcOrd="6" destOrd="0" presId="urn:microsoft.com/office/officeart/2005/8/layout/hProcess4"/>
    <dgm:cxn modelId="{22E99182-FFAF-498D-9894-E040E008C308}" type="presParOf" srcId="{42C766F7-3E8C-4A3F-9B74-599EC64D6B7B}" destId="{93DD8B1B-381C-4B13-86E4-EC6022EC1D41}" srcOrd="0" destOrd="0" presId="urn:microsoft.com/office/officeart/2005/8/layout/hProcess4"/>
    <dgm:cxn modelId="{6DACCEAE-592C-4699-9A0C-4CCFBC9BE88D}" type="presParOf" srcId="{42C766F7-3E8C-4A3F-9B74-599EC64D6B7B}" destId="{00A65127-F19A-453E-A206-5054AD7D983D}" srcOrd="1" destOrd="0" presId="urn:microsoft.com/office/officeart/2005/8/layout/hProcess4"/>
    <dgm:cxn modelId="{DED7A19E-332E-40D1-92B8-C74CBC5A935B}" type="presParOf" srcId="{42C766F7-3E8C-4A3F-9B74-599EC64D6B7B}" destId="{0BDA1809-FA38-406B-BA17-A095AA6DF69E}" srcOrd="2" destOrd="0" presId="urn:microsoft.com/office/officeart/2005/8/layout/hProcess4"/>
    <dgm:cxn modelId="{6E237693-6C33-44C1-8680-148723BCD7DC}" type="presParOf" srcId="{42C766F7-3E8C-4A3F-9B74-599EC64D6B7B}" destId="{055019A4-2D13-42E2-88DA-EC36A661C7A1}" srcOrd="3" destOrd="0" presId="urn:microsoft.com/office/officeart/2005/8/layout/hProcess4"/>
    <dgm:cxn modelId="{8B098D1D-3201-46B2-A437-056DC5E4339D}" type="presParOf" srcId="{42C766F7-3E8C-4A3F-9B74-599EC64D6B7B}" destId="{7B7AD1A6-E02C-4844-8B58-84ECFB67E27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681B0-3754-4ABD-808D-71FF8C71E757}">
      <dsp:nvSpPr>
        <dsp:cNvPr id="0" name=""/>
        <dsp:cNvSpPr/>
      </dsp:nvSpPr>
      <dsp:spPr>
        <a:xfrm>
          <a:off x="3895" y="157306"/>
          <a:ext cx="2342134" cy="576000"/>
        </a:xfrm>
        <a:prstGeom prst="rect">
          <a:avLst/>
        </a:prstGeom>
        <a:gradFill rotWithShape="0">
          <a:gsLst>
            <a:gs pos="0">
              <a:srgbClr val="007373"/>
            </a:gs>
            <a:gs pos="100000">
              <a:schemeClr val="bg1"/>
            </a:gs>
          </a:gsLst>
          <a:lin ang="3600000" scaled="0"/>
        </a:gra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Business Objective</a:t>
          </a:r>
        </a:p>
      </dsp:txBody>
      <dsp:txXfrm>
        <a:off x="3895" y="157306"/>
        <a:ext cx="2342134" cy="576000"/>
      </dsp:txXfrm>
    </dsp:sp>
    <dsp:sp modelId="{00753450-9CCB-4863-9221-BF92434FE8E2}">
      <dsp:nvSpPr>
        <dsp:cNvPr id="0" name=""/>
        <dsp:cNvSpPr/>
      </dsp:nvSpPr>
      <dsp:spPr>
        <a:xfrm>
          <a:off x="3895" y="733306"/>
          <a:ext cx="2342134" cy="35718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Identify the business objectives to provide an insight based on the available data</a:t>
          </a:r>
        </a:p>
      </dsp:txBody>
      <dsp:txXfrm>
        <a:off x="3895" y="733306"/>
        <a:ext cx="2342134" cy="3571850"/>
      </dsp:txXfrm>
    </dsp:sp>
    <dsp:sp modelId="{3BD99489-A166-44BD-9373-76640D78C06B}">
      <dsp:nvSpPr>
        <dsp:cNvPr id="0" name=""/>
        <dsp:cNvSpPr/>
      </dsp:nvSpPr>
      <dsp:spPr>
        <a:xfrm>
          <a:off x="2673928" y="157306"/>
          <a:ext cx="2342134" cy="576000"/>
        </a:xfrm>
        <a:prstGeom prst="rect">
          <a:avLst/>
        </a:prstGeom>
        <a:gradFill rotWithShape="0">
          <a:gsLst>
            <a:gs pos="0">
              <a:srgbClr val="007373"/>
            </a:gs>
            <a:gs pos="100000">
              <a:schemeClr val="bg1"/>
            </a:gs>
          </a:gsLst>
          <a:lin ang="3600000" scaled="0"/>
        </a:gra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Analysis Goals</a:t>
          </a:r>
        </a:p>
      </dsp:txBody>
      <dsp:txXfrm>
        <a:off x="2673928" y="157306"/>
        <a:ext cx="2342134" cy="576000"/>
      </dsp:txXfrm>
    </dsp:sp>
    <dsp:sp modelId="{54AAEE8E-A83C-4387-957D-3F58B354193B}">
      <dsp:nvSpPr>
        <dsp:cNvPr id="0" name=""/>
        <dsp:cNvSpPr/>
      </dsp:nvSpPr>
      <dsp:spPr>
        <a:xfrm>
          <a:off x="2673928" y="733306"/>
          <a:ext cx="2342134" cy="35718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Understand the requirements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Analyze factors influencing revenue generated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Identify the various patterns in the given data</a:t>
          </a:r>
        </a:p>
      </dsp:txBody>
      <dsp:txXfrm>
        <a:off x="2673928" y="733306"/>
        <a:ext cx="2342134" cy="3571850"/>
      </dsp:txXfrm>
    </dsp:sp>
    <dsp:sp modelId="{CEE43972-AADE-4120-95A4-381567CB7ECD}">
      <dsp:nvSpPr>
        <dsp:cNvPr id="0" name=""/>
        <dsp:cNvSpPr/>
      </dsp:nvSpPr>
      <dsp:spPr>
        <a:xfrm>
          <a:off x="5343961" y="157306"/>
          <a:ext cx="2342134" cy="576000"/>
        </a:xfrm>
        <a:prstGeom prst="rect">
          <a:avLst/>
        </a:prstGeom>
        <a:gradFill rotWithShape="0">
          <a:gsLst>
            <a:gs pos="0">
              <a:srgbClr val="007373"/>
            </a:gs>
            <a:gs pos="100000">
              <a:schemeClr val="bg1"/>
            </a:gs>
          </a:gsLst>
          <a:lin ang="3600000" scaled="0"/>
        </a:gra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Points to be noted</a:t>
          </a:r>
        </a:p>
      </dsp:txBody>
      <dsp:txXfrm>
        <a:off x="5343961" y="157306"/>
        <a:ext cx="2342134" cy="576000"/>
      </dsp:txXfrm>
    </dsp:sp>
    <dsp:sp modelId="{A1FD5446-1539-4C1C-B9E2-9F25175EE777}">
      <dsp:nvSpPr>
        <dsp:cNvPr id="0" name=""/>
        <dsp:cNvSpPr/>
      </dsp:nvSpPr>
      <dsp:spPr>
        <a:xfrm>
          <a:off x="5343961" y="733306"/>
          <a:ext cx="2342134" cy="35718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The </a:t>
          </a:r>
          <a:r>
            <a:rPr lang="en-US" sz="2000" kern="1200" dirty="0" err="1"/>
            <a:t>Esports</a:t>
          </a:r>
          <a:r>
            <a:rPr lang="en-US" sz="2000" kern="1200" dirty="0"/>
            <a:t> data trends can vary drastically due to the recent technological developments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The impact of Covid-19 pandemic can also be </a:t>
          </a:r>
          <a:r>
            <a:rPr lang="en-US" sz="2000" kern="1200" dirty="0" err="1"/>
            <a:t>analysed</a:t>
          </a:r>
          <a:endParaRPr lang="en-US" sz="2000" kern="1200" dirty="0"/>
        </a:p>
      </dsp:txBody>
      <dsp:txXfrm>
        <a:off x="5343961" y="733306"/>
        <a:ext cx="2342134" cy="3571850"/>
      </dsp:txXfrm>
    </dsp:sp>
    <dsp:sp modelId="{12E98780-758E-44F3-8B92-4497BE86D940}">
      <dsp:nvSpPr>
        <dsp:cNvPr id="0" name=""/>
        <dsp:cNvSpPr/>
      </dsp:nvSpPr>
      <dsp:spPr>
        <a:xfrm>
          <a:off x="8013995" y="157306"/>
          <a:ext cx="2342134" cy="576000"/>
        </a:xfrm>
        <a:prstGeom prst="rect">
          <a:avLst/>
        </a:prstGeom>
        <a:gradFill rotWithShape="0">
          <a:gsLst>
            <a:gs pos="0">
              <a:srgbClr val="007373"/>
            </a:gs>
            <a:gs pos="100000">
              <a:schemeClr val="bg1"/>
            </a:gs>
          </a:gsLst>
          <a:lin ang="3600000" scaled="0"/>
        </a:gra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Checkpoints</a:t>
          </a:r>
        </a:p>
      </dsp:txBody>
      <dsp:txXfrm>
        <a:off x="8013995" y="157306"/>
        <a:ext cx="2342134" cy="576000"/>
      </dsp:txXfrm>
    </dsp:sp>
    <dsp:sp modelId="{6857B1D9-9B9B-4419-AB41-2A6E102D7DD0}">
      <dsp:nvSpPr>
        <dsp:cNvPr id="0" name=""/>
        <dsp:cNvSpPr/>
      </dsp:nvSpPr>
      <dsp:spPr>
        <a:xfrm>
          <a:off x="8013995" y="733306"/>
          <a:ext cx="2342134" cy="35718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Data cleaning and filtration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Analyze influencing factors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Establish relationship between various factors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Plots and Visualizations</a:t>
          </a:r>
        </a:p>
      </dsp:txBody>
      <dsp:txXfrm>
        <a:off x="8013995" y="733306"/>
        <a:ext cx="2342134" cy="35718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F19408-3C81-44EB-854F-62B1F5D4241D}">
      <dsp:nvSpPr>
        <dsp:cNvPr id="0" name=""/>
        <dsp:cNvSpPr/>
      </dsp:nvSpPr>
      <dsp:spPr>
        <a:xfrm>
          <a:off x="2927" y="1186725"/>
          <a:ext cx="2058230" cy="2091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Collected data from the source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Load </a:t>
          </a:r>
          <a:r>
            <a:rPr lang="en-US" sz="1400" kern="1200" dirty="0" err="1"/>
            <a:t>GeneralEsports</a:t>
          </a:r>
          <a:r>
            <a:rPr lang="en-US" sz="1400" kern="1200" dirty="0"/>
            <a:t> CSV file</a:t>
          </a:r>
        </a:p>
      </dsp:txBody>
      <dsp:txXfrm>
        <a:off x="51066" y="1234864"/>
        <a:ext cx="1961952" cy="1547301"/>
      </dsp:txXfrm>
    </dsp:sp>
    <dsp:sp modelId="{589408BD-DC8E-4EC1-9CFA-CD3B192C0937}">
      <dsp:nvSpPr>
        <dsp:cNvPr id="0" name=""/>
        <dsp:cNvSpPr/>
      </dsp:nvSpPr>
      <dsp:spPr>
        <a:xfrm>
          <a:off x="1141093" y="1721666"/>
          <a:ext cx="2368090" cy="2368090"/>
        </a:xfrm>
        <a:prstGeom prst="leftCircularArrow">
          <a:avLst>
            <a:gd name="adj1" fmla="val 3566"/>
            <a:gd name="adj2" fmla="val 443198"/>
            <a:gd name="adj3" fmla="val 2218770"/>
            <a:gd name="adj4" fmla="val 9024551"/>
            <a:gd name="adj5" fmla="val 416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26D5BD-F579-4230-B572-CC99B99C3174}">
      <dsp:nvSpPr>
        <dsp:cNvPr id="0" name=""/>
        <dsp:cNvSpPr/>
      </dsp:nvSpPr>
      <dsp:spPr>
        <a:xfrm>
          <a:off x="460312" y="2717670"/>
          <a:ext cx="1829538" cy="72754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09999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Collection</a:t>
          </a:r>
        </a:p>
      </dsp:txBody>
      <dsp:txXfrm>
        <a:off x="481621" y="2738979"/>
        <a:ext cx="1786920" cy="684929"/>
      </dsp:txXfrm>
    </dsp:sp>
    <dsp:sp modelId="{EA526B1F-1DEC-43B1-853F-1A5DA3DE0C01}">
      <dsp:nvSpPr>
        <dsp:cNvPr id="0" name=""/>
        <dsp:cNvSpPr/>
      </dsp:nvSpPr>
      <dsp:spPr>
        <a:xfrm>
          <a:off x="2692009" y="1179121"/>
          <a:ext cx="2058230" cy="21013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Checked for null values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Replaced null with appropriate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Calculated and added a column for Online Earnings</a:t>
          </a:r>
        </a:p>
      </dsp:txBody>
      <dsp:txXfrm>
        <a:off x="2740367" y="1677766"/>
        <a:ext cx="1961514" cy="1554333"/>
      </dsp:txXfrm>
    </dsp:sp>
    <dsp:sp modelId="{C7C66878-5042-4985-8350-ACA994A66C96}">
      <dsp:nvSpPr>
        <dsp:cNvPr id="0" name=""/>
        <dsp:cNvSpPr/>
      </dsp:nvSpPr>
      <dsp:spPr>
        <a:xfrm>
          <a:off x="3760094" y="221903"/>
          <a:ext cx="2639089" cy="2639089"/>
        </a:xfrm>
        <a:prstGeom prst="circularArrow">
          <a:avLst>
            <a:gd name="adj1" fmla="val 3200"/>
            <a:gd name="adj2" fmla="val 394240"/>
            <a:gd name="adj3" fmla="val 19707852"/>
            <a:gd name="adj4" fmla="val 12853113"/>
            <a:gd name="adj5" fmla="val 37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9CA27-1077-4375-807C-0E578B5BF2F9}">
      <dsp:nvSpPr>
        <dsp:cNvPr id="0" name=""/>
        <dsp:cNvSpPr/>
      </dsp:nvSpPr>
      <dsp:spPr>
        <a:xfrm>
          <a:off x="3149394" y="844833"/>
          <a:ext cx="1829538" cy="72754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09999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Cleaning</a:t>
          </a:r>
        </a:p>
      </dsp:txBody>
      <dsp:txXfrm>
        <a:off x="3170703" y="866142"/>
        <a:ext cx="1786920" cy="684929"/>
      </dsp:txXfrm>
    </dsp:sp>
    <dsp:sp modelId="{0F2B4A35-0EF8-4D30-98DD-1D56822C3F55}">
      <dsp:nvSpPr>
        <dsp:cNvPr id="0" name=""/>
        <dsp:cNvSpPr/>
      </dsp:nvSpPr>
      <dsp:spPr>
        <a:xfrm>
          <a:off x="5381092" y="1167990"/>
          <a:ext cx="2058230" cy="2129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Filter and extract required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Transform data to do analysis and visualization</a:t>
          </a:r>
        </a:p>
      </dsp:txBody>
      <dsp:txXfrm>
        <a:off x="5430099" y="1216997"/>
        <a:ext cx="1960216" cy="1575216"/>
      </dsp:txXfrm>
    </dsp:sp>
    <dsp:sp modelId="{1FB66AAD-6B75-4119-8F38-863B53DF1D19}">
      <dsp:nvSpPr>
        <dsp:cNvPr id="0" name=""/>
        <dsp:cNvSpPr/>
      </dsp:nvSpPr>
      <dsp:spPr>
        <a:xfrm>
          <a:off x="6519258" y="1721803"/>
          <a:ext cx="2368090" cy="2368090"/>
        </a:xfrm>
        <a:prstGeom prst="leftCircularArrow">
          <a:avLst>
            <a:gd name="adj1" fmla="val 3566"/>
            <a:gd name="adj2" fmla="val 443198"/>
            <a:gd name="adj3" fmla="val 2218778"/>
            <a:gd name="adj4" fmla="val 9024559"/>
            <a:gd name="adj5" fmla="val 416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FBBD8-5F97-4E55-B6C4-F8693D341A1B}">
      <dsp:nvSpPr>
        <dsp:cNvPr id="0" name=""/>
        <dsp:cNvSpPr/>
      </dsp:nvSpPr>
      <dsp:spPr>
        <a:xfrm>
          <a:off x="5838476" y="2717805"/>
          <a:ext cx="1829538" cy="72754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09999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Transformation</a:t>
          </a:r>
        </a:p>
      </dsp:txBody>
      <dsp:txXfrm>
        <a:off x="5859785" y="2739114"/>
        <a:ext cx="1786920" cy="684929"/>
      </dsp:txXfrm>
    </dsp:sp>
    <dsp:sp modelId="{00A65127-F19A-453E-A206-5054AD7D983D}">
      <dsp:nvSpPr>
        <dsp:cNvPr id="0" name=""/>
        <dsp:cNvSpPr/>
      </dsp:nvSpPr>
      <dsp:spPr>
        <a:xfrm>
          <a:off x="8070174" y="1159477"/>
          <a:ext cx="2058230" cy="2140346"/>
        </a:xfrm>
        <a:prstGeom prst="roundRect">
          <a:avLst>
            <a:gd name="adj" fmla="val 10000"/>
          </a:avLst>
        </a:prstGeom>
        <a:solidFill>
          <a:srgbClr val="EBEBEC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Do exploratory data analysis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Analyze data based on the business objectives identified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Visualization using suitable plots</a:t>
          </a:r>
        </a:p>
      </dsp:txBody>
      <dsp:txXfrm>
        <a:off x="8119429" y="1667377"/>
        <a:ext cx="1959720" cy="1583190"/>
      </dsp:txXfrm>
    </dsp:sp>
    <dsp:sp modelId="{055019A4-2D13-42E2-88DA-EC36A661C7A1}">
      <dsp:nvSpPr>
        <dsp:cNvPr id="0" name=""/>
        <dsp:cNvSpPr/>
      </dsp:nvSpPr>
      <dsp:spPr>
        <a:xfrm>
          <a:off x="8527558" y="831671"/>
          <a:ext cx="1829538" cy="72754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09999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Analysis and Plotting</a:t>
          </a:r>
        </a:p>
      </dsp:txBody>
      <dsp:txXfrm>
        <a:off x="8548867" y="852980"/>
        <a:ext cx="1786920" cy="684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10/19/2023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10/19/2023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10/19/2023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10/19/2023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10/19/2023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10/19/2023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405533"/>
            <a:ext cx="9149756" cy="1044599"/>
          </a:xfrm>
          <a:solidFill>
            <a:schemeClr val="bg1">
              <a:alpha val="73000"/>
            </a:schemeClr>
          </a:solidFill>
        </p:spPr>
        <p:txBody>
          <a:bodyPr/>
          <a:lstStyle/>
          <a:p>
            <a:r>
              <a:rPr lang="en-US" dirty="0"/>
              <a:t>Pre Placement Project - </a:t>
            </a:r>
            <a:r>
              <a:rPr lang="en-US" dirty="0" err="1"/>
              <a:t>Esports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9916" y="1450132"/>
            <a:ext cx="9145015" cy="466700"/>
          </a:xfrm>
          <a:solidFill>
            <a:schemeClr val="bg1">
              <a:alpha val="73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K. ARVIND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850107"/>
          </a:xfrm>
        </p:spPr>
        <p:txBody>
          <a:bodyPr/>
          <a:lstStyle/>
          <a:p>
            <a:pPr algn="ctr"/>
            <a:r>
              <a:rPr lang="en-US" dirty="0"/>
              <a:t>POST PANDEMIC ANALYSIS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676989"/>
            <a:ext cx="4585145" cy="35846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606" y="1676989"/>
            <a:ext cx="4740349" cy="35947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B27A5B-4EEE-4FCB-8CFA-B3090FA4C2D0}"/>
              </a:ext>
            </a:extLst>
          </p:cNvPr>
          <p:cNvSpPr txBox="1"/>
          <p:nvPr/>
        </p:nvSpPr>
        <p:spPr>
          <a:xfrm>
            <a:off x="1485900" y="5517232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NUMBER OF GAMES RELEASED EACH YEAR HAS DECLINED POST COVID.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F531E-082B-45BB-A7E6-D9158F507983}"/>
              </a:ext>
            </a:extLst>
          </p:cNvPr>
          <p:cNvSpPr txBox="1"/>
          <p:nvPr/>
        </p:nvSpPr>
        <p:spPr>
          <a:xfrm>
            <a:off x="6250606" y="5517232"/>
            <a:ext cx="48123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HAS BEEN A STEEP DROP IN ONLINE EARNINGS FROM 2020 TO 2021 AND THEN A GRADUAL DECREASE TO 2023.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5867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General Analysis:</a:t>
            </a:r>
          </a:p>
          <a:p>
            <a:pPr lvl="1"/>
            <a:r>
              <a:rPr lang="en-US" dirty="0"/>
              <a:t>Genre with highest earnings: Multiplayer Online Battle Arena.</a:t>
            </a:r>
          </a:p>
          <a:p>
            <a:pPr lvl="1"/>
            <a:r>
              <a:rPr lang="en-US" dirty="0"/>
              <a:t>Maximum number of games were released in 2019</a:t>
            </a:r>
          </a:p>
          <a:p>
            <a:r>
              <a:rPr lang="en-US" dirty="0"/>
              <a:t>Past Decade:</a:t>
            </a:r>
          </a:p>
          <a:p>
            <a:pPr lvl="1"/>
            <a:r>
              <a:rPr lang="en-US" dirty="0"/>
              <a:t>Highest earning game: </a:t>
            </a:r>
            <a:r>
              <a:rPr lang="en-US" dirty="0" err="1"/>
              <a:t>Fortnite</a:t>
            </a:r>
            <a:endParaRPr lang="en-US" dirty="0"/>
          </a:p>
          <a:p>
            <a:pPr lvl="1"/>
            <a:r>
              <a:rPr lang="en-US" dirty="0"/>
              <a:t>Highest earning genre: Battle Royale</a:t>
            </a:r>
          </a:p>
          <a:p>
            <a:r>
              <a:rPr lang="en-US" dirty="0"/>
              <a:t>Post-Pandemic:</a:t>
            </a:r>
          </a:p>
          <a:p>
            <a:pPr lvl="1"/>
            <a:r>
              <a:rPr lang="en-US" dirty="0"/>
              <a:t>The number of games released each year has declined</a:t>
            </a:r>
          </a:p>
          <a:p>
            <a:pPr lvl="1"/>
            <a:r>
              <a:rPr lang="en-US" dirty="0"/>
              <a:t>Online Earnings are gradually improving</a:t>
            </a:r>
          </a:p>
          <a:p>
            <a:pPr lvl="1"/>
            <a:r>
              <a:rPr lang="en-US" dirty="0"/>
              <a:t>First-person shooter games are consistently earning during COVID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1706563"/>
            <a:ext cx="4465637" cy="44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148" y="2708920"/>
            <a:ext cx="489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THANK YOU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131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9E2E-20DA-46CF-A007-9EE959ED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35DD0-0C48-4564-AE8F-D4917B297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Develop a comprehensive analysis of esports data to identify key trends, player generated earnings and genres of games with maximum earnings/players/tournaments in order to be a guide to investors, optimize game development, enhance player performance,  and boost overall esports industry growth."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10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Has the Total Earnings increased through the years?</a:t>
            </a:r>
          </a:p>
          <a:p>
            <a:r>
              <a:rPr lang="en-US" dirty="0"/>
              <a:t>Which Genre has the highest and Lowest Total Earnings?</a:t>
            </a:r>
            <a:endParaRPr lang="en-GB" dirty="0"/>
          </a:p>
          <a:p>
            <a:r>
              <a:rPr lang="en-US" dirty="0"/>
              <a:t>Among the top 5 Genres, which has the highest earnings in 2022?</a:t>
            </a:r>
          </a:p>
          <a:p>
            <a:r>
              <a:rPr lang="en-US" dirty="0"/>
              <a:t>Which Games have the highest offline earnings?</a:t>
            </a:r>
          </a:p>
          <a:p>
            <a:r>
              <a:rPr lang="en-US" dirty="0"/>
              <a:t>Which Games have the highest online earnings?</a:t>
            </a:r>
          </a:p>
          <a:p>
            <a:r>
              <a:rPr lang="en-US" dirty="0"/>
              <a:t>Does the number of players have an impact on the Total Earnings?</a:t>
            </a:r>
          </a:p>
          <a:p>
            <a:r>
              <a:rPr lang="en-US" dirty="0"/>
              <a:t>How has the Covid-19 pandemic affected the number of games released each year?</a:t>
            </a:r>
          </a:p>
          <a:p>
            <a:r>
              <a:rPr lang="en-US" dirty="0"/>
              <a:t>Has the online earnings increased post Covid?</a:t>
            </a:r>
          </a:p>
        </p:txBody>
      </p:sp>
    </p:spTree>
    <p:extLst>
      <p:ext uri="{BB962C8B-B14F-4D97-AF65-F5344CB8AC3E}">
        <p14:creationId xmlns:p14="http://schemas.microsoft.com/office/powerpoint/2010/main" val="209804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Which genre has contributed to the Total Earnings the most in the past decade?</a:t>
            </a:r>
          </a:p>
          <a:p>
            <a:r>
              <a:rPr lang="en-US" dirty="0"/>
              <a:t>Which genres have hosted the most tournaments in the past decade?</a:t>
            </a:r>
          </a:p>
          <a:p>
            <a:r>
              <a:rPr lang="en-US" dirty="0"/>
              <a:t>Among the top 5 genres, which has had an increase in Total Earnings post Covid?</a:t>
            </a:r>
          </a:p>
          <a:p>
            <a:r>
              <a:rPr lang="en-US" dirty="0"/>
              <a:t>In which year was the maximum number of games released?</a:t>
            </a:r>
          </a:p>
          <a:p>
            <a:r>
              <a:rPr lang="en-US" dirty="0"/>
              <a:t>Games with the highest earnings in the last decade</a:t>
            </a:r>
          </a:p>
          <a:p>
            <a:r>
              <a:rPr lang="en-US" dirty="0"/>
              <a:t>Total Earnings generated per player for the top 10 games</a:t>
            </a:r>
          </a:p>
          <a:p>
            <a:r>
              <a:rPr lang="en-US" dirty="0"/>
              <a:t>Total Offline Earnings generated per tournament for the top 10 games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91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548680"/>
            <a:ext cx="10360501" cy="661888"/>
          </a:xfrm>
        </p:spPr>
        <p:txBody>
          <a:bodyPr/>
          <a:lstStyle/>
          <a:p>
            <a:pPr algn="ctr"/>
            <a:r>
              <a:rPr lang="en-US" dirty="0"/>
              <a:t>PROJECT ABSTRACT</a:t>
            </a:r>
          </a:p>
        </p:txBody>
      </p:sp>
      <p:graphicFrame>
        <p:nvGraphicFramePr>
          <p:cNvPr id="5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50595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94123"/>
          </a:xfrm>
        </p:spPr>
        <p:txBody>
          <a:bodyPr/>
          <a:lstStyle/>
          <a:p>
            <a:pPr algn="ctr"/>
            <a:r>
              <a:rPr lang="en-US" dirty="0"/>
              <a:t>PROBLEM SOLVING METHODOLOGY</a:t>
            </a:r>
            <a:endParaRPr lang="en-GB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866504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588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/>
          <a:lstStyle/>
          <a:p>
            <a:pPr algn="ctr"/>
            <a:r>
              <a:rPr lang="en-US" dirty="0"/>
              <a:t>COMPLETE DATA ANALYSIS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713" y="1323867"/>
            <a:ext cx="3600635" cy="42102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88" y="1340768"/>
            <a:ext cx="3702240" cy="30227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603" y="1336153"/>
            <a:ext cx="3168813" cy="32894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81AF26-A792-4F73-853A-6B36B9B639E1}"/>
              </a:ext>
            </a:extLst>
          </p:cNvPr>
          <p:cNvSpPr txBox="1"/>
          <p:nvPr/>
        </p:nvSpPr>
        <p:spPr>
          <a:xfrm>
            <a:off x="549796" y="5085184"/>
            <a:ext cx="3384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TOTAL EARNINGS HAS SPIKED IN YEARS 2013 AND 2017. </a:t>
            </a:r>
          </a:p>
          <a:p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0E1C03-EC2E-4B51-B30B-900CBBDA5499}"/>
              </a:ext>
            </a:extLst>
          </p:cNvPr>
          <p:cNvSpPr txBox="1"/>
          <p:nvPr/>
        </p:nvSpPr>
        <p:spPr>
          <a:xfrm>
            <a:off x="4555713" y="5733257"/>
            <a:ext cx="34109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MULTIPLAYER ONLINE BATTLE ARENA AND PUZZLE GAME HAVE HAD THE HIGHEST AND LOWEST TOTAL EARNINGS RESPECTIVELY.</a:t>
            </a:r>
            <a:endParaRPr lang="en-IN" sz="1600" dirty="0"/>
          </a:p>
          <a:p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54D77-91F6-462A-9720-9670F39E9501}"/>
              </a:ext>
            </a:extLst>
          </p:cNvPr>
          <p:cNvSpPr txBox="1"/>
          <p:nvPr/>
        </p:nvSpPr>
        <p:spPr>
          <a:xfrm>
            <a:off x="8470676" y="4869160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MAXIMUM NUMBER OF GAMES WERE RELEASED IN 2019</a:t>
            </a: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6666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8228" y="-157411"/>
            <a:ext cx="4260836" cy="850107"/>
          </a:xfrm>
        </p:spPr>
        <p:txBody>
          <a:bodyPr/>
          <a:lstStyle/>
          <a:p>
            <a:pPr algn="ctr"/>
            <a:r>
              <a:rPr lang="en-US" dirty="0"/>
              <a:t>REVENUE ANALYSIS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662876"/>
            <a:ext cx="3816546" cy="4305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596" y="662876"/>
            <a:ext cx="3740342" cy="43436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471A5E-EDC2-4CE9-BA96-FF99B223D5C5}"/>
              </a:ext>
            </a:extLst>
          </p:cNvPr>
          <p:cNvSpPr txBox="1"/>
          <p:nvPr/>
        </p:nvSpPr>
        <p:spPr>
          <a:xfrm>
            <a:off x="7606580" y="5106706"/>
            <a:ext cx="4180661" cy="144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FORTNITE IS THE GAME WITH HIGHEST ONLINE EARNINGS</a:t>
            </a:r>
            <a:endParaRPr lang="en-I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E73C80-023B-4E32-8F17-A5CECCA25E01}"/>
              </a:ext>
            </a:extLst>
          </p:cNvPr>
          <p:cNvSpPr txBox="1"/>
          <p:nvPr/>
        </p:nvSpPr>
        <p:spPr>
          <a:xfrm>
            <a:off x="765820" y="5195516"/>
            <a:ext cx="4180661" cy="144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DOTA 2 IS THE GAME WITH HIGHEST OFFLINE EARNINGS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0374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2164" y="-148294"/>
            <a:ext cx="4692884" cy="850107"/>
          </a:xfrm>
        </p:spPr>
        <p:txBody>
          <a:bodyPr/>
          <a:lstStyle/>
          <a:p>
            <a:pPr algn="ctr"/>
            <a:r>
              <a:rPr lang="en-US" dirty="0"/>
              <a:t>PAST DECADE ANALYSIS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68" y="785664"/>
            <a:ext cx="4486092" cy="4863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316"/>
          <a:stretch/>
        </p:blipFill>
        <p:spPr>
          <a:xfrm>
            <a:off x="1715740" y="764704"/>
            <a:ext cx="4292847" cy="48845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EB89E8-F8E4-4091-A808-BEB90FCD29D8}"/>
              </a:ext>
            </a:extLst>
          </p:cNvPr>
          <p:cNvSpPr txBox="1"/>
          <p:nvPr/>
        </p:nvSpPr>
        <p:spPr>
          <a:xfrm>
            <a:off x="1701924" y="5805264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FORTNITE HAS THE HIGHEST EARNINGS IN THE PAST DECADE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79FBD-14B6-4A53-BEEA-EA84EF838131}"/>
              </a:ext>
            </a:extLst>
          </p:cNvPr>
          <p:cNvSpPr txBox="1"/>
          <p:nvPr/>
        </p:nvSpPr>
        <p:spPr>
          <a:xfrm>
            <a:off x="6598468" y="5805264"/>
            <a:ext cx="44860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FIGHTING GAMES HAVE HELD THE MOST NUMBER OF TOURNAMENTS IN THE PAST DECADE.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7308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2384</TotalTime>
  <Words>561</Words>
  <Application>Microsoft Office PowerPoint</Application>
  <PresentationFormat>Custom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Söhne</vt:lpstr>
      <vt:lpstr>Tech 16x9</vt:lpstr>
      <vt:lpstr>Pre Placement Project - Esports</vt:lpstr>
      <vt:lpstr>PROBLEM STATEMENT</vt:lpstr>
      <vt:lpstr>BUSINESS OBJECTIVES</vt:lpstr>
      <vt:lpstr>BUSINESS OBJECTIVES</vt:lpstr>
      <vt:lpstr>PROJECT ABSTRACT</vt:lpstr>
      <vt:lpstr>PROBLEM SOLVING METHODOLOGY</vt:lpstr>
      <vt:lpstr>COMPLETE DATA ANALYSIS</vt:lpstr>
      <vt:lpstr>REVENUE ANALYSIS</vt:lpstr>
      <vt:lpstr>PAST DECADE ANALYSIS</vt:lpstr>
      <vt:lpstr>POST PANDEMIC ANALYSIS</vt:lpstr>
      <vt:lpstr>FINAL INTERPRETATION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 Placement Project</dc:title>
  <dc:creator>Niveditha PC</dc:creator>
  <cp:lastModifiedBy>Arvind Peter</cp:lastModifiedBy>
  <cp:revision>18</cp:revision>
  <dcterms:created xsi:type="dcterms:W3CDTF">2023-10-14T01:33:12Z</dcterms:created>
  <dcterms:modified xsi:type="dcterms:W3CDTF">2023-10-18T22:20:48Z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