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F9473-AA85-4B8A-8445-3845BF1F86A8}" v="110" dt="2024-04-28T20:29:31.596"/>
    <p1510:client id="{9502959B-758C-40AE-8636-72CC681FF6B9}" v="35" dt="2024-04-30T10:20:25.875"/>
    <p1510:client id="{FA4B2782-61E1-4BF9-B97C-3717659AC055}" v="303" dt="2024-04-30T09:34:29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49F86AC-6FBB-4D0F-B382-8E6470195798}"/>
    <pc:docChg chg="modSld">
      <pc:chgData name="Guest User" userId="" providerId="Windows Live" clId="Web-{849F86AC-6FBB-4D0F-B382-8E6470195798}" dt="2024-04-27T09:02:12.986" v="29" actId="20577"/>
      <pc:docMkLst>
        <pc:docMk/>
      </pc:docMkLst>
      <pc:sldChg chg="modSp">
        <pc:chgData name="Guest User" userId="" providerId="Windows Live" clId="Web-{849F86AC-6FBB-4D0F-B382-8E6470195798}" dt="2024-04-27T08:59:15.121" v="8" actId="20577"/>
        <pc:sldMkLst>
          <pc:docMk/>
          <pc:sldMk cId="2663212507" sldId="259"/>
        </pc:sldMkLst>
        <pc:spChg chg="mod">
          <ac:chgData name="Guest User" userId="" providerId="Windows Live" clId="Web-{849F86AC-6FBB-4D0F-B382-8E6470195798}" dt="2024-04-27T08:59:15.121" v="8" actId="20577"/>
          <ac:spMkLst>
            <pc:docMk/>
            <pc:sldMk cId="2663212507" sldId="259"/>
            <ac:spMk id="3" creationId="{D37CDA58-9325-CAF1-BD50-9BC3D47F4196}"/>
          </ac:spMkLst>
        </pc:spChg>
      </pc:sldChg>
      <pc:sldChg chg="modSp">
        <pc:chgData name="Guest User" userId="" providerId="Windows Live" clId="Web-{849F86AC-6FBB-4D0F-B382-8E6470195798}" dt="2024-04-27T09:02:12.986" v="29" actId="20577"/>
        <pc:sldMkLst>
          <pc:docMk/>
          <pc:sldMk cId="2348968450" sldId="262"/>
        </pc:sldMkLst>
        <pc:spChg chg="mod">
          <ac:chgData name="Guest User" userId="" providerId="Windows Live" clId="Web-{849F86AC-6FBB-4D0F-B382-8E6470195798}" dt="2024-04-27T09:02:12.986" v="29" actId="20577"/>
          <ac:spMkLst>
            <pc:docMk/>
            <pc:sldMk cId="2348968450" sldId="262"/>
            <ac:spMk id="4" creationId="{B6C17D96-954C-7F70-D100-997EEB29DAF7}"/>
          </ac:spMkLst>
        </pc:spChg>
      </pc:sldChg>
      <pc:sldChg chg="modSp">
        <pc:chgData name="Guest User" userId="" providerId="Windows Live" clId="Web-{849F86AC-6FBB-4D0F-B382-8E6470195798}" dt="2024-04-27T09:00:08.732" v="12" actId="20577"/>
        <pc:sldMkLst>
          <pc:docMk/>
          <pc:sldMk cId="337041426" sldId="265"/>
        </pc:sldMkLst>
        <pc:spChg chg="mod">
          <ac:chgData name="Guest User" userId="" providerId="Windows Live" clId="Web-{849F86AC-6FBB-4D0F-B382-8E6470195798}" dt="2024-04-27T09:00:08.732" v="12" actId="20577"/>
          <ac:spMkLst>
            <pc:docMk/>
            <pc:sldMk cId="337041426" sldId="265"/>
            <ac:spMk id="3" creationId="{61D6EE58-C168-FA9F-6502-6C65E8A832BF}"/>
          </ac:spMkLst>
        </pc:spChg>
      </pc:sldChg>
    </pc:docChg>
  </pc:docChgLst>
  <pc:docChgLst>
    <pc:chgData name="Arvind Raghavendran" userId="dc91e5b45a357c14" providerId="Windows Live" clId="Web-{1DD0C472-EAAE-B1FA-9552-E2FD8790EFB4}"/>
    <pc:docChg chg="addSld delSld modSld addMainMaster delMainMaster">
      <pc:chgData name="Arvind Raghavendran" userId="dc91e5b45a357c14" providerId="Windows Live" clId="Web-{1DD0C472-EAAE-B1FA-9552-E2FD8790EFB4}" dt="2024-04-26T04:37:08.584" v="1698" actId="14100"/>
      <pc:docMkLst>
        <pc:docMk/>
      </pc:docMkLst>
      <pc:sldChg chg="addSp delSp modSp mod setBg modClrScheme setClrOvrMap delDesignElem chgLayout">
        <pc:chgData name="Arvind Raghavendran" userId="dc91e5b45a357c14" providerId="Windows Live" clId="Web-{1DD0C472-EAAE-B1FA-9552-E2FD8790EFB4}" dt="2024-04-25T18:24:56.672" v="88" actId="20577"/>
        <pc:sldMkLst>
          <pc:docMk/>
          <pc:sldMk cId="109857222" sldId="256"/>
        </pc:sldMkLst>
        <pc:spChg chg="mod ord">
          <ac:chgData name="Arvind Raghavendran" userId="dc91e5b45a357c14" providerId="Windows Live" clId="Web-{1DD0C472-EAAE-B1FA-9552-E2FD8790EFB4}" dt="2024-04-25T18:24:32.593" v="82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vind Raghavendran" userId="dc91e5b45a357c14" providerId="Windows Live" clId="Web-{1DD0C472-EAAE-B1FA-9552-E2FD8790EFB4}" dt="2024-04-25T18:24:56.672" v="8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9" creationId="{6DA65B90-7B06-4499-91BA-CDDD36132481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11" creationId="{E99D7AAF-4170-4D21-AB6C-605F6F100C2E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13" creationId="{9502469D-C562-48E3-ABA2-3CFA55C52684}"/>
          </ac:spMkLst>
        </pc:spChg>
        <pc:picChg chg="add del">
          <ac:chgData name="Arvind Raghavendran" userId="dc91e5b45a357c14" providerId="Windows Live" clId="Web-{1DD0C472-EAAE-B1FA-9552-E2FD8790EFB4}" dt="2024-04-25T18:21:52.370" v="9"/>
          <ac:picMkLst>
            <pc:docMk/>
            <pc:sldMk cId="109857222" sldId="256"/>
            <ac:picMk id="4" creationId="{955EE7DB-39B4-D266-C437-513320EC69B7}"/>
          </ac:picMkLst>
        </pc:picChg>
        <pc:cxnChg chg="add del">
          <ac:chgData name="Arvind Raghavendran" userId="dc91e5b45a357c14" providerId="Windows Live" clId="Web-{1DD0C472-EAAE-B1FA-9552-E2FD8790EFB4}" dt="2024-04-25T18:21:52.370" v="9"/>
          <ac:cxnSpMkLst>
            <pc:docMk/>
            <pc:sldMk cId="109857222" sldId="256"/>
            <ac:cxnSpMk id="15" creationId="{4D594499-F983-4364-8ABC-5BCDC2E906BF}"/>
          </ac:cxnSpMkLst>
        </pc:cxnChg>
        <pc:cxnChg chg="add del">
          <ac:chgData name="Arvind Raghavendran" userId="dc91e5b45a357c14" providerId="Windows Live" clId="Web-{1DD0C472-EAAE-B1FA-9552-E2FD8790EFB4}" dt="2024-04-25T18:21:52.370" v="9"/>
          <ac:cxnSpMkLst>
            <pc:docMk/>
            <pc:sldMk cId="109857222" sldId="256"/>
            <ac:cxnSpMk id="17" creationId="{6D4C177C-581F-4CC8-A686-0B6D25DC6A70}"/>
          </ac:cxnSpMkLst>
        </pc:cxnChg>
      </pc:sldChg>
      <pc:sldChg chg="modSp new del mod modClrScheme chgLayout">
        <pc:chgData name="Arvind Raghavendran" userId="dc91e5b45a357c14" providerId="Windows Live" clId="Web-{1DD0C472-EAAE-B1FA-9552-E2FD8790EFB4}" dt="2024-04-25T18:21:51.667" v="8"/>
        <pc:sldMkLst>
          <pc:docMk/>
          <pc:sldMk cId="1100746299" sldId="257"/>
        </pc:sldMkLst>
        <pc:spChg chg="mod ord">
          <ac:chgData name="Arvind Raghavendran" userId="dc91e5b45a357c14" providerId="Windows Live" clId="Web-{1DD0C472-EAAE-B1FA-9552-E2FD8790EFB4}" dt="2024-04-25T18:21:50.292" v="7"/>
          <ac:spMkLst>
            <pc:docMk/>
            <pc:sldMk cId="1100746299" sldId="257"/>
            <ac:spMk id="2" creationId="{3F4A4A51-CE18-BC95-C6F3-D85B00568DE2}"/>
          </ac:spMkLst>
        </pc:spChg>
        <pc:spChg chg="mod ord">
          <ac:chgData name="Arvind Raghavendran" userId="dc91e5b45a357c14" providerId="Windows Live" clId="Web-{1DD0C472-EAAE-B1FA-9552-E2FD8790EFB4}" dt="2024-04-25T18:21:50.292" v="7"/>
          <ac:spMkLst>
            <pc:docMk/>
            <pc:sldMk cId="1100746299" sldId="257"/>
            <ac:spMk id="3" creationId="{7A41E742-F276-7E93-3652-A91FF7DD3ECA}"/>
          </ac:spMkLst>
        </pc:spChg>
      </pc:sldChg>
      <pc:sldChg chg="addSp modSp new">
        <pc:chgData name="Arvind Raghavendran" userId="dc91e5b45a357c14" providerId="Windows Live" clId="Web-{1DD0C472-EAAE-B1FA-9552-E2FD8790EFB4}" dt="2024-04-25T18:35:02.483" v="370" actId="1076"/>
        <pc:sldMkLst>
          <pc:docMk/>
          <pc:sldMk cId="2439157960" sldId="257"/>
        </pc:sldMkLst>
        <pc:spChg chg="mod">
          <ac:chgData name="Arvind Raghavendran" userId="dc91e5b45a357c14" providerId="Windows Live" clId="Web-{1DD0C472-EAAE-B1FA-9552-E2FD8790EFB4}" dt="2024-04-25T18:33:27.887" v="347" actId="20577"/>
          <ac:spMkLst>
            <pc:docMk/>
            <pc:sldMk cId="2439157960" sldId="257"/>
            <ac:spMk id="2" creationId="{AD9EB279-1E8B-2A63-C4B5-54F82E5D7692}"/>
          </ac:spMkLst>
        </pc:spChg>
        <pc:spChg chg="mod">
          <ac:chgData name="Arvind Raghavendran" userId="dc91e5b45a357c14" providerId="Windows Live" clId="Web-{1DD0C472-EAAE-B1FA-9552-E2FD8790EFB4}" dt="2024-04-25T18:34:48.920" v="368" actId="20577"/>
          <ac:spMkLst>
            <pc:docMk/>
            <pc:sldMk cId="2439157960" sldId="257"/>
            <ac:spMk id="3" creationId="{264BB14C-2399-9EA0-A7C1-A53E1BFF051B}"/>
          </ac:spMkLst>
        </pc:spChg>
        <pc:graphicFrameChg chg="add mod modGraphic">
          <ac:chgData name="Arvind Raghavendran" userId="dc91e5b45a357c14" providerId="Windows Live" clId="Web-{1DD0C472-EAAE-B1FA-9552-E2FD8790EFB4}" dt="2024-04-25T18:35:02.483" v="370" actId="1076"/>
          <ac:graphicFrameMkLst>
            <pc:docMk/>
            <pc:sldMk cId="2439157960" sldId="257"/>
            <ac:graphicFrameMk id="4" creationId="{B9735FB5-8A49-BED9-E3A5-CC72753AD173}"/>
          </ac:graphicFrameMkLst>
        </pc:graphicFrameChg>
      </pc:sldChg>
      <pc:sldChg chg="addSp modSp new">
        <pc:chgData name="Arvind Raghavendran" userId="dc91e5b45a357c14" providerId="Windows Live" clId="Web-{1DD0C472-EAAE-B1FA-9552-E2FD8790EFB4}" dt="2024-04-26T03:54:48.172" v="1185" actId="20577"/>
        <pc:sldMkLst>
          <pc:docMk/>
          <pc:sldMk cId="2970282899" sldId="258"/>
        </pc:sldMkLst>
        <pc:spChg chg="mod">
          <ac:chgData name="Arvind Raghavendran" userId="dc91e5b45a357c14" providerId="Windows Live" clId="Web-{1DD0C472-EAAE-B1FA-9552-E2FD8790EFB4}" dt="2024-04-25T18:37:22.284" v="406" actId="20577"/>
          <ac:spMkLst>
            <pc:docMk/>
            <pc:sldMk cId="2970282899" sldId="258"/>
            <ac:spMk id="2" creationId="{7794AA42-EF49-F5ED-FF79-3BB84D4335BF}"/>
          </ac:spMkLst>
        </pc:spChg>
        <pc:spChg chg="mod">
          <ac:chgData name="Arvind Raghavendran" userId="dc91e5b45a357c14" providerId="Windows Live" clId="Web-{1DD0C472-EAAE-B1FA-9552-E2FD8790EFB4}" dt="2024-04-26T03:54:48.172" v="1185" actId="20577"/>
          <ac:spMkLst>
            <pc:docMk/>
            <pc:sldMk cId="2970282899" sldId="258"/>
            <ac:spMk id="3" creationId="{815C66A2-C2D1-1B40-2C93-4C5CAE07C492}"/>
          </ac:spMkLst>
        </pc:spChg>
        <pc:graphicFrameChg chg="add mod modGraphic">
          <ac:chgData name="Arvind Raghavendran" userId="dc91e5b45a357c14" providerId="Windows Live" clId="Web-{1DD0C472-EAAE-B1FA-9552-E2FD8790EFB4}" dt="2024-04-25T19:14:59.899" v="920" actId="1076"/>
          <ac:graphicFrameMkLst>
            <pc:docMk/>
            <pc:sldMk cId="2970282899" sldId="258"/>
            <ac:graphicFrameMk id="4" creationId="{AD8CE3C0-D662-3993-031C-73981B73EE9B}"/>
          </ac:graphicFrameMkLst>
        </pc:graphicFrameChg>
      </pc:sldChg>
      <pc:sldChg chg="addSp modSp new">
        <pc:chgData name="Arvind Raghavendran" userId="dc91e5b45a357c14" providerId="Windows Live" clId="Web-{1DD0C472-EAAE-B1FA-9552-E2FD8790EFB4}" dt="2024-04-26T03:56:30.221" v="1216" actId="14100"/>
        <pc:sldMkLst>
          <pc:docMk/>
          <pc:sldMk cId="2663212507" sldId="259"/>
        </pc:sldMkLst>
        <pc:spChg chg="mod">
          <ac:chgData name="Arvind Raghavendran" userId="dc91e5b45a357c14" providerId="Windows Live" clId="Web-{1DD0C472-EAAE-B1FA-9552-E2FD8790EFB4}" dt="2024-04-25T19:17:36.156" v="953" actId="20577"/>
          <ac:spMkLst>
            <pc:docMk/>
            <pc:sldMk cId="2663212507" sldId="259"/>
            <ac:spMk id="2" creationId="{33CA7152-2C15-1EE7-2BA7-C557095BF748}"/>
          </ac:spMkLst>
        </pc:spChg>
        <pc:spChg chg="mod">
          <ac:chgData name="Arvind Raghavendran" userId="dc91e5b45a357c14" providerId="Windows Live" clId="Web-{1DD0C472-EAAE-B1FA-9552-E2FD8790EFB4}" dt="2024-04-26T03:55:10.094" v="1187" actId="20577"/>
          <ac:spMkLst>
            <pc:docMk/>
            <pc:sldMk cId="2663212507" sldId="259"/>
            <ac:spMk id="3" creationId="{D37CDA58-9325-CAF1-BD50-9BC3D47F4196}"/>
          </ac:spMkLst>
        </pc:spChg>
        <pc:graphicFrameChg chg="add mod modGraphic">
          <ac:chgData name="Arvind Raghavendran" userId="dc91e5b45a357c14" providerId="Windows Live" clId="Web-{1DD0C472-EAAE-B1FA-9552-E2FD8790EFB4}" dt="2024-04-26T03:56:30.221" v="1216" actId="14100"/>
          <ac:graphicFrameMkLst>
            <pc:docMk/>
            <pc:sldMk cId="2663212507" sldId="259"/>
            <ac:graphicFrameMk id="4" creationId="{FEEE4C55-ED6F-2298-D168-264F304AED39}"/>
          </ac:graphicFrameMkLst>
        </pc:graphicFrameChg>
      </pc:sldChg>
      <pc:sldChg chg="addSp delSp modSp new mod modClrScheme modShow chgLayout">
        <pc:chgData name="Arvind Raghavendran" userId="dc91e5b45a357c14" providerId="Windows Live" clId="Web-{1DD0C472-EAAE-B1FA-9552-E2FD8790EFB4}" dt="2024-04-26T04:11:43.099" v="1494"/>
        <pc:sldMkLst>
          <pc:docMk/>
          <pc:sldMk cId="1262979297" sldId="260"/>
        </pc:sldMkLst>
        <pc:spChg chg="mod ord">
          <ac:chgData name="Arvind Raghavendran" userId="dc91e5b45a357c14" providerId="Windows Live" clId="Web-{1DD0C472-EAAE-B1FA-9552-E2FD8790EFB4}" dt="2024-04-26T04:06:44.765" v="1307"/>
          <ac:spMkLst>
            <pc:docMk/>
            <pc:sldMk cId="1262979297" sldId="260"/>
            <ac:spMk id="2" creationId="{F736A02B-8E6F-AE93-0A80-8136B8B8C233}"/>
          </ac:spMkLst>
        </pc:spChg>
        <pc:spChg chg="del">
          <ac:chgData name="Arvind Raghavendran" userId="dc91e5b45a357c14" providerId="Windows Live" clId="Web-{1DD0C472-EAAE-B1FA-9552-E2FD8790EFB4}" dt="2024-04-26T03:59:02.771" v="1291"/>
          <ac:spMkLst>
            <pc:docMk/>
            <pc:sldMk cId="1262979297" sldId="260"/>
            <ac:spMk id="3" creationId="{C1163242-F5A0-93A2-DDF0-1E0B3EB4E625}"/>
          </ac:spMkLst>
        </pc:spChg>
        <pc:spChg chg="add del mod">
          <ac:chgData name="Arvind Raghavendran" userId="dc91e5b45a357c14" providerId="Windows Live" clId="Web-{1DD0C472-EAAE-B1FA-9552-E2FD8790EFB4}" dt="2024-04-26T04:00:10.022" v="1293"/>
          <ac:spMkLst>
            <pc:docMk/>
            <pc:sldMk cId="1262979297" sldId="260"/>
            <ac:spMk id="11" creationId="{AD407A06-DE8A-7E7B-15EC-7FC747635FDB}"/>
          </ac:spMkLst>
        </pc:spChg>
        <pc:spChg chg="add del mod">
          <ac:chgData name="Arvind Raghavendran" userId="dc91e5b45a357c14" providerId="Windows Live" clId="Web-{1DD0C472-EAAE-B1FA-9552-E2FD8790EFB4}" dt="2024-04-26T04:05:08.029" v="1295"/>
          <ac:spMkLst>
            <pc:docMk/>
            <pc:sldMk cId="1262979297" sldId="260"/>
            <ac:spMk id="14" creationId="{048C6E4F-E90B-6D4D-9F1A-054AF3BE86AB}"/>
          </ac:spMkLst>
        </pc:spChg>
        <pc:spChg chg="add mod ord">
          <ac:chgData name="Arvind Raghavendran" userId="dc91e5b45a357c14" providerId="Windows Live" clId="Web-{1DD0C472-EAAE-B1FA-9552-E2FD8790EFB4}" dt="2024-04-26T04:11:21.630" v="1491" actId="20577"/>
          <ac:spMkLst>
            <pc:docMk/>
            <pc:sldMk cId="1262979297" sldId="260"/>
            <ac:spMk id="16" creationId="{00F5FC46-2F42-1FB2-E211-4A8A1B662E7E}"/>
          </ac:spMkLst>
        </pc:spChg>
        <pc:graphicFrameChg chg="add del mod ord modGraphic">
          <ac:chgData name="Arvind Raghavendran" userId="dc91e5b45a357c14" providerId="Windows Live" clId="Web-{1DD0C472-EAAE-B1FA-9552-E2FD8790EFB4}" dt="2024-04-26T03:59:18.990" v="1292"/>
          <ac:graphicFrameMkLst>
            <pc:docMk/>
            <pc:sldMk cId="1262979297" sldId="260"/>
            <ac:graphicFrameMk id="4" creationId="{D2EF31E8-08A7-D77D-8132-66F633D4A848}"/>
          </ac:graphicFrameMkLst>
        </pc:graphicFrameChg>
        <pc:graphicFrameChg chg="add del mod ord modGraphic">
          <ac:chgData name="Arvind Raghavendran" userId="dc91e5b45a357c14" providerId="Windows Live" clId="Web-{1DD0C472-EAAE-B1FA-9552-E2FD8790EFB4}" dt="2024-04-26T04:00:15.976" v="1294"/>
          <ac:graphicFrameMkLst>
            <pc:docMk/>
            <pc:sldMk cId="1262979297" sldId="260"/>
            <ac:graphicFrameMk id="12" creationId="{031D0C6C-A6B0-14F0-54A3-11EA36B295DB}"/>
          </ac:graphicFrameMkLst>
        </pc:graphicFrameChg>
        <pc:picChg chg="add mod ord modCrop">
          <ac:chgData name="Arvind Raghavendran" userId="dc91e5b45a357c14" providerId="Windows Live" clId="Web-{1DD0C472-EAAE-B1FA-9552-E2FD8790EFB4}" dt="2024-04-26T04:07:02.328" v="1310" actId="1076"/>
          <ac:picMkLst>
            <pc:docMk/>
            <pc:sldMk cId="1262979297" sldId="260"/>
            <ac:picMk id="15" creationId="{A30EAEE0-64A4-A402-4295-B553A696DA84}"/>
          </ac:picMkLst>
        </pc:picChg>
        <pc:picChg chg="add mod">
          <ac:chgData name="Arvind Raghavendran" userId="dc91e5b45a357c14" providerId="Windows Live" clId="Web-{1DD0C472-EAAE-B1FA-9552-E2FD8790EFB4}" dt="2024-04-26T04:11:30.084" v="1492" actId="1076"/>
          <ac:picMkLst>
            <pc:docMk/>
            <pc:sldMk cId="1262979297" sldId="260"/>
            <ac:picMk id="17" creationId="{5CD51770-7187-A069-9766-D5BD5F1E86BE}"/>
          </ac:picMkLst>
        </pc:picChg>
      </pc:sldChg>
      <pc:sldChg chg="modSp new mod modClrScheme chgLayout">
        <pc:chgData name="Arvind Raghavendran" userId="dc91e5b45a357c14" providerId="Windows Live" clId="Web-{1DD0C472-EAAE-B1FA-9552-E2FD8790EFB4}" dt="2024-04-26T03:57:59.004" v="1274" actId="20577"/>
        <pc:sldMkLst>
          <pc:docMk/>
          <pc:sldMk cId="3837416491" sldId="261"/>
        </pc:sldMkLst>
        <pc:spChg chg="mod ord">
          <ac:chgData name="Arvind Raghavendran" userId="dc91e5b45a357c14" providerId="Windows Live" clId="Web-{1DD0C472-EAAE-B1FA-9552-E2FD8790EFB4}" dt="2024-04-26T03:57:59.004" v="1274" actId="20577"/>
          <ac:spMkLst>
            <pc:docMk/>
            <pc:sldMk cId="3837416491" sldId="261"/>
            <ac:spMk id="2" creationId="{B1739FB1-113D-CB72-9CB1-58F6A2A39B16}"/>
          </ac:spMkLst>
        </pc:spChg>
        <pc:spChg chg="mod ord">
          <ac:chgData name="Arvind Raghavendran" userId="dc91e5b45a357c14" providerId="Windows Live" clId="Web-{1DD0C472-EAAE-B1FA-9552-E2FD8790EFB4}" dt="2024-04-26T03:57:49.176" v="1246" actId="20577"/>
          <ac:spMkLst>
            <pc:docMk/>
            <pc:sldMk cId="3837416491" sldId="261"/>
            <ac:spMk id="3" creationId="{9CFD0EB6-5300-9E28-673D-2D3662920A00}"/>
          </ac:spMkLst>
        </pc:spChg>
      </pc:sldChg>
      <pc:sldChg chg="addSp delSp modSp new mod modClrScheme chgLayout">
        <pc:chgData name="Arvind Raghavendran" userId="dc91e5b45a357c14" providerId="Windows Live" clId="Web-{1DD0C472-EAAE-B1FA-9552-E2FD8790EFB4}" dt="2024-04-26T04:37:08.584" v="1698" actId="14100"/>
        <pc:sldMkLst>
          <pc:docMk/>
          <pc:sldMk cId="2348968450" sldId="262"/>
        </pc:sldMkLst>
        <pc:spChg chg="mod ord">
          <ac:chgData name="Arvind Raghavendran" userId="dc91e5b45a357c14" providerId="Windows Live" clId="Web-{1DD0C472-EAAE-B1FA-9552-E2FD8790EFB4}" dt="2024-04-26T04:23:55.037" v="1675" actId="20577"/>
          <ac:spMkLst>
            <pc:docMk/>
            <pc:sldMk cId="2348968450" sldId="262"/>
            <ac:spMk id="2" creationId="{51A0A6A3-F991-4F4C-78F7-205B90D1C2B3}"/>
          </ac:spMkLst>
        </pc:spChg>
        <pc:spChg chg="add del mod ord">
          <ac:chgData name="Arvind Raghavendran" userId="dc91e5b45a357c14" providerId="Windows Live" clId="Web-{1DD0C472-EAAE-B1FA-9552-E2FD8790EFB4}" dt="2024-04-26T04:26:43.118" v="1676"/>
          <ac:spMkLst>
            <pc:docMk/>
            <pc:sldMk cId="2348968450" sldId="262"/>
            <ac:spMk id="3" creationId="{51AEF7A4-4652-38B2-8C4A-CC5A77F3E5CD}"/>
          </ac:spMkLst>
        </pc:spChg>
        <pc:spChg chg="add del">
          <ac:chgData name="Arvind Raghavendran" userId="dc91e5b45a357c14" providerId="Windows Live" clId="Web-{1DD0C472-EAAE-B1FA-9552-E2FD8790EFB4}" dt="2024-04-26T04:23:01.676" v="1644"/>
          <ac:spMkLst>
            <pc:docMk/>
            <pc:sldMk cId="2348968450" sldId="262"/>
            <ac:spMk id="4" creationId="{5C367813-2E94-C7B8-8772-00C15BC2058F}"/>
          </ac:spMkLst>
        </pc:spChg>
        <pc:spChg chg="add del mod">
          <ac:chgData name="Arvind Raghavendran" userId="dc91e5b45a357c14" providerId="Windows Live" clId="Web-{1DD0C472-EAAE-B1FA-9552-E2FD8790EFB4}" dt="2024-04-26T04:36:26.130" v="1682"/>
          <ac:spMkLst>
            <pc:docMk/>
            <pc:sldMk cId="2348968450" sldId="262"/>
            <ac:spMk id="10" creationId="{165673B2-C0BA-BF5C-B647-DF75209AD1E1}"/>
          </ac:spMkLst>
        </pc:spChg>
        <pc:spChg chg="add del mod">
          <ac:chgData name="Arvind Raghavendran" userId="dc91e5b45a357c14" providerId="Windows Live" clId="Web-{1DD0C472-EAAE-B1FA-9552-E2FD8790EFB4}" dt="2024-04-26T04:36:54.037" v="1693"/>
          <ac:spMkLst>
            <pc:docMk/>
            <pc:sldMk cId="2348968450" sldId="262"/>
            <ac:spMk id="13" creationId="{1F80CC85-F3E2-AA6F-9392-1CF74E95E09A}"/>
          </ac:spMkLst>
        </pc:spChg>
        <pc:picChg chg="add del mod ord">
          <ac:chgData name="Arvind Raghavendran" userId="dc91e5b45a357c14" providerId="Windows Live" clId="Web-{1DD0C472-EAAE-B1FA-9552-E2FD8790EFB4}" dt="2024-04-26T04:22:40.082" v="1572"/>
          <ac:picMkLst>
            <pc:docMk/>
            <pc:sldMk cId="2348968450" sldId="262"/>
            <ac:picMk id="5" creationId="{98773925-F9C5-07D2-F2CF-4720A38A1657}"/>
          </ac:picMkLst>
        </pc:picChg>
        <pc:picChg chg="add del mod ord">
          <ac:chgData name="Arvind Raghavendran" userId="dc91e5b45a357c14" providerId="Windows Live" clId="Web-{1DD0C472-EAAE-B1FA-9552-E2FD8790EFB4}" dt="2024-04-26T04:22:59.426" v="1643"/>
          <ac:picMkLst>
            <pc:docMk/>
            <pc:sldMk cId="2348968450" sldId="262"/>
            <ac:picMk id="6" creationId="{AC372A2F-430C-6993-EA31-3236B02BEE8F}"/>
          </ac:picMkLst>
        </pc:picChg>
        <pc:picChg chg="add mod ord">
          <ac:chgData name="Arvind Raghavendran" userId="dc91e5b45a357c14" providerId="Windows Live" clId="Web-{1DD0C472-EAAE-B1FA-9552-E2FD8790EFB4}" dt="2024-04-26T04:23:35.708" v="1646" actId="1076"/>
          <ac:picMkLst>
            <pc:docMk/>
            <pc:sldMk cId="2348968450" sldId="262"/>
            <ac:picMk id="7" creationId="{3C219D3C-1C8C-A6AC-E7E4-2E10F203AC38}"/>
          </ac:picMkLst>
        </pc:picChg>
        <pc:picChg chg="add del mod ord">
          <ac:chgData name="Arvind Raghavendran" userId="dc91e5b45a357c14" providerId="Windows Live" clId="Web-{1DD0C472-EAAE-B1FA-9552-E2FD8790EFB4}" dt="2024-04-26T04:27:00.712" v="1681"/>
          <ac:picMkLst>
            <pc:docMk/>
            <pc:sldMk cId="2348968450" sldId="262"/>
            <ac:picMk id="8" creationId="{A329B245-2735-33B6-A81E-12444F8C3140}"/>
          </ac:picMkLst>
        </pc:picChg>
        <pc:picChg chg="add del mod ord">
          <ac:chgData name="Arvind Raghavendran" userId="dc91e5b45a357c14" providerId="Windows Live" clId="Web-{1DD0C472-EAAE-B1FA-9552-E2FD8790EFB4}" dt="2024-04-26T04:36:52.819" v="1692"/>
          <ac:picMkLst>
            <pc:docMk/>
            <pc:sldMk cId="2348968450" sldId="262"/>
            <ac:picMk id="11" creationId="{F8E15792-58B4-F220-B995-9999AA8628A7}"/>
          </ac:picMkLst>
        </pc:picChg>
        <pc:picChg chg="add mod ord">
          <ac:chgData name="Arvind Raghavendran" userId="dc91e5b45a357c14" providerId="Windows Live" clId="Web-{1DD0C472-EAAE-B1FA-9552-E2FD8790EFB4}" dt="2024-04-26T04:37:08.584" v="1698" actId="14100"/>
          <ac:picMkLst>
            <pc:docMk/>
            <pc:sldMk cId="2348968450" sldId="262"/>
            <ac:picMk id="14" creationId="{B611C390-E3AC-C546-E822-509AA6FDDBDB}"/>
          </ac:picMkLst>
        </pc:picChg>
      </pc:sldChg>
      <pc:sldMasterChg chg="del delSldLayout">
        <pc:chgData name="Arvind Raghavendran" userId="dc91e5b45a357c14" providerId="Windows Live" clId="Web-{1DD0C472-EAAE-B1FA-9552-E2FD8790EFB4}" dt="2024-04-25T18:20:15.790" v="0"/>
        <pc:sldMasterMkLst>
          <pc:docMk/>
          <pc:sldMasterMk cId="2460954070" sldId="2147483660"/>
        </pc:sldMasterMkLst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22.306" v="1"/>
        <pc:sldMasterMkLst>
          <pc:docMk/>
          <pc:sldMasterMk cId="1316406057" sldId="2147483672"/>
        </pc:sldMasterMkLst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810552187" sldId="214748367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596287607" sldId="214748367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029416122" sldId="214748367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138191159" sldId="214748367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3389610062" sldId="214748367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277844599" sldId="214748367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313653699" sldId="214748367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677844111" sldId="214748368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985183074" sldId="214748368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823612290" sldId="214748368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041873774" sldId="214748368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3996900547" sldId="214748368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4198878242" sldId="214748368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952532505" sldId="214748368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781405286" sldId="214748368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192690771" sldId="214748368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002529500" sldId="2147483689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32.056" v="2"/>
        <pc:sldMasterMkLst>
          <pc:docMk/>
          <pc:sldMasterMk cId="663546429" sldId="2147483690"/>
        </pc:sldMasterMkLst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2263778512" sldId="214748369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227111266" sldId="214748369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801119389" sldId="214748369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1868925044" sldId="214748369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203591366" sldId="214748369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1796679754" sldId="214748369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122655947" sldId="214748369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639947936" sldId="214748369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2009503828" sldId="214748369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077245731" sldId="214748370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156006078" sldId="2147483701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46.291" v="3"/>
        <pc:sldMasterMkLst>
          <pc:docMk/>
          <pc:sldMasterMk cId="254620845" sldId="2147483702"/>
        </pc:sldMasterMkLst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462936479" sldId="214748370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947051891" sldId="214748370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527589426" sldId="214748370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773986753" sldId="214748370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923139325" sldId="214748370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089874349" sldId="214748370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990796737" sldId="214748370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76178887" sldId="214748371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948806509" sldId="214748371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558859683" sldId="214748371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123983603" sldId="2147483713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1:52.370" v="9"/>
        <pc:sldMasterMkLst>
          <pc:docMk/>
          <pc:sldMasterMk cId="3574330976" sldId="2147483714"/>
        </pc:sldMasterMkLst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560763091" sldId="214748371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97926617" sldId="214748371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791516787" sldId="214748371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063962337" sldId="214748371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287671554" sldId="214748371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052419035" sldId="214748372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665954173" sldId="214748372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529414120" sldId="214748372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007864134" sldId="214748372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686450789" sldId="214748372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825145332" sldId="2147483725"/>
          </pc:sldLayoutMkLst>
        </pc:sldLayoutChg>
      </pc:sldMasterChg>
      <pc:sldMasterChg chg="add del addSldLayout delSldLayout">
        <pc:chgData name="Arvind Raghavendran" userId="dc91e5b45a357c14" providerId="Windows Live" clId="Web-{1DD0C472-EAAE-B1FA-9552-E2FD8790EFB4}" dt="2024-04-25T18:21:52.370" v="9"/>
        <pc:sldMasterMkLst>
          <pc:docMk/>
          <pc:sldMasterMk cId="3218158069" sldId="2147483804"/>
        </pc:sldMasterMkLst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964630042" sldId="2147483793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257836908" sldId="2147483794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911291033" sldId="2147483795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1693448767" sldId="2147483796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585399767" sldId="2147483797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900062358" sldId="2147483798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91246616" sldId="2147483799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1589640620" sldId="2147483800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911175660" sldId="2147483801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441124147" sldId="2147483802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523899011" sldId="2147483803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1:50.292" v="7"/>
        <pc:sldMasterMkLst>
          <pc:docMk/>
          <pc:sldMasterMk cId="1378531939" sldId="2147483805"/>
        </pc:sldMasterMkLst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582954972" sldId="214748380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567990053" sldId="214748380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466520079" sldId="214748380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3577994813" sldId="214748380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610794268" sldId="214748381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747116062" sldId="214748381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949844080" sldId="214748381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02253886" sldId="214748381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376890966" sldId="214748381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998792695" sldId="214748381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692955580" sldId="2147483816"/>
          </pc:sldLayoutMkLst>
        </pc:sldLayoutChg>
      </pc:sldMasterChg>
    </pc:docChg>
  </pc:docChgLst>
  <pc:docChgLst>
    <pc:chgData name="Guest User" providerId="Windows Live" clId="Web-{FA4B2782-61E1-4BF9-B97C-3717659AC055}"/>
    <pc:docChg chg="modSld">
      <pc:chgData name="Guest User" userId="" providerId="Windows Live" clId="Web-{FA4B2782-61E1-4BF9-B97C-3717659AC055}" dt="2024-04-30T09:34:29.496" v="303" actId="14100"/>
      <pc:docMkLst>
        <pc:docMk/>
      </pc:docMkLst>
      <pc:sldChg chg="modSp">
        <pc:chgData name="Guest User" userId="" providerId="Windows Live" clId="Web-{FA4B2782-61E1-4BF9-B97C-3717659AC055}" dt="2024-04-30T09:16:21.204" v="86" actId="20577"/>
        <pc:sldMkLst>
          <pc:docMk/>
          <pc:sldMk cId="545726258" sldId="274"/>
        </pc:sldMkLst>
        <pc:spChg chg="mod">
          <ac:chgData name="Guest User" userId="" providerId="Windows Live" clId="Web-{FA4B2782-61E1-4BF9-B97C-3717659AC055}" dt="2024-04-30T09:16:21.204" v="86" actId="20577"/>
          <ac:spMkLst>
            <pc:docMk/>
            <pc:sldMk cId="545726258" sldId="274"/>
            <ac:spMk id="3" creationId="{6BF7F470-676E-02C3-E408-B34F207116EF}"/>
          </ac:spMkLst>
        </pc:spChg>
      </pc:sldChg>
      <pc:sldChg chg="modSp">
        <pc:chgData name="Guest User" userId="" providerId="Windows Live" clId="Web-{FA4B2782-61E1-4BF9-B97C-3717659AC055}" dt="2024-04-30T09:34:29.496" v="303" actId="14100"/>
        <pc:sldMkLst>
          <pc:docMk/>
          <pc:sldMk cId="2161041369" sldId="276"/>
        </pc:sldMkLst>
        <pc:spChg chg="mod">
          <ac:chgData name="Guest User" userId="" providerId="Windows Live" clId="Web-{FA4B2782-61E1-4BF9-B97C-3717659AC055}" dt="2024-04-30T09:34:29.496" v="303" actId="14100"/>
          <ac:spMkLst>
            <pc:docMk/>
            <pc:sldMk cId="2161041369" sldId="276"/>
            <ac:spMk id="3" creationId="{FDF599C9-7135-5335-AD18-05C86320B8C7}"/>
          </ac:spMkLst>
        </pc:spChg>
      </pc:sldChg>
      <pc:sldChg chg="modSp">
        <pc:chgData name="Guest User" userId="" providerId="Windows Live" clId="Web-{FA4B2782-61E1-4BF9-B97C-3717659AC055}" dt="2024-04-30T09:30:13.256" v="256" actId="20577"/>
        <pc:sldMkLst>
          <pc:docMk/>
          <pc:sldMk cId="2642704317" sldId="279"/>
        </pc:sldMkLst>
        <pc:spChg chg="mod">
          <ac:chgData name="Guest User" userId="" providerId="Windows Live" clId="Web-{FA4B2782-61E1-4BF9-B97C-3717659AC055}" dt="2024-04-30T09:30:13.256" v="256" actId="20577"/>
          <ac:spMkLst>
            <pc:docMk/>
            <pc:sldMk cId="2642704317" sldId="279"/>
            <ac:spMk id="3" creationId="{146ABC51-A5DA-59CD-F98F-ECF4B5222473}"/>
          </ac:spMkLst>
        </pc:spChg>
      </pc:sldChg>
    </pc:docChg>
  </pc:docChgLst>
  <pc:docChgLst>
    <pc:chgData name="Arvind Raghavendran" userId="dc91e5b45a357c14" providerId="Windows Live" clId="Web-{1EDB5079-7AE9-D012-76B1-75A33D566B70}"/>
    <pc:docChg chg="addSld delSld modSld sldOrd">
      <pc:chgData name="Arvind Raghavendran" userId="dc91e5b45a357c14" providerId="Windows Live" clId="Web-{1EDB5079-7AE9-D012-76B1-75A33D566B70}" dt="2024-04-26T07:39:11.792" v="6350" actId="1076"/>
      <pc:docMkLst>
        <pc:docMk/>
      </pc:docMkLst>
      <pc:sldChg chg="modSp">
        <pc:chgData name="Arvind Raghavendran" userId="dc91e5b45a357c14" providerId="Windows Live" clId="Web-{1EDB5079-7AE9-D012-76B1-75A33D566B70}" dt="2024-04-26T07:39:11.792" v="6350" actId="1076"/>
        <pc:sldMkLst>
          <pc:docMk/>
          <pc:sldMk cId="2970282899" sldId="258"/>
        </pc:sldMkLst>
        <pc:graphicFrameChg chg="mod">
          <ac:chgData name="Arvind Raghavendran" userId="dc91e5b45a357c14" providerId="Windows Live" clId="Web-{1EDB5079-7AE9-D012-76B1-75A33D566B70}" dt="2024-04-26T07:39:11.792" v="6350" actId="1076"/>
          <ac:graphicFrameMkLst>
            <pc:docMk/>
            <pc:sldMk cId="2970282899" sldId="258"/>
            <ac:graphicFrameMk id="4" creationId="{AD8CE3C0-D662-3993-031C-73981B73EE9B}"/>
          </ac:graphicFrameMkLst>
        </pc:graphicFrameChg>
      </pc:sldChg>
      <pc:sldChg chg="addSp delSp modSp del">
        <pc:chgData name="Arvind Raghavendran" userId="dc91e5b45a357c14" providerId="Windows Live" clId="Web-{1EDB5079-7AE9-D012-76B1-75A33D566B70}" dt="2024-04-26T05:45:33.544" v="1775"/>
        <pc:sldMkLst>
          <pc:docMk/>
          <pc:sldMk cId="1262979297" sldId="260"/>
        </pc:sldMkLst>
        <pc:spChg chg="add del mod">
          <ac:chgData name="Arvind Raghavendran" userId="dc91e5b45a357c14" providerId="Windows Live" clId="Web-{1EDB5079-7AE9-D012-76B1-75A33D566B70}" dt="2024-04-26T05:30:40.214" v="1081"/>
          <ac:spMkLst>
            <pc:docMk/>
            <pc:sldMk cId="1262979297" sldId="260"/>
            <ac:spMk id="4" creationId="{6078BC02-E37A-BC73-FB00-64E5C2644A88}"/>
          </ac:spMkLst>
        </pc:spChg>
        <pc:picChg chg="add del">
          <ac:chgData name="Arvind Raghavendran" userId="dc91e5b45a357c14" providerId="Windows Live" clId="Web-{1EDB5079-7AE9-D012-76B1-75A33D566B70}" dt="2024-04-26T05:30:40.214" v="1081"/>
          <ac:picMkLst>
            <pc:docMk/>
            <pc:sldMk cId="1262979297" sldId="260"/>
            <ac:picMk id="15" creationId="{A30EAEE0-64A4-A402-4295-B553A696DA84}"/>
          </ac:picMkLst>
        </pc:picChg>
        <pc:picChg chg="del">
          <ac:chgData name="Arvind Raghavendran" userId="dc91e5b45a357c14" providerId="Windows Live" clId="Web-{1EDB5079-7AE9-D012-76B1-75A33D566B70}" dt="2024-04-26T05:45:28.997" v="1774"/>
          <ac:picMkLst>
            <pc:docMk/>
            <pc:sldMk cId="1262979297" sldId="260"/>
            <ac:picMk id="17" creationId="{5CD51770-7187-A069-9766-D5BD5F1E86BE}"/>
          </ac:picMkLst>
        </pc:picChg>
      </pc:sldChg>
      <pc:sldChg chg="del">
        <pc:chgData name="Arvind Raghavendran" userId="dc91e5b45a357c14" providerId="Windows Live" clId="Web-{1EDB5079-7AE9-D012-76B1-75A33D566B70}" dt="2024-04-26T05:19:34.326" v="1077"/>
        <pc:sldMkLst>
          <pc:docMk/>
          <pc:sldMk cId="3837416491" sldId="261"/>
        </pc:sldMkLst>
      </pc:sldChg>
      <pc:sldChg chg="addSp delSp modSp ord">
        <pc:chgData name="Arvind Raghavendran" userId="dc91e5b45a357c14" providerId="Windows Live" clId="Web-{1EDB5079-7AE9-D012-76B1-75A33D566B70}" dt="2024-04-26T05:31:30.168" v="1082"/>
        <pc:sldMkLst>
          <pc:docMk/>
          <pc:sldMk cId="2348968450" sldId="262"/>
        </pc:sldMkLst>
        <pc:spChg chg="mod">
          <ac:chgData name="Arvind Raghavendran" userId="dc91e5b45a357c14" providerId="Windows Live" clId="Web-{1EDB5079-7AE9-D012-76B1-75A33D566B70}" dt="2024-04-26T04:46:42.630" v="381" actId="20577"/>
          <ac:spMkLst>
            <pc:docMk/>
            <pc:sldMk cId="2348968450" sldId="262"/>
            <ac:spMk id="2" creationId="{51A0A6A3-F991-4F4C-78F7-205B90D1C2B3}"/>
          </ac:spMkLst>
        </pc:spChg>
        <pc:spChg chg="add mod">
          <ac:chgData name="Arvind Raghavendran" userId="dc91e5b45a357c14" providerId="Windows Live" clId="Web-{1EDB5079-7AE9-D012-76B1-75A33D566B70}" dt="2024-04-26T05:19:30.654" v="1076" actId="20577"/>
          <ac:spMkLst>
            <pc:docMk/>
            <pc:sldMk cId="2348968450" sldId="262"/>
            <ac:spMk id="4" creationId="{B6C17D96-954C-7F70-D100-997EEB29DAF7}"/>
          </ac:spMkLst>
        </pc:spChg>
        <pc:picChg chg="add del mod">
          <ac:chgData name="Arvind Raghavendran" userId="dc91e5b45a357c14" providerId="Windows Live" clId="Web-{1EDB5079-7AE9-D012-76B1-75A33D566B70}" dt="2024-04-26T05:31:30.168" v="1082"/>
          <ac:picMkLst>
            <pc:docMk/>
            <pc:sldMk cId="2348968450" sldId="262"/>
            <ac:picMk id="5" creationId="{01CF2E12-C50A-7387-13D6-EF4F2EAE2FD0}"/>
          </ac:picMkLst>
        </pc:picChg>
        <pc:picChg chg="del">
          <ac:chgData name="Arvind Raghavendran" userId="dc91e5b45a357c14" providerId="Windows Live" clId="Web-{1EDB5079-7AE9-D012-76B1-75A33D566B70}" dt="2024-04-26T04:37:37.556" v="0"/>
          <ac:picMkLst>
            <pc:docMk/>
            <pc:sldMk cId="2348968450" sldId="262"/>
            <ac:picMk id="14" creationId="{B611C390-E3AC-C546-E822-509AA6FDDBDB}"/>
          </ac:picMkLst>
        </pc:picChg>
      </pc:sldChg>
      <pc:sldChg chg="addSp delSp modSp new mod ord modClrScheme chgLayout">
        <pc:chgData name="Arvind Raghavendran" userId="dc91e5b45a357c14" providerId="Windows Live" clId="Web-{1EDB5079-7AE9-D012-76B1-75A33D566B70}" dt="2024-04-26T07:18:17.298" v="5645" actId="20577"/>
        <pc:sldMkLst>
          <pc:docMk/>
          <pc:sldMk cId="2017011054" sldId="263"/>
        </pc:sldMkLst>
        <pc:spChg chg="mod ord">
          <ac:chgData name="Arvind Raghavendran" userId="dc91e5b45a357c14" providerId="Windows Live" clId="Web-{1EDB5079-7AE9-D012-76B1-75A33D566B70}" dt="2024-04-26T04:49:00.867" v="455"/>
          <ac:spMkLst>
            <pc:docMk/>
            <pc:sldMk cId="2017011054" sldId="263"/>
            <ac:spMk id="2" creationId="{4B9315E6-7F95-8B9F-F722-6CAB9EA3F627}"/>
          </ac:spMkLst>
        </pc:spChg>
        <pc:spChg chg="mod ord">
          <ac:chgData name="Arvind Raghavendran" userId="dc91e5b45a357c14" providerId="Windows Live" clId="Web-{1EDB5079-7AE9-D012-76B1-75A33D566B70}" dt="2024-04-26T07:18:17.298" v="5645" actId="20577"/>
          <ac:spMkLst>
            <pc:docMk/>
            <pc:sldMk cId="2017011054" sldId="263"/>
            <ac:spMk id="3" creationId="{E7F22679-1CB1-A57D-A855-17A75DB8E54C}"/>
          </ac:spMkLst>
        </pc:spChg>
        <pc:spChg chg="del">
          <ac:chgData name="Arvind Raghavendran" userId="dc91e5b45a357c14" providerId="Windows Live" clId="Web-{1EDB5079-7AE9-D012-76B1-75A33D566B70}" dt="2024-04-26T04:47:54.959" v="430"/>
          <ac:spMkLst>
            <pc:docMk/>
            <pc:sldMk cId="2017011054" sldId="263"/>
            <ac:spMk id="4" creationId="{068284F4-DF16-0751-3CF9-BC804EA75D8B}"/>
          </ac:spMkLst>
        </pc:spChg>
        <pc:spChg chg="add del mod ord">
          <ac:chgData name="Arvind Raghavendran" userId="dc91e5b45a357c14" providerId="Windows Live" clId="Web-{1EDB5079-7AE9-D012-76B1-75A33D566B70}" dt="2024-04-26T04:49:03.586" v="456"/>
          <ac:spMkLst>
            <pc:docMk/>
            <pc:sldMk cId="2017011054" sldId="263"/>
            <ac:spMk id="5" creationId="{354FE72D-AAEE-04E7-F668-6E32D9DDB948}"/>
          </ac:spMkLst>
        </pc:spChg>
        <pc:spChg chg="add del mod">
          <ac:chgData name="Arvind Raghavendran" userId="dc91e5b45a357c14" providerId="Windows Live" clId="Web-{1EDB5079-7AE9-D012-76B1-75A33D566B70}" dt="2024-04-26T04:51:18.698" v="469"/>
          <ac:spMkLst>
            <pc:docMk/>
            <pc:sldMk cId="2017011054" sldId="263"/>
            <ac:spMk id="10" creationId="{36530FC7-8E9E-483E-77E0-D6BA93498FD9}"/>
          </ac:spMkLst>
        </pc:spChg>
        <pc:picChg chg="add del mod ord modCrop">
          <ac:chgData name="Arvind Raghavendran" userId="dc91e5b45a357c14" providerId="Windows Live" clId="Web-{1EDB5079-7AE9-D012-76B1-75A33D566B70}" dt="2024-04-26T04:51:13.073" v="468"/>
          <ac:picMkLst>
            <pc:docMk/>
            <pc:sldMk cId="2017011054" sldId="263"/>
            <ac:picMk id="6" creationId="{10806151-746E-1F2E-C051-27572D0ECEAA}"/>
          </ac:picMkLst>
        </pc:picChg>
        <pc:picChg chg="add del mod modCrop">
          <ac:chgData name="Arvind Raghavendran" userId="dc91e5b45a357c14" providerId="Windows Live" clId="Web-{1EDB5079-7AE9-D012-76B1-75A33D566B70}" dt="2024-04-26T04:51:13.026" v="467"/>
          <ac:picMkLst>
            <pc:docMk/>
            <pc:sldMk cId="2017011054" sldId="263"/>
            <ac:picMk id="8" creationId="{F9B67793-30AF-6271-2322-75424F1A33CA}"/>
          </ac:picMkLst>
        </pc:picChg>
        <pc:picChg chg="add mod ord modCrop">
          <ac:chgData name="Arvind Raghavendran" userId="dc91e5b45a357c14" providerId="Windows Live" clId="Web-{1EDB5079-7AE9-D012-76B1-75A33D566B70}" dt="2024-04-26T04:51:54.183" v="477" actId="1076"/>
          <ac:picMkLst>
            <pc:docMk/>
            <pc:sldMk cId="2017011054" sldId="263"/>
            <ac:picMk id="11" creationId="{3E6992CA-09AD-CC5C-9ADD-62226A62A487}"/>
          </ac:picMkLst>
        </pc:picChg>
        <pc:picChg chg="add mod modCrop">
          <ac:chgData name="Arvind Raghavendran" userId="dc91e5b45a357c14" providerId="Windows Live" clId="Web-{1EDB5079-7AE9-D012-76B1-75A33D566B70}" dt="2024-04-26T04:52:17.636" v="482" actId="1076"/>
          <ac:picMkLst>
            <pc:docMk/>
            <pc:sldMk cId="2017011054" sldId="263"/>
            <ac:picMk id="13" creationId="{4D61D224-12EF-F884-E1A7-71BCBF104BA6}"/>
          </ac:picMkLst>
        </pc:picChg>
      </pc:sldChg>
      <pc:sldChg chg="addSp delSp modSp new del mod modClrScheme chgLayout">
        <pc:chgData name="Arvind Raghavendran" userId="dc91e5b45a357c14" providerId="Windows Live" clId="Web-{1EDB5079-7AE9-D012-76B1-75A33D566B70}" dt="2024-04-26T05:11:02.440" v="760"/>
        <pc:sldMkLst>
          <pc:docMk/>
          <pc:sldMk cId="1478133577" sldId="264"/>
        </pc:sldMkLst>
        <pc:spChg chg="mod ord">
          <ac:chgData name="Arvind Raghavendran" userId="dc91e5b45a357c14" providerId="Windows Live" clId="Web-{1EDB5079-7AE9-D012-76B1-75A33D566B70}" dt="2024-04-26T05:08:05.687" v="743"/>
          <ac:spMkLst>
            <pc:docMk/>
            <pc:sldMk cId="1478133577" sldId="264"/>
            <ac:spMk id="2" creationId="{6AF0612D-79B7-B944-F52D-45DB257FE72C}"/>
          </ac:spMkLst>
        </pc:spChg>
        <pc:spChg chg="del mod ord">
          <ac:chgData name="Arvind Raghavendran" userId="dc91e5b45a357c14" providerId="Windows Live" clId="Web-{1EDB5079-7AE9-D012-76B1-75A33D566B70}" dt="2024-04-26T05:09:11.360" v="744"/>
          <ac:spMkLst>
            <pc:docMk/>
            <pc:sldMk cId="1478133577" sldId="264"/>
            <ac:spMk id="3" creationId="{19BCEC9E-E372-4A07-9774-9E507B08ED43}"/>
          </ac:spMkLst>
        </pc:spChg>
        <pc:spChg chg="del">
          <ac:chgData name="Arvind Raghavendran" userId="dc91e5b45a357c14" providerId="Windows Live" clId="Web-{1EDB5079-7AE9-D012-76B1-75A33D566B70}" dt="2024-04-26T05:08:05.687" v="743"/>
          <ac:spMkLst>
            <pc:docMk/>
            <pc:sldMk cId="1478133577" sldId="264"/>
            <ac:spMk id="4" creationId="{3027FF00-A894-4171-6C0A-CB757C104DB8}"/>
          </ac:spMkLst>
        </pc:spChg>
        <pc:spChg chg="add del mod">
          <ac:chgData name="Arvind Raghavendran" userId="dc91e5b45a357c14" providerId="Windows Live" clId="Web-{1EDB5079-7AE9-D012-76B1-75A33D566B70}" dt="2024-04-26T05:10:40.721" v="756"/>
          <ac:spMkLst>
            <pc:docMk/>
            <pc:sldMk cId="1478133577" sldId="264"/>
            <ac:spMk id="7" creationId="{0103EE92-CE95-99B1-E80A-75A3733A67BB}"/>
          </ac:spMkLst>
        </pc:spChg>
        <pc:spChg chg="add mod">
          <ac:chgData name="Arvind Raghavendran" userId="dc91e5b45a357c14" providerId="Windows Live" clId="Web-{1EDB5079-7AE9-D012-76B1-75A33D566B70}" dt="2024-04-26T05:10:45.799" v="759"/>
          <ac:spMkLst>
            <pc:docMk/>
            <pc:sldMk cId="1478133577" sldId="264"/>
            <ac:spMk id="10" creationId="{56781949-A528-0A77-BA94-11ED8964EAD1}"/>
          </ac:spMkLst>
        </pc:spChg>
        <pc:picChg chg="add del mod ord">
          <ac:chgData name="Arvind Raghavendran" userId="dc91e5b45a357c14" providerId="Windows Live" clId="Web-{1EDB5079-7AE9-D012-76B1-75A33D566B70}" dt="2024-04-26T05:09:38.860" v="755"/>
          <ac:picMkLst>
            <pc:docMk/>
            <pc:sldMk cId="1478133577" sldId="264"/>
            <ac:picMk id="5" creationId="{0F9D97B6-499E-F6BA-6EE9-831EB2924CE3}"/>
          </ac:picMkLst>
        </pc:picChg>
        <pc:picChg chg="add del mod ord">
          <ac:chgData name="Arvind Raghavendran" userId="dc91e5b45a357c14" providerId="Windows Live" clId="Web-{1EDB5079-7AE9-D012-76B1-75A33D566B70}" dt="2024-04-26T05:10:45.799" v="759"/>
          <ac:picMkLst>
            <pc:docMk/>
            <pc:sldMk cId="1478133577" sldId="264"/>
            <ac:picMk id="8" creationId="{9FB137AF-3CF2-F847-8E53-13B6D2A0DF96}"/>
          </ac:picMkLst>
        </pc:picChg>
      </pc:sldChg>
      <pc:sldChg chg="modSp add replId">
        <pc:chgData name="Arvind Raghavendran" userId="dc91e5b45a357c14" providerId="Windows Live" clId="Web-{1EDB5079-7AE9-D012-76B1-75A33D566B70}" dt="2024-04-26T05:18:48.028" v="1073" actId="20577"/>
        <pc:sldMkLst>
          <pc:docMk/>
          <pc:sldMk cId="3508857291" sldId="264"/>
        </pc:sldMkLst>
        <pc:spChg chg="mod">
          <ac:chgData name="Arvind Raghavendran" userId="dc91e5b45a357c14" providerId="Windows Live" clId="Web-{1EDB5079-7AE9-D012-76B1-75A33D566B70}" dt="2024-04-26T05:18:48.028" v="1073" actId="20577"/>
          <ac:spMkLst>
            <pc:docMk/>
            <pc:sldMk cId="3508857291" sldId="264"/>
            <ac:spMk id="2" creationId="{B1739FB1-113D-CB72-9CB1-58F6A2A39B16}"/>
          </ac:spMkLst>
        </pc:spChg>
        <pc:spChg chg="mod">
          <ac:chgData name="Arvind Raghavendran" userId="dc91e5b45a357c14" providerId="Windows Live" clId="Web-{1EDB5079-7AE9-D012-76B1-75A33D566B70}" dt="2024-04-26T05:18:44.090" v="1065" actId="20577"/>
          <ac:spMkLst>
            <pc:docMk/>
            <pc:sldMk cId="3508857291" sldId="264"/>
            <ac:spMk id="3" creationId="{9CFD0EB6-5300-9E28-673D-2D3662920A00}"/>
          </ac:spMkLst>
        </pc:spChg>
      </pc:sldChg>
      <pc:sldChg chg="addSp modSp new mod modClrScheme chgLayout">
        <pc:chgData name="Arvind Raghavendran" userId="dc91e5b45a357c14" providerId="Windows Live" clId="Web-{1EDB5079-7AE9-D012-76B1-75A33D566B70}" dt="2024-04-26T05:59:24.514" v="2467" actId="20577"/>
        <pc:sldMkLst>
          <pc:docMk/>
          <pc:sldMk cId="337041426" sldId="265"/>
        </pc:sldMkLst>
        <pc:spChg chg="mod ord">
          <ac:chgData name="Arvind Raghavendran" userId="dc91e5b45a357c14" providerId="Windows Live" clId="Web-{1EDB5079-7AE9-D012-76B1-75A33D566B70}" dt="2024-04-26T05:13:48.381" v="924" actId="20577"/>
          <ac:spMkLst>
            <pc:docMk/>
            <pc:sldMk cId="337041426" sldId="265"/>
            <ac:spMk id="2" creationId="{67607787-6579-77C9-7E3A-FD1D4F1BA47F}"/>
          </ac:spMkLst>
        </pc:spChg>
        <pc:spChg chg="mod ord">
          <ac:chgData name="Arvind Raghavendran" userId="dc91e5b45a357c14" providerId="Windows Live" clId="Web-{1EDB5079-7AE9-D012-76B1-75A33D566B70}" dt="2024-04-26T05:59:24.514" v="2467" actId="20577"/>
          <ac:spMkLst>
            <pc:docMk/>
            <pc:sldMk cId="337041426" sldId="265"/>
            <ac:spMk id="3" creationId="{61D6EE58-C168-FA9F-6502-6C65E8A832BF}"/>
          </ac:spMkLst>
        </pc:spChg>
        <pc:picChg chg="add mod ord">
          <ac:chgData name="Arvind Raghavendran" userId="dc91e5b45a357c14" providerId="Windows Live" clId="Web-{1EDB5079-7AE9-D012-76B1-75A33D566B70}" dt="2024-04-26T05:38:08.129" v="1292" actId="1076"/>
          <ac:picMkLst>
            <pc:docMk/>
            <pc:sldMk cId="337041426" sldId="265"/>
            <ac:picMk id="4" creationId="{83AD2CCF-1A26-0A64-4558-A2002B85E247}"/>
          </ac:picMkLst>
        </pc:picChg>
      </pc:sldChg>
      <pc:sldChg chg="modSp add replId">
        <pc:chgData name="Arvind Raghavendran" userId="dc91e5b45a357c14" providerId="Windows Live" clId="Web-{1EDB5079-7AE9-D012-76B1-75A33D566B70}" dt="2024-04-26T05:38:57.458" v="1309" actId="20577"/>
        <pc:sldMkLst>
          <pc:docMk/>
          <pc:sldMk cId="2734804694" sldId="266"/>
        </pc:sldMkLst>
        <pc:spChg chg="mod">
          <ac:chgData name="Arvind Raghavendran" userId="dc91e5b45a357c14" providerId="Windows Live" clId="Web-{1EDB5079-7AE9-D012-76B1-75A33D566B70}" dt="2024-04-26T05:38:57.458" v="1309" actId="20577"/>
          <ac:spMkLst>
            <pc:docMk/>
            <pc:sldMk cId="2734804694" sldId="266"/>
            <ac:spMk id="2" creationId="{B1739FB1-113D-CB72-9CB1-58F6A2A39B16}"/>
          </ac:spMkLst>
        </pc:spChg>
        <pc:spChg chg="mod">
          <ac:chgData name="Arvind Raghavendran" userId="dc91e5b45a357c14" providerId="Windows Live" clId="Web-{1EDB5079-7AE9-D012-76B1-75A33D566B70}" dt="2024-04-26T05:38:54.943" v="1308" actId="20577"/>
          <ac:spMkLst>
            <pc:docMk/>
            <pc:sldMk cId="2734804694" sldId="266"/>
            <ac:spMk id="3" creationId="{9CFD0EB6-5300-9E28-673D-2D3662920A00}"/>
          </ac:spMkLst>
        </pc:spChg>
      </pc:sldChg>
      <pc:sldChg chg="addSp modSp new mod modClrScheme chgLayout">
        <pc:chgData name="Arvind Raghavendran" userId="dc91e5b45a357c14" providerId="Windows Live" clId="Web-{1EDB5079-7AE9-D012-76B1-75A33D566B70}" dt="2024-04-26T05:48:28.173" v="1926" actId="1076"/>
        <pc:sldMkLst>
          <pc:docMk/>
          <pc:sldMk cId="3767567910" sldId="267"/>
        </pc:sldMkLst>
        <pc:spChg chg="mod ord">
          <ac:chgData name="Arvind Raghavendran" userId="dc91e5b45a357c14" providerId="Windows Live" clId="Web-{1EDB5079-7AE9-D012-76B1-75A33D566B70}" dt="2024-04-26T05:44:46.497" v="1698" actId="20577"/>
          <ac:spMkLst>
            <pc:docMk/>
            <pc:sldMk cId="3767567910" sldId="267"/>
            <ac:spMk id="2" creationId="{CBA9E3BD-68BB-7148-62E4-F233F683CD74}"/>
          </ac:spMkLst>
        </pc:spChg>
        <pc:spChg chg="mod ord">
          <ac:chgData name="Arvind Raghavendran" userId="dc91e5b45a357c14" providerId="Windows Live" clId="Web-{1EDB5079-7AE9-D012-76B1-75A33D566B70}" dt="2024-04-26T05:47:49.547" v="1922" actId="14100"/>
          <ac:spMkLst>
            <pc:docMk/>
            <pc:sldMk cId="3767567910" sldId="267"/>
            <ac:spMk id="3" creationId="{DDCD032A-701D-0791-A771-4B47F848AA65}"/>
          </ac:spMkLst>
        </pc:spChg>
        <pc:picChg chg="add mod">
          <ac:chgData name="Arvind Raghavendran" userId="dc91e5b45a357c14" providerId="Windows Live" clId="Web-{1EDB5079-7AE9-D012-76B1-75A33D566B70}" dt="2024-04-26T05:47:22.328" v="1888" actId="1076"/>
          <ac:picMkLst>
            <pc:docMk/>
            <pc:sldMk cId="3767567910" sldId="267"/>
            <ac:picMk id="4" creationId="{8135CA41-536B-2B4C-D159-578474CC1757}"/>
          </ac:picMkLst>
        </pc:picChg>
        <pc:picChg chg="add mod">
          <ac:chgData name="Arvind Raghavendran" userId="dc91e5b45a357c14" providerId="Windows Live" clId="Web-{1EDB5079-7AE9-D012-76B1-75A33D566B70}" dt="2024-04-26T05:48:28.173" v="1926" actId="1076"/>
          <ac:picMkLst>
            <pc:docMk/>
            <pc:sldMk cId="3767567910" sldId="267"/>
            <ac:picMk id="5" creationId="{889FDB7E-D38A-543D-D5E3-03E937BB822A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01:01.548" v="2525"/>
        <pc:sldMkLst>
          <pc:docMk/>
          <pc:sldMk cId="3590417633" sldId="268"/>
        </pc:sldMkLst>
        <pc:spChg chg="mod">
          <ac:chgData name="Arvind Raghavendran" userId="dc91e5b45a357c14" providerId="Windows Live" clId="Web-{1EDB5079-7AE9-D012-76B1-75A33D566B70}" dt="2024-04-26T05:48:52.470" v="1940" actId="20577"/>
          <ac:spMkLst>
            <pc:docMk/>
            <pc:sldMk cId="3590417633" sldId="268"/>
            <ac:spMk id="2" creationId="{71D418BD-B974-639F-6CDD-89ED236D324E}"/>
          </ac:spMkLst>
        </pc:spChg>
        <pc:spChg chg="mod">
          <ac:chgData name="Arvind Raghavendran" userId="dc91e5b45a357c14" providerId="Windows Live" clId="Web-{1EDB5079-7AE9-D012-76B1-75A33D566B70}" dt="2024-04-26T06:00:59.594" v="2524" actId="14100"/>
          <ac:spMkLst>
            <pc:docMk/>
            <pc:sldMk cId="3590417633" sldId="268"/>
            <ac:spMk id="3" creationId="{EA81656C-3A8A-9501-B5D2-E90F4B822AAE}"/>
          </ac:spMkLst>
        </pc:spChg>
        <pc:picChg chg="add del mod">
          <ac:chgData name="Arvind Raghavendran" userId="dc91e5b45a357c14" providerId="Windows Live" clId="Web-{1EDB5079-7AE9-D012-76B1-75A33D566B70}" dt="2024-04-26T06:01:01.548" v="2525"/>
          <ac:picMkLst>
            <pc:docMk/>
            <pc:sldMk cId="3590417633" sldId="268"/>
            <ac:picMk id="4" creationId="{33527819-600C-42AB-28AC-14FFCABCC000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09:18.215" v="2873" actId="20577"/>
        <pc:sldMkLst>
          <pc:docMk/>
          <pc:sldMk cId="2639797040" sldId="269"/>
        </pc:sldMkLst>
        <pc:spChg chg="mod">
          <ac:chgData name="Arvind Raghavendran" userId="dc91e5b45a357c14" providerId="Windows Live" clId="Web-{1EDB5079-7AE9-D012-76B1-75A33D566B70}" dt="2024-04-26T05:51:58.552" v="2135" actId="20577"/>
          <ac:spMkLst>
            <pc:docMk/>
            <pc:sldMk cId="2639797040" sldId="269"/>
            <ac:spMk id="2" creationId="{01162647-8DB2-7CD3-7EA9-C78FC2BECE7D}"/>
          </ac:spMkLst>
        </pc:spChg>
        <pc:spChg chg="mod">
          <ac:chgData name="Arvind Raghavendran" userId="dc91e5b45a357c14" providerId="Windows Live" clId="Web-{1EDB5079-7AE9-D012-76B1-75A33D566B70}" dt="2024-04-26T06:09:18.215" v="2873" actId="20577"/>
          <ac:spMkLst>
            <pc:docMk/>
            <pc:sldMk cId="2639797040" sldId="269"/>
            <ac:spMk id="3" creationId="{6151BA32-BAC3-B17E-2927-C4AD0FDE6502}"/>
          </ac:spMkLst>
        </pc:spChg>
        <pc:picChg chg="add del mod">
          <ac:chgData name="Arvind Raghavendran" userId="dc91e5b45a357c14" providerId="Windows Live" clId="Web-{1EDB5079-7AE9-D012-76B1-75A33D566B70}" dt="2024-04-26T06:00:58.079" v="2523"/>
          <ac:picMkLst>
            <pc:docMk/>
            <pc:sldMk cId="2639797040" sldId="269"/>
            <ac:picMk id="4" creationId="{F321D2ED-6BFB-EB03-95D9-B555D8F74F98}"/>
          </ac:picMkLst>
        </pc:picChg>
      </pc:sldChg>
      <pc:sldChg chg="addSp modSp new">
        <pc:chgData name="Arvind Raghavendran" userId="dc91e5b45a357c14" providerId="Windows Live" clId="Web-{1EDB5079-7AE9-D012-76B1-75A33D566B70}" dt="2024-04-26T06:09:25.074" v="2875" actId="20577"/>
        <pc:sldMkLst>
          <pc:docMk/>
          <pc:sldMk cId="2202781741" sldId="270"/>
        </pc:sldMkLst>
        <pc:spChg chg="mod">
          <ac:chgData name="Arvind Raghavendran" userId="dc91e5b45a357c14" providerId="Windows Live" clId="Web-{1EDB5079-7AE9-D012-76B1-75A33D566B70}" dt="2024-04-26T06:01:28.767" v="2543" actId="20577"/>
          <ac:spMkLst>
            <pc:docMk/>
            <pc:sldMk cId="2202781741" sldId="270"/>
            <ac:spMk id="2" creationId="{46BFBEA9-328C-802D-4D20-8191CF4C2A55}"/>
          </ac:spMkLst>
        </pc:spChg>
        <pc:spChg chg="mod">
          <ac:chgData name="Arvind Raghavendran" userId="dc91e5b45a357c14" providerId="Windows Live" clId="Web-{1EDB5079-7AE9-D012-76B1-75A33D566B70}" dt="2024-04-26T06:09:25.074" v="2875" actId="20577"/>
          <ac:spMkLst>
            <pc:docMk/>
            <pc:sldMk cId="2202781741" sldId="270"/>
            <ac:spMk id="3" creationId="{93C0739B-5437-0AD2-F41B-63422FF615B6}"/>
          </ac:spMkLst>
        </pc:spChg>
        <pc:picChg chg="add mod modCrop">
          <ac:chgData name="Arvind Raghavendran" userId="dc91e5b45a357c14" providerId="Windows Live" clId="Web-{1EDB5079-7AE9-D012-76B1-75A33D566B70}" dt="2024-04-26T06:04:54.333" v="2619" actId="1076"/>
          <ac:picMkLst>
            <pc:docMk/>
            <pc:sldMk cId="2202781741" sldId="270"/>
            <ac:picMk id="4" creationId="{AC411E9F-0844-6EAE-D603-D3F55BC4BDE5}"/>
          </ac:picMkLst>
        </pc:picChg>
        <pc:picChg chg="add mod modCrop">
          <ac:chgData name="Arvind Raghavendran" userId="dc91e5b45a357c14" providerId="Windows Live" clId="Web-{1EDB5079-7AE9-D012-76B1-75A33D566B70}" dt="2024-04-26T06:05:06.006" v="2623" actId="1076"/>
          <ac:picMkLst>
            <pc:docMk/>
            <pc:sldMk cId="2202781741" sldId="270"/>
            <ac:picMk id="5" creationId="{87C73161-1649-39CE-909A-732EB0B9A5E1}"/>
          </ac:picMkLst>
        </pc:picChg>
      </pc:sldChg>
      <pc:sldChg chg="modSp new del">
        <pc:chgData name="Arvind Raghavendran" userId="dc91e5b45a357c14" providerId="Windows Live" clId="Web-{1EDB5079-7AE9-D012-76B1-75A33D566B70}" dt="2024-04-26T06:08:43.339" v="2850"/>
        <pc:sldMkLst>
          <pc:docMk/>
          <pc:sldMk cId="260209371" sldId="271"/>
        </pc:sldMkLst>
        <pc:spChg chg="mod">
          <ac:chgData name="Arvind Raghavendran" userId="dc91e5b45a357c14" providerId="Windows Live" clId="Web-{1EDB5079-7AE9-D012-76B1-75A33D566B70}" dt="2024-04-26T06:08:13.042" v="2840" actId="20577"/>
          <ac:spMkLst>
            <pc:docMk/>
            <pc:sldMk cId="260209371" sldId="271"/>
            <ac:spMk id="2" creationId="{C959986F-B152-1847-3EAF-A72E7F3A9D8E}"/>
          </ac:spMkLst>
        </pc:spChg>
        <pc:spChg chg="mod">
          <ac:chgData name="Arvind Raghavendran" userId="dc91e5b45a357c14" providerId="Windows Live" clId="Web-{1EDB5079-7AE9-D012-76B1-75A33D566B70}" dt="2024-04-26T06:08:29.245" v="2846" actId="20577"/>
          <ac:spMkLst>
            <pc:docMk/>
            <pc:sldMk cId="260209371" sldId="271"/>
            <ac:spMk id="3" creationId="{1A91A7D9-5CA0-96A3-C930-B1A44602A2F4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6:10:13.732" v="2891" actId="20577"/>
        <pc:sldMkLst>
          <pc:docMk/>
          <pc:sldMk cId="3797713741" sldId="271"/>
        </pc:sldMkLst>
        <pc:spChg chg="mod ord">
          <ac:chgData name="Arvind Raghavendran" userId="dc91e5b45a357c14" providerId="Windows Live" clId="Web-{1EDB5079-7AE9-D012-76B1-75A33D566B70}" dt="2024-04-26T06:10:11.935" v="2888" actId="20577"/>
          <ac:spMkLst>
            <pc:docMk/>
            <pc:sldMk cId="3797713741" sldId="271"/>
            <ac:spMk id="2" creationId="{3BBBDAB3-4ED4-6093-D68D-98F30EB8433D}"/>
          </ac:spMkLst>
        </pc:spChg>
        <pc:spChg chg="mod ord">
          <ac:chgData name="Arvind Raghavendran" userId="dc91e5b45a357c14" providerId="Windows Live" clId="Web-{1EDB5079-7AE9-D012-76B1-75A33D566B70}" dt="2024-04-26T06:10:13.732" v="2891" actId="20577"/>
          <ac:spMkLst>
            <pc:docMk/>
            <pc:sldMk cId="3797713741" sldId="271"/>
            <ac:spMk id="3" creationId="{E98B3423-C1E6-81EF-DC89-88D2B2B899AC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6:27:18.627" v="3746" actId="20577"/>
        <pc:sldMkLst>
          <pc:docMk/>
          <pc:sldMk cId="365584457" sldId="272"/>
        </pc:sldMkLst>
        <pc:spChg chg="mod ord">
          <ac:chgData name="Arvind Raghavendran" userId="dc91e5b45a357c14" providerId="Windows Live" clId="Web-{1EDB5079-7AE9-D012-76B1-75A33D566B70}" dt="2024-04-26T06:20:43.057" v="3251" actId="20577"/>
          <ac:spMkLst>
            <pc:docMk/>
            <pc:sldMk cId="365584457" sldId="272"/>
            <ac:spMk id="2" creationId="{FB2EA470-3194-EB7B-E411-438990D45197}"/>
          </ac:spMkLst>
        </pc:spChg>
        <pc:spChg chg="mod ord">
          <ac:chgData name="Arvind Raghavendran" userId="dc91e5b45a357c14" providerId="Windows Live" clId="Web-{1EDB5079-7AE9-D012-76B1-75A33D566B70}" dt="2024-04-26T06:27:18.627" v="3746" actId="20577"/>
          <ac:spMkLst>
            <pc:docMk/>
            <pc:sldMk cId="365584457" sldId="272"/>
            <ac:spMk id="3" creationId="{6CAF6D74-7169-15EB-BEAF-15ECBC5F2E2B}"/>
          </ac:spMkLst>
        </pc:spChg>
      </pc:sldChg>
      <pc:sldChg chg="addSp modSp new ord">
        <pc:chgData name="Arvind Raghavendran" userId="dc91e5b45a357c14" providerId="Windows Live" clId="Web-{1EDB5079-7AE9-D012-76B1-75A33D566B70}" dt="2024-04-26T06:29:57.771" v="3785" actId="14100"/>
        <pc:sldMkLst>
          <pc:docMk/>
          <pc:sldMk cId="4204349984" sldId="273"/>
        </pc:sldMkLst>
        <pc:spChg chg="mod">
          <ac:chgData name="Arvind Raghavendran" userId="dc91e5b45a357c14" providerId="Windows Live" clId="Web-{1EDB5079-7AE9-D012-76B1-75A33D566B70}" dt="2024-04-26T06:19:47.227" v="3200" actId="20577"/>
          <ac:spMkLst>
            <pc:docMk/>
            <pc:sldMk cId="4204349984" sldId="273"/>
            <ac:spMk id="2" creationId="{7F608150-D2DF-3685-C819-C3A69314FB2A}"/>
          </ac:spMkLst>
        </pc:spChg>
        <pc:spChg chg="mod">
          <ac:chgData name="Arvind Raghavendran" userId="dc91e5b45a357c14" providerId="Windows Live" clId="Web-{1EDB5079-7AE9-D012-76B1-75A33D566B70}" dt="2024-04-26T06:29:57.771" v="3785" actId="14100"/>
          <ac:spMkLst>
            <pc:docMk/>
            <pc:sldMk cId="4204349984" sldId="273"/>
            <ac:spMk id="3" creationId="{E7E053FB-493D-FA46-7663-7866EDF3262A}"/>
          </ac:spMkLst>
        </pc:spChg>
        <pc:picChg chg="add mod modCrop">
          <ac:chgData name="Arvind Raghavendran" userId="dc91e5b45a357c14" providerId="Windows Live" clId="Web-{1EDB5079-7AE9-D012-76B1-75A33D566B70}" dt="2024-04-26T06:29:50.490" v="3783" actId="1076"/>
          <ac:picMkLst>
            <pc:docMk/>
            <pc:sldMk cId="4204349984" sldId="273"/>
            <ac:picMk id="4" creationId="{AFB5886A-AEA2-7065-2D7B-33BD2AB7ECB2}"/>
          </ac:picMkLst>
        </pc:picChg>
        <pc:picChg chg="add mod modCrop">
          <ac:chgData name="Arvind Raghavendran" userId="dc91e5b45a357c14" providerId="Windows Live" clId="Web-{1EDB5079-7AE9-D012-76B1-75A33D566B70}" dt="2024-04-26T06:29:52.740" v="3784" actId="1076"/>
          <ac:picMkLst>
            <pc:docMk/>
            <pc:sldMk cId="4204349984" sldId="273"/>
            <ac:picMk id="5" creationId="{E1932C46-3B11-DC36-5E52-972F774A5258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54:43.801" v="5056" actId="20577"/>
        <pc:sldMkLst>
          <pc:docMk/>
          <pc:sldMk cId="545726258" sldId="274"/>
        </pc:sldMkLst>
        <pc:spChg chg="mod">
          <ac:chgData name="Arvind Raghavendran" userId="dc91e5b45a357c14" providerId="Windows Live" clId="Web-{1EDB5079-7AE9-D012-76B1-75A33D566B70}" dt="2024-04-26T06:36:47.592" v="4184" actId="20577"/>
          <ac:spMkLst>
            <pc:docMk/>
            <pc:sldMk cId="545726258" sldId="274"/>
            <ac:spMk id="2" creationId="{03AAD215-AFCC-AC1D-43BE-DD4451E462AD}"/>
          </ac:spMkLst>
        </pc:spChg>
        <pc:spChg chg="mod">
          <ac:chgData name="Arvind Raghavendran" userId="dc91e5b45a357c14" providerId="Windows Live" clId="Web-{1EDB5079-7AE9-D012-76B1-75A33D566B70}" dt="2024-04-26T06:54:43.801" v="5056" actId="20577"/>
          <ac:spMkLst>
            <pc:docMk/>
            <pc:sldMk cId="545726258" sldId="274"/>
            <ac:spMk id="3" creationId="{6BF7F470-676E-02C3-E408-B34F207116EF}"/>
          </ac:spMkLst>
        </pc:spChg>
        <pc:picChg chg="add del mod modCrop">
          <ac:chgData name="Arvind Raghavendran" userId="dc91e5b45a357c14" providerId="Windows Live" clId="Web-{1EDB5079-7AE9-D012-76B1-75A33D566B70}" dt="2024-04-26T06:36:06.403" v="4110"/>
          <ac:picMkLst>
            <pc:docMk/>
            <pc:sldMk cId="545726258" sldId="274"/>
            <ac:picMk id="4" creationId="{CCAF21CA-02C2-4C77-12BC-6FAE65579BBE}"/>
          </ac:picMkLst>
        </pc:picChg>
      </pc:sldChg>
      <pc:sldChg chg="add del replId">
        <pc:chgData name="Arvind Raghavendran" userId="dc91e5b45a357c14" providerId="Windows Live" clId="Web-{1EDB5079-7AE9-D012-76B1-75A33D566B70}" dt="2024-04-26T06:28:19.691" v="3749"/>
        <pc:sldMkLst>
          <pc:docMk/>
          <pc:sldMk cId="3462431349" sldId="274"/>
        </pc:sldMkLst>
      </pc:sldChg>
      <pc:sldChg chg="addSp delSp modSp new mod modClrScheme chgLayout">
        <pc:chgData name="Arvind Raghavendran" userId="dc91e5b45a357c14" providerId="Windows Live" clId="Web-{1EDB5079-7AE9-D012-76B1-75A33D566B70}" dt="2024-04-26T06:40:44.550" v="4448" actId="14100"/>
        <pc:sldMkLst>
          <pc:docMk/>
          <pc:sldMk cId="226527118" sldId="275"/>
        </pc:sldMkLst>
        <pc:spChg chg="mod ord">
          <ac:chgData name="Arvind Raghavendran" userId="dc91e5b45a357c14" providerId="Windows Live" clId="Web-{1EDB5079-7AE9-D012-76B1-75A33D566B70}" dt="2024-04-26T06:38:14.203" v="4213"/>
          <ac:spMkLst>
            <pc:docMk/>
            <pc:sldMk cId="226527118" sldId="275"/>
            <ac:spMk id="2" creationId="{7EB36494-FAE9-E8A4-5441-566352F2BB79}"/>
          </ac:spMkLst>
        </pc:spChg>
        <pc:spChg chg="del">
          <ac:chgData name="Arvind Raghavendran" userId="dc91e5b45a357c14" providerId="Windows Live" clId="Web-{1EDB5079-7AE9-D012-76B1-75A33D566B70}" dt="2024-04-26T06:36:07.591" v="4111"/>
          <ac:spMkLst>
            <pc:docMk/>
            <pc:sldMk cId="226527118" sldId="275"/>
            <ac:spMk id="3" creationId="{2AB7EC51-8B06-3A57-DAB5-0B382487F717}"/>
          </ac:spMkLst>
        </pc:spChg>
        <pc:spChg chg="add del mod ord">
          <ac:chgData name="Arvind Raghavendran" userId="dc91e5b45a357c14" providerId="Windows Live" clId="Web-{1EDB5079-7AE9-D012-76B1-75A33D566B70}" dt="2024-04-26T06:38:25.172" v="4216"/>
          <ac:spMkLst>
            <pc:docMk/>
            <pc:sldMk cId="226527118" sldId="275"/>
            <ac:spMk id="6" creationId="{57534D67-53AC-44E2-4C3D-40B7A8D76915}"/>
          </ac:spMkLst>
        </pc:spChg>
        <pc:spChg chg="add del mod">
          <ac:chgData name="Arvind Raghavendran" userId="dc91e5b45a357c14" providerId="Windows Live" clId="Web-{1EDB5079-7AE9-D012-76B1-75A33D566B70}" dt="2024-04-26T06:38:19.953" v="4215"/>
          <ac:spMkLst>
            <pc:docMk/>
            <pc:sldMk cId="226527118" sldId="275"/>
            <ac:spMk id="8" creationId="{135C9EA9-7C36-A0BC-25A0-900FBF716804}"/>
          </ac:spMkLst>
        </pc:spChg>
        <pc:spChg chg="add mod">
          <ac:chgData name="Arvind Raghavendran" userId="dc91e5b45a357c14" providerId="Windows Live" clId="Web-{1EDB5079-7AE9-D012-76B1-75A33D566B70}" dt="2024-04-26T06:40:44.550" v="4448" actId="14100"/>
          <ac:spMkLst>
            <pc:docMk/>
            <pc:sldMk cId="226527118" sldId="275"/>
            <ac:spMk id="11" creationId="{C0982966-6827-9214-6FD2-8DD070799362}"/>
          </ac:spMkLst>
        </pc:spChg>
        <pc:picChg chg="add del mod ord modCrop">
          <ac:chgData name="Arvind Raghavendran" userId="dc91e5b45a357c14" providerId="Windows Live" clId="Web-{1EDB5079-7AE9-D012-76B1-75A33D566B70}" dt="2024-04-26T06:38:26.375" v="4217"/>
          <ac:picMkLst>
            <pc:docMk/>
            <pc:sldMk cId="226527118" sldId="275"/>
            <ac:picMk id="4" creationId="{D3520666-EB95-6310-9205-A1277A256072}"/>
          </ac:picMkLst>
        </pc:picChg>
        <pc:picChg chg="add mod">
          <ac:chgData name="Arvind Raghavendran" userId="dc91e5b45a357c14" providerId="Windows Live" clId="Web-{1EDB5079-7AE9-D012-76B1-75A33D566B70}" dt="2024-04-26T06:40:41.190" v="4447" actId="14100"/>
          <ac:picMkLst>
            <pc:docMk/>
            <pc:sldMk cId="226527118" sldId="275"/>
            <ac:picMk id="5" creationId="{AEDE4FDA-2EF6-0220-F47A-84303ED309F0}"/>
          </ac:picMkLst>
        </pc:picChg>
        <pc:picChg chg="add mod ord modCrop">
          <ac:chgData name="Arvind Raghavendran" userId="dc91e5b45a357c14" providerId="Windows Live" clId="Web-{1EDB5079-7AE9-D012-76B1-75A33D566B70}" dt="2024-04-26T06:38:43.250" v="4221" actId="1076"/>
          <ac:picMkLst>
            <pc:docMk/>
            <pc:sldMk cId="226527118" sldId="275"/>
            <ac:picMk id="9" creationId="{ABDD53DC-B42A-B93A-7F00-94EB283C89AA}"/>
          </ac:picMkLst>
        </pc:picChg>
      </pc:sldChg>
      <pc:sldChg chg="addSp delSp modSp new mod modClrScheme chgLayout">
        <pc:chgData name="Arvind Raghavendran" userId="dc91e5b45a357c14" providerId="Windows Live" clId="Web-{1EDB5079-7AE9-D012-76B1-75A33D566B70}" dt="2024-04-26T06:49:24.216" v="4801" actId="20577"/>
        <pc:sldMkLst>
          <pc:docMk/>
          <pc:sldMk cId="2161041369" sldId="276"/>
        </pc:sldMkLst>
        <pc:spChg chg="mod ord">
          <ac:chgData name="Arvind Raghavendran" userId="dc91e5b45a357c14" providerId="Windows Live" clId="Web-{1EDB5079-7AE9-D012-76B1-75A33D566B70}" dt="2024-04-26T06:49:24.216" v="4801" actId="20577"/>
          <ac:spMkLst>
            <pc:docMk/>
            <pc:sldMk cId="2161041369" sldId="276"/>
            <ac:spMk id="2" creationId="{5CF3729F-6DE7-5F81-5CCA-820EB28B8076}"/>
          </ac:spMkLst>
        </pc:spChg>
        <pc:spChg chg="mod ord">
          <ac:chgData name="Arvind Raghavendran" userId="dc91e5b45a357c14" providerId="Windows Live" clId="Web-{1EDB5079-7AE9-D012-76B1-75A33D566B70}" dt="2024-04-26T06:48:19.543" v="4785" actId="20577"/>
          <ac:spMkLst>
            <pc:docMk/>
            <pc:sldMk cId="2161041369" sldId="276"/>
            <ac:spMk id="3" creationId="{FDF599C9-7135-5335-AD18-05C86320B8C7}"/>
          </ac:spMkLst>
        </pc:spChg>
        <pc:spChg chg="del">
          <ac:chgData name="Arvind Raghavendran" userId="dc91e5b45a357c14" providerId="Windows Live" clId="Web-{1EDB5079-7AE9-D012-76B1-75A33D566B70}" dt="2024-04-26T06:41:43.223" v="4480"/>
          <ac:spMkLst>
            <pc:docMk/>
            <pc:sldMk cId="2161041369" sldId="276"/>
            <ac:spMk id="4" creationId="{273BAA0D-0969-E349-4B68-023452854162}"/>
          </ac:spMkLst>
        </pc:spChg>
        <pc:grpChg chg="add mod">
          <ac:chgData name="Arvind Raghavendran" userId="dc91e5b45a357c14" providerId="Windows Live" clId="Web-{1EDB5079-7AE9-D012-76B1-75A33D566B70}" dt="2024-04-26T06:49:19.122" v="4794" actId="1076"/>
          <ac:grpSpMkLst>
            <pc:docMk/>
            <pc:sldMk cId="2161041369" sldId="276"/>
            <ac:grpSpMk id="10" creationId="{B4E98B79-7EB9-1388-6838-18DAAB373FA5}"/>
          </ac:grpSpMkLst>
        </pc:grpChg>
        <pc:picChg chg="add del mod">
          <ac:chgData name="Arvind Raghavendran" userId="dc91e5b45a357c14" providerId="Windows Live" clId="Web-{1EDB5079-7AE9-D012-76B1-75A33D566B70}" dt="2024-04-26T06:47:58.324" v="4776"/>
          <ac:picMkLst>
            <pc:docMk/>
            <pc:sldMk cId="2161041369" sldId="276"/>
            <ac:picMk id="5" creationId="{FC5A98F0-99F1-EE8A-5A4C-7B587C5657DC}"/>
          </ac:picMkLst>
        </pc:picChg>
        <pc:picChg chg="add del mod">
          <ac:chgData name="Arvind Raghavendran" userId="dc91e5b45a357c14" providerId="Windows Live" clId="Web-{1EDB5079-7AE9-D012-76B1-75A33D566B70}" dt="2024-04-26T06:47:20.933" v="4770"/>
          <ac:picMkLst>
            <pc:docMk/>
            <pc:sldMk cId="2161041369" sldId="276"/>
            <ac:picMk id="6" creationId="{37F38C8C-978D-99C4-1A83-E40C44BC62A3}"/>
          </ac:picMkLst>
        </pc:picChg>
        <pc:picChg chg="add del mod">
          <ac:chgData name="Arvind Raghavendran" userId="dc91e5b45a357c14" providerId="Windows Live" clId="Web-{1EDB5079-7AE9-D012-76B1-75A33D566B70}" dt="2024-04-26T06:47:39.995" v="4775"/>
          <ac:picMkLst>
            <pc:docMk/>
            <pc:sldMk cId="2161041369" sldId="276"/>
            <ac:picMk id="7" creationId="{B22B2E97-DA6E-0914-3365-2D7340BFD703}"/>
          </ac:picMkLst>
        </pc:picChg>
        <pc:picChg chg="add mod">
          <ac:chgData name="Arvind Raghavendran" userId="dc91e5b45a357c14" providerId="Windows Live" clId="Web-{1EDB5079-7AE9-D012-76B1-75A33D566B70}" dt="2024-04-26T06:48:21.434" v="4786" actId="1076"/>
          <ac:picMkLst>
            <pc:docMk/>
            <pc:sldMk cId="2161041369" sldId="276"/>
            <ac:picMk id="8" creationId="{0BEFD1E8-F715-58C4-6586-AAE30A3EDF2A}"/>
          </ac:picMkLst>
        </pc:picChg>
        <pc:picChg chg="add mod">
          <ac:chgData name="Arvind Raghavendran" userId="dc91e5b45a357c14" providerId="Windows Live" clId="Web-{1EDB5079-7AE9-D012-76B1-75A33D566B70}" dt="2024-04-26T06:49:03.075" v="4790" actId="1076"/>
          <ac:picMkLst>
            <pc:docMk/>
            <pc:sldMk cId="2161041369" sldId="276"/>
            <ac:picMk id="9" creationId="{793E6C21-BE8F-220D-6CC2-9B3DC10B5A2B}"/>
          </ac:picMkLst>
        </pc:picChg>
      </pc:sldChg>
      <pc:sldChg chg="addSp modSp new">
        <pc:chgData name="Arvind Raghavendran" userId="dc91e5b45a357c14" providerId="Windows Live" clId="Web-{1EDB5079-7AE9-D012-76B1-75A33D566B70}" dt="2024-04-26T07:14:01.215" v="5522" actId="1076"/>
        <pc:sldMkLst>
          <pc:docMk/>
          <pc:sldMk cId="472809072" sldId="277"/>
        </pc:sldMkLst>
        <pc:spChg chg="mod">
          <ac:chgData name="Arvind Raghavendran" userId="dc91e5b45a357c14" providerId="Windows Live" clId="Web-{1EDB5079-7AE9-D012-76B1-75A33D566B70}" dt="2024-04-26T06:49:52.920" v="4806" actId="20577"/>
          <ac:spMkLst>
            <pc:docMk/>
            <pc:sldMk cId="472809072" sldId="277"/>
            <ac:spMk id="2" creationId="{950E36B8-5F26-E70E-BE7F-FAFEE81D68F4}"/>
          </ac:spMkLst>
        </pc:spChg>
        <pc:spChg chg="mod">
          <ac:chgData name="Arvind Raghavendran" userId="dc91e5b45a357c14" providerId="Windows Live" clId="Web-{1EDB5079-7AE9-D012-76B1-75A33D566B70}" dt="2024-04-26T07:13:52.558" v="5518" actId="20577"/>
          <ac:spMkLst>
            <pc:docMk/>
            <pc:sldMk cId="472809072" sldId="277"/>
            <ac:spMk id="3" creationId="{95768EDF-73E5-3331-98B3-34AFBB56ABA6}"/>
          </ac:spMkLst>
        </pc:spChg>
        <pc:picChg chg="add mod">
          <ac:chgData name="Arvind Raghavendran" userId="dc91e5b45a357c14" providerId="Windows Live" clId="Web-{1EDB5079-7AE9-D012-76B1-75A33D566B70}" dt="2024-04-26T07:14:01.215" v="5522" actId="1076"/>
          <ac:picMkLst>
            <pc:docMk/>
            <pc:sldMk cId="472809072" sldId="277"/>
            <ac:picMk id="4" creationId="{F3387D44-4F94-4583-0B83-795060948458}"/>
          </ac:picMkLst>
        </pc:picChg>
      </pc:sldChg>
      <pc:sldChg chg="addSp delSp modSp add replId modMedia addAnim">
        <pc:chgData name="Arvind Raghavendran" userId="dc91e5b45a357c14" providerId="Windows Live" clId="Web-{1EDB5079-7AE9-D012-76B1-75A33D566B70}" dt="2024-04-26T07:34:20.302" v="5900" actId="1076"/>
        <pc:sldMkLst>
          <pc:docMk/>
          <pc:sldMk cId="1423210530" sldId="278"/>
        </pc:sldMkLst>
        <pc:spChg chg="add del mod">
          <ac:chgData name="Arvind Raghavendran" userId="dc91e5b45a357c14" providerId="Windows Live" clId="Web-{1EDB5079-7AE9-D012-76B1-75A33D566B70}" dt="2024-04-26T07:16:59.312" v="5639"/>
          <ac:spMkLst>
            <pc:docMk/>
            <pc:sldMk cId="1423210530" sldId="278"/>
            <ac:spMk id="4" creationId="{37EA778B-C79E-988C-67EE-F75EA2CDD624}"/>
          </ac:spMkLst>
        </pc:spChg>
        <pc:spChg chg="mod">
          <ac:chgData name="Arvind Raghavendran" userId="dc91e5b45a357c14" providerId="Windows Live" clId="Web-{1EDB5079-7AE9-D012-76B1-75A33D566B70}" dt="2024-04-26T07:23:34.164" v="5863" actId="20577"/>
          <ac:spMkLst>
            <pc:docMk/>
            <pc:sldMk cId="1423210530" sldId="278"/>
            <ac:spMk id="11" creationId="{C0982966-6827-9214-6FD2-8DD070799362}"/>
          </ac:spMkLst>
        </pc:spChg>
        <pc:spChg chg="add mod">
          <ac:chgData name="Arvind Raghavendran" userId="dc91e5b45a357c14" providerId="Windows Live" clId="Web-{1EDB5079-7AE9-D012-76B1-75A33D566B70}" dt="2024-04-26T07:33:40.176" v="5885" actId="1076"/>
          <ac:spMkLst>
            <pc:docMk/>
            <pc:sldMk cId="1423210530" sldId="278"/>
            <ac:spMk id="13" creationId="{8979FA7E-391D-CEC5-F6C7-A3ACB56D4A16}"/>
          </ac:spMkLst>
        </pc:spChg>
        <pc:spChg chg="add mod">
          <ac:chgData name="Arvind Raghavendran" userId="dc91e5b45a357c14" providerId="Windows Live" clId="Web-{1EDB5079-7AE9-D012-76B1-75A33D566B70}" dt="2024-04-26T07:34:01.598" v="5898" actId="14100"/>
          <ac:spMkLst>
            <pc:docMk/>
            <pc:sldMk cId="1423210530" sldId="278"/>
            <ac:spMk id="14" creationId="{5D0D36F7-82F9-D529-A995-721CBE8DAAEC}"/>
          </ac:spMkLst>
        </pc:spChg>
        <pc:picChg chg="del">
          <ac:chgData name="Arvind Raghavendran" userId="dc91e5b45a357c14" providerId="Windows Live" clId="Web-{1EDB5079-7AE9-D012-76B1-75A33D566B70}" dt="2024-04-26T07:16:52.234" v="5638"/>
          <ac:picMkLst>
            <pc:docMk/>
            <pc:sldMk cId="1423210530" sldId="278"/>
            <ac:picMk id="5" creationId="{AEDE4FDA-2EF6-0220-F47A-84303ED309F0}"/>
          </ac:picMkLst>
        </pc:picChg>
        <pc:picChg chg="add mod ord modCrop">
          <ac:chgData name="Arvind Raghavendran" userId="dc91e5b45a357c14" providerId="Windows Live" clId="Web-{1EDB5079-7AE9-D012-76B1-75A33D566B70}" dt="2024-04-26T07:21:50.662" v="5688" actId="14100"/>
          <ac:picMkLst>
            <pc:docMk/>
            <pc:sldMk cId="1423210530" sldId="278"/>
            <ac:picMk id="6" creationId="{CE3A8629-C43D-015E-53B0-88E554D67F05}"/>
          </ac:picMkLst>
        </pc:picChg>
        <pc:picChg chg="add mod ord modCrop">
          <ac:chgData name="Arvind Raghavendran" userId="dc91e5b45a357c14" providerId="Windows Live" clId="Web-{1EDB5079-7AE9-D012-76B1-75A33D566B70}" dt="2024-04-26T07:21:50.646" v="5687" actId="14100"/>
          <ac:picMkLst>
            <pc:docMk/>
            <pc:sldMk cId="1423210530" sldId="278"/>
            <ac:picMk id="7" creationId="{CB7450F9-47D0-E648-5552-BE59762F5328}"/>
          </ac:picMkLst>
        </pc:picChg>
        <pc:picChg chg="add mod">
          <ac:chgData name="Arvind Raghavendran" userId="dc91e5b45a357c14" providerId="Windows Live" clId="Web-{1EDB5079-7AE9-D012-76B1-75A33D566B70}" dt="2024-04-26T07:22:09.334" v="5693" actId="1076"/>
          <ac:picMkLst>
            <pc:docMk/>
            <pc:sldMk cId="1423210530" sldId="278"/>
            <ac:picMk id="8" creationId="{4D4FAA54-57BA-71A8-6C85-390717E4313E}"/>
          </ac:picMkLst>
        </pc:picChg>
        <pc:picChg chg="del">
          <ac:chgData name="Arvind Raghavendran" userId="dc91e5b45a357c14" providerId="Windows Live" clId="Web-{1EDB5079-7AE9-D012-76B1-75A33D566B70}" dt="2024-04-26T07:16:50.921" v="5637"/>
          <ac:picMkLst>
            <pc:docMk/>
            <pc:sldMk cId="1423210530" sldId="278"/>
            <ac:picMk id="9" creationId="{ABDD53DC-B42A-B93A-7F00-94EB283C89AA}"/>
          </ac:picMkLst>
        </pc:picChg>
        <pc:picChg chg="add mod">
          <ac:chgData name="Arvind Raghavendran" userId="dc91e5b45a357c14" providerId="Windows Live" clId="Web-{1EDB5079-7AE9-D012-76B1-75A33D566B70}" dt="2024-04-26T07:34:20.302" v="5900" actId="1076"/>
          <ac:picMkLst>
            <pc:docMk/>
            <pc:sldMk cId="1423210530" sldId="278"/>
            <ac:picMk id="10" creationId="{A0CB622E-FE16-5F8F-F3E8-825CAA3DAAF3}"/>
          </ac:picMkLst>
        </pc:picChg>
        <pc:picChg chg="add mod">
          <ac:chgData name="Arvind Raghavendran" userId="dc91e5b45a357c14" providerId="Windows Live" clId="Web-{1EDB5079-7AE9-D012-76B1-75A33D566B70}" dt="2024-04-26T07:34:18.583" v="5899" actId="1076"/>
          <ac:picMkLst>
            <pc:docMk/>
            <pc:sldMk cId="1423210530" sldId="278"/>
            <ac:picMk id="12" creationId="{BF8A9D93-BEE3-910C-B990-81FF8C0E1244}"/>
          </ac:picMkLst>
        </pc:picChg>
      </pc:sldChg>
      <pc:sldChg chg="delSp modSp new mod modClrScheme chgLayout">
        <pc:chgData name="Arvind Raghavendran" userId="dc91e5b45a357c14" providerId="Windows Live" clId="Web-{1EDB5079-7AE9-D012-76B1-75A33D566B70}" dt="2024-04-26T07:38:19.025" v="6317" actId="20577"/>
        <pc:sldMkLst>
          <pc:docMk/>
          <pc:sldMk cId="2642704317" sldId="279"/>
        </pc:sldMkLst>
        <pc:spChg chg="mod ord">
          <ac:chgData name="Arvind Raghavendran" userId="dc91e5b45a357c14" providerId="Windows Live" clId="Web-{1EDB5079-7AE9-D012-76B1-75A33D566B70}" dt="2024-04-26T07:34:46.349" v="5912" actId="20577"/>
          <ac:spMkLst>
            <pc:docMk/>
            <pc:sldMk cId="2642704317" sldId="279"/>
            <ac:spMk id="2" creationId="{E31733CC-BECF-360E-CCFB-D2B4C059DEAE}"/>
          </ac:spMkLst>
        </pc:spChg>
        <pc:spChg chg="mod ord">
          <ac:chgData name="Arvind Raghavendran" userId="dc91e5b45a357c14" providerId="Windows Live" clId="Web-{1EDB5079-7AE9-D012-76B1-75A33D566B70}" dt="2024-04-26T07:38:19.025" v="6317" actId="20577"/>
          <ac:spMkLst>
            <pc:docMk/>
            <pc:sldMk cId="2642704317" sldId="279"/>
            <ac:spMk id="3" creationId="{146ABC51-A5DA-59CD-F98F-ECF4B5222473}"/>
          </ac:spMkLst>
        </pc:spChg>
        <pc:spChg chg="del">
          <ac:chgData name="Arvind Raghavendran" userId="dc91e5b45a357c14" providerId="Windows Live" clId="Web-{1EDB5079-7AE9-D012-76B1-75A33D566B70}" dt="2024-04-26T07:34:40.646" v="5902"/>
          <ac:spMkLst>
            <pc:docMk/>
            <pc:sldMk cId="2642704317" sldId="279"/>
            <ac:spMk id="4" creationId="{D58F2C61-F4DF-8639-9F9D-AF5192E0C0FD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7:38:50.214" v="6349" actId="20577"/>
        <pc:sldMkLst>
          <pc:docMk/>
          <pc:sldMk cId="3281651918" sldId="280"/>
        </pc:sldMkLst>
        <pc:spChg chg="mod ord">
          <ac:chgData name="Arvind Raghavendran" userId="dc91e5b45a357c14" providerId="Windows Live" clId="Web-{1EDB5079-7AE9-D012-76B1-75A33D566B70}" dt="2024-04-26T07:38:46.557" v="6343" actId="20577"/>
          <ac:spMkLst>
            <pc:docMk/>
            <pc:sldMk cId="3281651918" sldId="280"/>
            <ac:spMk id="2" creationId="{685E1B42-CA1A-F7B8-0E01-602F4595B760}"/>
          </ac:spMkLst>
        </pc:spChg>
        <pc:spChg chg="mod ord">
          <ac:chgData name="Arvind Raghavendran" userId="dc91e5b45a357c14" providerId="Windows Live" clId="Web-{1EDB5079-7AE9-D012-76B1-75A33D566B70}" dt="2024-04-26T07:38:50.214" v="6349" actId="20577"/>
          <ac:spMkLst>
            <pc:docMk/>
            <pc:sldMk cId="3281651918" sldId="280"/>
            <ac:spMk id="3" creationId="{6AB4CD99-9A4B-5360-77CF-E5F05FC94086}"/>
          </ac:spMkLst>
        </pc:spChg>
      </pc:sldChg>
    </pc:docChg>
  </pc:docChgLst>
  <pc:docChgLst>
    <pc:chgData name="Guest User" providerId="Windows Live" clId="Web-{9502959B-758C-40AE-8636-72CC681FF6B9}"/>
    <pc:docChg chg="modSld">
      <pc:chgData name="Guest User" userId="" providerId="Windows Live" clId="Web-{9502959B-758C-40AE-8636-72CC681FF6B9}" dt="2024-04-30T10:20:25.875" v="33" actId="1076"/>
      <pc:docMkLst>
        <pc:docMk/>
      </pc:docMkLst>
      <pc:sldChg chg="modSp">
        <pc:chgData name="Guest User" userId="" providerId="Windows Live" clId="Web-{9502959B-758C-40AE-8636-72CC681FF6B9}" dt="2024-04-30T09:09:08.174" v="31" actId="20577"/>
        <pc:sldMkLst>
          <pc:docMk/>
          <pc:sldMk cId="109857222" sldId="256"/>
        </pc:sldMkLst>
        <pc:spChg chg="mod">
          <ac:chgData name="Guest User" userId="" providerId="Windows Live" clId="Web-{9502959B-758C-40AE-8636-72CC681FF6B9}" dt="2024-04-30T09:09:08.174" v="3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est User" userId="" providerId="Windows Live" clId="Web-{9502959B-758C-40AE-8636-72CC681FF6B9}" dt="2024-04-30T10:20:25.875" v="33" actId="1076"/>
        <pc:sldMkLst>
          <pc:docMk/>
          <pc:sldMk cId="1423210530" sldId="278"/>
        </pc:sldMkLst>
        <pc:spChg chg="mod">
          <ac:chgData name="Guest User" userId="" providerId="Windows Live" clId="Web-{9502959B-758C-40AE-8636-72CC681FF6B9}" dt="2024-04-30T10:20:15.531" v="32" actId="1076"/>
          <ac:spMkLst>
            <pc:docMk/>
            <pc:sldMk cId="1423210530" sldId="278"/>
            <ac:spMk id="13" creationId="{8979FA7E-391D-CEC5-F6C7-A3ACB56D4A16}"/>
          </ac:spMkLst>
        </pc:spChg>
        <pc:spChg chg="mod">
          <ac:chgData name="Guest User" userId="" providerId="Windows Live" clId="Web-{9502959B-758C-40AE-8636-72CC681FF6B9}" dt="2024-04-30T10:20:25.875" v="33" actId="1076"/>
          <ac:spMkLst>
            <pc:docMk/>
            <pc:sldMk cId="1423210530" sldId="278"/>
            <ac:spMk id="14" creationId="{5D0D36F7-82F9-D529-A995-721CBE8DAAEC}"/>
          </ac:spMkLst>
        </pc:spChg>
      </pc:sldChg>
    </pc:docChg>
  </pc:docChgLst>
  <pc:docChgLst>
    <pc:chgData name="Guest User" providerId="Windows Live" clId="Web-{82DF9473-AA85-4B8A-8445-3845BF1F86A8}"/>
    <pc:docChg chg="modSld">
      <pc:chgData name="Guest User" userId="" providerId="Windows Live" clId="Web-{82DF9473-AA85-4B8A-8445-3845BF1F86A8}" dt="2024-04-28T20:29:31.080" v="106" actId="20577"/>
      <pc:docMkLst>
        <pc:docMk/>
      </pc:docMkLst>
      <pc:sldChg chg="modSp">
        <pc:chgData name="Guest User" userId="" providerId="Windows Live" clId="Web-{82DF9473-AA85-4B8A-8445-3845BF1F86A8}" dt="2024-04-28T18:59:08.552" v="0" actId="20577"/>
        <pc:sldMkLst>
          <pc:docMk/>
          <pc:sldMk cId="2017011054" sldId="263"/>
        </pc:sldMkLst>
        <pc:spChg chg="mod">
          <ac:chgData name="Guest User" userId="" providerId="Windows Live" clId="Web-{82DF9473-AA85-4B8A-8445-3845BF1F86A8}" dt="2024-04-28T18:59:08.552" v="0" actId="20577"/>
          <ac:spMkLst>
            <pc:docMk/>
            <pc:sldMk cId="2017011054" sldId="263"/>
            <ac:spMk id="3" creationId="{E7F22679-1CB1-A57D-A855-17A75DB8E54C}"/>
          </ac:spMkLst>
        </pc:spChg>
      </pc:sldChg>
      <pc:sldChg chg="modSp">
        <pc:chgData name="Guest User" userId="" providerId="Windows Live" clId="Web-{82DF9473-AA85-4B8A-8445-3845BF1F86A8}" dt="2024-04-28T20:29:31.080" v="106" actId="20577"/>
        <pc:sldMkLst>
          <pc:docMk/>
          <pc:sldMk cId="4204349984" sldId="273"/>
        </pc:sldMkLst>
        <pc:spChg chg="mod">
          <ac:chgData name="Guest User" userId="" providerId="Windows Live" clId="Web-{82DF9473-AA85-4B8A-8445-3845BF1F86A8}" dt="2024-04-28T20:29:31.080" v="106" actId="20577"/>
          <ac:spMkLst>
            <pc:docMk/>
            <pc:sldMk cId="4204349984" sldId="273"/>
            <ac:spMk id="3" creationId="{E7E053FB-493D-FA46-7663-7866EDF3262A}"/>
          </ac:spMkLst>
        </pc:spChg>
      </pc:sldChg>
      <pc:sldChg chg="modSp">
        <pc:chgData name="Guest User" userId="" providerId="Windows Live" clId="Web-{82DF9473-AA85-4B8A-8445-3845BF1F86A8}" dt="2024-04-28T19:03:17.381" v="6" actId="20577"/>
        <pc:sldMkLst>
          <pc:docMk/>
          <pc:sldMk cId="2161041369" sldId="276"/>
        </pc:sldMkLst>
        <pc:spChg chg="mod">
          <ac:chgData name="Guest User" userId="" providerId="Windows Live" clId="Web-{82DF9473-AA85-4B8A-8445-3845BF1F86A8}" dt="2024-04-28T19:03:17.381" v="6" actId="20577"/>
          <ac:spMkLst>
            <pc:docMk/>
            <pc:sldMk cId="2161041369" sldId="276"/>
            <ac:spMk id="3" creationId="{FDF599C9-7135-5335-AD18-05C86320B8C7}"/>
          </ac:spMkLst>
        </pc:spChg>
      </pc:sldChg>
      <pc:sldChg chg="modSp">
        <pc:chgData name="Guest User" userId="" providerId="Windows Live" clId="Web-{82DF9473-AA85-4B8A-8445-3845BF1F86A8}" dt="2024-04-28T19:37:10.404" v="14" actId="14100"/>
        <pc:sldMkLst>
          <pc:docMk/>
          <pc:sldMk cId="1423210530" sldId="278"/>
        </pc:sldMkLst>
        <pc:picChg chg="mod">
          <ac:chgData name="Guest User" userId="" providerId="Windows Live" clId="Web-{82DF9473-AA85-4B8A-8445-3845BF1F86A8}" dt="2024-04-28T19:37:10.404" v="14" actId="14100"/>
          <ac:picMkLst>
            <pc:docMk/>
            <pc:sldMk cId="1423210530" sldId="278"/>
            <ac:picMk id="6" creationId="{CE3A8629-C43D-015E-53B0-88E554D67F05}"/>
          </ac:picMkLst>
        </pc:picChg>
        <pc:picChg chg="mod">
          <ac:chgData name="Guest User" userId="" providerId="Windows Live" clId="Web-{82DF9473-AA85-4B8A-8445-3845BF1F86A8}" dt="2024-04-28T19:37:01.232" v="13" actId="14100"/>
          <ac:picMkLst>
            <pc:docMk/>
            <pc:sldMk cId="1423210530" sldId="278"/>
            <ac:picMk id="7" creationId="{CB7450F9-47D0-E648-5552-BE59762F532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0AA56-C8EF-49D2-B789-18BD73ED8D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C2930-3D11-49DA-8811-EE0DF8228C1C}">
      <dgm:prSet phldrT="[Text]" phldr="0"/>
      <dgm:spPr/>
      <dgm:t>
        <a:bodyPr/>
        <a:lstStyle/>
        <a:p>
          <a:r>
            <a:rPr lang="en-US">
              <a:latin typeface="Tw Cen MT Condensed" panose="020B0606020104020203"/>
            </a:rPr>
            <a:t> Speech Recognition</a:t>
          </a:r>
          <a:endParaRPr lang="en-US"/>
        </a:p>
      </dgm:t>
    </dgm:pt>
    <dgm:pt modelId="{F356C788-DE8B-4A7C-941E-E1BE0D0A586E}" type="parTrans" cxnId="{02ED7B4F-9C98-474C-AA9F-A335C58A59F4}">
      <dgm:prSet/>
      <dgm:spPr/>
      <dgm:t>
        <a:bodyPr/>
        <a:lstStyle/>
        <a:p>
          <a:endParaRPr lang="en-US"/>
        </a:p>
      </dgm:t>
    </dgm:pt>
    <dgm:pt modelId="{7B7125D5-B6EE-49C6-ADBE-CC901439E78B}" type="sibTrans" cxnId="{02ED7B4F-9C98-474C-AA9F-A335C58A59F4}">
      <dgm:prSet/>
      <dgm:spPr/>
      <dgm:t>
        <a:bodyPr/>
        <a:lstStyle/>
        <a:p>
          <a:endParaRPr lang="en-US"/>
        </a:p>
      </dgm:t>
    </dgm:pt>
    <dgm:pt modelId="{0B55C829-BF92-4004-8732-4CE456E2893D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Voice Translations</a:t>
          </a:r>
          <a:endParaRPr lang="en-US"/>
        </a:p>
      </dgm:t>
    </dgm:pt>
    <dgm:pt modelId="{AF5838C3-46F3-4049-AE81-54D19800593F}" type="parTrans" cxnId="{D8ECC992-613D-48B1-9362-4D9186E4A395}">
      <dgm:prSet/>
      <dgm:spPr/>
      <dgm:t>
        <a:bodyPr/>
        <a:lstStyle/>
        <a:p>
          <a:endParaRPr lang="en-US"/>
        </a:p>
      </dgm:t>
    </dgm:pt>
    <dgm:pt modelId="{F0836FE6-127F-4F61-8290-02C380C40EEE}" type="sibTrans" cxnId="{D8ECC992-613D-48B1-9362-4D9186E4A395}">
      <dgm:prSet/>
      <dgm:spPr/>
      <dgm:t>
        <a:bodyPr/>
        <a:lstStyle/>
        <a:p>
          <a:endParaRPr lang="en-US"/>
        </a:p>
      </dgm:t>
    </dgm:pt>
    <dgm:pt modelId="{E86F38CF-F6F0-4B54-B654-3C1A9D7D363C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Music Analysis</a:t>
          </a:r>
          <a:endParaRPr lang="en-US"/>
        </a:p>
      </dgm:t>
    </dgm:pt>
    <dgm:pt modelId="{8A2F9C52-7809-4E86-8497-0C3B7C13FFA6}" type="parTrans" cxnId="{86D74CFB-0E58-4C0E-865D-260867D52873}">
      <dgm:prSet/>
      <dgm:spPr/>
      <dgm:t>
        <a:bodyPr/>
        <a:lstStyle/>
        <a:p>
          <a:endParaRPr lang="en-US"/>
        </a:p>
      </dgm:t>
    </dgm:pt>
    <dgm:pt modelId="{D2CB3A96-5F5E-49DA-B707-A5125A56FC6B}" type="sibTrans" cxnId="{86D74CFB-0E58-4C0E-865D-260867D52873}">
      <dgm:prSet/>
      <dgm:spPr/>
      <dgm:t>
        <a:bodyPr/>
        <a:lstStyle/>
        <a:p>
          <a:endParaRPr lang="en-US"/>
        </a:p>
      </dgm:t>
    </dgm:pt>
    <dgm:pt modelId="{2EFE2300-F5E6-41F1-8235-F4A9D3585F6A}" type="pres">
      <dgm:prSet presAssocID="{4710AA56-C8EF-49D2-B789-18BD73ED8D89}" presName="linear" presStyleCnt="0">
        <dgm:presLayoutVars>
          <dgm:dir/>
          <dgm:animLvl val="lvl"/>
          <dgm:resizeHandles val="exact"/>
        </dgm:presLayoutVars>
      </dgm:prSet>
      <dgm:spPr/>
    </dgm:pt>
    <dgm:pt modelId="{168163AE-80C4-435A-AA48-14D87C61E01F}" type="pres">
      <dgm:prSet presAssocID="{2D8C2930-3D11-49DA-8811-EE0DF8228C1C}" presName="parentLin" presStyleCnt="0"/>
      <dgm:spPr/>
    </dgm:pt>
    <dgm:pt modelId="{FAC1E86B-76BD-4F63-AE96-65C63B477C7F}" type="pres">
      <dgm:prSet presAssocID="{2D8C2930-3D11-49DA-8811-EE0DF8228C1C}" presName="parentLeftMargin" presStyleLbl="node1" presStyleIdx="0" presStyleCnt="3"/>
      <dgm:spPr/>
    </dgm:pt>
    <dgm:pt modelId="{935CCB1A-8A22-4E86-A455-0C67D8497BDB}" type="pres">
      <dgm:prSet presAssocID="{2D8C2930-3D11-49DA-8811-EE0DF8228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3B4508-4501-431A-8842-3FC6407D3ED4}" type="pres">
      <dgm:prSet presAssocID="{2D8C2930-3D11-49DA-8811-EE0DF8228C1C}" presName="negativeSpace" presStyleCnt="0"/>
      <dgm:spPr/>
    </dgm:pt>
    <dgm:pt modelId="{FA75D81F-E71A-4C74-A415-9433953140C7}" type="pres">
      <dgm:prSet presAssocID="{2D8C2930-3D11-49DA-8811-EE0DF8228C1C}" presName="childText" presStyleLbl="conFgAcc1" presStyleIdx="0" presStyleCnt="3">
        <dgm:presLayoutVars>
          <dgm:bulletEnabled val="1"/>
        </dgm:presLayoutVars>
      </dgm:prSet>
      <dgm:spPr/>
    </dgm:pt>
    <dgm:pt modelId="{8EDDFC22-3963-491B-ADC4-1FDC680FCDA9}" type="pres">
      <dgm:prSet presAssocID="{7B7125D5-B6EE-49C6-ADBE-CC901439E78B}" presName="spaceBetweenRectangles" presStyleCnt="0"/>
      <dgm:spPr/>
    </dgm:pt>
    <dgm:pt modelId="{013498DA-7F35-4E20-803F-9E0A2C2B90B4}" type="pres">
      <dgm:prSet presAssocID="{0B55C829-BF92-4004-8732-4CE456E2893D}" presName="parentLin" presStyleCnt="0"/>
      <dgm:spPr/>
    </dgm:pt>
    <dgm:pt modelId="{3A11F6D1-7156-41F5-A52D-AE29EE8B06A5}" type="pres">
      <dgm:prSet presAssocID="{0B55C829-BF92-4004-8732-4CE456E2893D}" presName="parentLeftMargin" presStyleLbl="node1" presStyleIdx="0" presStyleCnt="3"/>
      <dgm:spPr/>
    </dgm:pt>
    <dgm:pt modelId="{26B0D09A-CA4E-43E3-9771-DF3B333BD8EC}" type="pres">
      <dgm:prSet presAssocID="{0B55C829-BF92-4004-8732-4CE456E289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2C5502-568E-4EB5-8855-D3A21A96250E}" type="pres">
      <dgm:prSet presAssocID="{0B55C829-BF92-4004-8732-4CE456E2893D}" presName="negativeSpace" presStyleCnt="0"/>
      <dgm:spPr/>
    </dgm:pt>
    <dgm:pt modelId="{BE0EB158-26AA-468E-8ACF-6367B2C16981}" type="pres">
      <dgm:prSet presAssocID="{0B55C829-BF92-4004-8732-4CE456E2893D}" presName="childText" presStyleLbl="conFgAcc1" presStyleIdx="1" presStyleCnt="3">
        <dgm:presLayoutVars>
          <dgm:bulletEnabled val="1"/>
        </dgm:presLayoutVars>
      </dgm:prSet>
      <dgm:spPr/>
    </dgm:pt>
    <dgm:pt modelId="{9F95BB33-4A98-4A43-AA07-A0CC1FFCE10C}" type="pres">
      <dgm:prSet presAssocID="{F0836FE6-127F-4F61-8290-02C380C40EEE}" presName="spaceBetweenRectangles" presStyleCnt="0"/>
      <dgm:spPr/>
    </dgm:pt>
    <dgm:pt modelId="{8D537A0C-A4B5-4809-9688-1EF8C88A7C38}" type="pres">
      <dgm:prSet presAssocID="{E86F38CF-F6F0-4B54-B654-3C1A9D7D363C}" presName="parentLin" presStyleCnt="0"/>
      <dgm:spPr/>
    </dgm:pt>
    <dgm:pt modelId="{156CCB34-6470-4C14-A5A4-E3030EBBC4FF}" type="pres">
      <dgm:prSet presAssocID="{E86F38CF-F6F0-4B54-B654-3C1A9D7D363C}" presName="parentLeftMargin" presStyleLbl="node1" presStyleIdx="1" presStyleCnt="3"/>
      <dgm:spPr/>
    </dgm:pt>
    <dgm:pt modelId="{8030EE21-4CFA-436B-981D-AE936D562FE4}" type="pres">
      <dgm:prSet presAssocID="{E86F38CF-F6F0-4B54-B654-3C1A9D7D36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1050DB-DEE9-4BD3-AD8E-92388CE98BE2}" type="pres">
      <dgm:prSet presAssocID="{E86F38CF-F6F0-4B54-B654-3C1A9D7D363C}" presName="negativeSpace" presStyleCnt="0"/>
      <dgm:spPr/>
    </dgm:pt>
    <dgm:pt modelId="{4A6A0408-0F67-4CDF-BA49-896BE6FB49A2}" type="pres">
      <dgm:prSet presAssocID="{E86F38CF-F6F0-4B54-B654-3C1A9D7D36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E7A50A-7C49-4560-BDA5-94194BFBBF71}" type="presOf" srcId="{4710AA56-C8EF-49D2-B789-18BD73ED8D89}" destId="{2EFE2300-F5E6-41F1-8235-F4A9D3585F6A}" srcOrd="0" destOrd="0" presId="urn:microsoft.com/office/officeart/2005/8/layout/list1"/>
    <dgm:cxn modelId="{F867CD2A-C8FC-49F3-8B27-7364C0637471}" type="presOf" srcId="{2D8C2930-3D11-49DA-8811-EE0DF8228C1C}" destId="{935CCB1A-8A22-4E86-A455-0C67D8497BDB}" srcOrd="1" destOrd="0" presId="urn:microsoft.com/office/officeart/2005/8/layout/list1"/>
    <dgm:cxn modelId="{2667ED2B-8110-4B2D-8D00-D4AED40EF535}" type="presOf" srcId="{E86F38CF-F6F0-4B54-B654-3C1A9D7D363C}" destId="{8030EE21-4CFA-436B-981D-AE936D562FE4}" srcOrd="1" destOrd="0" presId="urn:microsoft.com/office/officeart/2005/8/layout/list1"/>
    <dgm:cxn modelId="{4EB37438-4234-43D5-993B-D2AB2987ED43}" type="presOf" srcId="{0B55C829-BF92-4004-8732-4CE456E2893D}" destId="{26B0D09A-CA4E-43E3-9771-DF3B333BD8EC}" srcOrd="1" destOrd="0" presId="urn:microsoft.com/office/officeart/2005/8/layout/list1"/>
    <dgm:cxn modelId="{07170744-60B8-4F82-B4BE-A4D0DF6749CD}" type="presOf" srcId="{E86F38CF-F6F0-4B54-B654-3C1A9D7D363C}" destId="{156CCB34-6470-4C14-A5A4-E3030EBBC4FF}" srcOrd="0" destOrd="0" presId="urn:microsoft.com/office/officeart/2005/8/layout/list1"/>
    <dgm:cxn modelId="{02ED7B4F-9C98-474C-AA9F-A335C58A59F4}" srcId="{4710AA56-C8EF-49D2-B789-18BD73ED8D89}" destId="{2D8C2930-3D11-49DA-8811-EE0DF8228C1C}" srcOrd="0" destOrd="0" parTransId="{F356C788-DE8B-4A7C-941E-E1BE0D0A586E}" sibTransId="{7B7125D5-B6EE-49C6-ADBE-CC901439E78B}"/>
    <dgm:cxn modelId="{D8ECC992-613D-48B1-9362-4D9186E4A395}" srcId="{4710AA56-C8EF-49D2-B789-18BD73ED8D89}" destId="{0B55C829-BF92-4004-8732-4CE456E2893D}" srcOrd="1" destOrd="0" parTransId="{AF5838C3-46F3-4049-AE81-54D19800593F}" sibTransId="{F0836FE6-127F-4F61-8290-02C380C40EEE}"/>
    <dgm:cxn modelId="{A48821DD-A248-4FE2-A5A0-44E45E126A70}" type="presOf" srcId="{2D8C2930-3D11-49DA-8811-EE0DF8228C1C}" destId="{FAC1E86B-76BD-4F63-AE96-65C63B477C7F}" srcOrd="0" destOrd="0" presId="urn:microsoft.com/office/officeart/2005/8/layout/list1"/>
    <dgm:cxn modelId="{AC8B59E7-D2E6-4DC4-8853-FED670D320B9}" type="presOf" srcId="{0B55C829-BF92-4004-8732-4CE456E2893D}" destId="{3A11F6D1-7156-41F5-A52D-AE29EE8B06A5}" srcOrd="0" destOrd="0" presId="urn:microsoft.com/office/officeart/2005/8/layout/list1"/>
    <dgm:cxn modelId="{86D74CFB-0E58-4C0E-865D-260867D52873}" srcId="{4710AA56-C8EF-49D2-B789-18BD73ED8D89}" destId="{E86F38CF-F6F0-4B54-B654-3C1A9D7D363C}" srcOrd="2" destOrd="0" parTransId="{8A2F9C52-7809-4E86-8497-0C3B7C13FFA6}" sibTransId="{D2CB3A96-5F5E-49DA-B707-A5125A56FC6B}"/>
    <dgm:cxn modelId="{FFB5AFBE-30A1-4A57-B9B3-4FF78315954B}" type="presParOf" srcId="{2EFE2300-F5E6-41F1-8235-F4A9D3585F6A}" destId="{168163AE-80C4-435A-AA48-14D87C61E01F}" srcOrd="0" destOrd="0" presId="urn:microsoft.com/office/officeart/2005/8/layout/list1"/>
    <dgm:cxn modelId="{B0919C42-75DE-4343-932D-FD3805B5A6D4}" type="presParOf" srcId="{168163AE-80C4-435A-AA48-14D87C61E01F}" destId="{FAC1E86B-76BD-4F63-AE96-65C63B477C7F}" srcOrd="0" destOrd="0" presId="urn:microsoft.com/office/officeart/2005/8/layout/list1"/>
    <dgm:cxn modelId="{AB10008B-4D32-4033-A16D-3A00ACA1DFBF}" type="presParOf" srcId="{168163AE-80C4-435A-AA48-14D87C61E01F}" destId="{935CCB1A-8A22-4E86-A455-0C67D8497BDB}" srcOrd="1" destOrd="0" presId="urn:microsoft.com/office/officeart/2005/8/layout/list1"/>
    <dgm:cxn modelId="{A5100E97-535E-47E5-A687-81AA01D1D526}" type="presParOf" srcId="{2EFE2300-F5E6-41F1-8235-F4A9D3585F6A}" destId="{6E3B4508-4501-431A-8842-3FC6407D3ED4}" srcOrd="1" destOrd="0" presId="urn:microsoft.com/office/officeart/2005/8/layout/list1"/>
    <dgm:cxn modelId="{FE5E4F0A-0334-466B-B72B-1265DE5DBB16}" type="presParOf" srcId="{2EFE2300-F5E6-41F1-8235-F4A9D3585F6A}" destId="{FA75D81F-E71A-4C74-A415-9433953140C7}" srcOrd="2" destOrd="0" presId="urn:microsoft.com/office/officeart/2005/8/layout/list1"/>
    <dgm:cxn modelId="{0207E48A-BC3A-4E6A-A9B6-5C85733FA5CD}" type="presParOf" srcId="{2EFE2300-F5E6-41F1-8235-F4A9D3585F6A}" destId="{8EDDFC22-3963-491B-ADC4-1FDC680FCDA9}" srcOrd="3" destOrd="0" presId="urn:microsoft.com/office/officeart/2005/8/layout/list1"/>
    <dgm:cxn modelId="{011EB42A-C8EF-4D20-8E1B-358C229E3564}" type="presParOf" srcId="{2EFE2300-F5E6-41F1-8235-F4A9D3585F6A}" destId="{013498DA-7F35-4E20-803F-9E0A2C2B90B4}" srcOrd="4" destOrd="0" presId="urn:microsoft.com/office/officeart/2005/8/layout/list1"/>
    <dgm:cxn modelId="{F7E0BD6E-F641-4036-804F-9F629291F74A}" type="presParOf" srcId="{013498DA-7F35-4E20-803F-9E0A2C2B90B4}" destId="{3A11F6D1-7156-41F5-A52D-AE29EE8B06A5}" srcOrd="0" destOrd="0" presId="urn:microsoft.com/office/officeart/2005/8/layout/list1"/>
    <dgm:cxn modelId="{2770466E-3EE2-445F-B27D-A87294E185C2}" type="presParOf" srcId="{013498DA-7F35-4E20-803F-9E0A2C2B90B4}" destId="{26B0D09A-CA4E-43E3-9771-DF3B333BD8EC}" srcOrd="1" destOrd="0" presId="urn:microsoft.com/office/officeart/2005/8/layout/list1"/>
    <dgm:cxn modelId="{925B9523-38AA-4F02-B0F3-06FBEB6EFBD8}" type="presParOf" srcId="{2EFE2300-F5E6-41F1-8235-F4A9D3585F6A}" destId="{522C5502-568E-4EB5-8855-D3A21A96250E}" srcOrd="5" destOrd="0" presId="urn:microsoft.com/office/officeart/2005/8/layout/list1"/>
    <dgm:cxn modelId="{5AB6CEEC-50CC-4FCA-8257-27C0FCC4C03B}" type="presParOf" srcId="{2EFE2300-F5E6-41F1-8235-F4A9D3585F6A}" destId="{BE0EB158-26AA-468E-8ACF-6367B2C16981}" srcOrd="6" destOrd="0" presId="urn:microsoft.com/office/officeart/2005/8/layout/list1"/>
    <dgm:cxn modelId="{88390AE8-5A2E-43D1-847E-ED0C444C802D}" type="presParOf" srcId="{2EFE2300-F5E6-41F1-8235-F4A9D3585F6A}" destId="{9F95BB33-4A98-4A43-AA07-A0CC1FFCE10C}" srcOrd="7" destOrd="0" presId="urn:microsoft.com/office/officeart/2005/8/layout/list1"/>
    <dgm:cxn modelId="{912D2787-8703-460B-A511-F7DC0DFA86BB}" type="presParOf" srcId="{2EFE2300-F5E6-41F1-8235-F4A9D3585F6A}" destId="{8D537A0C-A4B5-4809-9688-1EF8C88A7C38}" srcOrd="8" destOrd="0" presId="urn:microsoft.com/office/officeart/2005/8/layout/list1"/>
    <dgm:cxn modelId="{0163A3F9-5216-4CA2-AD94-6209BB6B8DB6}" type="presParOf" srcId="{8D537A0C-A4B5-4809-9688-1EF8C88A7C38}" destId="{156CCB34-6470-4C14-A5A4-E3030EBBC4FF}" srcOrd="0" destOrd="0" presId="urn:microsoft.com/office/officeart/2005/8/layout/list1"/>
    <dgm:cxn modelId="{27EBEBF5-E8EF-4D70-82DD-8A7418D7DFCB}" type="presParOf" srcId="{8D537A0C-A4B5-4809-9688-1EF8C88A7C38}" destId="{8030EE21-4CFA-436B-981D-AE936D562FE4}" srcOrd="1" destOrd="0" presId="urn:microsoft.com/office/officeart/2005/8/layout/list1"/>
    <dgm:cxn modelId="{F700EC7A-9DBD-42B3-90D9-D36A35B4A495}" type="presParOf" srcId="{2EFE2300-F5E6-41F1-8235-F4A9D3585F6A}" destId="{591050DB-DEE9-4BD3-AD8E-92388CE98BE2}" srcOrd="9" destOrd="0" presId="urn:microsoft.com/office/officeart/2005/8/layout/list1"/>
    <dgm:cxn modelId="{A47BC8B5-F7C5-442B-A233-9E09D56FB6E2}" type="presParOf" srcId="{2EFE2300-F5E6-41F1-8235-F4A9D3585F6A}" destId="{4A6A0408-0F67-4CDF-BA49-896BE6FB49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F4648-657B-4487-8ADF-63F73232593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FB6E7BC-00C3-4EC8-880D-DF7A67B5A07F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Windowing</a:t>
          </a:r>
          <a:endParaRPr lang="en-US"/>
        </a:p>
      </dgm:t>
    </dgm:pt>
    <dgm:pt modelId="{10CB42FF-F2EF-46BF-8EDD-C90F36FF6B4F}" type="parTrans" cxnId="{195E57BE-50AD-40A9-A6C8-57A0C682EB2D}">
      <dgm:prSet/>
      <dgm:spPr/>
    </dgm:pt>
    <dgm:pt modelId="{C7E76CAD-BABE-4DB7-A8E1-A53B8EE6DA65}" type="sibTrans" cxnId="{195E57BE-50AD-40A9-A6C8-57A0C682EB2D}">
      <dgm:prSet/>
      <dgm:spPr/>
      <dgm:t>
        <a:bodyPr/>
        <a:lstStyle/>
        <a:p>
          <a:endParaRPr lang="en-US"/>
        </a:p>
      </dgm:t>
    </dgm:pt>
    <dgm:pt modelId="{907813AD-D91F-4158-A6A8-2AA9C24A2583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DFT</a:t>
          </a:r>
          <a:endParaRPr lang="en-US"/>
        </a:p>
      </dgm:t>
    </dgm:pt>
    <dgm:pt modelId="{583DE7AD-61EF-4C58-BE7E-B64C1928B186}" type="parTrans" cxnId="{1741AD6D-1C98-46ED-A41C-34B8D8CB5696}">
      <dgm:prSet/>
      <dgm:spPr/>
    </dgm:pt>
    <dgm:pt modelId="{E60810C1-7B67-4686-9C01-BDE16FD48BE7}" type="sibTrans" cxnId="{1741AD6D-1C98-46ED-A41C-34B8D8CB5696}">
      <dgm:prSet/>
      <dgm:spPr/>
      <dgm:t>
        <a:bodyPr/>
        <a:lstStyle/>
        <a:p>
          <a:endParaRPr lang="en-US"/>
        </a:p>
      </dgm:t>
    </dgm:pt>
    <dgm:pt modelId="{767712E5-E34A-4543-9328-35A068696729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Mel-Filter mappings</a:t>
          </a:r>
          <a:endParaRPr lang="en-US"/>
        </a:p>
      </dgm:t>
    </dgm:pt>
    <dgm:pt modelId="{A16181F1-C53C-4187-B9A9-EE5A8F570211}" type="parTrans" cxnId="{845E9391-79C1-479B-B5D9-DCB0CCF1FDE0}">
      <dgm:prSet/>
      <dgm:spPr/>
    </dgm:pt>
    <dgm:pt modelId="{26DC2AB4-0C57-4292-BD1E-57963E6A913C}" type="sibTrans" cxnId="{845E9391-79C1-479B-B5D9-DCB0CCF1FDE0}">
      <dgm:prSet/>
      <dgm:spPr/>
      <dgm:t>
        <a:bodyPr/>
        <a:lstStyle/>
        <a:p>
          <a:endParaRPr lang="en-US"/>
        </a:p>
      </dgm:t>
    </dgm:pt>
    <dgm:pt modelId="{25573FA8-C232-4758-A560-91184AE231F0}">
      <dgm:prSet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Logarithm</a:t>
          </a:r>
        </a:p>
      </dgm:t>
    </dgm:pt>
    <dgm:pt modelId="{C6C08494-2AF3-424D-BA09-E9B1B0B07C85}" type="parTrans" cxnId="{31467BA4-5A51-45F4-8FBA-35F61FBA5F25}">
      <dgm:prSet/>
      <dgm:spPr/>
    </dgm:pt>
    <dgm:pt modelId="{C7E889B7-6DF1-468E-BA3D-F380F6D884AD}" type="sibTrans" cxnId="{31467BA4-5A51-45F4-8FBA-35F61FBA5F25}">
      <dgm:prSet/>
      <dgm:spPr/>
      <dgm:t>
        <a:bodyPr/>
        <a:lstStyle/>
        <a:p>
          <a:endParaRPr lang="en-US"/>
        </a:p>
      </dgm:t>
    </dgm:pt>
    <dgm:pt modelId="{0EFA1D3E-04BF-4A66-A35B-9B772628C355}">
      <dgm:prSet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 DCT</a:t>
          </a:r>
        </a:p>
      </dgm:t>
    </dgm:pt>
    <dgm:pt modelId="{92A51AA8-3063-4BC6-8053-4A5123DE0AEA}" type="parTrans" cxnId="{6E2483A5-C362-41FA-B495-2C6869F32DEA}">
      <dgm:prSet/>
      <dgm:spPr/>
    </dgm:pt>
    <dgm:pt modelId="{D0F2DC18-19FB-49BF-82D3-7C923B31F87E}" type="sibTrans" cxnId="{6E2483A5-C362-41FA-B495-2C6869F32DEA}">
      <dgm:prSet/>
      <dgm:spPr/>
    </dgm:pt>
    <dgm:pt modelId="{8EFDFBA3-8A1E-4458-B08B-4751D085BCD4}" type="pres">
      <dgm:prSet presAssocID="{496F4648-657B-4487-8ADF-63F732325939}" presName="linearFlow" presStyleCnt="0">
        <dgm:presLayoutVars>
          <dgm:resizeHandles val="exact"/>
        </dgm:presLayoutVars>
      </dgm:prSet>
      <dgm:spPr/>
    </dgm:pt>
    <dgm:pt modelId="{67514D9F-B2FA-4997-82F0-93ADD35B9843}" type="pres">
      <dgm:prSet presAssocID="{1FB6E7BC-00C3-4EC8-880D-DF7A67B5A07F}" presName="node" presStyleLbl="node1" presStyleIdx="0" presStyleCnt="5">
        <dgm:presLayoutVars>
          <dgm:bulletEnabled val="1"/>
        </dgm:presLayoutVars>
      </dgm:prSet>
      <dgm:spPr/>
    </dgm:pt>
    <dgm:pt modelId="{0E7382B7-AC38-435F-81A0-410B98EBA9F5}" type="pres">
      <dgm:prSet presAssocID="{C7E76CAD-BABE-4DB7-A8E1-A53B8EE6DA65}" presName="sibTrans" presStyleLbl="sibTrans2D1" presStyleIdx="0" presStyleCnt="4"/>
      <dgm:spPr/>
    </dgm:pt>
    <dgm:pt modelId="{094E91AD-D2C1-466E-86C3-273BA16C0796}" type="pres">
      <dgm:prSet presAssocID="{C7E76CAD-BABE-4DB7-A8E1-A53B8EE6DA65}" presName="connectorText" presStyleLbl="sibTrans2D1" presStyleIdx="0" presStyleCnt="4"/>
      <dgm:spPr/>
    </dgm:pt>
    <dgm:pt modelId="{93F339E8-C3C2-435C-8292-D4BCE37B4E0D}" type="pres">
      <dgm:prSet presAssocID="{907813AD-D91F-4158-A6A8-2AA9C24A2583}" presName="node" presStyleLbl="node1" presStyleIdx="1" presStyleCnt="5">
        <dgm:presLayoutVars>
          <dgm:bulletEnabled val="1"/>
        </dgm:presLayoutVars>
      </dgm:prSet>
      <dgm:spPr/>
    </dgm:pt>
    <dgm:pt modelId="{9B129513-D243-4B93-92BC-F1ACF284FF28}" type="pres">
      <dgm:prSet presAssocID="{E60810C1-7B67-4686-9C01-BDE16FD48BE7}" presName="sibTrans" presStyleLbl="sibTrans2D1" presStyleIdx="1" presStyleCnt="4"/>
      <dgm:spPr/>
    </dgm:pt>
    <dgm:pt modelId="{CFBE5B95-9E5C-4259-AF0C-677A97437672}" type="pres">
      <dgm:prSet presAssocID="{E60810C1-7B67-4686-9C01-BDE16FD48BE7}" presName="connectorText" presStyleLbl="sibTrans2D1" presStyleIdx="1" presStyleCnt="4"/>
      <dgm:spPr/>
    </dgm:pt>
    <dgm:pt modelId="{488A6804-A344-4D64-9E05-B9502CFF3337}" type="pres">
      <dgm:prSet presAssocID="{767712E5-E34A-4543-9328-35A068696729}" presName="node" presStyleLbl="node1" presStyleIdx="2" presStyleCnt="5">
        <dgm:presLayoutVars>
          <dgm:bulletEnabled val="1"/>
        </dgm:presLayoutVars>
      </dgm:prSet>
      <dgm:spPr/>
    </dgm:pt>
    <dgm:pt modelId="{866B90C8-E1A4-4834-863F-802A52A139E7}" type="pres">
      <dgm:prSet presAssocID="{26DC2AB4-0C57-4292-BD1E-57963E6A913C}" presName="sibTrans" presStyleLbl="sibTrans2D1" presStyleIdx="2" presStyleCnt="4"/>
      <dgm:spPr/>
    </dgm:pt>
    <dgm:pt modelId="{EB01DC36-3A24-4AC5-B44E-5991B18892DC}" type="pres">
      <dgm:prSet presAssocID="{26DC2AB4-0C57-4292-BD1E-57963E6A913C}" presName="connectorText" presStyleLbl="sibTrans2D1" presStyleIdx="2" presStyleCnt="4"/>
      <dgm:spPr/>
    </dgm:pt>
    <dgm:pt modelId="{1AE8CD6C-F92E-4781-B34C-46FA86AD33BF}" type="pres">
      <dgm:prSet presAssocID="{25573FA8-C232-4758-A560-91184AE231F0}" presName="node" presStyleLbl="node1" presStyleIdx="3" presStyleCnt="5">
        <dgm:presLayoutVars>
          <dgm:bulletEnabled val="1"/>
        </dgm:presLayoutVars>
      </dgm:prSet>
      <dgm:spPr/>
    </dgm:pt>
    <dgm:pt modelId="{808B5F6B-0A26-4801-B847-014D4F329D30}" type="pres">
      <dgm:prSet presAssocID="{C7E889B7-6DF1-468E-BA3D-F380F6D884AD}" presName="sibTrans" presStyleLbl="sibTrans2D1" presStyleIdx="3" presStyleCnt="4"/>
      <dgm:spPr/>
    </dgm:pt>
    <dgm:pt modelId="{73383945-06AF-48A8-ADAA-A0B1744D45F4}" type="pres">
      <dgm:prSet presAssocID="{C7E889B7-6DF1-468E-BA3D-F380F6D884AD}" presName="connectorText" presStyleLbl="sibTrans2D1" presStyleIdx="3" presStyleCnt="4"/>
      <dgm:spPr/>
    </dgm:pt>
    <dgm:pt modelId="{1AB2B882-6998-4799-AD26-3B3DB3DF0390}" type="pres">
      <dgm:prSet presAssocID="{0EFA1D3E-04BF-4A66-A35B-9B772628C355}" presName="node" presStyleLbl="node1" presStyleIdx="4" presStyleCnt="5">
        <dgm:presLayoutVars>
          <dgm:bulletEnabled val="1"/>
        </dgm:presLayoutVars>
      </dgm:prSet>
      <dgm:spPr/>
    </dgm:pt>
  </dgm:ptLst>
  <dgm:cxnLst>
    <dgm:cxn modelId="{10D90429-4A1A-4668-A928-C7D4996FE1DE}" type="presOf" srcId="{E60810C1-7B67-4686-9C01-BDE16FD48BE7}" destId="{9B129513-D243-4B93-92BC-F1ACF284FF28}" srcOrd="0" destOrd="0" presId="urn:microsoft.com/office/officeart/2005/8/layout/process2"/>
    <dgm:cxn modelId="{CA833641-4D19-49B2-AE20-3B387416A826}" type="presOf" srcId="{E60810C1-7B67-4686-9C01-BDE16FD48BE7}" destId="{CFBE5B95-9E5C-4259-AF0C-677A97437672}" srcOrd="1" destOrd="0" presId="urn:microsoft.com/office/officeart/2005/8/layout/process2"/>
    <dgm:cxn modelId="{9F67FC6C-9E9F-47D8-9CFD-D78B33096272}" type="presOf" srcId="{C7E889B7-6DF1-468E-BA3D-F380F6D884AD}" destId="{808B5F6B-0A26-4801-B847-014D4F329D30}" srcOrd="0" destOrd="0" presId="urn:microsoft.com/office/officeart/2005/8/layout/process2"/>
    <dgm:cxn modelId="{1741AD6D-1C98-46ED-A41C-34B8D8CB5696}" srcId="{496F4648-657B-4487-8ADF-63F732325939}" destId="{907813AD-D91F-4158-A6A8-2AA9C24A2583}" srcOrd="1" destOrd="0" parTransId="{583DE7AD-61EF-4C58-BE7E-B64C1928B186}" sibTransId="{E60810C1-7B67-4686-9C01-BDE16FD48BE7}"/>
    <dgm:cxn modelId="{D07D6650-18A9-42AC-92B7-2C4CC1345415}" type="presOf" srcId="{1FB6E7BC-00C3-4EC8-880D-DF7A67B5A07F}" destId="{67514D9F-B2FA-4997-82F0-93ADD35B9843}" srcOrd="0" destOrd="0" presId="urn:microsoft.com/office/officeart/2005/8/layout/process2"/>
    <dgm:cxn modelId="{AC043B51-3E26-40EC-8739-4ED42D3E79F6}" type="presOf" srcId="{25573FA8-C232-4758-A560-91184AE231F0}" destId="{1AE8CD6C-F92E-4781-B34C-46FA86AD33BF}" srcOrd="0" destOrd="0" presId="urn:microsoft.com/office/officeart/2005/8/layout/process2"/>
    <dgm:cxn modelId="{BB693D59-4D86-497B-847B-D3B1E5B9676D}" type="presOf" srcId="{0EFA1D3E-04BF-4A66-A35B-9B772628C355}" destId="{1AB2B882-6998-4799-AD26-3B3DB3DF0390}" srcOrd="0" destOrd="0" presId="urn:microsoft.com/office/officeart/2005/8/layout/process2"/>
    <dgm:cxn modelId="{C634828D-161D-4C76-86F6-FB876665D1D4}" type="presOf" srcId="{907813AD-D91F-4158-A6A8-2AA9C24A2583}" destId="{93F339E8-C3C2-435C-8292-D4BCE37B4E0D}" srcOrd="0" destOrd="0" presId="urn:microsoft.com/office/officeart/2005/8/layout/process2"/>
    <dgm:cxn modelId="{845E9391-79C1-479B-B5D9-DCB0CCF1FDE0}" srcId="{496F4648-657B-4487-8ADF-63F732325939}" destId="{767712E5-E34A-4543-9328-35A068696729}" srcOrd="2" destOrd="0" parTransId="{A16181F1-C53C-4187-B9A9-EE5A8F570211}" sibTransId="{26DC2AB4-0C57-4292-BD1E-57963E6A913C}"/>
    <dgm:cxn modelId="{31467BA4-5A51-45F4-8FBA-35F61FBA5F25}" srcId="{496F4648-657B-4487-8ADF-63F732325939}" destId="{25573FA8-C232-4758-A560-91184AE231F0}" srcOrd="3" destOrd="0" parTransId="{C6C08494-2AF3-424D-BA09-E9B1B0B07C85}" sibTransId="{C7E889B7-6DF1-468E-BA3D-F380F6D884AD}"/>
    <dgm:cxn modelId="{6E2483A5-C362-41FA-B495-2C6869F32DEA}" srcId="{496F4648-657B-4487-8ADF-63F732325939}" destId="{0EFA1D3E-04BF-4A66-A35B-9B772628C355}" srcOrd="4" destOrd="0" parTransId="{92A51AA8-3063-4BC6-8053-4A5123DE0AEA}" sibTransId="{D0F2DC18-19FB-49BF-82D3-7C923B31F87E}"/>
    <dgm:cxn modelId="{6D0A64B1-0623-4749-AC70-9DF461151662}" type="presOf" srcId="{C7E76CAD-BABE-4DB7-A8E1-A53B8EE6DA65}" destId="{094E91AD-D2C1-466E-86C3-273BA16C0796}" srcOrd="1" destOrd="0" presId="urn:microsoft.com/office/officeart/2005/8/layout/process2"/>
    <dgm:cxn modelId="{F35C2AB2-B7F2-4204-9CE2-2EC0EAB2806D}" type="presOf" srcId="{26DC2AB4-0C57-4292-BD1E-57963E6A913C}" destId="{866B90C8-E1A4-4834-863F-802A52A139E7}" srcOrd="0" destOrd="0" presId="urn:microsoft.com/office/officeart/2005/8/layout/process2"/>
    <dgm:cxn modelId="{C325A6B4-FD36-41FD-B35C-7C91DAFA1F4A}" type="presOf" srcId="{767712E5-E34A-4543-9328-35A068696729}" destId="{488A6804-A344-4D64-9E05-B9502CFF3337}" srcOrd="0" destOrd="0" presId="urn:microsoft.com/office/officeart/2005/8/layout/process2"/>
    <dgm:cxn modelId="{DD0DF6B7-DB54-4E7F-9819-F1D1D41666B1}" type="presOf" srcId="{496F4648-657B-4487-8ADF-63F732325939}" destId="{8EFDFBA3-8A1E-4458-B08B-4751D085BCD4}" srcOrd="0" destOrd="0" presId="urn:microsoft.com/office/officeart/2005/8/layout/process2"/>
    <dgm:cxn modelId="{195E57BE-50AD-40A9-A6C8-57A0C682EB2D}" srcId="{496F4648-657B-4487-8ADF-63F732325939}" destId="{1FB6E7BC-00C3-4EC8-880D-DF7A67B5A07F}" srcOrd="0" destOrd="0" parTransId="{10CB42FF-F2EF-46BF-8EDD-C90F36FF6B4F}" sibTransId="{C7E76CAD-BABE-4DB7-A8E1-A53B8EE6DA65}"/>
    <dgm:cxn modelId="{231AFFCB-CEBE-4363-A4E4-10121A90FB12}" type="presOf" srcId="{26DC2AB4-0C57-4292-BD1E-57963E6A913C}" destId="{EB01DC36-3A24-4AC5-B44E-5991B18892DC}" srcOrd="1" destOrd="0" presId="urn:microsoft.com/office/officeart/2005/8/layout/process2"/>
    <dgm:cxn modelId="{54B42FEE-94D3-4033-A6E4-B0F796CE3DD0}" type="presOf" srcId="{C7E889B7-6DF1-468E-BA3D-F380F6D884AD}" destId="{73383945-06AF-48A8-ADAA-A0B1744D45F4}" srcOrd="1" destOrd="0" presId="urn:microsoft.com/office/officeart/2005/8/layout/process2"/>
    <dgm:cxn modelId="{FBCCCEF0-EAD5-41AA-BEC8-3D066533F9CC}" type="presOf" srcId="{C7E76CAD-BABE-4DB7-A8E1-A53B8EE6DA65}" destId="{0E7382B7-AC38-435F-81A0-410B98EBA9F5}" srcOrd="0" destOrd="0" presId="urn:microsoft.com/office/officeart/2005/8/layout/process2"/>
    <dgm:cxn modelId="{1F7ADB98-6386-442F-A2F7-BEE8974A115B}" type="presParOf" srcId="{8EFDFBA3-8A1E-4458-B08B-4751D085BCD4}" destId="{67514D9F-B2FA-4997-82F0-93ADD35B9843}" srcOrd="0" destOrd="0" presId="urn:microsoft.com/office/officeart/2005/8/layout/process2"/>
    <dgm:cxn modelId="{2A516779-7DA7-41AE-BC91-5866B6B4AF4A}" type="presParOf" srcId="{8EFDFBA3-8A1E-4458-B08B-4751D085BCD4}" destId="{0E7382B7-AC38-435F-81A0-410B98EBA9F5}" srcOrd="1" destOrd="0" presId="urn:microsoft.com/office/officeart/2005/8/layout/process2"/>
    <dgm:cxn modelId="{548CC2C5-0BDE-4D38-B5D6-28772B70F862}" type="presParOf" srcId="{0E7382B7-AC38-435F-81A0-410B98EBA9F5}" destId="{094E91AD-D2C1-466E-86C3-273BA16C0796}" srcOrd="0" destOrd="0" presId="urn:microsoft.com/office/officeart/2005/8/layout/process2"/>
    <dgm:cxn modelId="{146855F7-6C53-4C72-A6D6-09FD71FAFBEF}" type="presParOf" srcId="{8EFDFBA3-8A1E-4458-B08B-4751D085BCD4}" destId="{93F339E8-C3C2-435C-8292-D4BCE37B4E0D}" srcOrd="2" destOrd="0" presId="urn:microsoft.com/office/officeart/2005/8/layout/process2"/>
    <dgm:cxn modelId="{5987945C-738F-4A5D-BE18-F5FCB0669335}" type="presParOf" srcId="{8EFDFBA3-8A1E-4458-B08B-4751D085BCD4}" destId="{9B129513-D243-4B93-92BC-F1ACF284FF28}" srcOrd="3" destOrd="0" presId="urn:microsoft.com/office/officeart/2005/8/layout/process2"/>
    <dgm:cxn modelId="{C0D8E9F9-2D2D-441F-B026-770664F69724}" type="presParOf" srcId="{9B129513-D243-4B93-92BC-F1ACF284FF28}" destId="{CFBE5B95-9E5C-4259-AF0C-677A97437672}" srcOrd="0" destOrd="0" presId="urn:microsoft.com/office/officeart/2005/8/layout/process2"/>
    <dgm:cxn modelId="{A5A2AD03-7D8B-472D-A976-1BB5A0701CB5}" type="presParOf" srcId="{8EFDFBA3-8A1E-4458-B08B-4751D085BCD4}" destId="{488A6804-A344-4D64-9E05-B9502CFF3337}" srcOrd="4" destOrd="0" presId="urn:microsoft.com/office/officeart/2005/8/layout/process2"/>
    <dgm:cxn modelId="{FA6761D8-4C72-4436-B10E-4708009677D3}" type="presParOf" srcId="{8EFDFBA3-8A1E-4458-B08B-4751D085BCD4}" destId="{866B90C8-E1A4-4834-863F-802A52A139E7}" srcOrd="5" destOrd="0" presId="urn:microsoft.com/office/officeart/2005/8/layout/process2"/>
    <dgm:cxn modelId="{372C85F2-BD79-49AD-A248-6576BD1C777A}" type="presParOf" srcId="{866B90C8-E1A4-4834-863F-802A52A139E7}" destId="{EB01DC36-3A24-4AC5-B44E-5991B18892DC}" srcOrd="0" destOrd="0" presId="urn:microsoft.com/office/officeart/2005/8/layout/process2"/>
    <dgm:cxn modelId="{F1140A58-271C-42F8-8840-18ED1D2CF14A}" type="presParOf" srcId="{8EFDFBA3-8A1E-4458-B08B-4751D085BCD4}" destId="{1AE8CD6C-F92E-4781-B34C-46FA86AD33BF}" srcOrd="6" destOrd="0" presId="urn:microsoft.com/office/officeart/2005/8/layout/process2"/>
    <dgm:cxn modelId="{EC3AB2BF-21D9-412B-9CEF-BEFB400C02F7}" type="presParOf" srcId="{8EFDFBA3-8A1E-4458-B08B-4751D085BCD4}" destId="{808B5F6B-0A26-4801-B847-014D4F329D30}" srcOrd="7" destOrd="0" presId="urn:microsoft.com/office/officeart/2005/8/layout/process2"/>
    <dgm:cxn modelId="{60BB0828-B8D1-4B79-BD87-19F01B9C49B1}" type="presParOf" srcId="{808B5F6B-0A26-4801-B847-014D4F329D30}" destId="{73383945-06AF-48A8-ADAA-A0B1744D45F4}" srcOrd="0" destOrd="0" presId="urn:microsoft.com/office/officeart/2005/8/layout/process2"/>
    <dgm:cxn modelId="{D2B229B5-2DC8-41FC-B352-21B1EAC88821}" type="presParOf" srcId="{8EFDFBA3-8A1E-4458-B08B-4751D085BCD4}" destId="{1AB2B882-6998-4799-AD26-3B3DB3DF039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A3ECF-AC99-4581-B1C3-9EC0AA9439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90831-FE43-40F8-BAF2-A6392A07DDBB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STFT</a:t>
          </a:r>
          <a:endParaRPr lang="en-US"/>
        </a:p>
      </dgm:t>
    </dgm:pt>
    <dgm:pt modelId="{5E8F8F3E-4F01-415F-9A00-78D79CF8D99A}" type="parTrans" cxnId="{F80F282E-BBC1-4898-8688-B40B56221049}">
      <dgm:prSet/>
      <dgm:spPr/>
      <dgm:t>
        <a:bodyPr/>
        <a:lstStyle/>
        <a:p>
          <a:endParaRPr lang="en-US"/>
        </a:p>
      </dgm:t>
    </dgm:pt>
    <dgm:pt modelId="{89B7FB02-FEE2-40E1-8942-DA88606DF211}" type="sibTrans" cxnId="{F80F282E-BBC1-4898-8688-B40B56221049}">
      <dgm:prSet/>
      <dgm:spPr/>
      <dgm:t>
        <a:bodyPr/>
        <a:lstStyle/>
        <a:p>
          <a:endParaRPr lang="en-US"/>
        </a:p>
      </dgm:t>
    </dgm:pt>
    <dgm:pt modelId="{5C547770-0008-46C0-A11F-3282D48E44C5}">
      <dgm:prSet phldrT="[Text]" phldr="0"/>
      <dgm:spPr/>
      <dgm:t>
        <a:bodyPr/>
        <a:lstStyle/>
        <a:p>
          <a:pPr rtl="0"/>
          <a:r>
            <a:rPr lang="en-US">
              <a:latin typeface="Tw Cen MT Condensed" panose="020B0606020104020203"/>
            </a:rPr>
            <a:t>Squared Frequency</a:t>
          </a:r>
          <a:endParaRPr lang="en-US"/>
        </a:p>
      </dgm:t>
    </dgm:pt>
    <dgm:pt modelId="{6849F755-45F9-4EE8-A32D-C9C7FAADF3C0}" type="parTrans" cxnId="{EE6C10DA-2577-4547-BAA3-FF908CAF429D}">
      <dgm:prSet/>
      <dgm:spPr/>
      <dgm:t>
        <a:bodyPr/>
        <a:lstStyle/>
        <a:p>
          <a:endParaRPr lang="en-US"/>
        </a:p>
      </dgm:t>
    </dgm:pt>
    <dgm:pt modelId="{820869ED-8908-4B3E-9905-5BD55D24D238}" type="sibTrans" cxnId="{EE6C10DA-2577-4547-BAA3-FF908CAF429D}">
      <dgm:prSet/>
      <dgm:spPr/>
      <dgm:t>
        <a:bodyPr/>
        <a:lstStyle/>
        <a:p>
          <a:endParaRPr lang="en-US"/>
        </a:p>
      </dgm:t>
    </dgm:pt>
    <dgm:pt modelId="{F09F2186-01DC-4F8D-9A73-37B792475754}">
      <dgm:prSet phldr="0"/>
      <dgm:spPr/>
      <dgm:t>
        <a:bodyPr/>
        <a:lstStyle/>
        <a:p>
          <a:r>
            <a:rPr lang="en-US">
              <a:latin typeface="Tw Cen MT Condensed" panose="020B0606020104020203"/>
            </a:rPr>
            <a:t>Windowing</a:t>
          </a:r>
          <a:endParaRPr lang="en-US"/>
        </a:p>
      </dgm:t>
    </dgm:pt>
    <dgm:pt modelId="{01A033E5-3211-411C-ACDB-695AC66A3FCF}" type="parTrans" cxnId="{CB4071A9-11A1-4AA3-B8F0-9D1D84673840}">
      <dgm:prSet/>
      <dgm:spPr/>
    </dgm:pt>
    <dgm:pt modelId="{E7CF6BAC-43CF-41A2-9D17-8810E6076EFA}" type="sibTrans" cxnId="{CB4071A9-11A1-4AA3-B8F0-9D1D84673840}">
      <dgm:prSet/>
      <dgm:spPr/>
      <dgm:t>
        <a:bodyPr/>
        <a:lstStyle/>
        <a:p>
          <a:endParaRPr lang="en-US"/>
        </a:p>
      </dgm:t>
    </dgm:pt>
    <dgm:pt modelId="{9A69A2D9-924F-4355-B78A-548FBDEBEAAC}">
      <dgm:prSet phldr="0"/>
      <dgm:spPr/>
      <dgm:t>
        <a:bodyPr/>
        <a:lstStyle/>
        <a:p>
          <a:r>
            <a:rPr lang="en-US">
              <a:latin typeface="Tw Cen MT Condensed" panose="020B0606020104020203"/>
            </a:rPr>
            <a:t>Visualization</a:t>
          </a:r>
        </a:p>
      </dgm:t>
    </dgm:pt>
    <dgm:pt modelId="{BC1C5A5C-2860-41D6-9524-D4C87D4499FD}" type="parTrans" cxnId="{0E6FBED7-A37B-49A8-BE26-2E7BD455D350}">
      <dgm:prSet/>
      <dgm:spPr/>
    </dgm:pt>
    <dgm:pt modelId="{7765BA6D-58B9-407F-8E0A-54DB02788C6E}" type="sibTrans" cxnId="{0E6FBED7-A37B-49A8-BE26-2E7BD455D350}">
      <dgm:prSet/>
      <dgm:spPr/>
      <dgm:t>
        <a:bodyPr/>
        <a:lstStyle/>
        <a:p>
          <a:endParaRPr lang="en-US"/>
        </a:p>
      </dgm:t>
    </dgm:pt>
    <dgm:pt modelId="{0DA9E026-8FF5-40C2-9575-3E31CDB08F3A}" type="pres">
      <dgm:prSet presAssocID="{EC8A3ECF-AC99-4581-B1C3-9EC0AA9439EE}" presName="Name0" presStyleCnt="0">
        <dgm:presLayoutVars>
          <dgm:dir/>
          <dgm:resizeHandles val="exact"/>
        </dgm:presLayoutVars>
      </dgm:prSet>
      <dgm:spPr/>
    </dgm:pt>
    <dgm:pt modelId="{E413DAE1-BBE1-471E-B202-50D7756F8775}" type="pres">
      <dgm:prSet presAssocID="{F09F2186-01DC-4F8D-9A73-37B792475754}" presName="node" presStyleLbl="node1" presStyleIdx="0" presStyleCnt="4">
        <dgm:presLayoutVars>
          <dgm:bulletEnabled val="1"/>
        </dgm:presLayoutVars>
      </dgm:prSet>
      <dgm:spPr/>
    </dgm:pt>
    <dgm:pt modelId="{4817BBD7-95ED-4F00-A938-85302F354CA9}" type="pres">
      <dgm:prSet presAssocID="{E7CF6BAC-43CF-41A2-9D17-8810E6076EFA}" presName="sibTrans" presStyleLbl="sibTrans2D1" presStyleIdx="0" presStyleCnt="3"/>
      <dgm:spPr/>
    </dgm:pt>
    <dgm:pt modelId="{40EF8694-5A1E-4DAC-A316-EB80555F39BF}" type="pres">
      <dgm:prSet presAssocID="{E7CF6BAC-43CF-41A2-9D17-8810E6076EFA}" presName="connectorText" presStyleLbl="sibTrans2D1" presStyleIdx="0" presStyleCnt="3"/>
      <dgm:spPr/>
    </dgm:pt>
    <dgm:pt modelId="{2EF8FC30-F7AE-4967-879F-C21EF4E2FCCB}" type="pres">
      <dgm:prSet presAssocID="{9F290831-FE43-40F8-BAF2-A6392A07DDBB}" presName="node" presStyleLbl="node1" presStyleIdx="1" presStyleCnt="4">
        <dgm:presLayoutVars>
          <dgm:bulletEnabled val="1"/>
        </dgm:presLayoutVars>
      </dgm:prSet>
      <dgm:spPr/>
    </dgm:pt>
    <dgm:pt modelId="{FF22057F-9DD1-4363-8996-E822FD1E56DD}" type="pres">
      <dgm:prSet presAssocID="{89B7FB02-FEE2-40E1-8942-DA88606DF211}" presName="sibTrans" presStyleLbl="sibTrans2D1" presStyleIdx="1" presStyleCnt="3"/>
      <dgm:spPr/>
    </dgm:pt>
    <dgm:pt modelId="{18C24036-70A9-4DCA-893F-95AB04845169}" type="pres">
      <dgm:prSet presAssocID="{89B7FB02-FEE2-40E1-8942-DA88606DF211}" presName="connectorText" presStyleLbl="sibTrans2D1" presStyleIdx="1" presStyleCnt="3"/>
      <dgm:spPr/>
    </dgm:pt>
    <dgm:pt modelId="{4C6F93B4-133A-4940-94D9-29655FF05594}" type="pres">
      <dgm:prSet presAssocID="{5C547770-0008-46C0-A11F-3282D48E44C5}" presName="node" presStyleLbl="node1" presStyleIdx="2" presStyleCnt="4">
        <dgm:presLayoutVars>
          <dgm:bulletEnabled val="1"/>
        </dgm:presLayoutVars>
      </dgm:prSet>
      <dgm:spPr/>
    </dgm:pt>
    <dgm:pt modelId="{91C9E9E8-4C1F-4666-8B45-FB4E066F761C}" type="pres">
      <dgm:prSet presAssocID="{820869ED-8908-4B3E-9905-5BD55D24D238}" presName="sibTrans" presStyleLbl="sibTrans2D1" presStyleIdx="2" presStyleCnt="3"/>
      <dgm:spPr/>
    </dgm:pt>
    <dgm:pt modelId="{FE045313-42E2-41C5-9FB1-EC8C012A4F51}" type="pres">
      <dgm:prSet presAssocID="{820869ED-8908-4B3E-9905-5BD55D24D238}" presName="connectorText" presStyleLbl="sibTrans2D1" presStyleIdx="2" presStyleCnt="3"/>
      <dgm:spPr/>
    </dgm:pt>
    <dgm:pt modelId="{0B1ED609-7267-4187-B1EA-753A73886151}" type="pres">
      <dgm:prSet presAssocID="{9A69A2D9-924F-4355-B78A-548FBDEBEAAC}" presName="node" presStyleLbl="node1" presStyleIdx="3" presStyleCnt="4">
        <dgm:presLayoutVars>
          <dgm:bulletEnabled val="1"/>
        </dgm:presLayoutVars>
      </dgm:prSet>
      <dgm:spPr/>
    </dgm:pt>
  </dgm:ptLst>
  <dgm:cxnLst>
    <dgm:cxn modelId="{F80F282E-BBC1-4898-8688-B40B56221049}" srcId="{EC8A3ECF-AC99-4581-B1C3-9EC0AA9439EE}" destId="{9F290831-FE43-40F8-BAF2-A6392A07DDBB}" srcOrd="1" destOrd="0" parTransId="{5E8F8F3E-4F01-415F-9A00-78D79CF8D99A}" sibTransId="{89B7FB02-FEE2-40E1-8942-DA88606DF211}"/>
    <dgm:cxn modelId="{90099E2E-0ED5-42BE-B9B7-DB8E0E8C8CBD}" type="presOf" srcId="{820869ED-8908-4B3E-9905-5BD55D24D238}" destId="{FE045313-42E2-41C5-9FB1-EC8C012A4F51}" srcOrd="1" destOrd="0" presId="urn:microsoft.com/office/officeart/2005/8/layout/process1"/>
    <dgm:cxn modelId="{E389B947-3BF3-441C-A499-29677483E57C}" type="presOf" srcId="{9A69A2D9-924F-4355-B78A-548FBDEBEAAC}" destId="{0B1ED609-7267-4187-B1EA-753A73886151}" srcOrd="0" destOrd="0" presId="urn:microsoft.com/office/officeart/2005/8/layout/process1"/>
    <dgm:cxn modelId="{5CEF2F6C-675F-480E-8DB5-089375F5618C}" type="presOf" srcId="{9F290831-FE43-40F8-BAF2-A6392A07DDBB}" destId="{2EF8FC30-F7AE-4967-879F-C21EF4E2FCCB}" srcOrd="0" destOrd="0" presId="urn:microsoft.com/office/officeart/2005/8/layout/process1"/>
    <dgm:cxn modelId="{4998946C-C644-4E87-87D4-D5EDA5DEAC4B}" type="presOf" srcId="{89B7FB02-FEE2-40E1-8942-DA88606DF211}" destId="{18C24036-70A9-4DCA-893F-95AB04845169}" srcOrd="1" destOrd="0" presId="urn:microsoft.com/office/officeart/2005/8/layout/process1"/>
    <dgm:cxn modelId="{9A445D50-E21B-441F-9D24-E06ABEE148A3}" type="presOf" srcId="{820869ED-8908-4B3E-9905-5BD55D24D238}" destId="{91C9E9E8-4C1F-4666-8B45-FB4E066F761C}" srcOrd="0" destOrd="0" presId="urn:microsoft.com/office/officeart/2005/8/layout/process1"/>
    <dgm:cxn modelId="{CB4071A9-11A1-4AA3-B8F0-9D1D84673840}" srcId="{EC8A3ECF-AC99-4581-B1C3-9EC0AA9439EE}" destId="{F09F2186-01DC-4F8D-9A73-37B792475754}" srcOrd="0" destOrd="0" parTransId="{01A033E5-3211-411C-ACDB-695AC66A3FCF}" sibTransId="{E7CF6BAC-43CF-41A2-9D17-8810E6076EFA}"/>
    <dgm:cxn modelId="{EDCD64D6-B0DF-4F23-B214-1B8D5CFBF7A2}" type="presOf" srcId="{89B7FB02-FEE2-40E1-8942-DA88606DF211}" destId="{FF22057F-9DD1-4363-8996-E822FD1E56DD}" srcOrd="0" destOrd="0" presId="urn:microsoft.com/office/officeart/2005/8/layout/process1"/>
    <dgm:cxn modelId="{0E6FBED7-A37B-49A8-BE26-2E7BD455D350}" srcId="{EC8A3ECF-AC99-4581-B1C3-9EC0AA9439EE}" destId="{9A69A2D9-924F-4355-B78A-548FBDEBEAAC}" srcOrd="3" destOrd="0" parTransId="{BC1C5A5C-2860-41D6-9524-D4C87D4499FD}" sibTransId="{7765BA6D-58B9-407F-8E0A-54DB02788C6E}"/>
    <dgm:cxn modelId="{EE6C10DA-2577-4547-BAA3-FF908CAF429D}" srcId="{EC8A3ECF-AC99-4581-B1C3-9EC0AA9439EE}" destId="{5C547770-0008-46C0-A11F-3282D48E44C5}" srcOrd="2" destOrd="0" parTransId="{6849F755-45F9-4EE8-A32D-C9C7FAADF3C0}" sibTransId="{820869ED-8908-4B3E-9905-5BD55D24D238}"/>
    <dgm:cxn modelId="{CEEABDE2-9540-4E18-A147-F4EDCE94902F}" type="presOf" srcId="{E7CF6BAC-43CF-41A2-9D17-8810E6076EFA}" destId="{40EF8694-5A1E-4DAC-A316-EB80555F39BF}" srcOrd="1" destOrd="0" presId="urn:microsoft.com/office/officeart/2005/8/layout/process1"/>
    <dgm:cxn modelId="{5DF7FDEA-B9D8-45E0-B542-A278CD0BE765}" type="presOf" srcId="{E7CF6BAC-43CF-41A2-9D17-8810E6076EFA}" destId="{4817BBD7-95ED-4F00-A938-85302F354CA9}" srcOrd="0" destOrd="0" presId="urn:microsoft.com/office/officeart/2005/8/layout/process1"/>
    <dgm:cxn modelId="{DB692FEF-7D40-4A1A-AFC6-718D0DA5AD58}" type="presOf" srcId="{EC8A3ECF-AC99-4581-B1C3-9EC0AA9439EE}" destId="{0DA9E026-8FF5-40C2-9575-3E31CDB08F3A}" srcOrd="0" destOrd="0" presId="urn:microsoft.com/office/officeart/2005/8/layout/process1"/>
    <dgm:cxn modelId="{405759FD-71B6-418F-B77C-285D0C68608F}" type="presOf" srcId="{F09F2186-01DC-4F8D-9A73-37B792475754}" destId="{E413DAE1-BBE1-471E-B202-50D7756F8775}" srcOrd="0" destOrd="0" presId="urn:microsoft.com/office/officeart/2005/8/layout/process1"/>
    <dgm:cxn modelId="{DAC633FE-B16A-4CE0-8BDC-2B08AD5CCDC2}" type="presOf" srcId="{5C547770-0008-46C0-A11F-3282D48E44C5}" destId="{4C6F93B4-133A-4940-94D9-29655FF05594}" srcOrd="0" destOrd="0" presId="urn:microsoft.com/office/officeart/2005/8/layout/process1"/>
    <dgm:cxn modelId="{821650CA-F9D7-45CC-82A9-A4343AFD691E}" type="presParOf" srcId="{0DA9E026-8FF5-40C2-9575-3E31CDB08F3A}" destId="{E413DAE1-BBE1-471E-B202-50D7756F8775}" srcOrd="0" destOrd="0" presId="urn:microsoft.com/office/officeart/2005/8/layout/process1"/>
    <dgm:cxn modelId="{7B59E0F2-6EF0-4964-B38E-EFDCDD400D9C}" type="presParOf" srcId="{0DA9E026-8FF5-40C2-9575-3E31CDB08F3A}" destId="{4817BBD7-95ED-4F00-A938-85302F354CA9}" srcOrd="1" destOrd="0" presId="urn:microsoft.com/office/officeart/2005/8/layout/process1"/>
    <dgm:cxn modelId="{25C00F34-59D9-4BB0-99B6-7B16A8D7AD35}" type="presParOf" srcId="{4817BBD7-95ED-4F00-A938-85302F354CA9}" destId="{40EF8694-5A1E-4DAC-A316-EB80555F39BF}" srcOrd="0" destOrd="0" presId="urn:microsoft.com/office/officeart/2005/8/layout/process1"/>
    <dgm:cxn modelId="{FA46F072-0D78-4FA3-AD7C-821DBF5B92BA}" type="presParOf" srcId="{0DA9E026-8FF5-40C2-9575-3E31CDB08F3A}" destId="{2EF8FC30-F7AE-4967-879F-C21EF4E2FCCB}" srcOrd="2" destOrd="0" presId="urn:microsoft.com/office/officeart/2005/8/layout/process1"/>
    <dgm:cxn modelId="{77047ED5-1235-4C9D-A6A9-1D964B179EEF}" type="presParOf" srcId="{0DA9E026-8FF5-40C2-9575-3E31CDB08F3A}" destId="{FF22057F-9DD1-4363-8996-E822FD1E56DD}" srcOrd="3" destOrd="0" presId="urn:microsoft.com/office/officeart/2005/8/layout/process1"/>
    <dgm:cxn modelId="{7E03D358-3918-44D5-8EBD-70C9A6A29579}" type="presParOf" srcId="{FF22057F-9DD1-4363-8996-E822FD1E56DD}" destId="{18C24036-70A9-4DCA-893F-95AB04845169}" srcOrd="0" destOrd="0" presId="urn:microsoft.com/office/officeart/2005/8/layout/process1"/>
    <dgm:cxn modelId="{72F16069-C5E3-4D2E-88DD-D7FE52ADE71C}" type="presParOf" srcId="{0DA9E026-8FF5-40C2-9575-3E31CDB08F3A}" destId="{4C6F93B4-133A-4940-94D9-29655FF05594}" srcOrd="4" destOrd="0" presId="urn:microsoft.com/office/officeart/2005/8/layout/process1"/>
    <dgm:cxn modelId="{34881DEB-54D5-407F-9064-1036B99641DD}" type="presParOf" srcId="{0DA9E026-8FF5-40C2-9575-3E31CDB08F3A}" destId="{91C9E9E8-4C1F-4666-8B45-FB4E066F761C}" srcOrd="5" destOrd="0" presId="urn:microsoft.com/office/officeart/2005/8/layout/process1"/>
    <dgm:cxn modelId="{DAB3607A-AC17-4A55-8056-A80DFE6445D3}" type="presParOf" srcId="{91C9E9E8-4C1F-4666-8B45-FB4E066F761C}" destId="{FE045313-42E2-41C5-9FB1-EC8C012A4F51}" srcOrd="0" destOrd="0" presId="urn:microsoft.com/office/officeart/2005/8/layout/process1"/>
    <dgm:cxn modelId="{E59468D2-C967-489F-AB13-A514B7B6D10F}" type="presParOf" srcId="{0DA9E026-8FF5-40C2-9575-3E31CDB08F3A}" destId="{0B1ED609-7267-4187-B1EA-753A7388615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5D81F-E71A-4C74-A415-9433953140C7}">
      <dsp:nvSpPr>
        <dsp:cNvPr id="0" name=""/>
        <dsp:cNvSpPr/>
      </dsp:nvSpPr>
      <dsp:spPr>
        <a:xfrm>
          <a:off x="0" y="338818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CCB1A-8A22-4E86-A455-0C67D8497BDB}">
      <dsp:nvSpPr>
        <dsp:cNvPr id="0" name=""/>
        <dsp:cNvSpPr/>
      </dsp:nvSpPr>
      <dsp:spPr>
        <a:xfrm>
          <a:off x="166456" y="58378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w Cen MT Condensed" panose="020B0606020104020203"/>
            </a:rPr>
            <a:t> Speech Recognition</a:t>
          </a:r>
          <a:endParaRPr lang="en-US" sz="1900" kern="1200"/>
        </a:p>
      </dsp:txBody>
      <dsp:txXfrm>
        <a:off x="193836" y="85758"/>
        <a:ext cx="2275628" cy="506120"/>
      </dsp:txXfrm>
    </dsp:sp>
    <dsp:sp modelId="{BE0EB158-26AA-468E-8ACF-6367B2C16981}">
      <dsp:nvSpPr>
        <dsp:cNvPr id="0" name=""/>
        <dsp:cNvSpPr/>
      </dsp:nvSpPr>
      <dsp:spPr>
        <a:xfrm>
          <a:off x="0" y="1200658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D09A-CA4E-43E3-9771-DF3B333BD8EC}">
      <dsp:nvSpPr>
        <dsp:cNvPr id="0" name=""/>
        <dsp:cNvSpPr/>
      </dsp:nvSpPr>
      <dsp:spPr>
        <a:xfrm>
          <a:off x="166456" y="920218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w Cen MT Condensed" panose="020B0606020104020203"/>
            </a:rPr>
            <a:t> Voice Translations</a:t>
          </a:r>
          <a:endParaRPr lang="en-US" sz="1900" kern="1200"/>
        </a:p>
      </dsp:txBody>
      <dsp:txXfrm>
        <a:off x="193836" y="947598"/>
        <a:ext cx="2275628" cy="506120"/>
      </dsp:txXfrm>
    </dsp:sp>
    <dsp:sp modelId="{4A6A0408-0F67-4CDF-BA49-896BE6FB49A2}">
      <dsp:nvSpPr>
        <dsp:cNvPr id="0" name=""/>
        <dsp:cNvSpPr/>
      </dsp:nvSpPr>
      <dsp:spPr>
        <a:xfrm>
          <a:off x="0" y="2062499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0EE21-4CFA-436B-981D-AE936D562FE4}">
      <dsp:nvSpPr>
        <dsp:cNvPr id="0" name=""/>
        <dsp:cNvSpPr/>
      </dsp:nvSpPr>
      <dsp:spPr>
        <a:xfrm>
          <a:off x="166456" y="1782059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w Cen MT Condensed" panose="020B0606020104020203"/>
            </a:rPr>
            <a:t> Music Analysis</a:t>
          </a:r>
          <a:endParaRPr lang="en-US" sz="1900" kern="1200"/>
        </a:p>
      </dsp:txBody>
      <dsp:txXfrm>
        <a:off x="193836" y="1809439"/>
        <a:ext cx="227562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4D9F-B2FA-4997-82F0-93ADD35B9843}">
      <dsp:nvSpPr>
        <dsp:cNvPr id="0" name=""/>
        <dsp:cNvSpPr/>
      </dsp:nvSpPr>
      <dsp:spPr>
        <a:xfrm>
          <a:off x="1097523" y="492"/>
          <a:ext cx="2088428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Windowing</a:t>
          </a:r>
          <a:endParaRPr lang="en-US" sz="1800" kern="1200"/>
        </a:p>
      </dsp:txBody>
      <dsp:txXfrm>
        <a:off x="1114401" y="17370"/>
        <a:ext cx="2054672" cy="542517"/>
      </dsp:txXfrm>
    </dsp:sp>
    <dsp:sp modelId="{0E7382B7-AC38-435F-81A0-410B98EBA9F5}">
      <dsp:nvSpPr>
        <dsp:cNvPr id="0" name=""/>
        <dsp:cNvSpPr/>
      </dsp:nvSpPr>
      <dsp:spPr>
        <a:xfrm rot="5400000">
          <a:off x="2033686" y="591172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063941" y="612783"/>
        <a:ext cx="155593" cy="151271"/>
      </dsp:txXfrm>
    </dsp:sp>
    <dsp:sp modelId="{93F339E8-C3C2-435C-8292-D4BCE37B4E0D}">
      <dsp:nvSpPr>
        <dsp:cNvPr id="0" name=""/>
        <dsp:cNvSpPr/>
      </dsp:nvSpPr>
      <dsp:spPr>
        <a:xfrm>
          <a:off x="1097523" y="864902"/>
          <a:ext cx="2088428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DFT</a:t>
          </a:r>
          <a:endParaRPr lang="en-US" sz="1800" kern="1200"/>
        </a:p>
      </dsp:txBody>
      <dsp:txXfrm>
        <a:off x="1114401" y="881780"/>
        <a:ext cx="2054672" cy="542517"/>
      </dsp:txXfrm>
    </dsp:sp>
    <dsp:sp modelId="{9B129513-D243-4B93-92BC-F1ACF284FF28}">
      <dsp:nvSpPr>
        <dsp:cNvPr id="0" name=""/>
        <dsp:cNvSpPr/>
      </dsp:nvSpPr>
      <dsp:spPr>
        <a:xfrm rot="5400000">
          <a:off x="2033686" y="145558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063941" y="1477194"/>
        <a:ext cx="155593" cy="151271"/>
      </dsp:txXfrm>
    </dsp:sp>
    <dsp:sp modelId="{488A6804-A344-4D64-9E05-B9502CFF3337}">
      <dsp:nvSpPr>
        <dsp:cNvPr id="0" name=""/>
        <dsp:cNvSpPr/>
      </dsp:nvSpPr>
      <dsp:spPr>
        <a:xfrm>
          <a:off x="1097523" y="1729313"/>
          <a:ext cx="2088428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Mel-Filter mappings</a:t>
          </a:r>
          <a:endParaRPr lang="en-US" sz="1800" kern="1200"/>
        </a:p>
      </dsp:txBody>
      <dsp:txXfrm>
        <a:off x="1114401" y="1746191"/>
        <a:ext cx="2054672" cy="542517"/>
      </dsp:txXfrm>
    </dsp:sp>
    <dsp:sp modelId="{866B90C8-E1A4-4834-863F-802A52A139E7}">
      <dsp:nvSpPr>
        <dsp:cNvPr id="0" name=""/>
        <dsp:cNvSpPr/>
      </dsp:nvSpPr>
      <dsp:spPr>
        <a:xfrm rot="5400000">
          <a:off x="2033686" y="231999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063941" y="2341604"/>
        <a:ext cx="155593" cy="151271"/>
      </dsp:txXfrm>
    </dsp:sp>
    <dsp:sp modelId="{1AE8CD6C-F92E-4781-B34C-46FA86AD33BF}">
      <dsp:nvSpPr>
        <dsp:cNvPr id="0" name=""/>
        <dsp:cNvSpPr/>
      </dsp:nvSpPr>
      <dsp:spPr>
        <a:xfrm>
          <a:off x="1097523" y="2593723"/>
          <a:ext cx="2088428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Logarithm</a:t>
          </a:r>
        </a:p>
      </dsp:txBody>
      <dsp:txXfrm>
        <a:off x="1114401" y="2610601"/>
        <a:ext cx="2054672" cy="542517"/>
      </dsp:txXfrm>
    </dsp:sp>
    <dsp:sp modelId="{808B5F6B-0A26-4801-B847-014D4F329D30}">
      <dsp:nvSpPr>
        <dsp:cNvPr id="0" name=""/>
        <dsp:cNvSpPr/>
      </dsp:nvSpPr>
      <dsp:spPr>
        <a:xfrm rot="5400000">
          <a:off x="2033686" y="318440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063941" y="3206014"/>
        <a:ext cx="155593" cy="151271"/>
      </dsp:txXfrm>
    </dsp:sp>
    <dsp:sp modelId="{1AB2B882-6998-4799-AD26-3B3DB3DF0390}">
      <dsp:nvSpPr>
        <dsp:cNvPr id="0" name=""/>
        <dsp:cNvSpPr/>
      </dsp:nvSpPr>
      <dsp:spPr>
        <a:xfrm>
          <a:off x="1097523" y="3458133"/>
          <a:ext cx="2088428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 DCT</a:t>
          </a:r>
        </a:p>
      </dsp:txBody>
      <dsp:txXfrm>
        <a:off x="1114401" y="3475011"/>
        <a:ext cx="2054672" cy="542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3DAE1-BBE1-471E-B202-50D7756F8775}">
      <dsp:nvSpPr>
        <dsp:cNvPr id="0" name=""/>
        <dsp:cNvSpPr/>
      </dsp:nvSpPr>
      <dsp:spPr>
        <a:xfrm>
          <a:off x="2428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Windowing</a:t>
          </a:r>
          <a:endParaRPr lang="en-US" sz="1800" kern="1200"/>
        </a:p>
      </dsp:txBody>
      <dsp:txXfrm>
        <a:off x="21088" y="896377"/>
        <a:ext cx="1024505" cy="599775"/>
      </dsp:txXfrm>
    </dsp:sp>
    <dsp:sp modelId="{4817BBD7-95ED-4F00-A938-85302F354CA9}">
      <dsp:nvSpPr>
        <dsp:cNvPr id="0" name=""/>
        <dsp:cNvSpPr/>
      </dsp:nvSpPr>
      <dsp:spPr>
        <a:xfrm>
          <a:off x="1170436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70436" y="1117265"/>
        <a:ext cx="157574" cy="158000"/>
      </dsp:txXfrm>
    </dsp:sp>
    <dsp:sp modelId="{2EF8FC30-F7AE-4967-879F-C21EF4E2FCCB}">
      <dsp:nvSpPr>
        <dsp:cNvPr id="0" name=""/>
        <dsp:cNvSpPr/>
      </dsp:nvSpPr>
      <dsp:spPr>
        <a:xfrm>
          <a:off x="1488983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STFT</a:t>
          </a:r>
          <a:endParaRPr lang="en-US" sz="1800" kern="1200"/>
        </a:p>
      </dsp:txBody>
      <dsp:txXfrm>
        <a:off x="1507643" y="896377"/>
        <a:ext cx="1024505" cy="599775"/>
      </dsp:txXfrm>
    </dsp:sp>
    <dsp:sp modelId="{FF22057F-9DD1-4363-8996-E822FD1E56DD}">
      <dsp:nvSpPr>
        <dsp:cNvPr id="0" name=""/>
        <dsp:cNvSpPr/>
      </dsp:nvSpPr>
      <dsp:spPr>
        <a:xfrm>
          <a:off x="2656991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656991" y="1117265"/>
        <a:ext cx="157574" cy="158000"/>
      </dsp:txXfrm>
    </dsp:sp>
    <dsp:sp modelId="{4C6F93B4-133A-4940-94D9-29655FF05594}">
      <dsp:nvSpPr>
        <dsp:cNvPr id="0" name=""/>
        <dsp:cNvSpPr/>
      </dsp:nvSpPr>
      <dsp:spPr>
        <a:xfrm>
          <a:off x="2975539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Squared Frequency</a:t>
          </a:r>
          <a:endParaRPr lang="en-US" sz="1800" kern="1200"/>
        </a:p>
      </dsp:txBody>
      <dsp:txXfrm>
        <a:off x="2994199" y="896377"/>
        <a:ext cx="1024505" cy="599775"/>
      </dsp:txXfrm>
    </dsp:sp>
    <dsp:sp modelId="{91C9E9E8-4C1F-4666-8B45-FB4E066F761C}">
      <dsp:nvSpPr>
        <dsp:cNvPr id="0" name=""/>
        <dsp:cNvSpPr/>
      </dsp:nvSpPr>
      <dsp:spPr>
        <a:xfrm>
          <a:off x="4143546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43546" y="1117265"/>
        <a:ext cx="157574" cy="158000"/>
      </dsp:txXfrm>
    </dsp:sp>
    <dsp:sp modelId="{0B1ED609-7267-4187-B1EA-753A73886151}">
      <dsp:nvSpPr>
        <dsp:cNvPr id="0" name=""/>
        <dsp:cNvSpPr/>
      </dsp:nvSpPr>
      <dsp:spPr>
        <a:xfrm>
          <a:off x="4462094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 Condensed" panose="020B0606020104020203"/>
            </a:rPr>
            <a:t>Visualization</a:t>
          </a:r>
        </a:p>
      </dsp:txBody>
      <dsp:txXfrm>
        <a:off x="4480754" y="896377"/>
        <a:ext cx="1024505" cy="59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3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2.mp3"/><Relationship Id="rId7" Type="http://schemas.openxmlformats.org/officeDocument/2006/relationships/image" Target="../media/image1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2.mp3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/>
              <a:t>ACCENT CLASSIFICATION AND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Arvind Raghavendran (MDS202214) </a:t>
            </a:r>
          </a:p>
          <a:p>
            <a:r>
              <a:rPr lang="en-US"/>
              <a:t>Swastika Mohapatra (MDS202245)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3BD-68BB-7148-62E4-F233F683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ISSues</a:t>
            </a:r>
            <a:r>
              <a:rPr lang="en-US"/>
              <a:t> with using MFFC</a:t>
            </a:r>
            <a:r>
              <a:rPr lang="en-US" cap="none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032A-701D-0791-A771-4B47F848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07" y="1900990"/>
            <a:ext cx="5172138" cy="4761296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MFCCs capture high-level, vocal tract information that might not capture subtle pitch and frequency changes crucial for accent classification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Issue persisted even without averaging the features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MFCCs are more useful if audios are very distinct, for example a dog barking vs an ambulance siren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Accents are copies of the same waveform with slight nuances in pitch, temporal frequencies, </a:t>
            </a:r>
            <a:r>
              <a:rPr lang="en-US" err="1"/>
              <a:t>etc</a:t>
            </a:r>
            <a:r>
              <a:rPr lang="en-US"/>
              <a:t> and hence MFCCs fail to be distinctive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135CA41-536B-2B4C-D159-578474CC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78" y="1899299"/>
            <a:ext cx="6256458" cy="2175228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89FDB7E-D38A-543D-D5E3-03E937BB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41" y="4282741"/>
            <a:ext cx="6269455" cy="2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8BD-B974-639F-6CDD-89ED236D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Spectrograms as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56C-3A8A-9501-B5D2-E90F4B82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19040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They represent audio signals in the time-frequency domain, capturing both temporal and spectral features simultaneously.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High dimensionality is advantageous here since that is what the task demands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Offer precise time-frequency localization and identify rapid changes in speech characteristics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7819-600C-42AB-28AC-14FFCABC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75" y="2343901"/>
            <a:ext cx="6072438" cy="21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2647-8DB2-7CD3-7EA9-C78FC2BE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BA32-BAC3-B17E-2927-C4AD0FDE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Experimented with various hyperparameters like window length (512), hop length(1024), sampling rate(22.05 </a:t>
            </a:r>
            <a:r>
              <a:rPr lang="en-US" err="1"/>
              <a:t>KHz</a:t>
            </a:r>
            <a:r>
              <a:rPr lang="en-US"/>
              <a:t>)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Hanning algorithm to obtain the windows for applying STFT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The result was 513 spectral frequencies distributed across </a:t>
            </a:r>
            <a:r>
              <a:rPr lang="en-US" i="1">
                <a:ea typeface="+mn-lt"/>
                <a:cs typeface="+mn-lt"/>
              </a:rPr>
              <a:t>n</a:t>
            </a:r>
            <a:r>
              <a:rPr lang="en-US" i="1"/>
              <a:t> </a:t>
            </a:r>
            <a:r>
              <a:rPr lang="en-US"/>
              <a:t>timesteps, that vary depending upon audio length.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padded the matrices with zeros to have all inputs of the same size (513, 229)</a:t>
            </a:r>
          </a:p>
        </p:txBody>
      </p:sp>
    </p:spTree>
    <p:extLst>
      <p:ext uri="{BB962C8B-B14F-4D97-AF65-F5344CB8AC3E}">
        <p14:creationId xmlns:p14="http://schemas.microsoft.com/office/powerpoint/2010/main" val="263979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BEA9-328C-802D-4D20-8191CF4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739B-5437-0AD2-F41B-63422FF6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01334"/>
            <a:ext cx="6721461" cy="4108026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used the same earlier model with the same training steps except that the 1D layers are replaced with 2D layers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latin typeface="Tw Cen MT" panose="020B0602020104020603"/>
                <a:cs typeface="Arial"/>
              </a:rPr>
              <a:t> We also introduced </a:t>
            </a:r>
            <a:r>
              <a:rPr lang="en-US" err="1">
                <a:latin typeface="Tw Cen MT" panose="020B0602020104020603"/>
                <a:cs typeface="Arial"/>
              </a:rPr>
              <a:t>MaxPooling</a:t>
            </a:r>
            <a:r>
              <a:rPr lang="en-US">
                <a:latin typeface="Tw Cen MT" panose="020B0602020104020603"/>
                <a:cs typeface="Arial"/>
              </a:rPr>
              <a:t> at each layer to reduce size of feature maps</a:t>
            </a:r>
          </a:p>
          <a:p>
            <a:pPr>
              <a:buFont typeface="Wingdings,Sans-Serif" panose="020B0602020104020603" pitchFamily="34" charset="0"/>
              <a:buChar char="q"/>
            </a:pPr>
            <a:r>
              <a:rPr lang="en-US">
                <a:latin typeface="TW Cen MT"/>
                <a:cs typeface="Arial"/>
              </a:rPr>
              <a:t>Out-sample metrics: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Precision: 97.68%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Recall: 98.13%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Accuracy: 97.97%</a:t>
            </a:r>
          </a:p>
          <a:p>
            <a:pPr>
              <a:buFont typeface="Wingdings,Sans-Serif" panose="020B0602020104020603" pitchFamily="34" charset="0"/>
              <a:buChar char="q"/>
            </a:pPr>
            <a:r>
              <a:rPr lang="en-US">
                <a:latin typeface="TW Cen MT"/>
                <a:cs typeface="Arial"/>
              </a:rPr>
              <a:t>Diagnosis: 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 Model able to identify subtle changes in accents via spectrograms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>
                <a:latin typeface="TW Cen MT"/>
                <a:cs typeface="Arial"/>
              </a:rPr>
              <a:t> Does a much better job generalizing to test set</a:t>
            </a:r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</p:txBody>
      </p:sp>
      <p:pic>
        <p:nvPicPr>
          <p:cNvPr id="4" name="Picture 3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AC411E9F-0844-6EAE-D603-D3F55BC4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-447" r="48599" b="277"/>
          <a:stretch/>
        </p:blipFill>
        <p:spPr>
          <a:xfrm>
            <a:off x="8216807" y="2646"/>
            <a:ext cx="3975251" cy="3342463"/>
          </a:xfrm>
          <a:prstGeom prst="rect">
            <a:avLst/>
          </a:prstGeom>
        </p:spPr>
      </p:pic>
      <p:pic>
        <p:nvPicPr>
          <p:cNvPr id="5" name="Picture 4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87C73161-1649-39CE-909A-732EB0B9A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14" t="-1114" r="-2406" b="1113"/>
          <a:stretch/>
        </p:blipFill>
        <p:spPr>
          <a:xfrm>
            <a:off x="8215173" y="3349058"/>
            <a:ext cx="4153788" cy="34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8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DAB3-4ED4-6093-D68D-98F30EB8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Accent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3423-C1E6-81EF-DC89-88D2B2B8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379771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A470-3194-EB7B-E411-438990D4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6D74-7169-15EB-BEAF-15ECBC5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Involves compressing input audio into latent space and reconstructing back to target domain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CNN-Dense models would not work well since reconstruction is poor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Autoencoder frameworks or CNN+LSTMs would be a better match because they capture spatial context while reconstructing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Best possible model on a spectrogram was quite shallow having encoder and decoders as 3 layer CNNs with 256 filters at most. Model performed poorly, highlighting need for deeper 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8150-D2DF-3685-C819-C3A6931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53FB-493D-FA46-7663-7866EDF3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1389"/>
            <a:ext cx="7801927" cy="4164471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Although spectrograms captured accent nuances more than MFCCs, high dimensionality combined with deep architectures make training infeasible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Low dimensionality of MFCC makes it a good choice, so we proceed to extract 26 MFCCs for higher representation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don't want to compress the matrices since we cannot reconstruct audio back from averaged features.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So we pad using zeros to obtain (26, 229) feature matrices for all audios.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also normalized the data to reduce overhead and stored mean, variances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886A-AEA2-7065-2D7B-33BD2AB7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" r="53026" b="-227"/>
          <a:stretch/>
        </p:blipFill>
        <p:spPr>
          <a:xfrm>
            <a:off x="8832356" y="15425"/>
            <a:ext cx="3363173" cy="3415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32C46-3B11-DC36-5E52-972F774A5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26" b="-227"/>
          <a:stretch/>
        </p:blipFill>
        <p:spPr>
          <a:xfrm>
            <a:off x="8832354" y="3432392"/>
            <a:ext cx="3360786" cy="34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D215-AFCC-AC1D-43BE-DD4451E4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F470-676E-02C3-E408-B34F20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42494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The core training ideas were the same, like Dropout, BN, Pooling, </a:t>
            </a:r>
            <a:r>
              <a:rPr lang="en-US" err="1"/>
              <a:t>etc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Additionally, we Normalized inputs for smoother training. This was a key step in the process that countered the high dimensionality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We experimented with MSE as the loss function, with a possible extension to using Huber Loss that combines both L1 and L2 losses.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also experimented with multiple model architectures including LSTMs, GRUs, RNNs, etc. into the autoencoder framework.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The best model chosen had an encoder having 3 CNN layers with 1024, 512, 256 filters and a mirror architecture for the decoder. The latent embedding was a GRU having 8 units.</a:t>
            </a:r>
          </a:p>
        </p:txBody>
      </p:sp>
    </p:spTree>
    <p:extLst>
      <p:ext uri="{BB962C8B-B14F-4D97-AF65-F5344CB8AC3E}">
        <p14:creationId xmlns:p14="http://schemas.microsoft.com/office/powerpoint/2010/main" val="54572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494-FAE9-E8A4-5441-566352F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ABDD53DC-B42A-B93A-7F00-94EB283C8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61" t="8090" r="7926"/>
          <a:stretch/>
        </p:blipFill>
        <p:spPr>
          <a:xfrm>
            <a:off x="7947409" y="1153"/>
            <a:ext cx="4264057" cy="328291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E4FDA-2EF6-0220-F47A-84303ED3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55" y="3427729"/>
            <a:ext cx="4871973" cy="316409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82966-6827-9214-6FD2-8DD0707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156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observed that the model is learning, and loss reduces to some extent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Reconstruction shows that model has learnt high level features but is smoothening out the features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This stems from the nature of choosing MSE as the loss, as a pixel level MSE will start to smoothen the other features out to obtain a lower loss</a:t>
            </a:r>
          </a:p>
        </p:txBody>
      </p:sp>
    </p:spTree>
    <p:extLst>
      <p:ext uri="{BB962C8B-B14F-4D97-AF65-F5344CB8AC3E}">
        <p14:creationId xmlns:p14="http://schemas.microsoft.com/office/powerpoint/2010/main" val="22652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729F-6DE7-5F81-5CCA-820EB28B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9C9-7135-5335-AD18-05C86320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16" y="2286000"/>
            <a:ext cx="10037573" cy="4432581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replaced the vanilla p-norm losses with an adversarial loss that aims to minimize both the p-norm loss and also preserves pixel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This new loss was a weighted combination of MAE+ mean pixel-level CCE</a:t>
            </a:r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We chose alpha=0.7, beta=0.1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98B79-7EB9-1388-6838-18DAAB373FA5}"/>
              </a:ext>
            </a:extLst>
          </p:cNvPr>
          <p:cNvGrpSpPr/>
          <p:nvPr/>
        </p:nvGrpSpPr>
        <p:grpSpPr>
          <a:xfrm>
            <a:off x="1076325" y="3898195"/>
            <a:ext cx="10039350" cy="1779587"/>
            <a:chOff x="1026936" y="3559528"/>
            <a:chExt cx="10039350" cy="1779587"/>
          </a:xfrm>
        </p:grpSpPr>
        <p:pic>
          <p:nvPicPr>
            <p:cNvPr id="8" name="Picture 7" descr="A black and white text&#10;&#10;Description automatically generated">
              <a:extLst>
                <a:ext uri="{FF2B5EF4-FFF2-40B4-BE49-F238E27FC236}">
                  <a16:creationId xmlns:a16="http://schemas.microsoft.com/office/drawing/2014/main" id="{0BEFD1E8-F715-58C4-6586-AAE30A3E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936" y="3559528"/>
              <a:ext cx="10039350" cy="571500"/>
            </a:xfrm>
            <a:prstGeom prst="rect">
              <a:avLst/>
            </a:prstGeom>
          </p:spPr>
        </p:pic>
        <p:pic>
          <p:nvPicPr>
            <p:cNvPr id="9" name="Picture 8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793E6C21-BE8F-220D-6CC2-9B3DC10B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562" y="4129440"/>
              <a:ext cx="928687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4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279-1E8B-2A63-C4B5-54F82E5D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Audio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B14C-2399-9EA0-A7C1-A53E1BFF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Versatile medium utilized across various domains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Multiple file formats like .mp3, .wav, etc.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Challenges: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Raw data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Device/environmental/random noise additions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Variable durations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endParaRPr lang="en-US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Aim: explore the application of machine learning techniques to audio data</a:t>
            </a: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735FB5-8A49-BED9-E3A5-CC72753AD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145592"/>
              </p:ext>
            </p:extLst>
          </p:nvPr>
        </p:nvGraphicFramePr>
        <p:xfrm>
          <a:off x="7834543" y="1333870"/>
          <a:ext cx="3329127" cy="259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15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36B8-5F26-E70E-BE7F-FAFEE81D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8EDF-73E5-3331-98B3-34AFBB56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Skip connections were added to ensure that subsequent model layers did not lose context of the previous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read about different kernel initializations and used the LeCun method where weights are sampled from 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Latent Space representation was now 2 GRUs with 16 units. This was to see if deeper bottlenecks could add more information while reconstruction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err="1"/>
              <a:t>ReLU</a:t>
            </a:r>
            <a:r>
              <a:rPr lang="en-US"/>
              <a:t> activation was now replaced with </a:t>
            </a:r>
            <a:r>
              <a:rPr lang="en-US" err="1"/>
              <a:t>GeLU</a:t>
            </a:r>
            <a:r>
              <a:rPr lang="en-US"/>
              <a:t> activation to ensure gradients can flow all the way back to encoder</a:t>
            </a:r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3387D44-4F94-4583-0B83-79506094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81" y="3426307"/>
            <a:ext cx="2056917" cy="7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494-FAE9-E8A4-5441-566352F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82966-6827-9214-6FD2-8DD0707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156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trained for 1000 epochs, with a patience of 30 epochs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Reconstruction shows that model has significantly improved learning, and has also matched pixel semantics to a good extent</a:t>
            </a:r>
          </a:p>
        </p:txBody>
      </p:sp>
      <p:pic>
        <p:nvPicPr>
          <p:cNvPr id="7" name="Picture 6" descr="A graph of training and validation&#10;&#10;Description automatically generated">
            <a:extLst>
              <a:ext uri="{FF2B5EF4-FFF2-40B4-BE49-F238E27FC236}">
                <a16:creationId xmlns:a16="http://schemas.microsoft.com/office/drawing/2014/main" id="{CB7450F9-47D0-E648-5552-BE59762F5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237" y="16913"/>
            <a:ext cx="4503488" cy="3548499"/>
          </a:xfrm>
          <a:prstGeom prst="rect">
            <a:avLst/>
          </a:prstGeom>
        </p:spPr>
      </p:pic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CE3A8629-C43D-015E-53B0-88E554D67F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12719" t="13339" r="10088" b="10938"/>
          <a:stretch/>
        </p:blipFill>
        <p:spPr>
          <a:xfrm>
            <a:off x="8123082" y="137126"/>
            <a:ext cx="3955057" cy="30189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FAA54-57BA-71A8-6C85-390717E431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3673" y="3670240"/>
            <a:ext cx="5494422" cy="3191163"/>
          </a:xfrm>
          <a:prstGeom prst="rect">
            <a:avLst/>
          </a:prstGeom>
        </p:spPr>
      </p:pic>
      <p:pic>
        <p:nvPicPr>
          <p:cNvPr id="10" name="test_audio_predicted_best_so_far">
            <a:hlinkClick r:id="" action="ppaction://media"/>
            <a:extLst>
              <a:ext uri="{FF2B5EF4-FFF2-40B4-BE49-F238E27FC236}">
                <a16:creationId xmlns:a16="http://schemas.microsoft.com/office/drawing/2014/main" id="{A0CB622E-FE16-5F8F-F3E8-825CAA3DAA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31430" y="4721929"/>
            <a:ext cx="730250" cy="730250"/>
          </a:xfrm>
          <a:prstGeom prst="rect">
            <a:avLst/>
          </a:prstGeom>
        </p:spPr>
      </p:pic>
      <p:pic>
        <p:nvPicPr>
          <p:cNvPr id="12" name="indian_accent_audio">
            <a:hlinkClick r:id="" action="ppaction://media"/>
            <a:extLst>
              <a:ext uri="{FF2B5EF4-FFF2-40B4-BE49-F238E27FC236}">
                <a16:creationId xmlns:a16="http://schemas.microsoft.com/office/drawing/2014/main" id="{BF8A9D93-BEE3-910C-B990-81FF8C0E12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03375" y="4644319"/>
            <a:ext cx="730250" cy="730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9FA7E-391D-CEC5-F6C7-A3ACB56D4A16}"/>
              </a:ext>
            </a:extLst>
          </p:cNvPr>
          <p:cNvSpPr txBox="1"/>
          <p:nvPr/>
        </p:nvSpPr>
        <p:spPr>
          <a:xfrm>
            <a:off x="1167693" y="5926102"/>
            <a:ext cx="1607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Original Audio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36F7-82F9-D529-A995-721CBE8DAAEC}"/>
              </a:ext>
            </a:extLst>
          </p:cNvPr>
          <p:cNvSpPr txBox="1"/>
          <p:nvPr/>
        </p:nvSpPr>
        <p:spPr>
          <a:xfrm>
            <a:off x="3905248" y="5936262"/>
            <a:ext cx="2185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Reconstructed Audio</a:t>
            </a:r>
          </a:p>
        </p:txBody>
      </p:sp>
    </p:spTree>
    <p:extLst>
      <p:ext uri="{BB962C8B-B14F-4D97-AF65-F5344CB8AC3E}">
        <p14:creationId xmlns:p14="http://schemas.microsoft.com/office/powerpoint/2010/main" val="14232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33CC-BECF-360E-CCFB-D2B4C05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BC51-A5DA-59CD-F98F-ECF4B522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We achieved significant improvement from the earlier model, but this can certainly be improved. We can search for more datasets, but have to consider the quality as well.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hypothesize that using spectrogram data coupled with deeper architectures can improve the model performance significantly. However we cannot explore this due to limited computational resources.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also hypothesize that a higher sampling rate with higher </a:t>
            </a:r>
            <a:r>
              <a:rPr lang="en-US" err="1"/>
              <a:t>fft</a:t>
            </a:r>
            <a:r>
              <a:rPr lang="en-US"/>
              <a:t> components can results in wider and higher spectrogram resolutions, allowing the model to capture finer details.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We can also experiment with transfer learning on audio data (</a:t>
            </a:r>
            <a:r>
              <a:rPr lang="en-US" err="1"/>
              <a:t>VGGish</a:t>
            </a:r>
            <a:r>
              <a:rPr lang="en-US"/>
              <a:t>) for faster and powerful latent representations and then reconstruct it.</a:t>
            </a:r>
          </a:p>
        </p:txBody>
      </p:sp>
    </p:spTree>
    <p:extLst>
      <p:ext uri="{BB962C8B-B14F-4D97-AF65-F5344CB8AC3E}">
        <p14:creationId xmlns:p14="http://schemas.microsoft.com/office/powerpoint/2010/main" val="264270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1B42-CA1A-F7B8-0E01-602F4595B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CD99-9A4B-5360-77CF-E5F05FC94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165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AA42-EF49-F5ED-FF79-3BB84D43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Mel-Filter Cepstrum Coefficients (MFCC)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66A2-C2D1-1B40-2C93-4C5CAE07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30" y="2286000"/>
            <a:ext cx="9720073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Based on human auditory system's response to audio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Effective</a:t>
            </a:r>
            <a:r>
              <a:rPr lang="en-US">
                <a:ea typeface="+mn-lt"/>
                <a:cs typeface="+mn-lt"/>
              </a:rPr>
              <a:t> for capturing spectral features, such as the shape of the vocal tract and mimic human voice system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We can generate as many coefficients as we want but empirically is observed that the 13 coefficients are enough for </a:t>
            </a:r>
            <a:r>
              <a:rPr lang="en-US" b="1" i="1">
                <a:ea typeface="+mn-lt"/>
                <a:cs typeface="+mn-lt"/>
              </a:rPr>
              <a:t>most </a:t>
            </a:r>
            <a:r>
              <a:rPr lang="en-US">
                <a:ea typeface="+mn-lt"/>
                <a:cs typeface="+mn-lt"/>
              </a:rPr>
              <a:t>problems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Advantages: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Dimensionality Reduction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 Robust to Noise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Computationally Efficient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Drawbacks: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>
                <a:ea typeface="+mn-lt"/>
                <a:cs typeface="+mn-lt"/>
              </a:rPr>
              <a:t>Cannot capture finer temporal differences like pitch, etc. effectively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8CE3C0-D662-3993-031C-73981B73E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694033"/>
              </p:ext>
            </p:extLst>
          </p:nvPr>
        </p:nvGraphicFramePr>
        <p:xfrm>
          <a:off x="9180289" y="2088473"/>
          <a:ext cx="4283476" cy="403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8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7152-2C15-1EE7-2BA7-C557095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DA58-9325-CAF1-BD50-9BC3D47F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 Visual representation of the frequency content of an audio signal over time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The resulting magnitude values are represented using a color scale, where brighter colors indicate higher magnitudes, capturing both temporal and spectral information.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Suitable for tasks requiring detailed analysis of audio features, such as accent classification and music genre classification.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Advantages:</a:t>
            </a:r>
          </a:p>
          <a:p>
            <a:pPr marL="264795" lvl="1">
              <a:buFont typeface="Wingdings"/>
              <a:buChar char="§"/>
            </a:pPr>
            <a:r>
              <a:rPr lang="en-US">
                <a:latin typeface="TW Cen MT"/>
                <a:ea typeface="+mn-lt"/>
                <a:cs typeface="+mn-lt"/>
              </a:rPr>
              <a:t>Captures subtle changes in frequency content</a:t>
            </a:r>
          </a:p>
          <a:p>
            <a:pPr>
              <a:buFont typeface="Wingdings"/>
              <a:buChar char="q"/>
            </a:pPr>
            <a:r>
              <a:rPr lang="en-US">
                <a:latin typeface="TW Cen MT"/>
                <a:ea typeface="+mn-lt"/>
                <a:cs typeface="+mn-lt"/>
              </a:rPr>
              <a:t>Drawbacks:</a:t>
            </a:r>
          </a:p>
          <a:p>
            <a:pPr marL="264795" lvl="1">
              <a:buFont typeface="Wingdings"/>
              <a:buChar char="§"/>
            </a:pPr>
            <a:r>
              <a:rPr lang="en-US">
                <a:latin typeface="TW Cen MT"/>
                <a:ea typeface="+mn-lt"/>
                <a:cs typeface="+mn-lt"/>
              </a:rPr>
              <a:t>Computationally expensive</a:t>
            </a:r>
          </a:p>
          <a:p>
            <a:pPr marL="264795" lvl="1">
              <a:buFont typeface="Wingdings"/>
              <a:buChar char="§"/>
            </a:pPr>
            <a:r>
              <a:rPr lang="en-US">
                <a:latin typeface="TW Cen MT"/>
                <a:ea typeface="+mn-lt"/>
                <a:cs typeface="+mn-lt"/>
              </a:rPr>
              <a:t>Require careful hyperparameter tuning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EE4C55-ED6F-2298-D168-264F304AE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708702"/>
              </p:ext>
            </p:extLst>
          </p:nvPr>
        </p:nvGraphicFramePr>
        <p:xfrm>
          <a:off x="6169982" y="135384"/>
          <a:ext cx="5526348" cy="2392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21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FB1-113D-CB72-9CB1-58F6A2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Accent classification via MFCCs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0EB6-5300-9E28-673D-2D3662920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35088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circle with words&#10;&#10;Description automatically generated">
            <a:extLst>
              <a:ext uri="{FF2B5EF4-FFF2-40B4-BE49-F238E27FC236}">
                <a16:creationId xmlns:a16="http://schemas.microsoft.com/office/drawing/2014/main" id="{83AD2CCF-1A26-0A64-4558-A2002B85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62" y="2233250"/>
            <a:ext cx="2590243" cy="2590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07787-6579-77C9-7E3A-FD1D4F1B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EE58-C168-FA9F-6502-6C65E8A8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1389"/>
            <a:ext cx="8802852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Consists of audio recordings of speakers from different countries having diverse range of accents like UK, India, US, Australia, etc. Our focus is on Indian and British.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742 recordings , speaking the same passage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Extracted 13 MFCCs across windowed timestamps to generate (13,</a:t>
            </a:r>
            <a:r>
              <a:rPr lang="en-US" i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) feature matrices, where </a:t>
            </a:r>
            <a:r>
              <a:rPr lang="en-US" i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 depends on length of audio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>
                <a:ea typeface="+mn-lt"/>
                <a:cs typeface="+mn-lt"/>
              </a:rPr>
              <a:t> Compressed information by taking row-wise average to get feature vector of length 13</a:t>
            </a: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A6A3-F991-4F4C-78F7-205B90D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Constructions</a:t>
            </a:r>
          </a:p>
        </p:txBody>
      </p:sp>
      <p:pic>
        <p:nvPicPr>
          <p:cNvPr id="7" name="Content Placeholder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C219D3C-1C8C-A6AC-E7E4-2E10F203A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9016" y="0"/>
            <a:ext cx="3913298" cy="40233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17D96-954C-7F70-D100-997EEB29D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73301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Experimented with simple linear models and 1-D Convolutional layers to capture contextual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Batch Normalizations to ensure steady training and convergence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Dropout to prevent overfitting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Added padding for deeper networks with </a:t>
            </a:r>
            <a:r>
              <a:rPr lang="en-US" err="1"/>
              <a:t>ReLU</a:t>
            </a:r>
            <a:r>
              <a:rPr lang="en-US"/>
              <a:t> activations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Compiled model with Cross entropy loss and Adam optimizer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Prevented overfitting via early stopping and adding model checkpoints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15E6-7F95-8B9F-F722-6CAB9EA3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2679-1CB1-A57D-A855-17A75DB8E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727" y="1909011"/>
            <a:ext cx="7137132" cy="4400349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/>
              <a:t> Best model had 4 convolutional layers of sizes 1024, 512, 512, 256 followed by </a:t>
            </a:r>
            <a:r>
              <a:rPr lang="en-US" err="1"/>
              <a:t>GlobalAveragePooling</a:t>
            </a:r>
            <a:r>
              <a:rPr lang="en-US"/>
              <a:t> and then 3 Dense layers of size 2048, 512, 512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Trained in batches of 32 for 1000 epochs, with patience of 15 epochs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 Out-sample metrics: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Precision: 91%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Recall: 86%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Accuracy: 88%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/>
              <a:t>Diagnosis: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 Model rarely misclassifies true-negatives, but does so for some true-positives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/>
              <a:t> Model unable to capture finer nuances in accents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6992CA-09AD-CC5C-9ADD-62226A62A4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331" t="8363" r="50244" b="47658"/>
          <a:stretch/>
        </p:blipFill>
        <p:spPr>
          <a:xfrm>
            <a:off x="8220456" y="-1693"/>
            <a:ext cx="3972767" cy="3437093"/>
          </a:xfrm>
        </p:spPr>
      </p:pic>
      <p:pic>
        <p:nvPicPr>
          <p:cNvPr id="13" name="Content Placeholder 10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4D61D224-12EF-F884-E1A7-71BCBF104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8" t="9017" r="7595" b="47040"/>
          <a:stretch/>
        </p:blipFill>
        <p:spPr>
          <a:xfrm>
            <a:off x="8220456" y="3431317"/>
            <a:ext cx="3971971" cy="34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FB1-113D-CB72-9CB1-58F6A2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Accent classification via 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0EB6-5300-9E28-673D-2D3662920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73480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Integral</vt:lpstr>
      <vt:lpstr>ACCENT CLASSIFICATION AND CONVERSION</vt:lpstr>
      <vt:lpstr>Introduction to Audio Data</vt:lpstr>
      <vt:lpstr>Mel-Filter Cepstrum Coefficients (MFCC)</vt:lpstr>
      <vt:lpstr>Spectrograms</vt:lpstr>
      <vt:lpstr>Accent classification via MFCCs</vt:lpstr>
      <vt:lpstr>Data Description</vt:lpstr>
      <vt:lpstr>Model Constructions</vt:lpstr>
      <vt:lpstr>Training and Evaluation</vt:lpstr>
      <vt:lpstr>Accent classification via Spectrograms</vt:lpstr>
      <vt:lpstr>ISSues with using MFFCs</vt:lpstr>
      <vt:lpstr>Spectrograms as a solution</vt:lpstr>
      <vt:lpstr>Data construction</vt:lpstr>
      <vt:lpstr>Training and evaluation</vt:lpstr>
      <vt:lpstr>Accent conversion</vt:lpstr>
      <vt:lpstr>Model Considerations</vt:lpstr>
      <vt:lpstr>Data Description</vt:lpstr>
      <vt:lpstr>Model Constructions</vt:lpstr>
      <vt:lpstr>Training and evaluation</vt:lpstr>
      <vt:lpstr>Improving the Loss function</vt:lpstr>
      <vt:lpstr>Improving the models</vt:lpstr>
      <vt:lpstr>Training and evaluation</vt:lpstr>
      <vt:lpstr>Further improvements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2024-04-25T18:19:35Z</dcterms:created>
  <dcterms:modified xsi:type="dcterms:W3CDTF">2024-04-30T10:20:53Z</dcterms:modified>
</cp:coreProperties>
</file>