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4D8-0294-430D-960A-0D5D59FF66B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5" y="290945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62946" y="1177637"/>
            <a:ext cx="1330036" cy="1302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1491" y="3158838"/>
            <a:ext cx="215438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41619" y="3158838"/>
            <a:ext cx="1046018" cy="415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+91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flipV="1">
            <a:off x="4655128" y="3338944"/>
            <a:ext cx="221673" cy="1108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473" y="3297379"/>
            <a:ext cx="353291" cy="20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5473" y="3762103"/>
            <a:ext cx="3200400" cy="3788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/Sign 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08423" y="1554480"/>
            <a:ext cx="3056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filling  the mobile number  Login button will appear</a:t>
            </a:r>
          </a:p>
          <a:p>
            <a:endParaRPr lang="en-US" dirty="0"/>
          </a:p>
          <a:p>
            <a:r>
              <a:rPr lang="en-US" dirty="0" smtClean="0"/>
              <a:t>After clicking login button the next screen will appear 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28598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1455" y="228598"/>
            <a:ext cx="3713018" cy="5611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Login/Signup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4073" y="2218992"/>
            <a:ext cx="26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Verification Code Sent to: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382" y="2924709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+918951560216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15692" y="3282517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9929" y="3291160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18019" y="3292247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4546" y="3288279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58145" y="4059382"/>
            <a:ext cx="2057401" cy="4710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057072" y="431848"/>
            <a:ext cx="11041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23562" y="219384"/>
            <a:ext cx="215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clicking of the address bar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For Local Service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</a:t>
            </a:r>
            <a:r>
              <a:rPr lang="en-US" dirty="0" smtClean="0"/>
              <a:t>Search for address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current location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8057072" y="431848"/>
            <a:ext cx="11041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23562" y="219384"/>
            <a:ext cx="215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clicking of the address bar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93030" y="1078302"/>
            <a:ext cx="204517" cy="2471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3965095" y="1153040"/>
            <a:ext cx="60385" cy="99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769322" y="413903"/>
            <a:ext cx="316691" cy="370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69151" y="1482436"/>
            <a:ext cx="3715321" cy="1562689"/>
            <a:chOff x="3669151" y="1482436"/>
            <a:chExt cx="3715321" cy="1562689"/>
          </a:xfrm>
        </p:grpSpPr>
        <p:sp>
          <p:nvSpPr>
            <p:cNvPr id="10" name="Rectangle 9"/>
            <p:cNvSpPr/>
            <p:nvPr/>
          </p:nvSpPr>
          <p:spPr>
            <a:xfrm>
              <a:off x="3669151" y="1482436"/>
              <a:ext cx="3715321" cy="156268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30" dirty="0"/>
                <a:t>5th floor E and F Wing </a:t>
              </a:r>
              <a:r>
                <a:rPr lang="en-US" sz="1530" dirty="0" err="1"/>
                <a:t>kendriya</a:t>
              </a:r>
              <a:r>
                <a:rPr lang="en-US" sz="1530" dirty="0"/>
                <a:t> </a:t>
              </a:r>
              <a:r>
                <a:rPr lang="en-US" sz="1530" dirty="0" err="1"/>
                <a:t>sadan</a:t>
              </a:r>
              <a:r>
                <a:rPr lang="en-US" sz="1530" dirty="0"/>
                <a:t> Bengaluru, </a:t>
              </a:r>
              <a:r>
                <a:rPr lang="en-US" sz="1530" dirty="0" err="1"/>
                <a:t>Koramangala</a:t>
              </a:r>
              <a:r>
                <a:rPr lang="en-US" sz="1530" dirty="0"/>
                <a:t> 2nd Block, </a:t>
              </a:r>
              <a:r>
                <a:rPr lang="en-US" sz="1530" dirty="0" err="1"/>
                <a:t>Koramangala</a:t>
              </a:r>
              <a:r>
                <a:rPr lang="en-US" sz="1530" dirty="0"/>
                <a:t>, Bengaluru, Karnataka 560034</a:t>
              </a:r>
              <a:endParaRPr lang="en-US" sz="153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490" y="1588476"/>
              <a:ext cx="185707" cy="303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71454" y="3045125"/>
            <a:ext cx="3715321" cy="1562689"/>
            <a:chOff x="3669151" y="1482436"/>
            <a:chExt cx="3715321" cy="1562689"/>
          </a:xfrm>
        </p:grpSpPr>
        <p:sp>
          <p:nvSpPr>
            <p:cNvPr id="18" name="Rectangle 17"/>
            <p:cNvSpPr/>
            <p:nvPr/>
          </p:nvSpPr>
          <p:spPr>
            <a:xfrm>
              <a:off x="3669151" y="1482436"/>
              <a:ext cx="3715321" cy="156268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30" dirty="0"/>
                <a:t>5th floor E and F Wing </a:t>
              </a:r>
              <a:r>
                <a:rPr lang="en-US" sz="1530" dirty="0" err="1"/>
                <a:t>kendriya</a:t>
              </a:r>
              <a:r>
                <a:rPr lang="en-US" sz="1530" dirty="0"/>
                <a:t> </a:t>
              </a:r>
              <a:r>
                <a:rPr lang="en-US" sz="1530" dirty="0" err="1"/>
                <a:t>sadan</a:t>
              </a:r>
              <a:r>
                <a:rPr lang="en-US" sz="1530" dirty="0"/>
                <a:t> Bengaluru, </a:t>
              </a:r>
              <a:r>
                <a:rPr lang="en-US" sz="1530" dirty="0" err="1"/>
                <a:t>Koramangala</a:t>
              </a:r>
              <a:r>
                <a:rPr lang="en-US" sz="1530" dirty="0"/>
                <a:t> 2nd Block, </a:t>
              </a:r>
              <a:r>
                <a:rPr lang="en-US" sz="1530" dirty="0" err="1"/>
                <a:t>Koramangala</a:t>
              </a:r>
              <a:r>
                <a:rPr lang="en-US" sz="1530" dirty="0"/>
                <a:t>, Bengaluru, Karnataka 560034</a:t>
              </a:r>
              <a:endParaRPr lang="en-US" sz="1530" dirty="0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490" y="1588476"/>
              <a:ext cx="185707" cy="303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3671454" y="4607814"/>
            <a:ext cx="3715321" cy="1562689"/>
            <a:chOff x="3669151" y="1482436"/>
            <a:chExt cx="3715321" cy="1562689"/>
          </a:xfrm>
        </p:grpSpPr>
        <p:sp>
          <p:nvSpPr>
            <p:cNvPr id="21" name="Rectangle 20"/>
            <p:cNvSpPr/>
            <p:nvPr/>
          </p:nvSpPr>
          <p:spPr>
            <a:xfrm>
              <a:off x="3669151" y="1482436"/>
              <a:ext cx="3715321" cy="156268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30" dirty="0"/>
                <a:t>5th floor E and F Wing </a:t>
              </a:r>
              <a:r>
                <a:rPr lang="en-US" sz="1530" dirty="0" err="1"/>
                <a:t>kendriya</a:t>
              </a:r>
              <a:r>
                <a:rPr lang="en-US" sz="1530" dirty="0"/>
                <a:t> </a:t>
              </a:r>
              <a:r>
                <a:rPr lang="en-US" sz="1530" dirty="0" err="1"/>
                <a:t>sadan</a:t>
              </a:r>
              <a:r>
                <a:rPr lang="en-US" sz="1530" dirty="0"/>
                <a:t> Bengaluru, </a:t>
              </a:r>
              <a:r>
                <a:rPr lang="en-US" sz="1530" dirty="0" err="1"/>
                <a:t>Koramangala</a:t>
              </a:r>
              <a:r>
                <a:rPr lang="en-US" sz="1530" dirty="0"/>
                <a:t> 2nd Block, </a:t>
              </a:r>
              <a:r>
                <a:rPr lang="en-US" sz="1530" dirty="0" err="1"/>
                <a:t>Koramangala</a:t>
              </a:r>
              <a:r>
                <a:rPr lang="en-US" sz="1530" dirty="0"/>
                <a:t>, Bengaluru, Karnataka 560034</a:t>
              </a:r>
              <a:endParaRPr lang="en-US" sz="153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490" y="1588476"/>
              <a:ext cx="185707" cy="303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48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Plumber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68120" y="1492175"/>
            <a:ext cx="3716352" cy="773123"/>
            <a:chOff x="3668120" y="1492175"/>
            <a:chExt cx="3716352" cy="773123"/>
          </a:xfrm>
        </p:grpSpPr>
        <p:sp>
          <p:nvSpPr>
            <p:cNvPr id="2" name="Rectangle 1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Carpentry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68120" y="2257591"/>
            <a:ext cx="3716352" cy="773123"/>
            <a:chOff x="3668120" y="1492175"/>
            <a:chExt cx="3716352" cy="773123"/>
          </a:xfrm>
        </p:grpSpPr>
        <p:sp>
          <p:nvSpPr>
            <p:cNvPr id="33" name="Rectangle 3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Welding</a:t>
              </a: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68120" y="3030714"/>
            <a:ext cx="3716352" cy="773123"/>
            <a:chOff x="3668120" y="1492175"/>
            <a:chExt cx="3716352" cy="773123"/>
          </a:xfrm>
        </p:grpSpPr>
        <p:sp>
          <p:nvSpPr>
            <p:cNvPr id="38" name="Rectangle 3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Teacher</a:t>
              </a:r>
              <a:endParaRPr lang="en-US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68120" y="3796130"/>
            <a:ext cx="3716352" cy="773123"/>
            <a:chOff x="3668120" y="1492175"/>
            <a:chExt cx="3716352" cy="773123"/>
          </a:xfrm>
        </p:grpSpPr>
        <p:sp>
          <p:nvSpPr>
            <p:cNvPr id="43" name="Rectangle 4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Food Delivery</a:t>
              </a:r>
              <a:endParaRPr lang="en-US" dirty="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67739" y="4568747"/>
            <a:ext cx="3716733" cy="773628"/>
            <a:chOff x="3668120" y="1492175"/>
            <a:chExt cx="3716352" cy="773123"/>
          </a:xfrm>
        </p:grpSpPr>
        <p:sp>
          <p:nvSpPr>
            <p:cNvPr id="48" name="Rectangle 4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Electrician</a:t>
              </a:r>
              <a:endParaRPr lang="en-US" dirty="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68120" y="5334669"/>
            <a:ext cx="3716352" cy="773123"/>
            <a:chOff x="3668120" y="1492175"/>
            <a:chExt cx="3716352" cy="773123"/>
          </a:xfrm>
        </p:grpSpPr>
        <p:sp>
          <p:nvSpPr>
            <p:cNvPr id="53" name="Rectangle 5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CC TV </a:t>
              </a:r>
              <a:endParaRPr lang="en-US" dirty="0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955280" y="431848"/>
            <a:ext cx="4075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Grocery and vegetables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Photography</a:t>
            </a:r>
          </a:p>
          <a:p>
            <a:pPr marL="342900" indent="-342900">
              <a:buAutoNum type="arabicParenR"/>
            </a:pPr>
            <a:r>
              <a:rPr lang="en-US" dirty="0" smtClean="0"/>
              <a:t>Ambulance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Local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Out of station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Ac and Refrigerator service </a:t>
            </a:r>
          </a:p>
          <a:p>
            <a:pPr marL="342900" indent="-342900">
              <a:buAutoNum type="arabicParenR"/>
            </a:pPr>
            <a:r>
              <a:rPr lang="en-US" dirty="0" smtClean="0"/>
              <a:t>Mobile Repairing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Advocates</a:t>
            </a:r>
          </a:p>
          <a:p>
            <a:pPr marL="342900" indent="-342900">
              <a:buAutoNum type="arabicParenR"/>
            </a:pPr>
            <a:r>
              <a:rPr lang="en-US" dirty="0" smtClean="0"/>
              <a:t>Catering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Tent House</a:t>
            </a:r>
          </a:p>
          <a:p>
            <a:pPr marL="342900" indent="-342900">
              <a:buAutoNum type="arabicParenR"/>
            </a:pPr>
            <a:r>
              <a:rPr lang="en-US" dirty="0" smtClean="0"/>
              <a:t>Milk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Marriage Hall</a:t>
            </a:r>
          </a:p>
          <a:p>
            <a:pPr marL="342900" indent="-342900">
              <a:buAutoNum type="arabicParenR"/>
            </a:pPr>
            <a:r>
              <a:rPr lang="en-US" dirty="0" smtClean="0"/>
              <a:t>Construction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08" y="2381598"/>
            <a:ext cx="546553" cy="54655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8" y="3111411"/>
            <a:ext cx="539264" cy="5392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50" y="3860953"/>
            <a:ext cx="687267" cy="7381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7" y="4678777"/>
            <a:ext cx="598775" cy="5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1290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Name / organization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659646" y="1482459"/>
            <a:ext cx="3738936" cy="1769722"/>
            <a:chOff x="3671454" y="1450007"/>
            <a:chExt cx="3738936" cy="1769722"/>
          </a:xfrm>
        </p:grpSpPr>
        <p:sp>
          <p:nvSpPr>
            <p:cNvPr id="2" name="Rectangle 1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1026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71454" y="3255567"/>
            <a:ext cx="3738936" cy="1769722"/>
            <a:chOff x="3671454" y="1450007"/>
            <a:chExt cx="3738936" cy="1769722"/>
          </a:xfrm>
        </p:grpSpPr>
        <p:sp>
          <p:nvSpPr>
            <p:cNvPr id="64" name="Rectangle 63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68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4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263</Words>
  <Application>Microsoft Office PowerPoint</Application>
  <PresentationFormat>Custom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Panigrahi</dc:creator>
  <cp:lastModifiedBy>91895</cp:lastModifiedBy>
  <cp:revision>35</cp:revision>
  <dcterms:created xsi:type="dcterms:W3CDTF">2019-11-07T07:17:04Z</dcterms:created>
  <dcterms:modified xsi:type="dcterms:W3CDTF">2019-11-18T12:10:54Z</dcterms:modified>
</cp:coreProperties>
</file>