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4D8-0294-430D-960A-0D5D59FF66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5" y="290945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2946" y="1177637"/>
            <a:ext cx="1330036" cy="1302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1491" y="3158838"/>
            <a:ext cx="21543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619" y="3158838"/>
            <a:ext cx="1046018" cy="415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+91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flipV="1">
            <a:off x="4655128" y="3338944"/>
            <a:ext cx="221673" cy="1108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473" y="3297379"/>
            <a:ext cx="353291" cy="20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473" y="3762103"/>
            <a:ext cx="3200400" cy="3788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/Sign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8423" y="1554480"/>
            <a:ext cx="305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filling  the mobile number  Login button will appear</a:t>
            </a:r>
          </a:p>
          <a:p>
            <a:endParaRPr lang="en-US" dirty="0"/>
          </a:p>
          <a:p>
            <a:r>
              <a:rPr lang="en-US" dirty="0" smtClean="0"/>
              <a:t>After clicking login button the next screen will appear 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28598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1455" y="228598"/>
            <a:ext cx="3713018" cy="5611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073" y="2218992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Verification Code Sent to: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382" y="2924709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+918951560216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692" y="328251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9929" y="3291160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8019" y="329224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4546" y="3288279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58145" y="4059382"/>
            <a:ext cx="2057401" cy="471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Local Service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Plumber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68120" y="1492175"/>
            <a:ext cx="3716352" cy="773123"/>
            <a:chOff x="3668120" y="1492175"/>
            <a:chExt cx="3716352" cy="773123"/>
          </a:xfrm>
        </p:grpSpPr>
        <p:sp>
          <p:nvSpPr>
            <p:cNvPr id="2" name="Rectangle 1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Carpentry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68120" y="2257591"/>
            <a:ext cx="3716352" cy="773123"/>
            <a:chOff x="3668120" y="1492175"/>
            <a:chExt cx="3716352" cy="773123"/>
          </a:xfrm>
        </p:grpSpPr>
        <p:sp>
          <p:nvSpPr>
            <p:cNvPr id="33" name="Rectangle 3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Welding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68120" y="3030714"/>
            <a:ext cx="3716352" cy="773123"/>
            <a:chOff x="3668120" y="1492175"/>
            <a:chExt cx="3716352" cy="773123"/>
          </a:xfrm>
        </p:grpSpPr>
        <p:sp>
          <p:nvSpPr>
            <p:cNvPr id="38" name="Rectangle 3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8120" y="3796130"/>
            <a:ext cx="3716352" cy="773123"/>
            <a:chOff x="3668120" y="1492175"/>
            <a:chExt cx="3716352" cy="773123"/>
          </a:xfrm>
        </p:grpSpPr>
        <p:sp>
          <p:nvSpPr>
            <p:cNvPr id="43" name="Rectangle 4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Food Delivery</a:t>
              </a:r>
              <a:endParaRPr lang="en-US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7739" y="4568747"/>
            <a:ext cx="3716733" cy="773628"/>
            <a:chOff x="3668120" y="1492175"/>
            <a:chExt cx="3716352" cy="773123"/>
          </a:xfrm>
        </p:grpSpPr>
        <p:sp>
          <p:nvSpPr>
            <p:cNvPr id="48" name="Rectangle 4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Electrician</a:t>
              </a:r>
              <a:endParaRPr lang="en-US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68120" y="5334669"/>
            <a:ext cx="3716352" cy="773123"/>
            <a:chOff x="3668120" y="1492175"/>
            <a:chExt cx="3716352" cy="773123"/>
          </a:xfrm>
        </p:grpSpPr>
        <p:sp>
          <p:nvSpPr>
            <p:cNvPr id="53" name="Rectangle 5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CC TV </a:t>
              </a:r>
              <a:endParaRPr lang="en-US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55280" y="431848"/>
            <a:ext cx="4075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Grocery and vegetables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Photography</a:t>
            </a:r>
          </a:p>
          <a:p>
            <a:pPr marL="342900" indent="-342900">
              <a:buAutoNum type="arabicParenR"/>
            </a:pPr>
            <a:r>
              <a:rPr lang="en-US" dirty="0" smtClean="0"/>
              <a:t>Ambulance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Local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Out of station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Ac and Refrigerator service </a:t>
            </a:r>
          </a:p>
          <a:p>
            <a:pPr marL="342900" indent="-342900">
              <a:buAutoNum type="arabicParenR"/>
            </a:pPr>
            <a:r>
              <a:rPr lang="en-US" dirty="0" smtClean="0"/>
              <a:t>Mobile Repairing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Advocates</a:t>
            </a:r>
          </a:p>
          <a:p>
            <a:pPr marL="342900" indent="-342900">
              <a:buAutoNum type="arabicParenR"/>
            </a:pPr>
            <a:r>
              <a:rPr lang="en-US" dirty="0" smtClean="0"/>
              <a:t>Catering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Tent House</a:t>
            </a:r>
          </a:p>
          <a:p>
            <a:pPr marL="342900" indent="-342900">
              <a:buAutoNum type="arabicParenR"/>
            </a:pPr>
            <a:r>
              <a:rPr lang="en-US" dirty="0" smtClean="0"/>
              <a:t>Milk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Marriage Hall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Construction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08" y="2381598"/>
            <a:ext cx="546553" cy="5465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8" y="3111411"/>
            <a:ext cx="539264" cy="539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0" y="3860953"/>
            <a:ext cx="687267" cy="738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7" y="4678777"/>
            <a:ext cx="598775" cy="5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Plumber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68120" y="1492175"/>
            <a:ext cx="3716352" cy="773123"/>
            <a:chOff x="3668120" y="1492175"/>
            <a:chExt cx="3716352" cy="773123"/>
          </a:xfrm>
        </p:grpSpPr>
        <p:sp>
          <p:nvSpPr>
            <p:cNvPr id="2" name="Rectangle 1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Carpentry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68120" y="2257591"/>
            <a:ext cx="3716352" cy="773123"/>
            <a:chOff x="3668120" y="1492175"/>
            <a:chExt cx="3716352" cy="773123"/>
          </a:xfrm>
        </p:grpSpPr>
        <p:sp>
          <p:nvSpPr>
            <p:cNvPr id="33" name="Rectangle 3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Welding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68120" y="3030714"/>
            <a:ext cx="3716352" cy="773123"/>
            <a:chOff x="3668120" y="1492175"/>
            <a:chExt cx="3716352" cy="773123"/>
          </a:xfrm>
        </p:grpSpPr>
        <p:sp>
          <p:nvSpPr>
            <p:cNvPr id="38" name="Rectangle 3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8120" y="3796130"/>
            <a:ext cx="3716352" cy="773123"/>
            <a:chOff x="3668120" y="1492175"/>
            <a:chExt cx="3716352" cy="773123"/>
          </a:xfrm>
        </p:grpSpPr>
        <p:sp>
          <p:nvSpPr>
            <p:cNvPr id="43" name="Rectangle 4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Food Delivery</a:t>
              </a:r>
              <a:endParaRPr lang="en-US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7739" y="4568747"/>
            <a:ext cx="3716733" cy="773628"/>
            <a:chOff x="3668120" y="1492175"/>
            <a:chExt cx="3716352" cy="773123"/>
          </a:xfrm>
        </p:grpSpPr>
        <p:sp>
          <p:nvSpPr>
            <p:cNvPr id="48" name="Rectangle 4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Electrician</a:t>
              </a:r>
              <a:endParaRPr lang="en-US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68120" y="5334669"/>
            <a:ext cx="3716352" cy="773123"/>
            <a:chOff x="3668120" y="1492175"/>
            <a:chExt cx="3716352" cy="773123"/>
          </a:xfrm>
        </p:grpSpPr>
        <p:sp>
          <p:nvSpPr>
            <p:cNvPr id="53" name="Rectangle 5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CC TV </a:t>
              </a:r>
              <a:endParaRPr lang="en-US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55280" y="431848"/>
            <a:ext cx="4075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Grocery and vegetables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Photography</a:t>
            </a:r>
          </a:p>
          <a:p>
            <a:pPr marL="342900" indent="-342900">
              <a:buAutoNum type="arabicParenR"/>
            </a:pPr>
            <a:r>
              <a:rPr lang="en-US" dirty="0" smtClean="0"/>
              <a:t>Ambulance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Local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Out of station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Ac and Refrigerator service </a:t>
            </a:r>
          </a:p>
          <a:p>
            <a:pPr marL="342900" indent="-342900">
              <a:buAutoNum type="arabicParenR"/>
            </a:pPr>
            <a:r>
              <a:rPr lang="en-US" dirty="0" smtClean="0"/>
              <a:t>Mobile Repairing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Advocates</a:t>
            </a:r>
          </a:p>
          <a:p>
            <a:pPr marL="342900" indent="-342900">
              <a:buAutoNum type="arabicParenR"/>
            </a:pPr>
            <a:r>
              <a:rPr lang="en-US" dirty="0" smtClean="0"/>
              <a:t>Catering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Tent House</a:t>
            </a:r>
          </a:p>
          <a:p>
            <a:pPr marL="342900" indent="-342900">
              <a:buAutoNum type="arabicParenR"/>
            </a:pPr>
            <a:r>
              <a:rPr lang="en-US" dirty="0" smtClean="0"/>
              <a:t>Milk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Marriage Hall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Construction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08" y="2381598"/>
            <a:ext cx="546553" cy="5465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8" y="3111411"/>
            <a:ext cx="539264" cy="539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0" y="3860953"/>
            <a:ext cx="687267" cy="738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7" y="4678777"/>
            <a:ext cx="598775" cy="5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177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Panigrahi</dc:creator>
  <cp:lastModifiedBy>Niranjan Panigrahi</cp:lastModifiedBy>
  <cp:revision>21</cp:revision>
  <dcterms:created xsi:type="dcterms:W3CDTF">2019-11-07T07:17:04Z</dcterms:created>
  <dcterms:modified xsi:type="dcterms:W3CDTF">2019-11-07T15:32:37Z</dcterms:modified>
</cp:coreProperties>
</file>