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6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6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4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6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4D8-0294-430D-960A-0D5D59FF66B8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1939-0CE4-44D3-9571-1D279527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4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5" y="290945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62946" y="1177637"/>
            <a:ext cx="1330036" cy="13023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1491" y="3158838"/>
            <a:ext cx="2154382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41619" y="3158838"/>
            <a:ext cx="1046018" cy="4156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+91</a:t>
            </a:r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flipV="1">
            <a:off x="4655128" y="3338944"/>
            <a:ext cx="221673" cy="1108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5473" y="3297379"/>
            <a:ext cx="353291" cy="207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473" y="3762103"/>
            <a:ext cx="3200400" cy="37882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/Sign up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08423" y="1554480"/>
            <a:ext cx="3056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filling  the mobile number  Login button will appear</a:t>
            </a:r>
          </a:p>
          <a:p>
            <a:endParaRPr lang="en-US" dirty="0"/>
          </a:p>
          <a:p>
            <a:r>
              <a:rPr lang="en-US" dirty="0" smtClean="0"/>
              <a:t>After clicking login button the next screen will appear 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0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28598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1455" y="228598"/>
            <a:ext cx="3713018" cy="5611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Login/Signup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4073" y="2218992"/>
            <a:ext cx="26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Verification Code Sent to: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40382" y="2924709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+918951560216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15692" y="3282517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9929" y="3291160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18019" y="3292247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4546" y="3288279"/>
            <a:ext cx="533400" cy="435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58145" y="4059382"/>
            <a:ext cx="2057401" cy="47105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Resend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0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For Local Service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1454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Plumber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68120" y="1492175"/>
            <a:ext cx="3716352" cy="773123"/>
            <a:chOff x="3668120" y="1492175"/>
            <a:chExt cx="3716352" cy="773123"/>
          </a:xfrm>
        </p:grpSpPr>
        <p:sp>
          <p:nvSpPr>
            <p:cNvPr id="2" name="Rectangle 1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Carpentry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68120" y="2257591"/>
            <a:ext cx="3716352" cy="773123"/>
            <a:chOff x="3668120" y="1492175"/>
            <a:chExt cx="3716352" cy="773123"/>
          </a:xfrm>
        </p:grpSpPr>
        <p:sp>
          <p:nvSpPr>
            <p:cNvPr id="33" name="Rectangle 3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Welding</a:t>
              </a:r>
              <a:endParaRPr lang="en-US" dirty="0"/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668120" y="3030714"/>
            <a:ext cx="3716352" cy="773123"/>
            <a:chOff x="3668120" y="1492175"/>
            <a:chExt cx="3716352" cy="773123"/>
          </a:xfrm>
        </p:grpSpPr>
        <p:sp>
          <p:nvSpPr>
            <p:cNvPr id="38" name="Rectangle 3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33257" y="1711038"/>
              <a:ext cx="147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Teacher</a:t>
              </a:r>
              <a:endParaRPr lang="en-US" dirty="0"/>
            </a:p>
          </p:txBody>
        </p:sp>
        <p:sp>
          <p:nvSpPr>
            <p:cNvPr id="41" name="Right Arrow 4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68120" y="3796130"/>
            <a:ext cx="3716352" cy="773123"/>
            <a:chOff x="3668120" y="1492175"/>
            <a:chExt cx="3716352" cy="773123"/>
          </a:xfrm>
        </p:grpSpPr>
        <p:sp>
          <p:nvSpPr>
            <p:cNvPr id="43" name="Rectangle 4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Food Delivery</a:t>
              </a:r>
              <a:endParaRPr lang="en-US" dirty="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67739" y="4568747"/>
            <a:ext cx="3716733" cy="773628"/>
            <a:chOff x="3668120" y="1492175"/>
            <a:chExt cx="3716352" cy="773123"/>
          </a:xfrm>
        </p:grpSpPr>
        <p:sp>
          <p:nvSpPr>
            <p:cNvPr id="48" name="Rectangle 47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Electrician</a:t>
              </a:r>
              <a:endParaRPr lang="en-US" dirty="0"/>
            </a:p>
          </p:txBody>
        </p:sp>
        <p:sp>
          <p:nvSpPr>
            <p:cNvPr id="51" name="Right Arrow 50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68120" y="5334669"/>
            <a:ext cx="3716352" cy="773123"/>
            <a:chOff x="3668120" y="1492175"/>
            <a:chExt cx="3716352" cy="773123"/>
          </a:xfrm>
        </p:grpSpPr>
        <p:sp>
          <p:nvSpPr>
            <p:cNvPr id="53" name="Rectangle 52"/>
            <p:cNvSpPr/>
            <p:nvPr/>
          </p:nvSpPr>
          <p:spPr>
            <a:xfrm>
              <a:off x="3668120" y="1492175"/>
              <a:ext cx="3716352" cy="7731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575" y="1556998"/>
              <a:ext cx="605737" cy="605737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833257" y="1711038"/>
              <a:ext cx="1763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smtClean="0"/>
                <a:t>    CC TV </a:t>
              </a:r>
              <a:endParaRPr lang="en-US" dirty="0"/>
            </a:p>
          </p:txBody>
        </p:sp>
        <p:sp>
          <p:nvSpPr>
            <p:cNvPr id="56" name="Right Arrow 55"/>
            <p:cNvSpPr/>
            <p:nvPr/>
          </p:nvSpPr>
          <p:spPr>
            <a:xfrm>
              <a:off x="7023149" y="1711038"/>
              <a:ext cx="177436" cy="3276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955280" y="431848"/>
            <a:ext cx="40756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Grocery and vegetables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Photography</a:t>
            </a:r>
          </a:p>
          <a:p>
            <a:pPr marL="342900" indent="-342900">
              <a:buAutoNum type="arabicParenR"/>
            </a:pPr>
            <a:r>
              <a:rPr lang="en-US" dirty="0" smtClean="0"/>
              <a:t>Ambulance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Local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Out of station Transportation</a:t>
            </a:r>
          </a:p>
          <a:p>
            <a:pPr marL="342900" indent="-342900">
              <a:buAutoNum type="arabicParenR"/>
            </a:pPr>
            <a:r>
              <a:rPr lang="en-US" dirty="0" smtClean="0"/>
              <a:t>Ac and Refrigerator service </a:t>
            </a:r>
          </a:p>
          <a:p>
            <a:pPr marL="342900" indent="-342900">
              <a:buAutoNum type="arabicParenR"/>
            </a:pPr>
            <a:r>
              <a:rPr lang="en-US" dirty="0" smtClean="0"/>
              <a:t>Mobile Repairing Service</a:t>
            </a:r>
          </a:p>
          <a:p>
            <a:pPr marL="342900" indent="-342900">
              <a:buAutoNum type="arabicParenR"/>
            </a:pPr>
            <a:r>
              <a:rPr lang="en-US" dirty="0" smtClean="0"/>
              <a:t>Advocates</a:t>
            </a:r>
          </a:p>
          <a:p>
            <a:pPr marL="342900" indent="-342900">
              <a:buAutoNum type="arabicParenR"/>
            </a:pPr>
            <a:r>
              <a:rPr lang="en-US" dirty="0" smtClean="0"/>
              <a:t>Catering</a:t>
            </a:r>
          </a:p>
          <a:p>
            <a:pPr marL="342900" indent="-342900">
              <a:buAutoNum type="arabicParenR"/>
            </a:pPr>
            <a:r>
              <a:rPr lang="en-US" dirty="0" smtClean="0"/>
              <a:t>Tent House</a:t>
            </a:r>
          </a:p>
          <a:p>
            <a:pPr marL="342900" indent="-342900">
              <a:buAutoNum type="arabicParenR"/>
            </a:pPr>
            <a:r>
              <a:rPr lang="en-US" dirty="0" smtClean="0"/>
              <a:t>Milk delivery</a:t>
            </a:r>
          </a:p>
          <a:p>
            <a:pPr marL="342900" indent="-342900">
              <a:buAutoNum type="arabicParenR"/>
            </a:pPr>
            <a:r>
              <a:rPr lang="en-US" dirty="0" smtClean="0"/>
              <a:t>Marriage Hall</a:t>
            </a:r>
          </a:p>
          <a:p>
            <a:pPr marL="342900" indent="-342900">
              <a:buAutoNum type="arabicParenR"/>
            </a:pPr>
            <a:r>
              <a:rPr lang="en-US" dirty="0" smtClean="0"/>
              <a:t>Construction</a:t>
            </a: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808" y="2381598"/>
            <a:ext cx="546553" cy="54655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8" y="3111411"/>
            <a:ext cx="539264" cy="539264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50" y="3860953"/>
            <a:ext cx="687267" cy="73815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047" y="4678777"/>
            <a:ext cx="598775" cy="5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1290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13018" cy="5126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Name / organization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659646" y="1482459"/>
            <a:ext cx="3738936" cy="1769722"/>
            <a:chOff x="3671454" y="1450007"/>
            <a:chExt cx="3738936" cy="1769722"/>
          </a:xfrm>
        </p:grpSpPr>
        <p:sp>
          <p:nvSpPr>
            <p:cNvPr id="2" name="Rectangle 1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1026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71454" y="3255567"/>
            <a:ext cx="3738936" cy="1769722"/>
            <a:chOff x="3671454" y="1450007"/>
            <a:chExt cx="3738936" cy="1769722"/>
          </a:xfrm>
        </p:grpSpPr>
        <p:sp>
          <p:nvSpPr>
            <p:cNvPr id="64" name="Rectangle 63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68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49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1290" y="219384"/>
            <a:ext cx="3713018" cy="62206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71454" y="228598"/>
            <a:ext cx="3715321" cy="741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Ground Floor ,9</a:t>
            </a:r>
            <a:r>
              <a:rPr lang="en-US" baseline="30000" dirty="0" smtClean="0"/>
              <a:t>th</a:t>
            </a:r>
            <a:r>
              <a:rPr lang="en-US" dirty="0" smtClean="0"/>
              <a:t> cross ,3</a:t>
            </a:r>
            <a:r>
              <a:rPr lang="en-US" baseline="30000" dirty="0" smtClean="0"/>
              <a:t>rd</a:t>
            </a:r>
            <a:r>
              <a:rPr lang="en-US" dirty="0" smtClean="0"/>
              <a:t> Main Tc </a:t>
            </a:r>
            <a:r>
              <a:rPr lang="en-US" dirty="0" err="1" smtClean="0"/>
              <a:t>Palya</a:t>
            </a: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ain </a:t>
            </a:r>
            <a:r>
              <a:rPr lang="en-US" dirty="0"/>
              <a:t>R</a:t>
            </a:r>
            <a:r>
              <a:rPr lang="en-US" dirty="0" smtClean="0"/>
              <a:t>oad , Ramamurthy Nagar</a:t>
            </a:r>
            <a:endParaRPr lang="en-US" dirty="0"/>
          </a:p>
        </p:txBody>
      </p:sp>
      <p:sp>
        <p:nvSpPr>
          <p:cNvPr id="13" name="Teardrop 12"/>
          <p:cNvSpPr/>
          <p:nvPr/>
        </p:nvSpPr>
        <p:spPr>
          <a:xfrm rot="8072542">
            <a:off x="686251" y="1022726"/>
            <a:ext cx="253120" cy="249833"/>
          </a:xfrm>
          <a:prstGeom prst="teardro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671454" y="969818"/>
            <a:ext cx="3752853" cy="4801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by Name / organization 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151" y="1002246"/>
            <a:ext cx="447761" cy="4477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63" y="228598"/>
            <a:ext cx="251335" cy="40650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659646" y="1482459"/>
            <a:ext cx="3738936" cy="1769722"/>
            <a:chOff x="3671454" y="1450007"/>
            <a:chExt cx="3738936" cy="1769722"/>
          </a:xfrm>
        </p:grpSpPr>
        <p:sp>
          <p:nvSpPr>
            <p:cNvPr id="2" name="Rectangle 1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1026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671454" y="3255567"/>
            <a:ext cx="3738936" cy="1769722"/>
            <a:chOff x="3671454" y="1450007"/>
            <a:chExt cx="3738936" cy="1769722"/>
          </a:xfrm>
        </p:grpSpPr>
        <p:sp>
          <p:nvSpPr>
            <p:cNvPr id="64" name="Rectangle 63"/>
            <p:cNvSpPr/>
            <p:nvPr/>
          </p:nvSpPr>
          <p:spPr>
            <a:xfrm>
              <a:off x="3694038" y="1450007"/>
              <a:ext cx="3716352" cy="17697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7147709" y="2122651"/>
              <a:ext cx="177436" cy="5412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7715" y="1525151"/>
              <a:ext cx="825274" cy="67531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4701396" y="1558203"/>
              <a:ext cx="202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Name/ Organization :  Das Carpentry /Tulu Das </a:t>
              </a:r>
              <a:endParaRPr lang="en-US" sz="1200" dirty="0"/>
            </a:p>
          </p:txBody>
        </p:sp>
        <p:pic>
          <p:nvPicPr>
            <p:cNvPr id="68" name="Picture 2" descr="C:\Users\91895\Desktop\pngtube.com-5-star-rating-png-125947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454" y="2279518"/>
              <a:ext cx="934730" cy="175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4701396" y="2061961"/>
              <a:ext cx="1820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 Areas Of Expertise: Door Window , Table ,Chairs ,Cupboards   </a:t>
              </a:r>
              <a:endParaRPr lang="en-US" sz="1200" dirty="0"/>
            </a:p>
          </p:txBody>
        </p:sp>
      </p:grpSp>
      <p:pic>
        <p:nvPicPr>
          <p:cNvPr id="2050" name="Picture 2" descr="C:\Users\91895\Desktop\filte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88" y="1055987"/>
            <a:ext cx="283049" cy="28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249</Words>
  <Application>Microsoft Office PowerPoint</Application>
  <PresentationFormat>Custom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Publicis Groupe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Niranjan Panigrahi</dc:creator>
  <cp:lastModifiedBy>91895</cp:lastModifiedBy>
  <cp:revision>30</cp:revision>
  <dcterms:created xsi:type="dcterms:W3CDTF">2019-11-07T07:17:04Z</dcterms:created>
  <dcterms:modified xsi:type="dcterms:W3CDTF">2019-11-11T17:16:39Z</dcterms:modified>
</cp:coreProperties>
</file>