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24E31-4529-4DCF-AE9C-7AA32815DB52}" v="26" dt="2024-08-23T01:25:2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.abhi2697@outlook.com" userId="c2376da5e7788870" providerId="LiveId" clId="{7C924E31-4529-4DCF-AE9C-7AA32815DB52}"/>
    <pc:docChg chg="undo custSel addSld delSld modSld">
      <pc:chgData name="arvind.abhi2697@outlook.com" userId="c2376da5e7788870" providerId="LiveId" clId="{7C924E31-4529-4DCF-AE9C-7AA32815DB52}" dt="2024-08-23T01:25:29.449" v="466"/>
      <pc:docMkLst>
        <pc:docMk/>
      </pc:docMkLst>
      <pc:sldChg chg="modSp new del mod">
        <pc:chgData name="arvind.abhi2697@outlook.com" userId="c2376da5e7788870" providerId="LiveId" clId="{7C924E31-4529-4DCF-AE9C-7AA32815DB52}" dt="2024-08-23T00:40:46.116" v="11" actId="2696"/>
        <pc:sldMkLst>
          <pc:docMk/>
          <pc:sldMk cId="721005783" sldId="265"/>
        </pc:sldMkLst>
        <pc:spChg chg="mod">
          <ac:chgData name="arvind.abhi2697@outlook.com" userId="c2376da5e7788870" providerId="LiveId" clId="{7C924E31-4529-4DCF-AE9C-7AA32815DB52}" dt="2024-08-23T00:40:40.716" v="10" actId="20577"/>
          <ac:spMkLst>
            <pc:docMk/>
            <pc:sldMk cId="721005783" sldId="265"/>
            <ac:spMk id="2" creationId="{2557332D-AFAF-045C-8063-31FDB3D104A0}"/>
          </ac:spMkLst>
        </pc:spChg>
      </pc:sldChg>
      <pc:sldChg chg="modSp new mod modAnim">
        <pc:chgData name="arvind.abhi2697@outlook.com" userId="c2376da5e7788870" providerId="LiveId" clId="{7C924E31-4529-4DCF-AE9C-7AA32815DB52}" dt="2024-08-23T00:54:55.373" v="235" actId="339"/>
        <pc:sldMkLst>
          <pc:docMk/>
          <pc:sldMk cId="2033345137" sldId="265"/>
        </pc:sldMkLst>
        <pc:spChg chg="mod">
          <ac:chgData name="arvind.abhi2697@outlook.com" userId="c2376da5e7788870" providerId="LiveId" clId="{7C924E31-4529-4DCF-AE9C-7AA32815DB52}" dt="2024-08-23T00:54:55.373" v="235" actId="339"/>
          <ac:spMkLst>
            <pc:docMk/>
            <pc:sldMk cId="2033345137" sldId="265"/>
            <ac:spMk id="3" creationId="{6FE7923C-F256-9DBA-96C7-853E84A4AF9C}"/>
          </ac:spMkLst>
        </pc:spChg>
      </pc:sldChg>
      <pc:sldChg chg="modSp new mod modTransition modAnim">
        <pc:chgData name="arvind.abhi2697@outlook.com" userId="c2376da5e7788870" providerId="LiveId" clId="{7C924E31-4529-4DCF-AE9C-7AA32815DB52}" dt="2024-08-23T01:25:15.941" v="464"/>
        <pc:sldMkLst>
          <pc:docMk/>
          <pc:sldMk cId="2533695101" sldId="266"/>
        </pc:sldMkLst>
        <pc:spChg chg="mod">
          <ac:chgData name="arvind.abhi2697@outlook.com" userId="c2376da5e7788870" providerId="LiveId" clId="{7C924E31-4529-4DCF-AE9C-7AA32815DB52}" dt="2024-08-23T01:10:10.967" v="441" actId="20577"/>
          <ac:spMkLst>
            <pc:docMk/>
            <pc:sldMk cId="2533695101" sldId="266"/>
            <ac:spMk id="3" creationId="{CF82E870-95DF-3563-50C1-638808C88818}"/>
          </ac:spMkLst>
        </pc:spChg>
      </pc:sldChg>
      <pc:sldChg chg="addSp delSp modSp new mod modTransition">
        <pc:chgData name="arvind.abhi2697@outlook.com" userId="c2376da5e7788870" providerId="LiveId" clId="{7C924E31-4529-4DCF-AE9C-7AA32815DB52}" dt="2024-08-23T01:25:19.654" v="465"/>
        <pc:sldMkLst>
          <pc:docMk/>
          <pc:sldMk cId="240975519" sldId="267"/>
        </pc:sldMkLst>
        <pc:spChg chg="del">
          <ac:chgData name="arvind.abhi2697@outlook.com" userId="c2376da5e7788870" providerId="LiveId" clId="{7C924E31-4529-4DCF-AE9C-7AA32815DB52}" dt="2024-08-23T01:11:08.622" v="444" actId="931"/>
          <ac:spMkLst>
            <pc:docMk/>
            <pc:sldMk cId="240975519" sldId="267"/>
            <ac:spMk id="3" creationId="{C8E7D882-2AC7-461F-62DF-247965E11D05}"/>
          </ac:spMkLst>
        </pc:spChg>
        <pc:spChg chg="add del mod">
          <ac:chgData name="arvind.abhi2697@outlook.com" userId="c2376da5e7788870" providerId="LiveId" clId="{7C924E31-4529-4DCF-AE9C-7AA32815DB52}" dt="2024-08-23T01:11:29.040" v="448" actId="21"/>
          <ac:spMkLst>
            <pc:docMk/>
            <pc:sldMk cId="240975519" sldId="267"/>
            <ac:spMk id="6" creationId="{1A5BE988-5322-5378-5295-AFDC0485871D}"/>
          </ac:spMkLst>
        </pc:spChg>
        <pc:spChg chg="add del mod">
          <ac:chgData name="arvind.abhi2697@outlook.com" userId="c2376da5e7788870" providerId="LiveId" clId="{7C924E31-4529-4DCF-AE9C-7AA32815DB52}" dt="2024-08-23T01:22:28.711" v="449" actId="931"/>
          <ac:spMkLst>
            <pc:docMk/>
            <pc:sldMk cId="240975519" sldId="267"/>
            <ac:spMk id="8" creationId="{0D576481-1C7C-93E8-450A-2043A6C18CC3}"/>
          </ac:spMkLst>
        </pc:spChg>
        <pc:picChg chg="add del mod">
          <ac:chgData name="arvind.abhi2697@outlook.com" userId="c2376da5e7788870" providerId="LiveId" clId="{7C924E31-4529-4DCF-AE9C-7AA32815DB52}" dt="2024-08-23T01:11:29.040" v="448" actId="21"/>
          <ac:picMkLst>
            <pc:docMk/>
            <pc:sldMk cId="240975519" sldId="267"/>
            <ac:picMk id="5" creationId="{98535308-E347-8DB3-4A6C-015A11BA25D9}"/>
          </ac:picMkLst>
        </pc:picChg>
        <pc:picChg chg="add mod">
          <ac:chgData name="arvind.abhi2697@outlook.com" userId="c2376da5e7788870" providerId="LiveId" clId="{7C924E31-4529-4DCF-AE9C-7AA32815DB52}" dt="2024-08-23T01:23:06.966" v="456" actId="207"/>
          <ac:picMkLst>
            <pc:docMk/>
            <pc:sldMk cId="240975519" sldId="267"/>
            <ac:picMk id="10" creationId="{0AAC8303-B190-3434-A5E3-11C8171761A6}"/>
          </ac:picMkLst>
        </pc:picChg>
      </pc:sldChg>
      <pc:sldChg chg="addSp delSp modSp new mod modTransition">
        <pc:chgData name="arvind.abhi2697@outlook.com" userId="c2376da5e7788870" providerId="LiveId" clId="{7C924E31-4529-4DCF-AE9C-7AA32815DB52}" dt="2024-08-23T01:25:29.449" v="466"/>
        <pc:sldMkLst>
          <pc:docMk/>
          <pc:sldMk cId="2025743118" sldId="268"/>
        </pc:sldMkLst>
        <pc:spChg chg="del">
          <ac:chgData name="arvind.abhi2697@outlook.com" userId="c2376da5e7788870" providerId="LiveId" clId="{7C924E31-4529-4DCF-AE9C-7AA32815DB52}" dt="2024-08-23T01:23:48.595" v="458" actId="931"/>
          <ac:spMkLst>
            <pc:docMk/>
            <pc:sldMk cId="2025743118" sldId="268"/>
            <ac:spMk id="3" creationId="{DD3DD9E8-5A2C-E329-EA79-FE83F16F949B}"/>
          </ac:spMkLst>
        </pc:spChg>
        <pc:picChg chg="add mod">
          <ac:chgData name="arvind.abhi2697@outlook.com" userId="c2376da5e7788870" providerId="LiveId" clId="{7C924E31-4529-4DCF-AE9C-7AA32815DB52}" dt="2024-08-23T01:24:02.593" v="461" actId="14100"/>
          <ac:picMkLst>
            <pc:docMk/>
            <pc:sldMk cId="2025743118" sldId="268"/>
            <ac:picMk id="5" creationId="{AE68B592-184B-9DD3-7F64-B98B3312A3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4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3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5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7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0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3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980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DA8-BB02-3156-078A-C8E0FB19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69" y="1347019"/>
            <a:ext cx="9656899" cy="2831691"/>
          </a:xfrm>
        </p:spPr>
        <p:txBody>
          <a:bodyPr/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SREE AYYAPPA EDUCATION CENTRE (CBSE)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B4FB-BCEE-63B2-A033-DA6EEE336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620491"/>
            <a:ext cx="9070848" cy="1590605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QUIZ COMPETITION</a:t>
            </a:r>
          </a:p>
          <a:p>
            <a:r>
              <a:rPr lang="en-IN" sz="3600" dirty="0">
                <a:solidFill>
                  <a:srgbClr val="00B050"/>
                </a:solidFill>
                <a:latin typeface="Franklin Gothic Demi Cond" panose="020B0706030402020204" pitchFamily="34" charset="0"/>
              </a:rPr>
              <a:t>“NATIONAL SPACE DAY”</a:t>
            </a:r>
          </a:p>
          <a:p>
            <a:r>
              <a:rPr lang="en-IN" sz="2400" dirty="0">
                <a:latin typeface="Franklin Gothic Demi Cond" panose="020B0706030402020204" pitchFamily="34" charset="0"/>
              </a:rPr>
              <a:t>23</a:t>
            </a:r>
            <a:r>
              <a:rPr lang="en-IN" sz="2400" baseline="30000" dirty="0">
                <a:latin typeface="Franklin Gothic Demi Cond" panose="020B0706030402020204" pitchFamily="34" charset="0"/>
              </a:rPr>
              <a:t>rd</a:t>
            </a:r>
            <a:r>
              <a:rPr lang="en-IN" sz="2400" dirty="0">
                <a:latin typeface="Franklin Gothic Demi Cond" panose="020B0706030402020204" pitchFamily="34" charset="0"/>
              </a:rPr>
              <a:t>  AUGUST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F8FF-A161-0B86-3819-FBD44ED4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58" y="2261419"/>
            <a:ext cx="747251" cy="5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28E-6018-4EF6-A04D-E025A31A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6FE7923C-F256-9DBA-96C7-853E84A4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9368"/>
            <a:ext cx="10058400" cy="4855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9. Who is the current chairman of ISRO?</a:t>
            </a:r>
          </a:p>
          <a:p>
            <a:pPr marL="0" indent="0">
              <a:buNone/>
            </a:pPr>
            <a:endParaRPr lang="en-US" sz="48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10. What is the name of the first female robot that will be a part of India’s manned mission?</a:t>
            </a:r>
          </a:p>
          <a:p>
            <a:pPr marL="0" indent="0">
              <a:buNone/>
            </a:pPr>
            <a:endParaRPr lang="en-US" sz="48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  <a:p>
            <a:endParaRPr lang="en-IN" sz="4800" dirty="0">
              <a:solidFill>
                <a:srgbClr val="0070C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C2C2-51DC-1E90-62CE-5AB63FA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E870-95DF-3563-50C1-638808C8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88026"/>
            <a:ext cx="10058400" cy="474701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11. What is the name of the Indian satellite system for communications?</a:t>
            </a:r>
          </a:p>
          <a:p>
            <a:pPr marL="0" indent="0">
              <a:buNone/>
            </a:pPr>
            <a:endParaRPr lang="en-US" sz="4800" dirty="0">
              <a:solidFill>
                <a:srgbClr val="0070C0"/>
              </a:solidFill>
            </a:endParaRPr>
          </a:p>
          <a:p>
            <a:r>
              <a:rPr lang="en-US" sz="4800" dirty="0">
                <a:solidFill>
                  <a:srgbClr val="0070C0"/>
                </a:solidFill>
              </a:rPr>
              <a:t>12. What is METSAT – 1 renamed as?</a:t>
            </a:r>
            <a:endParaRPr lang="en-IN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8DCD-2E22-C994-B623-D2BDEBD0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AC8303-B190-3434-A5E3-11C817176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406" y="2103438"/>
            <a:ext cx="7246375" cy="3932237"/>
          </a:xfrm>
        </p:spPr>
      </p:pic>
    </p:spTree>
    <p:extLst>
      <p:ext uri="{BB962C8B-B14F-4D97-AF65-F5344CB8AC3E}">
        <p14:creationId xmlns:p14="http://schemas.microsoft.com/office/powerpoint/2010/main" val="240975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244-88A8-F9ED-6DA5-17D3516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8B592-184B-9DD3-7F64-B98B3312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496" y="1700982"/>
            <a:ext cx="6066503" cy="4334694"/>
          </a:xfrm>
        </p:spPr>
      </p:pic>
    </p:spTree>
    <p:extLst>
      <p:ext uri="{BB962C8B-B14F-4D97-AF65-F5344CB8AC3E}">
        <p14:creationId xmlns:p14="http://schemas.microsoft.com/office/powerpoint/2010/main" val="2025743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6F9C-BB7D-0A6E-ADAA-9BCD712E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1.   What does the acronym ISRO stands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3B1C-5E10-8048-AE2E-0AE68DC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International space research organisation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Indian space research organisation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Indian stars research organisation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Interstellar space research organisation</a:t>
            </a:r>
          </a:p>
        </p:txBody>
      </p:sp>
    </p:spTree>
    <p:extLst>
      <p:ext uri="{BB962C8B-B14F-4D97-AF65-F5344CB8AC3E}">
        <p14:creationId xmlns:p14="http://schemas.microsoft.com/office/powerpoint/2010/main" val="1041441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8FF-65FF-44ED-1B1F-579780EB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2.  What is the name of the Indian mission that aimed to study the sun?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DED6-2A4D-7321-DB6F-FE964DD1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IN" sz="4400" dirty="0" err="1">
                <a:solidFill>
                  <a:schemeClr val="accent2">
                    <a:lumMod val="50000"/>
                  </a:schemeClr>
                </a:solidFill>
              </a:rPr>
              <a:t>Chandrayaan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– 1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 err="1">
                <a:solidFill>
                  <a:schemeClr val="accent2">
                    <a:lumMod val="50000"/>
                  </a:schemeClr>
                </a:solidFill>
              </a:rPr>
              <a:t>Chandrayaan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– 2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 err="1">
                <a:solidFill>
                  <a:schemeClr val="accent2">
                    <a:lumMod val="50000"/>
                  </a:schemeClr>
                </a:solidFill>
              </a:rPr>
              <a:t>Chandrayaan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– 3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Aditya – L1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576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F1-DBA1-1F0A-06EB-2F1F5A7E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3.   What does MOM  stands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441F-3D0C-F091-EF34-78E1507F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Mangalyaan orbiter mars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Mars orbiter Mangalyaan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Mangalyaan orbiter mission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Mars orbiter mission</a:t>
            </a:r>
          </a:p>
        </p:txBody>
      </p:sp>
    </p:spTree>
    <p:extLst>
      <p:ext uri="{BB962C8B-B14F-4D97-AF65-F5344CB8AC3E}">
        <p14:creationId xmlns:p14="http://schemas.microsoft.com/office/powerpoint/2010/main" val="18067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4603-23C2-9934-3A66-55236742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4.   Who is the father of Indian space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D485-537F-EEF0-A7C2-7A7102F0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41" y="2162114"/>
            <a:ext cx="10058400" cy="39319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latin typeface="Aptos Narrow" panose="020B0004020202020204" pitchFamily="34" charset="0"/>
              </a:rPr>
              <a:t> 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Vikrant Ramakrishnan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 Satish Dhawan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 Vikram Sarabhai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</a:rPr>
              <a:t> A.P.J Abdul Kalam</a:t>
            </a:r>
          </a:p>
        </p:txBody>
      </p:sp>
    </p:spTree>
    <p:extLst>
      <p:ext uri="{BB962C8B-B14F-4D97-AF65-F5344CB8AC3E}">
        <p14:creationId xmlns:p14="http://schemas.microsoft.com/office/powerpoint/2010/main" val="35196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C67F-A24C-80DF-F973-0A9877C3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5.  What is the launch date for </a:t>
            </a:r>
            <a:r>
              <a:rPr lang="en-IN" dirty="0" err="1">
                <a:solidFill>
                  <a:srgbClr val="0070C0"/>
                </a:solidFill>
                <a:latin typeface="Franklin Gothic Demi Cond" panose="020B0706030402020204" pitchFamily="34" charset="0"/>
              </a:rPr>
              <a:t>Chandrayaan</a:t>
            </a:r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 3 mission?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EA79-5782-8B19-F502-3AE17641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23</a:t>
            </a:r>
            <a:r>
              <a:rPr lang="en-IN" sz="4400" baseline="30000" dirty="0">
                <a:solidFill>
                  <a:schemeClr val="accent2">
                    <a:lumMod val="50000"/>
                  </a:schemeClr>
                </a:solidFill>
              </a:rPr>
              <a:t>rd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August 2023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24</a:t>
            </a:r>
            <a:r>
              <a:rPr lang="en-IN" sz="4400" baseline="30000" dirty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July 2023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14</a:t>
            </a:r>
            <a:r>
              <a:rPr lang="en-IN" sz="4400" baseline="30000" dirty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July 2023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IN" sz="4400" baseline="30000" dirty="0">
                <a:solidFill>
                  <a:schemeClr val="accent2">
                    <a:lumMod val="50000"/>
                  </a:schemeClr>
                </a:solidFill>
              </a:rPr>
              <a:t>th</a:t>
            </a: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 July 2023</a:t>
            </a:r>
          </a:p>
        </p:txBody>
      </p:sp>
    </p:spTree>
    <p:extLst>
      <p:ext uri="{BB962C8B-B14F-4D97-AF65-F5344CB8AC3E}">
        <p14:creationId xmlns:p14="http://schemas.microsoft.com/office/powerpoint/2010/main" val="419800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7484-5739-5942-50AB-D59FBBD9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6.   The </a:t>
            </a:r>
            <a:r>
              <a:rPr lang="en-IN" dirty="0" err="1">
                <a:solidFill>
                  <a:srgbClr val="0070C0"/>
                </a:solidFill>
              </a:rPr>
              <a:t>Chandrayaan</a:t>
            </a:r>
            <a:r>
              <a:rPr lang="en-IN" dirty="0">
                <a:solidFill>
                  <a:srgbClr val="0070C0"/>
                </a:solidFill>
              </a:rPr>
              <a:t> 3 mission’s rover is known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552-712A-4227-B20A-E0585EC6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Vikram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Aditya 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 err="1">
                <a:solidFill>
                  <a:schemeClr val="accent2">
                    <a:lumMod val="50000"/>
                  </a:schemeClr>
                </a:solidFill>
              </a:rPr>
              <a:t>Pragyaan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Dhruv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8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0F3F-1195-1D56-841D-F349BF61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7.   The mission life of the lander and the Rover is equal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0864-3040-CFD2-8BA3-DE89255E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14 earth days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24 earth days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30 earth days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15 earth days</a:t>
            </a:r>
          </a:p>
        </p:txBody>
      </p:sp>
    </p:spTree>
    <p:extLst>
      <p:ext uri="{BB962C8B-B14F-4D97-AF65-F5344CB8AC3E}">
        <p14:creationId xmlns:p14="http://schemas.microsoft.com/office/powerpoint/2010/main" val="14135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57A-A04D-1261-0326-F9536011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8.  What name is given to the </a:t>
            </a:r>
            <a:r>
              <a:rPr lang="en-IN" dirty="0" err="1">
                <a:solidFill>
                  <a:srgbClr val="0070C0"/>
                </a:solidFill>
                <a:latin typeface="Franklin Gothic Demi Cond" panose="020B0706030402020204" pitchFamily="34" charset="0"/>
              </a:rPr>
              <a:t>Chandrayaan</a:t>
            </a:r>
            <a:r>
              <a:rPr lang="en-IN" dirty="0">
                <a:solidFill>
                  <a:srgbClr val="0070C0"/>
                </a:solidFill>
                <a:latin typeface="Franklin Gothic Demi Cond" panose="020B0706030402020204" pitchFamily="34" charset="0"/>
              </a:rPr>
              <a:t> 3 landing spot?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079-A7C4-C40F-219D-8A896870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Shiva – shakti point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Shiva – bhakti point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000" dirty="0" err="1">
                <a:solidFill>
                  <a:schemeClr val="accent2">
                    <a:lumMod val="50000"/>
                  </a:schemeClr>
                </a:solidFill>
              </a:rPr>
              <a:t>Shathi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 – point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Shiva – </a:t>
            </a:r>
            <a:r>
              <a:rPr lang="en-IN" sz="4000" dirty="0" err="1">
                <a:solidFill>
                  <a:schemeClr val="accent2">
                    <a:lumMod val="50000"/>
                  </a:schemeClr>
                </a:solidFill>
              </a:rPr>
              <a:t>pragyaan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 point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869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123</TotalTime>
  <Words>268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 Narrow</vt:lpstr>
      <vt:lpstr>Franklin Gothic Demi Cond</vt:lpstr>
      <vt:lpstr>Garamond</vt:lpstr>
      <vt:lpstr>Savon</vt:lpstr>
      <vt:lpstr>       SREE AYYAPPA EDUCATION CENTRE (CBSE)</vt:lpstr>
      <vt:lpstr>1.   What does the acronym ISRO stands for?</vt:lpstr>
      <vt:lpstr>2.  What is the name of the Indian mission that aimed to study the sun? </vt:lpstr>
      <vt:lpstr>3.   What does MOM  stands for?</vt:lpstr>
      <vt:lpstr>4.   Who is the father of Indian space program?</vt:lpstr>
      <vt:lpstr>5.  What is the launch date for Chandrayaan 3 mission?</vt:lpstr>
      <vt:lpstr>6.   The Chandrayaan 3 mission’s rover is known as</vt:lpstr>
      <vt:lpstr>7.   The mission life of the lander and the Rover is equal to</vt:lpstr>
      <vt:lpstr>8.  What name is given to the Chandrayaan 3 landing spot?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arvind.abhi2697@outlook.com</dc:creator>
  <cp:lastModifiedBy>arvind.abhi2697@outlook.com</cp:lastModifiedBy>
  <cp:revision>1</cp:revision>
  <dcterms:created xsi:type="dcterms:W3CDTF">2024-08-22T17:26:23Z</dcterms:created>
  <dcterms:modified xsi:type="dcterms:W3CDTF">2024-08-23T01:25:35Z</dcterms:modified>
</cp:coreProperties>
</file>