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0583-4009-40F0-B204-3CB7A65A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96FD2-CF9F-497A-ADD7-BD8D3BCB8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43DC-A63D-41F6-8D2A-FE7E52D1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AC13-7687-4262-A244-8CCAC9FB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8354-31F0-4214-BC4C-B49E3454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9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4FD2-3DAF-4D4E-AD97-73B254F6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E2716-03CA-42A1-B4D3-3001EF5B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A03A-EEE1-45A1-A015-658B374E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2335-5AD8-45DC-8BEB-9BE56133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C13E-D41E-4B85-A0E9-5C76B1E6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5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951E6-B771-49DC-B51F-FBBE3FE98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72681-CB66-470D-AFBE-7DCC105A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7E50-8560-4E9B-8054-D5258464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32FF-F152-4E9D-9260-3E04DBD1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607D-2F33-4D2A-B112-1B7BFF4F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7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1776-CA0A-49B0-8CD8-19CD715A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D7A1-3FA6-43F6-B6BA-75BEA3BF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90F2-488D-4E59-BD52-3394975E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76A14-7E89-4E22-A681-300A105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06F-D603-4FDC-8FB9-ADC2D12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3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2D3E-E896-49B3-AC09-8E24F4B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75445-2CAA-45DB-8C8F-7EDC5946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880F-F182-43FD-B9E0-3AFDBDB8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6B16E-9E16-40CC-9F3C-5CD60820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A07A6-436F-49E7-A923-2C92AAED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F313-59B8-497D-B0CC-229000B7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C842-26DE-47E1-8F2E-CC683E72E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68D10-CB96-4CAC-8E4D-7962B966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F2348-A94C-403A-9A24-1913329A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92D2-30E6-4FE8-8DEA-E492E143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A3B04-73BC-420E-B15E-58CD9D2B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6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A07-5465-4D9C-9692-0C8BA78D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3C020-BC45-4240-BE94-66D62CC8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58FC0-CA1F-4DA5-BF4B-E420CFBF7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FF6BD-CA4E-43FB-A118-5B2130E5A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4D0C8-1351-4921-ABBA-9C138B517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E2EA8-5C0F-43D6-8F01-CF180EEE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11B79-5901-40DA-BC67-88FCD4DB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75C23-7FFE-4A3B-A8D5-6F0E479C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49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2465-0D63-4E11-A546-F73A2A87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D6B12-09D0-4282-BDB3-5E0B83C0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C9F95-D3EE-4A37-83A7-0C337131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34466-4329-4DC4-B8CC-24A6912A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93C4B-6C75-4735-97CA-88382DCC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FF71E-9CA6-4CBD-9B65-C1B20653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2901-A371-4EE4-B46E-7B60E30D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8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EED4-5427-4CF9-B882-04B3B72E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BE39-09DA-4C95-9038-ECB6A3D4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2835B-7091-4B5A-8816-70B01402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BC6F-1F19-44E3-8A90-B7840159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459A-2B97-481B-A83A-55360B3F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F98D7-F3A9-4A67-B705-B4A778F2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7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3CEC-B17D-40D3-965C-4975D9AC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BFE82-AE20-454E-924C-A82F7842B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6FB12-BD61-44E1-935C-42D3B96A0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437CD-AC42-4A2A-BB48-99B1284A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08F81-E0A0-48DA-B6FA-3AFFB6CA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0BC01-39E5-4BEB-AA73-A630691B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0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0128D-8180-4BA4-9814-27B0CCED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209E6-8BF2-42E2-88D9-63D0CD70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71BB-4CE1-4D7F-B29E-320A392A2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C6E3-B04C-4109-987A-661F30B3B8D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1271-1D8E-439D-A3B2-21B9A0A1A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9D09-C089-4147-9797-90515577E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E71A-3709-44BB-AA66-3DA3439D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1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D89E-26BF-4838-8EB0-F422B05FC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D24A8-DDD5-4820-BBC2-D401A3F77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0017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Regukumar</dc:creator>
  <cp:lastModifiedBy>Arvind Regukumar</cp:lastModifiedBy>
  <cp:revision>1</cp:revision>
  <dcterms:created xsi:type="dcterms:W3CDTF">2021-05-10T12:56:37Z</dcterms:created>
  <dcterms:modified xsi:type="dcterms:W3CDTF">2021-05-10T12:56:42Z</dcterms:modified>
</cp:coreProperties>
</file>