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9E5F-2248-4D47-B67A-38BC7381F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85CFC-7CC7-43B0-8AC9-AFB6BE07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CDFC-7832-4C78-83C6-94E65F66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B6C0-6704-427C-A74B-FF70853E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0598-F5E8-4F34-BB4F-E581EB23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C95E-A078-4977-A163-FA3E6471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9D380-FE65-49F0-8ACA-353DFC997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69A1-9A4D-488D-9B1A-180DCAB0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0820-399F-46BD-B440-341F295D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A476-2903-4E53-BB17-D637B141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68690-5934-4C65-ACB8-1443A071A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22B13-08CF-41BE-ACF6-345930623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EB33-E403-4200-AA4D-5C054637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9BA0-42B8-478D-94EC-ABAEFEF5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CBC5-D8CE-4588-8D2B-FF055F9C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8CF4-492B-4B37-9DA1-1533DAFD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D5E8-25E5-4563-825E-585D6FA2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3199-8F03-4611-A97F-B9992FE6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0964-ECD6-43AB-8881-1CDAD58E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E163-E7C4-4E8B-8C74-AB6AC7C8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E835-647A-4209-AE80-3AFD19A8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AF27-8EFD-4971-A87F-97DAB6E3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7F6D-3933-475A-87F2-EEF42A0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A221-958C-4C92-A826-4AC26F59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DB94-C9C8-40AC-87A4-F8B21664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BA90-27CD-4952-864B-AB1EECF0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B465-E6EA-4603-B103-357A91A64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815D0-3230-4D7B-B4AB-270D5ACA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2643-1673-4130-B1DD-50E74D5A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EFC9-538B-425C-B6B5-834DECE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B900C-A281-4D09-8488-07528973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B2F3-0F50-4D5F-9D1D-A689E76E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230F-2287-4902-BD4E-A61F774A0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2489C-6824-4D38-BEEF-1846C5BCD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A73A-DC2C-4881-8B0F-C7B40FC70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CD362-3806-449E-AA53-2CF84FF4D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62BB2-4400-4089-A30F-199A4E85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A8948-FDF2-42C8-993E-93C96297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9F3B4-FC66-40CD-8448-052FB2CA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AEE9-0B8D-4ACB-9019-895C0A48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E7C0D-128A-493D-8333-04F86D73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6349D-FDCA-47F8-9255-E458DF45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BA1F4-3AA2-4C23-9FEE-B8CBB1AF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8E285-06F5-4153-9DF8-C7131F28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B67D7-5FC2-4BEC-9C39-716AA8F1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A4F6D-15AB-4165-8C27-1A06305B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9089-A435-4B2E-9380-B3BE0F6C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116E-7D07-4C71-B7E7-80B90D2D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1DCCA-765E-4CCB-8DFD-868FA656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1F47D-3BA7-4298-BE44-8A6B614F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AE59-B5A7-468E-A8B4-05E270F7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08BEB-D678-4B7C-A0F0-DC2634B4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3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CF8D-AFE3-420B-9331-9D852BA1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9096B-BDC3-4AC1-A8E2-55AA6370C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EA948-E56C-4349-AD46-2390DDB9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6B00-24BB-4697-840F-3A1B0079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A8B8E-82E2-4502-A962-D5459FF1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1BDCE-B190-4578-B830-C83A263B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47D76-767A-41BA-8FA8-D79649FD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0C35-43FB-4C11-800D-E6B17C21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0DC2-8B02-435C-9B32-6F542EAC4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5DCB-0872-4316-BB2C-0F81AAA965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12A9-266F-4464-AC84-EC5934CF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BB6C-B742-4DFF-9A71-C65E65F14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24B9-AD17-42DA-BA5E-EC27F891B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4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87C7-F3A4-42A8-B6F7-6A90AE00B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32D89-6608-4D67-8B7D-1B51B02BD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Blue Print</a:t>
            </a:r>
          </a:p>
        </p:txBody>
      </p:sp>
    </p:spTree>
    <p:extLst>
      <p:ext uri="{BB962C8B-B14F-4D97-AF65-F5344CB8AC3E}">
        <p14:creationId xmlns:p14="http://schemas.microsoft.com/office/powerpoint/2010/main" val="188163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1EA4A-A782-4F98-970C-F1EE1A62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487"/>
            <a:ext cx="12192000" cy="5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5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4B78-44CF-4661-9525-A4B74922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987E-18C2-4A8B-B3DA-0D968D65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will be shared by Training Team on FTP.</a:t>
            </a:r>
          </a:p>
          <a:p>
            <a:r>
              <a:rPr lang="en-US" dirty="0"/>
              <a:t>Import activity to put the file from FTP to Marketing Cloud Data Extension.</a:t>
            </a:r>
          </a:p>
        </p:txBody>
      </p:sp>
    </p:spTree>
    <p:extLst>
      <p:ext uri="{BB962C8B-B14F-4D97-AF65-F5344CB8AC3E}">
        <p14:creationId xmlns:p14="http://schemas.microsoft.com/office/powerpoint/2010/main" val="46768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4B78-44CF-4661-9525-A4B74922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987E-18C2-4A8B-B3DA-0D968D65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Template will be created that will fetch the information from DE on the basis of Email address and Course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4F78-B711-42F4-838B-7A519E46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446A-C17D-43BA-8838-EBAF66C6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Check the status of Subscriber if it is confirmed then it will go to next step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Journey will Stop</a:t>
            </a:r>
          </a:p>
        </p:txBody>
      </p:sp>
    </p:spTree>
    <p:extLst>
      <p:ext uri="{BB962C8B-B14F-4D97-AF65-F5344CB8AC3E}">
        <p14:creationId xmlns:p14="http://schemas.microsoft.com/office/powerpoint/2010/main" val="270090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3AB9-12F3-4C14-BC13-6D7B5413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7668-D268-4E65-B6E5-ECCFFAAF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Step 3, succeeds then we will put condition on the basis of Course Category (like different Course Name )</a:t>
            </a:r>
          </a:p>
          <a:p>
            <a:pPr marL="0" lvl="0" indent="0">
              <a:buNone/>
            </a:pPr>
            <a:r>
              <a:rPr lang="en-US" dirty="0"/>
              <a:t>For Example:-</a:t>
            </a:r>
          </a:p>
          <a:p>
            <a:r>
              <a:rPr lang="en-US" dirty="0"/>
              <a:t>Driving Strategy- Your Story (DSYS Facilitator Guide-Supplement is sent as attachment)</a:t>
            </a:r>
          </a:p>
          <a:p>
            <a:pPr lvl="0"/>
            <a:r>
              <a:rPr lang="en-US" dirty="0"/>
              <a:t>Audit &amp; Assurance Year 5  (AY5_Agenda is sent as attachment)</a:t>
            </a:r>
          </a:p>
          <a:p>
            <a:pPr lvl="0"/>
            <a:r>
              <a:rPr lang="en-US" dirty="0"/>
              <a:t>Audit &amp; Assurance Year 4 (AY4_Participant Agenda is sent as attachment)</a:t>
            </a:r>
          </a:p>
          <a:p>
            <a:pPr lvl="0"/>
            <a:r>
              <a:rPr lang="en-US" dirty="0"/>
              <a:t>Statement of Cash Flows Virtual session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BC97-01D3-484F-955C-39283C05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798B-F62A-4FE6-AF64-BDD06086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Period will depend on Course type.</a:t>
            </a:r>
          </a:p>
          <a:p>
            <a:pPr marL="0" indent="0">
              <a:buNone/>
            </a:pPr>
            <a:r>
              <a:rPr lang="en-US" dirty="0"/>
              <a:t>Let suppose, if we want to send the welcome email for Driving Strategy- Your Story 7 days prior to start date.</a:t>
            </a:r>
          </a:p>
          <a:p>
            <a:pPr marL="0" indent="0">
              <a:buNone/>
            </a:pPr>
            <a:r>
              <a:rPr lang="en-US" dirty="0"/>
              <a:t>				and</a:t>
            </a:r>
          </a:p>
          <a:p>
            <a:pPr marL="0" indent="0">
              <a:buNone/>
            </a:pPr>
            <a:r>
              <a:rPr lang="en-US" dirty="0"/>
              <a:t>For Audit &amp; Assurance Year 5 wait period is 5 days prior to start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4CA-0BB1-4BAC-BAD4-12873E2D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E9D1-1D64-43A8-B434-C628360B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check status once again, if any new subscriber register then they will also receive the email.</a:t>
            </a:r>
          </a:p>
          <a:p>
            <a:pPr marL="0" indent="0">
              <a:buNone/>
            </a:pPr>
            <a:r>
              <a:rPr lang="en-US" dirty="0"/>
              <a:t>				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Someone cancelled prior to sent date or on sent date then they will not receive any email.</a:t>
            </a:r>
          </a:p>
        </p:txBody>
      </p:sp>
    </p:spTree>
    <p:extLst>
      <p:ext uri="{BB962C8B-B14F-4D97-AF65-F5344CB8AC3E}">
        <p14:creationId xmlns:p14="http://schemas.microsoft.com/office/powerpoint/2010/main" val="128866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16CB-1C1E-497C-AD9A-4C4F6490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5AC2-AB93-4EE4-8CA3-6AD4B91F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Day before, we will send a Reminder Email.</a:t>
            </a:r>
          </a:p>
          <a:p>
            <a:pPr marL="0" indent="0">
              <a:buNone/>
            </a:pPr>
            <a:r>
              <a:rPr lang="en-US" dirty="0"/>
              <a:t> Why we are sending Reminder Email?</a:t>
            </a:r>
          </a:p>
          <a:p>
            <a:pPr marL="0" indent="0">
              <a:buNone/>
            </a:pPr>
            <a:r>
              <a:rPr lang="en-US" dirty="0"/>
              <a:t>In case if any subscriber cancelled the training or in case if there is any change from our side.</a:t>
            </a:r>
          </a:p>
        </p:txBody>
      </p:sp>
    </p:spTree>
    <p:extLst>
      <p:ext uri="{BB962C8B-B14F-4D97-AF65-F5344CB8AC3E}">
        <p14:creationId xmlns:p14="http://schemas.microsoft.com/office/powerpoint/2010/main" val="108526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Training Journey</vt:lpstr>
      <vt:lpstr>PowerPoint Presentation</vt:lpstr>
      <vt:lpstr>Step 1</vt:lpstr>
      <vt:lpstr>Step 2 </vt:lpstr>
      <vt:lpstr>Step 3</vt:lpstr>
      <vt:lpstr>Step 4</vt:lpstr>
      <vt:lpstr>Step 5</vt:lpstr>
      <vt:lpstr>Step 6   </vt:lpstr>
      <vt:lpstr>Step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Journey</dc:title>
  <dc:creator>Soni, Arvind</dc:creator>
  <cp:lastModifiedBy>Soni, Arvind</cp:lastModifiedBy>
  <cp:revision>8</cp:revision>
  <dcterms:created xsi:type="dcterms:W3CDTF">2019-08-23T09:10:39Z</dcterms:created>
  <dcterms:modified xsi:type="dcterms:W3CDTF">2019-08-26T11:28:24Z</dcterms:modified>
</cp:coreProperties>
</file>