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C7A292-56EF-456C-A9FC-63227DBFE561}">
          <p14:sldIdLst>
            <p14:sldId id="256"/>
            <p14:sldId id="257"/>
          </p14:sldIdLst>
        </p14:section>
        <p14:section name="Untitled Section" id="{BA7E292B-80E8-4F15-B32A-230A45B3077B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EFBF6-22F7-4265-B42E-27DC6BF36E77}" v="44" dt="2025-07-05T10:30:25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SINGH" userId="9c16bf2299b09a9d" providerId="LiveId" clId="{8B2EFBF6-22F7-4265-B42E-27DC6BF36E77}"/>
    <pc:docChg chg="undo custSel addSld delSld modSld sldOrd addSection modSection">
      <pc:chgData name="ARVIND SINGH" userId="9c16bf2299b09a9d" providerId="LiveId" clId="{8B2EFBF6-22F7-4265-B42E-27DC6BF36E77}" dt="2025-07-05T10:30:36.194" v="437" actId="47"/>
      <pc:docMkLst>
        <pc:docMk/>
      </pc:docMkLst>
      <pc:sldChg chg="addSp modSp mod">
        <pc:chgData name="ARVIND SINGH" userId="9c16bf2299b09a9d" providerId="LiveId" clId="{8B2EFBF6-22F7-4265-B42E-27DC6BF36E77}" dt="2025-07-05T02:19:56.315" v="14" actId="2710"/>
        <pc:sldMkLst>
          <pc:docMk/>
          <pc:sldMk cId="2944134133" sldId="256"/>
        </pc:sldMkLst>
        <pc:spChg chg="add mod">
          <ac:chgData name="ARVIND SINGH" userId="9c16bf2299b09a9d" providerId="LiveId" clId="{8B2EFBF6-22F7-4265-B42E-27DC6BF36E77}" dt="2025-07-05T02:19:56.315" v="14" actId="2710"/>
          <ac:spMkLst>
            <pc:docMk/>
            <pc:sldMk cId="2944134133" sldId="256"/>
            <ac:spMk id="3" creationId="{E68D5EF3-1559-0413-F258-FB570C13BB1F}"/>
          </ac:spMkLst>
        </pc:spChg>
        <pc:spChg chg="mod">
          <ac:chgData name="ARVIND SINGH" userId="9c16bf2299b09a9d" providerId="LiveId" clId="{8B2EFBF6-22F7-4265-B42E-27DC6BF36E77}" dt="2025-07-05T02:12:10.128" v="0" actId="14100"/>
          <ac:spMkLst>
            <pc:docMk/>
            <pc:sldMk cId="2944134133" sldId="256"/>
            <ac:spMk id="4" creationId="{9B2B8C78-D1A3-7CA8-31F8-4A9ED803E0D8}"/>
          </ac:spMkLst>
        </pc:spChg>
      </pc:sldChg>
      <pc:sldChg chg="addSp delSp modSp new mod">
        <pc:chgData name="ARVIND SINGH" userId="9c16bf2299b09a9d" providerId="LiveId" clId="{8B2EFBF6-22F7-4265-B42E-27DC6BF36E77}" dt="2025-07-05T02:24:43.867" v="123" actId="20577"/>
        <pc:sldMkLst>
          <pc:docMk/>
          <pc:sldMk cId="2862192113" sldId="257"/>
        </pc:sldMkLst>
        <pc:spChg chg="del">
          <ac:chgData name="ARVIND SINGH" userId="9c16bf2299b09a9d" providerId="LiveId" clId="{8B2EFBF6-22F7-4265-B42E-27DC6BF36E77}" dt="2025-07-05T02:19:17.240" v="7" actId="478"/>
          <ac:spMkLst>
            <pc:docMk/>
            <pc:sldMk cId="2862192113" sldId="257"/>
            <ac:spMk id="2" creationId="{6F902265-A25A-74EE-5BF5-E7A2EF428016}"/>
          </ac:spMkLst>
        </pc:spChg>
        <pc:spChg chg="del">
          <ac:chgData name="ARVIND SINGH" userId="9c16bf2299b09a9d" providerId="LiveId" clId="{8B2EFBF6-22F7-4265-B42E-27DC6BF36E77}" dt="2025-07-05T02:19:18.544" v="8" actId="478"/>
          <ac:spMkLst>
            <pc:docMk/>
            <pc:sldMk cId="2862192113" sldId="257"/>
            <ac:spMk id="3" creationId="{B02771E0-63B0-9D46-183E-B54C52B7DB0A}"/>
          </ac:spMkLst>
        </pc:spChg>
        <pc:spChg chg="add mod">
          <ac:chgData name="ARVIND SINGH" userId="9c16bf2299b09a9d" providerId="LiveId" clId="{8B2EFBF6-22F7-4265-B42E-27DC6BF36E77}" dt="2025-07-05T02:20:32.816" v="20" actId="12"/>
          <ac:spMkLst>
            <pc:docMk/>
            <pc:sldMk cId="2862192113" sldId="257"/>
            <ac:spMk id="4" creationId="{6FDDECDC-FC36-5458-F342-A7AD795F13A3}"/>
          </ac:spMkLst>
        </pc:spChg>
        <pc:spChg chg="add mod">
          <ac:chgData name="ARVIND SINGH" userId="9c16bf2299b09a9d" providerId="LiveId" clId="{8B2EFBF6-22F7-4265-B42E-27DC6BF36E77}" dt="2025-07-05T02:24:43.867" v="123" actId="20577"/>
          <ac:spMkLst>
            <pc:docMk/>
            <pc:sldMk cId="2862192113" sldId="257"/>
            <ac:spMk id="5" creationId="{85D1279C-3649-08C3-271D-549B7959D9A1}"/>
          </ac:spMkLst>
        </pc:spChg>
      </pc:sldChg>
      <pc:sldChg chg="addSp delSp modSp new mod">
        <pc:chgData name="ARVIND SINGH" userId="9c16bf2299b09a9d" providerId="LiveId" clId="{8B2EFBF6-22F7-4265-B42E-27DC6BF36E77}" dt="2025-07-05T02:26:33.025" v="145" actId="1076"/>
        <pc:sldMkLst>
          <pc:docMk/>
          <pc:sldMk cId="4169798404" sldId="258"/>
        </pc:sldMkLst>
        <pc:spChg chg="del">
          <ac:chgData name="ARVIND SINGH" userId="9c16bf2299b09a9d" providerId="LiveId" clId="{8B2EFBF6-22F7-4265-B42E-27DC6BF36E77}" dt="2025-07-05T02:25:00.798" v="127" actId="478"/>
          <ac:spMkLst>
            <pc:docMk/>
            <pc:sldMk cId="4169798404" sldId="258"/>
            <ac:spMk id="2" creationId="{8CBE73E1-9133-140D-288F-AD2D157AA3FD}"/>
          </ac:spMkLst>
        </pc:spChg>
        <pc:spChg chg="del">
          <ac:chgData name="ARVIND SINGH" userId="9c16bf2299b09a9d" providerId="LiveId" clId="{8B2EFBF6-22F7-4265-B42E-27DC6BF36E77}" dt="2025-07-05T02:24:57.991" v="126" actId="478"/>
          <ac:spMkLst>
            <pc:docMk/>
            <pc:sldMk cId="4169798404" sldId="258"/>
            <ac:spMk id="3" creationId="{EF4C484B-71E5-CA27-0E31-51EAD54A7575}"/>
          </ac:spMkLst>
        </pc:spChg>
        <pc:spChg chg="add mod">
          <ac:chgData name="ARVIND SINGH" userId="9c16bf2299b09a9d" providerId="LiveId" clId="{8B2EFBF6-22F7-4265-B42E-27DC6BF36E77}" dt="2025-07-05T02:26:33.025" v="145" actId="1076"/>
          <ac:spMkLst>
            <pc:docMk/>
            <pc:sldMk cId="4169798404" sldId="258"/>
            <ac:spMk id="6" creationId="{8192E099-6D1C-46A7-6557-A4336A73644E}"/>
          </ac:spMkLst>
        </pc:spChg>
        <pc:picChg chg="add mod">
          <ac:chgData name="ARVIND SINGH" userId="9c16bf2299b09a9d" providerId="LiveId" clId="{8B2EFBF6-22F7-4265-B42E-27DC6BF36E77}" dt="2025-07-05T02:26:12.125" v="133" actId="1076"/>
          <ac:picMkLst>
            <pc:docMk/>
            <pc:sldMk cId="4169798404" sldId="258"/>
            <ac:picMk id="5" creationId="{2F0B31FE-EC93-C745-CE73-65E6059BAD95}"/>
          </ac:picMkLst>
        </pc:picChg>
      </pc:sldChg>
      <pc:sldChg chg="addSp delSp modSp new mod modTransition">
        <pc:chgData name="ARVIND SINGH" userId="9c16bf2299b09a9d" providerId="LiveId" clId="{8B2EFBF6-22F7-4265-B42E-27DC6BF36E77}" dt="2025-07-05T02:30:47.911" v="223" actId="255"/>
        <pc:sldMkLst>
          <pc:docMk/>
          <pc:sldMk cId="229596867" sldId="259"/>
        </pc:sldMkLst>
        <pc:spChg chg="del">
          <ac:chgData name="ARVIND SINGH" userId="9c16bf2299b09a9d" providerId="LiveId" clId="{8B2EFBF6-22F7-4265-B42E-27DC6BF36E77}" dt="2025-07-05T02:26:51.436" v="148" actId="478"/>
          <ac:spMkLst>
            <pc:docMk/>
            <pc:sldMk cId="229596867" sldId="259"/>
            <ac:spMk id="2" creationId="{1EF489BD-BFA7-433C-1EC6-8D34C082F37B}"/>
          </ac:spMkLst>
        </pc:spChg>
        <pc:spChg chg="del">
          <ac:chgData name="ARVIND SINGH" userId="9c16bf2299b09a9d" providerId="LiveId" clId="{8B2EFBF6-22F7-4265-B42E-27DC6BF36E77}" dt="2025-07-05T02:26:48.151" v="147" actId="478"/>
          <ac:spMkLst>
            <pc:docMk/>
            <pc:sldMk cId="229596867" sldId="259"/>
            <ac:spMk id="3" creationId="{3502BD92-70A5-6BCB-3FC7-27520E04BCAD}"/>
          </ac:spMkLst>
        </pc:spChg>
        <pc:spChg chg="add mod">
          <ac:chgData name="ARVIND SINGH" userId="9c16bf2299b09a9d" providerId="LiveId" clId="{8B2EFBF6-22F7-4265-B42E-27DC6BF36E77}" dt="2025-07-05T02:28:46.503" v="186" actId="1076"/>
          <ac:spMkLst>
            <pc:docMk/>
            <pc:sldMk cId="229596867" sldId="259"/>
            <ac:spMk id="4" creationId="{4A101E74-783F-D208-B402-EB3EA7DE88F9}"/>
          </ac:spMkLst>
        </pc:spChg>
        <pc:spChg chg="add">
          <ac:chgData name="ARVIND SINGH" userId="9c16bf2299b09a9d" providerId="LiveId" clId="{8B2EFBF6-22F7-4265-B42E-27DC6BF36E77}" dt="2025-07-05T02:27:52.639" v="153"/>
          <ac:spMkLst>
            <pc:docMk/>
            <pc:sldMk cId="229596867" sldId="259"/>
            <ac:spMk id="5" creationId="{FB9CA4AA-6D53-211F-C804-C68F7ECE2156}"/>
          </ac:spMkLst>
        </pc:spChg>
        <pc:spChg chg="add mod">
          <ac:chgData name="ARVIND SINGH" userId="9c16bf2299b09a9d" providerId="LiveId" clId="{8B2EFBF6-22F7-4265-B42E-27DC6BF36E77}" dt="2025-07-05T02:30:47.911" v="223" actId="255"/>
          <ac:spMkLst>
            <pc:docMk/>
            <pc:sldMk cId="229596867" sldId="259"/>
            <ac:spMk id="6" creationId="{2707ED3C-7049-3E35-DF4E-84855F9FDB9D}"/>
          </ac:spMkLst>
        </pc:spChg>
        <pc:spChg chg="add mod">
          <ac:chgData name="ARVIND SINGH" userId="9c16bf2299b09a9d" providerId="LiveId" clId="{8B2EFBF6-22F7-4265-B42E-27DC6BF36E77}" dt="2025-07-05T02:30:37.555" v="222" actId="20577"/>
          <ac:spMkLst>
            <pc:docMk/>
            <pc:sldMk cId="229596867" sldId="259"/>
            <ac:spMk id="7" creationId="{C46C5878-5747-3ADC-74D6-1C94F3F12FED}"/>
          </ac:spMkLst>
        </pc:spChg>
      </pc:sldChg>
      <pc:sldChg chg="addSp delSp modSp new mod">
        <pc:chgData name="ARVIND SINGH" userId="9c16bf2299b09a9d" providerId="LiveId" clId="{8B2EFBF6-22F7-4265-B42E-27DC6BF36E77}" dt="2025-07-05T02:32:31.158" v="240" actId="1076"/>
        <pc:sldMkLst>
          <pc:docMk/>
          <pc:sldMk cId="2830827311" sldId="260"/>
        </pc:sldMkLst>
        <pc:spChg chg="del">
          <ac:chgData name="ARVIND SINGH" userId="9c16bf2299b09a9d" providerId="LiveId" clId="{8B2EFBF6-22F7-4265-B42E-27DC6BF36E77}" dt="2025-07-05T02:31:05.502" v="226" actId="478"/>
          <ac:spMkLst>
            <pc:docMk/>
            <pc:sldMk cId="2830827311" sldId="260"/>
            <ac:spMk id="2" creationId="{D0B6A2BF-531C-EAEA-7C30-D4616BBDEFEA}"/>
          </ac:spMkLst>
        </pc:spChg>
        <pc:spChg chg="del">
          <ac:chgData name="ARVIND SINGH" userId="9c16bf2299b09a9d" providerId="LiveId" clId="{8B2EFBF6-22F7-4265-B42E-27DC6BF36E77}" dt="2025-07-05T02:31:02.348" v="225" actId="478"/>
          <ac:spMkLst>
            <pc:docMk/>
            <pc:sldMk cId="2830827311" sldId="260"/>
            <ac:spMk id="3" creationId="{38D999F9-47CD-A6E0-66F6-5536C4AAF0E8}"/>
          </ac:spMkLst>
        </pc:spChg>
        <pc:spChg chg="add mod">
          <ac:chgData name="ARVIND SINGH" userId="9c16bf2299b09a9d" providerId="LiveId" clId="{8B2EFBF6-22F7-4265-B42E-27DC6BF36E77}" dt="2025-07-05T02:31:32.290" v="231" actId="1076"/>
          <ac:spMkLst>
            <pc:docMk/>
            <pc:sldMk cId="2830827311" sldId="260"/>
            <ac:spMk id="4" creationId="{A885D0C3-F6A1-4BE3-84DF-7852AA164BA9}"/>
          </ac:spMkLst>
        </pc:spChg>
        <pc:spChg chg="add mod">
          <ac:chgData name="ARVIND SINGH" userId="9c16bf2299b09a9d" providerId="LiveId" clId="{8B2EFBF6-22F7-4265-B42E-27DC6BF36E77}" dt="2025-07-05T02:32:31.158" v="240" actId="1076"/>
          <ac:spMkLst>
            <pc:docMk/>
            <pc:sldMk cId="2830827311" sldId="260"/>
            <ac:spMk id="5" creationId="{FAD79157-6629-03B6-5A91-A193DB46439B}"/>
          </ac:spMkLst>
        </pc:spChg>
      </pc:sldChg>
      <pc:sldChg chg="addSp delSp modSp new mod">
        <pc:chgData name="ARVIND SINGH" userId="9c16bf2299b09a9d" providerId="LiveId" clId="{8B2EFBF6-22F7-4265-B42E-27DC6BF36E77}" dt="2025-07-05T02:34:28.437" v="279" actId="20577"/>
        <pc:sldMkLst>
          <pc:docMk/>
          <pc:sldMk cId="1559136573" sldId="261"/>
        </pc:sldMkLst>
        <pc:spChg chg="del">
          <ac:chgData name="ARVIND SINGH" userId="9c16bf2299b09a9d" providerId="LiveId" clId="{8B2EFBF6-22F7-4265-B42E-27DC6BF36E77}" dt="2025-07-05T02:32:56.535" v="243" actId="478"/>
          <ac:spMkLst>
            <pc:docMk/>
            <pc:sldMk cId="1559136573" sldId="261"/>
            <ac:spMk id="2" creationId="{1DB7E9C8-8966-1C10-54B6-9FD85C996A52}"/>
          </ac:spMkLst>
        </pc:spChg>
        <pc:spChg chg="del">
          <ac:chgData name="ARVIND SINGH" userId="9c16bf2299b09a9d" providerId="LiveId" clId="{8B2EFBF6-22F7-4265-B42E-27DC6BF36E77}" dt="2025-07-05T02:32:52.644" v="242" actId="478"/>
          <ac:spMkLst>
            <pc:docMk/>
            <pc:sldMk cId="1559136573" sldId="261"/>
            <ac:spMk id="3" creationId="{19D2D8B1-2D99-D5BC-2E39-D6840A51E087}"/>
          </ac:spMkLst>
        </pc:spChg>
        <pc:spChg chg="add mod">
          <ac:chgData name="ARVIND SINGH" userId="9c16bf2299b09a9d" providerId="LiveId" clId="{8B2EFBF6-22F7-4265-B42E-27DC6BF36E77}" dt="2025-07-05T02:34:28.437" v="279" actId="20577"/>
          <ac:spMkLst>
            <pc:docMk/>
            <pc:sldMk cId="1559136573" sldId="261"/>
            <ac:spMk id="4" creationId="{0BB00E39-21A9-2706-1F0F-A7D5352B5AA8}"/>
          </ac:spMkLst>
        </pc:spChg>
      </pc:sldChg>
      <pc:sldChg chg="addSp delSp modSp new mod">
        <pc:chgData name="ARVIND SINGH" userId="9c16bf2299b09a9d" providerId="LiveId" clId="{8B2EFBF6-22F7-4265-B42E-27DC6BF36E77}" dt="2025-07-05T02:35:39.436" v="302" actId="20577"/>
        <pc:sldMkLst>
          <pc:docMk/>
          <pc:sldMk cId="1091780114" sldId="262"/>
        </pc:sldMkLst>
        <pc:spChg chg="del">
          <ac:chgData name="ARVIND SINGH" userId="9c16bf2299b09a9d" providerId="LiveId" clId="{8B2EFBF6-22F7-4265-B42E-27DC6BF36E77}" dt="2025-07-05T02:34:57.123" v="282" actId="478"/>
          <ac:spMkLst>
            <pc:docMk/>
            <pc:sldMk cId="1091780114" sldId="262"/>
            <ac:spMk id="2" creationId="{A2F6892C-BCE0-46E6-517B-F21C71414A6A}"/>
          </ac:spMkLst>
        </pc:spChg>
        <pc:spChg chg="del">
          <ac:chgData name="ARVIND SINGH" userId="9c16bf2299b09a9d" providerId="LiveId" clId="{8B2EFBF6-22F7-4265-B42E-27DC6BF36E77}" dt="2025-07-05T02:34:53.966" v="281" actId="478"/>
          <ac:spMkLst>
            <pc:docMk/>
            <pc:sldMk cId="1091780114" sldId="262"/>
            <ac:spMk id="3" creationId="{7E2D345F-5F18-F061-DF75-F18AC79D47F4}"/>
          </ac:spMkLst>
        </pc:spChg>
        <pc:spChg chg="add mod">
          <ac:chgData name="ARVIND SINGH" userId="9c16bf2299b09a9d" providerId="LiveId" clId="{8B2EFBF6-22F7-4265-B42E-27DC6BF36E77}" dt="2025-07-05T02:35:39.436" v="302" actId="20577"/>
          <ac:spMkLst>
            <pc:docMk/>
            <pc:sldMk cId="1091780114" sldId="262"/>
            <ac:spMk id="4" creationId="{5A703422-F067-AF6B-57B9-5164FEFEF401}"/>
          </ac:spMkLst>
        </pc:spChg>
      </pc:sldChg>
      <pc:sldChg chg="delSp modSp new mod">
        <pc:chgData name="ARVIND SINGH" userId="9c16bf2299b09a9d" providerId="LiveId" clId="{8B2EFBF6-22F7-4265-B42E-27DC6BF36E77}" dt="2025-07-05T02:36:44.369" v="332" actId="113"/>
        <pc:sldMkLst>
          <pc:docMk/>
          <pc:sldMk cId="3016216711" sldId="263"/>
        </pc:sldMkLst>
        <pc:spChg chg="del">
          <ac:chgData name="ARVIND SINGH" userId="9c16bf2299b09a9d" providerId="LiveId" clId="{8B2EFBF6-22F7-4265-B42E-27DC6BF36E77}" dt="2025-07-05T02:35:55.653" v="305" actId="478"/>
          <ac:spMkLst>
            <pc:docMk/>
            <pc:sldMk cId="3016216711" sldId="263"/>
            <ac:spMk id="2" creationId="{E4959384-07B6-C327-A05A-1F01872CF8B6}"/>
          </ac:spMkLst>
        </pc:spChg>
        <pc:spChg chg="mod">
          <ac:chgData name="ARVIND SINGH" userId="9c16bf2299b09a9d" providerId="LiveId" clId="{8B2EFBF6-22F7-4265-B42E-27DC6BF36E77}" dt="2025-07-05T02:36:44.369" v="332" actId="113"/>
          <ac:spMkLst>
            <pc:docMk/>
            <pc:sldMk cId="3016216711" sldId="263"/>
            <ac:spMk id="3" creationId="{85545EA5-26F2-827F-F43D-04068CE35C51}"/>
          </ac:spMkLst>
        </pc:spChg>
      </pc:sldChg>
      <pc:sldChg chg="addSp delSp modSp new mod ord">
        <pc:chgData name="ARVIND SINGH" userId="9c16bf2299b09a9d" providerId="LiveId" clId="{8B2EFBF6-22F7-4265-B42E-27DC6BF36E77}" dt="2025-07-05T10:28:09.192" v="394" actId="21"/>
        <pc:sldMkLst>
          <pc:docMk/>
          <pc:sldMk cId="361623060" sldId="264"/>
        </pc:sldMkLst>
        <pc:spChg chg="del">
          <ac:chgData name="ARVIND SINGH" userId="9c16bf2299b09a9d" providerId="LiveId" clId="{8B2EFBF6-22F7-4265-B42E-27DC6BF36E77}" dt="2025-07-05T10:23:34.433" v="334" actId="478"/>
          <ac:spMkLst>
            <pc:docMk/>
            <pc:sldMk cId="361623060" sldId="264"/>
            <ac:spMk id="2" creationId="{96B18850-1328-9711-9C96-661909BB36C9}"/>
          </ac:spMkLst>
        </pc:spChg>
        <pc:spChg chg="mod">
          <ac:chgData name="ARVIND SINGH" userId="9c16bf2299b09a9d" providerId="LiveId" clId="{8B2EFBF6-22F7-4265-B42E-27DC6BF36E77}" dt="2025-07-05T10:24:53.400" v="357" actId="5793"/>
          <ac:spMkLst>
            <pc:docMk/>
            <pc:sldMk cId="361623060" sldId="264"/>
            <ac:spMk id="3" creationId="{75D825AE-D80A-16D0-B2C4-B8FF2B919110}"/>
          </ac:spMkLst>
        </pc:spChg>
        <pc:picChg chg="add del">
          <ac:chgData name="ARVIND SINGH" userId="9c16bf2299b09a9d" providerId="LiveId" clId="{8B2EFBF6-22F7-4265-B42E-27DC6BF36E77}" dt="2025-07-05T10:28:09.192" v="394" actId="21"/>
          <ac:picMkLst>
            <pc:docMk/>
            <pc:sldMk cId="361623060" sldId="264"/>
            <ac:picMk id="5" creationId="{3C0CDA8D-4E1D-7FFC-62DF-B16CF4D4D061}"/>
          </ac:picMkLst>
        </pc:picChg>
      </pc:sldChg>
      <pc:sldChg chg="addSp delSp modSp new mod">
        <pc:chgData name="ARVIND SINGH" userId="9c16bf2299b09a9d" providerId="LiveId" clId="{8B2EFBF6-22F7-4265-B42E-27DC6BF36E77}" dt="2025-07-05T10:30:32.082" v="436" actId="1076"/>
        <pc:sldMkLst>
          <pc:docMk/>
          <pc:sldMk cId="597579278" sldId="265"/>
        </pc:sldMkLst>
        <pc:spChg chg="del">
          <ac:chgData name="ARVIND SINGH" userId="9c16bf2299b09a9d" providerId="LiveId" clId="{8B2EFBF6-22F7-4265-B42E-27DC6BF36E77}" dt="2025-07-05T10:25:33.505" v="361" actId="478"/>
          <ac:spMkLst>
            <pc:docMk/>
            <pc:sldMk cId="597579278" sldId="265"/>
            <ac:spMk id="2" creationId="{6B65A975-18E3-FA4F-9508-7025F1C8FA87}"/>
          </ac:spMkLst>
        </pc:spChg>
        <pc:spChg chg="del">
          <ac:chgData name="ARVIND SINGH" userId="9c16bf2299b09a9d" providerId="LiveId" clId="{8B2EFBF6-22F7-4265-B42E-27DC6BF36E77}" dt="2025-07-05T10:25:21.445" v="359"/>
          <ac:spMkLst>
            <pc:docMk/>
            <pc:sldMk cId="597579278" sldId="265"/>
            <ac:spMk id="3" creationId="{3B4D0674-6697-0D97-F826-ECF8CC0CD606}"/>
          </ac:spMkLst>
        </pc:spChg>
        <pc:spChg chg="add mod">
          <ac:chgData name="ARVIND SINGH" userId="9c16bf2299b09a9d" providerId="LiveId" clId="{8B2EFBF6-22F7-4265-B42E-27DC6BF36E77}" dt="2025-07-05T10:30:25.928" v="435" actId="14100"/>
          <ac:spMkLst>
            <pc:docMk/>
            <pc:sldMk cId="597579278" sldId="265"/>
            <ac:spMk id="5" creationId="{4159BB45-33F4-38B4-A555-6B1CE0159ED4}"/>
          </ac:spMkLst>
        </pc:spChg>
        <pc:spChg chg="add del mod">
          <ac:chgData name="ARVIND SINGH" userId="9c16bf2299b09a9d" providerId="LiveId" clId="{8B2EFBF6-22F7-4265-B42E-27DC6BF36E77}" dt="2025-07-05T10:30:03.373" v="427"/>
          <ac:spMkLst>
            <pc:docMk/>
            <pc:sldMk cId="597579278" sldId="265"/>
            <ac:spMk id="7" creationId="{DAE44C58-EEAF-46F3-AE2D-8828D057AAFE}"/>
          </ac:spMkLst>
        </pc:spChg>
        <pc:graphicFrameChg chg="add del mod modGraphic">
          <ac:chgData name="ARVIND SINGH" userId="9c16bf2299b09a9d" providerId="LiveId" clId="{8B2EFBF6-22F7-4265-B42E-27DC6BF36E77}" dt="2025-07-05T10:29:57.834" v="425" actId="478"/>
          <ac:graphicFrameMkLst>
            <pc:docMk/>
            <pc:sldMk cId="597579278" sldId="265"/>
            <ac:graphicFrameMk id="4" creationId="{8226479D-1D96-F932-92B3-FA0AAA8B6014}"/>
          </ac:graphicFrameMkLst>
        </pc:graphicFrameChg>
        <pc:picChg chg="add mod">
          <ac:chgData name="ARVIND SINGH" userId="9c16bf2299b09a9d" providerId="LiveId" clId="{8B2EFBF6-22F7-4265-B42E-27DC6BF36E77}" dt="2025-07-05T10:30:32.082" v="436" actId="1076"/>
          <ac:picMkLst>
            <pc:docMk/>
            <pc:sldMk cId="597579278" sldId="265"/>
            <ac:picMk id="8" creationId="{2B3F5A44-AEEB-00AE-7609-0A257177EF16}"/>
          </ac:picMkLst>
        </pc:picChg>
      </pc:sldChg>
      <pc:sldChg chg="addSp delSp modSp new mod">
        <pc:chgData name="ARVIND SINGH" userId="9c16bf2299b09a9d" providerId="LiveId" clId="{8B2EFBF6-22F7-4265-B42E-27DC6BF36E77}" dt="2025-07-05T10:29:37.899" v="423" actId="1076"/>
        <pc:sldMkLst>
          <pc:docMk/>
          <pc:sldMk cId="740319367" sldId="266"/>
        </pc:sldMkLst>
        <pc:spChg chg="del">
          <ac:chgData name="ARVIND SINGH" userId="9c16bf2299b09a9d" providerId="LiveId" clId="{8B2EFBF6-22F7-4265-B42E-27DC6BF36E77}" dt="2025-07-05T10:26:55.523" v="379" actId="478"/>
          <ac:spMkLst>
            <pc:docMk/>
            <pc:sldMk cId="740319367" sldId="266"/>
            <ac:spMk id="2" creationId="{ECD3EC88-7E20-E810-CFD0-EA911836B828}"/>
          </ac:spMkLst>
        </pc:spChg>
        <pc:spChg chg="mod">
          <ac:chgData name="ARVIND SINGH" userId="9c16bf2299b09a9d" providerId="LiveId" clId="{8B2EFBF6-22F7-4265-B42E-27DC6BF36E77}" dt="2025-07-05T10:29:14.951" v="405" actId="1076"/>
          <ac:spMkLst>
            <pc:docMk/>
            <pc:sldMk cId="740319367" sldId="266"/>
            <ac:spMk id="3" creationId="{6380C2D9-A6BD-B3EF-B7F4-EC5349684AD5}"/>
          </ac:spMkLst>
        </pc:spChg>
        <pc:spChg chg="add mod">
          <ac:chgData name="ARVIND SINGH" userId="9c16bf2299b09a9d" providerId="LiveId" clId="{8B2EFBF6-22F7-4265-B42E-27DC6BF36E77}" dt="2025-07-05T10:29:37.899" v="423" actId="1076"/>
          <ac:spMkLst>
            <pc:docMk/>
            <pc:sldMk cId="740319367" sldId="266"/>
            <ac:spMk id="4" creationId="{B0E061BE-8EA7-E438-81EC-696598F6A754}"/>
          </ac:spMkLst>
        </pc:spChg>
      </pc:sldChg>
      <pc:sldChg chg="addSp delSp modSp new mod">
        <pc:chgData name="ARVIND SINGH" userId="9c16bf2299b09a9d" providerId="LiveId" clId="{8B2EFBF6-22F7-4265-B42E-27DC6BF36E77}" dt="2025-07-05T10:28:18.745" v="397" actId="14100"/>
        <pc:sldMkLst>
          <pc:docMk/>
          <pc:sldMk cId="3539548328" sldId="267"/>
        </pc:sldMkLst>
        <pc:spChg chg="del">
          <ac:chgData name="ARVIND SINGH" userId="9c16bf2299b09a9d" providerId="LiveId" clId="{8B2EFBF6-22F7-4265-B42E-27DC6BF36E77}" dt="2025-07-05T10:28:13.586" v="395" actId="478"/>
          <ac:spMkLst>
            <pc:docMk/>
            <pc:sldMk cId="3539548328" sldId="267"/>
            <ac:spMk id="2" creationId="{BF395CA4-10B4-46D0-88D6-DAD79699C1EF}"/>
          </ac:spMkLst>
        </pc:spChg>
        <pc:spChg chg="del">
          <ac:chgData name="ARVIND SINGH" userId="9c16bf2299b09a9d" providerId="LiveId" clId="{8B2EFBF6-22F7-4265-B42E-27DC6BF36E77}" dt="2025-07-05T10:28:15.174" v="396"/>
          <ac:spMkLst>
            <pc:docMk/>
            <pc:sldMk cId="3539548328" sldId="267"/>
            <ac:spMk id="3" creationId="{09FD542D-097E-7095-1A12-992CE09FFC16}"/>
          </ac:spMkLst>
        </pc:spChg>
        <pc:picChg chg="add mod">
          <ac:chgData name="ARVIND SINGH" userId="9c16bf2299b09a9d" providerId="LiveId" clId="{8B2EFBF6-22F7-4265-B42E-27DC6BF36E77}" dt="2025-07-05T10:28:18.745" v="397" actId="14100"/>
          <ac:picMkLst>
            <pc:docMk/>
            <pc:sldMk cId="3539548328" sldId="267"/>
            <ac:picMk id="5" creationId="{3C0CDA8D-4E1D-7FFC-62DF-B16CF4D4D061}"/>
          </ac:picMkLst>
        </pc:picChg>
      </pc:sldChg>
      <pc:sldChg chg="addSp delSp modSp new del mod">
        <pc:chgData name="ARVIND SINGH" userId="9c16bf2299b09a9d" providerId="LiveId" clId="{8B2EFBF6-22F7-4265-B42E-27DC6BF36E77}" dt="2025-07-05T10:30:36.194" v="437" actId="47"/>
        <pc:sldMkLst>
          <pc:docMk/>
          <pc:sldMk cId="430894581" sldId="268"/>
        </pc:sldMkLst>
        <pc:spChg chg="del">
          <ac:chgData name="ARVIND SINGH" userId="9c16bf2299b09a9d" providerId="LiveId" clId="{8B2EFBF6-22F7-4265-B42E-27DC6BF36E77}" dt="2025-07-05T10:28:54.855" v="400" actId="478"/>
          <ac:spMkLst>
            <pc:docMk/>
            <pc:sldMk cId="430894581" sldId="268"/>
            <ac:spMk id="2" creationId="{06ABD5CC-330B-EDBF-6601-1677A7F1A3D2}"/>
          </ac:spMkLst>
        </pc:spChg>
        <pc:spChg chg="del">
          <ac:chgData name="ARVIND SINGH" userId="9c16bf2299b09a9d" providerId="LiveId" clId="{8B2EFBF6-22F7-4265-B42E-27DC6BF36E77}" dt="2025-07-05T10:28:52.026" v="399" actId="22"/>
          <ac:spMkLst>
            <pc:docMk/>
            <pc:sldMk cId="430894581" sldId="268"/>
            <ac:spMk id="3" creationId="{6CA8EEC2-D8FA-AE8F-CD5A-B67EE7A1426E}"/>
          </ac:spMkLst>
        </pc:spChg>
        <pc:spChg chg="add mod">
          <ac:chgData name="ARVIND SINGH" userId="9c16bf2299b09a9d" providerId="LiveId" clId="{8B2EFBF6-22F7-4265-B42E-27DC6BF36E77}" dt="2025-07-05T10:30:01.133" v="426" actId="21"/>
          <ac:spMkLst>
            <pc:docMk/>
            <pc:sldMk cId="430894581" sldId="268"/>
            <ac:spMk id="7" creationId="{1A4EE30E-D4FE-7704-606F-94DE8F794AC6}"/>
          </ac:spMkLst>
        </pc:spChg>
        <pc:picChg chg="add del mod ord">
          <ac:chgData name="ARVIND SINGH" userId="9c16bf2299b09a9d" providerId="LiveId" clId="{8B2EFBF6-22F7-4265-B42E-27DC6BF36E77}" dt="2025-07-05T10:30:01.133" v="426" actId="21"/>
          <ac:picMkLst>
            <pc:docMk/>
            <pc:sldMk cId="430894581" sldId="268"/>
            <ac:picMk id="5" creationId="{2B3F5A44-AEEB-00AE-7609-0A257177EF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A672-30FF-9F3C-B104-52661AB9A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CEC09-C99B-A210-7A72-C9B483241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56EB-960B-3C70-9693-88AE0622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0AEC-A6D1-6CAC-78DB-ACD60D32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5781-E5C7-CD06-0F02-631519C9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D31-7E79-4367-DD73-31EAEB98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DCE13-ED62-A94F-8E7A-AC20CFEF3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1E5D4-0407-E030-D6EE-46308BC0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5BCC-10AA-987B-DFC3-8099DD08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23DC1-3010-7273-EA52-7DAAD544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E38EF-7945-60C5-BA12-D25760821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45FA2-E48E-1525-14AF-8440BD1D4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A29B-6CA7-7424-CC88-0B0579E9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001E-4964-055D-7997-9DFC4A00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8191-CD37-B5D8-E0CF-22F47FB1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560D-4CD0-A97E-72C9-4EE34749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5DF2-E4AD-DB0F-3AE4-4F71A1D3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A5E9-F5D5-A84F-18F0-27C89ECF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C807-9043-C60C-E433-2BC01DB7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49C-D7C0-9307-BDE9-590762E1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0A40-1590-3966-AA65-04432841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4A510-0F3D-C074-F767-09B387B2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3A7E-015B-2E9C-7FA2-89D8A7A6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3A9B-DF81-5F94-3967-EE355A62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703F-1323-15EF-F4AA-EB550765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23C7-863A-6F58-5BAD-8DD4A61C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C54B-8B20-7C30-93BB-281C330E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B9211-003F-AA5E-82EB-2C4D2DECB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51761-1B06-801C-B934-A57B8AD9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7C9CC-05EC-1A65-9579-934D6D0B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5CDF-4D1B-6712-A2D6-77B65B70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5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009D-44A7-77A0-DF63-7E04F5C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B3C3-E4EF-1F75-6142-84A65C7D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B21BA-354C-DA31-A9A4-61185FD3B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4F3FC-99B3-3199-41E3-6B203D167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F405E-2D84-EDC8-A8DB-C960CEFD3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5ED5F-0F8F-0D82-540D-EC97E635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85121-6858-25D5-1931-7D9F22F7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9B9F6-E327-5B3D-13B9-042C8833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1323-EA6A-476E-4B90-2FFDA2CE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81E-8E9D-3072-ADFB-DC24BCE3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94B74-883B-4F83-3790-A0271E33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2F5DC-62CF-7DAA-AEFA-E06F97D0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8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8AC03-0FF6-DB9A-1A6A-D8EAB6CB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794DD-A105-6BEA-ECA3-3D3DBAF1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73DBA-85D1-4C76-DFCA-F5CEB915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26A6-9F3A-5347-273E-65FC7707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CDB0-8937-43DA-1FB9-F9BAD575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F36EB-CA7C-631D-9DBA-EC215F05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7171-6FFB-35A9-7780-D91C8582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CAD42-6552-9659-F171-3A1F2C61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032EC-07F4-D3E3-35A2-FB344063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963-587B-1402-C236-113699D5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A6D02-4D4D-1C32-C58E-7E8750186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84F41-3DBD-6FB7-AAD8-E32A1395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FA7-37B1-B012-6B83-CBCF2616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D717-5709-F21F-2348-ADD91A53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2B3A-61B4-4E3D-4A85-7B2A2842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6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D6FC1-DA0F-8C0A-E095-E96E483A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0234F-53C7-AF53-A57C-A809DDF5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F4EB-7342-8883-7774-D0C05888C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41D0-C41A-4592-830A-560FB975BC62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05E9-28D9-6710-9A58-3582439F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6C0C-F02F-915B-B3D5-0DB781EB0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16CB-B532-4F0F-8119-84C507FBF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1408-0A72-8FEE-CA70-585DA288D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0" y="462578"/>
            <a:ext cx="11618259" cy="1067977"/>
          </a:xfrm>
        </p:spPr>
        <p:txBody>
          <a:bodyPr>
            <a:normAutofit/>
          </a:bodyPr>
          <a:lstStyle/>
          <a:p>
            <a:r>
              <a:rPr lang="en-US" sz="5400" dirty="0"/>
              <a:t>Customer Churn Prediction &amp; Analysis</a:t>
            </a:r>
            <a:endParaRPr lang="en-IN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2B8C78-D1A3-7CA8-31F8-4A9ED803E0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30262" y="2539117"/>
            <a:ext cx="104060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entire ETL process in a database and a Power BI dashboard to utilize customer data and achieve the following goals: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D5EF3-1559-0413-F258-FB570C13BB1F}"/>
              </a:ext>
            </a:extLst>
          </p:cNvPr>
          <p:cNvSpPr txBox="1"/>
          <p:nvPr/>
        </p:nvSpPr>
        <p:spPr>
          <a:xfrm>
            <a:off x="774550" y="3739446"/>
            <a:ext cx="10406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Data and achieve below goals: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Visualize &amp; </a:t>
            </a:r>
            <a:r>
              <a:rPr lang="en-US" b="1" dirty="0" err="1"/>
              <a:t>Analyse</a:t>
            </a:r>
            <a:r>
              <a:rPr lang="en-US" b="1" dirty="0"/>
              <a:t> Customer Data at below levels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Demographic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Geographic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Payment &amp; Account Info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Services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Study Churner Profile &amp; Identify Areas for Implementing Marketing Campaigns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Identify a Method to Predict Future Churners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13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CDA8D-4E1D-7FFC-62DF-B16CF4D4D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6" y="575333"/>
            <a:ext cx="6713260" cy="56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4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159BB45-33F4-38B4-A555-6B1CE015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64" y="208472"/>
            <a:ext cx="747656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(Feature Selection)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Driving Churn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Predictive Features Identified: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B3F5A44-AEEB-00AE-7609-0A257177E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487" y="1882588"/>
            <a:ext cx="8600534" cy="4450361"/>
          </a:xfrm>
        </p:spPr>
      </p:pic>
    </p:spTree>
    <p:extLst>
      <p:ext uri="{BB962C8B-B14F-4D97-AF65-F5344CB8AC3E}">
        <p14:creationId xmlns:p14="http://schemas.microsoft.com/office/powerpoint/2010/main" val="59757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C2D9-A6BD-B3EF-B7F4-EC534968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88" y="591801"/>
            <a:ext cx="10515600" cy="19416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b="1" dirty="0"/>
              <a:t>Actionable Insight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A total of </a:t>
            </a:r>
            <a:r>
              <a:rPr lang="en-US" sz="1800" b="1" dirty="0"/>
              <a:t>378 high-risk customers</a:t>
            </a:r>
            <a:r>
              <a:rPr lang="en-US" sz="1800" dirty="0"/>
              <a:t> identified for proactive retention efforts.</a:t>
            </a:r>
          </a:p>
          <a:p>
            <a:r>
              <a:rPr lang="en-US" sz="1800" dirty="0"/>
              <a:t>Key drivers of churn include contract type, tenure, and monthly charges.</a:t>
            </a:r>
          </a:p>
          <a:p>
            <a:r>
              <a:rPr lang="en-US" sz="1800" dirty="0"/>
              <a:t>These findings can help in targeting personalized offers or support</a:t>
            </a:r>
          </a:p>
          <a:p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061BE-8EA7-E438-81EC-696598F6A754}"/>
              </a:ext>
            </a:extLst>
          </p:cNvPr>
          <p:cNvSpPr txBox="1"/>
          <p:nvPr/>
        </p:nvSpPr>
        <p:spPr>
          <a:xfrm>
            <a:off x="3910404" y="4738744"/>
            <a:ext cx="3598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YOU!!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74031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DECDC-FC36-5458-F342-A7AD795F13A3}"/>
              </a:ext>
            </a:extLst>
          </p:cNvPr>
          <p:cNvSpPr txBox="1"/>
          <p:nvPr/>
        </p:nvSpPr>
        <p:spPr>
          <a:xfrm>
            <a:off x="909021" y="564776"/>
            <a:ext cx="9283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Metrics Required: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Total Customers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Total Churn &amp; Churn Rate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New Joiners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1279C-3649-08C3-271D-549B7959D9A1}"/>
              </a:ext>
            </a:extLst>
          </p:cNvPr>
          <p:cNvSpPr txBox="1"/>
          <p:nvPr/>
        </p:nvSpPr>
        <p:spPr>
          <a:xfrm>
            <a:off x="591672" y="2319102"/>
            <a:ext cx="77670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– ETL  Process in MYSQL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STEP 2 - Power BI Transform</a:t>
            </a:r>
          </a:p>
          <a:p>
            <a:endParaRPr lang="en-IN" b="1" dirty="0"/>
          </a:p>
          <a:p>
            <a:r>
              <a:rPr lang="en-US" b="1" dirty="0"/>
              <a:t>STEP 3 – Power BI Measure</a:t>
            </a:r>
          </a:p>
          <a:p>
            <a:endParaRPr lang="en-US" dirty="0"/>
          </a:p>
          <a:p>
            <a:r>
              <a:rPr lang="en-US" b="1" dirty="0"/>
              <a:t>STEP 4 – Power BI Visualization</a:t>
            </a:r>
          </a:p>
          <a:p>
            <a:endParaRPr lang="en-US" dirty="0"/>
          </a:p>
          <a:p>
            <a:r>
              <a:rPr lang="en-US" b="1" dirty="0"/>
              <a:t>STEP 5 – Predict Customer Churn Using Machine Learning</a:t>
            </a:r>
          </a:p>
          <a:p>
            <a:endParaRPr lang="en-US" dirty="0"/>
          </a:p>
          <a:p>
            <a:r>
              <a:rPr lang="en-US" b="1" dirty="0"/>
              <a:t>STEP 6 – Power BI Visualization of Predicted Data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1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0B31FE-EC93-C745-CE73-65E6059B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1" y="774551"/>
            <a:ext cx="10942564" cy="5825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92E099-6D1C-46A7-6557-A4336A73644E}"/>
              </a:ext>
            </a:extLst>
          </p:cNvPr>
          <p:cNvSpPr txBox="1"/>
          <p:nvPr/>
        </p:nvSpPr>
        <p:spPr>
          <a:xfrm>
            <a:off x="554019" y="199016"/>
            <a:ext cx="407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979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01E74-783F-D208-B402-EB3EA7DE88F9}"/>
              </a:ext>
            </a:extLst>
          </p:cNvPr>
          <p:cNvSpPr txBox="1"/>
          <p:nvPr/>
        </p:nvSpPr>
        <p:spPr>
          <a:xfrm>
            <a:off x="177501" y="199016"/>
            <a:ext cx="410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Insights &amp; Business Implications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07ED3C-7049-3E35-DF4E-84855F9F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45" y="1227598"/>
            <a:ext cx="840486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Customers: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6,418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Joiners: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Churned Customers: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1,732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Churate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27.0%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significant churn rate, indicating a need for focused retention strategies.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C5878-5747-3ADC-74D6-1C94F3F12FED}"/>
              </a:ext>
            </a:extLst>
          </p:cNvPr>
          <p:cNvSpPr txBox="1"/>
          <p:nvPr/>
        </p:nvSpPr>
        <p:spPr>
          <a:xfrm>
            <a:off x="521745" y="3340250"/>
            <a:ext cx="8982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Churn by Gender</a:t>
            </a:r>
          </a:p>
          <a:p>
            <a:endParaRPr lang="en-US" b="1" dirty="0"/>
          </a:p>
          <a:p>
            <a:r>
              <a:rPr lang="en-US" b="1" dirty="0"/>
              <a:t>Female:</a:t>
            </a:r>
            <a:r>
              <a:rPr lang="en-US" dirty="0"/>
              <a:t> 64.15% of churned customers</a:t>
            </a:r>
          </a:p>
          <a:p>
            <a:r>
              <a:rPr lang="en-US" b="1" dirty="0"/>
              <a:t>Male:</a:t>
            </a:r>
            <a:r>
              <a:rPr lang="en-US" dirty="0"/>
              <a:t> 35.85% of churned customers</a:t>
            </a:r>
          </a:p>
          <a:p>
            <a:br>
              <a:rPr lang="en-US" dirty="0"/>
            </a:br>
            <a:r>
              <a:rPr lang="en-US" dirty="0"/>
              <a:t> Churn is higher among </a:t>
            </a:r>
            <a:r>
              <a:rPr lang="en-US" b="1" dirty="0"/>
              <a:t>Female customers</a:t>
            </a:r>
            <a:r>
              <a:rPr lang="en-US" dirty="0"/>
              <a:t>, suggesting a need to investigate male-targeted service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968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5D0C3-F6A1-4BE3-84DF-7852AA164BA9}"/>
              </a:ext>
            </a:extLst>
          </p:cNvPr>
          <p:cNvSpPr txBox="1"/>
          <p:nvPr/>
        </p:nvSpPr>
        <p:spPr>
          <a:xfrm>
            <a:off x="376518" y="317350"/>
            <a:ext cx="9079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Churn by Age Group</a:t>
            </a:r>
          </a:p>
          <a:p>
            <a:r>
              <a:rPr lang="en-US" b="1" dirty="0"/>
              <a:t>&gt; 50 years:</a:t>
            </a:r>
            <a:r>
              <a:rPr lang="en-US" dirty="0"/>
              <a:t> Highest churn rate at </a:t>
            </a:r>
            <a:r>
              <a:rPr lang="en-US" b="1" dirty="0"/>
              <a:t>31.0%</a:t>
            </a:r>
            <a:endParaRPr lang="en-US" dirty="0"/>
          </a:p>
          <a:p>
            <a:r>
              <a:rPr lang="en-US" b="1" dirty="0"/>
              <a:t>35–50 years:</a:t>
            </a:r>
            <a:r>
              <a:rPr lang="en-US" dirty="0"/>
              <a:t> 24.0%</a:t>
            </a:r>
          </a:p>
          <a:p>
            <a:r>
              <a:rPr lang="en-US" b="1" dirty="0"/>
              <a:t>20–35 years:</a:t>
            </a:r>
            <a:r>
              <a:rPr lang="en-US" dirty="0"/>
              <a:t> 23.5%</a:t>
            </a:r>
          </a:p>
          <a:p>
            <a:r>
              <a:rPr lang="en-US" b="1" dirty="0"/>
              <a:t>&lt; 20 years:</a:t>
            </a:r>
            <a:r>
              <a:rPr lang="en-US" dirty="0"/>
              <a:t> Lowest churn</a:t>
            </a:r>
          </a:p>
          <a:p>
            <a:br>
              <a:rPr lang="en-US" dirty="0"/>
            </a:br>
            <a:r>
              <a:rPr lang="en-US" dirty="0"/>
              <a:t> Older customers are more likely to churn — retention efforts should target this segment.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79157-6629-03B6-5A91-A193DB46439B}"/>
              </a:ext>
            </a:extLst>
          </p:cNvPr>
          <p:cNvSpPr txBox="1"/>
          <p:nvPr/>
        </p:nvSpPr>
        <p:spPr>
          <a:xfrm>
            <a:off x="424927" y="2801166"/>
            <a:ext cx="9256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Churn by Churn Category</a:t>
            </a:r>
          </a:p>
          <a:p>
            <a:r>
              <a:rPr lang="en-US" b="1" dirty="0"/>
              <a:t>Top Reasons:</a:t>
            </a:r>
            <a:endParaRPr lang="en-US" dirty="0"/>
          </a:p>
          <a:p>
            <a:pPr lvl="1"/>
            <a:r>
              <a:rPr lang="en-US" dirty="0"/>
              <a:t>Competition: 761</a:t>
            </a:r>
          </a:p>
          <a:p>
            <a:pPr lvl="1"/>
            <a:r>
              <a:rPr lang="en-US" dirty="0"/>
              <a:t>Attitude: 301</a:t>
            </a:r>
          </a:p>
          <a:p>
            <a:pPr lvl="1"/>
            <a:r>
              <a:rPr lang="en-US" dirty="0"/>
              <a:t>Dissatisfaction: 300</a:t>
            </a:r>
          </a:p>
          <a:p>
            <a:pPr lvl="1"/>
            <a:r>
              <a:rPr lang="en-US" dirty="0"/>
              <a:t>Price: 196</a:t>
            </a:r>
          </a:p>
          <a:p>
            <a:pPr lvl="1"/>
            <a:br>
              <a:rPr lang="en-US" dirty="0"/>
            </a:br>
            <a:r>
              <a:rPr lang="en-US" dirty="0"/>
              <a:t> Competitive pressure and dissatisfaction are major drivers. Need for improved customer experience and loyalty programs.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82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00E39-21A9-2706-1F0F-A7D5352B5AA8}"/>
              </a:ext>
            </a:extLst>
          </p:cNvPr>
          <p:cNvSpPr txBox="1"/>
          <p:nvPr/>
        </p:nvSpPr>
        <p:spPr>
          <a:xfrm>
            <a:off x="199016" y="258184"/>
            <a:ext cx="90418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Churn by Services Used</a:t>
            </a:r>
          </a:p>
          <a:p>
            <a:r>
              <a:rPr lang="en-US" dirty="0"/>
              <a:t>Higher churn if </a:t>
            </a:r>
            <a:r>
              <a:rPr lang="en-US" b="1" dirty="0"/>
              <a:t>services not used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Internet Service</a:t>
            </a:r>
            <a:r>
              <a:rPr lang="en-US" dirty="0"/>
              <a:t>: Only 6.3% churn if used vs 93.7% if not used</a:t>
            </a:r>
          </a:p>
          <a:p>
            <a:pPr lvl="1"/>
            <a:r>
              <a:rPr lang="en-US" b="1" dirty="0"/>
              <a:t>Phone Service</a:t>
            </a:r>
            <a:r>
              <a:rPr lang="en-US" dirty="0"/>
              <a:t>: 9.4% if used</a:t>
            </a:r>
          </a:p>
          <a:p>
            <a:pPr lvl="1"/>
            <a:r>
              <a:rPr lang="en-US" b="1" dirty="0"/>
              <a:t>Online Security</a:t>
            </a:r>
            <a:r>
              <a:rPr lang="en-US" dirty="0"/>
              <a:t>: 15.6% if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Service engagement reduces churn. Promoting bundled services may increase stickiness.</a:t>
            </a:r>
          </a:p>
          <a:p>
            <a:pPr lvl="1"/>
            <a:endParaRPr lang="en-US" dirty="0"/>
          </a:p>
          <a:p>
            <a:r>
              <a:rPr lang="en-US" b="1" dirty="0"/>
              <a:t>Churn by Geography (Top 5 States)</a:t>
            </a:r>
          </a:p>
          <a:p>
            <a:r>
              <a:rPr lang="en-US" b="1" dirty="0"/>
              <a:t>Jammu:</a:t>
            </a:r>
            <a:r>
              <a:rPr lang="en-US" dirty="0"/>
              <a:t> 57.2% (highest churn)</a:t>
            </a:r>
          </a:p>
          <a:p>
            <a:r>
              <a:rPr lang="en-US" b="1" dirty="0"/>
              <a:t>Assam:</a:t>
            </a:r>
            <a:r>
              <a:rPr lang="en-US" dirty="0"/>
              <a:t> 38.1%</a:t>
            </a:r>
          </a:p>
          <a:p>
            <a:r>
              <a:rPr lang="en-US" b="1" dirty="0"/>
              <a:t>Jharkhand:</a:t>
            </a:r>
            <a:r>
              <a:rPr lang="en-US" dirty="0"/>
              <a:t> 34.5%</a:t>
            </a:r>
          </a:p>
          <a:p>
            <a:r>
              <a:rPr lang="en-US" b="1" dirty="0"/>
              <a:t>Chhattisgarh:</a:t>
            </a:r>
            <a:r>
              <a:rPr lang="en-US" dirty="0"/>
              <a:t> 30.5%</a:t>
            </a:r>
          </a:p>
          <a:p>
            <a:r>
              <a:rPr lang="en-US" b="1" dirty="0"/>
              <a:t>Delhi:</a:t>
            </a:r>
            <a:r>
              <a:rPr lang="en-US" dirty="0"/>
              <a:t> 29.9%</a:t>
            </a:r>
          </a:p>
          <a:p>
            <a:br>
              <a:rPr lang="en-US" dirty="0"/>
            </a:br>
            <a:r>
              <a:rPr lang="en-US" dirty="0"/>
              <a:t> High churn in certain states suggests regional service or pricing dissatisfaction.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1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703422-F067-AF6B-57B9-5164FEFEF401}"/>
              </a:ext>
            </a:extLst>
          </p:cNvPr>
          <p:cNvSpPr txBox="1"/>
          <p:nvPr/>
        </p:nvSpPr>
        <p:spPr>
          <a:xfrm>
            <a:off x="505609" y="231289"/>
            <a:ext cx="99346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Churn by Internet Type</a:t>
            </a:r>
          </a:p>
          <a:p>
            <a:r>
              <a:rPr lang="en-US" b="1" dirty="0"/>
              <a:t>Fiber Optic:</a:t>
            </a:r>
            <a:r>
              <a:rPr lang="en-US" dirty="0"/>
              <a:t> Highest churn (41.1%)</a:t>
            </a:r>
          </a:p>
          <a:p>
            <a:r>
              <a:rPr lang="en-US" b="1" dirty="0"/>
              <a:t>Cable:</a:t>
            </a:r>
            <a:r>
              <a:rPr lang="en-US" dirty="0"/>
              <a:t> 25.7%</a:t>
            </a:r>
          </a:p>
          <a:p>
            <a:r>
              <a:rPr lang="en-US" b="1" dirty="0"/>
              <a:t>DSL:</a:t>
            </a:r>
            <a:r>
              <a:rPr lang="en-US" dirty="0"/>
              <a:t> 19.4%</a:t>
            </a:r>
          </a:p>
          <a:p>
            <a:r>
              <a:rPr lang="en-US" b="1" dirty="0"/>
              <a:t>No Internet Service:</a:t>
            </a:r>
            <a:r>
              <a:rPr lang="en-US" dirty="0"/>
              <a:t> 7.8%</a:t>
            </a:r>
          </a:p>
          <a:p>
            <a:br>
              <a:rPr lang="en-US" dirty="0"/>
            </a:br>
            <a:r>
              <a:rPr lang="en-US" dirty="0"/>
              <a:t>Fiber optic users are churning most — despite premium service perception.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Churn by Payment Method &amp; Contract Type</a:t>
            </a:r>
          </a:p>
          <a:p>
            <a:r>
              <a:rPr lang="en-US" b="1" dirty="0"/>
              <a:t>Mailed Check:</a:t>
            </a:r>
            <a:r>
              <a:rPr lang="en-US" dirty="0"/>
              <a:t> 37.8% churn</a:t>
            </a:r>
          </a:p>
          <a:p>
            <a:r>
              <a:rPr lang="en-US" b="1" dirty="0"/>
              <a:t>Bank Withdrawal:</a:t>
            </a:r>
            <a:r>
              <a:rPr lang="en-US" dirty="0"/>
              <a:t> 34.4%</a:t>
            </a:r>
          </a:p>
          <a:p>
            <a:r>
              <a:rPr lang="en-US" b="1" dirty="0"/>
              <a:t>Credit Card:</a:t>
            </a:r>
            <a:r>
              <a:rPr lang="en-US" dirty="0"/>
              <a:t> 14.8%</a:t>
            </a:r>
          </a:p>
          <a:p>
            <a:r>
              <a:rPr lang="en-US" b="1" dirty="0"/>
              <a:t>Month-to-Month Contracts:</a:t>
            </a:r>
            <a:r>
              <a:rPr lang="en-US" dirty="0"/>
              <a:t> 46.5% churn</a:t>
            </a:r>
          </a:p>
          <a:p>
            <a:br>
              <a:rPr lang="en-US" dirty="0"/>
            </a:br>
            <a:r>
              <a:rPr lang="en-US" dirty="0"/>
              <a:t>Customers with less commitment (month-to-month) and manual payment methods churn more.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78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5EA5-26F2-827F-F43D-04068CE3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83592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Key Recommendations</a:t>
            </a:r>
          </a:p>
          <a:p>
            <a:endParaRPr lang="en-US" b="1" dirty="0"/>
          </a:p>
          <a:p>
            <a:r>
              <a:rPr lang="en-US" sz="1800" dirty="0"/>
              <a:t>Improve service experience for older customers and long-tenure users specially </a:t>
            </a:r>
            <a:r>
              <a:rPr lang="en-US" sz="1800" b="1" dirty="0"/>
              <a:t>females</a:t>
            </a:r>
            <a:r>
              <a:rPr lang="en-US" sz="1800" dirty="0"/>
              <a:t>.</a:t>
            </a:r>
          </a:p>
          <a:p>
            <a:r>
              <a:rPr lang="en-US" sz="1800" dirty="0"/>
              <a:t>Focus on high-churn regions like Jammu &amp; Assam.</a:t>
            </a:r>
          </a:p>
          <a:p>
            <a:r>
              <a:rPr lang="en-US" sz="1800" dirty="0"/>
              <a:t>Push long-term contracts to reduce churn.</a:t>
            </a:r>
          </a:p>
          <a:p>
            <a:r>
              <a:rPr lang="en-US" sz="1800" dirty="0"/>
              <a:t>Encourage usage of multiple services (especially Internet, Phone, Security).</a:t>
            </a:r>
          </a:p>
          <a:p>
            <a:r>
              <a:rPr lang="en-US" sz="1800" dirty="0"/>
              <a:t>Review Fiber Optic service quality.</a:t>
            </a:r>
          </a:p>
          <a:p>
            <a:r>
              <a:rPr lang="en-US" sz="1800" dirty="0"/>
              <a:t>Launch proactive retention campaigns targeting competitive churn reasons.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21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25AE-D80A-16D0-B2C4-B8FF2B91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05" y="443267"/>
            <a:ext cx="10515600" cy="5285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Churn Prediction on Joiner Dataset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Objective: Predict potential customers likely to churn.</a:t>
            </a:r>
          </a:p>
          <a:p>
            <a:r>
              <a:rPr lang="en-US" sz="1800" dirty="0"/>
              <a:t>Dataset: Joiner customer data (preprocessed and cleaned).</a:t>
            </a:r>
          </a:p>
          <a:p>
            <a:r>
              <a:rPr lang="en-US" sz="1800" dirty="0"/>
              <a:t>Model Used: </a:t>
            </a:r>
            <a:r>
              <a:rPr lang="en-US" sz="1800" b="1" dirty="0"/>
              <a:t>Random Forest Classifier</a:t>
            </a:r>
            <a:endParaRPr lang="en-US" sz="1800" dirty="0"/>
          </a:p>
          <a:p>
            <a:r>
              <a:rPr lang="en-US" sz="1800" dirty="0"/>
              <a:t>Prediction Results: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b="1" dirty="0"/>
              <a:t>378 out of 412</a:t>
            </a:r>
            <a:r>
              <a:rPr lang="en-US" sz="1800" dirty="0"/>
              <a:t> customers predicted as likely to churn.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1800" b="1" dirty="0"/>
              <a:t>Model Insights – Random Forest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Algorithm: Random Forest Classifier (ensemble-based)</a:t>
            </a:r>
          </a:p>
          <a:p>
            <a:r>
              <a:rPr lang="en-IN" sz="1800" dirty="0"/>
              <a:t>Handles: Categorical + numerical data</a:t>
            </a:r>
          </a:p>
          <a:p>
            <a:r>
              <a:rPr lang="en-IN" sz="1800" dirty="0"/>
              <a:t>Advantage: Handles non-linearity and provides feature importance</a:t>
            </a:r>
          </a:p>
          <a:p>
            <a:r>
              <a:rPr lang="en-IN" sz="1800" dirty="0"/>
              <a:t>Evaluation Metrics: Accuracy, Confusion Matrix (show image or stats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2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677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Customer Churn Prediction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SINGH</dc:creator>
  <cp:lastModifiedBy>ARVIND SINGH</cp:lastModifiedBy>
  <cp:revision>1</cp:revision>
  <dcterms:created xsi:type="dcterms:W3CDTF">2025-06-28T11:20:52Z</dcterms:created>
  <dcterms:modified xsi:type="dcterms:W3CDTF">2025-07-05T10:30:41Z</dcterms:modified>
</cp:coreProperties>
</file>