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76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 Thirugnanam" initials="AT" lastIdx="1" clrIdx="0">
    <p:extLst>
      <p:ext uri="{19B8F6BF-5375-455C-9EA6-DF929625EA0E}">
        <p15:presenceInfo xmlns:p15="http://schemas.microsoft.com/office/powerpoint/2012/main" userId="31045e045e424b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d Thirugnanam" userId="31045e045e424b9a" providerId="LiveId" clId="{22AC6926-AF38-45A5-AED4-04E0B100686B}"/>
    <pc:docChg chg="custSel addSld modSld sldOrd">
      <pc:chgData name="Arvind Thirugnanam" userId="31045e045e424b9a" providerId="LiveId" clId="{22AC6926-AF38-45A5-AED4-04E0B100686B}" dt="2018-09-11T04:54:05.370" v="1784" actId="20577"/>
      <pc:docMkLst>
        <pc:docMk/>
      </pc:docMkLst>
      <pc:sldChg chg="modSp">
        <pc:chgData name="Arvind Thirugnanam" userId="31045e045e424b9a" providerId="LiveId" clId="{22AC6926-AF38-45A5-AED4-04E0B100686B}" dt="2018-09-11T04:05:42.332" v="1251" actId="20577"/>
        <pc:sldMkLst>
          <pc:docMk/>
          <pc:sldMk cId="648328613" sldId="258"/>
        </pc:sldMkLst>
        <pc:spChg chg="mod">
          <ac:chgData name="Arvind Thirugnanam" userId="31045e045e424b9a" providerId="LiveId" clId="{22AC6926-AF38-45A5-AED4-04E0B100686B}" dt="2018-09-11T04:05:42.332" v="1251" actId="20577"/>
          <ac:spMkLst>
            <pc:docMk/>
            <pc:sldMk cId="648328613" sldId="258"/>
            <ac:spMk id="8" creationId="{99BD8B10-F707-47E1-8CD0-75A60B764F3E}"/>
          </ac:spMkLst>
        </pc:spChg>
      </pc:sldChg>
      <pc:sldChg chg="modSp">
        <pc:chgData name="Arvind Thirugnanam" userId="31045e045e424b9a" providerId="LiveId" clId="{22AC6926-AF38-45A5-AED4-04E0B100686B}" dt="2018-09-11T04:11:14.447" v="1263" actId="20577"/>
        <pc:sldMkLst>
          <pc:docMk/>
          <pc:sldMk cId="1033219273" sldId="259"/>
        </pc:sldMkLst>
        <pc:spChg chg="mod">
          <ac:chgData name="Arvind Thirugnanam" userId="31045e045e424b9a" providerId="LiveId" clId="{22AC6926-AF38-45A5-AED4-04E0B100686B}" dt="2018-09-11T04:11:09.396" v="1257" actId="20577"/>
          <ac:spMkLst>
            <pc:docMk/>
            <pc:sldMk cId="1033219273" sldId="259"/>
            <ac:spMk id="7" creationId="{8CA2AAD5-375B-488C-AE8F-095EEFF3D85B}"/>
          </ac:spMkLst>
        </pc:spChg>
        <pc:spChg chg="mod">
          <ac:chgData name="Arvind Thirugnanam" userId="31045e045e424b9a" providerId="LiveId" clId="{22AC6926-AF38-45A5-AED4-04E0B100686B}" dt="2018-09-11T04:11:14.447" v="1263" actId="20577"/>
          <ac:spMkLst>
            <pc:docMk/>
            <pc:sldMk cId="1033219273" sldId="259"/>
            <ac:spMk id="10" creationId="{93479A86-5D63-4DFE-AFEB-6744B975F5B7}"/>
          </ac:spMkLst>
        </pc:spChg>
      </pc:sldChg>
      <pc:sldChg chg="modSp">
        <pc:chgData name="Arvind Thirugnanam" userId="31045e045e424b9a" providerId="LiveId" clId="{22AC6926-AF38-45A5-AED4-04E0B100686B}" dt="2018-09-11T04:43:46.573" v="1602" actId="20577"/>
        <pc:sldMkLst>
          <pc:docMk/>
          <pc:sldMk cId="2593777063" sldId="262"/>
        </pc:sldMkLst>
        <pc:spChg chg="mod">
          <ac:chgData name="Arvind Thirugnanam" userId="31045e045e424b9a" providerId="LiveId" clId="{22AC6926-AF38-45A5-AED4-04E0B100686B}" dt="2018-09-11T04:43:46.573" v="1602" actId="20577"/>
          <ac:spMkLst>
            <pc:docMk/>
            <pc:sldMk cId="2593777063" sldId="262"/>
            <ac:spMk id="5" creationId="{D6BBB1DB-7280-4498-BFEB-1ACBE15974ED}"/>
          </ac:spMkLst>
        </pc:spChg>
      </pc:sldChg>
      <pc:sldChg chg="modSp">
        <pc:chgData name="Arvind Thirugnanam" userId="31045e045e424b9a" providerId="LiveId" clId="{22AC6926-AF38-45A5-AED4-04E0B100686B}" dt="2018-09-10T02:06:26.945" v="122" actId="20577"/>
        <pc:sldMkLst>
          <pc:docMk/>
          <pc:sldMk cId="4048558057" sldId="263"/>
        </pc:sldMkLst>
        <pc:spChg chg="mod">
          <ac:chgData name="Arvind Thirugnanam" userId="31045e045e424b9a" providerId="LiveId" clId="{22AC6926-AF38-45A5-AED4-04E0B100686B}" dt="2018-09-10T02:06:26.945" v="122" actId="20577"/>
          <ac:spMkLst>
            <pc:docMk/>
            <pc:sldMk cId="4048558057" sldId="263"/>
            <ac:spMk id="3" creationId="{CC91E741-A683-449A-AC79-3A5E6FC7C474}"/>
          </ac:spMkLst>
        </pc:spChg>
      </pc:sldChg>
      <pc:sldChg chg="modSp">
        <pc:chgData name="Arvind Thirugnanam" userId="31045e045e424b9a" providerId="LiveId" clId="{22AC6926-AF38-45A5-AED4-04E0B100686B}" dt="2018-09-10T02:05:58.566" v="104" actId="20577"/>
        <pc:sldMkLst>
          <pc:docMk/>
          <pc:sldMk cId="3103705368" sldId="266"/>
        </pc:sldMkLst>
        <pc:spChg chg="mod">
          <ac:chgData name="Arvind Thirugnanam" userId="31045e045e424b9a" providerId="LiveId" clId="{22AC6926-AF38-45A5-AED4-04E0B100686B}" dt="2018-09-10T02:05:58.566" v="104" actId="20577"/>
          <ac:spMkLst>
            <pc:docMk/>
            <pc:sldMk cId="3103705368" sldId="266"/>
            <ac:spMk id="3" creationId="{AF776C4F-D2A2-4786-8E1F-40421C058915}"/>
          </ac:spMkLst>
        </pc:spChg>
      </pc:sldChg>
      <pc:sldChg chg="addSp delSp modSp">
        <pc:chgData name="Arvind Thirugnanam" userId="31045e045e424b9a" providerId="LiveId" clId="{22AC6926-AF38-45A5-AED4-04E0B100686B}" dt="2018-09-10T01:55:54.932" v="7" actId="1076"/>
        <pc:sldMkLst>
          <pc:docMk/>
          <pc:sldMk cId="838266550" sldId="267"/>
        </pc:sldMkLst>
        <pc:spChg chg="add del mod">
          <ac:chgData name="Arvind Thirugnanam" userId="31045e045e424b9a" providerId="LiveId" clId="{22AC6926-AF38-45A5-AED4-04E0B100686B}" dt="2018-09-10T01:55:36.805" v="1" actId="931"/>
          <ac:spMkLst>
            <pc:docMk/>
            <pc:sldMk cId="838266550" sldId="267"/>
            <ac:spMk id="3" creationId="{D4D20CB9-C1A2-4788-A7E1-6F126D7170FA}"/>
          </ac:spMkLst>
        </pc:spChg>
        <pc:picChg chg="add mod">
          <ac:chgData name="Arvind Thirugnanam" userId="31045e045e424b9a" providerId="LiveId" clId="{22AC6926-AF38-45A5-AED4-04E0B100686B}" dt="2018-09-10T01:55:54.932" v="7" actId="1076"/>
          <ac:picMkLst>
            <pc:docMk/>
            <pc:sldMk cId="838266550" sldId="267"/>
            <ac:picMk id="5" creationId="{52C979E8-F798-4BB3-941D-32658ED332EC}"/>
          </ac:picMkLst>
        </pc:picChg>
        <pc:picChg chg="del">
          <ac:chgData name="Arvind Thirugnanam" userId="31045e045e424b9a" providerId="LiveId" clId="{22AC6926-AF38-45A5-AED4-04E0B100686B}" dt="2018-09-10T01:55:02.643" v="0"/>
          <ac:picMkLst>
            <pc:docMk/>
            <pc:sldMk cId="838266550" sldId="267"/>
            <ac:picMk id="8" creationId="{AA6DDE59-B471-4398-BB69-28520AE34D86}"/>
          </ac:picMkLst>
        </pc:picChg>
      </pc:sldChg>
      <pc:sldChg chg="addSp delSp modSp">
        <pc:chgData name="Arvind Thirugnanam" userId="31045e045e424b9a" providerId="LiveId" clId="{22AC6926-AF38-45A5-AED4-04E0B100686B}" dt="2018-09-10T01:57:53.108" v="14" actId="20577"/>
        <pc:sldMkLst>
          <pc:docMk/>
          <pc:sldMk cId="1548038645" sldId="268"/>
        </pc:sldMkLst>
        <pc:spChg chg="add del mod">
          <ac:chgData name="Arvind Thirugnanam" userId="31045e045e424b9a" providerId="LiveId" clId="{22AC6926-AF38-45A5-AED4-04E0B100686B}" dt="2018-09-10T01:56:35.150" v="9" actId="931"/>
          <ac:spMkLst>
            <pc:docMk/>
            <pc:sldMk cId="1548038645" sldId="268"/>
            <ac:spMk id="3" creationId="{B2D0F063-3BB1-4534-B031-7620A8DD00DD}"/>
          </ac:spMkLst>
        </pc:spChg>
        <pc:spChg chg="mod">
          <ac:chgData name="Arvind Thirugnanam" userId="31045e045e424b9a" providerId="LiveId" clId="{22AC6926-AF38-45A5-AED4-04E0B100686B}" dt="2018-09-10T01:57:53.108" v="14" actId="20577"/>
          <ac:spMkLst>
            <pc:docMk/>
            <pc:sldMk cId="1548038645" sldId="268"/>
            <ac:spMk id="7" creationId="{8415C6EE-A283-4841-8849-1D18EC39C1AE}"/>
          </ac:spMkLst>
        </pc:spChg>
        <pc:picChg chg="del">
          <ac:chgData name="Arvind Thirugnanam" userId="31045e045e424b9a" providerId="LiveId" clId="{22AC6926-AF38-45A5-AED4-04E0B100686B}" dt="2018-09-10T01:56:09.090" v="8"/>
          <ac:picMkLst>
            <pc:docMk/>
            <pc:sldMk cId="1548038645" sldId="268"/>
            <ac:picMk id="5" creationId="{8D8E62B9-4569-4709-B546-0FB41101E32D}"/>
          </ac:picMkLst>
        </pc:picChg>
        <pc:picChg chg="add mod">
          <ac:chgData name="Arvind Thirugnanam" userId="31045e045e424b9a" providerId="LiveId" clId="{22AC6926-AF38-45A5-AED4-04E0B100686B}" dt="2018-09-10T01:56:46.177" v="12" actId="1076"/>
          <ac:picMkLst>
            <pc:docMk/>
            <pc:sldMk cId="1548038645" sldId="268"/>
            <ac:picMk id="6" creationId="{1CBA211B-E4DC-4F40-8F30-119193F87BD6}"/>
          </ac:picMkLst>
        </pc:picChg>
      </pc:sldChg>
      <pc:sldChg chg="addSp delSp modSp">
        <pc:chgData name="Arvind Thirugnanam" userId="31045e045e424b9a" providerId="LiveId" clId="{22AC6926-AF38-45A5-AED4-04E0B100686B}" dt="2018-09-10T01:58:55.214" v="21" actId="14100"/>
        <pc:sldMkLst>
          <pc:docMk/>
          <pc:sldMk cId="2223711134" sldId="269"/>
        </pc:sldMkLst>
        <pc:spChg chg="add del mod">
          <ac:chgData name="Arvind Thirugnanam" userId="31045e045e424b9a" providerId="LiveId" clId="{22AC6926-AF38-45A5-AED4-04E0B100686B}" dt="2018-09-10T01:58:41.158" v="16" actId="931"/>
          <ac:spMkLst>
            <pc:docMk/>
            <pc:sldMk cId="2223711134" sldId="269"/>
            <ac:spMk id="3" creationId="{C7A3DC4C-E0FE-40EF-998C-2F706C122172}"/>
          </ac:spMkLst>
        </pc:spChg>
        <pc:picChg chg="del">
          <ac:chgData name="Arvind Thirugnanam" userId="31045e045e424b9a" providerId="LiveId" clId="{22AC6926-AF38-45A5-AED4-04E0B100686B}" dt="2018-09-10T01:58:27.253" v="15"/>
          <ac:picMkLst>
            <pc:docMk/>
            <pc:sldMk cId="2223711134" sldId="269"/>
            <ac:picMk id="5" creationId="{644303E2-DFB5-4D6C-ACFA-F4A0508AED45}"/>
          </ac:picMkLst>
        </pc:picChg>
        <pc:picChg chg="add mod">
          <ac:chgData name="Arvind Thirugnanam" userId="31045e045e424b9a" providerId="LiveId" clId="{22AC6926-AF38-45A5-AED4-04E0B100686B}" dt="2018-09-10T01:58:55.214" v="21" actId="14100"/>
          <ac:picMkLst>
            <pc:docMk/>
            <pc:sldMk cId="2223711134" sldId="269"/>
            <ac:picMk id="7" creationId="{A57068C6-CAB5-4DAE-97F1-080CD4A6ACBC}"/>
          </ac:picMkLst>
        </pc:picChg>
      </pc:sldChg>
      <pc:sldChg chg="addSp delSp modSp">
        <pc:chgData name="Arvind Thirugnanam" userId="31045e045e424b9a" providerId="LiveId" clId="{22AC6926-AF38-45A5-AED4-04E0B100686B}" dt="2018-09-10T02:01:28.787" v="31" actId="20577"/>
        <pc:sldMkLst>
          <pc:docMk/>
          <pc:sldMk cId="1043029431" sldId="270"/>
        </pc:sldMkLst>
        <pc:spChg chg="add del mod">
          <ac:chgData name="Arvind Thirugnanam" userId="31045e045e424b9a" providerId="LiveId" clId="{22AC6926-AF38-45A5-AED4-04E0B100686B}" dt="2018-09-10T02:00:22.880" v="24" actId="931"/>
          <ac:spMkLst>
            <pc:docMk/>
            <pc:sldMk cId="1043029431" sldId="270"/>
            <ac:spMk id="3" creationId="{3D028A7D-6E00-46C9-81CE-09511BD45209}"/>
          </ac:spMkLst>
        </pc:spChg>
        <pc:spChg chg="mod">
          <ac:chgData name="Arvind Thirugnanam" userId="31045e045e424b9a" providerId="LiveId" clId="{22AC6926-AF38-45A5-AED4-04E0B100686B}" dt="2018-09-10T02:01:28.787" v="31" actId="20577"/>
          <ac:spMkLst>
            <pc:docMk/>
            <pc:sldMk cId="1043029431" sldId="270"/>
            <ac:spMk id="7" creationId="{1E970DCF-DCD2-4404-872A-147D4D97EC9A}"/>
          </ac:spMkLst>
        </pc:spChg>
        <pc:picChg chg="del mod">
          <ac:chgData name="Arvind Thirugnanam" userId="31045e045e424b9a" providerId="LiveId" clId="{22AC6926-AF38-45A5-AED4-04E0B100686B}" dt="2018-09-10T01:59:58.646" v="23"/>
          <ac:picMkLst>
            <pc:docMk/>
            <pc:sldMk cId="1043029431" sldId="270"/>
            <ac:picMk id="5" creationId="{B4C4505E-F4FD-4E22-961A-B0054CEF3CAC}"/>
          </ac:picMkLst>
        </pc:picChg>
        <pc:picChg chg="add mod">
          <ac:chgData name="Arvind Thirugnanam" userId="31045e045e424b9a" providerId="LiveId" clId="{22AC6926-AF38-45A5-AED4-04E0B100686B}" dt="2018-09-10T02:00:33.180" v="27" actId="1076"/>
          <ac:picMkLst>
            <pc:docMk/>
            <pc:sldMk cId="1043029431" sldId="270"/>
            <ac:picMk id="6" creationId="{CBF2A0AC-5FFC-4B07-9E80-5BBEF4BFDE65}"/>
          </ac:picMkLst>
        </pc:picChg>
      </pc:sldChg>
      <pc:sldChg chg="modSp">
        <pc:chgData name="Arvind Thirugnanam" userId="31045e045e424b9a" providerId="LiveId" clId="{22AC6926-AF38-45A5-AED4-04E0B100686B}" dt="2018-09-11T04:54:05.370" v="1784" actId="20577"/>
        <pc:sldMkLst>
          <pc:docMk/>
          <pc:sldMk cId="982661004" sldId="271"/>
        </pc:sldMkLst>
        <pc:spChg chg="mod">
          <ac:chgData name="Arvind Thirugnanam" userId="31045e045e424b9a" providerId="LiveId" clId="{22AC6926-AF38-45A5-AED4-04E0B100686B}" dt="2018-09-11T04:54:05.370" v="1784" actId="20577"/>
          <ac:spMkLst>
            <pc:docMk/>
            <pc:sldMk cId="982661004" sldId="271"/>
            <ac:spMk id="3" creationId="{20D2CE48-9DF0-4994-8EA7-BC384298E2B4}"/>
          </ac:spMkLst>
        </pc:spChg>
      </pc:sldChg>
      <pc:sldChg chg="addSp modSp add ord">
        <pc:chgData name="Arvind Thirugnanam" userId="31045e045e424b9a" providerId="LiveId" clId="{22AC6926-AF38-45A5-AED4-04E0B100686B}" dt="2018-09-10T03:33:59.528" v="1111" actId="20577"/>
        <pc:sldMkLst>
          <pc:docMk/>
          <pc:sldMk cId="917201067" sldId="273"/>
        </pc:sldMkLst>
        <pc:spChg chg="mod">
          <ac:chgData name="Arvind Thirugnanam" userId="31045e045e424b9a" providerId="LiveId" clId="{22AC6926-AF38-45A5-AED4-04E0B100686B}" dt="2018-09-10T03:33:59.528" v="1111" actId="20577"/>
          <ac:spMkLst>
            <pc:docMk/>
            <pc:sldMk cId="917201067" sldId="273"/>
            <ac:spMk id="2" creationId="{B1336394-C866-4970-9F9A-9289AF0C3005}"/>
          </ac:spMkLst>
        </pc:spChg>
        <pc:spChg chg="add mod">
          <ac:chgData name="Arvind Thirugnanam" userId="31045e045e424b9a" providerId="LiveId" clId="{22AC6926-AF38-45A5-AED4-04E0B100686B}" dt="2018-09-10T02:37:35.024" v="633" actId="255"/>
          <ac:spMkLst>
            <pc:docMk/>
            <pc:sldMk cId="917201067" sldId="273"/>
            <ac:spMk id="5" creationId="{67DABB7D-58ED-41D5-9FDF-3D6CD2F6310E}"/>
          </ac:spMkLst>
        </pc:spChg>
        <pc:spChg chg="add mod">
          <ac:chgData name="Arvind Thirugnanam" userId="31045e045e424b9a" providerId="LiveId" clId="{22AC6926-AF38-45A5-AED4-04E0B100686B}" dt="2018-09-10T02:33:19.547" v="565" actId="20577"/>
          <ac:spMkLst>
            <pc:docMk/>
            <pc:sldMk cId="917201067" sldId="273"/>
            <ac:spMk id="6" creationId="{67334FC8-E4EF-4FF1-AD02-C27D5D027892}"/>
          </ac:spMkLst>
        </pc:spChg>
        <pc:spChg chg="add mod">
          <ac:chgData name="Arvind Thirugnanam" userId="31045e045e424b9a" providerId="LiveId" clId="{22AC6926-AF38-45A5-AED4-04E0B100686B}" dt="2018-09-10T02:56:52.119" v="873" actId="20577"/>
          <ac:spMkLst>
            <pc:docMk/>
            <pc:sldMk cId="917201067" sldId="273"/>
            <ac:spMk id="9" creationId="{256A1E67-2F16-4C01-884A-E1EC863A5461}"/>
          </ac:spMkLst>
        </pc:spChg>
        <pc:picChg chg="add mod">
          <ac:chgData name="Arvind Thirugnanam" userId="31045e045e424b9a" providerId="LiveId" clId="{22AC6926-AF38-45A5-AED4-04E0B100686B}" dt="2018-09-10T02:59:54.321" v="883" actId="14100"/>
          <ac:picMkLst>
            <pc:docMk/>
            <pc:sldMk cId="917201067" sldId="273"/>
            <ac:picMk id="4" creationId="{1A39667D-27A6-4781-A97F-89C4C5F481EE}"/>
          </ac:picMkLst>
        </pc:picChg>
        <pc:picChg chg="add mod">
          <ac:chgData name="Arvind Thirugnanam" userId="31045e045e424b9a" providerId="LiveId" clId="{22AC6926-AF38-45A5-AED4-04E0B100686B}" dt="2018-09-10T02:55:20.724" v="836" actId="1076"/>
          <ac:picMkLst>
            <pc:docMk/>
            <pc:sldMk cId="917201067" sldId="273"/>
            <ac:picMk id="8" creationId="{8937E9AE-C84A-4691-A450-52E13BF361CA}"/>
          </ac:picMkLst>
        </pc:picChg>
      </pc:sldChg>
      <pc:sldChg chg="addSp modSp add">
        <pc:chgData name="Arvind Thirugnanam" userId="31045e045e424b9a" providerId="LiveId" clId="{22AC6926-AF38-45A5-AED4-04E0B100686B}" dt="2018-09-10T03:35:34.183" v="1210" actId="20577"/>
        <pc:sldMkLst>
          <pc:docMk/>
          <pc:sldMk cId="1387460279" sldId="274"/>
        </pc:sldMkLst>
        <pc:spChg chg="mod">
          <ac:chgData name="Arvind Thirugnanam" userId="31045e045e424b9a" providerId="LiveId" clId="{22AC6926-AF38-45A5-AED4-04E0B100686B}" dt="2018-09-10T03:35:34.183" v="1210" actId="20577"/>
          <ac:spMkLst>
            <pc:docMk/>
            <pc:sldMk cId="1387460279" sldId="274"/>
            <ac:spMk id="2" creationId="{859CDE59-2CF9-4781-82DB-2236F0FF09B9}"/>
          </ac:spMkLst>
        </pc:spChg>
        <pc:spChg chg="add mod">
          <ac:chgData name="Arvind Thirugnanam" userId="31045e045e424b9a" providerId="LiveId" clId="{22AC6926-AF38-45A5-AED4-04E0B100686B}" dt="2018-09-10T02:37:44.941" v="635" actId="1076"/>
          <ac:spMkLst>
            <pc:docMk/>
            <pc:sldMk cId="1387460279" sldId="274"/>
            <ac:spMk id="5" creationId="{B3F64070-7830-494D-A183-6FAD8B75AA20}"/>
          </ac:spMkLst>
        </pc:spChg>
        <pc:spChg chg="add mod">
          <ac:chgData name="Arvind Thirugnanam" userId="31045e045e424b9a" providerId="LiveId" clId="{22AC6926-AF38-45A5-AED4-04E0B100686B}" dt="2018-09-10T02:32:57.800" v="563" actId="14100"/>
          <ac:spMkLst>
            <pc:docMk/>
            <pc:sldMk cId="1387460279" sldId="274"/>
            <ac:spMk id="6" creationId="{13A59363-5829-4206-81A6-EB92453E380E}"/>
          </ac:spMkLst>
        </pc:spChg>
        <pc:spChg chg="add mod">
          <ac:chgData name="Arvind Thirugnanam" userId="31045e045e424b9a" providerId="LiveId" clId="{22AC6926-AF38-45A5-AED4-04E0B100686B}" dt="2018-09-10T03:01:19.142" v="912" actId="14100"/>
          <ac:spMkLst>
            <pc:docMk/>
            <pc:sldMk cId="1387460279" sldId="274"/>
            <ac:spMk id="9" creationId="{EBF01E80-3B56-43A4-93D7-29F707AA3870}"/>
          </ac:spMkLst>
        </pc:spChg>
        <pc:picChg chg="add mod">
          <ac:chgData name="Arvind Thirugnanam" userId="31045e045e424b9a" providerId="LiveId" clId="{22AC6926-AF38-45A5-AED4-04E0B100686B}" dt="2018-09-10T02:57:04.132" v="874" actId="14100"/>
          <ac:picMkLst>
            <pc:docMk/>
            <pc:sldMk cId="1387460279" sldId="274"/>
            <ac:picMk id="4" creationId="{0A2975B3-BD97-4D76-BE55-FD77AEF5FF93}"/>
          </ac:picMkLst>
        </pc:picChg>
        <pc:picChg chg="add mod">
          <ac:chgData name="Arvind Thirugnanam" userId="31045e045e424b9a" providerId="LiveId" clId="{22AC6926-AF38-45A5-AED4-04E0B100686B}" dt="2018-09-10T02:59:26.642" v="880" actId="1076"/>
          <ac:picMkLst>
            <pc:docMk/>
            <pc:sldMk cId="1387460279" sldId="274"/>
            <ac:picMk id="8" creationId="{B5E14A68-226B-4EE0-BAFF-3C348347C596}"/>
          </ac:picMkLst>
        </pc:picChg>
      </pc:sldChg>
      <pc:sldChg chg="addSp delSp modSp add">
        <pc:chgData name="Arvind Thirugnanam" userId="31045e045e424b9a" providerId="LiveId" clId="{22AC6926-AF38-45A5-AED4-04E0B100686B}" dt="2018-09-10T03:35:22.951" v="1209" actId="20577"/>
        <pc:sldMkLst>
          <pc:docMk/>
          <pc:sldMk cId="1610049520" sldId="275"/>
        </pc:sldMkLst>
        <pc:spChg chg="mod">
          <ac:chgData name="Arvind Thirugnanam" userId="31045e045e424b9a" providerId="LiveId" clId="{22AC6926-AF38-45A5-AED4-04E0B100686B}" dt="2018-09-10T03:35:22.951" v="1209" actId="20577"/>
          <ac:spMkLst>
            <pc:docMk/>
            <pc:sldMk cId="1610049520" sldId="275"/>
            <ac:spMk id="2" creationId="{56FF2EC5-2C72-487A-8290-3AC8A662EB33}"/>
          </ac:spMkLst>
        </pc:spChg>
        <pc:spChg chg="add del mod">
          <ac:chgData name="Arvind Thirugnanam" userId="31045e045e424b9a" providerId="LiveId" clId="{22AC6926-AF38-45A5-AED4-04E0B100686B}" dt="2018-09-10T02:36:21.849" v="604"/>
          <ac:spMkLst>
            <pc:docMk/>
            <pc:sldMk cId="1610049520" sldId="275"/>
            <ac:spMk id="5" creationId="{98A119F9-F9EF-4BD3-A54B-B3780076DE9A}"/>
          </ac:spMkLst>
        </pc:spChg>
        <pc:spChg chg="add mod">
          <ac:chgData name="Arvind Thirugnanam" userId="31045e045e424b9a" providerId="LiveId" clId="{22AC6926-AF38-45A5-AED4-04E0B100686B}" dt="2018-09-10T02:50:51.239" v="777" actId="1076"/>
          <ac:spMkLst>
            <pc:docMk/>
            <pc:sldMk cId="1610049520" sldId="275"/>
            <ac:spMk id="6" creationId="{69DFCADB-CED5-4D4D-98AE-70144755641C}"/>
          </ac:spMkLst>
        </pc:spChg>
        <pc:spChg chg="add mod">
          <ac:chgData name="Arvind Thirugnanam" userId="31045e045e424b9a" providerId="LiveId" clId="{22AC6926-AF38-45A5-AED4-04E0B100686B}" dt="2018-09-10T02:51:41.104" v="829" actId="20577"/>
          <ac:spMkLst>
            <pc:docMk/>
            <pc:sldMk cId="1610049520" sldId="275"/>
            <ac:spMk id="7" creationId="{377B085F-8246-4ACB-8C96-586F8E10779F}"/>
          </ac:spMkLst>
        </pc:spChg>
        <pc:spChg chg="add mod">
          <ac:chgData name="Arvind Thirugnanam" userId="31045e045e424b9a" providerId="LiveId" clId="{22AC6926-AF38-45A5-AED4-04E0B100686B}" dt="2018-09-10T03:05:57.324" v="948" actId="14100"/>
          <ac:spMkLst>
            <pc:docMk/>
            <pc:sldMk cId="1610049520" sldId="275"/>
            <ac:spMk id="10" creationId="{3B2DCC1D-A26F-4D65-811D-47B63DBF3BDD}"/>
          </ac:spMkLst>
        </pc:spChg>
        <pc:picChg chg="add mod">
          <ac:chgData name="Arvind Thirugnanam" userId="31045e045e424b9a" providerId="LiveId" clId="{22AC6926-AF38-45A5-AED4-04E0B100686B}" dt="2018-09-10T02:50:44.175" v="776" actId="1076"/>
          <ac:picMkLst>
            <pc:docMk/>
            <pc:sldMk cId="1610049520" sldId="275"/>
            <ac:picMk id="4" creationId="{7049441D-5D95-4C38-96EC-D2036C971096}"/>
          </ac:picMkLst>
        </pc:picChg>
        <pc:picChg chg="add mod">
          <ac:chgData name="Arvind Thirugnanam" userId="31045e045e424b9a" providerId="LiveId" clId="{22AC6926-AF38-45A5-AED4-04E0B100686B}" dt="2018-09-10T03:04:28.560" v="916" actId="14100"/>
          <ac:picMkLst>
            <pc:docMk/>
            <pc:sldMk cId="1610049520" sldId="275"/>
            <ac:picMk id="9" creationId="{02626665-4AA7-4CDA-ADF0-031EF7468257}"/>
          </ac:picMkLst>
        </pc:picChg>
      </pc:sldChg>
      <pc:sldChg chg="addSp delSp modSp add">
        <pc:chgData name="Arvind Thirugnanam" userId="31045e045e424b9a" providerId="LiveId" clId="{22AC6926-AF38-45A5-AED4-04E0B100686B}" dt="2018-09-11T03:49:29.565" v="1249" actId="1076"/>
        <pc:sldMkLst>
          <pc:docMk/>
          <pc:sldMk cId="2366557836" sldId="276"/>
        </pc:sldMkLst>
        <pc:spChg chg="mod">
          <ac:chgData name="Arvind Thirugnanam" userId="31045e045e424b9a" providerId="LiveId" clId="{22AC6926-AF38-45A5-AED4-04E0B100686B}" dt="2018-09-11T03:48:00.745" v="1242" actId="20577"/>
          <ac:spMkLst>
            <pc:docMk/>
            <pc:sldMk cId="2366557836" sldId="276"/>
            <ac:spMk id="2" creationId="{997A3124-C7EF-485F-8E13-23D682BC48E8}"/>
          </ac:spMkLst>
        </pc:spChg>
        <pc:spChg chg="del">
          <ac:chgData name="Arvind Thirugnanam" userId="31045e045e424b9a" providerId="LiveId" clId="{22AC6926-AF38-45A5-AED4-04E0B100686B}" dt="2018-09-11T03:45:46.340" v="1233" actId="931"/>
          <ac:spMkLst>
            <pc:docMk/>
            <pc:sldMk cId="2366557836" sldId="276"/>
            <ac:spMk id="3" creationId="{A6E17C8B-B591-4597-84B4-4C71D029FBEA}"/>
          </ac:spMkLst>
        </pc:spChg>
        <pc:spChg chg="add del mod">
          <ac:chgData name="Arvind Thirugnanam" userId="31045e045e424b9a" providerId="LiveId" clId="{22AC6926-AF38-45A5-AED4-04E0B100686B}" dt="2018-09-11T03:48:09.200" v="1243" actId="931"/>
          <ac:spMkLst>
            <pc:docMk/>
            <pc:sldMk cId="2366557836" sldId="276"/>
            <ac:spMk id="6" creationId="{2D60FA99-93E0-4B89-8A93-92BC4B09D879}"/>
          </ac:spMkLst>
        </pc:spChg>
        <pc:picChg chg="add del mod">
          <ac:chgData name="Arvind Thirugnanam" userId="31045e045e424b9a" providerId="LiveId" clId="{22AC6926-AF38-45A5-AED4-04E0B100686B}" dt="2018-09-11T03:46:06.926" v="1237"/>
          <ac:picMkLst>
            <pc:docMk/>
            <pc:sldMk cId="2366557836" sldId="276"/>
            <ac:picMk id="5" creationId="{E16C745C-049D-4E27-A24D-BB7526E6F136}"/>
          </ac:picMkLst>
        </pc:picChg>
        <pc:picChg chg="add mod">
          <ac:chgData name="Arvind Thirugnanam" userId="31045e045e424b9a" providerId="LiveId" clId="{22AC6926-AF38-45A5-AED4-04E0B100686B}" dt="2018-09-11T03:49:29.565" v="1249" actId="1076"/>
          <ac:picMkLst>
            <pc:docMk/>
            <pc:sldMk cId="2366557836" sldId="276"/>
            <ac:picMk id="8" creationId="{517A8661-4DE1-405B-936E-57EB01726D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71EA3-EA9B-429B-BA06-DD4452993CA6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CEE35-5C56-4CCE-B917-D90AB1B19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5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1B4-5BC3-4D11-A7FB-03BA71CD0AF5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CCE6-AC9A-46C6-A3D0-B6BE6CD4C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70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1B4-5BC3-4D11-A7FB-03BA71CD0AF5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CCE6-AC9A-46C6-A3D0-B6BE6CD4C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1B4-5BC3-4D11-A7FB-03BA71CD0AF5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CCE6-AC9A-46C6-A3D0-B6BE6CD4C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1B4-5BC3-4D11-A7FB-03BA71CD0AF5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CCE6-AC9A-46C6-A3D0-B6BE6CD4C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92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1B4-5BC3-4D11-A7FB-03BA71CD0AF5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CCE6-AC9A-46C6-A3D0-B6BE6CD4C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1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1B4-5BC3-4D11-A7FB-03BA71CD0AF5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CCE6-AC9A-46C6-A3D0-B6BE6CD4C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1B4-5BC3-4D11-A7FB-03BA71CD0AF5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CCE6-AC9A-46C6-A3D0-B6BE6CD4C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7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1B4-5BC3-4D11-A7FB-03BA71CD0AF5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CCE6-AC9A-46C6-A3D0-B6BE6CD4C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4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1B4-5BC3-4D11-A7FB-03BA71CD0AF5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CCE6-AC9A-46C6-A3D0-B6BE6CD4C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1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1B4-5BC3-4D11-A7FB-03BA71CD0AF5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CCE6-AC9A-46C6-A3D0-B6BE6CD4C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4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1B4-5BC3-4D11-A7FB-03BA71CD0AF5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CCE6-AC9A-46C6-A3D0-B6BE6CD4C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72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01B4-5BC3-4D11-A7FB-03BA71CD0AF5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CCE6-AC9A-46C6-A3D0-B6BE6CD4C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85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C39-0449-4097-BCCA-E6654034E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Credit Approval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CA52D-8CCF-4F32-BD61-659C02FA5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-Arvind Thirugnanam</a:t>
            </a:r>
          </a:p>
        </p:txBody>
      </p:sp>
    </p:spTree>
    <p:extLst>
      <p:ext uri="{BB962C8B-B14F-4D97-AF65-F5344CB8AC3E}">
        <p14:creationId xmlns:p14="http://schemas.microsoft.com/office/powerpoint/2010/main" val="302564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76DF-C411-4468-B868-A3A8AFE3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Model: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9CDF2-70BF-49F8-B941-5ED6FD2B7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23" y="2237699"/>
            <a:ext cx="3139608" cy="17499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B91E73-C90A-4CB0-B014-720633750DC7}"/>
              </a:ext>
            </a:extLst>
          </p:cNvPr>
          <p:cNvSpPr txBox="1"/>
          <p:nvPr/>
        </p:nvSpPr>
        <p:spPr>
          <a:xfrm>
            <a:off x="4055165" y="4989576"/>
            <a:ext cx="3684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Logistic Model of Actual and Predicted  Values </a:t>
            </a:r>
          </a:p>
        </p:txBody>
      </p:sp>
    </p:spTree>
    <p:extLst>
      <p:ext uri="{BB962C8B-B14F-4D97-AF65-F5344CB8AC3E}">
        <p14:creationId xmlns:p14="http://schemas.microsoft.com/office/powerpoint/2010/main" val="237250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8350-D2CC-4107-A7F1-745663B1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of the Model: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A29FB-829B-4756-9CDB-6F11F9671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2" y="1921565"/>
            <a:ext cx="5591955" cy="36841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F48B48-B9E7-4770-BE5C-4F3E82D0E285}"/>
              </a:ext>
            </a:extLst>
          </p:cNvPr>
          <p:cNvSpPr txBox="1"/>
          <p:nvPr/>
        </p:nvSpPr>
        <p:spPr>
          <a:xfrm>
            <a:off x="8136835" y="1325217"/>
            <a:ext cx="25179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Logistic Model depicting the ROC Curve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AUC of the model is 0.8623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16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1062-67E3-46B0-BC69-7B570F1A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6C4F-D2A2-4786-8E1F-40421C05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Split the data into Test(40%) and Train(60%) </a:t>
            </a:r>
          </a:p>
          <a:p>
            <a:r>
              <a:rPr lang="en-IN" dirty="0"/>
              <a:t>Ran the complete analysis and observed the results  </a:t>
            </a:r>
          </a:p>
        </p:txBody>
      </p:sp>
    </p:spTree>
    <p:extLst>
      <p:ext uri="{BB962C8B-B14F-4D97-AF65-F5344CB8AC3E}">
        <p14:creationId xmlns:p14="http://schemas.microsoft.com/office/powerpoint/2010/main" val="310370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4375-D3C3-4233-BEFA-A7BF4BCC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D678-210D-4E1D-9DF8-3A0EDBCAAF08}"/>
              </a:ext>
            </a:extLst>
          </p:cNvPr>
          <p:cNvSpPr txBox="1"/>
          <p:nvPr/>
        </p:nvSpPr>
        <p:spPr>
          <a:xfrm>
            <a:off x="4429084" y="4923215"/>
            <a:ext cx="3333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Train Logistic Model of Actual and Predicted Values Of Credit Approval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979E8-F798-4BB3-941D-32658ED33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84" y="2644170"/>
            <a:ext cx="2623929" cy="1569660"/>
          </a:xfrm>
        </p:spPr>
      </p:pic>
    </p:spTree>
    <p:extLst>
      <p:ext uri="{BB962C8B-B14F-4D97-AF65-F5344CB8AC3E}">
        <p14:creationId xmlns:p14="http://schemas.microsoft.com/office/powerpoint/2010/main" val="83826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8F27-A168-4520-9562-0ABBD7BE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Of Train Model: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5C6EE-A283-4841-8849-1D18EC39C1AE}"/>
              </a:ext>
            </a:extLst>
          </p:cNvPr>
          <p:cNvSpPr txBox="1"/>
          <p:nvPr/>
        </p:nvSpPr>
        <p:spPr>
          <a:xfrm>
            <a:off x="8810171" y="2017487"/>
            <a:ext cx="20900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The ROC  curve of Train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The AUC is 0.871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BA211B-E4DC-4F40-8F30-119193F87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72" y="1874728"/>
            <a:ext cx="6413415" cy="3108543"/>
          </a:xfrm>
        </p:spPr>
      </p:pic>
    </p:spTree>
    <p:extLst>
      <p:ext uri="{BB962C8B-B14F-4D97-AF65-F5344CB8AC3E}">
        <p14:creationId xmlns:p14="http://schemas.microsoft.com/office/powerpoint/2010/main" val="154803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BEE7-D283-46EB-A74F-DC241C73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Model: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C83A8-24F4-4B8A-B483-E8C5B6FA7774}"/>
              </a:ext>
            </a:extLst>
          </p:cNvPr>
          <p:cNvSpPr txBox="1"/>
          <p:nvPr/>
        </p:nvSpPr>
        <p:spPr>
          <a:xfrm flipH="1">
            <a:off x="4749435" y="4833256"/>
            <a:ext cx="3307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Test Logistic Model of Actual and Predicted Values Of Credit Approval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7068C6-CAB5-4DAE-97F1-080CD4A6A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35" y="2239616"/>
            <a:ext cx="2636222" cy="1881809"/>
          </a:xfrm>
        </p:spPr>
      </p:pic>
    </p:spTree>
    <p:extLst>
      <p:ext uri="{BB962C8B-B14F-4D97-AF65-F5344CB8AC3E}">
        <p14:creationId xmlns:p14="http://schemas.microsoft.com/office/powerpoint/2010/main" val="222371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C425-2BF5-43AE-936C-01EBF4C7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Of Test Model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70DCF-DCD2-4404-872A-147D4D97EC9A}"/>
              </a:ext>
            </a:extLst>
          </p:cNvPr>
          <p:cNvSpPr txBox="1"/>
          <p:nvPr/>
        </p:nvSpPr>
        <p:spPr>
          <a:xfrm>
            <a:off x="9231086" y="1393371"/>
            <a:ext cx="212271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The ROC  curve of Train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The AUC is 0.8456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F2A0AC-5FFC-4B07-9E80-5BBEF4BFD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10" y="1690688"/>
            <a:ext cx="6436600" cy="3442325"/>
          </a:xfrm>
        </p:spPr>
      </p:pic>
    </p:spTree>
    <p:extLst>
      <p:ext uri="{BB962C8B-B14F-4D97-AF65-F5344CB8AC3E}">
        <p14:creationId xmlns:p14="http://schemas.microsoft.com/office/powerpoint/2010/main" val="104302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76C-4BCA-4178-AF6A-6B24F756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CE48-9DF0-4994-8EA7-BC384298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Comparing the values of AUC of the Overall Model(0.8623) with Train(0.871 )and Test(0.8456 )model , it seems to be nearly similar and the Accuracy, Specificity and Sensitivity of Test, Train and the Overall Model are below:</a:t>
            </a:r>
          </a:p>
          <a:p>
            <a:pPr lvl="1"/>
            <a:r>
              <a:rPr lang="en-IN" dirty="0"/>
              <a:t>Test&lt;-Accuracy-84.4% Specificity-79.5% and Sensitivity-89.5% </a:t>
            </a:r>
          </a:p>
          <a:p>
            <a:pPr lvl="1"/>
            <a:r>
              <a:rPr lang="en-IN" dirty="0"/>
              <a:t>Train&lt;-Accuracy-85.74% Specificity-78.8% and Sensitivity-95.3%  </a:t>
            </a:r>
          </a:p>
          <a:p>
            <a:pPr lvl="1"/>
            <a:r>
              <a:rPr lang="en-IN" dirty="0"/>
              <a:t>Overall Model&lt;-Accuracy-85.3% Specificity-79.3% and Sensitivity-92.8%</a:t>
            </a:r>
          </a:p>
          <a:p>
            <a:r>
              <a:rPr lang="en-IN" dirty="0"/>
              <a:t>The </a:t>
            </a:r>
            <a:r>
              <a:rPr lang="en-IN" dirty="0" err="1"/>
              <a:t>somersD</a:t>
            </a:r>
            <a:r>
              <a:rPr lang="en-IN" dirty="0"/>
              <a:t> values of the Overall Model , Train Model and the Test Model are respectively  0.4785 , 0.5038  and  0.4252 which seems to be nearly similar as well</a:t>
            </a:r>
          </a:p>
          <a:p>
            <a:r>
              <a:rPr lang="en-IN" dirty="0"/>
              <a:t>The model was cross validated with Boot Strap Method, K Fold Method and Jack Knifing Method which signifies that only three parameters i.e. Credit Default Status, Employment Status and Income best describes the Credit Approval </a:t>
            </a:r>
          </a:p>
          <a:p>
            <a:r>
              <a:rPr lang="en-IN" dirty="0"/>
              <a:t>Thus my model Predicts that for the credit to be approved or disapproved in this data set, it can be best predicted using Credit Default Status , Employment Status and Income data</a:t>
            </a:r>
          </a:p>
        </p:txBody>
      </p:sp>
    </p:spTree>
    <p:extLst>
      <p:ext uri="{BB962C8B-B14F-4D97-AF65-F5344CB8AC3E}">
        <p14:creationId xmlns:p14="http://schemas.microsoft.com/office/powerpoint/2010/main" val="98266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6394-C866-4970-9F9A-9289AF0C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Inference of Credit Default Status Versus My Model and Actual Credit in the Data Set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9667D-27A6-4781-A97F-89C4C5F4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77" y="2809113"/>
            <a:ext cx="2174691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DABB7D-58ED-41D5-9FDF-3D6CD2F6310E}"/>
              </a:ext>
            </a:extLst>
          </p:cNvPr>
          <p:cNvSpPr txBox="1"/>
          <p:nvPr/>
        </p:nvSpPr>
        <p:spPr>
          <a:xfrm>
            <a:off x="1715077" y="4676944"/>
            <a:ext cx="2220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Credit Default Status versus My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34FC8-E4EF-4FF1-AD02-C27D5D027892}"/>
              </a:ext>
            </a:extLst>
          </p:cNvPr>
          <p:cNvSpPr txBox="1"/>
          <p:nvPr/>
        </p:nvSpPr>
        <p:spPr>
          <a:xfrm>
            <a:off x="7739270" y="2318796"/>
            <a:ext cx="38828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0 - Defaults from Credit</a:t>
            </a:r>
          </a:p>
          <a:p>
            <a:endParaRPr lang="en-IN" sz="2800" dirty="0"/>
          </a:p>
          <a:p>
            <a:r>
              <a:rPr lang="en-IN" sz="2800" dirty="0"/>
              <a:t>1 - Doesn’t Default from Credit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37E9AE-C84A-4691-A450-52E13BF36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37" y="2545648"/>
            <a:ext cx="2174691" cy="1589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A1E67-2F16-4C01-884A-E1EC863A5461}"/>
              </a:ext>
            </a:extLst>
          </p:cNvPr>
          <p:cNvSpPr txBox="1"/>
          <p:nvPr/>
        </p:nvSpPr>
        <p:spPr>
          <a:xfrm>
            <a:off x="4750237" y="4545496"/>
            <a:ext cx="2928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Credit Default Status versus Actual Credit</a:t>
            </a:r>
          </a:p>
        </p:txBody>
      </p:sp>
    </p:spTree>
    <p:extLst>
      <p:ext uri="{BB962C8B-B14F-4D97-AF65-F5344CB8AC3E}">
        <p14:creationId xmlns:p14="http://schemas.microsoft.com/office/powerpoint/2010/main" val="91720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DE59-2CF9-4781-82DB-2236F0FF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377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Inference of  Employment Status Versus My Model and Actual Credit in the Data Set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975B3-BD97-4D76-BE55-FD77AEF5F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60" y="2561911"/>
            <a:ext cx="1906032" cy="1837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64070-7830-494D-A183-6FAD8B75AA20}"/>
              </a:ext>
            </a:extLst>
          </p:cNvPr>
          <p:cNvSpPr txBox="1"/>
          <p:nvPr/>
        </p:nvSpPr>
        <p:spPr>
          <a:xfrm>
            <a:off x="1698559" y="4895845"/>
            <a:ext cx="2584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Employment Status vs My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59363-5829-4206-81A6-EB92453E380E}"/>
              </a:ext>
            </a:extLst>
          </p:cNvPr>
          <p:cNvSpPr txBox="1"/>
          <p:nvPr/>
        </p:nvSpPr>
        <p:spPr>
          <a:xfrm>
            <a:off x="8109003" y="2100628"/>
            <a:ext cx="2612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0 - Unemployed  </a:t>
            </a:r>
          </a:p>
          <a:p>
            <a:endParaRPr lang="en-IN" sz="2800" dirty="0"/>
          </a:p>
          <a:p>
            <a:r>
              <a:rPr lang="en-IN" sz="2800" dirty="0"/>
              <a:t>1 - Employed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E14A68-226B-4EE0-BAFF-3C348347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32" y="2784907"/>
            <a:ext cx="2241777" cy="1288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01E80-3B56-43A4-93D7-29F707AA3870}"/>
              </a:ext>
            </a:extLst>
          </p:cNvPr>
          <p:cNvSpPr txBox="1"/>
          <p:nvPr/>
        </p:nvSpPr>
        <p:spPr>
          <a:xfrm>
            <a:off x="4989419" y="4895845"/>
            <a:ext cx="23390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Employment Status vs Actual Credit</a:t>
            </a:r>
          </a:p>
        </p:txBody>
      </p:sp>
    </p:spTree>
    <p:extLst>
      <p:ext uri="{BB962C8B-B14F-4D97-AF65-F5344CB8AC3E}">
        <p14:creationId xmlns:p14="http://schemas.microsoft.com/office/powerpoint/2010/main" val="138746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6B81-C4B7-4862-BB43-54CB5089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40" y="394047"/>
            <a:ext cx="10515600" cy="1076946"/>
          </a:xfrm>
        </p:spPr>
        <p:txBody>
          <a:bodyPr/>
          <a:lstStyle/>
          <a:p>
            <a:r>
              <a:rPr lang="en-IN" dirty="0"/>
              <a:t>Data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ED2C-E972-4F5D-8051-B1BC5B70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3"/>
            <a:ext cx="8822635" cy="3313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Credit Approval Data Set:</a:t>
            </a:r>
          </a:p>
          <a:p>
            <a:pPr marL="0" indent="0">
              <a:buNone/>
            </a:pPr>
            <a:r>
              <a:rPr lang="en-IN" dirty="0"/>
              <a:t>The Credit Approval data set has 16 Attributes and 690 Fields </a:t>
            </a:r>
          </a:p>
          <a:p>
            <a:pPr marL="0" indent="0">
              <a:buNone/>
            </a:pPr>
            <a:r>
              <a:rPr lang="en-IN" dirty="0"/>
              <a:t>It Depicts if a record has been Approved Credit or Not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71CEA-BD60-4EB1-A537-4F1439DB0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0" y="3429000"/>
            <a:ext cx="10199746" cy="27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2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2EC5-2C72-487A-8290-3AC8A662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Inference of  Income Versus My Model and Actual Credit in the Data 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9441D-5D95-4C38-96EC-D2036C971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02" y="2100834"/>
            <a:ext cx="2117745" cy="2656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FCADB-CED5-4D4D-98AE-70144755641C}"/>
              </a:ext>
            </a:extLst>
          </p:cNvPr>
          <p:cNvSpPr txBox="1"/>
          <p:nvPr/>
        </p:nvSpPr>
        <p:spPr>
          <a:xfrm>
            <a:off x="1221802" y="5167312"/>
            <a:ext cx="2117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Income vs My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B085F-8246-4ACB-8C96-586F8E10779F}"/>
              </a:ext>
            </a:extLst>
          </p:cNvPr>
          <p:cNvSpPr txBox="1"/>
          <p:nvPr/>
        </p:nvSpPr>
        <p:spPr>
          <a:xfrm>
            <a:off x="7487478" y="2100834"/>
            <a:ext cx="2703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Income           Categories</a:t>
            </a:r>
          </a:p>
          <a:p>
            <a:r>
              <a:rPr lang="en-IN" dirty="0"/>
              <a:t>0 – 1000             :  1</a:t>
            </a:r>
          </a:p>
          <a:p>
            <a:r>
              <a:rPr lang="en-IN" dirty="0"/>
              <a:t>1000 – 5000      :  2</a:t>
            </a:r>
          </a:p>
          <a:p>
            <a:r>
              <a:rPr lang="en-IN" dirty="0"/>
              <a:t>5000 – 10000    :  3</a:t>
            </a:r>
          </a:p>
          <a:p>
            <a:r>
              <a:rPr lang="en-IN" dirty="0"/>
              <a:t>10000– 15000   :  4</a:t>
            </a:r>
          </a:p>
          <a:p>
            <a:r>
              <a:rPr lang="en-IN" dirty="0"/>
              <a:t>15000 – 20000  :  5</a:t>
            </a:r>
          </a:p>
          <a:p>
            <a:r>
              <a:rPr lang="en-IN" dirty="0"/>
              <a:t>&gt;20000               :  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26665-4AA7-4CDA-ADF0-031EF7468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67" y="2100834"/>
            <a:ext cx="2117744" cy="2656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2DCC1D-A26F-4D65-811D-47B63DBF3BDD}"/>
              </a:ext>
            </a:extLst>
          </p:cNvPr>
          <p:cNvSpPr txBox="1"/>
          <p:nvPr/>
        </p:nvSpPr>
        <p:spPr>
          <a:xfrm>
            <a:off x="4776021" y="5167312"/>
            <a:ext cx="2117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Income vs Actual Credit</a:t>
            </a:r>
          </a:p>
        </p:txBody>
      </p:sp>
    </p:spTree>
    <p:extLst>
      <p:ext uri="{BB962C8B-B14F-4D97-AF65-F5344CB8AC3E}">
        <p14:creationId xmlns:p14="http://schemas.microsoft.com/office/powerpoint/2010/main" val="161004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8AB40B-4032-471C-99C3-E8ED970F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57" y="2397125"/>
            <a:ext cx="10515600" cy="1325563"/>
          </a:xfrm>
        </p:spPr>
        <p:txBody>
          <a:bodyPr/>
          <a:lstStyle/>
          <a:p>
            <a:r>
              <a:rPr lang="en-IN" dirty="0"/>
              <a:t>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03206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3124-C7EF-485F-8E13-23D682BC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Names: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7A8661-4DE1-405B-936E-57EB01726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61" y="1647618"/>
            <a:ext cx="4364480" cy="4442147"/>
          </a:xfrm>
        </p:spPr>
      </p:pic>
    </p:spTree>
    <p:extLst>
      <p:ext uri="{BB962C8B-B14F-4D97-AF65-F5344CB8AC3E}">
        <p14:creationId xmlns:p14="http://schemas.microsoft.com/office/powerpoint/2010/main" val="236655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1F8D-231B-45DC-ACD3-49815159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BD8B10-F707-47E1-8CD0-75A60B764F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following Cleaning Process were undertaken</a:t>
            </a:r>
          </a:p>
          <a:p>
            <a:pPr marL="0" indent="0">
              <a:buNone/>
            </a:pPr>
            <a:r>
              <a:rPr lang="en-IN" dirty="0"/>
              <a:t>1)Replaced the missing values with average of other values present in a attribute </a:t>
            </a:r>
          </a:p>
          <a:p>
            <a:pPr marL="0" indent="0">
              <a:buNone/>
            </a:pPr>
            <a:r>
              <a:rPr lang="en-IN" dirty="0"/>
              <a:t>2)Removed Multicollinearity</a:t>
            </a:r>
          </a:p>
          <a:p>
            <a:pPr marL="0" indent="0">
              <a:buNone/>
            </a:pPr>
            <a:r>
              <a:rPr lang="en-IN" dirty="0"/>
              <a:t>3)Performed Cluster and Factor Analysis to predict the model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F2BDE-FF0A-4BFD-A027-F18F658996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914401"/>
            <a:ext cx="6400799" cy="4548214"/>
          </a:xfrm>
        </p:spPr>
      </p:pic>
    </p:spTree>
    <p:extLst>
      <p:ext uri="{BB962C8B-B14F-4D97-AF65-F5344CB8AC3E}">
        <p14:creationId xmlns:p14="http://schemas.microsoft.com/office/powerpoint/2010/main" val="64832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991F-9251-4A64-A2ED-BA7446B9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Analysis: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476BEB-4323-4E67-983F-FE69599A41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20" y="2042342"/>
            <a:ext cx="1852902" cy="242094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59C0E4-F3B9-48AD-A8D8-1BA8A11AF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78" y="1991554"/>
            <a:ext cx="1945668" cy="24209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A2AAD5-375B-488C-AE8F-095EEFF3D85B}"/>
              </a:ext>
            </a:extLst>
          </p:cNvPr>
          <p:cNvSpPr txBox="1"/>
          <p:nvPr/>
        </p:nvSpPr>
        <p:spPr>
          <a:xfrm>
            <a:off x="1350449" y="4938533"/>
            <a:ext cx="2093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Hierarchical Cluster           Analysis vs Credit Approval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79A86-5D63-4DFE-AFEB-6744B975F5B7}"/>
              </a:ext>
            </a:extLst>
          </p:cNvPr>
          <p:cNvSpPr txBox="1"/>
          <p:nvPr/>
        </p:nvSpPr>
        <p:spPr>
          <a:xfrm>
            <a:off x="7487478" y="4938533"/>
            <a:ext cx="2093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K Means Cluster Analysis vs Credit Approval</a:t>
            </a:r>
          </a:p>
        </p:txBody>
      </p:sp>
    </p:spTree>
    <p:extLst>
      <p:ext uri="{BB962C8B-B14F-4D97-AF65-F5344CB8AC3E}">
        <p14:creationId xmlns:p14="http://schemas.microsoft.com/office/powerpoint/2010/main" val="103321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3774-9F96-4E6F-9FD2-9F18F3CC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715"/>
            <a:ext cx="10515600" cy="1364342"/>
          </a:xfrm>
        </p:spPr>
        <p:txBody>
          <a:bodyPr/>
          <a:lstStyle/>
          <a:p>
            <a:r>
              <a:rPr lang="en-IN" dirty="0"/>
              <a:t>Factor Analysis: Principal Component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A2AE04-35B5-42ED-80BF-134515B53D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1712843"/>
            <a:ext cx="5566895" cy="34323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EEFE-EE17-433B-9EAC-B5E3356983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Principal Component was analysed to predict the number of factors required for Factor Analysis </a:t>
            </a:r>
          </a:p>
          <a:p>
            <a:r>
              <a:rPr lang="en-IN" dirty="0"/>
              <a:t>There is an assumption of 5 factors to be considered </a:t>
            </a:r>
          </a:p>
        </p:txBody>
      </p:sp>
    </p:spTree>
    <p:extLst>
      <p:ext uri="{BB962C8B-B14F-4D97-AF65-F5344CB8AC3E}">
        <p14:creationId xmlns:p14="http://schemas.microsoft.com/office/powerpoint/2010/main" val="234747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7BCD-BE8D-4695-A0AD-274C55AA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 Analysis with the Logistic Model: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035745-4970-4058-A54B-4F519F0491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0" y="2001079"/>
            <a:ext cx="5745855" cy="354337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1CF67-0418-4475-91A4-B5192E07A9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logistic regression model depicting the five factors effect on Credit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AUC is 0.8098  </a:t>
            </a:r>
          </a:p>
        </p:txBody>
      </p:sp>
    </p:spTree>
    <p:extLst>
      <p:ext uri="{BB962C8B-B14F-4D97-AF65-F5344CB8AC3E}">
        <p14:creationId xmlns:p14="http://schemas.microsoft.com/office/powerpoint/2010/main" val="282403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ED41-14EC-453E-A601-7F18B743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in my model: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BBB1DB-7280-4498-BFEB-1ACBE159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Considered Fisher test(</a:t>
            </a:r>
            <a:r>
              <a:rPr lang="en-IN" dirty="0" err="1"/>
              <a:t>Pvalue</a:t>
            </a:r>
            <a:r>
              <a:rPr lang="en-IN" dirty="0"/>
              <a:t>&gt;0.05) for Categorical Variables and </a:t>
            </a:r>
            <a:r>
              <a:rPr lang="en-IN" dirty="0" err="1"/>
              <a:t>Anova</a:t>
            </a:r>
            <a:r>
              <a:rPr lang="en-IN" dirty="0"/>
              <a:t> test(</a:t>
            </a:r>
            <a:r>
              <a:rPr lang="en-IN" dirty="0" err="1"/>
              <a:t>Pvalue</a:t>
            </a:r>
            <a:r>
              <a:rPr lang="en-IN" dirty="0"/>
              <a:t>&gt;0.05) for Numerical Variables  to remove the variables which doesn’t affect Credit Approval</a:t>
            </a:r>
          </a:p>
          <a:p>
            <a:r>
              <a:rPr lang="en-IN" dirty="0"/>
              <a:t> Categorized few attributes to further analyse the results with Credit Approval</a:t>
            </a:r>
          </a:p>
        </p:txBody>
      </p:sp>
    </p:spTree>
    <p:extLst>
      <p:ext uri="{BB962C8B-B14F-4D97-AF65-F5344CB8AC3E}">
        <p14:creationId xmlns:p14="http://schemas.microsoft.com/office/powerpoint/2010/main" val="259377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1E82-7246-4E58-BF3C-D30FF108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E741-A683-449A-AC79-3A5E6FC7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Performed Logistic Regression on Non Collinear Variables with Credit Approval Variable</a:t>
            </a:r>
          </a:p>
          <a:p>
            <a:r>
              <a:rPr lang="en-IN" dirty="0"/>
              <a:t>The best model suggested that the variables which depicts Credit Default Status , Employment Status  and Income best depicts if a Credit will be Approved or not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55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650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Credit Approval Model</vt:lpstr>
      <vt:lpstr>Data understanding:</vt:lpstr>
      <vt:lpstr>Column Names: </vt:lpstr>
      <vt:lpstr>Data Preparation:</vt:lpstr>
      <vt:lpstr>Cluster Analysis: </vt:lpstr>
      <vt:lpstr>Factor Analysis: Principal Component </vt:lpstr>
      <vt:lpstr>Factor Analysis with the Logistic Model:</vt:lpstr>
      <vt:lpstr>Assumptions in my model: </vt:lpstr>
      <vt:lpstr>Data Modelling:</vt:lpstr>
      <vt:lpstr>The Model:</vt:lpstr>
      <vt:lpstr>Performance of the Model:</vt:lpstr>
      <vt:lpstr>Validation:</vt:lpstr>
      <vt:lpstr>Train Model:</vt:lpstr>
      <vt:lpstr>Performance Of Train Model: </vt:lpstr>
      <vt:lpstr>Test Model:</vt:lpstr>
      <vt:lpstr>Performance Of Test Model </vt:lpstr>
      <vt:lpstr>Inferences:</vt:lpstr>
      <vt:lpstr>Inference of Credit Default Status Versus My Model and Actual Credit in the Data Set  </vt:lpstr>
      <vt:lpstr>Inference of  Employment Status Versus My Model and Actual Credit in the Data Set  </vt:lpstr>
      <vt:lpstr>Inference of  Income Versus My Model and Actual Credit in the Data Set </vt:lpstr>
      <vt:lpstr>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Approval Model</dc:title>
  <dc:creator>Arvind Thirugnanam</dc:creator>
  <cp:lastModifiedBy>Arvind Thirugnanam</cp:lastModifiedBy>
  <cp:revision>37</cp:revision>
  <dcterms:created xsi:type="dcterms:W3CDTF">2018-09-09T16:20:41Z</dcterms:created>
  <dcterms:modified xsi:type="dcterms:W3CDTF">2018-09-11T11:21:55Z</dcterms:modified>
</cp:coreProperties>
</file>