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aveat"/>
      <p:regular r:id="rId17"/>
      <p:bold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ve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font" Target="fonts/Cave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85d23a58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85d23a58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185d23a58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185d23a58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84b2d0e42_0_1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84b2d0e42_0_1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84b2d0e42_0_2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84b2d0e42_0_2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84b2d0e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84b2d0e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85d23a58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85d23a58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85d23a5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85d23a5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85d23a58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185d23a58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85d23a58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185d23a58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85d23a58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185d23a58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1847250" y="2335925"/>
            <a:ext cx="6229800" cy="70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400">
                <a:solidFill>
                  <a:srgbClr val="274E13"/>
                </a:solidFill>
              </a:rPr>
              <a:t>Fire Safety Inspection Portal</a:t>
            </a:r>
            <a:endParaRPr b="1" i="1" sz="38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/>
          <p:nvPr>
            <p:ph type="title"/>
          </p:nvPr>
        </p:nvSpPr>
        <p:spPr>
          <a:xfrm>
            <a:off x="1297500" y="567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How to detect error message in form</a:t>
            </a:r>
            <a:endParaRPr/>
          </a:p>
        </p:txBody>
      </p:sp>
      <p:sp>
        <p:nvSpPr>
          <p:cNvPr id="235" name="Google Shape;23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1375"/>
            <a:ext cx="9144000" cy="366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type="title"/>
          </p:nvPr>
        </p:nvSpPr>
        <p:spPr>
          <a:xfrm>
            <a:off x="2511025" y="1806750"/>
            <a:ext cx="4429500" cy="15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500">
                <a:solidFill>
                  <a:srgbClr val="F6B26B"/>
                </a:solidFill>
                <a:latin typeface="Caveat"/>
                <a:ea typeface="Caveat"/>
                <a:cs typeface="Caveat"/>
                <a:sym typeface="Caveat"/>
              </a:rPr>
              <a:t>Thank You</a:t>
            </a:r>
            <a:endParaRPr b="1" i="1" sz="7500">
              <a:solidFill>
                <a:srgbClr val="F6B26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758375" y="1238875"/>
            <a:ext cx="31077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INTRODUCTION</a:t>
            </a:r>
            <a:r>
              <a:rPr b="1" lang="en"/>
              <a:t>:-</a:t>
            </a:r>
            <a:endParaRPr b="1"/>
          </a:p>
        </p:txBody>
      </p:sp>
      <p:sp>
        <p:nvSpPr>
          <p:cNvPr id="140" name="Google Shape;140;p14"/>
          <p:cNvSpPr txBox="1"/>
          <p:nvPr/>
        </p:nvSpPr>
        <p:spPr>
          <a:xfrm>
            <a:off x="3123025" y="2371650"/>
            <a:ext cx="62751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330825" y="2049750"/>
            <a:ext cx="6712200" cy="247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EFEFEF"/>
                </a:solidFill>
              </a:rPr>
              <a:t>The Fire Inspection Project</a:t>
            </a:r>
            <a:r>
              <a:rPr lang="en" sz="2100">
                <a:solidFill>
                  <a:srgbClr val="EFEFEF"/>
                </a:solidFill>
              </a:rPr>
              <a:t> will be a Web portal , Which will be used by the Client ( Fire Inspection Consultant) . This portal will help clients to Manage the record of clients for  their fire extinguisher equipment inspections .</a:t>
            </a:r>
            <a:endParaRPr sz="2100">
              <a:solidFill>
                <a:srgbClr val="EFEFEF"/>
              </a:solidFill>
            </a:endParaRPr>
          </a:p>
          <a:p>
            <a:pPr indent="0" lvl="0" marL="457200" rtl="0" algn="just">
              <a:lnSpc>
                <a:spcPct val="157000"/>
              </a:lnSpc>
              <a:spcBef>
                <a:spcPts val="1200"/>
              </a:spcBef>
              <a:spcAft>
                <a:spcPts val="3600"/>
              </a:spcAft>
              <a:buNone/>
            </a:pPr>
            <a:r>
              <a:t/>
            </a:r>
            <a:endParaRPr b="1" sz="1800">
              <a:solidFill>
                <a:srgbClr val="27323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728600" y="403125"/>
            <a:ext cx="6217500" cy="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D9EAD3"/>
                </a:solidFill>
              </a:rPr>
              <a:t>Starting interface of Application</a:t>
            </a:r>
            <a:endParaRPr b="1" sz="2900">
              <a:solidFill>
                <a:srgbClr val="D9EAD3"/>
              </a:solidFill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2336200" y="2239050"/>
            <a:ext cx="68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200" y="1472025"/>
            <a:ext cx="5668051" cy="29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/>
          <p:nvPr/>
        </p:nvSpPr>
        <p:spPr>
          <a:xfrm>
            <a:off x="3414413" y="488575"/>
            <a:ext cx="1253124" cy="451710"/>
          </a:xfrm>
          <a:prstGeom prst="flowChartTerminator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3647513" y="483575"/>
            <a:ext cx="78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Start</a:t>
            </a:r>
            <a:endParaRPr sz="18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3414425" y="1510500"/>
            <a:ext cx="1253100" cy="58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" name="Google Shape;156;p16"/>
          <p:cNvSpPr/>
          <p:nvPr/>
        </p:nvSpPr>
        <p:spPr>
          <a:xfrm>
            <a:off x="3414425" y="3700675"/>
            <a:ext cx="1253100" cy="58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3385275" y="4691800"/>
            <a:ext cx="1311390" cy="451710"/>
          </a:xfrm>
          <a:prstGeom prst="flowChartTerminator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3527675" y="2474650"/>
            <a:ext cx="1026600" cy="817800"/>
          </a:xfrm>
          <a:prstGeom prst="diamond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16"/>
          <p:cNvCxnSpPr>
            <a:endCxn id="155" idx="3"/>
          </p:cNvCxnSpPr>
          <p:nvPr/>
        </p:nvCxnSpPr>
        <p:spPr>
          <a:xfrm rot="10800000">
            <a:off x="4667525" y="1801950"/>
            <a:ext cx="9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6"/>
          <p:cNvCxnSpPr>
            <a:stCxn id="158" idx="3"/>
          </p:cNvCxnSpPr>
          <p:nvPr/>
        </p:nvCxnSpPr>
        <p:spPr>
          <a:xfrm flipH="1" rot="10800000">
            <a:off x="4554275" y="2880250"/>
            <a:ext cx="1045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6"/>
          <p:cNvCxnSpPr/>
          <p:nvPr/>
        </p:nvCxnSpPr>
        <p:spPr>
          <a:xfrm>
            <a:off x="5570825" y="1801950"/>
            <a:ext cx="14400" cy="10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6"/>
          <p:cNvCxnSpPr>
            <a:stCxn id="155" idx="2"/>
            <a:endCxn id="158" idx="0"/>
          </p:cNvCxnSpPr>
          <p:nvPr/>
        </p:nvCxnSpPr>
        <p:spPr>
          <a:xfrm>
            <a:off x="4040975" y="2093400"/>
            <a:ext cx="0" cy="3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6"/>
          <p:cNvCxnSpPr>
            <a:stCxn id="158" idx="2"/>
            <a:endCxn id="156" idx="0"/>
          </p:cNvCxnSpPr>
          <p:nvPr/>
        </p:nvCxnSpPr>
        <p:spPr>
          <a:xfrm>
            <a:off x="4040975" y="3292450"/>
            <a:ext cx="0" cy="4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6"/>
          <p:cNvCxnSpPr>
            <a:stCxn id="156" idx="2"/>
            <a:endCxn id="157" idx="0"/>
          </p:cNvCxnSpPr>
          <p:nvPr/>
        </p:nvCxnSpPr>
        <p:spPr>
          <a:xfrm>
            <a:off x="4040975" y="4283575"/>
            <a:ext cx="0" cy="4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6"/>
          <p:cNvCxnSpPr>
            <a:stCxn id="153" idx="2"/>
            <a:endCxn id="155" idx="0"/>
          </p:cNvCxnSpPr>
          <p:nvPr/>
        </p:nvCxnSpPr>
        <p:spPr>
          <a:xfrm>
            <a:off x="4040975" y="940285"/>
            <a:ext cx="0" cy="5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6"/>
          <p:cNvSpPr txBox="1"/>
          <p:nvPr/>
        </p:nvSpPr>
        <p:spPr>
          <a:xfrm>
            <a:off x="3647525" y="1571125"/>
            <a:ext cx="78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Login</a:t>
            </a:r>
            <a:endParaRPr sz="18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3650975" y="2492825"/>
            <a:ext cx="11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 Check</a:t>
            </a:r>
            <a:endParaRPr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3385325" y="2683463"/>
            <a:ext cx="13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    Credential</a:t>
            </a:r>
            <a:endParaRPr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3392675" y="3761300"/>
            <a:ext cx="13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Dashboard</a:t>
            </a:r>
            <a:endParaRPr sz="18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3735125" y="4691800"/>
            <a:ext cx="69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End</a:t>
            </a:r>
            <a:endParaRPr sz="1800"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4040975" y="3214750"/>
            <a:ext cx="62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4749200" y="2477375"/>
            <a:ext cx="62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200" y="1932150"/>
            <a:ext cx="2331174" cy="8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1588925" y="772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CE5CD"/>
                </a:solidFill>
              </a:rPr>
              <a:t>Different Modules Of Application</a:t>
            </a:r>
            <a:endParaRPr b="1" sz="2800">
              <a:solidFill>
                <a:srgbClr val="FCE5CD"/>
              </a:solidFill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3705850" y="1656225"/>
            <a:ext cx="1165800" cy="4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354550" y="3047150"/>
            <a:ext cx="1748400" cy="4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2605375" y="3047150"/>
            <a:ext cx="1494000" cy="4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4871650" y="3047150"/>
            <a:ext cx="1308600" cy="4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7102525" y="3047150"/>
            <a:ext cx="1308600" cy="4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17"/>
          <p:cNvCxnSpPr>
            <a:stCxn id="179" idx="2"/>
            <a:endCxn id="180" idx="0"/>
          </p:cNvCxnSpPr>
          <p:nvPr/>
        </p:nvCxnSpPr>
        <p:spPr>
          <a:xfrm flipH="1">
            <a:off x="1228750" y="2122425"/>
            <a:ext cx="3060000" cy="9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7"/>
          <p:cNvCxnSpPr>
            <a:stCxn id="179" idx="2"/>
            <a:endCxn id="181" idx="0"/>
          </p:cNvCxnSpPr>
          <p:nvPr/>
        </p:nvCxnSpPr>
        <p:spPr>
          <a:xfrm flipH="1">
            <a:off x="3352450" y="2122425"/>
            <a:ext cx="936300" cy="9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7"/>
          <p:cNvCxnSpPr>
            <a:stCxn id="179" idx="2"/>
            <a:endCxn id="182" idx="0"/>
          </p:cNvCxnSpPr>
          <p:nvPr/>
        </p:nvCxnSpPr>
        <p:spPr>
          <a:xfrm>
            <a:off x="4288750" y="2122425"/>
            <a:ext cx="1237200" cy="9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17"/>
          <p:cNvCxnSpPr>
            <a:stCxn id="179" idx="2"/>
            <a:endCxn id="183" idx="0"/>
          </p:cNvCxnSpPr>
          <p:nvPr/>
        </p:nvCxnSpPr>
        <p:spPr>
          <a:xfrm>
            <a:off x="4288750" y="2122425"/>
            <a:ext cx="3468000" cy="9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17"/>
          <p:cNvSpPr txBox="1"/>
          <p:nvPr/>
        </p:nvSpPr>
        <p:spPr>
          <a:xfrm>
            <a:off x="3705850" y="1635375"/>
            <a:ext cx="1422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Modules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398200" y="3026300"/>
            <a:ext cx="160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Dashboard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2905975" y="3026300"/>
            <a:ext cx="921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Client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4871650" y="3049325"/>
            <a:ext cx="1147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Product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7102525" y="3049325"/>
            <a:ext cx="160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Inspector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3797350" y="4417225"/>
            <a:ext cx="9828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6180250" y="4417225"/>
            <a:ext cx="14226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 txBox="1"/>
          <p:nvPr/>
        </p:nvSpPr>
        <p:spPr>
          <a:xfrm>
            <a:off x="3751600" y="4417225"/>
            <a:ext cx="107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Details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6334150" y="4389475"/>
            <a:ext cx="142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Add New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7" name="Google Shape;197;p17"/>
          <p:cNvCxnSpPr>
            <a:stCxn id="190" idx="2"/>
            <a:endCxn id="195" idx="0"/>
          </p:cNvCxnSpPr>
          <p:nvPr/>
        </p:nvCxnSpPr>
        <p:spPr>
          <a:xfrm>
            <a:off x="3366925" y="3534200"/>
            <a:ext cx="921900" cy="8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7"/>
          <p:cNvCxnSpPr>
            <a:stCxn id="190" idx="2"/>
            <a:endCxn id="196" idx="0"/>
          </p:cNvCxnSpPr>
          <p:nvPr/>
        </p:nvCxnSpPr>
        <p:spPr>
          <a:xfrm>
            <a:off x="3366925" y="3534200"/>
            <a:ext cx="3678600" cy="8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17"/>
          <p:cNvCxnSpPr/>
          <p:nvPr/>
        </p:nvCxnSpPr>
        <p:spPr>
          <a:xfrm flipH="1">
            <a:off x="4215100" y="3559525"/>
            <a:ext cx="3615300" cy="8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17"/>
          <p:cNvCxnSpPr>
            <a:stCxn id="192" idx="2"/>
            <a:endCxn id="196" idx="0"/>
          </p:cNvCxnSpPr>
          <p:nvPr/>
        </p:nvCxnSpPr>
        <p:spPr>
          <a:xfrm flipH="1">
            <a:off x="7045375" y="3557225"/>
            <a:ext cx="858600" cy="8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17"/>
          <p:cNvCxnSpPr/>
          <p:nvPr/>
        </p:nvCxnSpPr>
        <p:spPr>
          <a:xfrm flipH="1">
            <a:off x="4231663" y="3535238"/>
            <a:ext cx="1156500" cy="8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17"/>
          <p:cNvCxnSpPr>
            <a:stCxn id="191" idx="2"/>
            <a:endCxn id="196" idx="0"/>
          </p:cNvCxnSpPr>
          <p:nvPr/>
        </p:nvCxnSpPr>
        <p:spPr>
          <a:xfrm>
            <a:off x="5445250" y="3557225"/>
            <a:ext cx="1600200" cy="8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 txBox="1"/>
          <p:nvPr/>
        </p:nvSpPr>
        <p:spPr>
          <a:xfrm>
            <a:off x="2131050" y="621675"/>
            <a:ext cx="580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Home Page of Application</a:t>
            </a:r>
            <a:endParaRPr b="1" sz="32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800" y="1463775"/>
            <a:ext cx="65860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00" y="1379375"/>
            <a:ext cx="8602123" cy="354072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9"/>
          <p:cNvSpPr txBox="1"/>
          <p:nvPr/>
        </p:nvSpPr>
        <p:spPr>
          <a:xfrm>
            <a:off x="3759300" y="490550"/>
            <a:ext cx="1625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Details</a:t>
            </a:r>
            <a:r>
              <a:rPr b="1" lang="en" sz="32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How to delete multiple </a:t>
            </a:r>
            <a:endParaRPr/>
          </a:p>
        </p:txBody>
      </p:sp>
      <p:sp>
        <p:nvSpPr>
          <p:cNvPr id="221" name="Google Shape;22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8225"/>
            <a:ext cx="9144000" cy="389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>
            <p:ph type="title"/>
          </p:nvPr>
        </p:nvSpPr>
        <p:spPr>
          <a:xfrm>
            <a:off x="1414050" y="554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How to edit details</a:t>
            </a:r>
            <a:endParaRPr/>
          </a:p>
        </p:txBody>
      </p:sp>
      <p:sp>
        <p:nvSpPr>
          <p:cNvPr id="228" name="Google Shape;22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9144000" cy="35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