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8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6E4F-83C4-4E3C-8CD5-C3B9E830E7D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E1E7-C911-4C1E-995B-31832DA3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7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6E4F-83C4-4E3C-8CD5-C3B9E830E7D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E1E7-C911-4C1E-995B-31832DA3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7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6E4F-83C4-4E3C-8CD5-C3B9E830E7D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E1E7-C911-4C1E-995B-31832DA3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6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6E4F-83C4-4E3C-8CD5-C3B9E830E7D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E1E7-C911-4C1E-995B-31832DA3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8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6E4F-83C4-4E3C-8CD5-C3B9E830E7D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E1E7-C911-4C1E-995B-31832DA3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4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6E4F-83C4-4E3C-8CD5-C3B9E830E7D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E1E7-C911-4C1E-995B-31832DA3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9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6E4F-83C4-4E3C-8CD5-C3B9E830E7D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E1E7-C911-4C1E-995B-31832DA3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0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6E4F-83C4-4E3C-8CD5-C3B9E830E7D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E1E7-C911-4C1E-995B-31832DA3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1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6E4F-83C4-4E3C-8CD5-C3B9E830E7D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E1E7-C911-4C1E-995B-31832DA3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8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6E4F-83C4-4E3C-8CD5-C3B9E830E7D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E1E7-C911-4C1E-995B-31832DA3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0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6E4F-83C4-4E3C-8CD5-C3B9E830E7D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E1E7-C911-4C1E-995B-31832DA3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9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06E4F-83C4-4E3C-8CD5-C3B9E830E7D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E1E7-C911-4C1E-995B-31832DA3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7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00110"/>
            <a:ext cx="2133600" cy="2514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Name            String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City                String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Email              String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Contact          String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Password      String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Phone          </a:t>
            </a:r>
            <a:r>
              <a:rPr lang="en-US" sz="1400" dirty="0" err="1" smtClean="0">
                <a:solidFill>
                  <a:schemeClr val="tx1"/>
                </a:solidFill>
              </a:rPr>
              <a:t>LongInt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Cart           Void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Edit Profile       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19800" y="381000"/>
            <a:ext cx="2133600" cy="2514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Name            String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City                String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Email             String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Contact         String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Password      String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Phone        </a:t>
            </a:r>
            <a:r>
              <a:rPr lang="en-US" sz="1400" dirty="0" err="1" smtClean="0">
                <a:solidFill>
                  <a:schemeClr val="tx1"/>
                </a:solidFill>
              </a:rPr>
              <a:t>LongInt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Cart          Void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Edit Profile      Void</a:t>
            </a: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2831" y="4038600"/>
            <a:ext cx="1886139" cy="1905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Items            Multiple</a:t>
            </a:r>
          </a:p>
          <a:p>
            <a:pPr algn="ctr"/>
            <a:r>
              <a:rPr lang="en-US" sz="1400" dirty="0" smtClean="0"/>
              <a:t>No. of Items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   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Revive           Void</a:t>
            </a:r>
          </a:p>
          <a:p>
            <a:pPr algn="ctr"/>
            <a:r>
              <a:rPr lang="en-US" sz="1400" dirty="0" smtClean="0"/>
              <a:t>Delete           Void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6149007" y="4038600"/>
            <a:ext cx="1875183" cy="1905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Items        Multiple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Category        String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   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Delete           Void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Item       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4393" y="0"/>
            <a:ext cx="12116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Customer</a:t>
            </a:r>
            <a:endParaRPr lang="en-U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0"/>
            <a:ext cx="79945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Client</a:t>
            </a:r>
            <a:endParaRPr lang="en-U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2352" y="3638490"/>
            <a:ext cx="62709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Cart</a:t>
            </a:r>
            <a:endParaRPr lang="en-U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48174" y="3624086"/>
            <a:ext cx="6768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Item</a:t>
            </a:r>
            <a:endParaRPr lang="en-U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667000" y="1638300"/>
            <a:ext cx="3352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94986" y="2895600"/>
            <a:ext cx="0" cy="1143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0" y="2895600"/>
            <a:ext cx="0" cy="1128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019800" y="21336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33400" y="21336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2831" y="5181600"/>
            <a:ext cx="1907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49007" y="5105400"/>
            <a:ext cx="1875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06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63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ShreeSR</dc:creator>
  <cp:lastModifiedBy>ShreeSR</cp:lastModifiedBy>
  <cp:revision>3</cp:revision>
  <dcterms:created xsi:type="dcterms:W3CDTF">2022-10-16T13:52:59Z</dcterms:created>
  <dcterms:modified xsi:type="dcterms:W3CDTF">2022-10-16T14:22:57Z</dcterms:modified>
</cp:coreProperties>
</file>