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79" r:id="rId4"/>
    <p:sldId id="266" r:id="rId5"/>
    <p:sldId id="284" r:id="rId6"/>
    <p:sldId id="258" r:id="rId7"/>
    <p:sldId id="280" r:id="rId8"/>
    <p:sldId id="277" r:id="rId9"/>
    <p:sldId id="285" r:id="rId10"/>
    <p:sldId id="260" r:id="rId11"/>
    <p:sldId id="282" r:id="rId12"/>
    <p:sldId id="283" r:id="rId13"/>
    <p:sldId id="263" r:id="rId14"/>
  </p:sldIdLst>
  <p:sldSz cx="9144000" cy="5143500" type="screen16x9"/>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p:cViewPr varScale="1">
        <p:scale>
          <a:sx n="92" d="100"/>
          <a:sy n="92" d="100"/>
        </p:scale>
        <p:origin x="792"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1939E-9B83-DDFA-3EB2-DAD802CF8AA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C04D1BB2-C963-3D80-B1B0-922B85C5767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0B37740-549F-48BA-8FCB-074D96CA6A11}" type="datetimeFigureOut">
              <a:rPr lang="en-US"/>
              <a:pPr>
                <a:defRPr/>
              </a:pPr>
              <a:t>8/9/2023</a:t>
            </a:fld>
            <a:endParaRPr lang="en-IN"/>
          </a:p>
        </p:txBody>
      </p:sp>
      <p:sp>
        <p:nvSpPr>
          <p:cNvPr id="4" name="Slide Image Placeholder 3">
            <a:extLst>
              <a:ext uri="{FF2B5EF4-FFF2-40B4-BE49-F238E27FC236}">
                <a16:creationId xmlns:a16="http://schemas.microsoft.com/office/drawing/2014/main" id="{1951C0F8-BCD2-FBE8-2745-861DD0EBB66F}"/>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5DA5694-78ED-2431-972A-D7E9AC4EF772}"/>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IN" noProof="0"/>
              <a:t>Click to edit Master text styles</a:t>
            </a:r>
          </a:p>
          <a:p>
            <a:pPr lvl="1"/>
            <a:r>
              <a:rPr lang="en-IN" noProof="0"/>
              <a:t>Second level</a:t>
            </a:r>
          </a:p>
          <a:p>
            <a:pPr lvl="2"/>
            <a:r>
              <a:rPr lang="en-IN" noProof="0"/>
              <a:t>Third level</a:t>
            </a:r>
          </a:p>
          <a:p>
            <a:pPr lvl="3"/>
            <a:r>
              <a:rPr lang="en-IN" noProof="0"/>
              <a:t>Fourth level</a:t>
            </a:r>
          </a:p>
          <a:p>
            <a:pPr lvl="4"/>
            <a:r>
              <a:rPr lang="en-IN" noProof="0"/>
              <a:t>Fifth level</a:t>
            </a:r>
          </a:p>
        </p:txBody>
      </p:sp>
      <p:sp>
        <p:nvSpPr>
          <p:cNvPr id="6" name="Footer Placeholder 5">
            <a:extLst>
              <a:ext uri="{FF2B5EF4-FFF2-40B4-BE49-F238E27FC236}">
                <a16:creationId xmlns:a16="http://schemas.microsoft.com/office/drawing/2014/main" id="{0E8B8947-F472-E2A7-3EBE-BCF24B57428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A5376CF8-96BD-AF34-ACCF-166392DF14B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1F1729EC-A816-4F74-891D-BABEE4351057}" type="slidenum">
              <a:rPr lang="en-IN" altLang="en-US"/>
              <a:pPr/>
              <a:t>‹#›</a:t>
            </a:fld>
            <a:endParaRPr lang="en-IN" altLang="en-US"/>
          </a:p>
        </p:txBody>
      </p:sp>
    </p:spTree>
    <p:extLst>
      <p:ext uri="{BB962C8B-B14F-4D97-AF65-F5344CB8AC3E}">
        <p14:creationId xmlns:p14="http://schemas.microsoft.com/office/powerpoint/2010/main" val="104996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B13873-4B8F-74CA-FA55-C0EA322D45C9}"/>
              </a:ext>
            </a:extLst>
          </p:cNvPr>
          <p:cNvSpPr>
            <a:spLocks noGrp="1"/>
          </p:cNvSpPr>
          <p:nvPr>
            <p:ph type="dt" sz="half" idx="10"/>
          </p:nvPr>
        </p:nvSpPr>
        <p:spPr/>
        <p:txBody>
          <a:bodyPr/>
          <a:lstStyle>
            <a:lvl1pPr>
              <a:defRPr/>
            </a:lvl1pPr>
          </a:lstStyle>
          <a:p>
            <a:pPr>
              <a:defRPr/>
            </a:pPr>
            <a:fld id="{E21582B4-1AFD-4052-8D28-BAAF3A4F80FA}" type="datetime1">
              <a:rPr lang="en-US"/>
              <a:pPr>
                <a:defRPr/>
              </a:pPr>
              <a:t>8/9/2023</a:t>
            </a:fld>
            <a:endParaRPr lang="en-IN"/>
          </a:p>
        </p:txBody>
      </p:sp>
      <p:sp>
        <p:nvSpPr>
          <p:cNvPr id="5" name="Footer Placeholder 4">
            <a:extLst>
              <a:ext uri="{FF2B5EF4-FFF2-40B4-BE49-F238E27FC236}">
                <a16:creationId xmlns:a16="http://schemas.microsoft.com/office/drawing/2014/main" id="{5668D6C8-F8B0-2A3E-14F9-5C8FBEFD894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8086D35-708B-BBB2-BBF2-D2622D8089EA}"/>
              </a:ext>
            </a:extLst>
          </p:cNvPr>
          <p:cNvSpPr>
            <a:spLocks noGrp="1"/>
          </p:cNvSpPr>
          <p:nvPr>
            <p:ph type="sldNum" sz="quarter" idx="12"/>
          </p:nvPr>
        </p:nvSpPr>
        <p:spPr/>
        <p:txBody>
          <a:bodyPr/>
          <a:lstStyle>
            <a:lvl1pPr>
              <a:defRPr/>
            </a:lvl1pPr>
          </a:lstStyle>
          <a:p>
            <a:fld id="{AC41A6AE-A269-470E-8215-5E141011C39A}" type="slidenum">
              <a:rPr lang="en-IN" altLang="en-US"/>
              <a:pPr/>
              <a:t>‹#›</a:t>
            </a:fld>
            <a:endParaRPr lang="en-IN" altLang="en-US"/>
          </a:p>
        </p:txBody>
      </p:sp>
    </p:spTree>
    <p:extLst>
      <p:ext uri="{BB962C8B-B14F-4D97-AF65-F5344CB8AC3E}">
        <p14:creationId xmlns:p14="http://schemas.microsoft.com/office/powerpoint/2010/main" val="403073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D4548D-B9BC-B631-049A-E65708FD5637}"/>
              </a:ext>
            </a:extLst>
          </p:cNvPr>
          <p:cNvSpPr>
            <a:spLocks noGrp="1"/>
          </p:cNvSpPr>
          <p:nvPr>
            <p:ph type="dt" sz="half" idx="10"/>
          </p:nvPr>
        </p:nvSpPr>
        <p:spPr/>
        <p:txBody>
          <a:bodyPr/>
          <a:lstStyle>
            <a:lvl1pPr>
              <a:defRPr/>
            </a:lvl1pPr>
          </a:lstStyle>
          <a:p>
            <a:pPr>
              <a:defRPr/>
            </a:pPr>
            <a:fld id="{7091819D-7FF3-434D-A0A7-E41DB795E4A2}" type="datetime1">
              <a:rPr lang="en-US"/>
              <a:pPr>
                <a:defRPr/>
              </a:pPr>
              <a:t>8/9/2023</a:t>
            </a:fld>
            <a:endParaRPr lang="en-IN"/>
          </a:p>
        </p:txBody>
      </p:sp>
      <p:sp>
        <p:nvSpPr>
          <p:cNvPr id="5" name="Footer Placeholder 4">
            <a:extLst>
              <a:ext uri="{FF2B5EF4-FFF2-40B4-BE49-F238E27FC236}">
                <a16:creationId xmlns:a16="http://schemas.microsoft.com/office/drawing/2014/main" id="{832F966A-B968-1D7E-5879-C463E032DCB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F6CA4561-50ED-8236-CBE4-E368855A75AC}"/>
              </a:ext>
            </a:extLst>
          </p:cNvPr>
          <p:cNvSpPr>
            <a:spLocks noGrp="1"/>
          </p:cNvSpPr>
          <p:nvPr>
            <p:ph type="sldNum" sz="quarter" idx="12"/>
          </p:nvPr>
        </p:nvSpPr>
        <p:spPr/>
        <p:txBody>
          <a:bodyPr/>
          <a:lstStyle>
            <a:lvl1pPr>
              <a:defRPr/>
            </a:lvl1pPr>
          </a:lstStyle>
          <a:p>
            <a:fld id="{E17BF4B1-B3A9-4645-B82D-F922FC10F92E}" type="slidenum">
              <a:rPr lang="en-IN" altLang="en-US"/>
              <a:pPr/>
              <a:t>‹#›</a:t>
            </a:fld>
            <a:endParaRPr lang="en-IN" altLang="en-US"/>
          </a:p>
        </p:txBody>
      </p:sp>
    </p:spTree>
    <p:extLst>
      <p:ext uri="{BB962C8B-B14F-4D97-AF65-F5344CB8AC3E}">
        <p14:creationId xmlns:p14="http://schemas.microsoft.com/office/powerpoint/2010/main" val="406915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3854B-3467-3214-C7BC-16F81F1A7749}"/>
              </a:ext>
            </a:extLst>
          </p:cNvPr>
          <p:cNvSpPr>
            <a:spLocks noGrp="1"/>
          </p:cNvSpPr>
          <p:nvPr>
            <p:ph type="dt" sz="half" idx="10"/>
          </p:nvPr>
        </p:nvSpPr>
        <p:spPr/>
        <p:txBody>
          <a:bodyPr/>
          <a:lstStyle>
            <a:lvl1pPr>
              <a:defRPr/>
            </a:lvl1pPr>
          </a:lstStyle>
          <a:p>
            <a:pPr>
              <a:defRPr/>
            </a:pPr>
            <a:fld id="{E4EF56A3-4CF7-4EE7-9418-6081159A8448}" type="datetime1">
              <a:rPr lang="en-US"/>
              <a:pPr>
                <a:defRPr/>
              </a:pPr>
              <a:t>8/9/2023</a:t>
            </a:fld>
            <a:endParaRPr lang="en-IN"/>
          </a:p>
        </p:txBody>
      </p:sp>
      <p:sp>
        <p:nvSpPr>
          <p:cNvPr id="5" name="Footer Placeholder 4">
            <a:extLst>
              <a:ext uri="{FF2B5EF4-FFF2-40B4-BE49-F238E27FC236}">
                <a16:creationId xmlns:a16="http://schemas.microsoft.com/office/drawing/2014/main" id="{C9D26A76-3A90-4DE8-89E4-8E0A968E2C8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E922C3A-299C-A621-1FB2-F492CCD05F5A}"/>
              </a:ext>
            </a:extLst>
          </p:cNvPr>
          <p:cNvSpPr>
            <a:spLocks noGrp="1"/>
          </p:cNvSpPr>
          <p:nvPr>
            <p:ph type="sldNum" sz="quarter" idx="12"/>
          </p:nvPr>
        </p:nvSpPr>
        <p:spPr/>
        <p:txBody>
          <a:bodyPr/>
          <a:lstStyle>
            <a:lvl1pPr>
              <a:defRPr/>
            </a:lvl1pPr>
          </a:lstStyle>
          <a:p>
            <a:fld id="{02DFF29C-3003-4EBD-8794-AC649015A417}" type="slidenum">
              <a:rPr lang="en-IN" altLang="en-US"/>
              <a:pPr/>
              <a:t>‹#›</a:t>
            </a:fld>
            <a:endParaRPr lang="en-IN" altLang="en-US"/>
          </a:p>
        </p:txBody>
      </p:sp>
    </p:spTree>
    <p:extLst>
      <p:ext uri="{BB962C8B-B14F-4D97-AF65-F5344CB8AC3E}">
        <p14:creationId xmlns:p14="http://schemas.microsoft.com/office/powerpoint/2010/main" val="341444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D5773-E963-2658-7176-6B8AFA639E6E}"/>
              </a:ext>
            </a:extLst>
          </p:cNvPr>
          <p:cNvSpPr>
            <a:spLocks noGrp="1"/>
          </p:cNvSpPr>
          <p:nvPr>
            <p:ph type="dt" sz="half" idx="10"/>
          </p:nvPr>
        </p:nvSpPr>
        <p:spPr/>
        <p:txBody>
          <a:bodyPr/>
          <a:lstStyle>
            <a:lvl1pPr>
              <a:defRPr/>
            </a:lvl1pPr>
          </a:lstStyle>
          <a:p>
            <a:pPr>
              <a:defRPr/>
            </a:pPr>
            <a:fld id="{A1CD1A10-A048-4B36-8423-22F11495EEEF}" type="datetime1">
              <a:rPr lang="en-US"/>
              <a:pPr>
                <a:defRPr/>
              </a:pPr>
              <a:t>8/9/2023</a:t>
            </a:fld>
            <a:endParaRPr lang="en-IN"/>
          </a:p>
        </p:txBody>
      </p:sp>
      <p:sp>
        <p:nvSpPr>
          <p:cNvPr id="5" name="Footer Placeholder 4">
            <a:extLst>
              <a:ext uri="{FF2B5EF4-FFF2-40B4-BE49-F238E27FC236}">
                <a16:creationId xmlns:a16="http://schemas.microsoft.com/office/drawing/2014/main" id="{64BDB236-20AA-1FD3-3852-3A57CD93C15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DCF867EA-992B-E3E6-E978-D43FC20C791C}"/>
              </a:ext>
            </a:extLst>
          </p:cNvPr>
          <p:cNvSpPr>
            <a:spLocks noGrp="1"/>
          </p:cNvSpPr>
          <p:nvPr>
            <p:ph type="sldNum" sz="quarter" idx="12"/>
          </p:nvPr>
        </p:nvSpPr>
        <p:spPr/>
        <p:txBody>
          <a:bodyPr/>
          <a:lstStyle>
            <a:lvl1pPr>
              <a:defRPr/>
            </a:lvl1pPr>
          </a:lstStyle>
          <a:p>
            <a:fld id="{21B6AE4E-D283-437C-9B78-23ED7AA71C1F}" type="slidenum">
              <a:rPr lang="en-IN" altLang="en-US"/>
              <a:pPr/>
              <a:t>‹#›</a:t>
            </a:fld>
            <a:endParaRPr lang="en-IN" altLang="en-US"/>
          </a:p>
        </p:txBody>
      </p:sp>
    </p:spTree>
    <p:extLst>
      <p:ext uri="{BB962C8B-B14F-4D97-AF65-F5344CB8AC3E}">
        <p14:creationId xmlns:p14="http://schemas.microsoft.com/office/powerpoint/2010/main" val="90595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EE4E86-A367-613A-B5C5-4B2F9A3E9251}"/>
              </a:ext>
            </a:extLst>
          </p:cNvPr>
          <p:cNvSpPr>
            <a:spLocks noGrp="1"/>
          </p:cNvSpPr>
          <p:nvPr>
            <p:ph type="dt" sz="half" idx="10"/>
          </p:nvPr>
        </p:nvSpPr>
        <p:spPr/>
        <p:txBody>
          <a:bodyPr/>
          <a:lstStyle>
            <a:lvl1pPr>
              <a:defRPr/>
            </a:lvl1pPr>
          </a:lstStyle>
          <a:p>
            <a:pPr>
              <a:defRPr/>
            </a:pPr>
            <a:fld id="{BA13958A-39B4-4982-A046-7CD385022157}" type="datetime1">
              <a:rPr lang="en-US"/>
              <a:pPr>
                <a:defRPr/>
              </a:pPr>
              <a:t>8/9/2023</a:t>
            </a:fld>
            <a:endParaRPr lang="en-IN"/>
          </a:p>
        </p:txBody>
      </p:sp>
      <p:sp>
        <p:nvSpPr>
          <p:cNvPr id="5" name="Footer Placeholder 4">
            <a:extLst>
              <a:ext uri="{FF2B5EF4-FFF2-40B4-BE49-F238E27FC236}">
                <a16:creationId xmlns:a16="http://schemas.microsoft.com/office/drawing/2014/main" id="{49780D5B-EEA7-8276-2B06-BB128BF670E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27D72AC9-7328-047C-B0EE-BE6FBF51E21B}"/>
              </a:ext>
            </a:extLst>
          </p:cNvPr>
          <p:cNvSpPr>
            <a:spLocks noGrp="1"/>
          </p:cNvSpPr>
          <p:nvPr>
            <p:ph type="sldNum" sz="quarter" idx="12"/>
          </p:nvPr>
        </p:nvSpPr>
        <p:spPr/>
        <p:txBody>
          <a:bodyPr/>
          <a:lstStyle>
            <a:lvl1pPr>
              <a:defRPr/>
            </a:lvl1pPr>
          </a:lstStyle>
          <a:p>
            <a:fld id="{7D1E9C7D-D422-4109-BA47-A6F06D483E10}" type="slidenum">
              <a:rPr lang="en-IN" altLang="en-US"/>
              <a:pPr/>
              <a:t>‹#›</a:t>
            </a:fld>
            <a:endParaRPr lang="en-IN" altLang="en-US"/>
          </a:p>
        </p:txBody>
      </p:sp>
    </p:spTree>
    <p:extLst>
      <p:ext uri="{BB962C8B-B14F-4D97-AF65-F5344CB8AC3E}">
        <p14:creationId xmlns:p14="http://schemas.microsoft.com/office/powerpoint/2010/main" val="15706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8CC85B19-BEEA-125C-C6A0-74BDA0C3FFA9}"/>
              </a:ext>
            </a:extLst>
          </p:cNvPr>
          <p:cNvSpPr>
            <a:spLocks noGrp="1"/>
          </p:cNvSpPr>
          <p:nvPr>
            <p:ph type="dt" sz="half" idx="10"/>
          </p:nvPr>
        </p:nvSpPr>
        <p:spPr/>
        <p:txBody>
          <a:bodyPr/>
          <a:lstStyle>
            <a:lvl1pPr>
              <a:defRPr/>
            </a:lvl1pPr>
          </a:lstStyle>
          <a:p>
            <a:pPr>
              <a:defRPr/>
            </a:pPr>
            <a:fld id="{1F600723-6528-4D90-A805-B1BD7566FBC4}" type="datetime1">
              <a:rPr lang="en-US"/>
              <a:pPr>
                <a:defRPr/>
              </a:pPr>
              <a:t>8/9/2023</a:t>
            </a:fld>
            <a:endParaRPr lang="en-IN"/>
          </a:p>
        </p:txBody>
      </p:sp>
      <p:sp>
        <p:nvSpPr>
          <p:cNvPr id="6" name="Footer Placeholder 4">
            <a:extLst>
              <a:ext uri="{FF2B5EF4-FFF2-40B4-BE49-F238E27FC236}">
                <a16:creationId xmlns:a16="http://schemas.microsoft.com/office/drawing/2014/main" id="{BFCCF1BA-B893-6DA9-B305-210C7CFED3F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0992DA02-F2FD-AA6B-31AE-4323846EE4E1}"/>
              </a:ext>
            </a:extLst>
          </p:cNvPr>
          <p:cNvSpPr>
            <a:spLocks noGrp="1"/>
          </p:cNvSpPr>
          <p:nvPr>
            <p:ph type="sldNum" sz="quarter" idx="12"/>
          </p:nvPr>
        </p:nvSpPr>
        <p:spPr/>
        <p:txBody>
          <a:bodyPr/>
          <a:lstStyle>
            <a:lvl1pPr>
              <a:defRPr/>
            </a:lvl1pPr>
          </a:lstStyle>
          <a:p>
            <a:fld id="{C2C16923-27E1-4F63-B2BC-D88BEC23A204}" type="slidenum">
              <a:rPr lang="en-IN" altLang="en-US"/>
              <a:pPr/>
              <a:t>‹#›</a:t>
            </a:fld>
            <a:endParaRPr lang="en-IN" altLang="en-US"/>
          </a:p>
        </p:txBody>
      </p:sp>
    </p:spTree>
    <p:extLst>
      <p:ext uri="{BB962C8B-B14F-4D97-AF65-F5344CB8AC3E}">
        <p14:creationId xmlns:p14="http://schemas.microsoft.com/office/powerpoint/2010/main" val="129887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45C8DCF1-56AB-B1F6-F91C-9CE0AE0F400E}"/>
              </a:ext>
            </a:extLst>
          </p:cNvPr>
          <p:cNvSpPr>
            <a:spLocks noGrp="1"/>
          </p:cNvSpPr>
          <p:nvPr>
            <p:ph type="dt" sz="half" idx="10"/>
          </p:nvPr>
        </p:nvSpPr>
        <p:spPr/>
        <p:txBody>
          <a:bodyPr/>
          <a:lstStyle>
            <a:lvl1pPr>
              <a:defRPr/>
            </a:lvl1pPr>
          </a:lstStyle>
          <a:p>
            <a:pPr>
              <a:defRPr/>
            </a:pPr>
            <a:fld id="{9B26B3E5-DE52-4DD8-B8C7-C68975D595A5}" type="datetime1">
              <a:rPr lang="en-US"/>
              <a:pPr>
                <a:defRPr/>
              </a:pPr>
              <a:t>8/9/2023</a:t>
            </a:fld>
            <a:endParaRPr lang="en-IN"/>
          </a:p>
        </p:txBody>
      </p:sp>
      <p:sp>
        <p:nvSpPr>
          <p:cNvPr id="8" name="Footer Placeholder 4">
            <a:extLst>
              <a:ext uri="{FF2B5EF4-FFF2-40B4-BE49-F238E27FC236}">
                <a16:creationId xmlns:a16="http://schemas.microsoft.com/office/drawing/2014/main" id="{E5031DBE-489E-F1F4-A2F3-2923449D216B}"/>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70A2233C-5E49-EB57-C775-5D460DA73341}"/>
              </a:ext>
            </a:extLst>
          </p:cNvPr>
          <p:cNvSpPr>
            <a:spLocks noGrp="1"/>
          </p:cNvSpPr>
          <p:nvPr>
            <p:ph type="sldNum" sz="quarter" idx="12"/>
          </p:nvPr>
        </p:nvSpPr>
        <p:spPr/>
        <p:txBody>
          <a:bodyPr/>
          <a:lstStyle>
            <a:lvl1pPr>
              <a:defRPr/>
            </a:lvl1pPr>
          </a:lstStyle>
          <a:p>
            <a:fld id="{41924D14-4ACC-43C7-9F1F-C73EC6DF0271}" type="slidenum">
              <a:rPr lang="en-IN" altLang="en-US"/>
              <a:pPr/>
              <a:t>‹#›</a:t>
            </a:fld>
            <a:endParaRPr lang="en-IN" altLang="en-US"/>
          </a:p>
        </p:txBody>
      </p:sp>
    </p:spTree>
    <p:extLst>
      <p:ext uri="{BB962C8B-B14F-4D97-AF65-F5344CB8AC3E}">
        <p14:creationId xmlns:p14="http://schemas.microsoft.com/office/powerpoint/2010/main" val="365225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5F33A962-952C-5861-DB13-420DBCFD34D1}"/>
              </a:ext>
            </a:extLst>
          </p:cNvPr>
          <p:cNvSpPr>
            <a:spLocks noGrp="1"/>
          </p:cNvSpPr>
          <p:nvPr>
            <p:ph type="dt" sz="half" idx="10"/>
          </p:nvPr>
        </p:nvSpPr>
        <p:spPr/>
        <p:txBody>
          <a:bodyPr/>
          <a:lstStyle>
            <a:lvl1pPr>
              <a:defRPr/>
            </a:lvl1pPr>
          </a:lstStyle>
          <a:p>
            <a:pPr>
              <a:defRPr/>
            </a:pPr>
            <a:fld id="{5E690003-C84D-48D1-AC72-D9286378C48A}" type="datetime1">
              <a:rPr lang="en-US"/>
              <a:pPr>
                <a:defRPr/>
              </a:pPr>
              <a:t>8/9/2023</a:t>
            </a:fld>
            <a:endParaRPr lang="en-IN"/>
          </a:p>
        </p:txBody>
      </p:sp>
      <p:sp>
        <p:nvSpPr>
          <p:cNvPr id="4" name="Footer Placeholder 4">
            <a:extLst>
              <a:ext uri="{FF2B5EF4-FFF2-40B4-BE49-F238E27FC236}">
                <a16:creationId xmlns:a16="http://schemas.microsoft.com/office/drawing/2014/main" id="{B01648DB-E9F3-BE54-95D2-89C4BF85DFD6}"/>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833E6F52-D3C8-84FF-BF1C-DCB3F1DB472D}"/>
              </a:ext>
            </a:extLst>
          </p:cNvPr>
          <p:cNvSpPr>
            <a:spLocks noGrp="1"/>
          </p:cNvSpPr>
          <p:nvPr>
            <p:ph type="sldNum" sz="quarter" idx="12"/>
          </p:nvPr>
        </p:nvSpPr>
        <p:spPr/>
        <p:txBody>
          <a:bodyPr/>
          <a:lstStyle>
            <a:lvl1pPr>
              <a:defRPr/>
            </a:lvl1pPr>
          </a:lstStyle>
          <a:p>
            <a:fld id="{81ACD74B-91EB-4248-846F-38A0DB02C381}" type="slidenum">
              <a:rPr lang="en-IN" altLang="en-US"/>
              <a:pPr/>
              <a:t>‹#›</a:t>
            </a:fld>
            <a:endParaRPr lang="en-IN" altLang="en-US"/>
          </a:p>
        </p:txBody>
      </p:sp>
    </p:spTree>
    <p:extLst>
      <p:ext uri="{BB962C8B-B14F-4D97-AF65-F5344CB8AC3E}">
        <p14:creationId xmlns:p14="http://schemas.microsoft.com/office/powerpoint/2010/main" val="193723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9F12D39-E16F-0260-AE79-3169761B7DE7}"/>
              </a:ext>
            </a:extLst>
          </p:cNvPr>
          <p:cNvSpPr>
            <a:spLocks noGrp="1"/>
          </p:cNvSpPr>
          <p:nvPr>
            <p:ph type="dt" sz="half" idx="10"/>
          </p:nvPr>
        </p:nvSpPr>
        <p:spPr/>
        <p:txBody>
          <a:bodyPr/>
          <a:lstStyle>
            <a:lvl1pPr>
              <a:defRPr/>
            </a:lvl1pPr>
          </a:lstStyle>
          <a:p>
            <a:pPr>
              <a:defRPr/>
            </a:pPr>
            <a:fld id="{182E5B01-95A6-4153-86B3-1870C3C7195B}" type="datetime1">
              <a:rPr lang="en-US"/>
              <a:pPr>
                <a:defRPr/>
              </a:pPr>
              <a:t>8/9/2023</a:t>
            </a:fld>
            <a:endParaRPr lang="en-IN"/>
          </a:p>
        </p:txBody>
      </p:sp>
      <p:sp>
        <p:nvSpPr>
          <p:cNvPr id="3" name="Footer Placeholder 4">
            <a:extLst>
              <a:ext uri="{FF2B5EF4-FFF2-40B4-BE49-F238E27FC236}">
                <a16:creationId xmlns:a16="http://schemas.microsoft.com/office/drawing/2014/main" id="{5C0BF1F6-4ACA-A8C9-AA05-84EE4F1B1BAA}"/>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F64A8B38-242F-D69E-0C82-D7ECC0E18F8E}"/>
              </a:ext>
            </a:extLst>
          </p:cNvPr>
          <p:cNvSpPr>
            <a:spLocks noGrp="1"/>
          </p:cNvSpPr>
          <p:nvPr>
            <p:ph type="sldNum" sz="quarter" idx="12"/>
          </p:nvPr>
        </p:nvSpPr>
        <p:spPr/>
        <p:txBody>
          <a:bodyPr/>
          <a:lstStyle>
            <a:lvl1pPr>
              <a:defRPr/>
            </a:lvl1pPr>
          </a:lstStyle>
          <a:p>
            <a:fld id="{FFB0A64A-1CD6-486A-88B7-4D83E82B7D9C}" type="slidenum">
              <a:rPr lang="en-IN" altLang="en-US"/>
              <a:pPr/>
              <a:t>‹#›</a:t>
            </a:fld>
            <a:endParaRPr lang="en-IN" altLang="en-US"/>
          </a:p>
        </p:txBody>
      </p:sp>
    </p:spTree>
    <p:extLst>
      <p:ext uri="{BB962C8B-B14F-4D97-AF65-F5344CB8AC3E}">
        <p14:creationId xmlns:p14="http://schemas.microsoft.com/office/powerpoint/2010/main" val="44305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CBDDFF0-3F1D-2D68-CACA-5858F780949E}"/>
              </a:ext>
            </a:extLst>
          </p:cNvPr>
          <p:cNvSpPr>
            <a:spLocks noGrp="1"/>
          </p:cNvSpPr>
          <p:nvPr>
            <p:ph type="dt" sz="half" idx="10"/>
          </p:nvPr>
        </p:nvSpPr>
        <p:spPr/>
        <p:txBody>
          <a:bodyPr/>
          <a:lstStyle>
            <a:lvl1pPr>
              <a:defRPr/>
            </a:lvl1pPr>
          </a:lstStyle>
          <a:p>
            <a:pPr>
              <a:defRPr/>
            </a:pPr>
            <a:fld id="{2E0B2D34-B1C6-45CF-8B88-FEFC31425C6E}" type="datetime1">
              <a:rPr lang="en-US"/>
              <a:pPr>
                <a:defRPr/>
              </a:pPr>
              <a:t>8/9/2023</a:t>
            </a:fld>
            <a:endParaRPr lang="en-IN"/>
          </a:p>
        </p:txBody>
      </p:sp>
      <p:sp>
        <p:nvSpPr>
          <p:cNvPr id="6" name="Footer Placeholder 4">
            <a:extLst>
              <a:ext uri="{FF2B5EF4-FFF2-40B4-BE49-F238E27FC236}">
                <a16:creationId xmlns:a16="http://schemas.microsoft.com/office/drawing/2014/main" id="{1103AA70-451A-6E50-658A-64633017CD21}"/>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C285D073-FF5B-2721-407F-A60B343FE312}"/>
              </a:ext>
            </a:extLst>
          </p:cNvPr>
          <p:cNvSpPr>
            <a:spLocks noGrp="1"/>
          </p:cNvSpPr>
          <p:nvPr>
            <p:ph type="sldNum" sz="quarter" idx="12"/>
          </p:nvPr>
        </p:nvSpPr>
        <p:spPr/>
        <p:txBody>
          <a:bodyPr/>
          <a:lstStyle>
            <a:lvl1pPr>
              <a:defRPr/>
            </a:lvl1pPr>
          </a:lstStyle>
          <a:p>
            <a:fld id="{C103A9D4-7949-49F3-B65D-04C9C1FAFF5E}" type="slidenum">
              <a:rPr lang="en-IN" altLang="en-US"/>
              <a:pPr/>
              <a:t>‹#›</a:t>
            </a:fld>
            <a:endParaRPr lang="en-IN" altLang="en-US"/>
          </a:p>
        </p:txBody>
      </p:sp>
    </p:spTree>
    <p:extLst>
      <p:ext uri="{BB962C8B-B14F-4D97-AF65-F5344CB8AC3E}">
        <p14:creationId xmlns:p14="http://schemas.microsoft.com/office/powerpoint/2010/main" val="30002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10C2603-B0CF-8A40-3656-C41E6FD06F14}"/>
              </a:ext>
            </a:extLst>
          </p:cNvPr>
          <p:cNvSpPr>
            <a:spLocks noGrp="1"/>
          </p:cNvSpPr>
          <p:nvPr>
            <p:ph type="dt" sz="half" idx="10"/>
          </p:nvPr>
        </p:nvSpPr>
        <p:spPr/>
        <p:txBody>
          <a:bodyPr/>
          <a:lstStyle>
            <a:lvl1pPr>
              <a:defRPr/>
            </a:lvl1pPr>
          </a:lstStyle>
          <a:p>
            <a:pPr>
              <a:defRPr/>
            </a:pPr>
            <a:fld id="{A30013F0-303B-4A23-A11A-53DD767957E9}" type="datetime1">
              <a:rPr lang="en-US"/>
              <a:pPr>
                <a:defRPr/>
              </a:pPr>
              <a:t>8/9/2023</a:t>
            </a:fld>
            <a:endParaRPr lang="en-IN"/>
          </a:p>
        </p:txBody>
      </p:sp>
      <p:sp>
        <p:nvSpPr>
          <p:cNvPr id="6" name="Footer Placeholder 4">
            <a:extLst>
              <a:ext uri="{FF2B5EF4-FFF2-40B4-BE49-F238E27FC236}">
                <a16:creationId xmlns:a16="http://schemas.microsoft.com/office/drawing/2014/main" id="{E318CB14-C6E0-3691-2673-13EE4E1F807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78B50DCD-32A6-4793-1C92-64A2ACA8F911}"/>
              </a:ext>
            </a:extLst>
          </p:cNvPr>
          <p:cNvSpPr>
            <a:spLocks noGrp="1"/>
          </p:cNvSpPr>
          <p:nvPr>
            <p:ph type="sldNum" sz="quarter" idx="12"/>
          </p:nvPr>
        </p:nvSpPr>
        <p:spPr/>
        <p:txBody>
          <a:bodyPr/>
          <a:lstStyle>
            <a:lvl1pPr>
              <a:defRPr/>
            </a:lvl1pPr>
          </a:lstStyle>
          <a:p>
            <a:fld id="{0554AEC2-9F1A-4205-B8F0-A50EC9847228}" type="slidenum">
              <a:rPr lang="en-IN" altLang="en-US"/>
              <a:pPr/>
              <a:t>‹#›</a:t>
            </a:fld>
            <a:endParaRPr lang="en-IN" altLang="en-US"/>
          </a:p>
        </p:txBody>
      </p:sp>
    </p:spTree>
    <p:extLst>
      <p:ext uri="{BB962C8B-B14F-4D97-AF65-F5344CB8AC3E}">
        <p14:creationId xmlns:p14="http://schemas.microsoft.com/office/powerpoint/2010/main" val="245744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AAD21F2-14DB-34DC-5A74-06E12C1B620C}"/>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CCB8CFD-9362-0878-307B-3C320C2ECA65}"/>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86EDF3BB-7E10-7F25-BEC6-DDAC55FFC3FE}"/>
              </a:ext>
            </a:extLst>
          </p:cNvPr>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E29921C-0CBA-48FC-B64B-5E5CD373A07A}" type="datetime1">
              <a:rPr lang="en-US"/>
              <a:pPr>
                <a:defRPr/>
              </a:pPr>
              <a:t>8/9/2023</a:t>
            </a:fld>
            <a:endParaRPr lang="en-IN"/>
          </a:p>
        </p:txBody>
      </p:sp>
      <p:sp>
        <p:nvSpPr>
          <p:cNvPr id="5" name="Footer Placeholder 4">
            <a:extLst>
              <a:ext uri="{FF2B5EF4-FFF2-40B4-BE49-F238E27FC236}">
                <a16:creationId xmlns:a16="http://schemas.microsoft.com/office/drawing/2014/main" id="{75370F43-82AE-D13B-6B13-AE151C406BBA}"/>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5DF5E87D-DC18-D11C-AA85-AF45E2916A5D}"/>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758D04DA-DA10-4903-848A-290623E9C5F2}"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DBBE1066-1261-BCDC-5C25-46882E41B814}"/>
              </a:ext>
            </a:extLst>
          </p:cNvPr>
          <p:cNvSpPr>
            <a:spLocks noGrp="1"/>
          </p:cNvSpPr>
          <p:nvPr>
            <p:ph type="ctrTitle"/>
          </p:nvPr>
        </p:nvSpPr>
        <p:spPr>
          <a:xfrm>
            <a:off x="53975" y="343548"/>
            <a:ext cx="9036050" cy="661987"/>
          </a:xfrm>
        </p:spPr>
        <p:txBody>
          <a:bodyPr anchor="t"/>
          <a:lstStyle/>
          <a:p>
            <a:pPr eaLnBrk="1" hangingPunct="1"/>
            <a:r>
              <a:rPr lang="en-IN" altLang="en-US" sz="4800" b="1" dirty="0">
                <a:latin typeface="Arial Rounded MT Bold" panose="020F0704030504030204" pitchFamily="34" charset="0"/>
              </a:rPr>
              <a:t>   </a:t>
            </a:r>
            <a:r>
              <a:rPr lang="en-IN" altLang="en-US" sz="4800" b="1" dirty="0">
                <a:latin typeface="Adobe Garamond Pro Bold" pitchFamily="18" charset="0"/>
              </a:rPr>
              <a:t>VEL TECH HIGH TECH </a:t>
            </a:r>
            <a:br>
              <a:rPr lang="en-IN" altLang="en-US" sz="2400" dirty="0">
                <a:latin typeface="Adobe Garamond Pro Bold" pitchFamily="18" charset="0"/>
              </a:rPr>
            </a:br>
            <a:r>
              <a:rPr lang="en-IN" altLang="en-US" sz="2400" dirty="0">
                <a:latin typeface="Adobe Garamond Pro Bold" pitchFamily="18" charset="0"/>
              </a:rPr>
              <a:t>       </a:t>
            </a:r>
            <a:r>
              <a:rPr lang="en-IN" altLang="en-US" sz="1600" b="1" dirty="0" err="1">
                <a:latin typeface="Adobe Garamond Pro Bold" pitchFamily="18" charset="0"/>
              </a:rPr>
              <a:t>Dr.</a:t>
            </a:r>
            <a:r>
              <a:rPr lang="en-IN" altLang="en-US" sz="1600" b="1" dirty="0">
                <a:latin typeface="Adobe Garamond Pro Bold" pitchFamily="18" charset="0"/>
              </a:rPr>
              <a:t> RANGARAJAN </a:t>
            </a:r>
            <a:r>
              <a:rPr lang="en-IN" altLang="en-US" sz="1600" b="1" dirty="0" err="1">
                <a:latin typeface="Adobe Garamond Pro Bold" pitchFamily="18" charset="0"/>
              </a:rPr>
              <a:t>Dr.</a:t>
            </a:r>
            <a:r>
              <a:rPr lang="en-IN" altLang="en-US" sz="1600" b="1" dirty="0">
                <a:latin typeface="Adobe Garamond Pro Bold" pitchFamily="18" charset="0"/>
              </a:rPr>
              <a:t> SAKUNTHALA ENGINEERING COLLEGE</a:t>
            </a:r>
            <a:br>
              <a:rPr lang="en-IN" altLang="en-US" sz="2400" dirty="0">
                <a:latin typeface="Adobe Garamond Pro Bold" pitchFamily="18" charset="0"/>
              </a:rPr>
            </a:br>
            <a:r>
              <a:rPr lang="en-IN" altLang="en-US" sz="1400" b="1" dirty="0">
                <a:latin typeface="Adobe Garamond Pro Bold" pitchFamily="18" charset="0"/>
              </a:rPr>
              <a:t>An Autonomous Institution</a:t>
            </a:r>
            <a:br>
              <a:rPr lang="en-IN" altLang="en-US" sz="2800" dirty="0">
                <a:latin typeface="Adobe Garamond Pro Bold" pitchFamily="18" charset="0"/>
              </a:rPr>
            </a:br>
            <a:endParaRPr lang="en-IN" altLang="en-US" sz="2800" dirty="0">
              <a:latin typeface="Adobe Garamond Pro Bold" pitchFamily="18" charset="0"/>
            </a:endParaRPr>
          </a:p>
        </p:txBody>
      </p:sp>
      <p:pic>
        <p:nvPicPr>
          <p:cNvPr id="2052" name="Picture 2" descr="C:\Users\Priya\Desktop\logo.jpg">
            <a:extLst>
              <a:ext uri="{FF2B5EF4-FFF2-40B4-BE49-F238E27FC236}">
                <a16:creationId xmlns:a16="http://schemas.microsoft.com/office/drawing/2014/main" id="{8D43137D-2696-8889-19D6-5044F84AD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9725"/>
            <a:ext cx="8953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Subtitle 2">
            <a:extLst>
              <a:ext uri="{FF2B5EF4-FFF2-40B4-BE49-F238E27FC236}">
                <a16:creationId xmlns:a16="http://schemas.microsoft.com/office/drawing/2014/main" id="{4283CCCB-AB0E-0558-9456-B70859B878A2}"/>
              </a:ext>
            </a:extLst>
          </p:cNvPr>
          <p:cNvSpPr txBox="1">
            <a:spLocks/>
          </p:cNvSpPr>
          <p:nvPr/>
        </p:nvSpPr>
        <p:spPr bwMode="auto">
          <a:xfrm>
            <a:off x="0" y="1778955"/>
            <a:ext cx="9144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en-IN" altLang="en-US" sz="2400" b="1" dirty="0">
                <a:latin typeface="Adobe Garamond Pro Bold" pitchFamily="18" charset="0"/>
              </a:rPr>
              <a:t>Department of Information Technology</a:t>
            </a:r>
          </a:p>
        </p:txBody>
      </p:sp>
      <p:sp>
        <p:nvSpPr>
          <p:cNvPr id="7" name="Subtitle 2">
            <a:extLst>
              <a:ext uri="{FF2B5EF4-FFF2-40B4-BE49-F238E27FC236}">
                <a16:creationId xmlns:a16="http://schemas.microsoft.com/office/drawing/2014/main" id="{0A8AF5D9-D917-C033-2EA4-92783B508C7F}"/>
              </a:ext>
            </a:extLst>
          </p:cNvPr>
          <p:cNvSpPr txBox="1">
            <a:spLocks/>
          </p:cNvSpPr>
          <p:nvPr/>
        </p:nvSpPr>
        <p:spPr>
          <a:xfrm>
            <a:off x="323850" y="3363838"/>
            <a:ext cx="4029734" cy="1285875"/>
          </a:xfrm>
          <a:prstGeom prst="rect">
            <a:avLst/>
          </a:prstGeom>
          <a:ln w="3175">
            <a:solidFill>
              <a:srgbClr val="0000CC"/>
            </a:solidFill>
            <a:prstDash val="sysDot"/>
          </a:ln>
        </p:spPr>
        <p:txBody>
          <a:bodyPr>
            <a:normAutofit/>
          </a:bodyPr>
          <a:lstStyle/>
          <a:p>
            <a:pPr eaLnBrk="1" fontAlgn="auto" hangingPunct="1">
              <a:spcBef>
                <a:spcPct val="20000"/>
              </a:spcBef>
              <a:spcAft>
                <a:spcPts val="0"/>
              </a:spcAft>
              <a:defRPr/>
            </a:pPr>
            <a:r>
              <a:rPr lang="en-IN" sz="1900" b="1" dirty="0">
                <a:latin typeface="Adobe Garamond Pro Bold" pitchFamily="18" charset="0"/>
                <a:cs typeface="+mn-cs"/>
              </a:rPr>
              <a:t>Student 1 Name: </a:t>
            </a:r>
            <a:r>
              <a:rPr lang="en-IN" sz="1900" b="1" dirty="0" err="1">
                <a:latin typeface="Adobe Garamond Pro Bold" pitchFamily="18" charset="0"/>
                <a:cs typeface="+mn-cs"/>
              </a:rPr>
              <a:t>Nithyanantham.R</a:t>
            </a:r>
            <a:endParaRPr lang="en-IN" sz="1900" b="1" dirty="0">
              <a:latin typeface="Adobe Garamond Pro Bold" pitchFamily="18" charset="0"/>
              <a:cs typeface="+mn-cs"/>
            </a:endParaRPr>
          </a:p>
          <a:p>
            <a:pPr eaLnBrk="1" fontAlgn="auto" hangingPunct="1">
              <a:spcBef>
                <a:spcPct val="20000"/>
              </a:spcBef>
              <a:spcAft>
                <a:spcPts val="0"/>
              </a:spcAft>
              <a:defRPr/>
            </a:pPr>
            <a:r>
              <a:rPr lang="en-IN" sz="1900" b="1" dirty="0">
                <a:latin typeface="Adobe Garamond Pro Bold" pitchFamily="18" charset="0"/>
                <a:cs typeface="+mn-cs"/>
              </a:rPr>
              <a:t>Student 3 Name: </a:t>
            </a:r>
            <a:r>
              <a:rPr lang="en-IN" sz="1900" b="1" dirty="0" err="1">
                <a:latin typeface="Adobe Garamond Pro Bold" pitchFamily="18" charset="0"/>
                <a:cs typeface="+mn-cs"/>
              </a:rPr>
              <a:t>Arvindhan.G</a:t>
            </a:r>
            <a:endParaRPr lang="en-IN" sz="1900" b="1" dirty="0">
              <a:latin typeface="Adobe Garamond Pro Bold" pitchFamily="18" charset="0"/>
              <a:cs typeface="+mn-cs"/>
            </a:endParaRPr>
          </a:p>
          <a:p>
            <a:pPr eaLnBrk="1" fontAlgn="auto" hangingPunct="1">
              <a:spcBef>
                <a:spcPct val="20000"/>
              </a:spcBef>
              <a:spcAft>
                <a:spcPts val="0"/>
              </a:spcAft>
              <a:defRPr/>
            </a:pPr>
            <a:r>
              <a:rPr lang="en-IN" sz="1900" b="1" dirty="0">
                <a:latin typeface="Adobe Garamond Pro Bold" pitchFamily="18" charset="0"/>
                <a:cs typeface="+mn-cs"/>
              </a:rPr>
              <a:t>II Year, Information Technology</a:t>
            </a:r>
            <a:endParaRPr lang="en-IN" sz="2800" b="1" dirty="0">
              <a:latin typeface="Adobe Garamond Pro Bold" pitchFamily="18" charset="0"/>
              <a:cs typeface="+mn-cs"/>
            </a:endParaRPr>
          </a:p>
        </p:txBody>
      </p:sp>
      <p:sp>
        <p:nvSpPr>
          <p:cNvPr id="2055" name="Subtitle 2">
            <a:extLst>
              <a:ext uri="{FF2B5EF4-FFF2-40B4-BE49-F238E27FC236}">
                <a16:creationId xmlns:a16="http://schemas.microsoft.com/office/drawing/2014/main" id="{8951DCE6-4788-A54C-26DD-CFE072FA0B33}"/>
              </a:ext>
            </a:extLst>
          </p:cNvPr>
          <p:cNvSpPr txBox="1">
            <a:spLocks/>
          </p:cNvSpPr>
          <p:nvPr/>
        </p:nvSpPr>
        <p:spPr bwMode="auto">
          <a:xfrm>
            <a:off x="4427985" y="3349550"/>
            <a:ext cx="4248472" cy="1300163"/>
          </a:xfrm>
          <a:prstGeom prst="rect">
            <a:avLst/>
          </a:prstGeom>
          <a:noFill/>
          <a:ln w="3175">
            <a:solidFill>
              <a:srgbClr val="0000CC"/>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en-IN" altLang="en-US" sz="2400" b="1" u="sng" dirty="0">
                <a:latin typeface="Adobe Garamond Pro Bold" pitchFamily="18" charset="0"/>
                <a:ea typeface="Adobe Fan Heiti Std B" pitchFamily="34" charset="-128"/>
              </a:rPr>
              <a:t>Supervisor</a:t>
            </a:r>
          </a:p>
          <a:p>
            <a:pPr eaLnBrk="1" hangingPunct="1">
              <a:spcBef>
                <a:spcPct val="20000"/>
              </a:spcBef>
              <a:buFont typeface="Arial" panose="020B0604020202020204" pitchFamily="34" charset="0"/>
              <a:buNone/>
            </a:pPr>
            <a:r>
              <a:rPr lang="en-IN" altLang="en-US" sz="2000" b="1" dirty="0">
                <a:latin typeface="Adobe Garamond Pro Bold" pitchFamily="18" charset="0"/>
                <a:ea typeface="Adobe Fan Heiti Std B" pitchFamily="34" charset="-128"/>
              </a:rPr>
              <a:t>Name           :</a:t>
            </a:r>
            <a:r>
              <a:rPr lang="en-IN" altLang="en-US" sz="2000" b="1" dirty="0" err="1">
                <a:latin typeface="Adobe Garamond Pro Bold" pitchFamily="18" charset="0"/>
                <a:ea typeface="Adobe Fan Heiti Std B" pitchFamily="34" charset="-128"/>
              </a:rPr>
              <a:t>Ms.S.Mangalapriya</a:t>
            </a:r>
            <a:endParaRPr lang="en-IN" altLang="en-US" sz="2000" b="1" dirty="0">
              <a:latin typeface="Adobe Garamond Pro Bold" pitchFamily="18" charset="0"/>
              <a:ea typeface="Adobe Fan Heiti Std B" pitchFamily="34" charset="-128"/>
            </a:endParaRPr>
          </a:p>
          <a:p>
            <a:pPr eaLnBrk="1" hangingPunct="1">
              <a:spcBef>
                <a:spcPct val="20000"/>
              </a:spcBef>
              <a:buFont typeface="Arial" panose="020B0604020202020204" pitchFamily="34" charset="0"/>
              <a:buNone/>
            </a:pPr>
            <a:r>
              <a:rPr lang="en-IN" altLang="en-US" sz="2000" b="1" dirty="0">
                <a:latin typeface="Adobe Garamond Pro Bold" pitchFamily="18" charset="0"/>
                <a:ea typeface="Adobe Fan Heiti Std B" pitchFamily="34" charset="-128"/>
              </a:rPr>
              <a:t>Designation : A.P/IT</a:t>
            </a:r>
          </a:p>
        </p:txBody>
      </p:sp>
      <p:sp>
        <p:nvSpPr>
          <p:cNvPr id="2056" name="Subtitle 2">
            <a:extLst>
              <a:ext uri="{FF2B5EF4-FFF2-40B4-BE49-F238E27FC236}">
                <a16:creationId xmlns:a16="http://schemas.microsoft.com/office/drawing/2014/main" id="{8FF80DB6-54F4-87CC-BBCA-562E5DC59187}"/>
              </a:ext>
            </a:extLst>
          </p:cNvPr>
          <p:cNvSpPr txBox="1">
            <a:spLocks/>
          </p:cNvSpPr>
          <p:nvPr/>
        </p:nvSpPr>
        <p:spPr bwMode="auto">
          <a:xfrm>
            <a:off x="53974" y="2280650"/>
            <a:ext cx="9036051"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pPr>
            <a:r>
              <a:rPr lang="en-US" altLang="en-US" sz="3200" b="1" dirty="0">
                <a:latin typeface="Adobe Garamond Pro Bold" pitchFamily="18" charset="0"/>
              </a:rPr>
              <a:t>Fishing boat activity clustering and timeline studying</a:t>
            </a:r>
            <a:endParaRPr lang="en-IN" altLang="en-US" sz="3200" b="1" dirty="0">
              <a:latin typeface="Adobe Garamond Pro Bol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00CE5E11-F479-F886-45C6-2E8B5A17887E}"/>
              </a:ext>
            </a:extLst>
          </p:cNvPr>
          <p:cNvSpPr>
            <a:spLocks noChangeArrowheads="1"/>
          </p:cNvSpPr>
          <p:nvPr/>
        </p:nvSpPr>
        <p:spPr bwMode="auto">
          <a:xfrm>
            <a:off x="250825" y="979488"/>
            <a:ext cx="8569325" cy="6370975"/>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2400" b="1" dirty="0">
                <a:latin typeface="Adobe Garamond Pro Bold" pitchFamily="18" charset="0"/>
              </a:rPr>
              <a:t>   Requirements (Materials/Components, Hardware/Software):</a:t>
            </a:r>
          </a:p>
          <a:p>
            <a:pPr eaLnBrk="1" hangingPunct="1">
              <a:defRPr/>
            </a:pPr>
            <a:endParaRPr lang="en-IN" altLang="en-US" sz="2400" b="1" dirty="0">
              <a:latin typeface="Adobe Garamond Pro Bold" pitchFamily="18" charset="0"/>
            </a:endParaRPr>
          </a:p>
          <a:p>
            <a:pPr marL="704850" indent="-342900" eaLnBrk="1" hangingPunct="1">
              <a:buFont typeface="Arial" panose="020B0604020202020204" pitchFamily="34" charset="0"/>
              <a:buChar char="•"/>
              <a:defRPr/>
            </a:pPr>
            <a:r>
              <a:rPr lang="en-IN" altLang="en-US" sz="2400" dirty="0">
                <a:latin typeface="Adobe Garamond Pro Bold" pitchFamily="18" charset="0"/>
              </a:rPr>
              <a:t>Arduino Uno R3</a:t>
            </a:r>
          </a:p>
          <a:p>
            <a:pPr marL="704850" indent="-342900" eaLnBrk="1" hangingPunct="1">
              <a:buFont typeface="Arial" panose="020B0604020202020204" pitchFamily="34" charset="0"/>
              <a:buChar char="•"/>
              <a:defRPr/>
            </a:pPr>
            <a:r>
              <a:rPr lang="en-IN" altLang="en-US" sz="2400" dirty="0">
                <a:latin typeface="Adobe Garamond Pro Bold" pitchFamily="18" charset="0"/>
              </a:rPr>
              <a:t>Fingerprint sensor</a:t>
            </a:r>
          </a:p>
          <a:p>
            <a:pPr marL="704850" indent="-342900" eaLnBrk="1" hangingPunct="1">
              <a:buFont typeface="Arial" panose="020B0604020202020204" pitchFamily="34" charset="0"/>
              <a:buChar char="•"/>
              <a:defRPr/>
            </a:pPr>
            <a:r>
              <a:rPr lang="en-IN" altLang="en-US" sz="2400" dirty="0">
                <a:latin typeface="Adobe Garamond Pro Bold" pitchFamily="18" charset="0"/>
              </a:rPr>
              <a:t>Arduino IDE in </a:t>
            </a:r>
            <a:r>
              <a:rPr lang="en-IN" altLang="en-US" sz="2400" dirty="0" err="1">
                <a:latin typeface="Adobe Garamond Pro Bold" pitchFamily="18" charset="0"/>
              </a:rPr>
              <a:t>c#</a:t>
            </a:r>
            <a:r>
              <a:rPr lang="en-IN" altLang="en-US" sz="2400" dirty="0">
                <a:latin typeface="Adobe Garamond Pro Bold" pitchFamily="18" charset="0"/>
              </a:rPr>
              <a:t> language</a:t>
            </a:r>
          </a:p>
          <a:p>
            <a:pPr marL="704850" indent="-342900" eaLnBrk="1" hangingPunct="1">
              <a:buFont typeface="Arial" panose="020B0604020202020204" pitchFamily="34" charset="0"/>
              <a:buChar char="•"/>
              <a:defRPr/>
            </a:pPr>
            <a:r>
              <a:rPr lang="en-IN" altLang="en-US" sz="2400" dirty="0">
                <a:latin typeface="Adobe Garamond Pro Bold" pitchFamily="18" charset="0"/>
              </a:rPr>
              <a:t>Windows form application (visual studio)</a:t>
            </a:r>
          </a:p>
          <a:p>
            <a:pPr marL="704850" indent="-342900" eaLnBrk="1" hangingPunct="1">
              <a:buFont typeface="Arial" panose="020B0604020202020204" pitchFamily="34" charset="0"/>
              <a:buChar char="•"/>
              <a:defRPr/>
            </a:pPr>
            <a:r>
              <a:rPr lang="en-IN" altLang="en-US" sz="2400" dirty="0">
                <a:latin typeface="Adobe Garamond Pro Bold" pitchFamily="18" charset="0"/>
              </a:rPr>
              <a:t>Microsoft SQL server management studio</a:t>
            </a:r>
          </a:p>
          <a:p>
            <a:pPr marL="722313" indent="-360363" eaLnBrk="1" hangingPunct="1">
              <a:buFont typeface="+mj-lt"/>
              <a:buAutoNum type="arabicPeriod"/>
              <a:defRPr/>
            </a:pPr>
            <a:endParaRPr lang="en-IN" altLang="en-US" sz="2400"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a:p>
            <a:pPr marL="722313" indent="-360363" eaLnBrk="1" hangingPunct="1">
              <a:buFont typeface="+mj-lt"/>
              <a:buAutoNum type="arabicPeriod"/>
              <a:defRPr/>
            </a:pPr>
            <a:endParaRPr lang="en-IN" altLang="en-US" sz="2400" b="1" dirty="0">
              <a:latin typeface="Adobe Garamond Pro Bold" pitchFamily="18" charset="0"/>
            </a:endParaRPr>
          </a:p>
        </p:txBody>
      </p:sp>
      <p:sp>
        <p:nvSpPr>
          <p:cNvPr id="14339" name="Slide Number Placeholder 5">
            <a:extLst>
              <a:ext uri="{FF2B5EF4-FFF2-40B4-BE49-F238E27FC236}">
                <a16:creationId xmlns:a16="http://schemas.microsoft.com/office/drawing/2014/main" id="{32FE2035-98A9-C042-43BF-C2CF2D3A92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4F6ACF-1A09-4A3E-BCEA-161F8E333E20}" type="slidenum">
              <a:rPr lang="en-IN" altLang="en-US">
                <a:solidFill>
                  <a:srgbClr val="898989"/>
                </a:solidFill>
                <a:latin typeface="Calibri" panose="020F0502020204030204" pitchFamily="34" charset="0"/>
              </a:rPr>
              <a:pPr/>
              <a:t>10</a:t>
            </a:fld>
            <a:endParaRPr lang="en-IN" altLang="en-US">
              <a:solidFill>
                <a:srgbClr val="898989"/>
              </a:solidFill>
              <a:latin typeface="Calibri" panose="020F0502020204030204" pitchFamily="34" charset="0"/>
            </a:endParaRPr>
          </a:p>
        </p:txBody>
      </p:sp>
      <p:sp>
        <p:nvSpPr>
          <p:cNvPr id="9220" name="Subtitle 2">
            <a:extLst>
              <a:ext uri="{FF2B5EF4-FFF2-40B4-BE49-F238E27FC236}">
                <a16:creationId xmlns:a16="http://schemas.microsoft.com/office/drawing/2014/main" id="{7C694DD0-7D6F-8D52-246E-AA10DE35F0A8}"/>
              </a:ext>
            </a:extLst>
          </p:cNvPr>
          <p:cNvSpPr txBox="1">
            <a:spLocks/>
          </p:cNvSpPr>
          <p:nvPr/>
        </p:nvSpPr>
        <p:spPr bwMode="auto">
          <a:xfrm>
            <a:off x="107950" y="195263"/>
            <a:ext cx="8928100" cy="733425"/>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IN" altLang="en-US" sz="2400" b="1" dirty="0">
                <a:latin typeface="Adobe Garamond Pro Bold" pitchFamily="18" charset="0"/>
              </a:rPr>
              <a:t>MULTI-PATTERN FINGERPRINT SECURITY SYSTEM</a:t>
            </a:r>
          </a:p>
          <a:p>
            <a:pPr algn="ctr" eaLnBrk="1" hangingPunct="1">
              <a:spcBef>
                <a:spcPct val="20000"/>
              </a:spcBef>
              <a:defRPr/>
            </a:pPr>
            <a:endParaRPr lang="en-IN" altLang="en-US" sz="2400" b="1" dirty="0">
              <a:solidFill>
                <a:srgbClr val="0000CC"/>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3685-40DB-7AD2-118A-FE39142CA333}"/>
              </a:ext>
            </a:extLst>
          </p:cNvPr>
          <p:cNvSpPr>
            <a:spLocks noGrp="1"/>
          </p:cNvSpPr>
          <p:nvPr>
            <p:ph type="title"/>
          </p:nvPr>
        </p:nvSpPr>
        <p:spPr/>
        <p:txBody>
          <a:bodyPr/>
          <a:lstStyle/>
          <a:p>
            <a:r>
              <a:rPr lang="en-US" sz="3600" b="1" dirty="0">
                <a:latin typeface="Times New Roman" pitchFamily="18" charset="0"/>
                <a:cs typeface="Times New Roman" pitchFamily="18" charset="0"/>
              </a:rPr>
              <a:t>CONCLUSION</a:t>
            </a:r>
          </a:p>
        </p:txBody>
      </p:sp>
      <p:sp>
        <p:nvSpPr>
          <p:cNvPr id="3" name="Content Placeholder 2">
            <a:extLst>
              <a:ext uri="{FF2B5EF4-FFF2-40B4-BE49-F238E27FC236}">
                <a16:creationId xmlns:a16="http://schemas.microsoft.com/office/drawing/2014/main" id="{627E9381-0CA7-EAFC-83A9-619F280D5AD3}"/>
              </a:ext>
            </a:extLst>
          </p:cNvPr>
          <p:cNvSpPr>
            <a:spLocks noGrp="1"/>
          </p:cNvSpPr>
          <p:nvPr>
            <p:ph idx="1"/>
          </p:nvPr>
        </p:nvSpPr>
        <p:spPr>
          <a:xfrm>
            <a:off x="179512" y="1275606"/>
            <a:ext cx="8784976" cy="3394075"/>
          </a:xfrm>
        </p:spPr>
        <p:txBody>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advanced technological world, the data of one individual can be shared over the network very easily even though many security systems have certain limitations of work which can be easily biased which leads to data leakage. So we collectively gathered information on the protection enhancement of data and developed the multi-pattern fingerprint security system which can stand as a firewall for the data stored in any kind of database. This is the more enhanced, improvised security system that we deliver for one individual’s privacy.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3916BDE-30FA-BA2A-125B-B99693C25CFF}"/>
              </a:ext>
            </a:extLst>
          </p:cNvPr>
          <p:cNvSpPr>
            <a:spLocks noGrp="1"/>
          </p:cNvSpPr>
          <p:nvPr>
            <p:ph type="sldNum" sz="quarter" idx="12"/>
          </p:nvPr>
        </p:nvSpPr>
        <p:spPr/>
        <p:txBody>
          <a:bodyPr/>
          <a:lstStyle/>
          <a:p>
            <a:fld id="{21B6AE4E-D283-437C-9B78-23ED7AA71C1F}" type="slidenum">
              <a:rPr lang="en-IN" altLang="en-US" smtClean="0"/>
              <a:pPr/>
              <a:t>11</a:t>
            </a:fld>
            <a:endParaRPr lang="en-IN" altLang="en-US"/>
          </a:p>
        </p:txBody>
      </p:sp>
    </p:spTree>
    <p:extLst>
      <p:ext uri="{BB962C8B-B14F-4D97-AF65-F5344CB8AC3E}">
        <p14:creationId xmlns:p14="http://schemas.microsoft.com/office/powerpoint/2010/main" val="30783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64D4FD-AD0F-B81C-02BA-C9DC5890913B}"/>
              </a:ext>
            </a:extLst>
          </p:cNvPr>
          <p:cNvSpPr>
            <a:spLocks noGrp="1"/>
          </p:cNvSpPr>
          <p:nvPr>
            <p:ph type="sldNum" sz="quarter" idx="12"/>
          </p:nvPr>
        </p:nvSpPr>
        <p:spPr/>
        <p:txBody>
          <a:bodyPr/>
          <a:lstStyle/>
          <a:p>
            <a:fld id="{FFB0A64A-1CD6-486A-88B7-4D83E82B7D9C}" type="slidenum">
              <a:rPr lang="en-IN" altLang="en-US" smtClean="0"/>
              <a:pPr/>
              <a:t>12</a:t>
            </a:fld>
            <a:endParaRPr lang="en-IN" altLang="en-US"/>
          </a:p>
        </p:txBody>
      </p:sp>
      <p:sp>
        <p:nvSpPr>
          <p:cNvPr id="3" name="Title 1">
            <a:extLst>
              <a:ext uri="{FF2B5EF4-FFF2-40B4-BE49-F238E27FC236}">
                <a16:creationId xmlns:a16="http://schemas.microsoft.com/office/drawing/2014/main" id="{5E6E62CD-B309-C8EE-4028-A990ACD4251F}"/>
              </a:ext>
            </a:extLst>
          </p:cNvPr>
          <p:cNvSpPr txBox="1">
            <a:spLocks/>
          </p:cNvSpPr>
          <p:nvPr/>
        </p:nvSpPr>
        <p:spPr>
          <a:xfrm>
            <a:off x="457200" y="206375"/>
            <a:ext cx="8229600" cy="85725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600" b="1" dirty="0">
                <a:latin typeface="Times New Roman" pitchFamily="18" charset="0"/>
                <a:cs typeface="Times New Roman" pitchFamily="18" charset="0"/>
              </a:rPr>
              <a:t>REFERENCE PAPERS</a:t>
            </a:r>
          </a:p>
        </p:txBody>
      </p:sp>
      <p:sp>
        <p:nvSpPr>
          <p:cNvPr id="4" name="TextBox 3">
            <a:extLst>
              <a:ext uri="{FF2B5EF4-FFF2-40B4-BE49-F238E27FC236}">
                <a16:creationId xmlns:a16="http://schemas.microsoft.com/office/drawing/2014/main" id="{F2DCF5AE-8815-6C4F-FC2E-4C666E801674}"/>
              </a:ext>
            </a:extLst>
          </p:cNvPr>
          <p:cNvSpPr txBox="1"/>
          <p:nvPr/>
        </p:nvSpPr>
        <p:spPr>
          <a:xfrm>
            <a:off x="323528" y="903279"/>
            <a:ext cx="8496944" cy="5016758"/>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The Research of Double-biometric Identification Technology Based on Finger Geometry &amp; Palm print. Authors: </a:t>
            </a:r>
            <a:r>
              <a:rPr lang="en-US" sz="1600" dirty="0">
                <a:effectLst/>
                <a:latin typeface="TimesNewRoman"/>
                <a:ea typeface="Calibri" panose="020F0502020204030204" pitchFamily="34" charset="0"/>
                <a:cs typeface="TimesNewRoman"/>
              </a:rPr>
              <a:t>Lang </a:t>
            </a:r>
            <a:r>
              <a:rPr lang="en-US" sz="1600" dirty="0" err="1">
                <a:effectLst/>
                <a:latin typeface="TimesNewRoman"/>
                <a:ea typeface="Calibri" panose="020F0502020204030204" pitchFamily="34" charset="0"/>
                <a:cs typeface="TimesNewRoman"/>
              </a:rPr>
              <a:t>Zhai</a:t>
            </a:r>
            <a:r>
              <a:rPr lang="en-US" sz="1600" dirty="0">
                <a:effectLst/>
                <a:latin typeface="TimesNewRoman"/>
                <a:ea typeface="Calibri" panose="020F0502020204030204" pitchFamily="34" charset="0"/>
                <a:cs typeface="TimesNewRoman"/>
              </a:rPr>
              <a:t>, Qi Hu. IEEE - 2011</a:t>
            </a:r>
          </a:p>
          <a:p>
            <a:endParaRPr lang="en-US" sz="1600" dirty="0">
              <a:latin typeface="TimesNewRoman"/>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Finger-Knuckle-Print Recognition Using Deep Convolutional Neural Network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TimesNewRoman"/>
                <a:ea typeface="Calibri" panose="020F0502020204030204" pitchFamily="34" charset="0"/>
                <a:cs typeface="Times New Roman" panose="02020603050405020304" pitchFamily="18" charset="0"/>
              </a:rPr>
              <a:t>Authors: </a:t>
            </a:r>
            <a:r>
              <a:rPr lang="en-US" sz="1600" dirty="0">
                <a:effectLst/>
                <a:latin typeface="Times-Roman"/>
                <a:ea typeface="Calibri" panose="020F0502020204030204" pitchFamily="34" charset="0"/>
                <a:cs typeface="Times-Roman"/>
              </a:rPr>
              <a:t>Selma </a:t>
            </a:r>
            <a:r>
              <a:rPr lang="en-US" sz="1600" dirty="0" err="1">
                <a:effectLst/>
                <a:latin typeface="Times-Roman"/>
                <a:ea typeface="Calibri" panose="020F0502020204030204" pitchFamily="34" charset="0"/>
                <a:cs typeface="Times-Roman"/>
              </a:rPr>
              <a:t>Trabelsi</a:t>
            </a:r>
            <a:r>
              <a:rPr lang="en-US" sz="1600" dirty="0">
                <a:effectLst/>
                <a:latin typeface="Times-Roman"/>
                <a:ea typeface="Calibri" panose="020F0502020204030204" pitchFamily="34" charset="0"/>
                <a:cs typeface="Times-Roman"/>
              </a:rPr>
              <a:t>, Djamel </a:t>
            </a:r>
            <a:r>
              <a:rPr lang="en-US" sz="1600" dirty="0" err="1">
                <a:effectLst/>
                <a:latin typeface="Times-Roman"/>
                <a:ea typeface="Calibri" panose="020F0502020204030204" pitchFamily="34" charset="0"/>
                <a:cs typeface="Times-Roman"/>
              </a:rPr>
              <a:t>Samai</a:t>
            </a:r>
            <a:r>
              <a:rPr lang="en-US" sz="1600" dirty="0">
                <a:effectLst/>
                <a:latin typeface="Times-Roman"/>
                <a:ea typeface="Calibri" panose="020F0502020204030204" pitchFamily="34" charset="0"/>
                <a:cs typeface="Times-Roman"/>
              </a:rPr>
              <a:t>, Abdallah </a:t>
            </a:r>
            <a:r>
              <a:rPr lang="en-US" sz="1600" dirty="0" err="1">
                <a:effectLst/>
                <a:latin typeface="Times-Roman"/>
                <a:ea typeface="Calibri" panose="020F0502020204030204" pitchFamily="34" charset="0"/>
                <a:cs typeface="Times-Roman"/>
              </a:rPr>
              <a:t>Meraoumia</a:t>
            </a:r>
            <a:r>
              <a:rPr lang="en-US" sz="1600" dirty="0">
                <a:effectLst/>
                <a:latin typeface="Times-Roman"/>
                <a:ea typeface="Calibri" panose="020F0502020204030204" pitchFamily="34" charset="0"/>
                <a:cs typeface="Times-Roman"/>
              </a:rPr>
              <a:t>, Khaled </a:t>
            </a:r>
            <a:r>
              <a:rPr lang="en-US" sz="1600" dirty="0" err="1">
                <a:effectLst/>
                <a:latin typeface="Times-Roman"/>
                <a:ea typeface="Calibri" panose="020F0502020204030204" pitchFamily="34" charset="0"/>
                <a:cs typeface="Times-Roman"/>
              </a:rPr>
              <a:t>Bensid</a:t>
            </a:r>
            <a:r>
              <a:rPr lang="en-US" sz="1600" dirty="0">
                <a:effectLst/>
                <a:latin typeface="Times-Roman"/>
                <a:ea typeface="Calibri" panose="020F0502020204030204" pitchFamily="34" charset="0"/>
                <a:cs typeface="Times-Roman"/>
              </a:rPr>
              <a:t>, </a:t>
            </a:r>
            <a:r>
              <a:rPr lang="en-US" sz="1600" dirty="0" err="1">
                <a:effectLst/>
                <a:latin typeface="Times-Roman"/>
                <a:ea typeface="Calibri" panose="020F0502020204030204" pitchFamily="34" charset="0"/>
                <a:cs typeface="Times-Roman"/>
              </a:rPr>
              <a:t>Azeddine</a:t>
            </a:r>
            <a:r>
              <a:rPr lang="en-US" sz="1600" dirty="0">
                <a:effectLst/>
                <a:latin typeface="Times-Roman"/>
                <a:ea typeface="Calibri" panose="020F0502020204030204" pitchFamily="34" charset="0"/>
                <a:cs typeface="Times-Roman"/>
              </a:rPr>
              <a:t> </a:t>
            </a:r>
            <a:r>
              <a:rPr lang="en-US" sz="1600" dirty="0" err="1">
                <a:effectLst/>
                <a:latin typeface="Times-Roman"/>
                <a:ea typeface="Calibri" panose="020F0502020204030204" pitchFamily="34" charset="0"/>
                <a:cs typeface="Times-Roman"/>
              </a:rPr>
              <a:t>Benlamoudi</a:t>
            </a:r>
            <a:r>
              <a:rPr lang="en-US" sz="1600" dirty="0">
                <a:effectLst/>
                <a:latin typeface="Times-Roman"/>
                <a:ea typeface="Calibri" panose="020F0502020204030204" pitchFamily="34" charset="0"/>
                <a:cs typeface="Times-Roman"/>
              </a:rPr>
              <a:t>, </a:t>
            </a:r>
            <a:r>
              <a:rPr lang="en-US" sz="1600" dirty="0" err="1">
                <a:effectLst/>
                <a:latin typeface="Times-Roman"/>
                <a:ea typeface="Calibri" panose="020F0502020204030204" pitchFamily="34" charset="0"/>
                <a:cs typeface="Times-Roman"/>
              </a:rPr>
              <a:t>Fadi</a:t>
            </a:r>
            <a:r>
              <a:rPr lang="en-US" sz="1600" dirty="0">
                <a:effectLst/>
                <a:latin typeface="Times-Roman"/>
                <a:ea typeface="Calibri" panose="020F0502020204030204" pitchFamily="34" charset="0"/>
                <a:cs typeface="Times-Roman"/>
              </a:rPr>
              <a:t> </a:t>
            </a:r>
            <a:r>
              <a:rPr lang="en-US" sz="1600" dirty="0" err="1">
                <a:effectLst/>
                <a:latin typeface="Times-Roman"/>
                <a:ea typeface="Calibri" panose="020F0502020204030204" pitchFamily="34" charset="0"/>
                <a:cs typeface="Times-Roman"/>
              </a:rPr>
              <a:t>Dornaika</a:t>
            </a:r>
            <a:r>
              <a:rPr lang="en-US" sz="1600" dirty="0">
                <a:effectLst/>
                <a:latin typeface="Times-Roman"/>
                <a:ea typeface="Calibri" panose="020F0502020204030204" pitchFamily="34" charset="0"/>
                <a:cs typeface="Times-Roman"/>
              </a:rPr>
              <a:t>, </a:t>
            </a:r>
            <a:r>
              <a:rPr lang="en-US" sz="1600" dirty="0" err="1">
                <a:effectLst/>
                <a:latin typeface="Times-Roman"/>
                <a:ea typeface="Calibri" panose="020F0502020204030204" pitchFamily="34" charset="0"/>
                <a:cs typeface="Times-Roman"/>
              </a:rPr>
              <a:t>Abdelmalik</a:t>
            </a:r>
            <a:r>
              <a:rPr lang="en-US" sz="1600" dirty="0">
                <a:effectLst/>
                <a:latin typeface="Times-Roman"/>
                <a:ea typeface="Calibri" panose="020F0502020204030204" pitchFamily="34" charset="0"/>
                <a:cs typeface="Times-Roman"/>
              </a:rPr>
              <a:t> </a:t>
            </a:r>
            <a:r>
              <a:rPr lang="en-US" sz="1600" dirty="0" err="1">
                <a:effectLst/>
                <a:latin typeface="Times-Roman"/>
                <a:ea typeface="Calibri" panose="020F0502020204030204" pitchFamily="34" charset="0"/>
                <a:cs typeface="Times-Roman"/>
              </a:rPr>
              <a:t>Taleb</a:t>
            </a:r>
            <a:r>
              <a:rPr lang="en-US" sz="1600" dirty="0">
                <a:effectLst/>
                <a:latin typeface="Times-Roman"/>
                <a:ea typeface="Calibri" panose="020F0502020204030204" pitchFamily="34" charset="0"/>
                <a:cs typeface="Times-Roman"/>
              </a:rPr>
              <a:t>-Ahmed. IEEE – 2020</a:t>
            </a:r>
          </a:p>
          <a:p>
            <a:endParaRPr lang="en-US" sz="1600" dirty="0">
              <a:latin typeface="Times-Roman"/>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Finger vein recognition based on Deep Convolutional Neural Networks.</a:t>
            </a:r>
            <a:endParaRPr lang="en-US" sz="1600" dirty="0">
              <a:effectLst/>
              <a:latin typeface="Times-Roman"/>
              <a:ea typeface="Times New Roman" panose="02020603050405020304" pitchFamily="18" charset="0"/>
              <a:cs typeface="Times New Roman" panose="02020603050405020304" pitchFamily="18" charset="0"/>
            </a:endParaRPr>
          </a:p>
          <a:p>
            <a:r>
              <a:rPr lang="en-US" sz="1600" dirty="0">
                <a:latin typeface="Times-Roman"/>
                <a:ea typeface="Calibri" panose="020F0502020204030204" pitchFamily="34" charset="0"/>
                <a:cs typeface="Times New Roman" panose="02020603050405020304" pitchFamily="18" charset="0"/>
              </a:rPr>
              <a:t>Authors: </a:t>
            </a:r>
            <a:r>
              <a:rPr lang="en-US" sz="1600" dirty="0" err="1">
                <a:effectLst/>
                <a:latin typeface="TimesNewRoman"/>
                <a:ea typeface="Calibri" panose="020F0502020204030204" pitchFamily="34" charset="0"/>
                <a:cs typeface="TimesNewRoman"/>
              </a:rPr>
              <a:t>Lecheng</a:t>
            </a:r>
            <a:r>
              <a:rPr lang="en-US" sz="1600" dirty="0">
                <a:effectLst/>
                <a:latin typeface="TimesNewRoman"/>
                <a:ea typeface="Calibri" panose="020F0502020204030204" pitchFamily="34" charset="0"/>
                <a:cs typeface="TimesNewRoman"/>
              </a:rPr>
              <a:t> Weng, </a:t>
            </a:r>
            <a:r>
              <a:rPr lang="en-US" sz="1600" dirty="0" err="1">
                <a:effectLst/>
                <a:latin typeface="TimesNewRoman"/>
                <a:ea typeface="Calibri" panose="020F0502020204030204" pitchFamily="34" charset="0"/>
                <a:cs typeface="TimesNewRoman"/>
              </a:rPr>
              <a:t>Xiaoqiang</a:t>
            </a:r>
            <a:r>
              <a:rPr lang="en-US" sz="1600" dirty="0">
                <a:effectLst/>
                <a:latin typeface="TimesNewRoman"/>
                <a:ea typeface="Calibri" panose="020F0502020204030204" pitchFamily="34" charset="0"/>
                <a:cs typeface="TimesNewRoman"/>
              </a:rPr>
              <a:t> Li, </a:t>
            </a:r>
            <a:r>
              <a:rPr lang="en-US" sz="1600" dirty="0" err="1">
                <a:effectLst/>
                <a:latin typeface="TimesNewRoman"/>
                <a:ea typeface="Calibri" panose="020F0502020204030204" pitchFamily="34" charset="0"/>
                <a:cs typeface="TimesNewRoman"/>
              </a:rPr>
              <a:t>Wenfeng</a:t>
            </a:r>
            <a:r>
              <a:rPr lang="en-US" sz="1600" dirty="0">
                <a:effectLst/>
                <a:latin typeface="TimesNewRoman"/>
                <a:ea typeface="Calibri" panose="020F0502020204030204" pitchFamily="34" charset="0"/>
                <a:cs typeface="TimesNewRoman"/>
              </a:rPr>
              <a:t> Wang. IEEE – 2020</a:t>
            </a:r>
          </a:p>
          <a:p>
            <a:endParaRPr lang="en-US" sz="1600" dirty="0">
              <a:latin typeface="TimesNewRoman"/>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A Novel algorithm for Secure Internet Banking with finger print recognition.</a:t>
            </a:r>
            <a:endParaRPr lang="en-US" sz="1600" dirty="0">
              <a:effectLst/>
              <a:latin typeface="TimesNewRoman"/>
              <a:ea typeface="Times New Roman" panose="02020603050405020304" pitchFamily="18" charset="0"/>
              <a:cs typeface="Times New Roman" panose="02020603050405020304" pitchFamily="18" charset="0"/>
            </a:endParaRPr>
          </a:p>
          <a:p>
            <a:r>
              <a:rPr lang="en-US" sz="1600" dirty="0">
                <a:latin typeface="TimesNewRoman"/>
                <a:ea typeface="Calibri" panose="020F0502020204030204" pitchFamily="34" charset="0"/>
                <a:cs typeface="Times New Roman" panose="02020603050405020304" pitchFamily="18" charset="0"/>
              </a:rPr>
              <a:t>Authors: </a:t>
            </a:r>
            <a:r>
              <a:rPr lang="en-US" sz="1600" dirty="0">
                <a:effectLst/>
                <a:latin typeface="TimesNewRoman"/>
                <a:ea typeface="Calibri" panose="020F0502020204030204" pitchFamily="34" charset="0"/>
                <a:cs typeface="TimesNewRoman"/>
              </a:rPr>
              <a:t>R. Priya, V. </a:t>
            </a:r>
            <a:r>
              <a:rPr lang="en-US" sz="1600" dirty="0" err="1">
                <a:effectLst/>
                <a:latin typeface="TimesNewRoman"/>
                <a:ea typeface="Calibri" panose="020F0502020204030204" pitchFamily="34" charset="0"/>
                <a:cs typeface="TimesNewRoman"/>
              </a:rPr>
              <a:t>Tamilselvi</a:t>
            </a:r>
            <a:r>
              <a:rPr lang="en-US" sz="1600" dirty="0">
                <a:effectLst/>
                <a:latin typeface="TimesNewRoman"/>
                <a:ea typeface="Calibri" panose="020F0502020204030204" pitchFamily="34" charset="0"/>
                <a:cs typeface="TimesNewRoman"/>
              </a:rPr>
              <a:t>, </a:t>
            </a:r>
            <a:r>
              <a:rPr lang="en-US" sz="1600" dirty="0" err="1">
                <a:effectLst/>
                <a:latin typeface="TimesNewRoman"/>
                <a:ea typeface="Calibri" panose="020F0502020204030204" pitchFamily="34" charset="0"/>
                <a:cs typeface="TimesNewRoman"/>
              </a:rPr>
              <a:t>G.P.Rameshkumar</a:t>
            </a:r>
            <a:r>
              <a:rPr lang="en-US" sz="1600" dirty="0">
                <a:effectLst/>
                <a:latin typeface="TimesNewRoman"/>
                <a:ea typeface="Calibri" panose="020F0502020204030204" pitchFamily="34" charset="0"/>
                <a:cs typeface="TimesNewRoman"/>
              </a:rPr>
              <a:t>. IEEE – 2014</a:t>
            </a:r>
          </a:p>
          <a:p>
            <a:endParaRPr lang="en-US" sz="1600" dirty="0">
              <a:latin typeface="TimesNewRoman"/>
              <a:ea typeface="Calibri" panose="020F0502020204030204" pitchFamily="34" charset="0"/>
              <a:cs typeface="TimesNewRoman"/>
            </a:endParaRPr>
          </a:p>
          <a:p>
            <a:r>
              <a:rPr lang="en-US" sz="1600" dirty="0">
                <a:effectLst/>
                <a:latin typeface="Times New Roman" panose="02020603050405020304" pitchFamily="18" charset="0"/>
                <a:ea typeface="Times New Roman" panose="02020603050405020304" pitchFamily="18" charset="0"/>
              </a:rPr>
              <a:t>Biometric Authentication Using Palm Dorsal Vein Patterns.</a:t>
            </a:r>
          </a:p>
          <a:p>
            <a:r>
              <a:rPr lang="en-US" sz="1600" dirty="0">
                <a:latin typeface="Times New Roman" panose="02020603050405020304" pitchFamily="18" charset="0"/>
                <a:ea typeface="Calibri" panose="020F0502020204030204" pitchFamily="34" charset="0"/>
                <a:cs typeface="TimesNewRoman"/>
              </a:rPr>
              <a:t>Authors: </a:t>
            </a:r>
            <a:r>
              <a:rPr lang="en-US" sz="1600" dirty="0" err="1">
                <a:effectLst/>
                <a:latin typeface="TimesNewRoman"/>
                <a:ea typeface="Calibri" panose="020F0502020204030204" pitchFamily="34" charset="0"/>
                <a:cs typeface="TimesNewRoman"/>
              </a:rPr>
              <a:t>Yutthana</a:t>
            </a:r>
            <a:r>
              <a:rPr lang="en-US" sz="1600" dirty="0">
                <a:effectLst/>
                <a:latin typeface="TimesNewRoman"/>
                <a:ea typeface="Calibri" panose="020F0502020204030204" pitchFamily="34" charset="0"/>
                <a:cs typeface="TimesNewRoman"/>
              </a:rPr>
              <a:t> </a:t>
            </a:r>
            <a:r>
              <a:rPr lang="en-US" sz="1600" dirty="0" err="1">
                <a:effectLst/>
                <a:latin typeface="TimesNewRoman"/>
                <a:ea typeface="Calibri" panose="020F0502020204030204" pitchFamily="34" charset="0"/>
                <a:cs typeface="TimesNewRoman"/>
              </a:rPr>
              <a:t>Pititeeraphab</a:t>
            </a:r>
            <a:r>
              <a:rPr lang="en-US" sz="1600" dirty="0">
                <a:effectLst/>
                <a:latin typeface="TimesNewRoman"/>
                <a:ea typeface="Calibri" panose="020F0502020204030204" pitchFamily="34" charset="0"/>
                <a:cs typeface="TimesNewRoman"/>
              </a:rPr>
              <a:t>, </a:t>
            </a:r>
            <a:r>
              <a:rPr lang="en-US" sz="1600" dirty="0" err="1">
                <a:effectLst/>
                <a:latin typeface="TimesNewRoman"/>
                <a:ea typeface="Calibri" panose="020F0502020204030204" pitchFamily="34" charset="0"/>
                <a:cs typeface="TimesNewRoman"/>
              </a:rPr>
              <a:t>Chuchart</a:t>
            </a:r>
            <a:r>
              <a:rPr lang="en-US" sz="1600" dirty="0">
                <a:effectLst/>
                <a:latin typeface="TimesNewRoman"/>
                <a:ea typeface="Calibri" panose="020F0502020204030204" pitchFamily="34" charset="0"/>
                <a:cs typeface="TimesNewRoman"/>
              </a:rPr>
              <a:t> </a:t>
            </a:r>
            <a:r>
              <a:rPr lang="en-US" sz="1600" dirty="0" err="1">
                <a:effectLst/>
                <a:latin typeface="TimesNewRoman"/>
                <a:ea typeface="Calibri" panose="020F0502020204030204" pitchFamily="34" charset="0"/>
                <a:cs typeface="TimesNewRoman"/>
              </a:rPr>
              <a:t>Pintavirooj</a:t>
            </a:r>
            <a:r>
              <a:rPr lang="en-US" sz="1600" dirty="0">
                <a:effectLst/>
                <a:latin typeface="TimesNewRoman"/>
                <a:ea typeface="Calibri" panose="020F0502020204030204" pitchFamily="34" charset="0"/>
                <a:cs typeface="TimesNewRoman"/>
              </a:rPr>
              <a:t>.</a:t>
            </a:r>
            <a:r>
              <a:rPr lang="en-US" sz="1600" dirty="0">
                <a:latin typeface="Times New Roman" panose="02020603050405020304" pitchFamily="18" charset="0"/>
                <a:ea typeface="Calibri" panose="020F0502020204030204" pitchFamily="34" charset="0"/>
                <a:cs typeface="TimesNewRoman"/>
              </a:rPr>
              <a:t> IEEE - 2019</a:t>
            </a:r>
            <a:endParaRPr lang="en-US" sz="1600" dirty="0">
              <a:effectLst/>
              <a:latin typeface="TimesNewRoman"/>
              <a:ea typeface="Calibri" panose="020F0502020204030204" pitchFamily="34" charset="0"/>
              <a:cs typeface="TimesNewRoman"/>
            </a:endParaRPr>
          </a:p>
          <a:p>
            <a:endParaRPr lang="en-US" sz="1600" dirty="0">
              <a:latin typeface="TimesNewRoman"/>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effectLst/>
              <a:latin typeface="Times New Roman" panose="02020603050405020304" pitchFamily="18" charset="0"/>
              <a:ea typeface="Times New Roman" panose="02020603050405020304" pitchFamily="18" charset="0"/>
            </a:endParaRPr>
          </a:p>
          <a:p>
            <a:endParaRPr lang="en-US" sz="1600" dirty="0">
              <a:latin typeface="Times New Roman" panose="02020603050405020304" pitchFamily="18" charset="0"/>
            </a:endParaRPr>
          </a:p>
          <a:p>
            <a:endParaRPr lang="en-US" sz="1600" dirty="0"/>
          </a:p>
        </p:txBody>
      </p:sp>
    </p:spTree>
    <p:extLst>
      <p:ext uri="{BB962C8B-B14F-4D97-AF65-F5344CB8AC3E}">
        <p14:creationId xmlns:p14="http://schemas.microsoft.com/office/powerpoint/2010/main" val="423708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2">
            <a:extLst>
              <a:ext uri="{FF2B5EF4-FFF2-40B4-BE49-F238E27FC236}">
                <a16:creationId xmlns:a16="http://schemas.microsoft.com/office/drawing/2014/main" id="{F603660E-3095-6F5B-6DAE-21C18E0E22D0}"/>
              </a:ext>
            </a:extLst>
          </p:cNvPr>
          <p:cNvSpPr txBox="1">
            <a:spLocks/>
          </p:cNvSpPr>
          <p:nvPr/>
        </p:nvSpPr>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pPr>
            <a:r>
              <a:rPr lang="en-IN" altLang="en-US" sz="8800" b="1">
                <a:latin typeface="Adobe Garamond Pro Bold" pitchFamily="18" charset="0"/>
              </a:rPr>
              <a:t>Thank you</a:t>
            </a:r>
          </a:p>
        </p:txBody>
      </p:sp>
      <p:sp>
        <p:nvSpPr>
          <p:cNvPr id="19459" name="Slide Number Placeholder 5">
            <a:extLst>
              <a:ext uri="{FF2B5EF4-FFF2-40B4-BE49-F238E27FC236}">
                <a16:creationId xmlns:a16="http://schemas.microsoft.com/office/drawing/2014/main" id="{FB3769A4-707C-7904-EE06-BACEBA0354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1C3C91-C26A-4426-9280-60947FCD9EC7}" type="slidenum">
              <a:rPr lang="en-IN" altLang="en-US">
                <a:solidFill>
                  <a:srgbClr val="898989"/>
                </a:solidFill>
                <a:latin typeface="Calibri" panose="020F0502020204030204" pitchFamily="34" charset="0"/>
              </a:rPr>
              <a:pPr/>
              <a:t>13</a:t>
            </a:fld>
            <a:endParaRPr lang="en-IN"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a:extLst>
              <a:ext uri="{FF2B5EF4-FFF2-40B4-BE49-F238E27FC236}">
                <a16:creationId xmlns:a16="http://schemas.microsoft.com/office/drawing/2014/main" id="{EC2487D1-3DD5-C24D-2940-303FF038AE83}"/>
              </a:ext>
            </a:extLst>
          </p:cNvPr>
          <p:cNvSpPr>
            <a:spLocks noGrp="1"/>
          </p:cNvSpPr>
          <p:nvPr>
            <p:ph idx="1"/>
          </p:nvPr>
        </p:nvSpPr>
        <p:spPr>
          <a:xfrm>
            <a:off x="179512" y="987425"/>
            <a:ext cx="8785101" cy="3960589"/>
          </a:xfrm>
        </p:spPr>
        <p:txBody>
          <a:bodyPr/>
          <a:lstStyle/>
          <a:p>
            <a:pPr eaLnBrk="1" hangingPunct="1">
              <a:spcAft>
                <a:spcPts val="1200"/>
              </a:spcAft>
              <a:buFont typeface="Arial" panose="020B0604020202020204" pitchFamily="34" charset="0"/>
              <a:buNone/>
            </a:pPr>
            <a:r>
              <a:rPr lang="en-IN" altLang="en-US" sz="2400" b="1" dirty="0">
                <a:latin typeface="Times New Roman" pitchFamily="18" charset="0"/>
                <a:cs typeface="Times New Roman" pitchFamily="18" charset="0"/>
              </a:rPr>
              <a:t> Introduction:</a:t>
            </a:r>
          </a:p>
          <a:p>
            <a:pPr algn="just" eaLnBrk="1" hangingPunct="1">
              <a:spcAft>
                <a:spcPts val="1200"/>
              </a:spcAft>
              <a:buFont typeface="Arial" panose="020B0604020202020204" pitchFamily="34" charset="0"/>
              <a:buNone/>
            </a:pPr>
            <a:r>
              <a:rPr lang="en-US" altLang="en-US" sz="1600" dirty="0">
                <a:latin typeface="Times New Roman" pitchFamily="18" charset="0"/>
                <a:cs typeface="Times New Roman" pitchFamily="18" charset="0"/>
              </a:rPr>
              <a:t>	In recent years, the global demand for seafood has grown significantly, placing unprecedented pressure on marine ecosystems and fisheries resources. To ensure the sustainable management of these vital resources, it is crucial to gain a comprehensive understanding of fishing boat activities – where they occur, when they occur, and how they evolve over time. Fishing boat activity clustering and timeline studying present innovative approaches that harness advanced data analytics techniques to uncover patterns and trends in fishing behaviors. By integrating satellite-based tracking data and employing sophisticated analysis methods, this research aims to provide valuable insights into the spatial distribution and temporal dynamics of fishing activities. Ultimately, this approach holds the potential to revolutionize fisheries management strategies, optimize resource allocation, and promote responsible fishing practices, contributing to the preservation of marine ecosystems for generations to come.</a:t>
            </a:r>
            <a:r>
              <a:rPr lang="en-IN" altLang="en-US" sz="1600" dirty="0">
                <a:latin typeface="Times New Roman" pitchFamily="18" charset="0"/>
                <a:cs typeface="Times New Roman" pitchFamily="18" charset="0"/>
              </a:rPr>
              <a:t>	</a:t>
            </a:r>
          </a:p>
        </p:txBody>
      </p:sp>
      <p:sp>
        <p:nvSpPr>
          <p:cNvPr id="3075" name="Slide Number Placeholder 5">
            <a:extLst>
              <a:ext uri="{FF2B5EF4-FFF2-40B4-BE49-F238E27FC236}">
                <a16:creationId xmlns:a16="http://schemas.microsoft.com/office/drawing/2014/main" id="{DD50CC02-40CB-1E94-C0FE-DFD3A49368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F5B173-1BA0-49E4-B23E-84CFD732A8BC}" type="slidenum">
              <a:rPr lang="en-IN" altLang="en-US">
                <a:solidFill>
                  <a:srgbClr val="898989"/>
                </a:solidFill>
                <a:latin typeface="Calibri" panose="020F0502020204030204" pitchFamily="34" charset="0"/>
              </a:rPr>
              <a:pPr/>
              <a:t>2</a:t>
            </a:fld>
            <a:endParaRPr lang="en-IN" altLang="en-US">
              <a:solidFill>
                <a:srgbClr val="898989"/>
              </a:solidFill>
              <a:latin typeface="Calibri" panose="020F0502020204030204" pitchFamily="34" charset="0"/>
            </a:endParaRPr>
          </a:p>
        </p:txBody>
      </p:sp>
      <p:sp>
        <p:nvSpPr>
          <p:cNvPr id="3076" name="Subtitle 2">
            <a:extLst>
              <a:ext uri="{FF2B5EF4-FFF2-40B4-BE49-F238E27FC236}">
                <a16:creationId xmlns:a16="http://schemas.microsoft.com/office/drawing/2014/main" id="{589A04B6-E457-1AFC-804A-17E474BCA54A}"/>
              </a:ext>
            </a:extLst>
          </p:cNvPr>
          <p:cNvSpPr txBox="1">
            <a:spLocks/>
          </p:cNvSpPr>
          <p:nvPr/>
        </p:nvSpPr>
        <p:spPr bwMode="auto">
          <a:xfrm>
            <a:off x="107950" y="195263"/>
            <a:ext cx="88566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pPr>
            <a:r>
              <a:rPr lang="en-IN" altLang="en-US" sz="2400" b="1" dirty="0">
                <a:latin typeface="Times New Roman" pitchFamily="18" charset="0"/>
                <a:cs typeface="Times New Roman" pitchFamily="18" charset="0"/>
              </a:rPr>
              <a:t>MULTI-PATTERN FINGERPRINT SECURITY SYSTEM</a:t>
            </a:r>
          </a:p>
          <a:p>
            <a:pPr algn="ctr" eaLnBrk="1" hangingPunct="1">
              <a:spcBef>
                <a:spcPct val="20000"/>
              </a:spcBef>
            </a:pPr>
            <a:endParaRPr lang="en-IN"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2346-57A5-D0E0-A803-50E88A622BED}"/>
              </a:ext>
            </a:extLst>
          </p:cNvPr>
          <p:cNvSpPr>
            <a:spLocks noGrp="1"/>
          </p:cNvSpPr>
          <p:nvPr>
            <p:ph type="title"/>
          </p:nvPr>
        </p:nvSpPr>
        <p:spPr/>
        <p:txBody>
          <a:bodyPr/>
          <a:lstStyle/>
          <a:p>
            <a:r>
              <a:rPr lang="en-US" sz="3600" b="1" dirty="0">
                <a:latin typeface="Times New Roman" pitchFamily="18" charset="0"/>
                <a:cs typeface="Times New Roman" pitchFamily="18" charset="0"/>
              </a:rPr>
              <a:t>DRAWBACKS</a:t>
            </a:r>
          </a:p>
        </p:txBody>
      </p:sp>
      <p:sp>
        <p:nvSpPr>
          <p:cNvPr id="3" name="Content Placeholder 2">
            <a:extLst>
              <a:ext uri="{FF2B5EF4-FFF2-40B4-BE49-F238E27FC236}">
                <a16:creationId xmlns:a16="http://schemas.microsoft.com/office/drawing/2014/main" id="{8EBF1455-6942-43E6-3D25-18F08C3009C8}"/>
              </a:ext>
            </a:extLst>
          </p:cNvPr>
          <p:cNvSpPr>
            <a:spLocks noGrp="1"/>
          </p:cNvSpPr>
          <p:nvPr>
            <p:ph idx="1"/>
          </p:nvPr>
        </p:nvSpPr>
        <p:spPr/>
        <p:txBody>
          <a:bodyPr/>
          <a:lstStyle/>
          <a:p>
            <a:pPr marL="742950" marR="3810" lvl="1" indent="-285750" algn="just">
              <a:lnSpc>
                <a:spcPct val="150000"/>
              </a:lnSpc>
              <a:spcBef>
                <a:spcPts val="0"/>
              </a:spcBef>
              <a:spcAft>
                <a:spcPts val="800"/>
              </a:spcAft>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Lack of information about small vessels in the sea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810" lvl="1" indent="-285750" algn="just">
              <a:lnSpc>
                <a:spcPct val="150000"/>
              </a:lnSpc>
              <a:spcBef>
                <a:spcPts val="0"/>
              </a:spcBef>
              <a:spcAft>
                <a:spcPts val="800"/>
              </a:spcAft>
              <a:buFont typeface="+mj-lt"/>
              <a:buAutoNum type="arabicParenR"/>
            </a:pPr>
            <a:r>
              <a:rPr lang="en-US" sz="1800" dirty="0">
                <a:latin typeface="Times New Roman" panose="02020603050405020304" pitchFamily="18" charset="0"/>
                <a:ea typeface="Calibri" panose="020F0502020204030204" pitchFamily="34" charset="0"/>
                <a:cs typeface="Times New Roman" panose="02020603050405020304" pitchFamily="18" charset="0"/>
              </a:rPr>
              <a:t>Lack of weather condition reports</a:t>
            </a:r>
          </a:p>
          <a:p>
            <a:pPr marL="742950" marR="3810" lvl="1" indent="-285750" algn="just">
              <a:lnSpc>
                <a:spcPct val="150000"/>
              </a:lnSpc>
              <a:spcBef>
                <a:spcPts val="0"/>
              </a:spcBef>
              <a:spcAft>
                <a:spcPts val="80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patterned behavior in fishing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810" lvl="1" indent="-285750" algn="just">
              <a:lnSpc>
                <a:spcPct val="150000"/>
              </a:lnSpc>
              <a:spcBef>
                <a:spcPts val="0"/>
              </a:spcBef>
              <a:spcAft>
                <a:spcPts val="800"/>
              </a:spcAft>
              <a:buFont typeface="+mj-lt"/>
              <a:buAutoNum type="arabicParen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CBD01A0-C4FC-3F2C-354E-BB25F268DC84}"/>
              </a:ext>
            </a:extLst>
          </p:cNvPr>
          <p:cNvSpPr>
            <a:spLocks noGrp="1"/>
          </p:cNvSpPr>
          <p:nvPr>
            <p:ph type="sldNum" sz="quarter" idx="12"/>
          </p:nvPr>
        </p:nvSpPr>
        <p:spPr/>
        <p:txBody>
          <a:bodyPr/>
          <a:lstStyle/>
          <a:p>
            <a:fld id="{21B6AE4E-D283-437C-9B78-23ED7AA71C1F}" type="slidenum">
              <a:rPr lang="en-IN" altLang="en-US" smtClean="0"/>
              <a:pPr/>
              <a:t>3</a:t>
            </a:fld>
            <a:endParaRPr lang="en-IN" altLang="en-US"/>
          </a:p>
        </p:txBody>
      </p:sp>
    </p:spTree>
    <p:extLst>
      <p:ext uri="{BB962C8B-B14F-4D97-AF65-F5344CB8AC3E}">
        <p14:creationId xmlns:p14="http://schemas.microsoft.com/office/powerpoint/2010/main" val="202770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407ED289-3F4A-690A-9BDA-6A15BD6E6A34}"/>
              </a:ext>
            </a:extLst>
          </p:cNvPr>
          <p:cNvSpPr>
            <a:spLocks noGrp="1"/>
          </p:cNvSpPr>
          <p:nvPr>
            <p:ph idx="1"/>
          </p:nvPr>
        </p:nvSpPr>
        <p:spPr>
          <a:xfrm>
            <a:off x="250825" y="928688"/>
            <a:ext cx="8642350" cy="4214812"/>
          </a:xfrm>
        </p:spPr>
        <p:txBody>
          <a:bodyPr/>
          <a:lstStyle/>
          <a:p>
            <a:pPr eaLnBrk="1" hangingPunct="1">
              <a:spcAft>
                <a:spcPts val="1200"/>
              </a:spcAft>
              <a:buFont typeface="Arial" panose="020B0604020202020204" pitchFamily="34" charset="0"/>
              <a:buNone/>
            </a:pPr>
            <a:r>
              <a:rPr lang="en-IN" altLang="en-US" sz="2400" b="1" dirty="0">
                <a:latin typeface="Times New Roman" pitchFamily="18" charset="0"/>
                <a:cs typeface="Times New Roman" pitchFamily="18" charset="0"/>
              </a:rPr>
              <a:t>Objective:</a:t>
            </a:r>
          </a:p>
          <a:p>
            <a:pPr marL="0" indent="0" algn="just" eaLnBrk="1" hangingPunct="1">
              <a:buNone/>
            </a:pPr>
            <a:r>
              <a:rPr lang="en-US" altLang="en-US" sz="2000" dirty="0">
                <a:latin typeface="Times New Roman" pitchFamily="18" charset="0"/>
                <a:cs typeface="Times New Roman" pitchFamily="18" charset="0"/>
              </a:rPr>
              <a:t>The objective of this study is to utilize fishing boat trajectory data and advanced clustering techniques to identify distinct spatial fishing zones and hotspots. Additionally, the study aims to analyze temporal patterns in fishing activities through timeline analysis, unveiling diurnal, seasonal, and annual trends. By integrating spatial clustering and timeline insights, the research seeks to enhance fisheries management strategies, optimize resource allocation, and promote sustainable and responsible fishing practices.</a:t>
            </a:r>
            <a:endParaRPr lang="en-IN" altLang="en-US" sz="2000" dirty="0">
              <a:latin typeface="Times New Roman" pitchFamily="18" charset="0"/>
              <a:cs typeface="Times New Roman" pitchFamily="18" charset="0"/>
            </a:endParaRPr>
          </a:p>
        </p:txBody>
      </p:sp>
      <p:sp>
        <p:nvSpPr>
          <p:cNvPr id="10243" name="Slide Number Placeholder 5">
            <a:extLst>
              <a:ext uri="{FF2B5EF4-FFF2-40B4-BE49-F238E27FC236}">
                <a16:creationId xmlns:a16="http://schemas.microsoft.com/office/drawing/2014/main" id="{510AB9E9-5AE3-E3C2-8387-3E69FB70B5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9C62C77-1AF8-413B-8C47-A6C646A431AB}" type="slidenum">
              <a:rPr lang="en-IN" altLang="en-US">
                <a:solidFill>
                  <a:srgbClr val="898989"/>
                </a:solidFill>
                <a:latin typeface="Calibri" panose="020F0502020204030204" pitchFamily="34" charset="0"/>
              </a:rPr>
              <a:pPr/>
              <a:t>4</a:t>
            </a:fld>
            <a:endParaRPr lang="en-IN" altLang="en-US">
              <a:solidFill>
                <a:srgbClr val="898989"/>
              </a:solidFill>
              <a:latin typeface="Calibri" panose="020F0502020204030204" pitchFamily="34" charset="0"/>
            </a:endParaRPr>
          </a:p>
        </p:txBody>
      </p:sp>
      <p:sp>
        <p:nvSpPr>
          <p:cNvPr id="6148" name="Subtitle 2">
            <a:extLst>
              <a:ext uri="{FF2B5EF4-FFF2-40B4-BE49-F238E27FC236}">
                <a16:creationId xmlns:a16="http://schemas.microsoft.com/office/drawing/2014/main" id="{C1262048-E9F3-2304-35A5-5DD553F64A78}"/>
              </a:ext>
            </a:extLst>
          </p:cNvPr>
          <p:cNvSpPr txBox="1">
            <a:spLocks/>
          </p:cNvSpPr>
          <p:nvPr/>
        </p:nvSpPr>
        <p:spPr bwMode="auto">
          <a:xfrm>
            <a:off x="107950" y="195263"/>
            <a:ext cx="8928100" cy="733425"/>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IN" altLang="en-US" sz="2400" b="1" dirty="0">
                <a:latin typeface="Adobe Garamond Pro Bold" pitchFamily="18" charset="0"/>
              </a:rPr>
              <a:t>IOT BASED MULTI-PATTERN FINGERPRINT SECURITY SYSTEM</a:t>
            </a:r>
          </a:p>
          <a:p>
            <a:pPr algn="ctr" eaLnBrk="1" hangingPunct="1">
              <a:spcBef>
                <a:spcPct val="20000"/>
              </a:spcBef>
              <a:defRPr/>
            </a:pPr>
            <a:endParaRPr lang="en-IN" altLang="en-US" sz="2400" b="1" dirty="0">
              <a:solidFill>
                <a:srgbClr val="0000CC"/>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41EDD1-5EA1-4076-880F-5F1CC26599D6}"/>
              </a:ext>
            </a:extLst>
          </p:cNvPr>
          <p:cNvSpPr>
            <a:spLocks noGrp="1"/>
          </p:cNvSpPr>
          <p:nvPr>
            <p:ph type="sldNum" sz="quarter" idx="12"/>
          </p:nvPr>
        </p:nvSpPr>
        <p:spPr/>
        <p:txBody>
          <a:bodyPr/>
          <a:lstStyle/>
          <a:p>
            <a:fld id="{FFB0A64A-1CD6-486A-88B7-4D83E82B7D9C}" type="slidenum">
              <a:rPr lang="en-IN" altLang="en-US" smtClean="0"/>
              <a:pPr/>
              <a:t>5</a:t>
            </a:fld>
            <a:endParaRPr lang="en-IN" altLang="en-US"/>
          </a:p>
        </p:txBody>
      </p:sp>
      <p:sp>
        <p:nvSpPr>
          <p:cNvPr id="3" name="Title 1">
            <a:extLst>
              <a:ext uri="{FF2B5EF4-FFF2-40B4-BE49-F238E27FC236}">
                <a16:creationId xmlns:a16="http://schemas.microsoft.com/office/drawing/2014/main" id="{51A47469-D43F-7069-9814-D4C7B0D3402D}"/>
              </a:ext>
            </a:extLst>
          </p:cNvPr>
          <p:cNvSpPr txBox="1">
            <a:spLocks/>
          </p:cNvSpPr>
          <p:nvPr/>
        </p:nvSpPr>
        <p:spPr>
          <a:xfrm>
            <a:off x="457200" y="206375"/>
            <a:ext cx="8229600" cy="85725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a:latin typeface="Times New Roman" pitchFamily="18" charset="0"/>
                <a:cs typeface="Times New Roman" pitchFamily="18" charset="0"/>
              </a:rPr>
              <a:t>PROPOSED PATTERN &amp; ADVANTAGES</a:t>
            </a:r>
          </a:p>
        </p:txBody>
      </p:sp>
      <p:sp>
        <p:nvSpPr>
          <p:cNvPr id="5" name="TextBox 4">
            <a:extLst>
              <a:ext uri="{FF2B5EF4-FFF2-40B4-BE49-F238E27FC236}">
                <a16:creationId xmlns:a16="http://schemas.microsoft.com/office/drawing/2014/main" id="{4EEC28C1-46FF-709A-599B-A76E07CF2681}"/>
              </a:ext>
            </a:extLst>
          </p:cNvPr>
          <p:cNvSpPr txBox="1"/>
          <p:nvPr/>
        </p:nvSpPr>
        <p:spPr>
          <a:xfrm>
            <a:off x="251520" y="879793"/>
            <a:ext cx="8640960" cy="4072910"/>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The proposed system “Multi-pattern fingerprint security system” improvises the method of  fingerprint recognition which includes combinations of multiple fingerprint which results in a complex pattern. Thus the system uses an Arduino UNO board to access the data , where the data is collected from the fingerprint scanner from the user of different fingers in series is been and applied or saved onto the data in the database (SQL server), thus the modification of finger data requires verification of the person who is  been the user in this case, the following images and code explains the proposed system briefly. Thus this advancement also tends in cost effectiveness, security of ones data and accessibility.</a:t>
            </a:r>
          </a:p>
          <a:p>
            <a:endParaRPr lang="en-US" sz="1600" dirty="0">
              <a:latin typeface="Times New Roman" panose="02020603050405020304" pitchFamily="18" charset="0"/>
            </a:endParaRPr>
          </a:p>
          <a:p>
            <a:r>
              <a:rPr lang="en-US" b="1" dirty="0">
                <a:latin typeface="Times New Roman" panose="02020603050405020304" pitchFamily="18" charset="0"/>
              </a:rPr>
              <a:t>ADVANTAGES</a:t>
            </a:r>
            <a:r>
              <a:rPr lang="en-US" sz="1600" dirty="0">
                <a:latin typeface="Times New Roman" panose="02020603050405020304" pitchFamily="18" charset="0"/>
              </a:rPr>
              <a:t>:</a:t>
            </a:r>
          </a:p>
          <a:p>
            <a:pPr marL="742950" marR="3810" lvl="1" indent="-285750" algn="just">
              <a:spcBef>
                <a:spcPts val="0"/>
              </a:spcBef>
              <a:spcAft>
                <a:spcPts val="800"/>
              </a:spcAft>
              <a:buFont typeface="Arial" panose="020B0604020202020204" pitchFamily="34" charset="0"/>
              <a:buChar char="•"/>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Justifies possible protection by including both the causes in the existing method that is uniqueness and combination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3810" lvl="1" indent="-285750" algn="just">
              <a:spcBef>
                <a:spcPts val="0"/>
              </a:spcBef>
              <a:spcAft>
                <a:spcPts val="800"/>
              </a:spcAft>
              <a:buFont typeface="Arial" panose="020B0604020202020204" pitchFamily="34" charset="0"/>
              <a:buChar char="•"/>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Could affirm high-rated protection and security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3810" lvl="1" indent="-285750" algn="just">
              <a:spcBef>
                <a:spcPts val="0"/>
              </a:spcBef>
              <a:spcAft>
                <a:spcPts val="800"/>
              </a:spcAft>
              <a:buFont typeface="Arial" panose="020B0604020202020204" pitchFamily="34" charset="0"/>
              <a:buChar char="•"/>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Not easy to breach one’s data because requires a lot of data to breach itself</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R="3810" lvl="1" algn="just">
              <a:spcBef>
                <a:spcPts val="0"/>
              </a:spcBef>
              <a:spcAft>
                <a:spcPts val="80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95473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a:extLst>
              <a:ext uri="{FF2B5EF4-FFF2-40B4-BE49-F238E27FC236}">
                <a16:creationId xmlns:a16="http://schemas.microsoft.com/office/drawing/2014/main" id="{66827AA0-47F9-A9F4-5FE8-E7ADAA8AB5E1}"/>
              </a:ext>
            </a:extLst>
          </p:cNvPr>
          <p:cNvSpPr>
            <a:spLocks noChangeArrowheads="1"/>
          </p:cNvSpPr>
          <p:nvPr/>
        </p:nvSpPr>
        <p:spPr bwMode="auto">
          <a:xfrm>
            <a:off x="250825" y="928688"/>
            <a:ext cx="8642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b="1">
                <a:latin typeface="Adobe Garamond Pro Bold" pitchFamily="18" charset="0"/>
              </a:rPr>
              <a:t>Block Diagram/Flowchart:</a:t>
            </a:r>
          </a:p>
        </p:txBody>
      </p:sp>
      <p:sp>
        <p:nvSpPr>
          <p:cNvPr id="7173" name="Subtitle 2">
            <a:extLst>
              <a:ext uri="{FF2B5EF4-FFF2-40B4-BE49-F238E27FC236}">
                <a16:creationId xmlns:a16="http://schemas.microsoft.com/office/drawing/2014/main" id="{FA9789B0-9FF0-ACAC-EB1B-57EB878E8C33}"/>
              </a:ext>
            </a:extLst>
          </p:cNvPr>
          <p:cNvSpPr txBox="1">
            <a:spLocks/>
          </p:cNvSpPr>
          <p:nvPr/>
        </p:nvSpPr>
        <p:spPr bwMode="auto">
          <a:xfrm>
            <a:off x="107950" y="169863"/>
            <a:ext cx="8928100" cy="733425"/>
          </a:xfrm>
          <a:prstGeom prst="rect">
            <a:avLst/>
          </a:prstGeom>
          <a:no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defRPr/>
            </a:pPr>
            <a:r>
              <a:rPr lang="en-IN" altLang="en-US" sz="2400" b="1" dirty="0">
                <a:latin typeface="Adobe Garamond Pro Bold" pitchFamily="18" charset="0"/>
              </a:rPr>
              <a:t>MULTI-PATTERN FINGERPRINT SECURITY SYSTEM</a:t>
            </a:r>
          </a:p>
          <a:p>
            <a:pPr algn="ctr" eaLnBrk="1" hangingPunct="1">
              <a:spcBef>
                <a:spcPct val="20000"/>
              </a:spcBef>
              <a:defRPr/>
            </a:pPr>
            <a:endParaRPr lang="en-IN" altLang="en-US" sz="2400" b="1" dirty="0">
              <a:solidFill>
                <a:srgbClr val="0000CC"/>
              </a:solidFill>
              <a:latin typeface="+mn-lt"/>
            </a:endParaRPr>
          </a:p>
        </p:txBody>
      </p:sp>
      <p:pic>
        <p:nvPicPr>
          <p:cNvPr id="11" name="Picture 10">
            <a:extLst>
              <a:ext uri="{FF2B5EF4-FFF2-40B4-BE49-F238E27FC236}">
                <a16:creationId xmlns:a16="http://schemas.microsoft.com/office/drawing/2014/main" id="{87D4B287-3F94-5D04-197C-03D18469E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812" y="1323975"/>
            <a:ext cx="5382376" cy="3400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F849-51E3-F040-53DD-86A492F69A95}"/>
              </a:ext>
            </a:extLst>
          </p:cNvPr>
          <p:cNvSpPr>
            <a:spLocks noGrp="1"/>
          </p:cNvSpPr>
          <p:nvPr>
            <p:ph type="title"/>
          </p:nvPr>
        </p:nvSpPr>
        <p:spPr>
          <a:xfrm>
            <a:off x="332584" y="195486"/>
            <a:ext cx="8478833" cy="801688"/>
          </a:xfrm>
        </p:spPr>
        <p:txBody>
          <a:bodyPr/>
          <a:lstStyle/>
          <a:p>
            <a:r>
              <a:rPr lang="en-US" sz="2400" b="1" dirty="0">
                <a:latin typeface="Times New Roman" pitchFamily="18" charset="0"/>
                <a:cs typeface="Times New Roman" pitchFamily="18" charset="0"/>
              </a:rPr>
              <a:t>STORING AND RETRIEVING OF BIOMETRIC</a:t>
            </a:r>
          </a:p>
        </p:txBody>
      </p:sp>
      <p:pic>
        <p:nvPicPr>
          <p:cNvPr id="6" name="Content Placeholder 5">
            <a:extLst>
              <a:ext uri="{FF2B5EF4-FFF2-40B4-BE49-F238E27FC236}">
                <a16:creationId xmlns:a16="http://schemas.microsoft.com/office/drawing/2014/main" id="{6B580739-B912-F059-894D-C12FA7D5F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064" y="1491630"/>
            <a:ext cx="6845872" cy="2514565"/>
          </a:xfrm>
        </p:spPr>
      </p:pic>
      <p:sp>
        <p:nvSpPr>
          <p:cNvPr id="4" name="Slide Number Placeholder 3">
            <a:extLst>
              <a:ext uri="{FF2B5EF4-FFF2-40B4-BE49-F238E27FC236}">
                <a16:creationId xmlns:a16="http://schemas.microsoft.com/office/drawing/2014/main" id="{30883FEE-C49D-A2DF-A420-6315BFC59B5A}"/>
              </a:ext>
            </a:extLst>
          </p:cNvPr>
          <p:cNvSpPr>
            <a:spLocks noGrp="1"/>
          </p:cNvSpPr>
          <p:nvPr>
            <p:ph type="sldNum" sz="quarter" idx="12"/>
          </p:nvPr>
        </p:nvSpPr>
        <p:spPr/>
        <p:txBody>
          <a:bodyPr/>
          <a:lstStyle/>
          <a:p>
            <a:fld id="{21B6AE4E-D283-437C-9B78-23ED7AA71C1F}" type="slidenum">
              <a:rPr lang="en-IN" altLang="en-US" smtClean="0"/>
              <a:pPr/>
              <a:t>7</a:t>
            </a:fld>
            <a:endParaRPr lang="en-IN" altLang="en-US"/>
          </a:p>
        </p:txBody>
      </p:sp>
    </p:spTree>
    <p:extLst>
      <p:ext uri="{BB962C8B-B14F-4D97-AF65-F5344CB8AC3E}">
        <p14:creationId xmlns:p14="http://schemas.microsoft.com/office/powerpoint/2010/main" val="158772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0626-BE20-4D18-B38B-1B6BF247EF3B}"/>
              </a:ext>
            </a:extLst>
          </p:cNvPr>
          <p:cNvSpPr>
            <a:spLocks noGrp="1"/>
          </p:cNvSpPr>
          <p:nvPr>
            <p:ph type="title"/>
          </p:nvPr>
        </p:nvSpPr>
        <p:spPr/>
        <p:txBody>
          <a:bodyPr/>
          <a:lstStyle/>
          <a:p>
            <a:r>
              <a:rPr lang="en-US" sz="3200"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7298BE85-2DB3-213C-48A3-4772AA656868}"/>
              </a:ext>
            </a:extLst>
          </p:cNvPr>
          <p:cNvSpPr>
            <a:spLocks noGrp="1"/>
          </p:cNvSpPr>
          <p:nvPr>
            <p:ph idx="1"/>
          </p:nvPr>
        </p:nvSpPr>
        <p:spPr>
          <a:xfrm>
            <a:off x="467544" y="1203598"/>
            <a:ext cx="8229600" cy="3394075"/>
          </a:xfrm>
        </p:spPr>
        <p:txBody>
          <a:bodyPr/>
          <a:lstStyle/>
          <a:p>
            <a:r>
              <a:rPr lang="en-US" sz="2400" dirty="0">
                <a:latin typeface="Times New Roman" pitchFamily="18" charset="0"/>
                <a:cs typeface="Times New Roman" pitchFamily="18" charset="0"/>
              </a:rPr>
              <a:t>Arduino setup</a:t>
            </a:r>
          </a:p>
          <a:p>
            <a:r>
              <a:rPr lang="en-US" sz="2400" dirty="0">
                <a:latin typeface="Times New Roman" pitchFamily="18" charset="0"/>
                <a:cs typeface="Times New Roman" pitchFamily="18" charset="0"/>
              </a:rPr>
              <a:t>Login Form</a:t>
            </a:r>
          </a:p>
          <a:p>
            <a:r>
              <a:rPr lang="en-US" sz="2400" dirty="0">
                <a:latin typeface="Times New Roman" pitchFamily="18" charset="0"/>
                <a:cs typeface="Times New Roman" pitchFamily="18" charset="0"/>
              </a:rPr>
              <a:t>Registration catalog</a:t>
            </a:r>
          </a:p>
          <a:p>
            <a:r>
              <a:rPr lang="en-US" sz="2400" dirty="0">
                <a:latin typeface="Times New Roman" pitchFamily="18" charset="0"/>
                <a:cs typeface="Times New Roman" pitchFamily="18" charset="0"/>
              </a:rPr>
              <a:t>Fingerprint scan form</a:t>
            </a:r>
          </a:p>
          <a:p>
            <a:r>
              <a:rPr lang="en-US" sz="2400" dirty="0">
                <a:latin typeface="Times New Roman" pitchFamily="18" charset="0"/>
                <a:cs typeface="Times New Roman" pitchFamily="18" charset="0"/>
              </a:rPr>
              <a:t>Fingerprint verification form</a:t>
            </a:r>
          </a:p>
          <a:p>
            <a:r>
              <a:rPr lang="en-US" sz="2400" dirty="0">
                <a:latin typeface="Times New Roman" pitchFamily="18" charset="0"/>
                <a:cs typeface="Times New Roman" pitchFamily="18" charset="0"/>
              </a:rPr>
              <a:t>Database connection</a:t>
            </a:r>
          </a:p>
        </p:txBody>
      </p:sp>
      <p:sp>
        <p:nvSpPr>
          <p:cNvPr id="4" name="Slide Number Placeholder 3">
            <a:extLst>
              <a:ext uri="{FF2B5EF4-FFF2-40B4-BE49-F238E27FC236}">
                <a16:creationId xmlns:a16="http://schemas.microsoft.com/office/drawing/2014/main" id="{F5222D52-8DA4-E239-080D-A1DECCEC29C7}"/>
              </a:ext>
            </a:extLst>
          </p:cNvPr>
          <p:cNvSpPr>
            <a:spLocks noGrp="1"/>
          </p:cNvSpPr>
          <p:nvPr>
            <p:ph type="sldNum" sz="quarter" idx="12"/>
          </p:nvPr>
        </p:nvSpPr>
        <p:spPr/>
        <p:txBody>
          <a:bodyPr/>
          <a:lstStyle/>
          <a:p>
            <a:fld id="{21B6AE4E-D283-437C-9B78-23ED7AA71C1F}" type="slidenum">
              <a:rPr lang="en-IN" altLang="en-US" smtClean="0"/>
              <a:pPr/>
              <a:t>8</a:t>
            </a:fld>
            <a:endParaRPr lang="en-IN" altLang="en-US"/>
          </a:p>
        </p:txBody>
      </p:sp>
    </p:spTree>
    <p:extLst>
      <p:ext uri="{BB962C8B-B14F-4D97-AF65-F5344CB8AC3E}">
        <p14:creationId xmlns:p14="http://schemas.microsoft.com/office/powerpoint/2010/main" val="348371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F161C-A373-5807-11D1-AE9C1EBC5C0C}"/>
              </a:ext>
            </a:extLst>
          </p:cNvPr>
          <p:cNvSpPr>
            <a:spLocks noGrp="1"/>
          </p:cNvSpPr>
          <p:nvPr>
            <p:ph type="sldNum" sz="quarter" idx="12"/>
          </p:nvPr>
        </p:nvSpPr>
        <p:spPr/>
        <p:txBody>
          <a:bodyPr/>
          <a:lstStyle/>
          <a:p>
            <a:fld id="{FFB0A64A-1CD6-486A-88B7-4D83E82B7D9C}" type="slidenum">
              <a:rPr lang="en-IN" altLang="en-US" smtClean="0"/>
              <a:pPr/>
              <a:t>9</a:t>
            </a:fld>
            <a:endParaRPr lang="en-IN" altLang="en-US"/>
          </a:p>
        </p:txBody>
      </p:sp>
      <p:pic>
        <p:nvPicPr>
          <p:cNvPr id="8" name="Picture 7">
            <a:extLst>
              <a:ext uri="{FF2B5EF4-FFF2-40B4-BE49-F238E27FC236}">
                <a16:creationId xmlns:a16="http://schemas.microsoft.com/office/drawing/2014/main" id="{108615E8-0624-6AC5-52EC-8DD46ABFB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99" y="796927"/>
            <a:ext cx="2010056" cy="2481609"/>
          </a:xfrm>
          <a:prstGeom prst="rect">
            <a:avLst/>
          </a:prstGeom>
        </p:spPr>
      </p:pic>
      <p:pic>
        <p:nvPicPr>
          <p:cNvPr id="10" name="Picture 9">
            <a:extLst>
              <a:ext uri="{FF2B5EF4-FFF2-40B4-BE49-F238E27FC236}">
                <a16:creationId xmlns:a16="http://schemas.microsoft.com/office/drawing/2014/main" id="{39B4F098-1F4B-BCEB-C758-9A36AECE6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133325"/>
            <a:ext cx="2932517" cy="1808812"/>
          </a:xfrm>
          <a:prstGeom prst="rect">
            <a:avLst/>
          </a:prstGeom>
        </p:spPr>
      </p:pic>
      <p:pic>
        <p:nvPicPr>
          <p:cNvPr id="12" name="Picture 11">
            <a:extLst>
              <a:ext uri="{FF2B5EF4-FFF2-40B4-BE49-F238E27FC236}">
                <a16:creationId xmlns:a16="http://schemas.microsoft.com/office/drawing/2014/main" id="{16B651AD-019D-4396-D7CE-AADD92CED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816" y="1150319"/>
            <a:ext cx="3097030" cy="1774823"/>
          </a:xfrm>
          <a:prstGeom prst="rect">
            <a:avLst/>
          </a:prstGeom>
        </p:spPr>
      </p:pic>
      <p:sp>
        <p:nvSpPr>
          <p:cNvPr id="13" name="TextBox 12">
            <a:extLst>
              <a:ext uri="{FF2B5EF4-FFF2-40B4-BE49-F238E27FC236}">
                <a16:creationId xmlns:a16="http://schemas.microsoft.com/office/drawing/2014/main" id="{24BE677D-6536-5A66-EC95-9F7D60370B4E}"/>
              </a:ext>
            </a:extLst>
          </p:cNvPr>
          <p:cNvSpPr txBox="1"/>
          <p:nvPr/>
        </p:nvSpPr>
        <p:spPr>
          <a:xfrm>
            <a:off x="2555776" y="195486"/>
            <a:ext cx="36004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WORKFLOW</a:t>
            </a:r>
          </a:p>
        </p:txBody>
      </p:sp>
      <p:cxnSp>
        <p:nvCxnSpPr>
          <p:cNvPr id="15" name="Straight Arrow Connector 14">
            <a:extLst>
              <a:ext uri="{FF2B5EF4-FFF2-40B4-BE49-F238E27FC236}">
                <a16:creationId xmlns:a16="http://schemas.microsoft.com/office/drawing/2014/main" id="{F450943D-10CB-B0E6-8A53-884217A2224C}"/>
              </a:ext>
            </a:extLst>
          </p:cNvPr>
          <p:cNvCxnSpPr>
            <a:stCxn id="8" idx="3"/>
            <a:endCxn id="10" idx="1"/>
          </p:cNvCxnSpPr>
          <p:nvPr/>
        </p:nvCxnSpPr>
        <p:spPr>
          <a:xfrm flipV="1">
            <a:off x="2401855" y="2037731"/>
            <a:ext cx="15392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1C78ADE-8900-C647-8F67-4FC3B771760C}"/>
              </a:ext>
            </a:extLst>
          </p:cNvPr>
          <p:cNvCxnSpPr>
            <a:stCxn id="10" idx="3"/>
            <a:endCxn id="12" idx="1"/>
          </p:cNvCxnSpPr>
          <p:nvPr/>
        </p:nvCxnSpPr>
        <p:spPr>
          <a:xfrm>
            <a:off x="5488293" y="2037731"/>
            <a:ext cx="3135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AA67B06E-1CD6-35E3-7CD1-73A81DA47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368" y="3418578"/>
            <a:ext cx="2483006" cy="1422942"/>
          </a:xfrm>
          <a:prstGeom prst="rect">
            <a:avLst/>
          </a:prstGeom>
        </p:spPr>
      </p:pic>
      <p:sp>
        <p:nvSpPr>
          <p:cNvPr id="21" name="TextBox 20">
            <a:extLst>
              <a:ext uri="{FF2B5EF4-FFF2-40B4-BE49-F238E27FC236}">
                <a16:creationId xmlns:a16="http://schemas.microsoft.com/office/drawing/2014/main" id="{829E1AA2-AAD5-F100-1D4F-51A8D63A0A08}"/>
              </a:ext>
            </a:extLst>
          </p:cNvPr>
          <p:cNvSpPr txBox="1"/>
          <p:nvPr/>
        </p:nvSpPr>
        <p:spPr>
          <a:xfrm>
            <a:off x="463368" y="3041858"/>
            <a:ext cx="2483006"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MANIPULATION CHECK SCAN</a:t>
            </a:r>
          </a:p>
        </p:txBody>
      </p:sp>
      <p:pic>
        <p:nvPicPr>
          <p:cNvPr id="23" name="Picture 22">
            <a:extLst>
              <a:ext uri="{FF2B5EF4-FFF2-40B4-BE49-F238E27FC236}">
                <a16:creationId xmlns:a16="http://schemas.microsoft.com/office/drawing/2014/main" id="{2C8462B6-085F-887A-2388-3871B9574360}"/>
              </a:ext>
            </a:extLst>
          </p:cNvPr>
          <p:cNvPicPr>
            <a:picLocks noChangeAspect="1"/>
          </p:cNvPicPr>
          <p:nvPr/>
        </p:nvPicPr>
        <p:blipFill rotWithShape="1">
          <a:blip r:embed="rId5">
            <a:extLst>
              <a:ext uri="{28A0092B-C50C-407E-A947-70E740481C1C}">
                <a14:useLocalDpi xmlns:a14="http://schemas.microsoft.com/office/drawing/2010/main" val="0"/>
              </a:ext>
            </a:extLst>
          </a:blip>
          <a:srcRect l="563" t="4469" b="40478"/>
          <a:stretch/>
        </p:blipFill>
        <p:spPr>
          <a:xfrm>
            <a:off x="4946599" y="3633507"/>
            <a:ext cx="3572858" cy="253826"/>
          </a:xfrm>
          <a:prstGeom prst="rect">
            <a:avLst/>
          </a:prstGeom>
        </p:spPr>
      </p:pic>
      <p:pic>
        <p:nvPicPr>
          <p:cNvPr id="25" name="Picture 24">
            <a:extLst>
              <a:ext uri="{FF2B5EF4-FFF2-40B4-BE49-F238E27FC236}">
                <a16:creationId xmlns:a16="http://schemas.microsoft.com/office/drawing/2014/main" id="{5A5BF441-B95F-40A5-0979-4D8BF26152E1}"/>
              </a:ext>
            </a:extLst>
          </p:cNvPr>
          <p:cNvPicPr>
            <a:picLocks noChangeAspect="1"/>
          </p:cNvPicPr>
          <p:nvPr/>
        </p:nvPicPr>
        <p:blipFill rotWithShape="1">
          <a:blip r:embed="rId6">
            <a:extLst>
              <a:ext uri="{28A0092B-C50C-407E-A947-70E740481C1C}">
                <a14:useLocalDpi xmlns:a14="http://schemas.microsoft.com/office/drawing/2010/main" val="0"/>
              </a:ext>
            </a:extLst>
          </a:blip>
          <a:srcRect b="50000"/>
          <a:stretch/>
        </p:blipFill>
        <p:spPr>
          <a:xfrm>
            <a:off x="3416101" y="4276912"/>
            <a:ext cx="2667372" cy="509658"/>
          </a:xfrm>
          <a:prstGeom prst="rect">
            <a:avLst/>
          </a:prstGeom>
        </p:spPr>
      </p:pic>
      <p:pic>
        <p:nvPicPr>
          <p:cNvPr id="27" name="Picture 26">
            <a:extLst>
              <a:ext uri="{FF2B5EF4-FFF2-40B4-BE49-F238E27FC236}">
                <a16:creationId xmlns:a16="http://schemas.microsoft.com/office/drawing/2014/main" id="{4DBE951F-63CF-74AF-56F7-5E48930CAB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3200" y="4274086"/>
            <a:ext cx="1810003" cy="562053"/>
          </a:xfrm>
          <a:prstGeom prst="rect">
            <a:avLst/>
          </a:prstGeom>
        </p:spPr>
      </p:pic>
      <p:sp>
        <p:nvSpPr>
          <p:cNvPr id="28" name="TextBox 27">
            <a:extLst>
              <a:ext uri="{FF2B5EF4-FFF2-40B4-BE49-F238E27FC236}">
                <a16:creationId xmlns:a16="http://schemas.microsoft.com/office/drawing/2014/main" id="{89E66D74-76C5-3D32-33A7-E8756D81B690}"/>
              </a:ext>
            </a:extLst>
          </p:cNvPr>
          <p:cNvSpPr txBox="1"/>
          <p:nvPr/>
        </p:nvSpPr>
        <p:spPr>
          <a:xfrm>
            <a:off x="2946374" y="3086034"/>
            <a:ext cx="2667372" cy="384025"/>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DATABASES</a:t>
            </a:r>
          </a:p>
        </p:txBody>
      </p:sp>
      <p:sp>
        <p:nvSpPr>
          <p:cNvPr id="29" name="TextBox 28">
            <a:extLst>
              <a:ext uri="{FF2B5EF4-FFF2-40B4-BE49-F238E27FC236}">
                <a16:creationId xmlns:a16="http://schemas.microsoft.com/office/drawing/2014/main" id="{4E3DF3A7-8C72-2CC8-E495-1DE663392046}"/>
              </a:ext>
            </a:extLst>
          </p:cNvPr>
          <p:cNvSpPr txBox="1"/>
          <p:nvPr/>
        </p:nvSpPr>
        <p:spPr>
          <a:xfrm>
            <a:off x="6876256" y="3929825"/>
            <a:ext cx="1368152"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LOG IN</a:t>
            </a:r>
          </a:p>
        </p:txBody>
      </p:sp>
      <p:sp>
        <p:nvSpPr>
          <p:cNvPr id="30" name="TextBox 29">
            <a:extLst>
              <a:ext uri="{FF2B5EF4-FFF2-40B4-BE49-F238E27FC236}">
                <a16:creationId xmlns:a16="http://schemas.microsoft.com/office/drawing/2014/main" id="{0904CE5A-5D28-03BD-702D-E6DD8D5FB5AD}"/>
              </a:ext>
            </a:extLst>
          </p:cNvPr>
          <p:cNvSpPr txBox="1"/>
          <p:nvPr/>
        </p:nvSpPr>
        <p:spPr>
          <a:xfrm>
            <a:off x="5595021" y="3267738"/>
            <a:ext cx="2276014"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REGISTRATION</a:t>
            </a:r>
          </a:p>
        </p:txBody>
      </p:sp>
      <p:sp>
        <p:nvSpPr>
          <p:cNvPr id="31" name="TextBox 30">
            <a:extLst>
              <a:ext uri="{FF2B5EF4-FFF2-40B4-BE49-F238E27FC236}">
                <a16:creationId xmlns:a16="http://schemas.microsoft.com/office/drawing/2014/main" id="{4C89BFA8-2EB7-FE70-539A-20B837EC4EE7}"/>
              </a:ext>
            </a:extLst>
          </p:cNvPr>
          <p:cNvSpPr txBox="1"/>
          <p:nvPr/>
        </p:nvSpPr>
        <p:spPr>
          <a:xfrm>
            <a:off x="3705671" y="3887333"/>
            <a:ext cx="2088232" cy="276999"/>
          </a:xfrm>
          <a:prstGeom prst="rect">
            <a:avLst/>
          </a:prstGeom>
          <a:noFill/>
        </p:spPr>
        <p:txBody>
          <a:bodyPr wrap="square" rtlCol="0">
            <a:spAutoFit/>
          </a:bodyPr>
          <a:lstStyle/>
          <a:p>
            <a:pPr algn="ctr"/>
            <a:r>
              <a:rPr lang="en-US" sz="1200" b="1" dirty="0">
                <a:latin typeface="TimesNewRoman"/>
              </a:rPr>
              <a:t>FINGERCODE</a:t>
            </a:r>
          </a:p>
        </p:txBody>
      </p:sp>
    </p:spTree>
    <p:extLst>
      <p:ext uri="{BB962C8B-B14F-4D97-AF65-F5344CB8AC3E}">
        <p14:creationId xmlns:p14="http://schemas.microsoft.com/office/powerpoint/2010/main" val="3124607747"/>
      </p:ext>
    </p:extLst>
  </p:cSld>
  <p:clrMapOvr>
    <a:masterClrMapping/>
  </p:clrMapOvr>
</p:sld>
</file>

<file path=ppt/theme/theme1.xml><?xml version="1.0" encoding="utf-8"?>
<a:theme xmlns:a="http://schemas.openxmlformats.org/drawingml/2006/main" name="Mini Projec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 Project Presentation</Template>
  <TotalTime>1821</TotalTime>
  <Words>813</Words>
  <Application>Microsoft Office PowerPoint</Application>
  <PresentationFormat>On-screen Show (16:9)</PresentationFormat>
  <Paragraphs>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 Bold</vt:lpstr>
      <vt:lpstr>Arial</vt:lpstr>
      <vt:lpstr>Arial Rounded MT Bold</vt:lpstr>
      <vt:lpstr>Calibri</vt:lpstr>
      <vt:lpstr>Times New Roman</vt:lpstr>
      <vt:lpstr>TimesNewRoman</vt:lpstr>
      <vt:lpstr>Times-Roman</vt:lpstr>
      <vt:lpstr>Mini Project Presentation</vt:lpstr>
      <vt:lpstr>   VEL TECH HIGH TECH         Dr. RANGARAJAN Dr. SAKUNTHALA ENGINEERING COLLEGE An Autonomous Institution </vt:lpstr>
      <vt:lpstr>PowerPoint Presentation</vt:lpstr>
      <vt:lpstr>DRAWBACKS</vt:lpstr>
      <vt:lpstr>PowerPoint Presentation</vt:lpstr>
      <vt:lpstr>PowerPoint Presentation</vt:lpstr>
      <vt:lpstr>PowerPoint Presentation</vt:lpstr>
      <vt:lpstr>STORING AND RETRIEVING OF BIOMETRIC</vt:lpstr>
      <vt:lpstr>METHODOLOGY</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 TECH HIGH TECH  Dr. RANGARAJAN Dr. SAKUNTHALA ENGINEERING COLLEGE An Autonomous Institution</dc:title>
  <dc:creator>Priya</dc:creator>
  <cp:lastModifiedBy>Arvind G</cp:lastModifiedBy>
  <cp:revision>120</cp:revision>
  <dcterms:created xsi:type="dcterms:W3CDTF">2021-09-25T07:01:39Z</dcterms:created>
  <dcterms:modified xsi:type="dcterms:W3CDTF">2023-08-09T04:35:12Z</dcterms:modified>
</cp:coreProperties>
</file>