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6A3-C6ED-7484-666C-94E93CBAB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9EC50-7514-D8A5-92CD-84286344B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2D9D-BC2B-3CB1-88D4-D6758055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B6F3-9E2C-3749-2179-23501FC7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C46C-9160-BDBC-4D2D-BEA4FDBA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A09E-2490-8215-CE88-A7468DF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4D49A-E39E-308A-C29E-CF8AEC758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D7E9-491E-A18E-627D-72BAC02C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07619-8778-61A5-8DC9-36CB0D8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645BE-897E-85F4-1240-83A961E4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BC640-A168-9C28-DC8A-EE8C6E04E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4E02B-67CD-52BC-82E1-C758ECA71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CA283-AFA4-16F7-ECA3-70192FC8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8AD14-A389-AF12-4E85-973B58AE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8092-FF89-FEF5-A35A-C863B50E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A33B-579D-2F6D-A8F3-164B5044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6975-5D85-A6C3-41DB-83FCC109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263C-CB6E-B461-0DE5-AF99A0B2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8DFA7-2D67-7983-E862-625EC7DE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B052-C7F0-A596-FC20-A3C6F40E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A306-1E74-48A3-E4C1-A9C6E9C4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CE3E1-8EA8-2824-85F9-F6FD987A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2A85-69D2-CABA-9296-9D961F61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F765E-ECED-2B18-0DAC-708F919E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980C-9007-2E4E-60D0-2E4B6C9F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2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9B2D-36FB-003E-76CA-D5DD0254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48CB-D00C-61A8-FF43-23F1430BD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1E976-F5DE-C3DD-338A-05F87D872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6E0B1-1732-EE59-1A18-D2DDC1DA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AEAFB-233F-0A92-DC59-3180A7AA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E8073-FF9A-BF7A-08D6-F1F94DD7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A34F-52AB-0D6A-BAB7-810145E6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4DE3-03CA-B593-758D-CE8636F2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DB75A-172A-4948-44DE-8AC23500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68809-35DC-AF27-CCF0-C5E853D50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BD94D-7C71-8D91-012B-3A2A6BF5E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F9C7B-88E2-D03F-A005-08F5F3B6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589A3-DA9E-F122-6A55-3D626610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BC730-282B-0794-038D-5CA4B0D0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5B24-B808-1ADE-414F-990C5400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F2AA0-6919-152F-4529-19E20E4E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4ADC8-666B-BB6C-85D1-D3295CF7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37425-DD2F-2941-329D-EA7A01F6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2F706-CF7D-68CC-4AC8-CE3ECBE6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10DCD-CACB-E1D1-ACE9-7743F436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03C7-6E81-E978-219B-BDD27EAA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DA8C-F938-D142-E2DC-F1797EA5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6A24-B619-D264-E220-3BB2067E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5AB62-A337-EBEC-A069-C27DE67D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A68A2-4A0E-3AD5-3395-904AB95A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1AFCB-F8E7-414B-8319-B78924D5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6614E-DF49-9E7B-0B6C-DE7123CA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8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7B78-5438-8767-0E00-58643E4E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D407D-1D15-1398-1DC8-AAC60AE36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B5B05-B100-9D14-5CF1-9588E996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C60D2-2D79-5DF5-C933-4FFE89B9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C2E0-23CB-4397-A989-53AB8DD7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93367-6F5E-0024-5034-6EC56BE8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CA787-0041-B158-5118-32719EB3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867AA-C237-728E-450E-A14CF5F8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8A79-929A-FD11-9511-579BB2CE0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A02B-56C1-4D96-AC9F-6A54A7408A6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775A-BE99-55C8-2D88-58078E646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C2FF2-9995-8B64-0AB7-95F9B3E34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409D-421A-40A6-B566-423CA049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7D9B8-0E10-070E-E042-04B9380DB6D6}"/>
              </a:ext>
            </a:extLst>
          </p:cNvPr>
          <p:cNvSpPr/>
          <p:nvPr/>
        </p:nvSpPr>
        <p:spPr>
          <a:xfrm>
            <a:off x="4094329" y="440140"/>
            <a:ext cx="2975212" cy="562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284563-3588-C9F1-5F39-15CB5F4E384C}"/>
              </a:ext>
            </a:extLst>
          </p:cNvPr>
          <p:cNvSpPr/>
          <p:nvPr/>
        </p:nvSpPr>
        <p:spPr>
          <a:xfrm>
            <a:off x="1214651" y="1473958"/>
            <a:ext cx="450376" cy="3548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DC27E-CE86-F3C1-B04D-19DE4A8478ED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439839" y="1828800"/>
            <a:ext cx="0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54D5F5-326C-04BB-757F-B3561C0FB5E9}"/>
              </a:ext>
            </a:extLst>
          </p:cNvPr>
          <p:cNvCxnSpPr/>
          <p:nvPr/>
        </p:nvCxnSpPr>
        <p:spPr>
          <a:xfrm flipH="1">
            <a:off x="1091821" y="2006221"/>
            <a:ext cx="348018" cy="122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D093A3-C249-F768-5387-FE025A47B271}"/>
              </a:ext>
            </a:extLst>
          </p:cNvPr>
          <p:cNvCxnSpPr>
            <a:cxnSpLocks/>
          </p:cNvCxnSpPr>
          <p:nvPr/>
        </p:nvCxnSpPr>
        <p:spPr>
          <a:xfrm flipH="1" flipV="1">
            <a:off x="1460311" y="2006221"/>
            <a:ext cx="327545" cy="122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09EBA2-C868-DEC8-EBF9-004D4F094F0D}"/>
              </a:ext>
            </a:extLst>
          </p:cNvPr>
          <p:cNvCxnSpPr>
            <a:cxnSpLocks/>
          </p:cNvCxnSpPr>
          <p:nvPr/>
        </p:nvCxnSpPr>
        <p:spPr>
          <a:xfrm flipV="1">
            <a:off x="1091821" y="2374710"/>
            <a:ext cx="348018" cy="177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93A769-4B18-64DC-38DB-ADDA87D09E5D}"/>
              </a:ext>
            </a:extLst>
          </p:cNvPr>
          <p:cNvCxnSpPr>
            <a:cxnSpLocks/>
          </p:cNvCxnSpPr>
          <p:nvPr/>
        </p:nvCxnSpPr>
        <p:spPr>
          <a:xfrm flipH="1" flipV="1">
            <a:off x="1460311" y="2374710"/>
            <a:ext cx="327545" cy="177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E3DAAB-4A92-4289-4EE6-FC1987ADB00B}"/>
              </a:ext>
            </a:extLst>
          </p:cNvPr>
          <p:cNvSpPr/>
          <p:nvPr/>
        </p:nvSpPr>
        <p:spPr>
          <a:xfrm>
            <a:off x="4517409" y="1187355"/>
            <a:ext cx="2129051" cy="6414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A2119C-111A-8F02-6438-16970BBEDD59}"/>
              </a:ext>
            </a:extLst>
          </p:cNvPr>
          <p:cNvSpPr/>
          <p:nvPr/>
        </p:nvSpPr>
        <p:spPr>
          <a:xfrm>
            <a:off x="4517409" y="2231408"/>
            <a:ext cx="2129051" cy="6414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F80D6A-3A44-4AC8-FFE8-40ED24A59D81}"/>
              </a:ext>
            </a:extLst>
          </p:cNvPr>
          <p:cNvSpPr/>
          <p:nvPr/>
        </p:nvSpPr>
        <p:spPr>
          <a:xfrm>
            <a:off x="4517408" y="3429000"/>
            <a:ext cx="2129051" cy="6414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F98641-2443-5766-0674-04EE771C16C6}"/>
              </a:ext>
            </a:extLst>
          </p:cNvPr>
          <p:cNvSpPr/>
          <p:nvPr/>
        </p:nvSpPr>
        <p:spPr>
          <a:xfrm>
            <a:off x="4517408" y="4640240"/>
            <a:ext cx="2129051" cy="6414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A27B8A-CC3C-4E74-6133-25A2CDE955BA}"/>
              </a:ext>
            </a:extLst>
          </p:cNvPr>
          <p:cNvSpPr txBox="1"/>
          <p:nvPr/>
        </p:nvSpPr>
        <p:spPr>
          <a:xfrm>
            <a:off x="1003113" y="2729552"/>
            <a:ext cx="91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42A691-2721-2918-BE29-E97746577FB9}"/>
              </a:ext>
            </a:extLst>
          </p:cNvPr>
          <p:cNvSpPr txBox="1"/>
          <p:nvPr/>
        </p:nvSpPr>
        <p:spPr>
          <a:xfrm>
            <a:off x="4995081" y="1272655"/>
            <a:ext cx="110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login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8E9AE9-DAFD-A8FF-BF5C-AC53DA8A6A7D}"/>
              </a:ext>
            </a:extLst>
          </p:cNvPr>
          <p:cNvSpPr txBox="1"/>
          <p:nvPr/>
        </p:nvSpPr>
        <p:spPr>
          <a:xfrm>
            <a:off x="4940492" y="2384947"/>
            <a:ext cx="125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Store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284353-5F16-70B1-A24E-5BAD70A6768D}"/>
              </a:ext>
            </a:extLst>
          </p:cNvPr>
          <p:cNvSpPr txBox="1"/>
          <p:nvPr/>
        </p:nvSpPr>
        <p:spPr>
          <a:xfrm>
            <a:off x="4694831" y="3442651"/>
            <a:ext cx="195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Verification on         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7F2FEE-62DA-04E0-B061-5F28115698D3}"/>
              </a:ext>
            </a:extLst>
          </p:cNvPr>
          <p:cNvSpPr txBox="1"/>
          <p:nvPr/>
        </p:nvSpPr>
        <p:spPr>
          <a:xfrm>
            <a:off x="4647061" y="4621704"/>
            <a:ext cx="195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Grant or revoke  based on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2739E7-B60C-29F5-4B74-C71511D0D42B}"/>
              </a:ext>
            </a:extLst>
          </p:cNvPr>
          <p:cNvCxnSpPr>
            <a:cxnSpLocks/>
          </p:cNvCxnSpPr>
          <p:nvPr/>
        </p:nvCxnSpPr>
        <p:spPr>
          <a:xfrm>
            <a:off x="1917509" y="2552131"/>
            <a:ext cx="25998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C0C510-A561-697E-E02F-986288F5633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917509" y="2552131"/>
            <a:ext cx="2599899" cy="1197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5575F1-4084-37F9-FBD9-D6A8E0752147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1917509" y="2552131"/>
            <a:ext cx="2599899" cy="2408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D1953A7-B493-2DA4-662F-3325CC61914C}"/>
              </a:ext>
            </a:extLst>
          </p:cNvPr>
          <p:cNvSpPr/>
          <p:nvPr/>
        </p:nvSpPr>
        <p:spPr>
          <a:xfrm>
            <a:off x="8673156" y="2364474"/>
            <a:ext cx="450376" cy="3548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EABE598-2544-E29B-CB94-FAEEEA408D42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8898344" y="2719316"/>
            <a:ext cx="0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A1D2D37-7D7C-9DEF-B72B-D5F3EBD1FB31}"/>
              </a:ext>
            </a:extLst>
          </p:cNvPr>
          <p:cNvCxnSpPr/>
          <p:nvPr/>
        </p:nvCxnSpPr>
        <p:spPr>
          <a:xfrm flipH="1">
            <a:off x="8550326" y="2896737"/>
            <a:ext cx="348018" cy="122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D41EBD-3092-CEE7-2DB5-90B5DA361339}"/>
              </a:ext>
            </a:extLst>
          </p:cNvPr>
          <p:cNvCxnSpPr>
            <a:cxnSpLocks/>
          </p:cNvCxnSpPr>
          <p:nvPr/>
        </p:nvCxnSpPr>
        <p:spPr>
          <a:xfrm flipH="1" flipV="1">
            <a:off x="8918816" y="2896737"/>
            <a:ext cx="327545" cy="122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AE51E3-F35E-94DD-BD37-023E5CB7F93E}"/>
              </a:ext>
            </a:extLst>
          </p:cNvPr>
          <p:cNvCxnSpPr>
            <a:cxnSpLocks/>
          </p:cNvCxnSpPr>
          <p:nvPr/>
        </p:nvCxnSpPr>
        <p:spPr>
          <a:xfrm flipV="1">
            <a:off x="8550326" y="3265226"/>
            <a:ext cx="348018" cy="177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8FED2D-4649-F881-E4F2-E3A6CF364507}"/>
              </a:ext>
            </a:extLst>
          </p:cNvPr>
          <p:cNvCxnSpPr>
            <a:cxnSpLocks/>
          </p:cNvCxnSpPr>
          <p:nvPr/>
        </p:nvCxnSpPr>
        <p:spPr>
          <a:xfrm flipH="1" flipV="1">
            <a:off x="8918816" y="3265226"/>
            <a:ext cx="327545" cy="177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805353-8DB7-0F2D-0232-C639ADB25D3E}"/>
              </a:ext>
            </a:extLst>
          </p:cNvPr>
          <p:cNvSpPr txBox="1"/>
          <p:nvPr/>
        </p:nvSpPr>
        <p:spPr>
          <a:xfrm>
            <a:off x="8550326" y="3469102"/>
            <a:ext cx="91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468078-0435-213E-015F-B447DE9A6CF2}"/>
              </a:ext>
            </a:extLst>
          </p:cNvPr>
          <p:cNvCxnSpPr>
            <a:cxnSpLocks/>
          </p:cNvCxnSpPr>
          <p:nvPr/>
        </p:nvCxnSpPr>
        <p:spPr>
          <a:xfrm flipH="1" flipV="1">
            <a:off x="6702190" y="1584277"/>
            <a:ext cx="1848136" cy="1844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1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G</dc:creator>
  <cp:lastModifiedBy>Arvind G</cp:lastModifiedBy>
  <cp:revision>3</cp:revision>
  <dcterms:created xsi:type="dcterms:W3CDTF">2023-06-08T03:48:05Z</dcterms:created>
  <dcterms:modified xsi:type="dcterms:W3CDTF">2023-06-08T04:14:12Z</dcterms:modified>
</cp:coreProperties>
</file>