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71" r:id="rId9"/>
    <p:sldId id="270" r:id="rId10"/>
    <p:sldId id="269" r:id="rId11"/>
    <p:sldId id="268" r:id="rId12"/>
    <p:sldId id="267" r:id="rId13"/>
    <p:sldId id="266" r:id="rId14"/>
    <p:sldId id="265" r:id="rId15"/>
    <p:sldId id="264" r:id="rId16"/>
    <p:sldId id="263" r:id="rId17"/>
    <p:sldId id="262" r:id="rId18"/>
    <p:sldId id="272" r:id="rId19"/>
    <p:sldId id="276" r:id="rId20"/>
    <p:sldId id="275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1DE3-AA7D-47CE-B6B0-C2A2FE608911}" type="datetimeFigureOut">
              <a:rPr lang="en-US" smtClean="0"/>
              <a:t>23-Oct-20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E60C-DA52-4B17-8308-3D652DDF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2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1DE3-AA7D-47CE-B6B0-C2A2FE608911}" type="datetimeFigureOut">
              <a:rPr lang="en-US" smtClean="0"/>
              <a:t>23-Oct-20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E60C-DA52-4B17-8308-3D652DDF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4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1DE3-AA7D-47CE-B6B0-C2A2FE608911}" type="datetimeFigureOut">
              <a:rPr lang="en-US" smtClean="0"/>
              <a:t>23-Oct-20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E60C-DA52-4B17-8308-3D652DDF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4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1DE3-AA7D-47CE-B6B0-C2A2FE608911}" type="datetimeFigureOut">
              <a:rPr lang="en-US" smtClean="0"/>
              <a:t>23-Oct-20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E60C-DA52-4B17-8308-3D652DDF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2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1DE3-AA7D-47CE-B6B0-C2A2FE608911}" type="datetimeFigureOut">
              <a:rPr lang="en-US" smtClean="0"/>
              <a:t>23-Oct-20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E60C-DA52-4B17-8308-3D652DDF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8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1DE3-AA7D-47CE-B6B0-C2A2FE608911}" type="datetimeFigureOut">
              <a:rPr lang="en-US" smtClean="0"/>
              <a:t>23-Oct-20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E60C-DA52-4B17-8308-3D652DDF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1DE3-AA7D-47CE-B6B0-C2A2FE608911}" type="datetimeFigureOut">
              <a:rPr lang="en-US" smtClean="0"/>
              <a:t>23-Oct-20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E60C-DA52-4B17-8308-3D652DDF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4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1DE3-AA7D-47CE-B6B0-C2A2FE608911}" type="datetimeFigureOut">
              <a:rPr lang="en-US" smtClean="0"/>
              <a:t>23-Oct-20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E60C-DA52-4B17-8308-3D652DDF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1DE3-AA7D-47CE-B6B0-C2A2FE608911}" type="datetimeFigureOut">
              <a:rPr lang="en-US" smtClean="0"/>
              <a:t>23-Oct-20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E60C-DA52-4B17-8308-3D652DDF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2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1DE3-AA7D-47CE-B6B0-C2A2FE608911}" type="datetimeFigureOut">
              <a:rPr lang="en-US" smtClean="0"/>
              <a:t>23-Oct-20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E60C-DA52-4B17-8308-3D652DDF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6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1DE3-AA7D-47CE-B6B0-C2A2FE608911}" type="datetimeFigureOut">
              <a:rPr lang="en-US" smtClean="0"/>
              <a:t>23-Oct-20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E60C-DA52-4B17-8308-3D652DDF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7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E1DE3-AA7D-47CE-B6B0-C2A2FE608911}" type="datetimeFigureOut">
              <a:rPr lang="en-US" smtClean="0"/>
              <a:t>23-Oct-20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EE60C-DA52-4B17-8308-3D652DDF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4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8521" y="1102120"/>
            <a:ext cx="10765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COVID-19 DATA </a:t>
            </a:r>
            <a:r>
              <a:rPr lang="en-US" sz="28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ANALYSIS &amp; SENTIMENT ANALYSIS</a:t>
            </a:r>
            <a:endParaRPr lang="en-US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8521" y="5276244"/>
            <a:ext cx="9445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			    GROUPS OF WORKING PEOPLE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		</a:t>
            </a:r>
          </a:p>
          <a:p>
            <a:pPr lvl="2"/>
            <a:r>
              <a:rPr lang="en-US" sz="1600" dirty="0">
                <a:solidFill>
                  <a:srgbClr val="002060"/>
                </a:solidFill>
              </a:rPr>
              <a:t>	</a:t>
            </a:r>
            <a:r>
              <a:rPr lang="en-US" sz="1600" dirty="0" smtClean="0">
                <a:solidFill>
                  <a:srgbClr val="002060"/>
                </a:solidFill>
              </a:rPr>
              <a:t>	1. ARVIND KUMAR SAHU (BT17CSE087)</a:t>
            </a:r>
          </a:p>
          <a:p>
            <a:pPr lvl="2"/>
            <a:r>
              <a:rPr lang="en-US" sz="1600" dirty="0" smtClean="0">
                <a:solidFill>
                  <a:srgbClr val="002060"/>
                </a:solidFill>
              </a:rPr>
              <a:t>		2. SHUBHAM MUNALE     (BT17CSE088)</a:t>
            </a:r>
          </a:p>
          <a:p>
            <a:pPr lvl="2"/>
            <a:r>
              <a:rPr lang="en-US" sz="1600" dirty="0">
                <a:solidFill>
                  <a:srgbClr val="002060"/>
                </a:solidFill>
              </a:rPr>
              <a:t>	</a:t>
            </a:r>
            <a:r>
              <a:rPr lang="en-US" sz="1600" dirty="0" smtClean="0">
                <a:solidFill>
                  <a:srgbClr val="002060"/>
                </a:solidFill>
              </a:rPr>
              <a:t>	3. MANTHAN CHAURASIA (BT17CSE105)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6995" y="4106871"/>
            <a:ext cx="403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UNDER THE GUIDANCE OF </a:t>
            </a:r>
            <a:endParaRPr lang="en-US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876910" y="4368392"/>
            <a:ext cx="4830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        Prof. &amp; Dr. </a:t>
            </a:r>
            <a:r>
              <a:rPr lang="en-US" sz="2400" dirty="0" err="1" smtClean="0">
                <a:solidFill>
                  <a:srgbClr val="00B050"/>
                </a:solidFill>
              </a:rPr>
              <a:t>Mayuri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</a:rPr>
              <a:t>Digalwar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                    IIIT Nagpur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38752" y="398648"/>
            <a:ext cx="4899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Black" panose="020B0A04020102020204" pitchFamily="34" charset="0"/>
              </a:rPr>
              <a:t>PROJECT TITLE</a:t>
            </a:r>
            <a:endParaRPr lang="en-US" sz="2400" b="1" dirty="0"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2588" y="2007987"/>
            <a:ext cx="9031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INDIAN INSTITUTE OF INFORMATION TECHNOLOGY NAGPUR</a:t>
            </a:r>
            <a:endParaRPr lang="en-US" sz="20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63704" y="1624566"/>
            <a:ext cx="276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62" y="2373380"/>
            <a:ext cx="7263441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46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8" y="1509621"/>
            <a:ext cx="5426015" cy="43433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109" y="1509621"/>
            <a:ext cx="5960705" cy="43433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75185" y="698740"/>
            <a:ext cx="60126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In India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3559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6" y="793630"/>
            <a:ext cx="5666560" cy="4589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031" y="793630"/>
            <a:ext cx="5762445" cy="45897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83147" y="5857336"/>
            <a:ext cx="455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On…… for all other country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669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959" y="224286"/>
            <a:ext cx="62368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rgbClr val="FF0000"/>
                </a:solidFill>
              </a:rPr>
              <a:t>Comparision</a:t>
            </a:r>
            <a:r>
              <a:rPr lang="en-US" sz="3000" dirty="0" smtClean="0">
                <a:solidFill>
                  <a:srgbClr val="FF0000"/>
                </a:solidFill>
              </a:rPr>
              <a:t> among top 5 countries :</a:t>
            </a:r>
            <a:endParaRPr lang="en-US" sz="30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39" y="1664897"/>
            <a:ext cx="5677223" cy="38560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133" y="1345720"/>
            <a:ext cx="5805429" cy="417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66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58" y="871268"/>
            <a:ext cx="6745856" cy="467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62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913" y="215660"/>
            <a:ext cx="94631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Pie </a:t>
            </a:r>
            <a:r>
              <a:rPr lang="en-US" sz="3000" dirty="0">
                <a:solidFill>
                  <a:srgbClr val="FF0000"/>
                </a:solidFill>
              </a:rPr>
              <a:t>Chart Visualizations for </a:t>
            </a:r>
            <a:r>
              <a:rPr lang="en-US" sz="3000" dirty="0" smtClean="0">
                <a:solidFill>
                  <a:srgbClr val="FF0000"/>
                </a:solidFill>
              </a:rPr>
              <a:t>COVID-19 :</a:t>
            </a:r>
            <a:endParaRPr lang="en-US" sz="30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76" y="1173192"/>
            <a:ext cx="4960299" cy="48652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633" y="953218"/>
            <a:ext cx="5529643" cy="530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3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66" y="1242203"/>
            <a:ext cx="5391620" cy="48911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151" y="1000663"/>
            <a:ext cx="5710796" cy="53742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01992" y="6133382"/>
            <a:ext cx="700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so on….. For other countries</a:t>
            </a:r>
          </a:p>
        </p:txBody>
      </p:sp>
    </p:spTree>
    <p:extLst>
      <p:ext uri="{BB962C8B-B14F-4D97-AF65-F5344CB8AC3E}">
        <p14:creationId xmlns:p14="http://schemas.microsoft.com/office/powerpoint/2010/main" val="3499050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562" y="167185"/>
            <a:ext cx="71858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World wide Confirmed Cases Prediction :</a:t>
            </a:r>
            <a:endParaRPr lang="en-US" sz="30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6" y="1587261"/>
            <a:ext cx="5800028" cy="40477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094" y="1587261"/>
            <a:ext cx="5941329" cy="40477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4287" y="96955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SVM Prediction 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66294" y="969556"/>
            <a:ext cx="372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Polynomial Regression Predictions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47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810" y="1164566"/>
            <a:ext cx="8810647" cy="43908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2694" y="370936"/>
            <a:ext cx="482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Bayesian Ridge Regression Predictions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2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1056" y="715994"/>
            <a:ext cx="6512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Work to be done next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2535" y="2061714"/>
            <a:ext cx="944592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600" dirty="0" smtClean="0"/>
              <a:t>Detailed analysis of COVID-19 in India with each possible aspect</a:t>
            </a:r>
          </a:p>
          <a:p>
            <a:pPr marL="342900" indent="-342900">
              <a:buAutoNum type="arabicPeriod"/>
            </a:pPr>
            <a:r>
              <a:rPr lang="en-US" sz="2600" dirty="0" smtClean="0"/>
              <a:t>COVID-19 sentiment analysis</a:t>
            </a:r>
          </a:p>
          <a:p>
            <a:pPr marL="342900" indent="-342900">
              <a:buAutoNum type="arabicPeriod"/>
            </a:pPr>
            <a:r>
              <a:rPr lang="en-US" sz="2600" dirty="0" smtClean="0"/>
              <a:t>Integration of all modules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12899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55939" y="783400"/>
            <a:ext cx="6858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References</a:t>
            </a:r>
          </a:p>
          <a:p>
            <a:r>
              <a:rPr lang="en-US" dirty="0" smtClean="0"/>
              <a:t>**Juan M. Banda, </a:t>
            </a:r>
            <a:r>
              <a:rPr lang="en-US" dirty="0" err="1" smtClean="0"/>
              <a:t>Ramya</a:t>
            </a:r>
            <a:r>
              <a:rPr lang="en-US" dirty="0" smtClean="0"/>
              <a:t> </a:t>
            </a:r>
            <a:r>
              <a:rPr lang="en-US" dirty="0" err="1" smtClean="0"/>
              <a:t>Tekumalla</a:t>
            </a:r>
            <a:r>
              <a:rPr lang="en-US" dirty="0" smtClean="0"/>
              <a:t>, </a:t>
            </a:r>
            <a:r>
              <a:rPr lang="en-US" dirty="0" err="1" smtClean="0"/>
              <a:t>Guanyu</a:t>
            </a:r>
            <a:r>
              <a:rPr lang="en-US" dirty="0" smtClean="0"/>
              <a:t> Wang,</a:t>
            </a:r>
          </a:p>
          <a:p>
            <a:r>
              <a:rPr lang="en-US" dirty="0" err="1" smtClean="0"/>
              <a:t>Jingyuan</a:t>
            </a:r>
            <a:r>
              <a:rPr lang="en-US" dirty="0" smtClean="0"/>
              <a:t> Yu, </a:t>
            </a:r>
            <a:r>
              <a:rPr lang="en-US" dirty="0" err="1" smtClean="0"/>
              <a:t>Tuo</a:t>
            </a:r>
            <a:r>
              <a:rPr lang="en-US" dirty="0" smtClean="0"/>
              <a:t> Liu, </a:t>
            </a:r>
            <a:r>
              <a:rPr lang="en-US" dirty="0" err="1" smtClean="0"/>
              <a:t>Yuning</a:t>
            </a:r>
            <a:r>
              <a:rPr lang="en-US" dirty="0" smtClean="0"/>
              <a:t> Ding, and Gerardo</a:t>
            </a:r>
          </a:p>
          <a:p>
            <a:r>
              <a:rPr lang="en-US" dirty="0" err="1" smtClean="0"/>
              <a:t>Chowell</a:t>
            </a:r>
            <a:r>
              <a:rPr lang="en-US" dirty="0" smtClean="0"/>
              <a:t>. 2020. A Twitter Dataset of 150+ million</a:t>
            </a:r>
          </a:p>
          <a:p>
            <a:r>
              <a:rPr lang="en-US" dirty="0" smtClean="0"/>
              <a:t>tweets related to COVID-19 for open research.</a:t>
            </a:r>
          </a:p>
          <a:p>
            <a:r>
              <a:rPr lang="en-US" dirty="0" smtClean="0"/>
              <a:t>Type: dataset.</a:t>
            </a:r>
          </a:p>
          <a:p>
            <a:r>
              <a:rPr lang="en-US" dirty="0" smtClean="0"/>
              <a:t>**Emily Chen, Kristina </a:t>
            </a:r>
            <a:r>
              <a:rPr lang="en-US" dirty="0" err="1" smtClean="0"/>
              <a:t>Lerman</a:t>
            </a:r>
            <a:r>
              <a:rPr lang="en-US" dirty="0" smtClean="0"/>
              <a:t>, and Emilio Ferrara.</a:t>
            </a:r>
          </a:p>
          <a:p>
            <a:r>
              <a:rPr lang="en-US" dirty="0" smtClean="0"/>
              <a:t>2020. #COVID-19: The First Public Coronavirus</a:t>
            </a:r>
          </a:p>
          <a:p>
            <a:r>
              <a:rPr lang="en-US" dirty="0" smtClean="0"/>
              <a:t>Twitter Dataset. Original-date: 2020-03-</a:t>
            </a:r>
          </a:p>
          <a:p>
            <a:r>
              <a:rPr lang="en-US" dirty="0" smtClean="0"/>
              <a:t>15T17:32:03Z.</a:t>
            </a:r>
          </a:p>
          <a:p>
            <a:r>
              <a:rPr lang="en-US" dirty="0" smtClean="0"/>
              <a:t>**Andrew </a:t>
            </a:r>
            <a:r>
              <a:rPr lang="en-US" dirty="0" err="1" smtClean="0"/>
              <a:t>Gelman</a:t>
            </a:r>
            <a:r>
              <a:rPr lang="en-US" dirty="0" smtClean="0"/>
              <a:t>. 2017. The piranha problem in social</a:t>
            </a:r>
          </a:p>
          <a:p>
            <a:r>
              <a:rPr lang="en-US" dirty="0" smtClean="0"/>
              <a:t>psychology / behavioral economics: The ”take a pill”</a:t>
            </a:r>
          </a:p>
          <a:p>
            <a:r>
              <a:rPr lang="en-US" dirty="0" smtClean="0"/>
              <a:t>model of science eats itself - Statistical Modeling,</a:t>
            </a:r>
          </a:p>
          <a:p>
            <a:r>
              <a:rPr lang="en-US" dirty="0" smtClean="0"/>
              <a:t>Causal Inference, and Social Science.</a:t>
            </a:r>
          </a:p>
          <a:p>
            <a:r>
              <a:rPr lang="en-US" dirty="0" smtClean="0"/>
              <a:t>**The Guardian. 2020. Coronavirus latest: 5 April at a</a:t>
            </a:r>
          </a:p>
          <a:p>
            <a:r>
              <a:rPr lang="en-US" dirty="0" smtClean="0"/>
              <a:t>glance. The Guardian.</a:t>
            </a:r>
          </a:p>
          <a:p>
            <a:r>
              <a:rPr lang="en-US" dirty="0" smtClean="0"/>
              <a:t>**John Hopkins University</a:t>
            </a:r>
            <a:endParaRPr lang="en-US" dirty="0" smtClean="0"/>
          </a:p>
          <a:p>
            <a:r>
              <a:rPr lang="en-US" dirty="0" smtClean="0"/>
              <a:t>**Kaggle.com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6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5449" y="931653"/>
            <a:ext cx="83331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Works covered in 1</a:t>
            </a:r>
            <a:r>
              <a:rPr lang="en-US" sz="3000" baseline="30000" dirty="0" smtClean="0">
                <a:solidFill>
                  <a:srgbClr val="FF0000"/>
                </a:solidFill>
              </a:rPr>
              <a:t>st</a:t>
            </a:r>
            <a:r>
              <a:rPr lang="en-US" sz="3000" dirty="0" smtClean="0">
                <a:solidFill>
                  <a:srgbClr val="FF0000"/>
                </a:solidFill>
              </a:rPr>
              <a:t> Presentation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0120" y="2122098"/>
            <a:ext cx="7108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Problem Statement</a:t>
            </a:r>
          </a:p>
          <a:p>
            <a:pPr marL="342900" indent="-342900">
              <a:buAutoNum type="arabicPeriod"/>
            </a:pPr>
            <a:r>
              <a:rPr lang="en-US" dirty="0" smtClean="0"/>
              <a:t>Motivation behind Problem</a:t>
            </a:r>
          </a:p>
          <a:p>
            <a:pPr marL="342900" indent="-342900">
              <a:buAutoNum type="arabicPeriod"/>
            </a:pPr>
            <a:r>
              <a:rPr lang="en-US" dirty="0" smtClean="0"/>
              <a:t>Objectives</a:t>
            </a:r>
          </a:p>
          <a:p>
            <a:pPr marL="342900" indent="-342900">
              <a:buAutoNum type="arabicPeriod"/>
            </a:pPr>
            <a:r>
              <a:rPr lang="en-US" dirty="0" smtClean="0"/>
              <a:t>Abstract</a:t>
            </a:r>
          </a:p>
          <a:p>
            <a:pPr marL="342900" indent="-342900">
              <a:buAutoNum type="arabicPeriod"/>
            </a:pPr>
            <a:r>
              <a:rPr lang="en-US" dirty="0" smtClean="0"/>
              <a:t>Literature Survey</a:t>
            </a:r>
          </a:p>
          <a:p>
            <a:pPr marL="342900" indent="-342900">
              <a:buAutoNum type="arabicPeriod"/>
            </a:pPr>
            <a:r>
              <a:rPr lang="en-US" dirty="0" smtClean="0"/>
              <a:t>Methodology</a:t>
            </a:r>
          </a:p>
          <a:p>
            <a:pPr marL="342900" indent="-342900">
              <a:buAutoNum type="arabicPeriod"/>
            </a:pPr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91247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1720" y="2579297"/>
            <a:ext cx="6771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The End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994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99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7268" y="327805"/>
            <a:ext cx="5374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Work Done till Now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0830" y="1820174"/>
            <a:ext cx="102826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600" dirty="0" smtClean="0"/>
              <a:t>Data Collection</a:t>
            </a:r>
          </a:p>
          <a:p>
            <a:pPr marL="342900" indent="-342900">
              <a:buAutoNum type="arabicPeriod"/>
            </a:pPr>
            <a:r>
              <a:rPr lang="en-US" sz="2600" dirty="0" smtClean="0"/>
              <a:t>Exploring Global Corona Virus Cases</a:t>
            </a:r>
          </a:p>
          <a:p>
            <a:pPr marL="342900" indent="-342900">
              <a:buAutoNum type="arabicPeriod"/>
            </a:pPr>
            <a:r>
              <a:rPr lang="en-US" sz="2600" dirty="0" smtClean="0"/>
              <a:t>Exploring Coronavirus Cases from Different Countries and </a:t>
            </a:r>
            <a:r>
              <a:rPr lang="en-US" sz="2600" dirty="0" err="1" smtClean="0"/>
              <a:t>comparision</a:t>
            </a:r>
            <a:r>
              <a:rPr lang="en-US" sz="2600" dirty="0" smtClean="0"/>
              <a:t> </a:t>
            </a:r>
          </a:p>
          <a:p>
            <a:pPr marL="342900" indent="-342900">
              <a:buFontTx/>
              <a:buAutoNum type="arabicPeriod"/>
            </a:pPr>
            <a:r>
              <a:rPr lang="en-US" sz="2800" dirty="0" smtClean="0"/>
              <a:t>Pie </a:t>
            </a:r>
            <a:r>
              <a:rPr lang="en-US" sz="2800" dirty="0"/>
              <a:t>Chart Visualizations for </a:t>
            </a:r>
            <a:r>
              <a:rPr lang="en-US" sz="2800" dirty="0" smtClean="0"/>
              <a:t>COVID-19</a:t>
            </a:r>
            <a:endParaRPr lang="en-US" sz="2600" dirty="0" smtClean="0"/>
          </a:p>
          <a:p>
            <a:pPr marL="342900" indent="-342900">
              <a:buAutoNum type="arabicPeriod"/>
            </a:pPr>
            <a:r>
              <a:rPr lang="en-US" sz="2600" dirty="0" smtClean="0"/>
              <a:t>World Wide Confirmed Cases Prediction</a:t>
            </a:r>
          </a:p>
        </p:txBody>
      </p:sp>
    </p:spTree>
    <p:extLst>
      <p:ext uri="{BB962C8B-B14F-4D97-AF65-F5344CB8AC3E}">
        <p14:creationId xmlns:p14="http://schemas.microsoft.com/office/powerpoint/2010/main" val="119032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068" y="414068"/>
            <a:ext cx="4830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Data Collection :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3692" y="1682151"/>
            <a:ext cx="67803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World Wide Data Analysis</a:t>
            </a:r>
          </a:p>
          <a:p>
            <a:r>
              <a:rPr lang="en-US" dirty="0"/>
              <a:t>	</a:t>
            </a:r>
            <a:r>
              <a:rPr lang="en-US" dirty="0" smtClean="0"/>
              <a:t>Data collected from John Hopkins University and </a:t>
            </a:r>
            <a:r>
              <a:rPr lang="en-US" dirty="0" err="1"/>
              <a:t>k</a:t>
            </a:r>
            <a:r>
              <a:rPr lang="en-US" dirty="0" err="1" smtClean="0"/>
              <a:t>aggle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India Specific Data</a:t>
            </a:r>
          </a:p>
          <a:p>
            <a:r>
              <a:rPr lang="en-US" dirty="0"/>
              <a:t>	</a:t>
            </a:r>
            <a:r>
              <a:rPr lang="en-US" dirty="0" smtClean="0"/>
              <a:t>data collected from ICMR, WHO and </a:t>
            </a:r>
            <a:r>
              <a:rPr lang="en-US" dirty="0" err="1" smtClean="0"/>
              <a:t>kaggle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Sentiment analysis</a:t>
            </a:r>
          </a:p>
          <a:p>
            <a:r>
              <a:rPr lang="en-US" dirty="0"/>
              <a:t>	</a:t>
            </a:r>
            <a:r>
              <a:rPr lang="en-US" dirty="0" smtClean="0"/>
              <a:t>Data collected from twitter dataset in IBM </a:t>
            </a:r>
            <a:r>
              <a:rPr lang="en-US" dirty="0" err="1" smtClean="0"/>
              <a:t>comptetion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5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5442" y="131802"/>
            <a:ext cx="63059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Exploring Global Corona Virus Cases :</a:t>
            </a:r>
            <a:endParaRPr lang="en-US" sz="3000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6" y="1002573"/>
            <a:ext cx="5360082" cy="29224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67" y="836761"/>
            <a:ext cx="6069919" cy="30882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83" y="4226942"/>
            <a:ext cx="5263155" cy="24406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525" y="3890511"/>
            <a:ext cx="5702061" cy="277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01" y="715992"/>
            <a:ext cx="10058400" cy="571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3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37" y="1354348"/>
            <a:ext cx="5554840" cy="44857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577" y="1354347"/>
            <a:ext cx="6046969" cy="44857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59856" y="6116128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on……….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7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561" y="388189"/>
            <a:ext cx="9618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Exploring Coronavirus Cases from Different Countries :</a:t>
            </a:r>
            <a:endParaRPr lang="en-US" sz="3000" dirty="0" smtClean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3" y="2087592"/>
            <a:ext cx="5849752" cy="4027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235" y="2087592"/>
            <a:ext cx="5856765" cy="41162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80294" y="1216325"/>
            <a:ext cx="48480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In US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41511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0" y="1406106"/>
            <a:ext cx="5571670" cy="45724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710" y="1406106"/>
            <a:ext cx="5986584" cy="457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9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307</Words>
  <Application>Microsoft Office PowerPoint</Application>
  <PresentationFormat>Widescreen</PresentationFormat>
  <Paragraphs>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Arvind Sahu</dc:creator>
  <cp:lastModifiedBy>Arvind Sahu</cp:lastModifiedBy>
  <cp:revision>45</cp:revision>
  <dcterms:created xsi:type="dcterms:W3CDTF">2020-10-23T06:03:30Z</dcterms:created>
  <dcterms:modified xsi:type="dcterms:W3CDTF">2020-10-23T11:08:38Z</dcterms:modified>
</cp:coreProperties>
</file>