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A.ARAVIND RAJ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312214288/34BAA66869D9065861B4A7BB27DC6AD3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(BANK MANAGEMENT)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53</cp:revision>
  <dcterms:created xsi:type="dcterms:W3CDTF">2024-03-29T15:07:22Z</dcterms:created>
  <dcterms:modified xsi:type="dcterms:W3CDTF">2024-08-30T09:07:19Z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