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87" r:id="rId4"/>
    <p:sldMasterId id="2147483695" r:id="rId5"/>
    <p:sldMasterId id="2147483732" r:id="rId6"/>
  </p:sldMasterIdLst>
  <p:notesMasterIdLst>
    <p:notesMasterId r:id="rId54"/>
  </p:notesMasterIdLst>
  <p:sldIdLst>
    <p:sldId id="999" r:id="rId7"/>
    <p:sldId id="923" r:id="rId8"/>
    <p:sldId id="876" r:id="rId9"/>
    <p:sldId id="877" r:id="rId10"/>
    <p:sldId id="785" r:id="rId11"/>
    <p:sldId id="899" r:id="rId12"/>
    <p:sldId id="882" r:id="rId13"/>
    <p:sldId id="884" r:id="rId14"/>
    <p:sldId id="902" r:id="rId15"/>
    <p:sldId id="930" r:id="rId16"/>
    <p:sldId id="931" r:id="rId17"/>
    <p:sldId id="932" r:id="rId18"/>
    <p:sldId id="935" r:id="rId19"/>
    <p:sldId id="944" r:id="rId20"/>
    <p:sldId id="945" r:id="rId21"/>
    <p:sldId id="946" r:id="rId22"/>
    <p:sldId id="947" r:id="rId23"/>
    <p:sldId id="950" r:id="rId24"/>
    <p:sldId id="951" r:id="rId25"/>
    <p:sldId id="955" r:id="rId26"/>
    <p:sldId id="956" r:id="rId27"/>
    <p:sldId id="939" r:id="rId28"/>
    <p:sldId id="952" r:id="rId29"/>
    <p:sldId id="954" r:id="rId30"/>
    <p:sldId id="953" r:id="rId31"/>
    <p:sldId id="961" r:id="rId32"/>
    <p:sldId id="962" r:id="rId33"/>
    <p:sldId id="963" r:id="rId34"/>
    <p:sldId id="940" r:id="rId35"/>
    <p:sldId id="997" r:id="rId36"/>
    <p:sldId id="971" r:id="rId37"/>
    <p:sldId id="941" r:id="rId38"/>
    <p:sldId id="964" r:id="rId39"/>
    <p:sldId id="965" r:id="rId40"/>
    <p:sldId id="966" r:id="rId41"/>
    <p:sldId id="967" r:id="rId42"/>
    <p:sldId id="968" r:id="rId43"/>
    <p:sldId id="973" r:id="rId44"/>
    <p:sldId id="974" r:id="rId45"/>
    <p:sldId id="975" r:id="rId46"/>
    <p:sldId id="978" r:id="rId47"/>
    <p:sldId id="976" r:id="rId48"/>
    <p:sldId id="979" r:id="rId49"/>
    <p:sldId id="977" r:id="rId50"/>
    <p:sldId id="980" r:id="rId51"/>
    <p:sldId id="1039" r:id="rId52"/>
    <p:sldId id="1000" r:id="rId53"/>
    <p:sldId id="1045" r:id="rId55"/>
    <p:sldId id="1043" r:id="rId56"/>
    <p:sldId id="1046" r:id="rId57"/>
    <p:sldId id="1047" r:id="rId58"/>
    <p:sldId id="1004" r:id="rId59"/>
    <p:sldId id="1005" r:id="rId60"/>
    <p:sldId id="1006" r:id="rId61"/>
    <p:sldId id="1007" r:id="rId62"/>
    <p:sldId id="1008" r:id="rId63"/>
    <p:sldId id="1009" r:id="rId64"/>
    <p:sldId id="1010" r:id="rId65"/>
    <p:sldId id="1040" r:id="rId66"/>
    <p:sldId id="1014" r:id="rId67"/>
    <p:sldId id="1048" r:id="rId68"/>
    <p:sldId id="1049" r:id="rId69"/>
    <p:sldId id="1015" r:id="rId70"/>
    <p:sldId id="1044" r:id="rId71"/>
    <p:sldId id="1018" r:id="rId72"/>
    <p:sldId id="1050" r:id="rId73"/>
    <p:sldId id="1051" r:id="rId74"/>
    <p:sldId id="1022" r:id="rId75"/>
    <p:sldId id="1052" r:id="rId76"/>
    <p:sldId id="1025" r:id="rId77"/>
    <p:sldId id="1053" r:id="rId78"/>
    <p:sldId id="1028" r:id="rId79"/>
    <p:sldId id="1054" r:id="rId80"/>
    <p:sldId id="1031" r:id="rId81"/>
    <p:sldId id="1055" r:id="rId82"/>
    <p:sldId id="1034" r:id="rId83"/>
    <p:sldId id="1056" r:id="rId84"/>
    <p:sldId id="1037" r:id="rId85"/>
    <p:sldId id="1057" r:id="rId86"/>
    <p:sldId id="92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DFF"/>
    <a:srgbClr val="1A073D"/>
    <a:srgbClr val="0084B4"/>
    <a:srgbClr val="C5FCFF"/>
    <a:srgbClr val="5EF6FE"/>
    <a:srgbClr val="F1F1FD"/>
    <a:srgbClr val="DDDDFB"/>
    <a:srgbClr val="5DFFD8"/>
    <a:srgbClr val="FCDBEE"/>
    <a:srgbClr val="FFE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291" autoAdjust="0"/>
  </p:normalViewPr>
  <p:slideViewPr>
    <p:cSldViewPr snapToGrid="0">
      <p:cViewPr varScale="1">
        <p:scale>
          <a:sx n="72" d="100"/>
          <a:sy n="72" d="100"/>
        </p:scale>
        <p:origin x="672" y="78"/>
      </p:cViewPr>
      <p:guideLst>
        <p:guide orient="horz" pos="2183"/>
        <p:guide pos="3840"/>
      </p:guideLst>
    </p:cSldViewPr>
  </p:slideViewPr>
  <p:outlineViewPr>
    <p:cViewPr>
      <p:scale>
        <a:sx n="33" d="100"/>
        <a:sy n="33" d="100"/>
      </p:scale>
      <p:origin x="0" y="-3108"/>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3.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notesMaster" Target="notesMasters/notesMaster1.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121B7-8C2E-42DC-845F-8ED403E221E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2B7E-2880-49BE-BF3B-9C307D32AD7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4"/>
        <p:cNvGrpSpPr/>
        <p:nvPr/>
      </p:nvGrpSpPr>
      <p:grpSpPr>
        <a:xfrm>
          <a:off x="0" y="0"/>
          <a:ext cx="0" cy="0"/>
          <a:chOff x="0" y="0"/>
          <a:chExt cx="0" cy="0"/>
        </a:xfrm>
      </p:grpSpPr>
      <p:sp>
        <p:nvSpPr>
          <p:cNvPr id="395" name="Google Shape;395;gfc357aebcc_0_1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fc357aebcc_0_1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7" name="Google Shape;397;gfc357aebcc_0_12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2"/>
        <p:cNvGrpSpPr/>
        <p:nvPr/>
      </p:nvGrpSpPr>
      <p:grpSpPr>
        <a:xfrm>
          <a:off x="0" y="0"/>
          <a:ext cx="0" cy="0"/>
          <a:chOff x="0" y="0"/>
          <a:chExt cx="0" cy="0"/>
        </a:xfrm>
      </p:grpSpPr>
      <p:sp>
        <p:nvSpPr>
          <p:cNvPr id="463" name="Google Shape;463;gfc357aebcc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gfc357aebcc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5" name="Google Shape;465;gfc357aebcc_1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
        <p:cNvGrpSpPr/>
        <p:nvPr/>
      </p:nvGrpSpPr>
      <p:grpSpPr>
        <a:xfrm>
          <a:off x="0" y="0"/>
          <a:ext cx="0" cy="0"/>
          <a:chOff x="0" y="0"/>
          <a:chExt cx="0" cy="0"/>
        </a:xfrm>
      </p:grpSpPr>
      <p:sp>
        <p:nvSpPr>
          <p:cNvPr id="472" name="Google Shape;472;gfc357aebcc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gfc357aebcc_1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4" name="Google Shape;474;gfc357aebcc_1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0"/>
        <p:cNvGrpSpPr/>
        <p:nvPr/>
      </p:nvGrpSpPr>
      <p:grpSpPr>
        <a:xfrm>
          <a:off x="0" y="0"/>
          <a:ext cx="0" cy="0"/>
          <a:chOff x="0" y="0"/>
          <a:chExt cx="0" cy="0"/>
        </a:xfrm>
      </p:grpSpPr>
      <p:sp>
        <p:nvSpPr>
          <p:cNvPr id="481" name="Google Shape;4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3" name="Google Shape;48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0"/>
        <p:cNvGrpSpPr/>
        <p:nvPr/>
      </p:nvGrpSpPr>
      <p:grpSpPr>
        <a:xfrm>
          <a:off x="0" y="0"/>
          <a:ext cx="0" cy="0"/>
          <a:chOff x="0" y="0"/>
          <a:chExt cx="0" cy="0"/>
        </a:xfrm>
      </p:grpSpPr>
      <p:sp>
        <p:nvSpPr>
          <p:cNvPr id="481" name="Google Shape;4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3" name="Google Shape;48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0"/>
        <p:cNvGrpSpPr/>
        <p:nvPr/>
      </p:nvGrpSpPr>
      <p:grpSpPr>
        <a:xfrm>
          <a:off x="0" y="0"/>
          <a:ext cx="0" cy="0"/>
          <a:chOff x="0" y="0"/>
          <a:chExt cx="0" cy="0"/>
        </a:xfrm>
      </p:grpSpPr>
      <p:sp>
        <p:nvSpPr>
          <p:cNvPr id="481" name="Google Shape;4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3" name="Google Shape;48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
        <p:cNvGrpSpPr/>
        <p:nvPr/>
      </p:nvGrpSpPr>
      <p:grpSpPr>
        <a:xfrm>
          <a:off x="0" y="0"/>
          <a:ext cx="0" cy="0"/>
          <a:chOff x="0" y="0"/>
          <a:chExt cx="0" cy="0"/>
        </a:xfrm>
      </p:grpSpPr>
      <p:sp>
        <p:nvSpPr>
          <p:cNvPr id="488" name="Google Shape;48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0" name="Google Shape;49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6"/>
        <p:cNvGrpSpPr/>
        <p:nvPr/>
      </p:nvGrpSpPr>
      <p:grpSpPr>
        <a:xfrm>
          <a:off x="0" y="0"/>
          <a:ext cx="0" cy="0"/>
          <a:chOff x="0" y="0"/>
          <a:chExt cx="0" cy="0"/>
        </a:xfrm>
      </p:grpSpPr>
      <p:sp>
        <p:nvSpPr>
          <p:cNvPr id="497" name="Google Shape;4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9" name="Google Shape;4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6"/>
        <p:cNvGrpSpPr/>
        <p:nvPr/>
      </p:nvGrpSpPr>
      <p:grpSpPr>
        <a:xfrm>
          <a:off x="0" y="0"/>
          <a:ext cx="0" cy="0"/>
          <a:chOff x="0" y="0"/>
          <a:chExt cx="0" cy="0"/>
        </a:xfrm>
      </p:grpSpPr>
      <p:sp>
        <p:nvSpPr>
          <p:cNvPr id="497" name="Google Shape;4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9" name="Google Shape;4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7"/>
        <p:cNvGrpSpPr/>
        <p:nvPr/>
      </p:nvGrpSpPr>
      <p:grpSpPr>
        <a:xfrm>
          <a:off x="0" y="0"/>
          <a:ext cx="0" cy="0"/>
          <a:chOff x="0" y="0"/>
          <a:chExt cx="0" cy="0"/>
        </a:xfrm>
      </p:grpSpPr>
      <p:sp>
        <p:nvSpPr>
          <p:cNvPr id="508" name="Google Shape;5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0" name="Google Shape;51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7"/>
        <p:cNvGrpSpPr/>
        <p:nvPr/>
      </p:nvGrpSpPr>
      <p:grpSpPr>
        <a:xfrm>
          <a:off x="0" y="0"/>
          <a:ext cx="0" cy="0"/>
          <a:chOff x="0" y="0"/>
          <a:chExt cx="0" cy="0"/>
        </a:xfrm>
      </p:grpSpPr>
      <p:sp>
        <p:nvSpPr>
          <p:cNvPr id="508" name="Google Shape;5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0" name="Google Shape;51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9"/>
        <p:cNvGrpSpPr/>
        <p:nvPr/>
      </p:nvGrpSpPr>
      <p:grpSpPr>
        <a:xfrm>
          <a:off x="0" y="0"/>
          <a:ext cx="0" cy="0"/>
          <a:chOff x="0" y="0"/>
          <a:chExt cx="0" cy="0"/>
        </a:xfrm>
      </p:grpSpPr>
      <p:sp>
        <p:nvSpPr>
          <p:cNvPr id="410" name="Google Shape;410;gfc357aebcc_0_14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c357aebcc_0_14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2" name="Google Shape;412;gfc357aebcc_0_14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0"/>
        <p:cNvGrpSpPr/>
        <p:nvPr/>
      </p:nvGrpSpPr>
      <p:grpSpPr>
        <a:xfrm>
          <a:off x="0" y="0"/>
          <a:ext cx="0" cy="0"/>
          <a:chOff x="0" y="0"/>
          <a:chExt cx="0" cy="0"/>
        </a:xfrm>
      </p:grpSpPr>
      <p:sp>
        <p:nvSpPr>
          <p:cNvPr id="521" name="Google Shape;5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3" name="Google Shape;52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0"/>
        <p:cNvGrpSpPr/>
        <p:nvPr/>
      </p:nvGrpSpPr>
      <p:grpSpPr>
        <a:xfrm>
          <a:off x="0" y="0"/>
          <a:ext cx="0" cy="0"/>
          <a:chOff x="0" y="0"/>
          <a:chExt cx="0" cy="0"/>
        </a:xfrm>
      </p:grpSpPr>
      <p:sp>
        <p:nvSpPr>
          <p:cNvPr id="521" name="Google Shape;5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3" name="Google Shape;52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5"/>
        <p:cNvGrpSpPr/>
        <p:nvPr/>
      </p:nvGrpSpPr>
      <p:grpSpPr>
        <a:xfrm>
          <a:off x="0" y="0"/>
          <a:ext cx="0" cy="0"/>
          <a:chOff x="0" y="0"/>
          <a:chExt cx="0" cy="0"/>
        </a:xfrm>
      </p:grpSpPr>
      <p:sp>
        <p:nvSpPr>
          <p:cNvPr id="536" name="Google Shape;5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8" name="Google Shape;5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9"/>
        <p:cNvGrpSpPr/>
        <p:nvPr/>
      </p:nvGrpSpPr>
      <p:grpSpPr>
        <a:xfrm>
          <a:off x="0" y="0"/>
          <a:ext cx="0" cy="0"/>
          <a:chOff x="0" y="0"/>
          <a:chExt cx="0" cy="0"/>
        </a:xfrm>
      </p:grpSpPr>
      <p:sp>
        <p:nvSpPr>
          <p:cNvPr id="410" name="Google Shape;410;gfc357aebcc_0_14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c357aebcc_0_14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2" name="Google Shape;412;gfc357aebcc_0_14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solidFill>
                  <a:prstClr val="black"/>
                </a:solidFill>
              </a:rPr>
            </a:fld>
            <a:endParaRPr lang="es-ES_tradnl"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9"/>
        <p:cNvGrpSpPr/>
        <p:nvPr/>
      </p:nvGrpSpPr>
      <p:grpSpPr>
        <a:xfrm>
          <a:off x="0" y="0"/>
          <a:ext cx="0" cy="0"/>
          <a:chOff x="0" y="0"/>
          <a:chExt cx="0" cy="0"/>
        </a:xfrm>
      </p:grpSpPr>
      <p:sp>
        <p:nvSpPr>
          <p:cNvPr id="410" name="Google Shape;410;gfc357aebcc_0_14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c357aebcc_0_14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2" name="Google Shape;412;gfc357aebcc_0_14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7"/>
        <p:cNvGrpSpPr/>
        <p:nvPr/>
      </p:nvGrpSpPr>
      <p:grpSpPr>
        <a:xfrm>
          <a:off x="0" y="0"/>
          <a:ext cx="0" cy="0"/>
          <a:chOff x="0" y="0"/>
          <a:chExt cx="0" cy="0"/>
        </a:xfrm>
      </p:grpSpPr>
      <p:sp>
        <p:nvSpPr>
          <p:cNvPr id="418" name="Google Shape;418;gfc357aebcc_1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gfc357aebcc_1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0" name="Google Shape;420;gfc357aebcc_1_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6"/>
        <p:cNvGrpSpPr/>
        <p:nvPr/>
      </p:nvGrpSpPr>
      <p:grpSpPr>
        <a:xfrm>
          <a:off x="0" y="0"/>
          <a:ext cx="0" cy="0"/>
          <a:chOff x="0" y="0"/>
          <a:chExt cx="0" cy="0"/>
        </a:xfrm>
      </p:grpSpPr>
      <p:sp>
        <p:nvSpPr>
          <p:cNvPr id="427" name="Google Shape;427;gfc357aebcc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8" name="Google Shape;428;gfc357aebcc_1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9" name="Google Shape;429;gfc357aebcc_1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5"/>
        <p:cNvGrpSpPr/>
        <p:nvPr/>
      </p:nvGrpSpPr>
      <p:grpSpPr>
        <a:xfrm>
          <a:off x="0" y="0"/>
          <a:ext cx="0" cy="0"/>
          <a:chOff x="0" y="0"/>
          <a:chExt cx="0" cy="0"/>
        </a:xfrm>
      </p:grpSpPr>
      <p:sp>
        <p:nvSpPr>
          <p:cNvPr id="436" name="Google Shape;436;gfc357aebcc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fc357aebcc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8" name="Google Shape;438;gfc357aebcc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4"/>
        <p:cNvGrpSpPr/>
        <p:nvPr/>
      </p:nvGrpSpPr>
      <p:grpSpPr>
        <a:xfrm>
          <a:off x="0" y="0"/>
          <a:ext cx="0" cy="0"/>
          <a:chOff x="0" y="0"/>
          <a:chExt cx="0" cy="0"/>
        </a:xfrm>
      </p:grpSpPr>
      <p:sp>
        <p:nvSpPr>
          <p:cNvPr id="445" name="Google Shape;445;gfc357aebcc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gfc357aebcc_1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7" name="Google Shape;447;gfc357aebcc_1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3"/>
        <p:cNvGrpSpPr/>
        <p:nvPr/>
      </p:nvGrpSpPr>
      <p:grpSpPr>
        <a:xfrm>
          <a:off x="0" y="0"/>
          <a:ext cx="0" cy="0"/>
          <a:chOff x="0" y="0"/>
          <a:chExt cx="0" cy="0"/>
        </a:xfrm>
      </p:grpSpPr>
      <p:sp>
        <p:nvSpPr>
          <p:cNvPr id="454" name="Google Shape;454;gfc357aebcc_1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gfc357aebcc_1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6" name="Google Shape;456;gfc357aebcc_1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1"/>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1" fmla="*/ 3416214 w 9117690"/>
              <a:gd name="connsiteY0-2" fmla="*/ 3589692 h 4971224"/>
              <a:gd name="connsiteX1-3" fmla="*/ 3418663 w 9117690"/>
              <a:gd name="connsiteY1-4" fmla="*/ 3590526 h 4971224"/>
              <a:gd name="connsiteX2-5" fmla="*/ 3419057 w 9117690"/>
              <a:gd name="connsiteY2-6" fmla="*/ 3590560 h 4971224"/>
              <a:gd name="connsiteX3-7" fmla="*/ 3416214 w 9117690"/>
              <a:gd name="connsiteY3-8" fmla="*/ 3589692 h 4971224"/>
              <a:gd name="connsiteX4-9" fmla="*/ 0 w 9117690"/>
              <a:gd name="connsiteY4-10" fmla="*/ 0 h 4971224"/>
              <a:gd name="connsiteX5-11" fmla="*/ 9117690 w 9117690"/>
              <a:gd name="connsiteY5-12" fmla="*/ 0 h 4971224"/>
              <a:gd name="connsiteX6-13" fmla="*/ 9117689 w 9117690"/>
              <a:gd name="connsiteY6-14" fmla="*/ 2104736 h 4971224"/>
              <a:gd name="connsiteX7-15" fmla="*/ 9038886 w 9117690"/>
              <a:gd name="connsiteY7-16" fmla="*/ 2223622 h 4971224"/>
              <a:gd name="connsiteX8-17" fmla="*/ 8990816 w 9117690"/>
              <a:gd name="connsiteY8-18" fmla="*/ 2233326 h 4971224"/>
              <a:gd name="connsiteX9-19" fmla="*/ 8990816 w 9117690"/>
              <a:gd name="connsiteY9-20" fmla="*/ 2234064 h 4971224"/>
              <a:gd name="connsiteX10-21" fmla="*/ 8967336 w 9117690"/>
              <a:gd name="connsiteY10-22" fmla="*/ 2236431 h 4971224"/>
              <a:gd name="connsiteX11-23" fmla="*/ 8890272 w 9117690"/>
              <a:gd name="connsiteY11-24" fmla="*/ 2282875 h 4971224"/>
              <a:gd name="connsiteX12-25" fmla="*/ 8869107 w 9117690"/>
              <a:gd name="connsiteY12-26" fmla="*/ 2319766 h 4971224"/>
              <a:gd name="connsiteX13-27" fmla="*/ 8869107 w 9117690"/>
              <a:gd name="connsiteY13-28" fmla="*/ 2383080 h 4971224"/>
              <a:gd name="connsiteX14-29" fmla="*/ 8790304 w 9117690"/>
              <a:gd name="connsiteY14-30" fmla="*/ 2501968 h 4971224"/>
              <a:gd name="connsiteX15-31" fmla="*/ 8742234 w 9117690"/>
              <a:gd name="connsiteY15-32" fmla="*/ 2511672 h 4971224"/>
              <a:gd name="connsiteX16-33" fmla="*/ 8742234 w 9117690"/>
              <a:gd name="connsiteY16-34" fmla="*/ 2512410 h 4971224"/>
              <a:gd name="connsiteX17-35" fmla="*/ 8718754 w 9117690"/>
              <a:gd name="connsiteY17-36" fmla="*/ 2514777 h 4971224"/>
              <a:gd name="connsiteX18-37" fmla="*/ 8619025 w 9117690"/>
              <a:gd name="connsiteY18-38" fmla="*/ 2600726 h 4971224"/>
              <a:gd name="connsiteX19-39" fmla="*/ 8619005 w 9117690"/>
              <a:gd name="connsiteY19-40" fmla="*/ 2600839 h 4971224"/>
              <a:gd name="connsiteX20-41" fmla="*/ 8619005 w 9117690"/>
              <a:gd name="connsiteY20-42" fmla="*/ 3160632 h 4971224"/>
              <a:gd name="connsiteX21-43" fmla="*/ 8540202 w 9117690"/>
              <a:gd name="connsiteY21-44" fmla="*/ 3279520 h 4971224"/>
              <a:gd name="connsiteX22-45" fmla="*/ 8492132 w 9117690"/>
              <a:gd name="connsiteY22-46" fmla="*/ 3289224 h 4971224"/>
              <a:gd name="connsiteX23-47" fmla="*/ 8492132 w 9117690"/>
              <a:gd name="connsiteY23-48" fmla="*/ 3289962 h 4971224"/>
              <a:gd name="connsiteX24-49" fmla="*/ 8468652 w 9117690"/>
              <a:gd name="connsiteY24-50" fmla="*/ 3292329 h 4971224"/>
              <a:gd name="connsiteX25-51" fmla="*/ 8368923 w 9117690"/>
              <a:gd name="connsiteY25-52" fmla="*/ 3378278 h 4971224"/>
              <a:gd name="connsiteX26-53" fmla="*/ 8368672 w 9117690"/>
              <a:gd name="connsiteY26-54" fmla="*/ 3379701 h 4971224"/>
              <a:gd name="connsiteX27-55" fmla="*/ 8368672 w 9117690"/>
              <a:gd name="connsiteY27-56" fmla="*/ 3648026 h 4971224"/>
              <a:gd name="connsiteX28-57" fmla="*/ 8239645 w 9117690"/>
              <a:gd name="connsiteY28-58" fmla="*/ 3777053 h 4971224"/>
              <a:gd name="connsiteX29-59" fmla="*/ 8239646 w 9117690"/>
              <a:gd name="connsiteY29-60" fmla="*/ 3777052 h 4971224"/>
              <a:gd name="connsiteX30-61" fmla="*/ 8110619 w 9117690"/>
              <a:gd name="connsiteY30-62" fmla="*/ 3648025 h 4971224"/>
              <a:gd name="connsiteX31-63" fmla="*/ 8110619 w 9117690"/>
              <a:gd name="connsiteY31-64" fmla="*/ 3368005 h 4971224"/>
              <a:gd name="connsiteX32-65" fmla="*/ 8108616 w 9117690"/>
              <a:gd name="connsiteY32-66" fmla="*/ 3356655 h 4971224"/>
              <a:gd name="connsiteX33-67" fmla="*/ 8008887 w 9117690"/>
              <a:gd name="connsiteY33-68" fmla="*/ 3270706 h 4971224"/>
              <a:gd name="connsiteX34-69" fmla="*/ 7985407 w 9117690"/>
              <a:gd name="connsiteY34-70" fmla="*/ 3268339 h 4971224"/>
              <a:gd name="connsiteX35-71" fmla="*/ 7985407 w 9117690"/>
              <a:gd name="connsiteY35-72" fmla="*/ 3267601 h 4971224"/>
              <a:gd name="connsiteX36-73" fmla="*/ 7937337 w 9117690"/>
              <a:gd name="connsiteY36-74" fmla="*/ 3257897 h 4971224"/>
              <a:gd name="connsiteX37-75" fmla="*/ 7858534 w 9117690"/>
              <a:gd name="connsiteY37-76" fmla="*/ 3139009 h 4971224"/>
              <a:gd name="connsiteX38-77" fmla="*/ 7858534 w 9117690"/>
              <a:gd name="connsiteY38-78" fmla="*/ 3048879 h 4971224"/>
              <a:gd name="connsiteX39-79" fmla="*/ 7850145 w 9117690"/>
              <a:gd name="connsiteY39-80" fmla="*/ 3007329 h 4971224"/>
              <a:gd name="connsiteX40-81" fmla="*/ 7731258 w 9117690"/>
              <a:gd name="connsiteY40-82" fmla="*/ 2928525 h 4971224"/>
              <a:gd name="connsiteX41-83" fmla="*/ 7612370 w 9117690"/>
              <a:gd name="connsiteY41-84" fmla="*/ 3007329 h 4971224"/>
              <a:gd name="connsiteX42-85" fmla="*/ 7610181 w 9117690"/>
              <a:gd name="connsiteY42-86" fmla="*/ 3018174 h 4971224"/>
              <a:gd name="connsiteX43-87" fmla="*/ 7610181 w 9117690"/>
              <a:gd name="connsiteY43-88" fmla="*/ 3259043 h 4971224"/>
              <a:gd name="connsiteX44-89" fmla="*/ 7531378 w 9117690"/>
              <a:gd name="connsiteY44-90" fmla="*/ 3377931 h 4971224"/>
              <a:gd name="connsiteX45-91" fmla="*/ 7483308 w 9117690"/>
              <a:gd name="connsiteY45-92" fmla="*/ 3387635 h 4971224"/>
              <a:gd name="connsiteX46-93" fmla="*/ 7483308 w 9117690"/>
              <a:gd name="connsiteY46-94" fmla="*/ 3388373 h 4971224"/>
              <a:gd name="connsiteX47-95" fmla="*/ 7459828 w 9117690"/>
              <a:gd name="connsiteY47-96" fmla="*/ 3390740 h 4971224"/>
              <a:gd name="connsiteX48-97" fmla="*/ 7360099 w 9117690"/>
              <a:gd name="connsiteY48-98" fmla="*/ 3476689 h 4971224"/>
              <a:gd name="connsiteX49-99" fmla="*/ 7359847 w 9117690"/>
              <a:gd name="connsiteY49-100" fmla="*/ 3478118 h 4971224"/>
              <a:gd name="connsiteX50-101" fmla="*/ 7359847 w 9117690"/>
              <a:gd name="connsiteY50-102" fmla="*/ 3582759 h 4971224"/>
              <a:gd name="connsiteX51-103" fmla="*/ 7230820 w 9117690"/>
              <a:gd name="connsiteY51-104" fmla="*/ 3711786 h 4971224"/>
              <a:gd name="connsiteX52-105" fmla="*/ 7230821 w 9117690"/>
              <a:gd name="connsiteY52-106" fmla="*/ 3711785 h 4971224"/>
              <a:gd name="connsiteX53-107" fmla="*/ 7101794 w 9117690"/>
              <a:gd name="connsiteY53-108" fmla="*/ 3582758 h 4971224"/>
              <a:gd name="connsiteX54-109" fmla="*/ 7101794 w 9117690"/>
              <a:gd name="connsiteY54-110" fmla="*/ 1751439 h 4971224"/>
              <a:gd name="connsiteX55-111" fmla="*/ 7101793 w 9117690"/>
              <a:gd name="connsiteY55-112" fmla="*/ 3599281 h 4971224"/>
              <a:gd name="connsiteX56-113" fmla="*/ 7091655 w 9117690"/>
              <a:gd name="connsiteY56-114" fmla="*/ 3549062 h 4971224"/>
              <a:gd name="connsiteX57-115" fmla="*/ 6972767 w 9117690"/>
              <a:gd name="connsiteY57-116" fmla="*/ 3470258 h 4971224"/>
              <a:gd name="connsiteX58-117" fmla="*/ 6853880 w 9117690"/>
              <a:gd name="connsiteY58-118" fmla="*/ 3549062 h 4971224"/>
              <a:gd name="connsiteX59-119" fmla="*/ 6844116 w 9117690"/>
              <a:gd name="connsiteY59-120" fmla="*/ 3597422 h 4971224"/>
              <a:gd name="connsiteX60-121" fmla="*/ 6844116 w 9117690"/>
              <a:gd name="connsiteY60-122" fmla="*/ 4183824 h 4971224"/>
              <a:gd name="connsiteX61-123" fmla="*/ 6715089 w 9117690"/>
              <a:gd name="connsiteY61-124" fmla="*/ 4312851 h 4971224"/>
              <a:gd name="connsiteX62-125" fmla="*/ 6715090 w 9117690"/>
              <a:gd name="connsiteY62-126" fmla="*/ 4312850 h 4971224"/>
              <a:gd name="connsiteX63-127" fmla="*/ 6586063 w 9117690"/>
              <a:gd name="connsiteY63-128" fmla="*/ 4183823 h 4971224"/>
              <a:gd name="connsiteX64-129" fmla="*/ 6586063 w 9117690"/>
              <a:gd name="connsiteY64-130" fmla="*/ 1751439 h 4971224"/>
              <a:gd name="connsiteX65-131" fmla="*/ 6586062 w 9117690"/>
              <a:gd name="connsiteY65-132" fmla="*/ 3286861 h 4971224"/>
              <a:gd name="connsiteX66-133" fmla="*/ 6575924 w 9117690"/>
              <a:gd name="connsiteY66-134" fmla="*/ 3236642 h 4971224"/>
              <a:gd name="connsiteX67-135" fmla="*/ 6457036 w 9117690"/>
              <a:gd name="connsiteY67-136" fmla="*/ 3157838 h 4971224"/>
              <a:gd name="connsiteX68-137" fmla="*/ 6338149 w 9117690"/>
              <a:gd name="connsiteY68-138" fmla="*/ 3236642 h 4971224"/>
              <a:gd name="connsiteX69-139" fmla="*/ 6334551 w 9117690"/>
              <a:gd name="connsiteY69-140" fmla="*/ 3254461 h 4971224"/>
              <a:gd name="connsiteX70-141" fmla="*/ 6334551 w 9117690"/>
              <a:gd name="connsiteY70-142" fmla="*/ 3563407 h 4971224"/>
              <a:gd name="connsiteX71-143" fmla="*/ 6205524 w 9117690"/>
              <a:gd name="connsiteY71-144" fmla="*/ 3692434 h 4971224"/>
              <a:gd name="connsiteX72-145" fmla="*/ 6205525 w 9117690"/>
              <a:gd name="connsiteY72-146" fmla="*/ 3692433 h 4971224"/>
              <a:gd name="connsiteX73-147" fmla="*/ 6076498 w 9117690"/>
              <a:gd name="connsiteY73-148" fmla="*/ 3563406 h 4971224"/>
              <a:gd name="connsiteX74-149" fmla="*/ 6076498 w 9117690"/>
              <a:gd name="connsiteY74-150" fmla="*/ 3516668 h 4971224"/>
              <a:gd name="connsiteX75-151" fmla="*/ 6057828 w 9117690"/>
              <a:gd name="connsiteY75-152" fmla="*/ 3484126 h 4971224"/>
              <a:gd name="connsiteX76-153" fmla="*/ 5980764 w 9117690"/>
              <a:gd name="connsiteY76-154" fmla="*/ 3437682 h 4971224"/>
              <a:gd name="connsiteX77-155" fmla="*/ 5957284 w 9117690"/>
              <a:gd name="connsiteY77-156" fmla="*/ 3435315 h 4971224"/>
              <a:gd name="connsiteX78-157" fmla="*/ 5957284 w 9117690"/>
              <a:gd name="connsiteY78-158" fmla="*/ 3434577 h 4971224"/>
              <a:gd name="connsiteX79-159" fmla="*/ 5909214 w 9117690"/>
              <a:gd name="connsiteY79-160" fmla="*/ 3424873 h 4971224"/>
              <a:gd name="connsiteX80-161" fmla="*/ 5830411 w 9117690"/>
              <a:gd name="connsiteY80-162" fmla="*/ 3305985 h 4971224"/>
              <a:gd name="connsiteX81-163" fmla="*/ 5830411 w 9117690"/>
              <a:gd name="connsiteY81-164" fmla="*/ 3192001 h 4971224"/>
              <a:gd name="connsiteX82-165" fmla="*/ 5822022 w 9117690"/>
              <a:gd name="connsiteY82-166" fmla="*/ 3150451 h 4971224"/>
              <a:gd name="connsiteX83-167" fmla="*/ 5703135 w 9117690"/>
              <a:gd name="connsiteY83-168" fmla="*/ 3071647 h 4971224"/>
              <a:gd name="connsiteX84-169" fmla="*/ 5584247 w 9117690"/>
              <a:gd name="connsiteY84-170" fmla="*/ 3150451 h 4971224"/>
              <a:gd name="connsiteX85-171" fmla="*/ 5582058 w 9117690"/>
              <a:gd name="connsiteY85-172" fmla="*/ 3161295 h 4971224"/>
              <a:gd name="connsiteX86-173" fmla="*/ 5582058 w 9117690"/>
              <a:gd name="connsiteY86-174" fmla="*/ 3314699 h 4971224"/>
              <a:gd name="connsiteX87-175" fmla="*/ 5503255 w 9117690"/>
              <a:gd name="connsiteY87-176" fmla="*/ 3433587 h 4971224"/>
              <a:gd name="connsiteX88-177" fmla="*/ 5455185 w 9117690"/>
              <a:gd name="connsiteY88-178" fmla="*/ 3443291 h 4971224"/>
              <a:gd name="connsiteX89-179" fmla="*/ 5455185 w 9117690"/>
              <a:gd name="connsiteY89-180" fmla="*/ 3444029 h 4971224"/>
              <a:gd name="connsiteX90-181" fmla="*/ 5431705 w 9117690"/>
              <a:gd name="connsiteY90-182" fmla="*/ 3446396 h 4971224"/>
              <a:gd name="connsiteX91-183" fmla="*/ 5331976 w 9117690"/>
              <a:gd name="connsiteY91-184" fmla="*/ 3532345 h 4971224"/>
              <a:gd name="connsiteX92-185" fmla="*/ 5329772 w 9117690"/>
              <a:gd name="connsiteY92-186" fmla="*/ 3544835 h 4971224"/>
              <a:gd name="connsiteX93-187" fmla="*/ 5329772 w 9117690"/>
              <a:gd name="connsiteY93-188" fmla="*/ 3678743 h 4971224"/>
              <a:gd name="connsiteX94-189" fmla="*/ 5200745 w 9117690"/>
              <a:gd name="connsiteY94-190" fmla="*/ 3807770 h 4971224"/>
              <a:gd name="connsiteX95-191" fmla="*/ 5200746 w 9117690"/>
              <a:gd name="connsiteY95-192" fmla="*/ 3807769 h 4971224"/>
              <a:gd name="connsiteX96-193" fmla="*/ 5071719 w 9117690"/>
              <a:gd name="connsiteY96-194" fmla="*/ 3678742 h 4971224"/>
              <a:gd name="connsiteX97-195" fmla="*/ 5071719 w 9117690"/>
              <a:gd name="connsiteY97-196" fmla="*/ 3313488 h 4971224"/>
              <a:gd name="connsiteX98-197" fmla="*/ 5069515 w 9117690"/>
              <a:gd name="connsiteY98-198" fmla="*/ 3300998 h 4971224"/>
              <a:gd name="connsiteX99-199" fmla="*/ 4969786 w 9117690"/>
              <a:gd name="connsiteY99-200" fmla="*/ 3215049 h 4971224"/>
              <a:gd name="connsiteX100-201" fmla="*/ 4946306 w 9117690"/>
              <a:gd name="connsiteY100-202" fmla="*/ 3212682 h 4971224"/>
              <a:gd name="connsiteX101-203" fmla="*/ 4946306 w 9117690"/>
              <a:gd name="connsiteY101-204" fmla="*/ 3211944 h 4971224"/>
              <a:gd name="connsiteX102-205" fmla="*/ 4898236 w 9117690"/>
              <a:gd name="connsiteY102-206" fmla="*/ 3202240 h 4971224"/>
              <a:gd name="connsiteX103-207" fmla="*/ 4819433 w 9117690"/>
              <a:gd name="connsiteY103-208" fmla="*/ 3083352 h 4971224"/>
              <a:gd name="connsiteX104-209" fmla="*/ 4819433 w 9117690"/>
              <a:gd name="connsiteY104-210" fmla="*/ 2706976 h 4971224"/>
              <a:gd name="connsiteX105-211" fmla="*/ 4811044 w 9117690"/>
              <a:gd name="connsiteY105-212" fmla="*/ 2665427 h 4971224"/>
              <a:gd name="connsiteX106-213" fmla="*/ 4692157 w 9117690"/>
              <a:gd name="connsiteY106-214" fmla="*/ 2586623 h 4971224"/>
              <a:gd name="connsiteX107-215" fmla="*/ 4563130 w 9117690"/>
              <a:gd name="connsiteY107-216" fmla="*/ 2715650 h 4971224"/>
              <a:gd name="connsiteX108-217" fmla="*/ 4563130 w 9117690"/>
              <a:gd name="connsiteY108-218" fmla="*/ 1751439 h 4971224"/>
              <a:gd name="connsiteX109-219" fmla="*/ 4563015 w 9117690"/>
              <a:gd name="connsiteY109-220" fmla="*/ 1751439 h 4971224"/>
              <a:gd name="connsiteX110-221" fmla="*/ 4563014 w 9117690"/>
              <a:gd name="connsiteY110-222" fmla="*/ 3019403 h 4971224"/>
              <a:gd name="connsiteX111-223" fmla="*/ 4484211 w 9117690"/>
              <a:gd name="connsiteY111-224" fmla="*/ 3138291 h 4971224"/>
              <a:gd name="connsiteX112-225" fmla="*/ 4436141 w 9117690"/>
              <a:gd name="connsiteY112-226" fmla="*/ 3147995 h 4971224"/>
              <a:gd name="connsiteX113-227" fmla="*/ 4436141 w 9117690"/>
              <a:gd name="connsiteY113-228" fmla="*/ 3148733 h 4971224"/>
              <a:gd name="connsiteX114-229" fmla="*/ 4412661 w 9117690"/>
              <a:gd name="connsiteY114-230" fmla="*/ 3151100 h 4971224"/>
              <a:gd name="connsiteX115-231" fmla="*/ 4335596 w 9117690"/>
              <a:gd name="connsiteY115-232" fmla="*/ 3197544 h 4971224"/>
              <a:gd name="connsiteX116-233" fmla="*/ 4314689 w 9117690"/>
              <a:gd name="connsiteY116-234" fmla="*/ 3233987 h 4971224"/>
              <a:gd name="connsiteX117-235" fmla="*/ 4314689 w 9117690"/>
              <a:gd name="connsiteY117-236" fmla="*/ 3369599 h 4971224"/>
              <a:gd name="connsiteX118-237" fmla="*/ 4235886 w 9117690"/>
              <a:gd name="connsiteY118-238" fmla="*/ 3488487 h 4971224"/>
              <a:gd name="connsiteX119-239" fmla="*/ 4187818 w 9117690"/>
              <a:gd name="connsiteY119-240" fmla="*/ 3498191 h 4971224"/>
              <a:gd name="connsiteX120-241" fmla="*/ 4187818 w 9117690"/>
              <a:gd name="connsiteY120-242" fmla="*/ 3498929 h 4971224"/>
              <a:gd name="connsiteX121-243" fmla="*/ 4164338 w 9117690"/>
              <a:gd name="connsiteY121-244" fmla="*/ 3501296 h 4971224"/>
              <a:gd name="connsiteX122-245" fmla="*/ 4087274 w 9117690"/>
              <a:gd name="connsiteY122-246" fmla="*/ 3547740 h 4971224"/>
              <a:gd name="connsiteX123-247" fmla="*/ 4066135 w 9117690"/>
              <a:gd name="connsiteY123-248" fmla="*/ 3584586 h 4971224"/>
              <a:gd name="connsiteX124-249" fmla="*/ 4066135 w 9117690"/>
              <a:gd name="connsiteY124-250" fmla="*/ 3742355 h 4971224"/>
              <a:gd name="connsiteX125-251" fmla="*/ 3937109 w 9117690"/>
              <a:gd name="connsiteY125-252" fmla="*/ 3871382 h 4971224"/>
              <a:gd name="connsiteX126-253" fmla="*/ 3937109 w 9117690"/>
              <a:gd name="connsiteY126-254" fmla="*/ 3871381 h 4971224"/>
              <a:gd name="connsiteX127-255" fmla="*/ 3808082 w 9117690"/>
              <a:gd name="connsiteY127-256" fmla="*/ 3742354 h 4971224"/>
              <a:gd name="connsiteX128-257" fmla="*/ 3808082 w 9117690"/>
              <a:gd name="connsiteY128-258" fmla="*/ 3249609 h 4971224"/>
              <a:gd name="connsiteX129-259" fmla="*/ 3799694 w 9117690"/>
              <a:gd name="connsiteY129-260" fmla="*/ 3208059 h 4971224"/>
              <a:gd name="connsiteX130-261" fmla="*/ 3680807 w 9117690"/>
              <a:gd name="connsiteY130-262" fmla="*/ 3129255 h 4971224"/>
              <a:gd name="connsiteX131-263" fmla="*/ 3561920 w 9117690"/>
              <a:gd name="connsiteY131-264" fmla="*/ 3208059 h 4971224"/>
              <a:gd name="connsiteX132-265" fmla="*/ 3561433 w 9117690"/>
              <a:gd name="connsiteY132-266" fmla="*/ 3210469 h 4971224"/>
              <a:gd name="connsiteX133-267" fmla="*/ 3561433 w 9117690"/>
              <a:gd name="connsiteY133-268" fmla="*/ 3465610 h 4971224"/>
              <a:gd name="connsiteX134-269" fmla="*/ 3482629 w 9117690"/>
              <a:gd name="connsiteY134-270" fmla="*/ 3584498 h 4971224"/>
              <a:gd name="connsiteX135-271" fmla="*/ 3438829 w 9117690"/>
              <a:gd name="connsiteY135-272" fmla="*/ 3593340 h 4971224"/>
              <a:gd name="connsiteX136-273" fmla="*/ 3438829 w 9117690"/>
              <a:gd name="connsiteY136-274" fmla="*/ 3594706 h 4971224"/>
              <a:gd name="connsiteX137-275" fmla="*/ 3415349 w 9117690"/>
              <a:gd name="connsiteY137-276" fmla="*/ 3597073 h 4971224"/>
              <a:gd name="connsiteX138-277" fmla="*/ 3315620 w 9117690"/>
              <a:gd name="connsiteY138-278" fmla="*/ 3683022 h 4971224"/>
              <a:gd name="connsiteX139-279" fmla="*/ 3307419 w 9117690"/>
              <a:gd name="connsiteY139-280" fmla="*/ 3729493 h 4971224"/>
              <a:gd name="connsiteX140-281" fmla="*/ 3307419 w 9117690"/>
              <a:gd name="connsiteY140-282" fmla="*/ 4196662 h 4971224"/>
              <a:gd name="connsiteX141-283" fmla="*/ 3178392 w 9117690"/>
              <a:gd name="connsiteY141-284" fmla="*/ 4325689 h 4971224"/>
              <a:gd name="connsiteX142-285" fmla="*/ 3178393 w 9117690"/>
              <a:gd name="connsiteY142-286" fmla="*/ 4325690 h 4971224"/>
              <a:gd name="connsiteX143-287" fmla="*/ 3049366 w 9117690"/>
              <a:gd name="connsiteY143-288" fmla="*/ 4196663 h 4971224"/>
              <a:gd name="connsiteX144-289" fmla="*/ 3049366 w 9117690"/>
              <a:gd name="connsiteY144-290" fmla="*/ 3544518 h 4971224"/>
              <a:gd name="connsiteX145-291" fmla="*/ 3033349 w 9117690"/>
              <a:gd name="connsiteY145-292" fmla="*/ 3518119 h 4971224"/>
              <a:gd name="connsiteX146-293" fmla="*/ 2933786 w 9117690"/>
              <a:gd name="connsiteY146-294" fmla="*/ 3471165 h 4971224"/>
              <a:gd name="connsiteX147-295" fmla="*/ 2814899 w 9117690"/>
              <a:gd name="connsiteY147-296" fmla="*/ 3549969 h 4971224"/>
              <a:gd name="connsiteX148-297" fmla="*/ 2812443 w 9117690"/>
              <a:gd name="connsiteY148-298" fmla="*/ 3562129 h 4971224"/>
              <a:gd name="connsiteX149-299" fmla="*/ 2812443 w 9117690"/>
              <a:gd name="connsiteY149-300" fmla="*/ 4069851 h 4971224"/>
              <a:gd name="connsiteX150-301" fmla="*/ 2683416 w 9117690"/>
              <a:gd name="connsiteY150-302" fmla="*/ 4198878 h 4971224"/>
              <a:gd name="connsiteX151-303" fmla="*/ 2683417 w 9117690"/>
              <a:gd name="connsiteY151-304" fmla="*/ 4198877 h 4971224"/>
              <a:gd name="connsiteX152-305" fmla="*/ 2554391 w 9117690"/>
              <a:gd name="connsiteY152-306" fmla="*/ 4069850 h 4971224"/>
              <a:gd name="connsiteX153-307" fmla="*/ 2554391 w 9117690"/>
              <a:gd name="connsiteY153-308" fmla="*/ 1751439 h 4971224"/>
              <a:gd name="connsiteX154-309" fmla="*/ 2554390 w 9117690"/>
              <a:gd name="connsiteY154-310" fmla="*/ 1751439 h 4971224"/>
              <a:gd name="connsiteX155-311" fmla="*/ 2554389 w 9117690"/>
              <a:gd name="connsiteY155-312" fmla="*/ 4044721 h 4971224"/>
              <a:gd name="connsiteX156-313" fmla="*/ 2544250 w 9117690"/>
              <a:gd name="connsiteY156-314" fmla="*/ 3994503 h 4971224"/>
              <a:gd name="connsiteX157-315" fmla="*/ 2425363 w 9117690"/>
              <a:gd name="connsiteY157-316" fmla="*/ 3915699 h 4971224"/>
              <a:gd name="connsiteX158-317" fmla="*/ 2296336 w 9117690"/>
              <a:gd name="connsiteY158-318" fmla="*/ 4044726 h 4971224"/>
              <a:gd name="connsiteX159-319" fmla="*/ 2296336 w 9117690"/>
              <a:gd name="connsiteY159-320" fmla="*/ 4842197 h 4971224"/>
              <a:gd name="connsiteX160-321" fmla="*/ 2167309 w 9117690"/>
              <a:gd name="connsiteY160-322" fmla="*/ 4971224 h 4971224"/>
              <a:gd name="connsiteX161-323" fmla="*/ 2167310 w 9117690"/>
              <a:gd name="connsiteY161-324" fmla="*/ 4971223 h 4971224"/>
              <a:gd name="connsiteX162-325" fmla="*/ 2038282 w 9117690"/>
              <a:gd name="connsiteY162-326" fmla="*/ 4842196 h 4971224"/>
              <a:gd name="connsiteX163-327" fmla="*/ 2038282 w 9117690"/>
              <a:gd name="connsiteY163-328" fmla="*/ 1751439 h 4971224"/>
              <a:gd name="connsiteX164-329" fmla="*/ 2038281 w 9117690"/>
              <a:gd name="connsiteY164-330" fmla="*/ 3795012 h 4971224"/>
              <a:gd name="connsiteX165-331" fmla="*/ 2028143 w 9117690"/>
              <a:gd name="connsiteY165-332" fmla="*/ 3744793 h 4971224"/>
              <a:gd name="connsiteX166-333" fmla="*/ 1909255 w 9117690"/>
              <a:gd name="connsiteY166-334" fmla="*/ 3665989 h 4971224"/>
              <a:gd name="connsiteX167-335" fmla="*/ 1790368 w 9117690"/>
              <a:gd name="connsiteY167-336" fmla="*/ 3744793 h 4971224"/>
              <a:gd name="connsiteX168-337" fmla="*/ 1780604 w 9117690"/>
              <a:gd name="connsiteY168-338" fmla="*/ 3793153 h 4971224"/>
              <a:gd name="connsiteX169-339" fmla="*/ 1780604 w 9117690"/>
              <a:gd name="connsiteY169-340" fmla="*/ 4123955 h 4971224"/>
              <a:gd name="connsiteX170-341" fmla="*/ 1651577 w 9117690"/>
              <a:gd name="connsiteY170-342" fmla="*/ 4252982 h 4971224"/>
              <a:gd name="connsiteX171-343" fmla="*/ 1651578 w 9117690"/>
              <a:gd name="connsiteY171-344" fmla="*/ 4252981 h 4971224"/>
              <a:gd name="connsiteX172-345" fmla="*/ 1522552 w 9117690"/>
              <a:gd name="connsiteY172-346" fmla="*/ 4123954 h 4971224"/>
              <a:gd name="connsiteX173-347" fmla="*/ 1522552 w 9117690"/>
              <a:gd name="connsiteY173-348" fmla="*/ 3951064 h 4971224"/>
              <a:gd name="connsiteX174-349" fmla="*/ 1521839 w 9117690"/>
              <a:gd name="connsiteY174-350" fmla="*/ 3947533 h 4971224"/>
              <a:gd name="connsiteX175-351" fmla="*/ 1402953 w 9117690"/>
              <a:gd name="connsiteY175-352" fmla="*/ 3868729 h 4971224"/>
              <a:gd name="connsiteX176-353" fmla="*/ 1284065 w 9117690"/>
              <a:gd name="connsiteY176-354" fmla="*/ 3947533 h 4971224"/>
              <a:gd name="connsiteX177-355" fmla="*/ 1283351 w 9117690"/>
              <a:gd name="connsiteY177-356" fmla="*/ 3951066 h 4971224"/>
              <a:gd name="connsiteX178-357" fmla="*/ 1283351 w 9117690"/>
              <a:gd name="connsiteY178-358" fmla="*/ 4211763 h 4971224"/>
              <a:gd name="connsiteX179-359" fmla="*/ 1154325 w 9117690"/>
              <a:gd name="connsiteY179-360" fmla="*/ 4340790 h 4971224"/>
              <a:gd name="connsiteX180-361" fmla="*/ 1154325 w 9117690"/>
              <a:gd name="connsiteY180-362" fmla="*/ 4340789 h 4971224"/>
              <a:gd name="connsiteX181-363" fmla="*/ 1025297 w 9117690"/>
              <a:gd name="connsiteY181-364" fmla="*/ 4211762 h 4971224"/>
              <a:gd name="connsiteX182-365" fmla="*/ 1025297 w 9117690"/>
              <a:gd name="connsiteY182-366" fmla="*/ 1751439 h 4971224"/>
              <a:gd name="connsiteX183-367" fmla="*/ 1025296 w 9117690"/>
              <a:gd name="connsiteY183-368" fmla="*/ 4228285 h 4971224"/>
              <a:gd name="connsiteX184-369" fmla="*/ 1015158 w 9117690"/>
              <a:gd name="connsiteY184-370" fmla="*/ 4178066 h 4971224"/>
              <a:gd name="connsiteX185-371" fmla="*/ 896270 w 9117690"/>
              <a:gd name="connsiteY185-372" fmla="*/ 4099262 h 4971224"/>
              <a:gd name="connsiteX186-373" fmla="*/ 777383 w 9117690"/>
              <a:gd name="connsiteY186-374" fmla="*/ 4178066 h 4971224"/>
              <a:gd name="connsiteX187-375" fmla="*/ 767619 w 9117690"/>
              <a:gd name="connsiteY187-376" fmla="*/ 4226427 h 4971224"/>
              <a:gd name="connsiteX188-377" fmla="*/ 767619 w 9117690"/>
              <a:gd name="connsiteY188-378" fmla="*/ 4311766 h 4971224"/>
              <a:gd name="connsiteX189-379" fmla="*/ 638592 w 9117690"/>
              <a:gd name="connsiteY189-380" fmla="*/ 4440793 h 4971224"/>
              <a:gd name="connsiteX190-381" fmla="*/ 638593 w 9117690"/>
              <a:gd name="connsiteY190-382" fmla="*/ 4440792 h 4971224"/>
              <a:gd name="connsiteX191-383" fmla="*/ 509566 w 9117690"/>
              <a:gd name="connsiteY191-384" fmla="*/ 4311765 h 4971224"/>
              <a:gd name="connsiteX192-385" fmla="*/ 509565 w 9117690"/>
              <a:gd name="connsiteY192-386" fmla="*/ 3717745 h 4971224"/>
              <a:gd name="connsiteX193-387" fmla="*/ 499427 w 9117690"/>
              <a:gd name="connsiteY193-388" fmla="*/ 3667526 h 4971224"/>
              <a:gd name="connsiteX194-389" fmla="*/ 380539 w 9117690"/>
              <a:gd name="connsiteY194-390" fmla="*/ 3588722 h 4971224"/>
              <a:gd name="connsiteX195-391" fmla="*/ 261652 w 9117690"/>
              <a:gd name="connsiteY195-392" fmla="*/ 3667526 h 4971224"/>
              <a:gd name="connsiteX196-393" fmla="*/ 258054 w 9117690"/>
              <a:gd name="connsiteY196-394" fmla="*/ 3685345 h 4971224"/>
              <a:gd name="connsiteX197-395" fmla="*/ 258054 w 9117690"/>
              <a:gd name="connsiteY197-396" fmla="*/ 3774263 h 4971224"/>
              <a:gd name="connsiteX198-397" fmla="*/ 129027 w 9117690"/>
              <a:gd name="connsiteY198-398" fmla="*/ 3903290 h 4971224"/>
              <a:gd name="connsiteX199-399" fmla="*/ 129028 w 9117690"/>
              <a:gd name="connsiteY199-400" fmla="*/ 3903289 h 4971224"/>
              <a:gd name="connsiteX200-401" fmla="*/ 1 w 9117690"/>
              <a:gd name="connsiteY200-402" fmla="*/ 3774262 h 4971224"/>
              <a:gd name="connsiteX201-403" fmla="*/ 1 w 9117690"/>
              <a:gd name="connsiteY201-404" fmla="*/ 1751439 h 4971224"/>
              <a:gd name="connsiteX202-405" fmla="*/ 0 w 9117690"/>
              <a:gd name="connsiteY202-406" fmla="*/ 1751439 h 4971224"/>
              <a:gd name="connsiteX203" fmla="*/ 0 w 9117690"/>
              <a:gd name="connsiteY203" fmla="*/ 0 h 4971224"/>
              <a:gd name="connsiteX0-407" fmla="*/ 3416214 w 9117690"/>
              <a:gd name="connsiteY0-408" fmla="*/ 3589692 h 4971224"/>
              <a:gd name="connsiteX1-409" fmla="*/ 3418663 w 9117690"/>
              <a:gd name="connsiteY1-410" fmla="*/ 3590526 h 4971224"/>
              <a:gd name="connsiteX2-411" fmla="*/ 3419057 w 9117690"/>
              <a:gd name="connsiteY2-412" fmla="*/ 3590560 h 4971224"/>
              <a:gd name="connsiteX3-413" fmla="*/ 3416214 w 9117690"/>
              <a:gd name="connsiteY3-414" fmla="*/ 3589692 h 4971224"/>
              <a:gd name="connsiteX4-415" fmla="*/ 0 w 9117690"/>
              <a:gd name="connsiteY4-416" fmla="*/ 0 h 4971224"/>
              <a:gd name="connsiteX5-417" fmla="*/ 9117690 w 9117690"/>
              <a:gd name="connsiteY5-418" fmla="*/ 0 h 4971224"/>
              <a:gd name="connsiteX6-419" fmla="*/ 9117689 w 9117690"/>
              <a:gd name="connsiteY6-420" fmla="*/ 2104736 h 4971224"/>
              <a:gd name="connsiteX7-421" fmla="*/ 9038886 w 9117690"/>
              <a:gd name="connsiteY7-422" fmla="*/ 2223622 h 4971224"/>
              <a:gd name="connsiteX8-423" fmla="*/ 8990816 w 9117690"/>
              <a:gd name="connsiteY8-424" fmla="*/ 2233326 h 4971224"/>
              <a:gd name="connsiteX9-425" fmla="*/ 8990816 w 9117690"/>
              <a:gd name="connsiteY9-426" fmla="*/ 2234064 h 4971224"/>
              <a:gd name="connsiteX10-427" fmla="*/ 8967336 w 9117690"/>
              <a:gd name="connsiteY10-428" fmla="*/ 2236431 h 4971224"/>
              <a:gd name="connsiteX11-429" fmla="*/ 8890272 w 9117690"/>
              <a:gd name="connsiteY11-430" fmla="*/ 2282875 h 4971224"/>
              <a:gd name="connsiteX12-431" fmla="*/ 8869107 w 9117690"/>
              <a:gd name="connsiteY12-432" fmla="*/ 2319766 h 4971224"/>
              <a:gd name="connsiteX13-433" fmla="*/ 8869107 w 9117690"/>
              <a:gd name="connsiteY13-434" fmla="*/ 2383080 h 4971224"/>
              <a:gd name="connsiteX14-435" fmla="*/ 8790304 w 9117690"/>
              <a:gd name="connsiteY14-436" fmla="*/ 2501968 h 4971224"/>
              <a:gd name="connsiteX15-437" fmla="*/ 8742234 w 9117690"/>
              <a:gd name="connsiteY15-438" fmla="*/ 2511672 h 4971224"/>
              <a:gd name="connsiteX16-439" fmla="*/ 8742234 w 9117690"/>
              <a:gd name="connsiteY16-440" fmla="*/ 2512410 h 4971224"/>
              <a:gd name="connsiteX17-441" fmla="*/ 8718754 w 9117690"/>
              <a:gd name="connsiteY17-442" fmla="*/ 2514777 h 4971224"/>
              <a:gd name="connsiteX18-443" fmla="*/ 8619025 w 9117690"/>
              <a:gd name="connsiteY18-444" fmla="*/ 2600726 h 4971224"/>
              <a:gd name="connsiteX19-445" fmla="*/ 8619005 w 9117690"/>
              <a:gd name="connsiteY19-446" fmla="*/ 2600839 h 4971224"/>
              <a:gd name="connsiteX20-447" fmla="*/ 8619005 w 9117690"/>
              <a:gd name="connsiteY20-448" fmla="*/ 3160632 h 4971224"/>
              <a:gd name="connsiteX21-449" fmla="*/ 8540202 w 9117690"/>
              <a:gd name="connsiteY21-450" fmla="*/ 3279520 h 4971224"/>
              <a:gd name="connsiteX22-451" fmla="*/ 8492132 w 9117690"/>
              <a:gd name="connsiteY22-452" fmla="*/ 3289224 h 4971224"/>
              <a:gd name="connsiteX23-453" fmla="*/ 8492132 w 9117690"/>
              <a:gd name="connsiteY23-454" fmla="*/ 3289962 h 4971224"/>
              <a:gd name="connsiteX24-455" fmla="*/ 8468652 w 9117690"/>
              <a:gd name="connsiteY24-456" fmla="*/ 3292329 h 4971224"/>
              <a:gd name="connsiteX25-457" fmla="*/ 8368923 w 9117690"/>
              <a:gd name="connsiteY25-458" fmla="*/ 3378278 h 4971224"/>
              <a:gd name="connsiteX26-459" fmla="*/ 8368672 w 9117690"/>
              <a:gd name="connsiteY26-460" fmla="*/ 3379701 h 4971224"/>
              <a:gd name="connsiteX27-461" fmla="*/ 8368672 w 9117690"/>
              <a:gd name="connsiteY27-462" fmla="*/ 3648026 h 4971224"/>
              <a:gd name="connsiteX28-463" fmla="*/ 8239645 w 9117690"/>
              <a:gd name="connsiteY28-464" fmla="*/ 3777053 h 4971224"/>
              <a:gd name="connsiteX29-465" fmla="*/ 8239646 w 9117690"/>
              <a:gd name="connsiteY29-466" fmla="*/ 3777052 h 4971224"/>
              <a:gd name="connsiteX30-467" fmla="*/ 8110619 w 9117690"/>
              <a:gd name="connsiteY30-468" fmla="*/ 3648025 h 4971224"/>
              <a:gd name="connsiteX31-469" fmla="*/ 8110619 w 9117690"/>
              <a:gd name="connsiteY31-470" fmla="*/ 3368005 h 4971224"/>
              <a:gd name="connsiteX32-471" fmla="*/ 8108616 w 9117690"/>
              <a:gd name="connsiteY32-472" fmla="*/ 3356655 h 4971224"/>
              <a:gd name="connsiteX33-473" fmla="*/ 8008887 w 9117690"/>
              <a:gd name="connsiteY33-474" fmla="*/ 3270706 h 4971224"/>
              <a:gd name="connsiteX34-475" fmla="*/ 7985407 w 9117690"/>
              <a:gd name="connsiteY34-476" fmla="*/ 3268339 h 4971224"/>
              <a:gd name="connsiteX35-477" fmla="*/ 7985407 w 9117690"/>
              <a:gd name="connsiteY35-478" fmla="*/ 3267601 h 4971224"/>
              <a:gd name="connsiteX36-479" fmla="*/ 7937337 w 9117690"/>
              <a:gd name="connsiteY36-480" fmla="*/ 3257897 h 4971224"/>
              <a:gd name="connsiteX37-481" fmla="*/ 7858534 w 9117690"/>
              <a:gd name="connsiteY37-482" fmla="*/ 3139009 h 4971224"/>
              <a:gd name="connsiteX38-483" fmla="*/ 7858534 w 9117690"/>
              <a:gd name="connsiteY38-484" fmla="*/ 3048879 h 4971224"/>
              <a:gd name="connsiteX39-485" fmla="*/ 7850145 w 9117690"/>
              <a:gd name="connsiteY39-486" fmla="*/ 3007329 h 4971224"/>
              <a:gd name="connsiteX40-487" fmla="*/ 7731258 w 9117690"/>
              <a:gd name="connsiteY40-488" fmla="*/ 2928525 h 4971224"/>
              <a:gd name="connsiteX41-489" fmla="*/ 7612370 w 9117690"/>
              <a:gd name="connsiteY41-490" fmla="*/ 3007329 h 4971224"/>
              <a:gd name="connsiteX42-491" fmla="*/ 7610181 w 9117690"/>
              <a:gd name="connsiteY42-492" fmla="*/ 3018174 h 4971224"/>
              <a:gd name="connsiteX43-493" fmla="*/ 7610181 w 9117690"/>
              <a:gd name="connsiteY43-494" fmla="*/ 3259043 h 4971224"/>
              <a:gd name="connsiteX44-495" fmla="*/ 7531378 w 9117690"/>
              <a:gd name="connsiteY44-496" fmla="*/ 3377931 h 4971224"/>
              <a:gd name="connsiteX45-497" fmla="*/ 7483308 w 9117690"/>
              <a:gd name="connsiteY45-498" fmla="*/ 3387635 h 4971224"/>
              <a:gd name="connsiteX46-499" fmla="*/ 7483308 w 9117690"/>
              <a:gd name="connsiteY46-500" fmla="*/ 3388373 h 4971224"/>
              <a:gd name="connsiteX47-501" fmla="*/ 7459828 w 9117690"/>
              <a:gd name="connsiteY47-502" fmla="*/ 3390740 h 4971224"/>
              <a:gd name="connsiteX48-503" fmla="*/ 7360099 w 9117690"/>
              <a:gd name="connsiteY48-504" fmla="*/ 3476689 h 4971224"/>
              <a:gd name="connsiteX49-505" fmla="*/ 7359847 w 9117690"/>
              <a:gd name="connsiteY49-506" fmla="*/ 3478118 h 4971224"/>
              <a:gd name="connsiteX50-507" fmla="*/ 7359847 w 9117690"/>
              <a:gd name="connsiteY50-508" fmla="*/ 3582759 h 4971224"/>
              <a:gd name="connsiteX51-509" fmla="*/ 7230820 w 9117690"/>
              <a:gd name="connsiteY51-510" fmla="*/ 3711786 h 4971224"/>
              <a:gd name="connsiteX52-511" fmla="*/ 7230821 w 9117690"/>
              <a:gd name="connsiteY52-512" fmla="*/ 3711785 h 4971224"/>
              <a:gd name="connsiteX53-513" fmla="*/ 7101794 w 9117690"/>
              <a:gd name="connsiteY53-514" fmla="*/ 3582758 h 4971224"/>
              <a:gd name="connsiteX54-515" fmla="*/ 7101794 w 9117690"/>
              <a:gd name="connsiteY54-516" fmla="*/ 1751439 h 4971224"/>
              <a:gd name="connsiteX55-517" fmla="*/ 7101793 w 9117690"/>
              <a:gd name="connsiteY55-518" fmla="*/ 3599281 h 4971224"/>
              <a:gd name="connsiteX56-519" fmla="*/ 7091655 w 9117690"/>
              <a:gd name="connsiteY56-520" fmla="*/ 3549062 h 4971224"/>
              <a:gd name="connsiteX57-521" fmla="*/ 6972767 w 9117690"/>
              <a:gd name="connsiteY57-522" fmla="*/ 3470258 h 4971224"/>
              <a:gd name="connsiteX58-523" fmla="*/ 6853880 w 9117690"/>
              <a:gd name="connsiteY58-524" fmla="*/ 3549062 h 4971224"/>
              <a:gd name="connsiteX59-525" fmla="*/ 6844116 w 9117690"/>
              <a:gd name="connsiteY59-526" fmla="*/ 3597422 h 4971224"/>
              <a:gd name="connsiteX60-527" fmla="*/ 6844116 w 9117690"/>
              <a:gd name="connsiteY60-528" fmla="*/ 4183824 h 4971224"/>
              <a:gd name="connsiteX61-529" fmla="*/ 6715089 w 9117690"/>
              <a:gd name="connsiteY61-530" fmla="*/ 4312851 h 4971224"/>
              <a:gd name="connsiteX62-531" fmla="*/ 6715090 w 9117690"/>
              <a:gd name="connsiteY62-532" fmla="*/ 4312850 h 4971224"/>
              <a:gd name="connsiteX63-533" fmla="*/ 6586063 w 9117690"/>
              <a:gd name="connsiteY63-534" fmla="*/ 4183823 h 4971224"/>
              <a:gd name="connsiteX64-535" fmla="*/ 6586063 w 9117690"/>
              <a:gd name="connsiteY64-536" fmla="*/ 1751439 h 4971224"/>
              <a:gd name="connsiteX65-537" fmla="*/ 6586062 w 9117690"/>
              <a:gd name="connsiteY65-538" fmla="*/ 3286861 h 4971224"/>
              <a:gd name="connsiteX66-539" fmla="*/ 6575924 w 9117690"/>
              <a:gd name="connsiteY66-540" fmla="*/ 3236642 h 4971224"/>
              <a:gd name="connsiteX67-541" fmla="*/ 6457036 w 9117690"/>
              <a:gd name="connsiteY67-542" fmla="*/ 3157838 h 4971224"/>
              <a:gd name="connsiteX68-543" fmla="*/ 6338149 w 9117690"/>
              <a:gd name="connsiteY68-544" fmla="*/ 3236642 h 4971224"/>
              <a:gd name="connsiteX69-545" fmla="*/ 6334551 w 9117690"/>
              <a:gd name="connsiteY69-546" fmla="*/ 3254461 h 4971224"/>
              <a:gd name="connsiteX70-547" fmla="*/ 6334551 w 9117690"/>
              <a:gd name="connsiteY70-548" fmla="*/ 3563407 h 4971224"/>
              <a:gd name="connsiteX71-549" fmla="*/ 6205524 w 9117690"/>
              <a:gd name="connsiteY71-550" fmla="*/ 3692434 h 4971224"/>
              <a:gd name="connsiteX72-551" fmla="*/ 6205525 w 9117690"/>
              <a:gd name="connsiteY72-552" fmla="*/ 3692433 h 4971224"/>
              <a:gd name="connsiteX73-553" fmla="*/ 6076498 w 9117690"/>
              <a:gd name="connsiteY73-554" fmla="*/ 3563406 h 4971224"/>
              <a:gd name="connsiteX74-555" fmla="*/ 6076498 w 9117690"/>
              <a:gd name="connsiteY74-556" fmla="*/ 3516668 h 4971224"/>
              <a:gd name="connsiteX75-557" fmla="*/ 6057828 w 9117690"/>
              <a:gd name="connsiteY75-558" fmla="*/ 3484126 h 4971224"/>
              <a:gd name="connsiteX76-559" fmla="*/ 5980764 w 9117690"/>
              <a:gd name="connsiteY76-560" fmla="*/ 3437682 h 4971224"/>
              <a:gd name="connsiteX77-561" fmla="*/ 5957284 w 9117690"/>
              <a:gd name="connsiteY77-562" fmla="*/ 3435315 h 4971224"/>
              <a:gd name="connsiteX78-563" fmla="*/ 5957284 w 9117690"/>
              <a:gd name="connsiteY78-564" fmla="*/ 3434577 h 4971224"/>
              <a:gd name="connsiteX79-565" fmla="*/ 5909214 w 9117690"/>
              <a:gd name="connsiteY79-566" fmla="*/ 3424873 h 4971224"/>
              <a:gd name="connsiteX80-567" fmla="*/ 5830411 w 9117690"/>
              <a:gd name="connsiteY80-568" fmla="*/ 3305985 h 4971224"/>
              <a:gd name="connsiteX81-569" fmla="*/ 5830411 w 9117690"/>
              <a:gd name="connsiteY81-570" fmla="*/ 3192001 h 4971224"/>
              <a:gd name="connsiteX82-571" fmla="*/ 5822022 w 9117690"/>
              <a:gd name="connsiteY82-572" fmla="*/ 3150451 h 4971224"/>
              <a:gd name="connsiteX83-573" fmla="*/ 5703135 w 9117690"/>
              <a:gd name="connsiteY83-574" fmla="*/ 3071647 h 4971224"/>
              <a:gd name="connsiteX84-575" fmla="*/ 5584247 w 9117690"/>
              <a:gd name="connsiteY84-576" fmla="*/ 3150451 h 4971224"/>
              <a:gd name="connsiteX85-577" fmla="*/ 5582058 w 9117690"/>
              <a:gd name="connsiteY85-578" fmla="*/ 3161295 h 4971224"/>
              <a:gd name="connsiteX86-579" fmla="*/ 5582058 w 9117690"/>
              <a:gd name="connsiteY86-580" fmla="*/ 3314699 h 4971224"/>
              <a:gd name="connsiteX87-581" fmla="*/ 5503255 w 9117690"/>
              <a:gd name="connsiteY87-582" fmla="*/ 3433587 h 4971224"/>
              <a:gd name="connsiteX88-583" fmla="*/ 5455185 w 9117690"/>
              <a:gd name="connsiteY88-584" fmla="*/ 3443291 h 4971224"/>
              <a:gd name="connsiteX89-585" fmla="*/ 5455185 w 9117690"/>
              <a:gd name="connsiteY89-586" fmla="*/ 3444029 h 4971224"/>
              <a:gd name="connsiteX90-587" fmla="*/ 5431705 w 9117690"/>
              <a:gd name="connsiteY90-588" fmla="*/ 3446396 h 4971224"/>
              <a:gd name="connsiteX91-589" fmla="*/ 5331976 w 9117690"/>
              <a:gd name="connsiteY91-590" fmla="*/ 3532345 h 4971224"/>
              <a:gd name="connsiteX92-591" fmla="*/ 5329772 w 9117690"/>
              <a:gd name="connsiteY92-592" fmla="*/ 3544835 h 4971224"/>
              <a:gd name="connsiteX93-593" fmla="*/ 5329772 w 9117690"/>
              <a:gd name="connsiteY93-594" fmla="*/ 3678743 h 4971224"/>
              <a:gd name="connsiteX94-595" fmla="*/ 5200745 w 9117690"/>
              <a:gd name="connsiteY94-596" fmla="*/ 3807770 h 4971224"/>
              <a:gd name="connsiteX95-597" fmla="*/ 5200746 w 9117690"/>
              <a:gd name="connsiteY95-598" fmla="*/ 3807769 h 4971224"/>
              <a:gd name="connsiteX96-599" fmla="*/ 5071719 w 9117690"/>
              <a:gd name="connsiteY96-600" fmla="*/ 3678742 h 4971224"/>
              <a:gd name="connsiteX97-601" fmla="*/ 5071719 w 9117690"/>
              <a:gd name="connsiteY97-602" fmla="*/ 3313488 h 4971224"/>
              <a:gd name="connsiteX98-603" fmla="*/ 5069515 w 9117690"/>
              <a:gd name="connsiteY98-604" fmla="*/ 3300998 h 4971224"/>
              <a:gd name="connsiteX99-605" fmla="*/ 4969786 w 9117690"/>
              <a:gd name="connsiteY99-606" fmla="*/ 3215049 h 4971224"/>
              <a:gd name="connsiteX100-607" fmla="*/ 4946306 w 9117690"/>
              <a:gd name="connsiteY100-608" fmla="*/ 3212682 h 4971224"/>
              <a:gd name="connsiteX101-609" fmla="*/ 4946306 w 9117690"/>
              <a:gd name="connsiteY101-610" fmla="*/ 3211944 h 4971224"/>
              <a:gd name="connsiteX102-611" fmla="*/ 4898236 w 9117690"/>
              <a:gd name="connsiteY102-612" fmla="*/ 3202240 h 4971224"/>
              <a:gd name="connsiteX103-613" fmla="*/ 4819433 w 9117690"/>
              <a:gd name="connsiteY103-614" fmla="*/ 3083352 h 4971224"/>
              <a:gd name="connsiteX104-615" fmla="*/ 4819433 w 9117690"/>
              <a:gd name="connsiteY104-616" fmla="*/ 2706976 h 4971224"/>
              <a:gd name="connsiteX105-617" fmla="*/ 4811044 w 9117690"/>
              <a:gd name="connsiteY105-618" fmla="*/ 2665427 h 4971224"/>
              <a:gd name="connsiteX106-619" fmla="*/ 4692157 w 9117690"/>
              <a:gd name="connsiteY106-620" fmla="*/ 2586623 h 4971224"/>
              <a:gd name="connsiteX107-621" fmla="*/ 4563130 w 9117690"/>
              <a:gd name="connsiteY107-622" fmla="*/ 2715650 h 4971224"/>
              <a:gd name="connsiteX108-623" fmla="*/ 4563130 w 9117690"/>
              <a:gd name="connsiteY108-624" fmla="*/ 1751439 h 4971224"/>
              <a:gd name="connsiteX109-625" fmla="*/ 4563015 w 9117690"/>
              <a:gd name="connsiteY109-626" fmla="*/ 1751439 h 4971224"/>
              <a:gd name="connsiteX110-627" fmla="*/ 4563014 w 9117690"/>
              <a:gd name="connsiteY110-628" fmla="*/ 3019403 h 4971224"/>
              <a:gd name="connsiteX111-629" fmla="*/ 4484211 w 9117690"/>
              <a:gd name="connsiteY111-630" fmla="*/ 3138291 h 4971224"/>
              <a:gd name="connsiteX112-631" fmla="*/ 4436141 w 9117690"/>
              <a:gd name="connsiteY112-632" fmla="*/ 3147995 h 4971224"/>
              <a:gd name="connsiteX113-633" fmla="*/ 4436141 w 9117690"/>
              <a:gd name="connsiteY113-634" fmla="*/ 3148733 h 4971224"/>
              <a:gd name="connsiteX114-635" fmla="*/ 4412661 w 9117690"/>
              <a:gd name="connsiteY114-636" fmla="*/ 3151100 h 4971224"/>
              <a:gd name="connsiteX115-637" fmla="*/ 4335596 w 9117690"/>
              <a:gd name="connsiteY115-638" fmla="*/ 3197544 h 4971224"/>
              <a:gd name="connsiteX116-639" fmla="*/ 4314689 w 9117690"/>
              <a:gd name="connsiteY116-640" fmla="*/ 3233987 h 4971224"/>
              <a:gd name="connsiteX117-641" fmla="*/ 4314689 w 9117690"/>
              <a:gd name="connsiteY117-642" fmla="*/ 3369599 h 4971224"/>
              <a:gd name="connsiteX118-643" fmla="*/ 4235886 w 9117690"/>
              <a:gd name="connsiteY118-644" fmla="*/ 3488487 h 4971224"/>
              <a:gd name="connsiteX119-645" fmla="*/ 4187818 w 9117690"/>
              <a:gd name="connsiteY119-646" fmla="*/ 3498191 h 4971224"/>
              <a:gd name="connsiteX120-647" fmla="*/ 4187818 w 9117690"/>
              <a:gd name="connsiteY120-648" fmla="*/ 3498929 h 4971224"/>
              <a:gd name="connsiteX121-649" fmla="*/ 4164338 w 9117690"/>
              <a:gd name="connsiteY121-650" fmla="*/ 3501296 h 4971224"/>
              <a:gd name="connsiteX122-651" fmla="*/ 4087274 w 9117690"/>
              <a:gd name="connsiteY122-652" fmla="*/ 3547740 h 4971224"/>
              <a:gd name="connsiteX123-653" fmla="*/ 4066135 w 9117690"/>
              <a:gd name="connsiteY123-654" fmla="*/ 3584586 h 4971224"/>
              <a:gd name="connsiteX124-655" fmla="*/ 4066135 w 9117690"/>
              <a:gd name="connsiteY124-656" fmla="*/ 3742355 h 4971224"/>
              <a:gd name="connsiteX125-657" fmla="*/ 3937109 w 9117690"/>
              <a:gd name="connsiteY125-658" fmla="*/ 3871382 h 4971224"/>
              <a:gd name="connsiteX126-659" fmla="*/ 3937109 w 9117690"/>
              <a:gd name="connsiteY126-660" fmla="*/ 3871381 h 4971224"/>
              <a:gd name="connsiteX127-661" fmla="*/ 3808082 w 9117690"/>
              <a:gd name="connsiteY127-662" fmla="*/ 3742354 h 4971224"/>
              <a:gd name="connsiteX128-663" fmla="*/ 3808082 w 9117690"/>
              <a:gd name="connsiteY128-664" fmla="*/ 3249609 h 4971224"/>
              <a:gd name="connsiteX129-665" fmla="*/ 3799694 w 9117690"/>
              <a:gd name="connsiteY129-666" fmla="*/ 3208059 h 4971224"/>
              <a:gd name="connsiteX130-667" fmla="*/ 3680807 w 9117690"/>
              <a:gd name="connsiteY130-668" fmla="*/ 3129255 h 4971224"/>
              <a:gd name="connsiteX131-669" fmla="*/ 3561920 w 9117690"/>
              <a:gd name="connsiteY131-670" fmla="*/ 3208059 h 4971224"/>
              <a:gd name="connsiteX132-671" fmla="*/ 3561433 w 9117690"/>
              <a:gd name="connsiteY132-672" fmla="*/ 3210469 h 4971224"/>
              <a:gd name="connsiteX133-673" fmla="*/ 3561433 w 9117690"/>
              <a:gd name="connsiteY133-674" fmla="*/ 3465610 h 4971224"/>
              <a:gd name="connsiteX134-675" fmla="*/ 3482629 w 9117690"/>
              <a:gd name="connsiteY134-676" fmla="*/ 3584498 h 4971224"/>
              <a:gd name="connsiteX135-677" fmla="*/ 3438829 w 9117690"/>
              <a:gd name="connsiteY135-678" fmla="*/ 3593340 h 4971224"/>
              <a:gd name="connsiteX136-679" fmla="*/ 3438829 w 9117690"/>
              <a:gd name="connsiteY136-680" fmla="*/ 3594706 h 4971224"/>
              <a:gd name="connsiteX137-681" fmla="*/ 3415349 w 9117690"/>
              <a:gd name="connsiteY137-682" fmla="*/ 3597073 h 4971224"/>
              <a:gd name="connsiteX138-683" fmla="*/ 3315620 w 9117690"/>
              <a:gd name="connsiteY138-684" fmla="*/ 3683022 h 4971224"/>
              <a:gd name="connsiteX139-685" fmla="*/ 3307419 w 9117690"/>
              <a:gd name="connsiteY139-686" fmla="*/ 3729493 h 4971224"/>
              <a:gd name="connsiteX140-687" fmla="*/ 3307419 w 9117690"/>
              <a:gd name="connsiteY140-688" fmla="*/ 4196662 h 4971224"/>
              <a:gd name="connsiteX141-689" fmla="*/ 3178392 w 9117690"/>
              <a:gd name="connsiteY141-690" fmla="*/ 4325689 h 4971224"/>
              <a:gd name="connsiteX142-691" fmla="*/ 3178393 w 9117690"/>
              <a:gd name="connsiteY142-692" fmla="*/ 4325690 h 4971224"/>
              <a:gd name="connsiteX143-693" fmla="*/ 3049366 w 9117690"/>
              <a:gd name="connsiteY143-694" fmla="*/ 4196663 h 4971224"/>
              <a:gd name="connsiteX144-695" fmla="*/ 3049366 w 9117690"/>
              <a:gd name="connsiteY144-696" fmla="*/ 3544518 h 4971224"/>
              <a:gd name="connsiteX145-697" fmla="*/ 3033349 w 9117690"/>
              <a:gd name="connsiteY145-698" fmla="*/ 3518119 h 4971224"/>
              <a:gd name="connsiteX146-699" fmla="*/ 2933786 w 9117690"/>
              <a:gd name="connsiteY146-700" fmla="*/ 3471165 h 4971224"/>
              <a:gd name="connsiteX147-701" fmla="*/ 2814899 w 9117690"/>
              <a:gd name="connsiteY147-702" fmla="*/ 3549969 h 4971224"/>
              <a:gd name="connsiteX148-703" fmla="*/ 2812443 w 9117690"/>
              <a:gd name="connsiteY148-704" fmla="*/ 3562129 h 4971224"/>
              <a:gd name="connsiteX149-705" fmla="*/ 2812443 w 9117690"/>
              <a:gd name="connsiteY149-706" fmla="*/ 4069851 h 4971224"/>
              <a:gd name="connsiteX150-707" fmla="*/ 2683416 w 9117690"/>
              <a:gd name="connsiteY150-708" fmla="*/ 4198878 h 4971224"/>
              <a:gd name="connsiteX151-709" fmla="*/ 2683417 w 9117690"/>
              <a:gd name="connsiteY151-710" fmla="*/ 4198877 h 4971224"/>
              <a:gd name="connsiteX152-711" fmla="*/ 2554391 w 9117690"/>
              <a:gd name="connsiteY152-712" fmla="*/ 4069850 h 4971224"/>
              <a:gd name="connsiteX153-713" fmla="*/ 2554391 w 9117690"/>
              <a:gd name="connsiteY153-714" fmla="*/ 1751439 h 4971224"/>
              <a:gd name="connsiteX154-715" fmla="*/ 2554390 w 9117690"/>
              <a:gd name="connsiteY154-716" fmla="*/ 1751439 h 4971224"/>
              <a:gd name="connsiteX155-717" fmla="*/ 2554389 w 9117690"/>
              <a:gd name="connsiteY155-718" fmla="*/ 4044721 h 4971224"/>
              <a:gd name="connsiteX156-719" fmla="*/ 2544250 w 9117690"/>
              <a:gd name="connsiteY156-720" fmla="*/ 3994503 h 4971224"/>
              <a:gd name="connsiteX157-721" fmla="*/ 2425363 w 9117690"/>
              <a:gd name="connsiteY157-722" fmla="*/ 3915699 h 4971224"/>
              <a:gd name="connsiteX158-723" fmla="*/ 2296336 w 9117690"/>
              <a:gd name="connsiteY158-724" fmla="*/ 4044726 h 4971224"/>
              <a:gd name="connsiteX159-725" fmla="*/ 2296336 w 9117690"/>
              <a:gd name="connsiteY159-726" fmla="*/ 4842197 h 4971224"/>
              <a:gd name="connsiteX160-727" fmla="*/ 2167309 w 9117690"/>
              <a:gd name="connsiteY160-728" fmla="*/ 4971224 h 4971224"/>
              <a:gd name="connsiteX161-729" fmla="*/ 2167310 w 9117690"/>
              <a:gd name="connsiteY161-730" fmla="*/ 4971223 h 4971224"/>
              <a:gd name="connsiteX162-731" fmla="*/ 2038282 w 9117690"/>
              <a:gd name="connsiteY162-732" fmla="*/ 4842196 h 4971224"/>
              <a:gd name="connsiteX163-733" fmla="*/ 2038282 w 9117690"/>
              <a:gd name="connsiteY163-734" fmla="*/ 1751439 h 4971224"/>
              <a:gd name="connsiteX164-735" fmla="*/ 2038281 w 9117690"/>
              <a:gd name="connsiteY164-736" fmla="*/ 3795012 h 4971224"/>
              <a:gd name="connsiteX165-737" fmla="*/ 2028143 w 9117690"/>
              <a:gd name="connsiteY165-738" fmla="*/ 3744793 h 4971224"/>
              <a:gd name="connsiteX166-739" fmla="*/ 1909255 w 9117690"/>
              <a:gd name="connsiteY166-740" fmla="*/ 3665989 h 4971224"/>
              <a:gd name="connsiteX167-741" fmla="*/ 1790368 w 9117690"/>
              <a:gd name="connsiteY167-742" fmla="*/ 3744793 h 4971224"/>
              <a:gd name="connsiteX168-743" fmla="*/ 1780604 w 9117690"/>
              <a:gd name="connsiteY168-744" fmla="*/ 3793153 h 4971224"/>
              <a:gd name="connsiteX169-745" fmla="*/ 1780604 w 9117690"/>
              <a:gd name="connsiteY169-746" fmla="*/ 4123955 h 4971224"/>
              <a:gd name="connsiteX170-747" fmla="*/ 1651577 w 9117690"/>
              <a:gd name="connsiteY170-748" fmla="*/ 4252982 h 4971224"/>
              <a:gd name="connsiteX171-749" fmla="*/ 1651578 w 9117690"/>
              <a:gd name="connsiteY171-750" fmla="*/ 4252981 h 4971224"/>
              <a:gd name="connsiteX172-751" fmla="*/ 1522552 w 9117690"/>
              <a:gd name="connsiteY172-752" fmla="*/ 4123954 h 4971224"/>
              <a:gd name="connsiteX173-753" fmla="*/ 1522552 w 9117690"/>
              <a:gd name="connsiteY173-754" fmla="*/ 3951064 h 4971224"/>
              <a:gd name="connsiteX174-755" fmla="*/ 1521839 w 9117690"/>
              <a:gd name="connsiteY174-756" fmla="*/ 3947533 h 4971224"/>
              <a:gd name="connsiteX175-757" fmla="*/ 1402953 w 9117690"/>
              <a:gd name="connsiteY175-758" fmla="*/ 3868729 h 4971224"/>
              <a:gd name="connsiteX176-759" fmla="*/ 1284065 w 9117690"/>
              <a:gd name="connsiteY176-760" fmla="*/ 3947533 h 4971224"/>
              <a:gd name="connsiteX177-761" fmla="*/ 1283351 w 9117690"/>
              <a:gd name="connsiteY177-762" fmla="*/ 3951066 h 4971224"/>
              <a:gd name="connsiteX178-763" fmla="*/ 1283351 w 9117690"/>
              <a:gd name="connsiteY178-764" fmla="*/ 4211763 h 4971224"/>
              <a:gd name="connsiteX179-765" fmla="*/ 1154325 w 9117690"/>
              <a:gd name="connsiteY179-766" fmla="*/ 4340790 h 4971224"/>
              <a:gd name="connsiteX180-767" fmla="*/ 1154325 w 9117690"/>
              <a:gd name="connsiteY180-768" fmla="*/ 4340789 h 4971224"/>
              <a:gd name="connsiteX181-769" fmla="*/ 1025297 w 9117690"/>
              <a:gd name="connsiteY181-770" fmla="*/ 4211762 h 4971224"/>
              <a:gd name="connsiteX182-771" fmla="*/ 1025296 w 9117690"/>
              <a:gd name="connsiteY182-772" fmla="*/ 4228285 h 4971224"/>
              <a:gd name="connsiteX183-773" fmla="*/ 1015158 w 9117690"/>
              <a:gd name="connsiteY183-774" fmla="*/ 4178066 h 4971224"/>
              <a:gd name="connsiteX184-775" fmla="*/ 896270 w 9117690"/>
              <a:gd name="connsiteY184-776" fmla="*/ 4099262 h 4971224"/>
              <a:gd name="connsiteX185-777" fmla="*/ 777383 w 9117690"/>
              <a:gd name="connsiteY185-778" fmla="*/ 4178066 h 4971224"/>
              <a:gd name="connsiteX186-779" fmla="*/ 767619 w 9117690"/>
              <a:gd name="connsiteY186-780" fmla="*/ 4226427 h 4971224"/>
              <a:gd name="connsiteX187-781" fmla="*/ 767619 w 9117690"/>
              <a:gd name="connsiteY187-782" fmla="*/ 4311766 h 4971224"/>
              <a:gd name="connsiteX188-783" fmla="*/ 638592 w 9117690"/>
              <a:gd name="connsiteY188-784" fmla="*/ 4440793 h 4971224"/>
              <a:gd name="connsiteX189-785" fmla="*/ 638593 w 9117690"/>
              <a:gd name="connsiteY189-786" fmla="*/ 4440792 h 4971224"/>
              <a:gd name="connsiteX190-787" fmla="*/ 509566 w 9117690"/>
              <a:gd name="connsiteY190-788" fmla="*/ 4311765 h 4971224"/>
              <a:gd name="connsiteX191-789" fmla="*/ 509565 w 9117690"/>
              <a:gd name="connsiteY191-790" fmla="*/ 3717745 h 4971224"/>
              <a:gd name="connsiteX192-791" fmla="*/ 499427 w 9117690"/>
              <a:gd name="connsiteY192-792" fmla="*/ 3667526 h 4971224"/>
              <a:gd name="connsiteX193-793" fmla="*/ 380539 w 9117690"/>
              <a:gd name="connsiteY193-794" fmla="*/ 3588722 h 4971224"/>
              <a:gd name="connsiteX194-795" fmla="*/ 261652 w 9117690"/>
              <a:gd name="connsiteY194-796" fmla="*/ 3667526 h 4971224"/>
              <a:gd name="connsiteX195-797" fmla="*/ 258054 w 9117690"/>
              <a:gd name="connsiteY195-798" fmla="*/ 3685345 h 4971224"/>
              <a:gd name="connsiteX196-799" fmla="*/ 258054 w 9117690"/>
              <a:gd name="connsiteY196-800" fmla="*/ 3774263 h 4971224"/>
              <a:gd name="connsiteX197-801" fmla="*/ 129027 w 9117690"/>
              <a:gd name="connsiteY197-802" fmla="*/ 3903290 h 4971224"/>
              <a:gd name="connsiteX198-803" fmla="*/ 129028 w 9117690"/>
              <a:gd name="connsiteY198-804" fmla="*/ 3903289 h 4971224"/>
              <a:gd name="connsiteX199-805" fmla="*/ 1 w 9117690"/>
              <a:gd name="connsiteY199-806" fmla="*/ 3774262 h 4971224"/>
              <a:gd name="connsiteX200-807" fmla="*/ 1 w 9117690"/>
              <a:gd name="connsiteY200-808" fmla="*/ 1751439 h 4971224"/>
              <a:gd name="connsiteX201-809" fmla="*/ 0 w 9117690"/>
              <a:gd name="connsiteY201-810" fmla="*/ 1751439 h 4971224"/>
              <a:gd name="connsiteX202-811" fmla="*/ 0 w 9117690"/>
              <a:gd name="connsiteY202-812" fmla="*/ 0 h 4971224"/>
              <a:gd name="connsiteX0-813" fmla="*/ 3416214 w 9117690"/>
              <a:gd name="connsiteY0-814" fmla="*/ 3589692 h 4971224"/>
              <a:gd name="connsiteX1-815" fmla="*/ 3418663 w 9117690"/>
              <a:gd name="connsiteY1-816" fmla="*/ 3590526 h 4971224"/>
              <a:gd name="connsiteX2-817" fmla="*/ 3419057 w 9117690"/>
              <a:gd name="connsiteY2-818" fmla="*/ 3590560 h 4971224"/>
              <a:gd name="connsiteX3-819" fmla="*/ 3416214 w 9117690"/>
              <a:gd name="connsiteY3-820" fmla="*/ 3589692 h 4971224"/>
              <a:gd name="connsiteX4-821" fmla="*/ 0 w 9117690"/>
              <a:gd name="connsiteY4-822" fmla="*/ 0 h 4971224"/>
              <a:gd name="connsiteX5-823" fmla="*/ 9117690 w 9117690"/>
              <a:gd name="connsiteY5-824" fmla="*/ 0 h 4971224"/>
              <a:gd name="connsiteX6-825" fmla="*/ 9117689 w 9117690"/>
              <a:gd name="connsiteY6-826" fmla="*/ 2104736 h 4971224"/>
              <a:gd name="connsiteX7-827" fmla="*/ 9038886 w 9117690"/>
              <a:gd name="connsiteY7-828" fmla="*/ 2223622 h 4971224"/>
              <a:gd name="connsiteX8-829" fmla="*/ 8990816 w 9117690"/>
              <a:gd name="connsiteY8-830" fmla="*/ 2233326 h 4971224"/>
              <a:gd name="connsiteX9-831" fmla="*/ 8990816 w 9117690"/>
              <a:gd name="connsiteY9-832" fmla="*/ 2234064 h 4971224"/>
              <a:gd name="connsiteX10-833" fmla="*/ 8967336 w 9117690"/>
              <a:gd name="connsiteY10-834" fmla="*/ 2236431 h 4971224"/>
              <a:gd name="connsiteX11-835" fmla="*/ 8890272 w 9117690"/>
              <a:gd name="connsiteY11-836" fmla="*/ 2282875 h 4971224"/>
              <a:gd name="connsiteX12-837" fmla="*/ 8869107 w 9117690"/>
              <a:gd name="connsiteY12-838" fmla="*/ 2319766 h 4971224"/>
              <a:gd name="connsiteX13-839" fmla="*/ 8869107 w 9117690"/>
              <a:gd name="connsiteY13-840" fmla="*/ 2383080 h 4971224"/>
              <a:gd name="connsiteX14-841" fmla="*/ 8790304 w 9117690"/>
              <a:gd name="connsiteY14-842" fmla="*/ 2501968 h 4971224"/>
              <a:gd name="connsiteX15-843" fmla="*/ 8742234 w 9117690"/>
              <a:gd name="connsiteY15-844" fmla="*/ 2511672 h 4971224"/>
              <a:gd name="connsiteX16-845" fmla="*/ 8742234 w 9117690"/>
              <a:gd name="connsiteY16-846" fmla="*/ 2512410 h 4971224"/>
              <a:gd name="connsiteX17-847" fmla="*/ 8718754 w 9117690"/>
              <a:gd name="connsiteY17-848" fmla="*/ 2514777 h 4971224"/>
              <a:gd name="connsiteX18-849" fmla="*/ 8619025 w 9117690"/>
              <a:gd name="connsiteY18-850" fmla="*/ 2600726 h 4971224"/>
              <a:gd name="connsiteX19-851" fmla="*/ 8619005 w 9117690"/>
              <a:gd name="connsiteY19-852" fmla="*/ 2600839 h 4971224"/>
              <a:gd name="connsiteX20-853" fmla="*/ 8619005 w 9117690"/>
              <a:gd name="connsiteY20-854" fmla="*/ 3160632 h 4971224"/>
              <a:gd name="connsiteX21-855" fmla="*/ 8540202 w 9117690"/>
              <a:gd name="connsiteY21-856" fmla="*/ 3279520 h 4971224"/>
              <a:gd name="connsiteX22-857" fmla="*/ 8492132 w 9117690"/>
              <a:gd name="connsiteY22-858" fmla="*/ 3289224 h 4971224"/>
              <a:gd name="connsiteX23-859" fmla="*/ 8492132 w 9117690"/>
              <a:gd name="connsiteY23-860" fmla="*/ 3289962 h 4971224"/>
              <a:gd name="connsiteX24-861" fmla="*/ 8468652 w 9117690"/>
              <a:gd name="connsiteY24-862" fmla="*/ 3292329 h 4971224"/>
              <a:gd name="connsiteX25-863" fmla="*/ 8368923 w 9117690"/>
              <a:gd name="connsiteY25-864" fmla="*/ 3378278 h 4971224"/>
              <a:gd name="connsiteX26-865" fmla="*/ 8368672 w 9117690"/>
              <a:gd name="connsiteY26-866" fmla="*/ 3379701 h 4971224"/>
              <a:gd name="connsiteX27-867" fmla="*/ 8368672 w 9117690"/>
              <a:gd name="connsiteY27-868" fmla="*/ 3648026 h 4971224"/>
              <a:gd name="connsiteX28-869" fmla="*/ 8239645 w 9117690"/>
              <a:gd name="connsiteY28-870" fmla="*/ 3777053 h 4971224"/>
              <a:gd name="connsiteX29-871" fmla="*/ 8239646 w 9117690"/>
              <a:gd name="connsiteY29-872" fmla="*/ 3777052 h 4971224"/>
              <a:gd name="connsiteX30-873" fmla="*/ 8110619 w 9117690"/>
              <a:gd name="connsiteY30-874" fmla="*/ 3648025 h 4971224"/>
              <a:gd name="connsiteX31-875" fmla="*/ 8110619 w 9117690"/>
              <a:gd name="connsiteY31-876" fmla="*/ 3368005 h 4971224"/>
              <a:gd name="connsiteX32-877" fmla="*/ 8108616 w 9117690"/>
              <a:gd name="connsiteY32-878" fmla="*/ 3356655 h 4971224"/>
              <a:gd name="connsiteX33-879" fmla="*/ 8008887 w 9117690"/>
              <a:gd name="connsiteY33-880" fmla="*/ 3270706 h 4971224"/>
              <a:gd name="connsiteX34-881" fmla="*/ 7985407 w 9117690"/>
              <a:gd name="connsiteY34-882" fmla="*/ 3268339 h 4971224"/>
              <a:gd name="connsiteX35-883" fmla="*/ 7985407 w 9117690"/>
              <a:gd name="connsiteY35-884" fmla="*/ 3267601 h 4971224"/>
              <a:gd name="connsiteX36-885" fmla="*/ 7937337 w 9117690"/>
              <a:gd name="connsiteY36-886" fmla="*/ 3257897 h 4971224"/>
              <a:gd name="connsiteX37-887" fmla="*/ 7858534 w 9117690"/>
              <a:gd name="connsiteY37-888" fmla="*/ 3139009 h 4971224"/>
              <a:gd name="connsiteX38-889" fmla="*/ 7858534 w 9117690"/>
              <a:gd name="connsiteY38-890" fmla="*/ 3048879 h 4971224"/>
              <a:gd name="connsiteX39-891" fmla="*/ 7850145 w 9117690"/>
              <a:gd name="connsiteY39-892" fmla="*/ 3007329 h 4971224"/>
              <a:gd name="connsiteX40-893" fmla="*/ 7731258 w 9117690"/>
              <a:gd name="connsiteY40-894" fmla="*/ 2928525 h 4971224"/>
              <a:gd name="connsiteX41-895" fmla="*/ 7612370 w 9117690"/>
              <a:gd name="connsiteY41-896" fmla="*/ 3007329 h 4971224"/>
              <a:gd name="connsiteX42-897" fmla="*/ 7610181 w 9117690"/>
              <a:gd name="connsiteY42-898" fmla="*/ 3018174 h 4971224"/>
              <a:gd name="connsiteX43-899" fmla="*/ 7610181 w 9117690"/>
              <a:gd name="connsiteY43-900" fmla="*/ 3259043 h 4971224"/>
              <a:gd name="connsiteX44-901" fmla="*/ 7531378 w 9117690"/>
              <a:gd name="connsiteY44-902" fmla="*/ 3377931 h 4971224"/>
              <a:gd name="connsiteX45-903" fmla="*/ 7483308 w 9117690"/>
              <a:gd name="connsiteY45-904" fmla="*/ 3387635 h 4971224"/>
              <a:gd name="connsiteX46-905" fmla="*/ 7483308 w 9117690"/>
              <a:gd name="connsiteY46-906" fmla="*/ 3388373 h 4971224"/>
              <a:gd name="connsiteX47-907" fmla="*/ 7459828 w 9117690"/>
              <a:gd name="connsiteY47-908" fmla="*/ 3390740 h 4971224"/>
              <a:gd name="connsiteX48-909" fmla="*/ 7360099 w 9117690"/>
              <a:gd name="connsiteY48-910" fmla="*/ 3476689 h 4971224"/>
              <a:gd name="connsiteX49-911" fmla="*/ 7359847 w 9117690"/>
              <a:gd name="connsiteY49-912" fmla="*/ 3478118 h 4971224"/>
              <a:gd name="connsiteX50-913" fmla="*/ 7359847 w 9117690"/>
              <a:gd name="connsiteY50-914" fmla="*/ 3582759 h 4971224"/>
              <a:gd name="connsiteX51-915" fmla="*/ 7230820 w 9117690"/>
              <a:gd name="connsiteY51-916" fmla="*/ 3711786 h 4971224"/>
              <a:gd name="connsiteX52-917" fmla="*/ 7230821 w 9117690"/>
              <a:gd name="connsiteY52-918" fmla="*/ 3711785 h 4971224"/>
              <a:gd name="connsiteX53-919" fmla="*/ 7101794 w 9117690"/>
              <a:gd name="connsiteY53-920" fmla="*/ 3582758 h 4971224"/>
              <a:gd name="connsiteX54-921" fmla="*/ 7101794 w 9117690"/>
              <a:gd name="connsiteY54-922" fmla="*/ 1751439 h 4971224"/>
              <a:gd name="connsiteX55-923" fmla="*/ 7101793 w 9117690"/>
              <a:gd name="connsiteY55-924" fmla="*/ 3599281 h 4971224"/>
              <a:gd name="connsiteX56-925" fmla="*/ 7091655 w 9117690"/>
              <a:gd name="connsiteY56-926" fmla="*/ 3549062 h 4971224"/>
              <a:gd name="connsiteX57-927" fmla="*/ 6972767 w 9117690"/>
              <a:gd name="connsiteY57-928" fmla="*/ 3470258 h 4971224"/>
              <a:gd name="connsiteX58-929" fmla="*/ 6853880 w 9117690"/>
              <a:gd name="connsiteY58-930" fmla="*/ 3549062 h 4971224"/>
              <a:gd name="connsiteX59-931" fmla="*/ 6844116 w 9117690"/>
              <a:gd name="connsiteY59-932" fmla="*/ 3597422 h 4971224"/>
              <a:gd name="connsiteX60-933" fmla="*/ 6844116 w 9117690"/>
              <a:gd name="connsiteY60-934" fmla="*/ 4183824 h 4971224"/>
              <a:gd name="connsiteX61-935" fmla="*/ 6715089 w 9117690"/>
              <a:gd name="connsiteY61-936" fmla="*/ 4312851 h 4971224"/>
              <a:gd name="connsiteX62-937" fmla="*/ 6715090 w 9117690"/>
              <a:gd name="connsiteY62-938" fmla="*/ 4312850 h 4971224"/>
              <a:gd name="connsiteX63-939" fmla="*/ 6586063 w 9117690"/>
              <a:gd name="connsiteY63-940" fmla="*/ 4183823 h 4971224"/>
              <a:gd name="connsiteX64-941" fmla="*/ 6586063 w 9117690"/>
              <a:gd name="connsiteY64-942" fmla="*/ 1751439 h 4971224"/>
              <a:gd name="connsiteX65-943" fmla="*/ 6586062 w 9117690"/>
              <a:gd name="connsiteY65-944" fmla="*/ 3286861 h 4971224"/>
              <a:gd name="connsiteX66-945" fmla="*/ 6575924 w 9117690"/>
              <a:gd name="connsiteY66-946" fmla="*/ 3236642 h 4971224"/>
              <a:gd name="connsiteX67-947" fmla="*/ 6457036 w 9117690"/>
              <a:gd name="connsiteY67-948" fmla="*/ 3157838 h 4971224"/>
              <a:gd name="connsiteX68-949" fmla="*/ 6338149 w 9117690"/>
              <a:gd name="connsiteY68-950" fmla="*/ 3236642 h 4971224"/>
              <a:gd name="connsiteX69-951" fmla="*/ 6334551 w 9117690"/>
              <a:gd name="connsiteY69-952" fmla="*/ 3254461 h 4971224"/>
              <a:gd name="connsiteX70-953" fmla="*/ 6334551 w 9117690"/>
              <a:gd name="connsiteY70-954" fmla="*/ 3563407 h 4971224"/>
              <a:gd name="connsiteX71-955" fmla="*/ 6205524 w 9117690"/>
              <a:gd name="connsiteY71-956" fmla="*/ 3692434 h 4971224"/>
              <a:gd name="connsiteX72-957" fmla="*/ 6205525 w 9117690"/>
              <a:gd name="connsiteY72-958" fmla="*/ 3692433 h 4971224"/>
              <a:gd name="connsiteX73-959" fmla="*/ 6076498 w 9117690"/>
              <a:gd name="connsiteY73-960" fmla="*/ 3563406 h 4971224"/>
              <a:gd name="connsiteX74-961" fmla="*/ 6076498 w 9117690"/>
              <a:gd name="connsiteY74-962" fmla="*/ 3516668 h 4971224"/>
              <a:gd name="connsiteX75-963" fmla="*/ 6057828 w 9117690"/>
              <a:gd name="connsiteY75-964" fmla="*/ 3484126 h 4971224"/>
              <a:gd name="connsiteX76-965" fmla="*/ 5980764 w 9117690"/>
              <a:gd name="connsiteY76-966" fmla="*/ 3437682 h 4971224"/>
              <a:gd name="connsiteX77-967" fmla="*/ 5957284 w 9117690"/>
              <a:gd name="connsiteY77-968" fmla="*/ 3435315 h 4971224"/>
              <a:gd name="connsiteX78-969" fmla="*/ 5957284 w 9117690"/>
              <a:gd name="connsiteY78-970" fmla="*/ 3434577 h 4971224"/>
              <a:gd name="connsiteX79-971" fmla="*/ 5909214 w 9117690"/>
              <a:gd name="connsiteY79-972" fmla="*/ 3424873 h 4971224"/>
              <a:gd name="connsiteX80-973" fmla="*/ 5830411 w 9117690"/>
              <a:gd name="connsiteY80-974" fmla="*/ 3305985 h 4971224"/>
              <a:gd name="connsiteX81-975" fmla="*/ 5830411 w 9117690"/>
              <a:gd name="connsiteY81-976" fmla="*/ 3192001 h 4971224"/>
              <a:gd name="connsiteX82-977" fmla="*/ 5822022 w 9117690"/>
              <a:gd name="connsiteY82-978" fmla="*/ 3150451 h 4971224"/>
              <a:gd name="connsiteX83-979" fmla="*/ 5703135 w 9117690"/>
              <a:gd name="connsiteY83-980" fmla="*/ 3071647 h 4971224"/>
              <a:gd name="connsiteX84-981" fmla="*/ 5584247 w 9117690"/>
              <a:gd name="connsiteY84-982" fmla="*/ 3150451 h 4971224"/>
              <a:gd name="connsiteX85-983" fmla="*/ 5582058 w 9117690"/>
              <a:gd name="connsiteY85-984" fmla="*/ 3161295 h 4971224"/>
              <a:gd name="connsiteX86-985" fmla="*/ 5582058 w 9117690"/>
              <a:gd name="connsiteY86-986" fmla="*/ 3314699 h 4971224"/>
              <a:gd name="connsiteX87-987" fmla="*/ 5503255 w 9117690"/>
              <a:gd name="connsiteY87-988" fmla="*/ 3433587 h 4971224"/>
              <a:gd name="connsiteX88-989" fmla="*/ 5455185 w 9117690"/>
              <a:gd name="connsiteY88-990" fmla="*/ 3443291 h 4971224"/>
              <a:gd name="connsiteX89-991" fmla="*/ 5455185 w 9117690"/>
              <a:gd name="connsiteY89-992" fmla="*/ 3444029 h 4971224"/>
              <a:gd name="connsiteX90-993" fmla="*/ 5431705 w 9117690"/>
              <a:gd name="connsiteY90-994" fmla="*/ 3446396 h 4971224"/>
              <a:gd name="connsiteX91-995" fmla="*/ 5331976 w 9117690"/>
              <a:gd name="connsiteY91-996" fmla="*/ 3532345 h 4971224"/>
              <a:gd name="connsiteX92-997" fmla="*/ 5329772 w 9117690"/>
              <a:gd name="connsiteY92-998" fmla="*/ 3544835 h 4971224"/>
              <a:gd name="connsiteX93-999" fmla="*/ 5329772 w 9117690"/>
              <a:gd name="connsiteY93-1000" fmla="*/ 3678743 h 4971224"/>
              <a:gd name="connsiteX94-1001" fmla="*/ 5200745 w 9117690"/>
              <a:gd name="connsiteY94-1002" fmla="*/ 3807770 h 4971224"/>
              <a:gd name="connsiteX95-1003" fmla="*/ 5200746 w 9117690"/>
              <a:gd name="connsiteY95-1004" fmla="*/ 3807769 h 4971224"/>
              <a:gd name="connsiteX96-1005" fmla="*/ 5071719 w 9117690"/>
              <a:gd name="connsiteY96-1006" fmla="*/ 3678742 h 4971224"/>
              <a:gd name="connsiteX97-1007" fmla="*/ 5071719 w 9117690"/>
              <a:gd name="connsiteY97-1008" fmla="*/ 3313488 h 4971224"/>
              <a:gd name="connsiteX98-1009" fmla="*/ 5069515 w 9117690"/>
              <a:gd name="connsiteY98-1010" fmla="*/ 3300998 h 4971224"/>
              <a:gd name="connsiteX99-1011" fmla="*/ 4969786 w 9117690"/>
              <a:gd name="connsiteY99-1012" fmla="*/ 3215049 h 4971224"/>
              <a:gd name="connsiteX100-1013" fmla="*/ 4946306 w 9117690"/>
              <a:gd name="connsiteY100-1014" fmla="*/ 3212682 h 4971224"/>
              <a:gd name="connsiteX101-1015" fmla="*/ 4946306 w 9117690"/>
              <a:gd name="connsiteY101-1016" fmla="*/ 3211944 h 4971224"/>
              <a:gd name="connsiteX102-1017" fmla="*/ 4898236 w 9117690"/>
              <a:gd name="connsiteY102-1018" fmla="*/ 3202240 h 4971224"/>
              <a:gd name="connsiteX103-1019" fmla="*/ 4819433 w 9117690"/>
              <a:gd name="connsiteY103-1020" fmla="*/ 3083352 h 4971224"/>
              <a:gd name="connsiteX104-1021" fmla="*/ 4819433 w 9117690"/>
              <a:gd name="connsiteY104-1022" fmla="*/ 2706976 h 4971224"/>
              <a:gd name="connsiteX105-1023" fmla="*/ 4811044 w 9117690"/>
              <a:gd name="connsiteY105-1024" fmla="*/ 2665427 h 4971224"/>
              <a:gd name="connsiteX106-1025" fmla="*/ 4692157 w 9117690"/>
              <a:gd name="connsiteY106-1026" fmla="*/ 2586623 h 4971224"/>
              <a:gd name="connsiteX107-1027" fmla="*/ 4563130 w 9117690"/>
              <a:gd name="connsiteY107-1028" fmla="*/ 2715650 h 4971224"/>
              <a:gd name="connsiteX108-1029" fmla="*/ 4563130 w 9117690"/>
              <a:gd name="connsiteY108-1030" fmla="*/ 1751439 h 4971224"/>
              <a:gd name="connsiteX109-1031" fmla="*/ 4563015 w 9117690"/>
              <a:gd name="connsiteY109-1032" fmla="*/ 1751439 h 4971224"/>
              <a:gd name="connsiteX110-1033" fmla="*/ 4563014 w 9117690"/>
              <a:gd name="connsiteY110-1034" fmla="*/ 3019403 h 4971224"/>
              <a:gd name="connsiteX111-1035" fmla="*/ 4484211 w 9117690"/>
              <a:gd name="connsiteY111-1036" fmla="*/ 3138291 h 4971224"/>
              <a:gd name="connsiteX112-1037" fmla="*/ 4436141 w 9117690"/>
              <a:gd name="connsiteY112-1038" fmla="*/ 3147995 h 4971224"/>
              <a:gd name="connsiteX113-1039" fmla="*/ 4436141 w 9117690"/>
              <a:gd name="connsiteY113-1040" fmla="*/ 3148733 h 4971224"/>
              <a:gd name="connsiteX114-1041" fmla="*/ 4412661 w 9117690"/>
              <a:gd name="connsiteY114-1042" fmla="*/ 3151100 h 4971224"/>
              <a:gd name="connsiteX115-1043" fmla="*/ 4335596 w 9117690"/>
              <a:gd name="connsiteY115-1044" fmla="*/ 3197544 h 4971224"/>
              <a:gd name="connsiteX116-1045" fmla="*/ 4314689 w 9117690"/>
              <a:gd name="connsiteY116-1046" fmla="*/ 3233987 h 4971224"/>
              <a:gd name="connsiteX117-1047" fmla="*/ 4314689 w 9117690"/>
              <a:gd name="connsiteY117-1048" fmla="*/ 3369599 h 4971224"/>
              <a:gd name="connsiteX118-1049" fmla="*/ 4235886 w 9117690"/>
              <a:gd name="connsiteY118-1050" fmla="*/ 3488487 h 4971224"/>
              <a:gd name="connsiteX119-1051" fmla="*/ 4187818 w 9117690"/>
              <a:gd name="connsiteY119-1052" fmla="*/ 3498191 h 4971224"/>
              <a:gd name="connsiteX120-1053" fmla="*/ 4187818 w 9117690"/>
              <a:gd name="connsiteY120-1054" fmla="*/ 3498929 h 4971224"/>
              <a:gd name="connsiteX121-1055" fmla="*/ 4164338 w 9117690"/>
              <a:gd name="connsiteY121-1056" fmla="*/ 3501296 h 4971224"/>
              <a:gd name="connsiteX122-1057" fmla="*/ 4087274 w 9117690"/>
              <a:gd name="connsiteY122-1058" fmla="*/ 3547740 h 4971224"/>
              <a:gd name="connsiteX123-1059" fmla="*/ 4066135 w 9117690"/>
              <a:gd name="connsiteY123-1060" fmla="*/ 3584586 h 4971224"/>
              <a:gd name="connsiteX124-1061" fmla="*/ 4066135 w 9117690"/>
              <a:gd name="connsiteY124-1062" fmla="*/ 3742355 h 4971224"/>
              <a:gd name="connsiteX125-1063" fmla="*/ 3937109 w 9117690"/>
              <a:gd name="connsiteY125-1064" fmla="*/ 3871382 h 4971224"/>
              <a:gd name="connsiteX126-1065" fmla="*/ 3937109 w 9117690"/>
              <a:gd name="connsiteY126-1066" fmla="*/ 3871381 h 4971224"/>
              <a:gd name="connsiteX127-1067" fmla="*/ 3808082 w 9117690"/>
              <a:gd name="connsiteY127-1068" fmla="*/ 3742354 h 4971224"/>
              <a:gd name="connsiteX128-1069" fmla="*/ 3808082 w 9117690"/>
              <a:gd name="connsiteY128-1070" fmla="*/ 3249609 h 4971224"/>
              <a:gd name="connsiteX129-1071" fmla="*/ 3799694 w 9117690"/>
              <a:gd name="connsiteY129-1072" fmla="*/ 3208059 h 4971224"/>
              <a:gd name="connsiteX130-1073" fmla="*/ 3680807 w 9117690"/>
              <a:gd name="connsiteY130-1074" fmla="*/ 3129255 h 4971224"/>
              <a:gd name="connsiteX131-1075" fmla="*/ 3561920 w 9117690"/>
              <a:gd name="connsiteY131-1076" fmla="*/ 3208059 h 4971224"/>
              <a:gd name="connsiteX132-1077" fmla="*/ 3561433 w 9117690"/>
              <a:gd name="connsiteY132-1078" fmla="*/ 3210469 h 4971224"/>
              <a:gd name="connsiteX133-1079" fmla="*/ 3561433 w 9117690"/>
              <a:gd name="connsiteY133-1080" fmla="*/ 3465610 h 4971224"/>
              <a:gd name="connsiteX134-1081" fmla="*/ 3482629 w 9117690"/>
              <a:gd name="connsiteY134-1082" fmla="*/ 3584498 h 4971224"/>
              <a:gd name="connsiteX135-1083" fmla="*/ 3438829 w 9117690"/>
              <a:gd name="connsiteY135-1084" fmla="*/ 3593340 h 4971224"/>
              <a:gd name="connsiteX136-1085" fmla="*/ 3438829 w 9117690"/>
              <a:gd name="connsiteY136-1086" fmla="*/ 3594706 h 4971224"/>
              <a:gd name="connsiteX137-1087" fmla="*/ 3415349 w 9117690"/>
              <a:gd name="connsiteY137-1088" fmla="*/ 3597073 h 4971224"/>
              <a:gd name="connsiteX138-1089" fmla="*/ 3315620 w 9117690"/>
              <a:gd name="connsiteY138-1090" fmla="*/ 3683022 h 4971224"/>
              <a:gd name="connsiteX139-1091" fmla="*/ 3307419 w 9117690"/>
              <a:gd name="connsiteY139-1092" fmla="*/ 3729493 h 4971224"/>
              <a:gd name="connsiteX140-1093" fmla="*/ 3307419 w 9117690"/>
              <a:gd name="connsiteY140-1094" fmla="*/ 4196662 h 4971224"/>
              <a:gd name="connsiteX141-1095" fmla="*/ 3178392 w 9117690"/>
              <a:gd name="connsiteY141-1096" fmla="*/ 4325689 h 4971224"/>
              <a:gd name="connsiteX142-1097" fmla="*/ 3178393 w 9117690"/>
              <a:gd name="connsiteY142-1098" fmla="*/ 4325690 h 4971224"/>
              <a:gd name="connsiteX143-1099" fmla="*/ 3049366 w 9117690"/>
              <a:gd name="connsiteY143-1100" fmla="*/ 4196663 h 4971224"/>
              <a:gd name="connsiteX144-1101" fmla="*/ 3049366 w 9117690"/>
              <a:gd name="connsiteY144-1102" fmla="*/ 3544518 h 4971224"/>
              <a:gd name="connsiteX145-1103" fmla="*/ 3033349 w 9117690"/>
              <a:gd name="connsiteY145-1104" fmla="*/ 3518119 h 4971224"/>
              <a:gd name="connsiteX146-1105" fmla="*/ 2933786 w 9117690"/>
              <a:gd name="connsiteY146-1106" fmla="*/ 3471165 h 4971224"/>
              <a:gd name="connsiteX147-1107" fmla="*/ 2814899 w 9117690"/>
              <a:gd name="connsiteY147-1108" fmla="*/ 3549969 h 4971224"/>
              <a:gd name="connsiteX148-1109" fmla="*/ 2812443 w 9117690"/>
              <a:gd name="connsiteY148-1110" fmla="*/ 3562129 h 4971224"/>
              <a:gd name="connsiteX149-1111" fmla="*/ 2812443 w 9117690"/>
              <a:gd name="connsiteY149-1112" fmla="*/ 4069851 h 4971224"/>
              <a:gd name="connsiteX150-1113" fmla="*/ 2683416 w 9117690"/>
              <a:gd name="connsiteY150-1114" fmla="*/ 4198878 h 4971224"/>
              <a:gd name="connsiteX151-1115" fmla="*/ 2683417 w 9117690"/>
              <a:gd name="connsiteY151-1116" fmla="*/ 4198877 h 4971224"/>
              <a:gd name="connsiteX152-1117" fmla="*/ 2554391 w 9117690"/>
              <a:gd name="connsiteY152-1118" fmla="*/ 4069850 h 4971224"/>
              <a:gd name="connsiteX153-1119" fmla="*/ 2554391 w 9117690"/>
              <a:gd name="connsiteY153-1120" fmla="*/ 1751439 h 4971224"/>
              <a:gd name="connsiteX154-1121" fmla="*/ 2554390 w 9117690"/>
              <a:gd name="connsiteY154-1122" fmla="*/ 1751439 h 4971224"/>
              <a:gd name="connsiteX155-1123" fmla="*/ 2554389 w 9117690"/>
              <a:gd name="connsiteY155-1124" fmla="*/ 4044721 h 4971224"/>
              <a:gd name="connsiteX156-1125" fmla="*/ 2544250 w 9117690"/>
              <a:gd name="connsiteY156-1126" fmla="*/ 3994503 h 4971224"/>
              <a:gd name="connsiteX157-1127" fmla="*/ 2425363 w 9117690"/>
              <a:gd name="connsiteY157-1128" fmla="*/ 3915699 h 4971224"/>
              <a:gd name="connsiteX158-1129" fmla="*/ 2296336 w 9117690"/>
              <a:gd name="connsiteY158-1130" fmla="*/ 4044726 h 4971224"/>
              <a:gd name="connsiteX159-1131" fmla="*/ 2296336 w 9117690"/>
              <a:gd name="connsiteY159-1132" fmla="*/ 4842197 h 4971224"/>
              <a:gd name="connsiteX160-1133" fmla="*/ 2167309 w 9117690"/>
              <a:gd name="connsiteY160-1134" fmla="*/ 4971224 h 4971224"/>
              <a:gd name="connsiteX161-1135" fmla="*/ 2167310 w 9117690"/>
              <a:gd name="connsiteY161-1136" fmla="*/ 4971223 h 4971224"/>
              <a:gd name="connsiteX162-1137" fmla="*/ 2038282 w 9117690"/>
              <a:gd name="connsiteY162-1138" fmla="*/ 4842196 h 4971224"/>
              <a:gd name="connsiteX163-1139" fmla="*/ 2038281 w 9117690"/>
              <a:gd name="connsiteY163-1140" fmla="*/ 3795012 h 4971224"/>
              <a:gd name="connsiteX164-1141" fmla="*/ 2028143 w 9117690"/>
              <a:gd name="connsiteY164-1142" fmla="*/ 3744793 h 4971224"/>
              <a:gd name="connsiteX165-1143" fmla="*/ 1909255 w 9117690"/>
              <a:gd name="connsiteY165-1144" fmla="*/ 3665989 h 4971224"/>
              <a:gd name="connsiteX166-1145" fmla="*/ 1790368 w 9117690"/>
              <a:gd name="connsiteY166-1146" fmla="*/ 3744793 h 4971224"/>
              <a:gd name="connsiteX167-1147" fmla="*/ 1780604 w 9117690"/>
              <a:gd name="connsiteY167-1148" fmla="*/ 3793153 h 4971224"/>
              <a:gd name="connsiteX168-1149" fmla="*/ 1780604 w 9117690"/>
              <a:gd name="connsiteY168-1150" fmla="*/ 4123955 h 4971224"/>
              <a:gd name="connsiteX169-1151" fmla="*/ 1651577 w 9117690"/>
              <a:gd name="connsiteY169-1152" fmla="*/ 4252982 h 4971224"/>
              <a:gd name="connsiteX170-1153" fmla="*/ 1651578 w 9117690"/>
              <a:gd name="connsiteY170-1154" fmla="*/ 4252981 h 4971224"/>
              <a:gd name="connsiteX171-1155" fmla="*/ 1522552 w 9117690"/>
              <a:gd name="connsiteY171-1156" fmla="*/ 4123954 h 4971224"/>
              <a:gd name="connsiteX172-1157" fmla="*/ 1522552 w 9117690"/>
              <a:gd name="connsiteY172-1158" fmla="*/ 3951064 h 4971224"/>
              <a:gd name="connsiteX173-1159" fmla="*/ 1521839 w 9117690"/>
              <a:gd name="connsiteY173-1160" fmla="*/ 3947533 h 4971224"/>
              <a:gd name="connsiteX174-1161" fmla="*/ 1402953 w 9117690"/>
              <a:gd name="connsiteY174-1162" fmla="*/ 3868729 h 4971224"/>
              <a:gd name="connsiteX175-1163" fmla="*/ 1284065 w 9117690"/>
              <a:gd name="connsiteY175-1164" fmla="*/ 3947533 h 4971224"/>
              <a:gd name="connsiteX176-1165" fmla="*/ 1283351 w 9117690"/>
              <a:gd name="connsiteY176-1166" fmla="*/ 3951066 h 4971224"/>
              <a:gd name="connsiteX177-1167" fmla="*/ 1283351 w 9117690"/>
              <a:gd name="connsiteY177-1168" fmla="*/ 4211763 h 4971224"/>
              <a:gd name="connsiteX178-1169" fmla="*/ 1154325 w 9117690"/>
              <a:gd name="connsiteY178-1170" fmla="*/ 4340790 h 4971224"/>
              <a:gd name="connsiteX179-1171" fmla="*/ 1154325 w 9117690"/>
              <a:gd name="connsiteY179-1172" fmla="*/ 4340789 h 4971224"/>
              <a:gd name="connsiteX180-1173" fmla="*/ 1025297 w 9117690"/>
              <a:gd name="connsiteY180-1174" fmla="*/ 4211762 h 4971224"/>
              <a:gd name="connsiteX181-1175" fmla="*/ 1025296 w 9117690"/>
              <a:gd name="connsiteY181-1176" fmla="*/ 4228285 h 4971224"/>
              <a:gd name="connsiteX182-1177" fmla="*/ 1015158 w 9117690"/>
              <a:gd name="connsiteY182-1178" fmla="*/ 4178066 h 4971224"/>
              <a:gd name="connsiteX183-1179" fmla="*/ 896270 w 9117690"/>
              <a:gd name="connsiteY183-1180" fmla="*/ 4099262 h 4971224"/>
              <a:gd name="connsiteX184-1181" fmla="*/ 777383 w 9117690"/>
              <a:gd name="connsiteY184-1182" fmla="*/ 4178066 h 4971224"/>
              <a:gd name="connsiteX185-1183" fmla="*/ 767619 w 9117690"/>
              <a:gd name="connsiteY185-1184" fmla="*/ 4226427 h 4971224"/>
              <a:gd name="connsiteX186-1185" fmla="*/ 767619 w 9117690"/>
              <a:gd name="connsiteY186-1186" fmla="*/ 4311766 h 4971224"/>
              <a:gd name="connsiteX187-1187" fmla="*/ 638592 w 9117690"/>
              <a:gd name="connsiteY187-1188" fmla="*/ 4440793 h 4971224"/>
              <a:gd name="connsiteX188-1189" fmla="*/ 638593 w 9117690"/>
              <a:gd name="connsiteY188-1190" fmla="*/ 4440792 h 4971224"/>
              <a:gd name="connsiteX189-1191" fmla="*/ 509566 w 9117690"/>
              <a:gd name="connsiteY189-1192" fmla="*/ 4311765 h 4971224"/>
              <a:gd name="connsiteX190-1193" fmla="*/ 509565 w 9117690"/>
              <a:gd name="connsiteY190-1194" fmla="*/ 3717745 h 4971224"/>
              <a:gd name="connsiteX191-1195" fmla="*/ 499427 w 9117690"/>
              <a:gd name="connsiteY191-1196" fmla="*/ 3667526 h 4971224"/>
              <a:gd name="connsiteX192-1197" fmla="*/ 380539 w 9117690"/>
              <a:gd name="connsiteY192-1198" fmla="*/ 3588722 h 4971224"/>
              <a:gd name="connsiteX193-1199" fmla="*/ 261652 w 9117690"/>
              <a:gd name="connsiteY193-1200" fmla="*/ 3667526 h 4971224"/>
              <a:gd name="connsiteX194-1201" fmla="*/ 258054 w 9117690"/>
              <a:gd name="connsiteY194-1202" fmla="*/ 3685345 h 4971224"/>
              <a:gd name="connsiteX195-1203" fmla="*/ 258054 w 9117690"/>
              <a:gd name="connsiteY195-1204" fmla="*/ 3774263 h 4971224"/>
              <a:gd name="connsiteX196-1205" fmla="*/ 129027 w 9117690"/>
              <a:gd name="connsiteY196-1206" fmla="*/ 3903290 h 4971224"/>
              <a:gd name="connsiteX197-1207" fmla="*/ 129028 w 9117690"/>
              <a:gd name="connsiteY197-1208" fmla="*/ 3903289 h 4971224"/>
              <a:gd name="connsiteX198-1209" fmla="*/ 1 w 9117690"/>
              <a:gd name="connsiteY198-1210" fmla="*/ 3774262 h 4971224"/>
              <a:gd name="connsiteX199-1211" fmla="*/ 1 w 9117690"/>
              <a:gd name="connsiteY199-1212" fmla="*/ 1751439 h 4971224"/>
              <a:gd name="connsiteX200-1213" fmla="*/ 0 w 9117690"/>
              <a:gd name="connsiteY200-1214" fmla="*/ 1751439 h 4971224"/>
              <a:gd name="connsiteX201-1215" fmla="*/ 0 w 9117690"/>
              <a:gd name="connsiteY201-1216" fmla="*/ 0 h 4971224"/>
              <a:gd name="connsiteX0-1217" fmla="*/ 3416214 w 9117690"/>
              <a:gd name="connsiteY0-1218" fmla="*/ 3589692 h 4971224"/>
              <a:gd name="connsiteX1-1219" fmla="*/ 3418663 w 9117690"/>
              <a:gd name="connsiteY1-1220" fmla="*/ 3590526 h 4971224"/>
              <a:gd name="connsiteX2-1221" fmla="*/ 3419057 w 9117690"/>
              <a:gd name="connsiteY2-1222" fmla="*/ 3590560 h 4971224"/>
              <a:gd name="connsiteX3-1223" fmla="*/ 3416214 w 9117690"/>
              <a:gd name="connsiteY3-1224" fmla="*/ 3589692 h 4971224"/>
              <a:gd name="connsiteX4-1225" fmla="*/ 0 w 9117690"/>
              <a:gd name="connsiteY4-1226" fmla="*/ 0 h 4971224"/>
              <a:gd name="connsiteX5-1227" fmla="*/ 9117690 w 9117690"/>
              <a:gd name="connsiteY5-1228" fmla="*/ 0 h 4971224"/>
              <a:gd name="connsiteX6-1229" fmla="*/ 9117689 w 9117690"/>
              <a:gd name="connsiteY6-1230" fmla="*/ 2104736 h 4971224"/>
              <a:gd name="connsiteX7-1231" fmla="*/ 9038886 w 9117690"/>
              <a:gd name="connsiteY7-1232" fmla="*/ 2223622 h 4971224"/>
              <a:gd name="connsiteX8-1233" fmla="*/ 8990816 w 9117690"/>
              <a:gd name="connsiteY8-1234" fmla="*/ 2233326 h 4971224"/>
              <a:gd name="connsiteX9-1235" fmla="*/ 8990816 w 9117690"/>
              <a:gd name="connsiteY9-1236" fmla="*/ 2234064 h 4971224"/>
              <a:gd name="connsiteX10-1237" fmla="*/ 8967336 w 9117690"/>
              <a:gd name="connsiteY10-1238" fmla="*/ 2236431 h 4971224"/>
              <a:gd name="connsiteX11-1239" fmla="*/ 8890272 w 9117690"/>
              <a:gd name="connsiteY11-1240" fmla="*/ 2282875 h 4971224"/>
              <a:gd name="connsiteX12-1241" fmla="*/ 8869107 w 9117690"/>
              <a:gd name="connsiteY12-1242" fmla="*/ 2319766 h 4971224"/>
              <a:gd name="connsiteX13-1243" fmla="*/ 8869107 w 9117690"/>
              <a:gd name="connsiteY13-1244" fmla="*/ 2383080 h 4971224"/>
              <a:gd name="connsiteX14-1245" fmla="*/ 8790304 w 9117690"/>
              <a:gd name="connsiteY14-1246" fmla="*/ 2501968 h 4971224"/>
              <a:gd name="connsiteX15-1247" fmla="*/ 8742234 w 9117690"/>
              <a:gd name="connsiteY15-1248" fmla="*/ 2511672 h 4971224"/>
              <a:gd name="connsiteX16-1249" fmla="*/ 8742234 w 9117690"/>
              <a:gd name="connsiteY16-1250" fmla="*/ 2512410 h 4971224"/>
              <a:gd name="connsiteX17-1251" fmla="*/ 8718754 w 9117690"/>
              <a:gd name="connsiteY17-1252" fmla="*/ 2514777 h 4971224"/>
              <a:gd name="connsiteX18-1253" fmla="*/ 8619025 w 9117690"/>
              <a:gd name="connsiteY18-1254" fmla="*/ 2600726 h 4971224"/>
              <a:gd name="connsiteX19-1255" fmla="*/ 8619005 w 9117690"/>
              <a:gd name="connsiteY19-1256" fmla="*/ 2600839 h 4971224"/>
              <a:gd name="connsiteX20-1257" fmla="*/ 8619005 w 9117690"/>
              <a:gd name="connsiteY20-1258" fmla="*/ 3160632 h 4971224"/>
              <a:gd name="connsiteX21-1259" fmla="*/ 8540202 w 9117690"/>
              <a:gd name="connsiteY21-1260" fmla="*/ 3279520 h 4971224"/>
              <a:gd name="connsiteX22-1261" fmla="*/ 8492132 w 9117690"/>
              <a:gd name="connsiteY22-1262" fmla="*/ 3289224 h 4971224"/>
              <a:gd name="connsiteX23-1263" fmla="*/ 8492132 w 9117690"/>
              <a:gd name="connsiteY23-1264" fmla="*/ 3289962 h 4971224"/>
              <a:gd name="connsiteX24-1265" fmla="*/ 8468652 w 9117690"/>
              <a:gd name="connsiteY24-1266" fmla="*/ 3292329 h 4971224"/>
              <a:gd name="connsiteX25-1267" fmla="*/ 8368923 w 9117690"/>
              <a:gd name="connsiteY25-1268" fmla="*/ 3378278 h 4971224"/>
              <a:gd name="connsiteX26-1269" fmla="*/ 8368672 w 9117690"/>
              <a:gd name="connsiteY26-1270" fmla="*/ 3379701 h 4971224"/>
              <a:gd name="connsiteX27-1271" fmla="*/ 8368672 w 9117690"/>
              <a:gd name="connsiteY27-1272" fmla="*/ 3648026 h 4971224"/>
              <a:gd name="connsiteX28-1273" fmla="*/ 8239645 w 9117690"/>
              <a:gd name="connsiteY28-1274" fmla="*/ 3777053 h 4971224"/>
              <a:gd name="connsiteX29-1275" fmla="*/ 8239646 w 9117690"/>
              <a:gd name="connsiteY29-1276" fmla="*/ 3777052 h 4971224"/>
              <a:gd name="connsiteX30-1277" fmla="*/ 8110619 w 9117690"/>
              <a:gd name="connsiteY30-1278" fmla="*/ 3648025 h 4971224"/>
              <a:gd name="connsiteX31-1279" fmla="*/ 8110619 w 9117690"/>
              <a:gd name="connsiteY31-1280" fmla="*/ 3368005 h 4971224"/>
              <a:gd name="connsiteX32-1281" fmla="*/ 8108616 w 9117690"/>
              <a:gd name="connsiteY32-1282" fmla="*/ 3356655 h 4971224"/>
              <a:gd name="connsiteX33-1283" fmla="*/ 8008887 w 9117690"/>
              <a:gd name="connsiteY33-1284" fmla="*/ 3270706 h 4971224"/>
              <a:gd name="connsiteX34-1285" fmla="*/ 7985407 w 9117690"/>
              <a:gd name="connsiteY34-1286" fmla="*/ 3268339 h 4971224"/>
              <a:gd name="connsiteX35-1287" fmla="*/ 7985407 w 9117690"/>
              <a:gd name="connsiteY35-1288" fmla="*/ 3267601 h 4971224"/>
              <a:gd name="connsiteX36-1289" fmla="*/ 7937337 w 9117690"/>
              <a:gd name="connsiteY36-1290" fmla="*/ 3257897 h 4971224"/>
              <a:gd name="connsiteX37-1291" fmla="*/ 7858534 w 9117690"/>
              <a:gd name="connsiteY37-1292" fmla="*/ 3139009 h 4971224"/>
              <a:gd name="connsiteX38-1293" fmla="*/ 7858534 w 9117690"/>
              <a:gd name="connsiteY38-1294" fmla="*/ 3048879 h 4971224"/>
              <a:gd name="connsiteX39-1295" fmla="*/ 7850145 w 9117690"/>
              <a:gd name="connsiteY39-1296" fmla="*/ 3007329 h 4971224"/>
              <a:gd name="connsiteX40-1297" fmla="*/ 7731258 w 9117690"/>
              <a:gd name="connsiteY40-1298" fmla="*/ 2928525 h 4971224"/>
              <a:gd name="connsiteX41-1299" fmla="*/ 7612370 w 9117690"/>
              <a:gd name="connsiteY41-1300" fmla="*/ 3007329 h 4971224"/>
              <a:gd name="connsiteX42-1301" fmla="*/ 7610181 w 9117690"/>
              <a:gd name="connsiteY42-1302" fmla="*/ 3018174 h 4971224"/>
              <a:gd name="connsiteX43-1303" fmla="*/ 7610181 w 9117690"/>
              <a:gd name="connsiteY43-1304" fmla="*/ 3259043 h 4971224"/>
              <a:gd name="connsiteX44-1305" fmla="*/ 7531378 w 9117690"/>
              <a:gd name="connsiteY44-1306" fmla="*/ 3377931 h 4971224"/>
              <a:gd name="connsiteX45-1307" fmla="*/ 7483308 w 9117690"/>
              <a:gd name="connsiteY45-1308" fmla="*/ 3387635 h 4971224"/>
              <a:gd name="connsiteX46-1309" fmla="*/ 7483308 w 9117690"/>
              <a:gd name="connsiteY46-1310" fmla="*/ 3388373 h 4971224"/>
              <a:gd name="connsiteX47-1311" fmla="*/ 7459828 w 9117690"/>
              <a:gd name="connsiteY47-1312" fmla="*/ 3390740 h 4971224"/>
              <a:gd name="connsiteX48-1313" fmla="*/ 7360099 w 9117690"/>
              <a:gd name="connsiteY48-1314" fmla="*/ 3476689 h 4971224"/>
              <a:gd name="connsiteX49-1315" fmla="*/ 7359847 w 9117690"/>
              <a:gd name="connsiteY49-1316" fmla="*/ 3478118 h 4971224"/>
              <a:gd name="connsiteX50-1317" fmla="*/ 7359847 w 9117690"/>
              <a:gd name="connsiteY50-1318" fmla="*/ 3582759 h 4971224"/>
              <a:gd name="connsiteX51-1319" fmla="*/ 7230820 w 9117690"/>
              <a:gd name="connsiteY51-1320" fmla="*/ 3711786 h 4971224"/>
              <a:gd name="connsiteX52-1321" fmla="*/ 7230821 w 9117690"/>
              <a:gd name="connsiteY52-1322" fmla="*/ 3711785 h 4971224"/>
              <a:gd name="connsiteX53-1323" fmla="*/ 7101794 w 9117690"/>
              <a:gd name="connsiteY53-1324" fmla="*/ 3582758 h 4971224"/>
              <a:gd name="connsiteX54-1325" fmla="*/ 7101794 w 9117690"/>
              <a:gd name="connsiteY54-1326" fmla="*/ 1751439 h 4971224"/>
              <a:gd name="connsiteX55-1327" fmla="*/ 7101793 w 9117690"/>
              <a:gd name="connsiteY55-1328" fmla="*/ 3599281 h 4971224"/>
              <a:gd name="connsiteX56-1329" fmla="*/ 7091655 w 9117690"/>
              <a:gd name="connsiteY56-1330" fmla="*/ 3549062 h 4971224"/>
              <a:gd name="connsiteX57-1331" fmla="*/ 6972767 w 9117690"/>
              <a:gd name="connsiteY57-1332" fmla="*/ 3470258 h 4971224"/>
              <a:gd name="connsiteX58-1333" fmla="*/ 6853880 w 9117690"/>
              <a:gd name="connsiteY58-1334" fmla="*/ 3549062 h 4971224"/>
              <a:gd name="connsiteX59-1335" fmla="*/ 6844116 w 9117690"/>
              <a:gd name="connsiteY59-1336" fmla="*/ 3597422 h 4971224"/>
              <a:gd name="connsiteX60-1337" fmla="*/ 6844116 w 9117690"/>
              <a:gd name="connsiteY60-1338" fmla="*/ 4183824 h 4971224"/>
              <a:gd name="connsiteX61-1339" fmla="*/ 6715089 w 9117690"/>
              <a:gd name="connsiteY61-1340" fmla="*/ 4312851 h 4971224"/>
              <a:gd name="connsiteX62-1341" fmla="*/ 6715090 w 9117690"/>
              <a:gd name="connsiteY62-1342" fmla="*/ 4312850 h 4971224"/>
              <a:gd name="connsiteX63-1343" fmla="*/ 6586063 w 9117690"/>
              <a:gd name="connsiteY63-1344" fmla="*/ 4183823 h 4971224"/>
              <a:gd name="connsiteX64-1345" fmla="*/ 6586063 w 9117690"/>
              <a:gd name="connsiteY64-1346" fmla="*/ 1751439 h 4971224"/>
              <a:gd name="connsiteX65-1347" fmla="*/ 6586062 w 9117690"/>
              <a:gd name="connsiteY65-1348" fmla="*/ 3286861 h 4971224"/>
              <a:gd name="connsiteX66-1349" fmla="*/ 6575924 w 9117690"/>
              <a:gd name="connsiteY66-1350" fmla="*/ 3236642 h 4971224"/>
              <a:gd name="connsiteX67-1351" fmla="*/ 6457036 w 9117690"/>
              <a:gd name="connsiteY67-1352" fmla="*/ 3157838 h 4971224"/>
              <a:gd name="connsiteX68-1353" fmla="*/ 6338149 w 9117690"/>
              <a:gd name="connsiteY68-1354" fmla="*/ 3236642 h 4971224"/>
              <a:gd name="connsiteX69-1355" fmla="*/ 6334551 w 9117690"/>
              <a:gd name="connsiteY69-1356" fmla="*/ 3254461 h 4971224"/>
              <a:gd name="connsiteX70-1357" fmla="*/ 6334551 w 9117690"/>
              <a:gd name="connsiteY70-1358" fmla="*/ 3563407 h 4971224"/>
              <a:gd name="connsiteX71-1359" fmla="*/ 6205524 w 9117690"/>
              <a:gd name="connsiteY71-1360" fmla="*/ 3692434 h 4971224"/>
              <a:gd name="connsiteX72-1361" fmla="*/ 6205525 w 9117690"/>
              <a:gd name="connsiteY72-1362" fmla="*/ 3692433 h 4971224"/>
              <a:gd name="connsiteX73-1363" fmla="*/ 6076498 w 9117690"/>
              <a:gd name="connsiteY73-1364" fmla="*/ 3563406 h 4971224"/>
              <a:gd name="connsiteX74-1365" fmla="*/ 6076498 w 9117690"/>
              <a:gd name="connsiteY74-1366" fmla="*/ 3516668 h 4971224"/>
              <a:gd name="connsiteX75-1367" fmla="*/ 6057828 w 9117690"/>
              <a:gd name="connsiteY75-1368" fmla="*/ 3484126 h 4971224"/>
              <a:gd name="connsiteX76-1369" fmla="*/ 5980764 w 9117690"/>
              <a:gd name="connsiteY76-1370" fmla="*/ 3437682 h 4971224"/>
              <a:gd name="connsiteX77-1371" fmla="*/ 5957284 w 9117690"/>
              <a:gd name="connsiteY77-1372" fmla="*/ 3435315 h 4971224"/>
              <a:gd name="connsiteX78-1373" fmla="*/ 5957284 w 9117690"/>
              <a:gd name="connsiteY78-1374" fmla="*/ 3434577 h 4971224"/>
              <a:gd name="connsiteX79-1375" fmla="*/ 5909214 w 9117690"/>
              <a:gd name="connsiteY79-1376" fmla="*/ 3424873 h 4971224"/>
              <a:gd name="connsiteX80-1377" fmla="*/ 5830411 w 9117690"/>
              <a:gd name="connsiteY80-1378" fmla="*/ 3305985 h 4971224"/>
              <a:gd name="connsiteX81-1379" fmla="*/ 5830411 w 9117690"/>
              <a:gd name="connsiteY81-1380" fmla="*/ 3192001 h 4971224"/>
              <a:gd name="connsiteX82-1381" fmla="*/ 5822022 w 9117690"/>
              <a:gd name="connsiteY82-1382" fmla="*/ 3150451 h 4971224"/>
              <a:gd name="connsiteX83-1383" fmla="*/ 5703135 w 9117690"/>
              <a:gd name="connsiteY83-1384" fmla="*/ 3071647 h 4971224"/>
              <a:gd name="connsiteX84-1385" fmla="*/ 5584247 w 9117690"/>
              <a:gd name="connsiteY84-1386" fmla="*/ 3150451 h 4971224"/>
              <a:gd name="connsiteX85-1387" fmla="*/ 5582058 w 9117690"/>
              <a:gd name="connsiteY85-1388" fmla="*/ 3161295 h 4971224"/>
              <a:gd name="connsiteX86-1389" fmla="*/ 5582058 w 9117690"/>
              <a:gd name="connsiteY86-1390" fmla="*/ 3314699 h 4971224"/>
              <a:gd name="connsiteX87-1391" fmla="*/ 5503255 w 9117690"/>
              <a:gd name="connsiteY87-1392" fmla="*/ 3433587 h 4971224"/>
              <a:gd name="connsiteX88-1393" fmla="*/ 5455185 w 9117690"/>
              <a:gd name="connsiteY88-1394" fmla="*/ 3443291 h 4971224"/>
              <a:gd name="connsiteX89-1395" fmla="*/ 5455185 w 9117690"/>
              <a:gd name="connsiteY89-1396" fmla="*/ 3444029 h 4971224"/>
              <a:gd name="connsiteX90-1397" fmla="*/ 5431705 w 9117690"/>
              <a:gd name="connsiteY90-1398" fmla="*/ 3446396 h 4971224"/>
              <a:gd name="connsiteX91-1399" fmla="*/ 5331976 w 9117690"/>
              <a:gd name="connsiteY91-1400" fmla="*/ 3532345 h 4971224"/>
              <a:gd name="connsiteX92-1401" fmla="*/ 5329772 w 9117690"/>
              <a:gd name="connsiteY92-1402" fmla="*/ 3544835 h 4971224"/>
              <a:gd name="connsiteX93-1403" fmla="*/ 5329772 w 9117690"/>
              <a:gd name="connsiteY93-1404" fmla="*/ 3678743 h 4971224"/>
              <a:gd name="connsiteX94-1405" fmla="*/ 5200745 w 9117690"/>
              <a:gd name="connsiteY94-1406" fmla="*/ 3807770 h 4971224"/>
              <a:gd name="connsiteX95-1407" fmla="*/ 5200746 w 9117690"/>
              <a:gd name="connsiteY95-1408" fmla="*/ 3807769 h 4971224"/>
              <a:gd name="connsiteX96-1409" fmla="*/ 5071719 w 9117690"/>
              <a:gd name="connsiteY96-1410" fmla="*/ 3678742 h 4971224"/>
              <a:gd name="connsiteX97-1411" fmla="*/ 5071719 w 9117690"/>
              <a:gd name="connsiteY97-1412" fmla="*/ 3313488 h 4971224"/>
              <a:gd name="connsiteX98-1413" fmla="*/ 5069515 w 9117690"/>
              <a:gd name="connsiteY98-1414" fmla="*/ 3300998 h 4971224"/>
              <a:gd name="connsiteX99-1415" fmla="*/ 4969786 w 9117690"/>
              <a:gd name="connsiteY99-1416" fmla="*/ 3215049 h 4971224"/>
              <a:gd name="connsiteX100-1417" fmla="*/ 4946306 w 9117690"/>
              <a:gd name="connsiteY100-1418" fmla="*/ 3212682 h 4971224"/>
              <a:gd name="connsiteX101-1419" fmla="*/ 4946306 w 9117690"/>
              <a:gd name="connsiteY101-1420" fmla="*/ 3211944 h 4971224"/>
              <a:gd name="connsiteX102-1421" fmla="*/ 4898236 w 9117690"/>
              <a:gd name="connsiteY102-1422" fmla="*/ 3202240 h 4971224"/>
              <a:gd name="connsiteX103-1423" fmla="*/ 4819433 w 9117690"/>
              <a:gd name="connsiteY103-1424" fmla="*/ 3083352 h 4971224"/>
              <a:gd name="connsiteX104-1425" fmla="*/ 4819433 w 9117690"/>
              <a:gd name="connsiteY104-1426" fmla="*/ 2706976 h 4971224"/>
              <a:gd name="connsiteX105-1427" fmla="*/ 4811044 w 9117690"/>
              <a:gd name="connsiteY105-1428" fmla="*/ 2665427 h 4971224"/>
              <a:gd name="connsiteX106-1429" fmla="*/ 4692157 w 9117690"/>
              <a:gd name="connsiteY106-1430" fmla="*/ 2586623 h 4971224"/>
              <a:gd name="connsiteX107-1431" fmla="*/ 4563130 w 9117690"/>
              <a:gd name="connsiteY107-1432" fmla="*/ 2715650 h 4971224"/>
              <a:gd name="connsiteX108-1433" fmla="*/ 4563130 w 9117690"/>
              <a:gd name="connsiteY108-1434" fmla="*/ 1751439 h 4971224"/>
              <a:gd name="connsiteX109-1435" fmla="*/ 4563015 w 9117690"/>
              <a:gd name="connsiteY109-1436" fmla="*/ 1751439 h 4971224"/>
              <a:gd name="connsiteX110-1437" fmla="*/ 4563014 w 9117690"/>
              <a:gd name="connsiteY110-1438" fmla="*/ 3019403 h 4971224"/>
              <a:gd name="connsiteX111-1439" fmla="*/ 4484211 w 9117690"/>
              <a:gd name="connsiteY111-1440" fmla="*/ 3138291 h 4971224"/>
              <a:gd name="connsiteX112-1441" fmla="*/ 4436141 w 9117690"/>
              <a:gd name="connsiteY112-1442" fmla="*/ 3147995 h 4971224"/>
              <a:gd name="connsiteX113-1443" fmla="*/ 4436141 w 9117690"/>
              <a:gd name="connsiteY113-1444" fmla="*/ 3148733 h 4971224"/>
              <a:gd name="connsiteX114-1445" fmla="*/ 4412661 w 9117690"/>
              <a:gd name="connsiteY114-1446" fmla="*/ 3151100 h 4971224"/>
              <a:gd name="connsiteX115-1447" fmla="*/ 4335596 w 9117690"/>
              <a:gd name="connsiteY115-1448" fmla="*/ 3197544 h 4971224"/>
              <a:gd name="connsiteX116-1449" fmla="*/ 4314689 w 9117690"/>
              <a:gd name="connsiteY116-1450" fmla="*/ 3233987 h 4971224"/>
              <a:gd name="connsiteX117-1451" fmla="*/ 4314689 w 9117690"/>
              <a:gd name="connsiteY117-1452" fmla="*/ 3369599 h 4971224"/>
              <a:gd name="connsiteX118-1453" fmla="*/ 4235886 w 9117690"/>
              <a:gd name="connsiteY118-1454" fmla="*/ 3488487 h 4971224"/>
              <a:gd name="connsiteX119-1455" fmla="*/ 4187818 w 9117690"/>
              <a:gd name="connsiteY119-1456" fmla="*/ 3498191 h 4971224"/>
              <a:gd name="connsiteX120-1457" fmla="*/ 4187818 w 9117690"/>
              <a:gd name="connsiteY120-1458" fmla="*/ 3498929 h 4971224"/>
              <a:gd name="connsiteX121-1459" fmla="*/ 4164338 w 9117690"/>
              <a:gd name="connsiteY121-1460" fmla="*/ 3501296 h 4971224"/>
              <a:gd name="connsiteX122-1461" fmla="*/ 4087274 w 9117690"/>
              <a:gd name="connsiteY122-1462" fmla="*/ 3547740 h 4971224"/>
              <a:gd name="connsiteX123-1463" fmla="*/ 4066135 w 9117690"/>
              <a:gd name="connsiteY123-1464" fmla="*/ 3584586 h 4971224"/>
              <a:gd name="connsiteX124-1465" fmla="*/ 4066135 w 9117690"/>
              <a:gd name="connsiteY124-1466" fmla="*/ 3742355 h 4971224"/>
              <a:gd name="connsiteX125-1467" fmla="*/ 3937109 w 9117690"/>
              <a:gd name="connsiteY125-1468" fmla="*/ 3871382 h 4971224"/>
              <a:gd name="connsiteX126-1469" fmla="*/ 3937109 w 9117690"/>
              <a:gd name="connsiteY126-1470" fmla="*/ 3871381 h 4971224"/>
              <a:gd name="connsiteX127-1471" fmla="*/ 3808082 w 9117690"/>
              <a:gd name="connsiteY127-1472" fmla="*/ 3742354 h 4971224"/>
              <a:gd name="connsiteX128-1473" fmla="*/ 3808082 w 9117690"/>
              <a:gd name="connsiteY128-1474" fmla="*/ 3249609 h 4971224"/>
              <a:gd name="connsiteX129-1475" fmla="*/ 3799694 w 9117690"/>
              <a:gd name="connsiteY129-1476" fmla="*/ 3208059 h 4971224"/>
              <a:gd name="connsiteX130-1477" fmla="*/ 3680807 w 9117690"/>
              <a:gd name="connsiteY130-1478" fmla="*/ 3129255 h 4971224"/>
              <a:gd name="connsiteX131-1479" fmla="*/ 3561920 w 9117690"/>
              <a:gd name="connsiteY131-1480" fmla="*/ 3208059 h 4971224"/>
              <a:gd name="connsiteX132-1481" fmla="*/ 3561433 w 9117690"/>
              <a:gd name="connsiteY132-1482" fmla="*/ 3210469 h 4971224"/>
              <a:gd name="connsiteX133-1483" fmla="*/ 3561433 w 9117690"/>
              <a:gd name="connsiteY133-1484" fmla="*/ 3465610 h 4971224"/>
              <a:gd name="connsiteX134-1485" fmla="*/ 3482629 w 9117690"/>
              <a:gd name="connsiteY134-1486" fmla="*/ 3584498 h 4971224"/>
              <a:gd name="connsiteX135-1487" fmla="*/ 3438829 w 9117690"/>
              <a:gd name="connsiteY135-1488" fmla="*/ 3593340 h 4971224"/>
              <a:gd name="connsiteX136-1489" fmla="*/ 3438829 w 9117690"/>
              <a:gd name="connsiteY136-1490" fmla="*/ 3594706 h 4971224"/>
              <a:gd name="connsiteX137-1491" fmla="*/ 3415349 w 9117690"/>
              <a:gd name="connsiteY137-1492" fmla="*/ 3597073 h 4971224"/>
              <a:gd name="connsiteX138-1493" fmla="*/ 3315620 w 9117690"/>
              <a:gd name="connsiteY138-1494" fmla="*/ 3683022 h 4971224"/>
              <a:gd name="connsiteX139-1495" fmla="*/ 3307419 w 9117690"/>
              <a:gd name="connsiteY139-1496" fmla="*/ 3729493 h 4971224"/>
              <a:gd name="connsiteX140-1497" fmla="*/ 3307419 w 9117690"/>
              <a:gd name="connsiteY140-1498" fmla="*/ 4196662 h 4971224"/>
              <a:gd name="connsiteX141-1499" fmla="*/ 3178392 w 9117690"/>
              <a:gd name="connsiteY141-1500" fmla="*/ 4325689 h 4971224"/>
              <a:gd name="connsiteX142-1501" fmla="*/ 3178393 w 9117690"/>
              <a:gd name="connsiteY142-1502" fmla="*/ 4325690 h 4971224"/>
              <a:gd name="connsiteX143-1503" fmla="*/ 3049366 w 9117690"/>
              <a:gd name="connsiteY143-1504" fmla="*/ 4196663 h 4971224"/>
              <a:gd name="connsiteX144-1505" fmla="*/ 3049366 w 9117690"/>
              <a:gd name="connsiteY144-1506" fmla="*/ 3544518 h 4971224"/>
              <a:gd name="connsiteX145-1507" fmla="*/ 3033349 w 9117690"/>
              <a:gd name="connsiteY145-1508" fmla="*/ 3518119 h 4971224"/>
              <a:gd name="connsiteX146-1509" fmla="*/ 2933786 w 9117690"/>
              <a:gd name="connsiteY146-1510" fmla="*/ 3471165 h 4971224"/>
              <a:gd name="connsiteX147-1511" fmla="*/ 2814899 w 9117690"/>
              <a:gd name="connsiteY147-1512" fmla="*/ 3549969 h 4971224"/>
              <a:gd name="connsiteX148-1513" fmla="*/ 2812443 w 9117690"/>
              <a:gd name="connsiteY148-1514" fmla="*/ 3562129 h 4971224"/>
              <a:gd name="connsiteX149-1515" fmla="*/ 2812443 w 9117690"/>
              <a:gd name="connsiteY149-1516" fmla="*/ 4069851 h 4971224"/>
              <a:gd name="connsiteX150-1517" fmla="*/ 2683416 w 9117690"/>
              <a:gd name="connsiteY150-1518" fmla="*/ 4198878 h 4971224"/>
              <a:gd name="connsiteX151-1519" fmla="*/ 2683417 w 9117690"/>
              <a:gd name="connsiteY151-1520" fmla="*/ 4198877 h 4971224"/>
              <a:gd name="connsiteX152-1521" fmla="*/ 2554391 w 9117690"/>
              <a:gd name="connsiteY152-1522" fmla="*/ 4069850 h 4971224"/>
              <a:gd name="connsiteX153-1523" fmla="*/ 2554391 w 9117690"/>
              <a:gd name="connsiteY153-1524" fmla="*/ 1751439 h 4971224"/>
              <a:gd name="connsiteX154-1525" fmla="*/ 2554389 w 9117690"/>
              <a:gd name="connsiteY154-1526" fmla="*/ 4044721 h 4971224"/>
              <a:gd name="connsiteX155-1527" fmla="*/ 2544250 w 9117690"/>
              <a:gd name="connsiteY155-1528" fmla="*/ 3994503 h 4971224"/>
              <a:gd name="connsiteX156-1529" fmla="*/ 2425363 w 9117690"/>
              <a:gd name="connsiteY156-1530" fmla="*/ 3915699 h 4971224"/>
              <a:gd name="connsiteX157-1531" fmla="*/ 2296336 w 9117690"/>
              <a:gd name="connsiteY157-1532" fmla="*/ 4044726 h 4971224"/>
              <a:gd name="connsiteX158-1533" fmla="*/ 2296336 w 9117690"/>
              <a:gd name="connsiteY158-1534" fmla="*/ 4842197 h 4971224"/>
              <a:gd name="connsiteX159-1535" fmla="*/ 2167309 w 9117690"/>
              <a:gd name="connsiteY159-1536" fmla="*/ 4971224 h 4971224"/>
              <a:gd name="connsiteX160-1537" fmla="*/ 2167310 w 9117690"/>
              <a:gd name="connsiteY160-1538" fmla="*/ 4971223 h 4971224"/>
              <a:gd name="connsiteX161-1539" fmla="*/ 2038282 w 9117690"/>
              <a:gd name="connsiteY161-1540" fmla="*/ 4842196 h 4971224"/>
              <a:gd name="connsiteX162-1541" fmla="*/ 2038281 w 9117690"/>
              <a:gd name="connsiteY162-1542" fmla="*/ 3795012 h 4971224"/>
              <a:gd name="connsiteX163-1543" fmla="*/ 2028143 w 9117690"/>
              <a:gd name="connsiteY163-1544" fmla="*/ 3744793 h 4971224"/>
              <a:gd name="connsiteX164-1545" fmla="*/ 1909255 w 9117690"/>
              <a:gd name="connsiteY164-1546" fmla="*/ 3665989 h 4971224"/>
              <a:gd name="connsiteX165-1547" fmla="*/ 1790368 w 9117690"/>
              <a:gd name="connsiteY165-1548" fmla="*/ 3744793 h 4971224"/>
              <a:gd name="connsiteX166-1549" fmla="*/ 1780604 w 9117690"/>
              <a:gd name="connsiteY166-1550" fmla="*/ 3793153 h 4971224"/>
              <a:gd name="connsiteX167-1551" fmla="*/ 1780604 w 9117690"/>
              <a:gd name="connsiteY167-1552" fmla="*/ 4123955 h 4971224"/>
              <a:gd name="connsiteX168-1553" fmla="*/ 1651577 w 9117690"/>
              <a:gd name="connsiteY168-1554" fmla="*/ 4252982 h 4971224"/>
              <a:gd name="connsiteX169-1555" fmla="*/ 1651578 w 9117690"/>
              <a:gd name="connsiteY169-1556" fmla="*/ 4252981 h 4971224"/>
              <a:gd name="connsiteX170-1557" fmla="*/ 1522552 w 9117690"/>
              <a:gd name="connsiteY170-1558" fmla="*/ 4123954 h 4971224"/>
              <a:gd name="connsiteX171-1559" fmla="*/ 1522552 w 9117690"/>
              <a:gd name="connsiteY171-1560" fmla="*/ 3951064 h 4971224"/>
              <a:gd name="connsiteX172-1561" fmla="*/ 1521839 w 9117690"/>
              <a:gd name="connsiteY172-1562" fmla="*/ 3947533 h 4971224"/>
              <a:gd name="connsiteX173-1563" fmla="*/ 1402953 w 9117690"/>
              <a:gd name="connsiteY173-1564" fmla="*/ 3868729 h 4971224"/>
              <a:gd name="connsiteX174-1565" fmla="*/ 1284065 w 9117690"/>
              <a:gd name="connsiteY174-1566" fmla="*/ 3947533 h 4971224"/>
              <a:gd name="connsiteX175-1567" fmla="*/ 1283351 w 9117690"/>
              <a:gd name="connsiteY175-1568" fmla="*/ 3951066 h 4971224"/>
              <a:gd name="connsiteX176-1569" fmla="*/ 1283351 w 9117690"/>
              <a:gd name="connsiteY176-1570" fmla="*/ 4211763 h 4971224"/>
              <a:gd name="connsiteX177-1571" fmla="*/ 1154325 w 9117690"/>
              <a:gd name="connsiteY177-1572" fmla="*/ 4340790 h 4971224"/>
              <a:gd name="connsiteX178-1573" fmla="*/ 1154325 w 9117690"/>
              <a:gd name="connsiteY178-1574" fmla="*/ 4340789 h 4971224"/>
              <a:gd name="connsiteX179-1575" fmla="*/ 1025297 w 9117690"/>
              <a:gd name="connsiteY179-1576" fmla="*/ 4211762 h 4971224"/>
              <a:gd name="connsiteX180-1577" fmla="*/ 1025296 w 9117690"/>
              <a:gd name="connsiteY180-1578" fmla="*/ 4228285 h 4971224"/>
              <a:gd name="connsiteX181-1579" fmla="*/ 1015158 w 9117690"/>
              <a:gd name="connsiteY181-1580" fmla="*/ 4178066 h 4971224"/>
              <a:gd name="connsiteX182-1581" fmla="*/ 896270 w 9117690"/>
              <a:gd name="connsiteY182-1582" fmla="*/ 4099262 h 4971224"/>
              <a:gd name="connsiteX183-1583" fmla="*/ 777383 w 9117690"/>
              <a:gd name="connsiteY183-1584" fmla="*/ 4178066 h 4971224"/>
              <a:gd name="connsiteX184-1585" fmla="*/ 767619 w 9117690"/>
              <a:gd name="connsiteY184-1586" fmla="*/ 4226427 h 4971224"/>
              <a:gd name="connsiteX185-1587" fmla="*/ 767619 w 9117690"/>
              <a:gd name="connsiteY185-1588" fmla="*/ 4311766 h 4971224"/>
              <a:gd name="connsiteX186-1589" fmla="*/ 638592 w 9117690"/>
              <a:gd name="connsiteY186-1590" fmla="*/ 4440793 h 4971224"/>
              <a:gd name="connsiteX187-1591" fmla="*/ 638593 w 9117690"/>
              <a:gd name="connsiteY187-1592" fmla="*/ 4440792 h 4971224"/>
              <a:gd name="connsiteX188-1593" fmla="*/ 509566 w 9117690"/>
              <a:gd name="connsiteY188-1594" fmla="*/ 4311765 h 4971224"/>
              <a:gd name="connsiteX189-1595" fmla="*/ 509565 w 9117690"/>
              <a:gd name="connsiteY189-1596" fmla="*/ 3717745 h 4971224"/>
              <a:gd name="connsiteX190-1597" fmla="*/ 499427 w 9117690"/>
              <a:gd name="connsiteY190-1598" fmla="*/ 3667526 h 4971224"/>
              <a:gd name="connsiteX191-1599" fmla="*/ 380539 w 9117690"/>
              <a:gd name="connsiteY191-1600" fmla="*/ 3588722 h 4971224"/>
              <a:gd name="connsiteX192-1601" fmla="*/ 261652 w 9117690"/>
              <a:gd name="connsiteY192-1602" fmla="*/ 3667526 h 4971224"/>
              <a:gd name="connsiteX193-1603" fmla="*/ 258054 w 9117690"/>
              <a:gd name="connsiteY193-1604" fmla="*/ 3685345 h 4971224"/>
              <a:gd name="connsiteX194-1605" fmla="*/ 258054 w 9117690"/>
              <a:gd name="connsiteY194-1606" fmla="*/ 3774263 h 4971224"/>
              <a:gd name="connsiteX195-1607" fmla="*/ 129027 w 9117690"/>
              <a:gd name="connsiteY195-1608" fmla="*/ 3903290 h 4971224"/>
              <a:gd name="connsiteX196-1609" fmla="*/ 129028 w 9117690"/>
              <a:gd name="connsiteY196-1610" fmla="*/ 3903289 h 4971224"/>
              <a:gd name="connsiteX197-1611" fmla="*/ 1 w 9117690"/>
              <a:gd name="connsiteY197-1612" fmla="*/ 3774262 h 4971224"/>
              <a:gd name="connsiteX198-1613" fmla="*/ 1 w 9117690"/>
              <a:gd name="connsiteY198-1614" fmla="*/ 1751439 h 4971224"/>
              <a:gd name="connsiteX199-1615" fmla="*/ 0 w 9117690"/>
              <a:gd name="connsiteY199-1616" fmla="*/ 1751439 h 4971224"/>
              <a:gd name="connsiteX200-1617" fmla="*/ 0 w 9117690"/>
              <a:gd name="connsiteY200-1618" fmla="*/ 0 h 4971224"/>
              <a:gd name="connsiteX0-1619" fmla="*/ 3416214 w 9117690"/>
              <a:gd name="connsiteY0-1620" fmla="*/ 3589692 h 4971224"/>
              <a:gd name="connsiteX1-1621" fmla="*/ 3418663 w 9117690"/>
              <a:gd name="connsiteY1-1622" fmla="*/ 3590526 h 4971224"/>
              <a:gd name="connsiteX2-1623" fmla="*/ 3419057 w 9117690"/>
              <a:gd name="connsiteY2-1624" fmla="*/ 3590560 h 4971224"/>
              <a:gd name="connsiteX3-1625" fmla="*/ 3416214 w 9117690"/>
              <a:gd name="connsiteY3-1626" fmla="*/ 3589692 h 4971224"/>
              <a:gd name="connsiteX4-1627" fmla="*/ 0 w 9117690"/>
              <a:gd name="connsiteY4-1628" fmla="*/ 0 h 4971224"/>
              <a:gd name="connsiteX5-1629" fmla="*/ 9117690 w 9117690"/>
              <a:gd name="connsiteY5-1630" fmla="*/ 0 h 4971224"/>
              <a:gd name="connsiteX6-1631" fmla="*/ 9117689 w 9117690"/>
              <a:gd name="connsiteY6-1632" fmla="*/ 2104736 h 4971224"/>
              <a:gd name="connsiteX7-1633" fmla="*/ 9038886 w 9117690"/>
              <a:gd name="connsiteY7-1634" fmla="*/ 2223622 h 4971224"/>
              <a:gd name="connsiteX8-1635" fmla="*/ 8990816 w 9117690"/>
              <a:gd name="connsiteY8-1636" fmla="*/ 2233326 h 4971224"/>
              <a:gd name="connsiteX9-1637" fmla="*/ 8990816 w 9117690"/>
              <a:gd name="connsiteY9-1638" fmla="*/ 2234064 h 4971224"/>
              <a:gd name="connsiteX10-1639" fmla="*/ 8967336 w 9117690"/>
              <a:gd name="connsiteY10-1640" fmla="*/ 2236431 h 4971224"/>
              <a:gd name="connsiteX11-1641" fmla="*/ 8890272 w 9117690"/>
              <a:gd name="connsiteY11-1642" fmla="*/ 2282875 h 4971224"/>
              <a:gd name="connsiteX12-1643" fmla="*/ 8869107 w 9117690"/>
              <a:gd name="connsiteY12-1644" fmla="*/ 2319766 h 4971224"/>
              <a:gd name="connsiteX13-1645" fmla="*/ 8869107 w 9117690"/>
              <a:gd name="connsiteY13-1646" fmla="*/ 2383080 h 4971224"/>
              <a:gd name="connsiteX14-1647" fmla="*/ 8790304 w 9117690"/>
              <a:gd name="connsiteY14-1648" fmla="*/ 2501968 h 4971224"/>
              <a:gd name="connsiteX15-1649" fmla="*/ 8742234 w 9117690"/>
              <a:gd name="connsiteY15-1650" fmla="*/ 2511672 h 4971224"/>
              <a:gd name="connsiteX16-1651" fmla="*/ 8742234 w 9117690"/>
              <a:gd name="connsiteY16-1652" fmla="*/ 2512410 h 4971224"/>
              <a:gd name="connsiteX17-1653" fmla="*/ 8718754 w 9117690"/>
              <a:gd name="connsiteY17-1654" fmla="*/ 2514777 h 4971224"/>
              <a:gd name="connsiteX18-1655" fmla="*/ 8619025 w 9117690"/>
              <a:gd name="connsiteY18-1656" fmla="*/ 2600726 h 4971224"/>
              <a:gd name="connsiteX19-1657" fmla="*/ 8619005 w 9117690"/>
              <a:gd name="connsiteY19-1658" fmla="*/ 2600839 h 4971224"/>
              <a:gd name="connsiteX20-1659" fmla="*/ 8619005 w 9117690"/>
              <a:gd name="connsiteY20-1660" fmla="*/ 3160632 h 4971224"/>
              <a:gd name="connsiteX21-1661" fmla="*/ 8540202 w 9117690"/>
              <a:gd name="connsiteY21-1662" fmla="*/ 3279520 h 4971224"/>
              <a:gd name="connsiteX22-1663" fmla="*/ 8492132 w 9117690"/>
              <a:gd name="connsiteY22-1664" fmla="*/ 3289224 h 4971224"/>
              <a:gd name="connsiteX23-1665" fmla="*/ 8492132 w 9117690"/>
              <a:gd name="connsiteY23-1666" fmla="*/ 3289962 h 4971224"/>
              <a:gd name="connsiteX24-1667" fmla="*/ 8468652 w 9117690"/>
              <a:gd name="connsiteY24-1668" fmla="*/ 3292329 h 4971224"/>
              <a:gd name="connsiteX25-1669" fmla="*/ 8368923 w 9117690"/>
              <a:gd name="connsiteY25-1670" fmla="*/ 3378278 h 4971224"/>
              <a:gd name="connsiteX26-1671" fmla="*/ 8368672 w 9117690"/>
              <a:gd name="connsiteY26-1672" fmla="*/ 3379701 h 4971224"/>
              <a:gd name="connsiteX27-1673" fmla="*/ 8368672 w 9117690"/>
              <a:gd name="connsiteY27-1674" fmla="*/ 3648026 h 4971224"/>
              <a:gd name="connsiteX28-1675" fmla="*/ 8239645 w 9117690"/>
              <a:gd name="connsiteY28-1676" fmla="*/ 3777053 h 4971224"/>
              <a:gd name="connsiteX29-1677" fmla="*/ 8239646 w 9117690"/>
              <a:gd name="connsiteY29-1678" fmla="*/ 3777052 h 4971224"/>
              <a:gd name="connsiteX30-1679" fmla="*/ 8110619 w 9117690"/>
              <a:gd name="connsiteY30-1680" fmla="*/ 3648025 h 4971224"/>
              <a:gd name="connsiteX31-1681" fmla="*/ 8110619 w 9117690"/>
              <a:gd name="connsiteY31-1682" fmla="*/ 3368005 h 4971224"/>
              <a:gd name="connsiteX32-1683" fmla="*/ 8108616 w 9117690"/>
              <a:gd name="connsiteY32-1684" fmla="*/ 3356655 h 4971224"/>
              <a:gd name="connsiteX33-1685" fmla="*/ 8008887 w 9117690"/>
              <a:gd name="connsiteY33-1686" fmla="*/ 3270706 h 4971224"/>
              <a:gd name="connsiteX34-1687" fmla="*/ 7985407 w 9117690"/>
              <a:gd name="connsiteY34-1688" fmla="*/ 3268339 h 4971224"/>
              <a:gd name="connsiteX35-1689" fmla="*/ 7985407 w 9117690"/>
              <a:gd name="connsiteY35-1690" fmla="*/ 3267601 h 4971224"/>
              <a:gd name="connsiteX36-1691" fmla="*/ 7937337 w 9117690"/>
              <a:gd name="connsiteY36-1692" fmla="*/ 3257897 h 4971224"/>
              <a:gd name="connsiteX37-1693" fmla="*/ 7858534 w 9117690"/>
              <a:gd name="connsiteY37-1694" fmla="*/ 3139009 h 4971224"/>
              <a:gd name="connsiteX38-1695" fmla="*/ 7858534 w 9117690"/>
              <a:gd name="connsiteY38-1696" fmla="*/ 3048879 h 4971224"/>
              <a:gd name="connsiteX39-1697" fmla="*/ 7850145 w 9117690"/>
              <a:gd name="connsiteY39-1698" fmla="*/ 3007329 h 4971224"/>
              <a:gd name="connsiteX40-1699" fmla="*/ 7731258 w 9117690"/>
              <a:gd name="connsiteY40-1700" fmla="*/ 2928525 h 4971224"/>
              <a:gd name="connsiteX41-1701" fmla="*/ 7612370 w 9117690"/>
              <a:gd name="connsiteY41-1702" fmla="*/ 3007329 h 4971224"/>
              <a:gd name="connsiteX42-1703" fmla="*/ 7610181 w 9117690"/>
              <a:gd name="connsiteY42-1704" fmla="*/ 3018174 h 4971224"/>
              <a:gd name="connsiteX43-1705" fmla="*/ 7610181 w 9117690"/>
              <a:gd name="connsiteY43-1706" fmla="*/ 3259043 h 4971224"/>
              <a:gd name="connsiteX44-1707" fmla="*/ 7531378 w 9117690"/>
              <a:gd name="connsiteY44-1708" fmla="*/ 3377931 h 4971224"/>
              <a:gd name="connsiteX45-1709" fmla="*/ 7483308 w 9117690"/>
              <a:gd name="connsiteY45-1710" fmla="*/ 3387635 h 4971224"/>
              <a:gd name="connsiteX46-1711" fmla="*/ 7483308 w 9117690"/>
              <a:gd name="connsiteY46-1712" fmla="*/ 3388373 h 4971224"/>
              <a:gd name="connsiteX47-1713" fmla="*/ 7459828 w 9117690"/>
              <a:gd name="connsiteY47-1714" fmla="*/ 3390740 h 4971224"/>
              <a:gd name="connsiteX48-1715" fmla="*/ 7360099 w 9117690"/>
              <a:gd name="connsiteY48-1716" fmla="*/ 3476689 h 4971224"/>
              <a:gd name="connsiteX49-1717" fmla="*/ 7359847 w 9117690"/>
              <a:gd name="connsiteY49-1718" fmla="*/ 3478118 h 4971224"/>
              <a:gd name="connsiteX50-1719" fmla="*/ 7359847 w 9117690"/>
              <a:gd name="connsiteY50-1720" fmla="*/ 3582759 h 4971224"/>
              <a:gd name="connsiteX51-1721" fmla="*/ 7230820 w 9117690"/>
              <a:gd name="connsiteY51-1722" fmla="*/ 3711786 h 4971224"/>
              <a:gd name="connsiteX52-1723" fmla="*/ 7230821 w 9117690"/>
              <a:gd name="connsiteY52-1724" fmla="*/ 3711785 h 4971224"/>
              <a:gd name="connsiteX53-1725" fmla="*/ 7101794 w 9117690"/>
              <a:gd name="connsiteY53-1726" fmla="*/ 3582758 h 4971224"/>
              <a:gd name="connsiteX54-1727" fmla="*/ 7101794 w 9117690"/>
              <a:gd name="connsiteY54-1728" fmla="*/ 1751439 h 4971224"/>
              <a:gd name="connsiteX55-1729" fmla="*/ 7101793 w 9117690"/>
              <a:gd name="connsiteY55-1730" fmla="*/ 3599281 h 4971224"/>
              <a:gd name="connsiteX56-1731" fmla="*/ 7091655 w 9117690"/>
              <a:gd name="connsiteY56-1732" fmla="*/ 3549062 h 4971224"/>
              <a:gd name="connsiteX57-1733" fmla="*/ 6972767 w 9117690"/>
              <a:gd name="connsiteY57-1734" fmla="*/ 3470258 h 4971224"/>
              <a:gd name="connsiteX58-1735" fmla="*/ 6853880 w 9117690"/>
              <a:gd name="connsiteY58-1736" fmla="*/ 3549062 h 4971224"/>
              <a:gd name="connsiteX59-1737" fmla="*/ 6844116 w 9117690"/>
              <a:gd name="connsiteY59-1738" fmla="*/ 3597422 h 4971224"/>
              <a:gd name="connsiteX60-1739" fmla="*/ 6844116 w 9117690"/>
              <a:gd name="connsiteY60-1740" fmla="*/ 4183824 h 4971224"/>
              <a:gd name="connsiteX61-1741" fmla="*/ 6715089 w 9117690"/>
              <a:gd name="connsiteY61-1742" fmla="*/ 4312851 h 4971224"/>
              <a:gd name="connsiteX62-1743" fmla="*/ 6715090 w 9117690"/>
              <a:gd name="connsiteY62-1744" fmla="*/ 4312850 h 4971224"/>
              <a:gd name="connsiteX63-1745" fmla="*/ 6586063 w 9117690"/>
              <a:gd name="connsiteY63-1746" fmla="*/ 4183823 h 4971224"/>
              <a:gd name="connsiteX64-1747" fmla="*/ 6586063 w 9117690"/>
              <a:gd name="connsiteY64-1748" fmla="*/ 1751439 h 4971224"/>
              <a:gd name="connsiteX65-1749" fmla="*/ 6586062 w 9117690"/>
              <a:gd name="connsiteY65-1750" fmla="*/ 3286861 h 4971224"/>
              <a:gd name="connsiteX66-1751" fmla="*/ 6575924 w 9117690"/>
              <a:gd name="connsiteY66-1752" fmla="*/ 3236642 h 4971224"/>
              <a:gd name="connsiteX67-1753" fmla="*/ 6457036 w 9117690"/>
              <a:gd name="connsiteY67-1754" fmla="*/ 3157838 h 4971224"/>
              <a:gd name="connsiteX68-1755" fmla="*/ 6338149 w 9117690"/>
              <a:gd name="connsiteY68-1756" fmla="*/ 3236642 h 4971224"/>
              <a:gd name="connsiteX69-1757" fmla="*/ 6334551 w 9117690"/>
              <a:gd name="connsiteY69-1758" fmla="*/ 3254461 h 4971224"/>
              <a:gd name="connsiteX70-1759" fmla="*/ 6334551 w 9117690"/>
              <a:gd name="connsiteY70-1760" fmla="*/ 3563407 h 4971224"/>
              <a:gd name="connsiteX71-1761" fmla="*/ 6205524 w 9117690"/>
              <a:gd name="connsiteY71-1762" fmla="*/ 3692434 h 4971224"/>
              <a:gd name="connsiteX72-1763" fmla="*/ 6205525 w 9117690"/>
              <a:gd name="connsiteY72-1764" fmla="*/ 3692433 h 4971224"/>
              <a:gd name="connsiteX73-1765" fmla="*/ 6076498 w 9117690"/>
              <a:gd name="connsiteY73-1766" fmla="*/ 3563406 h 4971224"/>
              <a:gd name="connsiteX74-1767" fmla="*/ 6076498 w 9117690"/>
              <a:gd name="connsiteY74-1768" fmla="*/ 3516668 h 4971224"/>
              <a:gd name="connsiteX75-1769" fmla="*/ 6057828 w 9117690"/>
              <a:gd name="connsiteY75-1770" fmla="*/ 3484126 h 4971224"/>
              <a:gd name="connsiteX76-1771" fmla="*/ 5980764 w 9117690"/>
              <a:gd name="connsiteY76-1772" fmla="*/ 3437682 h 4971224"/>
              <a:gd name="connsiteX77-1773" fmla="*/ 5957284 w 9117690"/>
              <a:gd name="connsiteY77-1774" fmla="*/ 3435315 h 4971224"/>
              <a:gd name="connsiteX78-1775" fmla="*/ 5957284 w 9117690"/>
              <a:gd name="connsiteY78-1776" fmla="*/ 3434577 h 4971224"/>
              <a:gd name="connsiteX79-1777" fmla="*/ 5909214 w 9117690"/>
              <a:gd name="connsiteY79-1778" fmla="*/ 3424873 h 4971224"/>
              <a:gd name="connsiteX80-1779" fmla="*/ 5830411 w 9117690"/>
              <a:gd name="connsiteY80-1780" fmla="*/ 3305985 h 4971224"/>
              <a:gd name="connsiteX81-1781" fmla="*/ 5830411 w 9117690"/>
              <a:gd name="connsiteY81-1782" fmla="*/ 3192001 h 4971224"/>
              <a:gd name="connsiteX82-1783" fmla="*/ 5822022 w 9117690"/>
              <a:gd name="connsiteY82-1784" fmla="*/ 3150451 h 4971224"/>
              <a:gd name="connsiteX83-1785" fmla="*/ 5703135 w 9117690"/>
              <a:gd name="connsiteY83-1786" fmla="*/ 3071647 h 4971224"/>
              <a:gd name="connsiteX84-1787" fmla="*/ 5584247 w 9117690"/>
              <a:gd name="connsiteY84-1788" fmla="*/ 3150451 h 4971224"/>
              <a:gd name="connsiteX85-1789" fmla="*/ 5582058 w 9117690"/>
              <a:gd name="connsiteY85-1790" fmla="*/ 3161295 h 4971224"/>
              <a:gd name="connsiteX86-1791" fmla="*/ 5582058 w 9117690"/>
              <a:gd name="connsiteY86-1792" fmla="*/ 3314699 h 4971224"/>
              <a:gd name="connsiteX87-1793" fmla="*/ 5503255 w 9117690"/>
              <a:gd name="connsiteY87-1794" fmla="*/ 3433587 h 4971224"/>
              <a:gd name="connsiteX88-1795" fmla="*/ 5455185 w 9117690"/>
              <a:gd name="connsiteY88-1796" fmla="*/ 3443291 h 4971224"/>
              <a:gd name="connsiteX89-1797" fmla="*/ 5455185 w 9117690"/>
              <a:gd name="connsiteY89-1798" fmla="*/ 3444029 h 4971224"/>
              <a:gd name="connsiteX90-1799" fmla="*/ 5431705 w 9117690"/>
              <a:gd name="connsiteY90-1800" fmla="*/ 3446396 h 4971224"/>
              <a:gd name="connsiteX91-1801" fmla="*/ 5331976 w 9117690"/>
              <a:gd name="connsiteY91-1802" fmla="*/ 3532345 h 4971224"/>
              <a:gd name="connsiteX92-1803" fmla="*/ 5329772 w 9117690"/>
              <a:gd name="connsiteY92-1804" fmla="*/ 3544835 h 4971224"/>
              <a:gd name="connsiteX93-1805" fmla="*/ 5329772 w 9117690"/>
              <a:gd name="connsiteY93-1806" fmla="*/ 3678743 h 4971224"/>
              <a:gd name="connsiteX94-1807" fmla="*/ 5200745 w 9117690"/>
              <a:gd name="connsiteY94-1808" fmla="*/ 3807770 h 4971224"/>
              <a:gd name="connsiteX95-1809" fmla="*/ 5200746 w 9117690"/>
              <a:gd name="connsiteY95-1810" fmla="*/ 3807769 h 4971224"/>
              <a:gd name="connsiteX96-1811" fmla="*/ 5071719 w 9117690"/>
              <a:gd name="connsiteY96-1812" fmla="*/ 3678742 h 4971224"/>
              <a:gd name="connsiteX97-1813" fmla="*/ 5071719 w 9117690"/>
              <a:gd name="connsiteY97-1814" fmla="*/ 3313488 h 4971224"/>
              <a:gd name="connsiteX98-1815" fmla="*/ 5069515 w 9117690"/>
              <a:gd name="connsiteY98-1816" fmla="*/ 3300998 h 4971224"/>
              <a:gd name="connsiteX99-1817" fmla="*/ 4969786 w 9117690"/>
              <a:gd name="connsiteY99-1818" fmla="*/ 3215049 h 4971224"/>
              <a:gd name="connsiteX100-1819" fmla="*/ 4946306 w 9117690"/>
              <a:gd name="connsiteY100-1820" fmla="*/ 3212682 h 4971224"/>
              <a:gd name="connsiteX101-1821" fmla="*/ 4946306 w 9117690"/>
              <a:gd name="connsiteY101-1822" fmla="*/ 3211944 h 4971224"/>
              <a:gd name="connsiteX102-1823" fmla="*/ 4898236 w 9117690"/>
              <a:gd name="connsiteY102-1824" fmla="*/ 3202240 h 4971224"/>
              <a:gd name="connsiteX103-1825" fmla="*/ 4819433 w 9117690"/>
              <a:gd name="connsiteY103-1826" fmla="*/ 3083352 h 4971224"/>
              <a:gd name="connsiteX104-1827" fmla="*/ 4819433 w 9117690"/>
              <a:gd name="connsiteY104-1828" fmla="*/ 2706976 h 4971224"/>
              <a:gd name="connsiteX105-1829" fmla="*/ 4811044 w 9117690"/>
              <a:gd name="connsiteY105-1830" fmla="*/ 2665427 h 4971224"/>
              <a:gd name="connsiteX106-1831" fmla="*/ 4692157 w 9117690"/>
              <a:gd name="connsiteY106-1832" fmla="*/ 2586623 h 4971224"/>
              <a:gd name="connsiteX107-1833" fmla="*/ 4563130 w 9117690"/>
              <a:gd name="connsiteY107-1834" fmla="*/ 2715650 h 4971224"/>
              <a:gd name="connsiteX108-1835" fmla="*/ 4563130 w 9117690"/>
              <a:gd name="connsiteY108-1836" fmla="*/ 1751439 h 4971224"/>
              <a:gd name="connsiteX109-1837" fmla="*/ 4563015 w 9117690"/>
              <a:gd name="connsiteY109-1838" fmla="*/ 1751439 h 4971224"/>
              <a:gd name="connsiteX110-1839" fmla="*/ 4563014 w 9117690"/>
              <a:gd name="connsiteY110-1840" fmla="*/ 3019403 h 4971224"/>
              <a:gd name="connsiteX111-1841" fmla="*/ 4484211 w 9117690"/>
              <a:gd name="connsiteY111-1842" fmla="*/ 3138291 h 4971224"/>
              <a:gd name="connsiteX112-1843" fmla="*/ 4436141 w 9117690"/>
              <a:gd name="connsiteY112-1844" fmla="*/ 3147995 h 4971224"/>
              <a:gd name="connsiteX113-1845" fmla="*/ 4436141 w 9117690"/>
              <a:gd name="connsiteY113-1846" fmla="*/ 3148733 h 4971224"/>
              <a:gd name="connsiteX114-1847" fmla="*/ 4412661 w 9117690"/>
              <a:gd name="connsiteY114-1848" fmla="*/ 3151100 h 4971224"/>
              <a:gd name="connsiteX115-1849" fmla="*/ 4335596 w 9117690"/>
              <a:gd name="connsiteY115-1850" fmla="*/ 3197544 h 4971224"/>
              <a:gd name="connsiteX116-1851" fmla="*/ 4314689 w 9117690"/>
              <a:gd name="connsiteY116-1852" fmla="*/ 3233987 h 4971224"/>
              <a:gd name="connsiteX117-1853" fmla="*/ 4314689 w 9117690"/>
              <a:gd name="connsiteY117-1854" fmla="*/ 3369599 h 4971224"/>
              <a:gd name="connsiteX118-1855" fmla="*/ 4235886 w 9117690"/>
              <a:gd name="connsiteY118-1856" fmla="*/ 3488487 h 4971224"/>
              <a:gd name="connsiteX119-1857" fmla="*/ 4187818 w 9117690"/>
              <a:gd name="connsiteY119-1858" fmla="*/ 3498191 h 4971224"/>
              <a:gd name="connsiteX120-1859" fmla="*/ 4187818 w 9117690"/>
              <a:gd name="connsiteY120-1860" fmla="*/ 3498929 h 4971224"/>
              <a:gd name="connsiteX121-1861" fmla="*/ 4164338 w 9117690"/>
              <a:gd name="connsiteY121-1862" fmla="*/ 3501296 h 4971224"/>
              <a:gd name="connsiteX122-1863" fmla="*/ 4087274 w 9117690"/>
              <a:gd name="connsiteY122-1864" fmla="*/ 3547740 h 4971224"/>
              <a:gd name="connsiteX123-1865" fmla="*/ 4066135 w 9117690"/>
              <a:gd name="connsiteY123-1866" fmla="*/ 3584586 h 4971224"/>
              <a:gd name="connsiteX124-1867" fmla="*/ 4066135 w 9117690"/>
              <a:gd name="connsiteY124-1868" fmla="*/ 3742355 h 4971224"/>
              <a:gd name="connsiteX125-1869" fmla="*/ 3937109 w 9117690"/>
              <a:gd name="connsiteY125-1870" fmla="*/ 3871382 h 4971224"/>
              <a:gd name="connsiteX126-1871" fmla="*/ 3937109 w 9117690"/>
              <a:gd name="connsiteY126-1872" fmla="*/ 3871381 h 4971224"/>
              <a:gd name="connsiteX127-1873" fmla="*/ 3808082 w 9117690"/>
              <a:gd name="connsiteY127-1874" fmla="*/ 3742354 h 4971224"/>
              <a:gd name="connsiteX128-1875" fmla="*/ 3808082 w 9117690"/>
              <a:gd name="connsiteY128-1876" fmla="*/ 3249609 h 4971224"/>
              <a:gd name="connsiteX129-1877" fmla="*/ 3799694 w 9117690"/>
              <a:gd name="connsiteY129-1878" fmla="*/ 3208059 h 4971224"/>
              <a:gd name="connsiteX130-1879" fmla="*/ 3680807 w 9117690"/>
              <a:gd name="connsiteY130-1880" fmla="*/ 3129255 h 4971224"/>
              <a:gd name="connsiteX131-1881" fmla="*/ 3561920 w 9117690"/>
              <a:gd name="connsiteY131-1882" fmla="*/ 3208059 h 4971224"/>
              <a:gd name="connsiteX132-1883" fmla="*/ 3561433 w 9117690"/>
              <a:gd name="connsiteY132-1884" fmla="*/ 3210469 h 4971224"/>
              <a:gd name="connsiteX133-1885" fmla="*/ 3561433 w 9117690"/>
              <a:gd name="connsiteY133-1886" fmla="*/ 3465610 h 4971224"/>
              <a:gd name="connsiteX134-1887" fmla="*/ 3482629 w 9117690"/>
              <a:gd name="connsiteY134-1888" fmla="*/ 3584498 h 4971224"/>
              <a:gd name="connsiteX135-1889" fmla="*/ 3438829 w 9117690"/>
              <a:gd name="connsiteY135-1890" fmla="*/ 3593340 h 4971224"/>
              <a:gd name="connsiteX136-1891" fmla="*/ 3438829 w 9117690"/>
              <a:gd name="connsiteY136-1892" fmla="*/ 3594706 h 4971224"/>
              <a:gd name="connsiteX137-1893" fmla="*/ 3415349 w 9117690"/>
              <a:gd name="connsiteY137-1894" fmla="*/ 3597073 h 4971224"/>
              <a:gd name="connsiteX138-1895" fmla="*/ 3315620 w 9117690"/>
              <a:gd name="connsiteY138-1896" fmla="*/ 3683022 h 4971224"/>
              <a:gd name="connsiteX139-1897" fmla="*/ 3307419 w 9117690"/>
              <a:gd name="connsiteY139-1898" fmla="*/ 3729493 h 4971224"/>
              <a:gd name="connsiteX140-1899" fmla="*/ 3307419 w 9117690"/>
              <a:gd name="connsiteY140-1900" fmla="*/ 4196662 h 4971224"/>
              <a:gd name="connsiteX141-1901" fmla="*/ 3178392 w 9117690"/>
              <a:gd name="connsiteY141-1902" fmla="*/ 4325689 h 4971224"/>
              <a:gd name="connsiteX142-1903" fmla="*/ 3178393 w 9117690"/>
              <a:gd name="connsiteY142-1904" fmla="*/ 4325690 h 4971224"/>
              <a:gd name="connsiteX143-1905" fmla="*/ 3049366 w 9117690"/>
              <a:gd name="connsiteY143-1906" fmla="*/ 4196663 h 4971224"/>
              <a:gd name="connsiteX144-1907" fmla="*/ 3049366 w 9117690"/>
              <a:gd name="connsiteY144-1908" fmla="*/ 3544518 h 4971224"/>
              <a:gd name="connsiteX145-1909" fmla="*/ 3033349 w 9117690"/>
              <a:gd name="connsiteY145-1910" fmla="*/ 3518119 h 4971224"/>
              <a:gd name="connsiteX146-1911" fmla="*/ 2933786 w 9117690"/>
              <a:gd name="connsiteY146-1912" fmla="*/ 3471165 h 4971224"/>
              <a:gd name="connsiteX147-1913" fmla="*/ 2814899 w 9117690"/>
              <a:gd name="connsiteY147-1914" fmla="*/ 3549969 h 4971224"/>
              <a:gd name="connsiteX148-1915" fmla="*/ 2812443 w 9117690"/>
              <a:gd name="connsiteY148-1916" fmla="*/ 3562129 h 4971224"/>
              <a:gd name="connsiteX149-1917" fmla="*/ 2812443 w 9117690"/>
              <a:gd name="connsiteY149-1918" fmla="*/ 4069851 h 4971224"/>
              <a:gd name="connsiteX150-1919" fmla="*/ 2683416 w 9117690"/>
              <a:gd name="connsiteY150-1920" fmla="*/ 4198878 h 4971224"/>
              <a:gd name="connsiteX151-1921" fmla="*/ 2683417 w 9117690"/>
              <a:gd name="connsiteY151-1922" fmla="*/ 4198877 h 4971224"/>
              <a:gd name="connsiteX152-1923" fmla="*/ 2554391 w 9117690"/>
              <a:gd name="connsiteY152-1924" fmla="*/ 4069850 h 4971224"/>
              <a:gd name="connsiteX153-1925" fmla="*/ 2554389 w 9117690"/>
              <a:gd name="connsiteY153-1926" fmla="*/ 4044721 h 4971224"/>
              <a:gd name="connsiteX154-1927" fmla="*/ 2544250 w 9117690"/>
              <a:gd name="connsiteY154-1928" fmla="*/ 3994503 h 4971224"/>
              <a:gd name="connsiteX155-1929" fmla="*/ 2425363 w 9117690"/>
              <a:gd name="connsiteY155-1930" fmla="*/ 3915699 h 4971224"/>
              <a:gd name="connsiteX156-1931" fmla="*/ 2296336 w 9117690"/>
              <a:gd name="connsiteY156-1932" fmla="*/ 4044726 h 4971224"/>
              <a:gd name="connsiteX157-1933" fmla="*/ 2296336 w 9117690"/>
              <a:gd name="connsiteY157-1934" fmla="*/ 4842197 h 4971224"/>
              <a:gd name="connsiteX158-1935" fmla="*/ 2167309 w 9117690"/>
              <a:gd name="connsiteY158-1936" fmla="*/ 4971224 h 4971224"/>
              <a:gd name="connsiteX159-1937" fmla="*/ 2167310 w 9117690"/>
              <a:gd name="connsiteY159-1938" fmla="*/ 4971223 h 4971224"/>
              <a:gd name="connsiteX160-1939" fmla="*/ 2038282 w 9117690"/>
              <a:gd name="connsiteY160-1940" fmla="*/ 4842196 h 4971224"/>
              <a:gd name="connsiteX161-1941" fmla="*/ 2038281 w 9117690"/>
              <a:gd name="connsiteY161-1942" fmla="*/ 3795012 h 4971224"/>
              <a:gd name="connsiteX162-1943" fmla="*/ 2028143 w 9117690"/>
              <a:gd name="connsiteY162-1944" fmla="*/ 3744793 h 4971224"/>
              <a:gd name="connsiteX163-1945" fmla="*/ 1909255 w 9117690"/>
              <a:gd name="connsiteY163-1946" fmla="*/ 3665989 h 4971224"/>
              <a:gd name="connsiteX164-1947" fmla="*/ 1790368 w 9117690"/>
              <a:gd name="connsiteY164-1948" fmla="*/ 3744793 h 4971224"/>
              <a:gd name="connsiteX165-1949" fmla="*/ 1780604 w 9117690"/>
              <a:gd name="connsiteY165-1950" fmla="*/ 3793153 h 4971224"/>
              <a:gd name="connsiteX166-1951" fmla="*/ 1780604 w 9117690"/>
              <a:gd name="connsiteY166-1952" fmla="*/ 4123955 h 4971224"/>
              <a:gd name="connsiteX167-1953" fmla="*/ 1651577 w 9117690"/>
              <a:gd name="connsiteY167-1954" fmla="*/ 4252982 h 4971224"/>
              <a:gd name="connsiteX168-1955" fmla="*/ 1651578 w 9117690"/>
              <a:gd name="connsiteY168-1956" fmla="*/ 4252981 h 4971224"/>
              <a:gd name="connsiteX169-1957" fmla="*/ 1522552 w 9117690"/>
              <a:gd name="connsiteY169-1958" fmla="*/ 4123954 h 4971224"/>
              <a:gd name="connsiteX170-1959" fmla="*/ 1522552 w 9117690"/>
              <a:gd name="connsiteY170-1960" fmla="*/ 3951064 h 4971224"/>
              <a:gd name="connsiteX171-1961" fmla="*/ 1521839 w 9117690"/>
              <a:gd name="connsiteY171-1962" fmla="*/ 3947533 h 4971224"/>
              <a:gd name="connsiteX172-1963" fmla="*/ 1402953 w 9117690"/>
              <a:gd name="connsiteY172-1964" fmla="*/ 3868729 h 4971224"/>
              <a:gd name="connsiteX173-1965" fmla="*/ 1284065 w 9117690"/>
              <a:gd name="connsiteY173-1966" fmla="*/ 3947533 h 4971224"/>
              <a:gd name="connsiteX174-1967" fmla="*/ 1283351 w 9117690"/>
              <a:gd name="connsiteY174-1968" fmla="*/ 3951066 h 4971224"/>
              <a:gd name="connsiteX175-1969" fmla="*/ 1283351 w 9117690"/>
              <a:gd name="connsiteY175-1970" fmla="*/ 4211763 h 4971224"/>
              <a:gd name="connsiteX176-1971" fmla="*/ 1154325 w 9117690"/>
              <a:gd name="connsiteY176-1972" fmla="*/ 4340790 h 4971224"/>
              <a:gd name="connsiteX177-1973" fmla="*/ 1154325 w 9117690"/>
              <a:gd name="connsiteY177-1974" fmla="*/ 4340789 h 4971224"/>
              <a:gd name="connsiteX178-1975" fmla="*/ 1025297 w 9117690"/>
              <a:gd name="connsiteY178-1976" fmla="*/ 4211762 h 4971224"/>
              <a:gd name="connsiteX179-1977" fmla="*/ 1025296 w 9117690"/>
              <a:gd name="connsiteY179-1978" fmla="*/ 4228285 h 4971224"/>
              <a:gd name="connsiteX180-1979" fmla="*/ 1015158 w 9117690"/>
              <a:gd name="connsiteY180-1980" fmla="*/ 4178066 h 4971224"/>
              <a:gd name="connsiteX181-1981" fmla="*/ 896270 w 9117690"/>
              <a:gd name="connsiteY181-1982" fmla="*/ 4099262 h 4971224"/>
              <a:gd name="connsiteX182-1983" fmla="*/ 777383 w 9117690"/>
              <a:gd name="connsiteY182-1984" fmla="*/ 4178066 h 4971224"/>
              <a:gd name="connsiteX183-1985" fmla="*/ 767619 w 9117690"/>
              <a:gd name="connsiteY183-1986" fmla="*/ 4226427 h 4971224"/>
              <a:gd name="connsiteX184-1987" fmla="*/ 767619 w 9117690"/>
              <a:gd name="connsiteY184-1988" fmla="*/ 4311766 h 4971224"/>
              <a:gd name="connsiteX185-1989" fmla="*/ 638592 w 9117690"/>
              <a:gd name="connsiteY185-1990" fmla="*/ 4440793 h 4971224"/>
              <a:gd name="connsiteX186-1991" fmla="*/ 638593 w 9117690"/>
              <a:gd name="connsiteY186-1992" fmla="*/ 4440792 h 4971224"/>
              <a:gd name="connsiteX187-1993" fmla="*/ 509566 w 9117690"/>
              <a:gd name="connsiteY187-1994" fmla="*/ 4311765 h 4971224"/>
              <a:gd name="connsiteX188-1995" fmla="*/ 509565 w 9117690"/>
              <a:gd name="connsiteY188-1996" fmla="*/ 3717745 h 4971224"/>
              <a:gd name="connsiteX189-1997" fmla="*/ 499427 w 9117690"/>
              <a:gd name="connsiteY189-1998" fmla="*/ 3667526 h 4971224"/>
              <a:gd name="connsiteX190-1999" fmla="*/ 380539 w 9117690"/>
              <a:gd name="connsiteY190-2000" fmla="*/ 3588722 h 4971224"/>
              <a:gd name="connsiteX191-2001" fmla="*/ 261652 w 9117690"/>
              <a:gd name="connsiteY191-2002" fmla="*/ 3667526 h 4971224"/>
              <a:gd name="connsiteX192-2003" fmla="*/ 258054 w 9117690"/>
              <a:gd name="connsiteY192-2004" fmla="*/ 3685345 h 4971224"/>
              <a:gd name="connsiteX193-2005" fmla="*/ 258054 w 9117690"/>
              <a:gd name="connsiteY193-2006" fmla="*/ 3774263 h 4971224"/>
              <a:gd name="connsiteX194-2007" fmla="*/ 129027 w 9117690"/>
              <a:gd name="connsiteY194-2008" fmla="*/ 3903290 h 4971224"/>
              <a:gd name="connsiteX195-2009" fmla="*/ 129028 w 9117690"/>
              <a:gd name="connsiteY195-2010" fmla="*/ 3903289 h 4971224"/>
              <a:gd name="connsiteX196-2011" fmla="*/ 1 w 9117690"/>
              <a:gd name="connsiteY196-2012" fmla="*/ 3774262 h 4971224"/>
              <a:gd name="connsiteX197-2013" fmla="*/ 1 w 9117690"/>
              <a:gd name="connsiteY197-2014" fmla="*/ 1751439 h 4971224"/>
              <a:gd name="connsiteX198-2015" fmla="*/ 0 w 9117690"/>
              <a:gd name="connsiteY198-2016" fmla="*/ 1751439 h 4971224"/>
              <a:gd name="connsiteX199-2017" fmla="*/ 0 w 9117690"/>
              <a:gd name="connsiteY199-2018" fmla="*/ 0 h 4971224"/>
              <a:gd name="connsiteX0-2019" fmla="*/ 3416214 w 9117690"/>
              <a:gd name="connsiteY0-2020" fmla="*/ 3589692 h 4971224"/>
              <a:gd name="connsiteX1-2021" fmla="*/ 3418663 w 9117690"/>
              <a:gd name="connsiteY1-2022" fmla="*/ 3590526 h 4971224"/>
              <a:gd name="connsiteX2-2023" fmla="*/ 3419057 w 9117690"/>
              <a:gd name="connsiteY2-2024" fmla="*/ 3590560 h 4971224"/>
              <a:gd name="connsiteX3-2025" fmla="*/ 3416214 w 9117690"/>
              <a:gd name="connsiteY3-2026" fmla="*/ 3589692 h 4971224"/>
              <a:gd name="connsiteX4-2027" fmla="*/ 0 w 9117690"/>
              <a:gd name="connsiteY4-2028" fmla="*/ 0 h 4971224"/>
              <a:gd name="connsiteX5-2029" fmla="*/ 9117690 w 9117690"/>
              <a:gd name="connsiteY5-2030" fmla="*/ 0 h 4971224"/>
              <a:gd name="connsiteX6-2031" fmla="*/ 9117689 w 9117690"/>
              <a:gd name="connsiteY6-2032" fmla="*/ 2104736 h 4971224"/>
              <a:gd name="connsiteX7-2033" fmla="*/ 9038886 w 9117690"/>
              <a:gd name="connsiteY7-2034" fmla="*/ 2223622 h 4971224"/>
              <a:gd name="connsiteX8-2035" fmla="*/ 8990816 w 9117690"/>
              <a:gd name="connsiteY8-2036" fmla="*/ 2233326 h 4971224"/>
              <a:gd name="connsiteX9-2037" fmla="*/ 8990816 w 9117690"/>
              <a:gd name="connsiteY9-2038" fmla="*/ 2234064 h 4971224"/>
              <a:gd name="connsiteX10-2039" fmla="*/ 8967336 w 9117690"/>
              <a:gd name="connsiteY10-2040" fmla="*/ 2236431 h 4971224"/>
              <a:gd name="connsiteX11-2041" fmla="*/ 8890272 w 9117690"/>
              <a:gd name="connsiteY11-2042" fmla="*/ 2282875 h 4971224"/>
              <a:gd name="connsiteX12-2043" fmla="*/ 8869107 w 9117690"/>
              <a:gd name="connsiteY12-2044" fmla="*/ 2319766 h 4971224"/>
              <a:gd name="connsiteX13-2045" fmla="*/ 8869107 w 9117690"/>
              <a:gd name="connsiteY13-2046" fmla="*/ 2383080 h 4971224"/>
              <a:gd name="connsiteX14-2047" fmla="*/ 8790304 w 9117690"/>
              <a:gd name="connsiteY14-2048" fmla="*/ 2501968 h 4971224"/>
              <a:gd name="connsiteX15-2049" fmla="*/ 8742234 w 9117690"/>
              <a:gd name="connsiteY15-2050" fmla="*/ 2511672 h 4971224"/>
              <a:gd name="connsiteX16-2051" fmla="*/ 8742234 w 9117690"/>
              <a:gd name="connsiteY16-2052" fmla="*/ 2512410 h 4971224"/>
              <a:gd name="connsiteX17-2053" fmla="*/ 8718754 w 9117690"/>
              <a:gd name="connsiteY17-2054" fmla="*/ 2514777 h 4971224"/>
              <a:gd name="connsiteX18-2055" fmla="*/ 8619025 w 9117690"/>
              <a:gd name="connsiteY18-2056" fmla="*/ 2600726 h 4971224"/>
              <a:gd name="connsiteX19-2057" fmla="*/ 8619005 w 9117690"/>
              <a:gd name="connsiteY19-2058" fmla="*/ 2600839 h 4971224"/>
              <a:gd name="connsiteX20-2059" fmla="*/ 8619005 w 9117690"/>
              <a:gd name="connsiteY20-2060" fmla="*/ 3160632 h 4971224"/>
              <a:gd name="connsiteX21-2061" fmla="*/ 8540202 w 9117690"/>
              <a:gd name="connsiteY21-2062" fmla="*/ 3279520 h 4971224"/>
              <a:gd name="connsiteX22-2063" fmla="*/ 8492132 w 9117690"/>
              <a:gd name="connsiteY22-2064" fmla="*/ 3289224 h 4971224"/>
              <a:gd name="connsiteX23-2065" fmla="*/ 8492132 w 9117690"/>
              <a:gd name="connsiteY23-2066" fmla="*/ 3289962 h 4971224"/>
              <a:gd name="connsiteX24-2067" fmla="*/ 8468652 w 9117690"/>
              <a:gd name="connsiteY24-2068" fmla="*/ 3292329 h 4971224"/>
              <a:gd name="connsiteX25-2069" fmla="*/ 8368923 w 9117690"/>
              <a:gd name="connsiteY25-2070" fmla="*/ 3378278 h 4971224"/>
              <a:gd name="connsiteX26-2071" fmla="*/ 8368672 w 9117690"/>
              <a:gd name="connsiteY26-2072" fmla="*/ 3379701 h 4971224"/>
              <a:gd name="connsiteX27-2073" fmla="*/ 8368672 w 9117690"/>
              <a:gd name="connsiteY27-2074" fmla="*/ 3648026 h 4971224"/>
              <a:gd name="connsiteX28-2075" fmla="*/ 8239645 w 9117690"/>
              <a:gd name="connsiteY28-2076" fmla="*/ 3777053 h 4971224"/>
              <a:gd name="connsiteX29-2077" fmla="*/ 8239646 w 9117690"/>
              <a:gd name="connsiteY29-2078" fmla="*/ 3777052 h 4971224"/>
              <a:gd name="connsiteX30-2079" fmla="*/ 8110619 w 9117690"/>
              <a:gd name="connsiteY30-2080" fmla="*/ 3648025 h 4971224"/>
              <a:gd name="connsiteX31-2081" fmla="*/ 8110619 w 9117690"/>
              <a:gd name="connsiteY31-2082" fmla="*/ 3368005 h 4971224"/>
              <a:gd name="connsiteX32-2083" fmla="*/ 8108616 w 9117690"/>
              <a:gd name="connsiteY32-2084" fmla="*/ 3356655 h 4971224"/>
              <a:gd name="connsiteX33-2085" fmla="*/ 8008887 w 9117690"/>
              <a:gd name="connsiteY33-2086" fmla="*/ 3270706 h 4971224"/>
              <a:gd name="connsiteX34-2087" fmla="*/ 7985407 w 9117690"/>
              <a:gd name="connsiteY34-2088" fmla="*/ 3268339 h 4971224"/>
              <a:gd name="connsiteX35-2089" fmla="*/ 7985407 w 9117690"/>
              <a:gd name="connsiteY35-2090" fmla="*/ 3267601 h 4971224"/>
              <a:gd name="connsiteX36-2091" fmla="*/ 7937337 w 9117690"/>
              <a:gd name="connsiteY36-2092" fmla="*/ 3257897 h 4971224"/>
              <a:gd name="connsiteX37-2093" fmla="*/ 7858534 w 9117690"/>
              <a:gd name="connsiteY37-2094" fmla="*/ 3139009 h 4971224"/>
              <a:gd name="connsiteX38-2095" fmla="*/ 7858534 w 9117690"/>
              <a:gd name="connsiteY38-2096" fmla="*/ 3048879 h 4971224"/>
              <a:gd name="connsiteX39-2097" fmla="*/ 7850145 w 9117690"/>
              <a:gd name="connsiteY39-2098" fmla="*/ 3007329 h 4971224"/>
              <a:gd name="connsiteX40-2099" fmla="*/ 7731258 w 9117690"/>
              <a:gd name="connsiteY40-2100" fmla="*/ 2928525 h 4971224"/>
              <a:gd name="connsiteX41-2101" fmla="*/ 7612370 w 9117690"/>
              <a:gd name="connsiteY41-2102" fmla="*/ 3007329 h 4971224"/>
              <a:gd name="connsiteX42-2103" fmla="*/ 7610181 w 9117690"/>
              <a:gd name="connsiteY42-2104" fmla="*/ 3018174 h 4971224"/>
              <a:gd name="connsiteX43-2105" fmla="*/ 7610181 w 9117690"/>
              <a:gd name="connsiteY43-2106" fmla="*/ 3259043 h 4971224"/>
              <a:gd name="connsiteX44-2107" fmla="*/ 7531378 w 9117690"/>
              <a:gd name="connsiteY44-2108" fmla="*/ 3377931 h 4971224"/>
              <a:gd name="connsiteX45-2109" fmla="*/ 7483308 w 9117690"/>
              <a:gd name="connsiteY45-2110" fmla="*/ 3387635 h 4971224"/>
              <a:gd name="connsiteX46-2111" fmla="*/ 7483308 w 9117690"/>
              <a:gd name="connsiteY46-2112" fmla="*/ 3388373 h 4971224"/>
              <a:gd name="connsiteX47-2113" fmla="*/ 7459828 w 9117690"/>
              <a:gd name="connsiteY47-2114" fmla="*/ 3390740 h 4971224"/>
              <a:gd name="connsiteX48-2115" fmla="*/ 7360099 w 9117690"/>
              <a:gd name="connsiteY48-2116" fmla="*/ 3476689 h 4971224"/>
              <a:gd name="connsiteX49-2117" fmla="*/ 7359847 w 9117690"/>
              <a:gd name="connsiteY49-2118" fmla="*/ 3478118 h 4971224"/>
              <a:gd name="connsiteX50-2119" fmla="*/ 7359847 w 9117690"/>
              <a:gd name="connsiteY50-2120" fmla="*/ 3582759 h 4971224"/>
              <a:gd name="connsiteX51-2121" fmla="*/ 7230820 w 9117690"/>
              <a:gd name="connsiteY51-2122" fmla="*/ 3711786 h 4971224"/>
              <a:gd name="connsiteX52-2123" fmla="*/ 7230821 w 9117690"/>
              <a:gd name="connsiteY52-2124" fmla="*/ 3711785 h 4971224"/>
              <a:gd name="connsiteX53-2125" fmla="*/ 7101794 w 9117690"/>
              <a:gd name="connsiteY53-2126" fmla="*/ 3582758 h 4971224"/>
              <a:gd name="connsiteX54-2127" fmla="*/ 7101794 w 9117690"/>
              <a:gd name="connsiteY54-2128" fmla="*/ 1751439 h 4971224"/>
              <a:gd name="connsiteX55-2129" fmla="*/ 7101793 w 9117690"/>
              <a:gd name="connsiteY55-2130" fmla="*/ 3599281 h 4971224"/>
              <a:gd name="connsiteX56-2131" fmla="*/ 7091655 w 9117690"/>
              <a:gd name="connsiteY56-2132" fmla="*/ 3549062 h 4971224"/>
              <a:gd name="connsiteX57-2133" fmla="*/ 6972767 w 9117690"/>
              <a:gd name="connsiteY57-2134" fmla="*/ 3470258 h 4971224"/>
              <a:gd name="connsiteX58-2135" fmla="*/ 6853880 w 9117690"/>
              <a:gd name="connsiteY58-2136" fmla="*/ 3549062 h 4971224"/>
              <a:gd name="connsiteX59-2137" fmla="*/ 6844116 w 9117690"/>
              <a:gd name="connsiteY59-2138" fmla="*/ 3597422 h 4971224"/>
              <a:gd name="connsiteX60-2139" fmla="*/ 6844116 w 9117690"/>
              <a:gd name="connsiteY60-2140" fmla="*/ 4183824 h 4971224"/>
              <a:gd name="connsiteX61-2141" fmla="*/ 6715089 w 9117690"/>
              <a:gd name="connsiteY61-2142" fmla="*/ 4312851 h 4971224"/>
              <a:gd name="connsiteX62-2143" fmla="*/ 6715090 w 9117690"/>
              <a:gd name="connsiteY62-2144" fmla="*/ 4312850 h 4971224"/>
              <a:gd name="connsiteX63-2145" fmla="*/ 6586063 w 9117690"/>
              <a:gd name="connsiteY63-2146" fmla="*/ 4183823 h 4971224"/>
              <a:gd name="connsiteX64-2147" fmla="*/ 6586063 w 9117690"/>
              <a:gd name="connsiteY64-2148" fmla="*/ 1751439 h 4971224"/>
              <a:gd name="connsiteX65-2149" fmla="*/ 6586062 w 9117690"/>
              <a:gd name="connsiteY65-2150" fmla="*/ 3286861 h 4971224"/>
              <a:gd name="connsiteX66-2151" fmla="*/ 6575924 w 9117690"/>
              <a:gd name="connsiteY66-2152" fmla="*/ 3236642 h 4971224"/>
              <a:gd name="connsiteX67-2153" fmla="*/ 6457036 w 9117690"/>
              <a:gd name="connsiteY67-2154" fmla="*/ 3157838 h 4971224"/>
              <a:gd name="connsiteX68-2155" fmla="*/ 6338149 w 9117690"/>
              <a:gd name="connsiteY68-2156" fmla="*/ 3236642 h 4971224"/>
              <a:gd name="connsiteX69-2157" fmla="*/ 6334551 w 9117690"/>
              <a:gd name="connsiteY69-2158" fmla="*/ 3254461 h 4971224"/>
              <a:gd name="connsiteX70-2159" fmla="*/ 6334551 w 9117690"/>
              <a:gd name="connsiteY70-2160" fmla="*/ 3563407 h 4971224"/>
              <a:gd name="connsiteX71-2161" fmla="*/ 6205524 w 9117690"/>
              <a:gd name="connsiteY71-2162" fmla="*/ 3692434 h 4971224"/>
              <a:gd name="connsiteX72-2163" fmla="*/ 6205525 w 9117690"/>
              <a:gd name="connsiteY72-2164" fmla="*/ 3692433 h 4971224"/>
              <a:gd name="connsiteX73-2165" fmla="*/ 6076498 w 9117690"/>
              <a:gd name="connsiteY73-2166" fmla="*/ 3563406 h 4971224"/>
              <a:gd name="connsiteX74-2167" fmla="*/ 6076498 w 9117690"/>
              <a:gd name="connsiteY74-2168" fmla="*/ 3516668 h 4971224"/>
              <a:gd name="connsiteX75-2169" fmla="*/ 6057828 w 9117690"/>
              <a:gd name="connsiteY75-2170" fmla="*/ 3484126 h 4971224"/>
              <a:gd name="connsiteX76-2171" fmla="*/ 5980764 w 9117690"/>
              <a:gd name="connsiteY76-2172" fmla="*/ 3437682 h 4971224"/>
              <a:gd name="connsiteX77-2173" fmla="*/ 5957284 w 9117690"/>
              <a:gd name="connsiteY77-2174" fmla="*/ 3435315 h 4971224"/>
              <a:gd name="connsiteX78-2175" fmla="*/ 5957284 w 9117690"/>
              <a:gd name="connsiteY78-2176" fmla="*/ 3434577 h 4971224"/>
              <a:gd name="connsiteX79-2177" fmla="*/ 5909214 w 9117690"/>
              <a:gd name="connsiteY79-2178" fmla="*/ 3424873 h 4971224"/>
              <a:gd name="connsiteX80-2179" fmla="*/ 5830411 w 9117690"/>
              <a:gd name="connsiteY80-2180" fmla="*/ 3305985 h 4971224"/>
              <a:gd name="connsiteX81-2181" fmla="*/ 5830411 w 9117690"/>
              <a:gd name="connsiteY81-2182" fmla="*/ 3192001 h 4971224"/>
              <a:gd name="connsiteX82-2183" fmla="*/ 5822022 w 9117690"/>
              <a:gd name="connsiteY82-2184" fmla="*/ 3150451 h 4971224"/>
              <a:gd name="connsiteX83-2185" fmla="*/ 5703135 w 9117690"/>
              <a:gd name="connsiteY83-2186" fmla="*/ 3071647 h 4971224"/>
              <a:gd name="connsiteX84-2187" fmla="*/ 5584247 w 9117690"/>
              <a:gd name="connsiteY84-2188" fmla="*/ 3150451 h 4971224"/>
              <a:gd name="connsiteX85-2189" fmla="*/ 5582058 w 9117690"/>
              <a:gd name="connsiteY85-2190" fmla="*/ 3161295 h 4971224"/>
              <a:gd name="connsiteX86-2191" fmla="*/ 5582058 w 9117690"/>
              <a:gd name="connsiteY86-2192" fmla="*/ 3314699 h 4971224"/>
              <a:gd name="connsiteX87-2193" fmla="*/ 5503255 w 9117690"/>
              <a:gd name="connsiteY87-2194" fmla="*/ 3433587 h 4971224"/>
              <a:gd name="connsiteX88-2195" fmla="*/ 5455185 w 9117690"/>
              <a:gd name="connsiteY88-2196" fmla="*/ 3443291 h 4971224"/>
              <a:gd name="connsiteX89-2197" fmla="*/ 5455185 w 9117690"/>
              <a:gd name="connsiteY89-2198" fmla="*/ 3444029 h 4971224"/>
              <a:gd name="connsiteX90-2199" fmla="*/ 5431705 w 9117690"/>
              <a:gd name="connsiteY90-2200" fmla="*/ 3446396 h 4971224"/>
              <a:gd name="connsiteX91-2201" fmla="*/ 5331976 w 9117690"/>
              <a:gd name="connsiteY91-2202" fmla="*/ 3532345 h 4971224"/>
              <a:gd name="connsiteX92-2203" fmla="*/ 5329772 w 9117690"/>
              <a:gd name="connsiteY92-2204" fmla="*/ 3544835 h 4971224"/>
              <a:gd name="connsiteX93-2205" fmla="*/ 5329772 w 9117690"/>
              <a:gd name="connsiteY93-2206" fmla="*/ 3678743 h 4971224"/>
              <a:gd name="connsiteX94-2207" fmla="*/ 5200745 w 9117690"/>
              <a:gd name="connsiteY94-2208" fmla="*/ 3807770 h 4971224"/>
              <a:gd name="connsiteX95-2209" fmla="*/ 5200746 w 9117690"/>
              <a:gd name="connsiteY95-2210" fmla="*/ 3807769 h 4971224"/>
              <a:gd name="connsiteX96-2211" fmla="*/ 5071719 w 9117690"/>
              <a:gd name="connsiteY96-2212" fmla="*/ 3678742 h 4971224"/>
              <a:gd name="connsiteX97-2213" fmla="*/ 5071719 w 9117690"/>
              <a:gd name="connsiteY97-2214" fmla="*/ 3313488 h 4971224"/>
              <a:gd name="connsiteX98-2215" fmla="*/ 5069515 w 9117690"/>
              <a:gd name="connsiteY98-2216" fmla="*/ 3300998 h 4971224"/>
              <a:gd name="connsiteX99-2217" fmla="*/ 4969786 w 9117690"/>
              <a:gd name="connsiteY99-2218" fmla="*/ 3215049 h 4971224"/>
              <a:gd name="connsiteX100-2219" fmla="*/ 4946306 w 9117690"/>
              <a:gd name="connsiteY100-2220" fmla="*/ 3212682 h 4971224"/>
              <a:gd name="connsiteX101-2221" fmla="*/ 4946306 w 9117690"/>
              <a:gd name="connsiteY101-2222" fmla="*/ 3211944 h 4971224"/>
              <a:gd name="connsiteX102-2223" fmla="*/ 4898236 w 9117690"/>
              <a:gd name="connsiteY102-2224" fmla="*/ 3202240 h 4971224"/>
              <a:gd name="connsiteX103-2225" fmla="*/ 4819433 w 9117690"/>
              <a:gd name="connsiteY103-2226" fmla="*/ 3083352 h 4971224"/>
              <a:gd name="connsiteX104-2227" fmla="*/ 4819433 w 9117690"/>
              <a:gd name="connsiteY104-2228" fmla="*/ 2706976 h 4971224"/>
              <a:gd name="connsiteX105-2229" fmla="*/ 4811044 w 9117690"/>
              <a:gd name="connsiteY105-2230" fmla="*/ 2665427 h 4971224"/>
              <a:gd name="connsiteX106-2231" fmla="*/ 4692157 w 9117690"/>
              <a:gd name="connsiteY106-2232" fmla="*/ 2586623 h 4971224"/>
              <a:gd name="connsiteX107-2233" fmla="*/ 4563130 w 9117690"/>
              <a:gd name="connsiteY107-2234" fmla="*/ 2715650 h 4971224"/>
              <a:gd name="connsiteX108-2235" fmla="*/ 4563130 w 9117690"/>
              <a:gd name="connsiteY108-2236" fmla="*/ 1751439 h 4971224"/>
              <a:gd name="connsiteX109-2237" fmla="*/ 4563014 w 9117690"/>
              <a:gd name="connsiteY109-2238" fmla="*/ 3019403 h 4971224"/>
              <a:gd name="connsiteX110-2239" fmla="*/ 4484211 w 9117690"/>
              <a:gd name="connsiteY110-2240" fmla="*/ 3138291 h 4971224"/>
              <a:gd name="connsiteX111-2241" fmla="*/ 4436141 w 9117690"/>
              <a:gd name="connsiteY111-2242" fmla="*/ 3147995 h 4971224"/>
              <a:gd name="connsiteX112-2243" fmla="*/ 4436141 w 9117690"/>
              <a:gd name="connsiteY112-2244" fmla="*/ 3148733 h 4971224"/>
              <a:gd name="connsiteX113-2245" fmla="*/ 4412661 w 9117690"/>
              <a:gd name="connsiteY113-2246" fmla="*/ 3151100 h 4971224"/>
              <a:gd name="connsiteX114-2247" fmla="*/ 4335596 w 9117690"/>
              <a:gd name="connsiteY114-2248" fmla="*/ 3197544 h 4971224"/>
              <a:gd name="connsiteX115-2249" fmla="*/ 4314689 w 9117690"/>
              <a:gd name="connsiteY115-2250" fmla="*/ 3233987 h 4971224"/>
              <a:gd name="connsiteX116-2251" fmla="*/ 4314689 w 9117690"/>
              <a:gd name="connsiteY116-2252" fmla="*/ 3369599 h 4971224"/>
              <a:gd name="connsiteX117-2253" fmla="*/ 4235886 w 9117690"/>
              <a:gd name="connsiteY117-2254" fmla="*/ 3488487 h 4971224"/>
              <a:gd name="connsiteX118-2255" fmla="*/ 4187818 w 9117690"/>
              <a:gd name="connsiteY118-2256" fmla="*/ 3498191 h 4971224"/>
              <a:gd name="connsiteX119-2257" fmla="*/ 4187818 w 9117690"/>
              <a:gd name="connsiteY119-2258" fmla="*/ 3498929 h 4971224"/>
              <a:gd name="connsiteX120-2259" fmla="*/ 4164338 w 9117690"/>
              <a:gd name="connsiteY120-2260" fmla="*/ 3501296 h 4971224"/>
              <a:gd name="connsiteX121-2261" fmla="*/ 4087274 w 9117690"/>
              <a:gd name="connsiteY121-2262" fmla="*/ 3547740 h 4971224"/>
              <a:gd name="connsiteX122-2263" fmla="*/ 4066135 w 9117690"/>
              <a:gd name="connsiteY122-2264" fmla="*/ 3584586 h 4971224"/>
              <a:gd name="connsiteX123-2265" fmla="*/ 4066135 w 9117690"/>
              <a:gd name="connsiteY123-2266" fmla="*/ 3742355 h 4971224"/>
              <a:gd name="connsiteX124-2267" fmla="*/ 3937109 w 9117690"/>
              <a:gd name="connsiteY124-2268" fmla="*/ 3871382 h 4971224"/>
              <a:gd name="connsiteX125-2269" fmla="*/ 3937109 w 9117690"/>
              <a:gd name="connsiteY125-2270" fmla="*/ 3871381 h 4971224"/>
              <a:gd name="connsiteX126-2271" fmla="*/ 3808082 w 9117690"/>
              <a:gd name="connsiteY126-2272" fmla="*/ 3742354 h 4971224"/>
              <a:gd name="connsiteX127-2273" fmla="*/ 3808082 w 9117690"/>
              <a:gd name="connsiteY127-2274" fmla="*/ 3249609 h 4971224"/>
              <a:gd name="connsiteX128-2275" fmla="*/ 3799694 w 9117690"/>
              <a:gd name="connsiteY128-2276" fmla="*/ 3208059 h 4971224"/>
              <a:gd name="connsiteX129-2277" fmla="*/ 3680807 w 9117690"/>
              <a:gd name="connsiteY129-2278" fmla="*/ 3129255 h 4971224"/>
              <a:gd name="connsiteX130-2279" fmla="*/ 3561920 w 9117690"/>
              <a:gd name="connsiteY130-2280" fmla="*/ 3208059 h 4971224"/>
              <a:gd name="connsiteX131-2281" fmla="*/ 3561433 w 9117690"/>
              <a:gd name="connsiteY131-2282" fmla="*/ 3210469 h 4971224"/>
              <a:gd name="connsiteX132-2283" fmla="*/ 3561433 w 9117690"/>
              <a:gd name="connsiteY132-2284" fmla="*/ 3465610 h 4971224"/>
              <a:gd name="connsiteX133-2285" fmla="*/ 3482629 w 9117690"/>
              <a:gd name="connsiteY133-2286" fmla="*/ 3584498 h 4971224"/>
              <a:gd name="connsiteX134-2287" fmla="*/ 3438829 w 9117690"/>
              <a:gd name="connsiteY134-2288" fmla="*/ 3593340 h 4971224"/>
              <a:gd name="connsiteX135-2289" fmla="*/ 3438829 w 9117690"/>
              <a:gd name="connsiteY135-2290" fmla="*/ 3594706 h 4971224"/>
              <a:gd name="connsiteX136-2291" fmla="*/ 3415349 w 9117690"/>
              <a:gd name="connsiteY136-2292" fmla="*/ 3597073 h 4971224"/>
              <a:gd name="connsiteX137-2293" fmla="*/ 3315620 w 9117690"/>
              <a:gd name="connsiteY137-2294" fmla="*/ 3683022 h 4971224"/>
              <a:gd name="connsiteX138-2295" fmla="*/ 3307419 w 9117690"/>
              <a:gd name="connsiteY138-2296" fmla="*/ 3729493 h 4971224"/>
              <a:gd name="connsiteX139-2297" fmla="*/ 3307419 w 9117690"/>
              <a:gd name="connsiteY139-2298" fmla="*/ 4196662 h 4971224"/>
              <a:gd name="connsiteX140-2299" fmla="*/ 3178392 w 9117690"/>
              <a:gd name="connsiteY140-2300" fmla="*/ 4325689 h 4971224"/>
              <a:gd name="connsiteX141-2301" fmla="*/ 3178393 w 9117690"/>
              <a:gd name="connsiteY141-2302" fmla="*/ 4325690 h 4971224"/>
              <a:gd name="connsiteX142-2303" fmla="*/ 3049366 w 9117690"/>
              <a:gd name="connsiteY142-2304" fmla="*/ 4196663 h 4971224"/>
              <a:gd name="connsiteX143-2305" fmla="*/ 3049366 w 9117690"/>
              <a:gd name="connsiteY143-2306" fmla="*/ 3544518 h 4971224"/>
              <a:gd name="connsiteX144-2307" fmla="*/ 3033349 w 9117690"/>
              <a:gd name="connsiteY144-2308" fmla="*/ 3518119 h 4971224"/>
              <a:gd name="connsiteX145-2309" fmla="*/ 2933786 w 9117690"/>
              <a:gd name="connsiteY145-2310" fmla="*/ 3471165 h 4971224"/>
              <a:gd name="connsiteX146-2311" fmla="*/ 2814899 w 9117690"/>
              <a:gd name="connsiteY146-2312" fmla="*/ 3549969 h 4971224"/>
              <a:gd name="connsiteX147-2313" fmla="*/ 2812443 w 9117690"/>
              <a:gd name="connsiteY147-2314" fmla="*/ 3562129 h 4971224"/>
              <a:gd name="connsiteX148-2315" fmla="*/ 2812443 w 9117690"/>
              <a:gd name="connsiteY148-2316" fmla="*/ 4069851 h 4971224"/>
              <a:gd name="connsiteX149-2317" fmla="*/ 2683416 w 9117690"/>
              <a:gd name="connsiteY149-2318" fmla="*/ 4198878 h 4971224"/>
              <a:gd name="connsiteX150-2319" fmla="*/ 2683417 w 9117690"/>
              <a:gd name="connsiteY150-2320" fmla="*/ 4198877 h 4971224"/>
              <a:gd name="connsiteX151-2321" fmla="*/ 2554391 w 9117690"/>
              <a:gd name="connsiteY151-2322" fmla="*/ 4069850 h 4971224"/>
              <a:gd name="connsiteX152-2323" fmla="*/ 2554389 w 9117690"/>
              <a:gd name="connsiteY152-2324" fmla="*/ 4044721 h 4971224"/>
              <a:gd name="connsiteX153-2325" fmla="*/ 2544250 w 9117690"/>
              <a:gd name="connsiteY153-2326" fmla="*/ 3994503 h 4971224"/>
              <a:gd name="connsiteX154-2327" fmla="*/ 2425363 w 9117690"/>
              <a:gd name="connsiteY154-2328" fmla="*/ 3915699 h 4971224"/>
              <a:gd name="connsiteX155-2329" fmla="*/ 2296336 w 9117690"/>
              <a:gd name="connsiteY155-2330" fmla="*/ 4044726 h 4971224"/>
              <a:gd name="connsiteX156-2331" fmla="*/ 2296336 w 9117690"/>
              <a:gd name="connsiteY156-2332" fmla="*/ 4842197 h 4971224"/>
              <a:gd name="connsiteX157-2333" fmla="*/ 2167309 w 9117690"/>
              <a:gd name="connsiteY157-2334" fmla="*/ 4971224 h 4971224"/>
              <a:gd name="connsiteX158-2335" fmla="*/ 2167310 w 9117690"/>
              <a:gd name="connsiteY158-2336" fmla="*/ 4971223 h 4971224"/>
              <a:gd name="connsiteX159-2337" fmla="*/ 2038282 w 9117690"/>
              <a:gd name="connsiteY159-2338" fmla="*/ 4842196 h 4971224"/>
              <a:gd name="connsiteX160-2339" fmla="*/ 2038281 w 9117690"/>
              <a:gd name="connsiteY160-2340" fmla="*/ 3795012 h 4971224"/>
              <a:gd name="connsiteX161-2341" fmla="*/ 2028143 w 9117690"/>
              <a:gd name="connsiteY161-2342" fmla="*/ 3744793 h 4971224"/>
              <a:gd name="connsiteX162-2343" fmla="*/ 1909255 w 9117690"/>
              <a:gd name="connsiteY162-2344" fmla="*/ 3665989 h 4971224"/>
              <a:gd name="connsiteX163-2345" fmla="*/ 1790368 w 9117690"/>
              <a:gd name="connsiteY163-2346" fmla="*/ 3744793 h 4971224"/>
              <a:gd name="connsiteX164-2347" fmla="*/ 1780604 w 9117690"/>
              <a:gd name="connsiteY164-2348" fmla="*/ 3793153 h 4971224"/>
              <a:gd name="connsiteX165-2349" fmla="*/ 1780604 w 9117690"/>
              <a:gd name="connsiteY165-2350" fmla="*/ 4123955 h 4971224"/>
              <a:gd name="connsiteX166-2351" fmla="*/ 1651577 w 9117690"/>
              <a:gd name="connsiteY166-2352" fmla="*/ 4252982 h 4971224"/>
              <a:gd name="connsiteX167-2353" fmla="*/ 1651578 w 9117690"/>
              <a:gd name="connsiteY167-2354" fmla="*/ 4252981 h 4971224"/>
              <a:gd name="connsiteX168-2355" fmla="*/ 1522552 w 9117690"/>
              <a:gd name="connsiteY168-2356" fmla="*/ 4123954 h 4971224"/>
              <a:gd name="connsiteX169-2357" fmla="*/ 1522552 w 9117690"/>
              <a:gd name="connsiteY169-2358" fmla="*/ 3951064 h 4971224"/>
              <a:gd name="connsiteX170-2359" fmla="*/ 1521839 w 9117690"/>
              <a:gd name="connsiteY170-2360" fmla="*/ 3947533 h 4971224"/>
              <a:gd name="connsiteX171-2361" fmla="*/ 1402953 w 9117690"/>
              <a:gd name="connsiteY171-2362" fmla="*/ 3868729 h 4971224"/>
              <a:gd name="connsiteX172-2363" fmla="*/ 1284065 w 9117690"/>
              <a:gd name="connsiteY172-2364" fmla="*/ 3947533 h 4971224"/>
              <a:gd name="connsiteX173-2365" fmla="*/ 1283351 w 9117690"/>
              <a:gd name="connsiteY173-2366" fmla="*/ 3951066 h 4971224"/>
              <a:gd name="connsiteX174-2367" fmla="*/ 1283351 w 9117690"/>
              <a:gd name="connsiteY174-2368" fmla="*/ 4211763 h 4971224"/>
              <a:gd name="connsiteX175-2369" fmla="*/ 1154325 w 9117690"/>
              <a:gd name="connsiteY175-2370" fmla="*/ 4340790 h 4971224"/>
              <a:gd name="connsiteX176-2371" fmla="*/ 1154325 w 9117690"/>
              <a:gd name="connsiteY176-2372" fmla="*/ 4340789 h 4971224"/>
              <a:gd name="connsiteX177-2373" fmla="*/ 1025297 w 9117690"/>
              <a:gd name="connsiteY177-2374" fmla="*/ 4211762 h 4971224"/>
              <a:gd name="connsiteX178-2375" fmla="*/ 1025296 w 9117690"/>
              <a:gd name="connsiteY178-2376" fmla="*/ 4228285 h 4971224"/>
              <a:gd name="connsiteX179-2377" fmla="*/ 1015158 w 9117690"/>
              <a:gd name="connsiteY179-2378" fmla="*/ 4178066 h 4971224"/>
              <a:gd name="connsiteX180-2379" fmla="*/ 896270 w 9117690"/>
              <a:gd name="connsiteY180-2380" fmla="*/ 4099262 h 4971224"/>
              <a:gd name="connsiteX181-2381" fmla="*/ 777383 w 9117690"/>
              <a:gd name="connsiteY181-2382" fmla="*/ 4178066 h 4971224"/>
              <a:gd name="connsiteX182-2383" fmla="*/ 767619 w 9117690"/>
              <a:gd name="connsiteY182-2384" fmla="*/ 4226427 h 4971224"/>
              <a:gd name="connsiteX183-2385" fmla="*/ 767619 w 9117690"/>
              <a:gd name="connsiteY183-2386" fmla="*/ 4311766 h 4971224"/>
              <a:gd name="connsiteX184-2387" fmla="*/ 638592 w 9117690"/>
              <a:gd name="connsiteY184-2388" fmla="*/ 4440793 h 4971224"/>
              <a:gd name="connsiteX185-2389" fmla="*/ 638593 w 9117690"/>
              <a:gd name="connsiteY185-2390" fmla="*/ 4440792 h 4971224"/>
              <a:gd name="connsiteX186-2391" fmla="*/ 509566 w 9117690"/>
              <a:gd name="connsiteY186-2392" fmla="*/ 4311765 h 4971224"/>
              <a:gd name="connsiteX187-2393" fmla="*/ 509565 w 9117690"/>
              <a:gd name="connsiteY187-2394" fmla="*/ 3717745 h 4971224"/>
              <a:gd name="connsiteX188-2395" fmla="*/ 499427 w 9117690"/>
              <a:gd name="connsiteY188-2396" fmla="*/ 3667526 h 4971224"/>
              <a:gd name="connsiteX189-2397" fmla="*/ 380539 w 9117690"/>
              <a:gd name="connsiteY189-2398" fmla="*/ 3588722 h 4971224"/>
              <a:gd name="connsiteX190-2399" fmla="*/ 261652 w 9117690"/>
              <a:gd name="connsiteY190-2400" fmla="*/ 3667526 h 4971224"/>
              <a:gd name="connsiteX191-2401" fmla="*/ 258054 w 9117690"/>
              <a:gd name="connsiteY191-2402" fmla="*/ 3685345 h 4971224"/>
              <a:gd name="connsiteX192-2403" fmla="*/ 258054 w 9117690"/>
              <a:gd name="connsiteY192-2404" fmla="*/ 3774263 h 4971224"/>
              <a:gd name="connsiteX193-2405" fmla="*/ 129027 w 9117690"/>
              <a:gd name="connsiteY193-2406" fmla="*/ 3903290 h 4971224"/>
              <a:gd name="connsiteX194-2407" fmla="*/ 129028 w 9117690"/>
              <a:gd name="connsiteY194-2408" fmla="*/ 3903289 h 4971224"/>
              <a:gd name="connsiteX195-2409" fmla="*/ 1 w 9117690"/>
              <a:gd name="connsiteY195-2410" fmla="*/ 3774262 h 4971224"/>
              <a:gd name="connsiteX196-2411" fmla="*/ 1 w 9117690"/>
              <a:gd name="connsiteY196-2412" fmla="*/ 1751439 h 4971224"/>
              <a:gd name="connsiteX197-2413" fmla="*/ 0 w 9117690"/>
              <a:gd name="connsiteY197-2414" fmla="*/ 1751439 h 4971224"/>
              <a:gd name="connsiteX198-2415" fmla="*/ 0 w 9117690"/>
              <a:gd name="connsiteY198-2416" fmla="*/ 0 h 4971224"/>
              <a:gd name="connsiteX0-2417" fmla="*/ 3416214 w 9117690"/>
              <a:gd name="connsiteY0-2418" fmla="*/ 3589692 h 4971224"/>
              <a:gd name="connsiteX1-2419" fmla="*/ 3418663 w 9117690"/>
              <a:gd name="connsiteY1-2420" fmla="*/ 3590526 h 4971224"/>
              <a:gd name="connsiteX2-2421" fmla="*/ 3419057 w 9117690"/>
              <a:gd name="connsiteY2-2422" fmla="*/ 3590560 h 4971224"/>
              <a:gd name="connsiteX3-2423" fmla="*/ 3416214 w 9117690"/>
              <a:gd name="connsiteY3-2424" fmla="*/ 3589692 h 4971224"/>
              <a:gd name="connsiteX4-2425" fmla="*/ 0 w 9117690"/>
              <a:gd name="connsiteY4-2426" fmla="*/ 0 h 4971224"/>
              <a:gd name="connsiteX5-2427" fmla="*/ 9117690 w 9117690"/>
              <a:gd name="connsiteY5-2428" fmla="*/ 0 h 4971224"/>
              <a:gd name="connsiteX6-2429" fmla="*/ 9117689 w 9117690"/>
              <a:gd name="connsiteY6-2430" fmla="*/ 2104736 h 4971224"/>
              <a:gd name="connsiteX7-2431" fmla="*/ 9038886 w 9117690"/>
              <a:gd name="connsiteY7-2432" fmla="*/ 2223622 h 4971224"/>
              <a:gd name="connsiteX8-2433" fmla="*/ 8990816 w 9117690"/>
              <a:gd name="connsiteY8-2434" fmla="*/ 2233326 h 4971224"/>
              <a:gd name="connsiteX9-2435" fmla="*/ 8990816 w 9117690"/>
              <a:gd name="connsiteY9-2436" fmla="*/ 2234064 h 4971224"/>
              <a:gd name="connsiteX10-2437" fmla="*/ 8967336 w 9117690"/>
              <a:gd name="connsiteY10-2438" fmla="*/ 2236431 h 4971224"/>
              <a:gd name="connsiteX11-2439" fmla="*/ 8890272 w 9117690"/>
              <a:gd name="connsiteY11-2440" fmla="*/ 2282875 h 4971224"/>
              <a:gd name="connsiteX12-2441" fmla="*/ 8869107 w 9117690"/>
              <a:gd name="connsiteY12-2442" fmla="*/ 2319766 h 4971224"/>
              <a:gd name="connsiteX13-2443" fmla="*/ 8869107 w 9117690"/>
              <a:gd name="connsiteY13-2444" fmla="*/ 2383080 h 4971224"/>
              <a:gd name="connsiteX14-2445" fmla="*/ 8790304 w 9117690"/>
              <a:gd name="connsiteY14-2446" fmla="*/ 2501968 h 4971224"/>
              <a:gd name="connsiteX15-2447" fmla="*/ 8742234 w 9117690"/>
              <a:gd name="connsiteY15-2448" fmla="*/ 2511672 h 4971224"/>
              <a:gd name="connsiteX16-2449" fmla="*/ 8742234 w 9117690"/>
              <a:gd name="connsiteY16-2450" fmla="*/ 2512410 h 4971224"/>
              <a:gd name="connsiteX17-2451" fmla="*/ 8718754 w 9117690"/>
              <a:gd name="connsiteY17-2452" fmla="*/ 2514777 h 4971224"/>
              <a:gd name="connsiteX18-2453" fmla="*/ 8619025 w 9117690"/>
              <a:gd name="connsiteY18-2454" fmla="*/ 2600726 h 4971224"/>
              <a:gd name="connsiteX19-2455" fmla="*/ 8619005 w 9117690"/>
              <a:gd name="connsiteY19-2456" fmla="*/ 2600839 h 4971224"/>
              <a:gd name="connsiteX20-2457" fmla="*/ 8619005 w 9117690"/>
              <a:gd name="connsiteY20-2458" fmla="*/ 3160632 h 4971224"/>
              <a:gd name="connsiteX21-2459" fmla="*/ 8540202 w 9117690"/>
              <a:gd name="connsiteY21-2460" fmla="*/ 3279520 h 4971224"/>
              <a:gd name="connsiteX22-2461" fmla="*/ 8492132 w 9117690"/>
              <a:gd name="connsiteY22-2462" fmla="*/ 3289224 h 4971224"/>
              <a:gd name="connsiteX23-2463" fmla="*/ 8492132 w 9117690"/>
              <a:gd name="connsiteY23-2464" fmla="*/ 3289962 h 4971224"/>
              <a:gd name="connsiteX24-2465" fmla="*/ 8468652 w 9117690"/>
              <a:gd name="connsiteY24-2466" fmla="*/ 3292329 h 4971224"/>
              <a:gd name="connsiteX25-2467" fmla="*/ 8368923 w 9117690"/>
              <a:gd name="connsiteY25-2468" fmla="*/ 3378278 h 4971224"/>
              <a:gd name="connsiteX26-2469" fmla="*/ 8368672 w 9117690"/>
              <a:gd name="connsiteY26-2470" fmla="*/ 3379701 h 4971224"/>
              <a:gd name="connsiteX27-2471" fmla="*/ 8368672 w 9117690"/>
              <a:gd name="connsiteY27-2472" fmla="*/ 3648026 h 4971224"/>
              <a:gd name="connsiteX28-2473" fmla="*/ 8239645 w 9117690"/>
              <a:gd name="connsiteY28-2474" fmla="*/ 3777053 h 4971224"/>
              <a:gd name="connsiteX29-2475" fmla="*/ 8239646 w 9117690"/>
              <a:gd name="connsiteY29-2476" fmla="*/ 3777052 h 4971224"/>
              <a:gd name="connsiteX30-2477" fmla="*/ 8110619 w 9117690"/>
              <a:gd name="connsiteY30-2478" fmla="*/ 3648025 h 4971224"/>
              <a:gd name="connsiteX31-2479" fmla="*/ 8110619 w 9117690"/>
              <a:gd name="connsiteY31-2480" fmla="*/ 3368005 h 4971224"/>
              <a:gd name="connsiteX32-2481" fmla="*/ 8108616 w 9117690"/>
              <a:gd name="connsiteY32-2482" fmla="*/ 3356655 h 4971224"/>
              <a:gd name="connsiteX33-2483" fmla="*/ 8008887 w 9117690"/>
              <a:gd name="connsiteY33-2484" fmla="*/ 3270706 h 4971224"/>
              <a:gd name="connsiteX34-2485" fmla="*/ 7985407 w 9117690"/>
              <a:gd name="connsiteY34-2486" fmla="*/ 3268339 h 4971224"/>
              <a:gd name="connsiteX35-2487" fmla="*/ 7985407 w 9117690"/>
              <a:gd name="connsiteY35-2488" fmla="*/ 3267601 h 4971224"/>
              <a:gd name="connsiteX36-2489" fmla="*/ 7937337 w 9117690"/>
              <a:gd name="connsiteY36-2490" fmla="*/ 3257897 h 4971224"/>
              <a:gd name="connsiteX37-2491" fmla="*/ 7858534 w 9117690"/>
              <a:gd name="connsiteY37-2492" fmla="*/ 3139009 h 4971224"/>
              <a:gd name="connsiteX38-2493" fmla="*/ 7858534 w 9117690"/>
              <a:gd name="connsiteY38-2494" fmla="*/ 3048879 h 4971224"/>
              <a:gd name="connsiteX39-2495" fmla="*/ 7850145 w 9117690"/>
              <a:gd name="connsiteY39-2496" fmla="*/ 3007329 h 4971224"/>
              <a:gd name="connsiteX40-2497" fmla="*/ 7731258 w 9117690"/>
              <a:gd name="connsiteY40-2498" fmla="*/ 2928525 h 4971224"/>
              <a:gd name="connsiteX41-2499" fmla="*/ 7612370 w 9117690"/>
              <a:gd name="connsiteY41-2500" fmla="*/ 3007329 h 4971224"/>
              <a:gd name="connsiteX42-2501" fmla="*/ 7610181 w 9117690"/>
              <a:gd name="connsiteY42-2502" fmla="*/ 3018174 h 4971224"/>
              <a:gd name="connsiteX43-2503" fmla="*/ 7610181 w 9117690"/>
              <a:gd name="connsiteY43-2504" fmla="*/ 3259043 h 4971224"/>
              <a:gd name="connsiteX44-2505" fmla="*/ 7531378 w 9117690"/>
              <a:gd name="connsiteY44-2506" fmla="*/ 3377931 h 4971224"/>
              <a:gd name="connsiteX45-2507" fmla="*/ 7483308 w 9117690"/>
              <a:gd name="connsiteY45-2508" fmla="*/ 3387635 h 4971224"/>
              <a:gd name="connsiteX46-2509" fmla="*/ 7483308 w 9117690"/>
              <a:gd name="connsiteY46-2510" fmla="*/ 3388373 h 4971224"/>
              <a:gd name="connsiteX47-2511" fmla="*/ 7459828 w 9117690"/>
              <a:gd name="connsiteY47-2512" fmla="*/ 3390740 h 4971224"/>
              <a:gd name="connsiteX48-2513" fmla="*/ 7360099 w 9117690"/>
              <a:gd name="connsiteY48-2514" fmla="*/ 3476689 h 4971224"/>
              <a:gd name="connsiteX49-2515" fmla="*/ 7359847 w 9117690"/>
              <a:gd name="connsiteY49-2516" fmla="*/ 3478118 h 4971224"/>
              <a:gd name="connsiteX50-2517" fmla="*/ 7359847 w 9117690"/>
              <a:gd name="connsiteY50-2518" fmla="*/ 3582759 h 4971224"/>
              <a:gd name="connsiteX51-2519" fmla="*/ 7230820 w 9117690"/>
              <a:gd name="connsiteY51-2520" fmla="*/ 3711786 h 4971224"/>
              <a:gd name="connsiteX52-2521" fmla="*/ 7230821 w 9117690"/>
              <a:gd name="connsiteY52-2522" fmla="*/ 3711785 h 4971224"/>
              <a:gd name="connsiteX53-2523" fmla="*/ 7101794 w 9117690"/>
              <a:gd name="connsiteY53-2524" fmla="*/ 3582758 h 4971224"/>
              <a:gd name="connsiteX54-2525" fmla="*/ 7101794 w 9117690"/>
              <a:gd name="connsiteY54-2526" fmla="*/ 1751439 h 4971224"/>
              <a:gd name="connsiteX55-2527" fmla="*/ 7101793 w 9117690"/>
              <a:gd name="connsiteY55-2528" fmla="*/ 3599281 h 4971224"/>
              <a:gd name="connsiteX56-2529" fmla="*/ 7091655 w 9117690"/>
              <a:gd name="connsiteY56-2530" fmla="*/ 3549062 h 4971224"/>
              <a:gd name="connsiteX57-2531" fmla="*/ 6972767 w 9117690"/>
              <a:gd name="connsiteY57-2532" fmla="*/ 3470258 h 4971224"/>
              <a:gd name="connsiteX58-2533" fmla="*/ 6853880 w 9117690"/>
              <a:gd name="connsiteY58-2534" fmla="*/ 3549062 h 4971224"/>
              <a:gd name="connsiteX59-2535" fmla="*/ 6844116 w 9117690"/>
              <a:gd name="connsiteY59-2536" fmla="*/ 3597422 h 4971224"/>
              <a:gd name="connsiteX60-2537" fmla="*/ 6844116 w 9117690"/>
              <a:gd name="connsiteY60-2538" fmla="*/ 4183824 h 4971224"/>
              <a:gd name="connsiteX61-2539" fmla="*/ 6715089 w 9117690"/>
              <a:gd name="connsiteY61-2540" fmla="*/ 4312851 h 4971224"/>
              <a:gd name="connsiteX62-2541" fmla="*/ 6715090 w 9117690"/>
              <a:gd name="connsiteY62-2542" fmla="*/ 4312850 h 4971224"/>
              <a:gd name="connsiteX63-2543" fmla="*/ 6586063 w 9117690"/>
              <a:gd name="connsiteY63-2544" fmla="*/ 4183823 h 4971224"/>
              <a:gd name="connsiteX64-2545" fmla="*/ 6586063 w 9117690"/>
              <a:gd name="connsiteY64-2546" fmla="*/ 1751439 h 4971224"/>
              <a:gd name="connsiteX65-2547" fmla="*/ 6586062 w 9117690"/>
              <a:gd name="connsiteY65-2548" fmla="*/ 3286861 h 4971224"/>
              <a:gd name="connsiteX66-2549" fmla="*/ 6575924 w 9117690"/>
              <a:gd name="connsiteY66-2550" fmla="*/ 3236642 h 4971224"/>
              <a:gd name="connsiteX67-2551" fmla="*/ 6457036 w 9117690"/>
              <a:gd name="connsiteY67-2552" fmla="*/ 3157838 h 4971224"/>
              <a:gd name="connsiteX68-2553" fmla="*/ 6338149 w 9117690"/>
              <a:gd name="connsiteY68-2554" fmla="*/ 3236642 h 4971224"/>
              <a:gd name="connsiteX69-2555" fmla="*/ 6334551 w 9117690"/>
              <a:gd name="connsiteY69-2556" fmla="*/ 3254461 h 4971224"/>
              <a:gd name="connsiteX70-2557" fmla="*/ 6334551 w 9117690"/>
              <a:gd name="connsiteY70-2558" fmla="*/ 3563407 h 4971224"/>
              <a:gd name="connsiteX71-2559" fmla="*/ 6205524 w 9117690"/>
              <a:gd name="connsiteY71-2560" fmla="*/ 3692434 h 4971224"/>
              <a:gd name="connsiteX72-2561" fmla="*/ 6205525 w 9117690"/>
              <a:gd name="connsiteY72-2562" fmla="*/ 3692433 h 4971224"/>
              <a:gd name="connsiteX73-2563" fmla="*/ 6076498 w 9117690"/>
              <a:gd name="connsiteY73-2564" fmla="*/ 3563406 h 4971224"/>
              <a:gd name="connsiteX74-2565" fmla="*/ 6076498 w 9117690"/>
              <a:gd name="connsiteY74-2566" fmla="*/ 3516668 h 4971224"/>
              <a:gd name="connsiteX75-2567" fmla="*/ 6057828 w 9117690"/>
              <a:gd name="connsiteY75-2568" fmla="*/ 3484126 h 4971224"/>
              <a:gd name="connsiteX76-2569" fmla="*/ 5980764 w 9117690"/>
              <a:gd name="connsiteY76-2570" fmla="*/ 3437682 h 4971224"/>
              <a:gd name="connsiteX77-2571" fmla="*/ 5957284 w 9117690"/>
              <a:gd name="connsiteY77-2572" fmla="*/ 3435315 h 4971224"/>
              <a:gd name="connsiteX78-2573" fmla="*/ 5957284 w 9117690"/>
              <a:gd name="connsiteY78-2574" fmla="*/ 3434577 h 4971224"/>
              <a:gd name="connsiteX79-2575" fmla="*/ 5909214 w 9117690"/>
              <a:gd name="connsiteY79-2576" fmla="*/ 3424873 h 4971224"/>
              <a:gd name="connsiteX80-2577" fmla="*/ 5830411 w 9117690"/>
              <a:gd name="connsiteY80-2578" fmla="*/ 3305985 h 4971224"/>
              <a:gd name="connsiteX81-2579" fmla="*/ 5830411 w 9117690"/>
              <a:gd name="connsiteY81-2580" fmla="*/ 3192001 h 4971224"/>
              <a:gd name="connsiteX82-2581" fmla="*/ 5822022 w 9117690"/>
              <a:gd name="connsiteY82-2582" fmla="*/ 3150451 h 4971224"/>
              <a:gd name="connsiteX83-2583" fmla="*/ 5703135 w 9117690"/>
              <a:gd name="connsiteY83-2584" fmla="*/ 3071647 h 4971224"/>
              <a:gd name="connsiteX84-2585" fmla="*/ 5584247 w 9117690"/>
              <a:gd name="connsiteY84-2586" fmla="*/ 3150451 h 4971224"/>
              <a:gd name="connsiteX85-2587" fmla="*/ 5582058 w 9117690"/>
              <a:gd name="connsiteY85-2588" fmla="*/ 3161295 h 4971224"/>
              <a:gd name="connsiteX86-2589" fmla="*/ 5582058 w 9117690"/>
              <a:gd name="connsiteY86-2590" fmla="*/ 3314699 h 4971224"/>
              <a:gd name="connsiteX87-2591" fmla="*/ 5503255 w 9117690"/>
              <a:gd name="connsiteY87-2592" fmla="*/ 3433587 h 4971224"/>
              <a:gd name="connsiteX88-2593" fmla="*/ 5455185 w 9117690"/>
              <a:gd name="connsiteY88-2594" fmla="*/ 3443291 h 4971224"/>
              <a:gd name="connsiteX89-2595" fmla="*/ 5455185 w 9117690"/>
              <a:gd name="connsiteY89-2596" fmla="*/ 3444029 h 4971224"/>
              <a:gd name="connsiteX90-2597" fmla="*/ 5431705 w 9117690"/>
              <a:gd name="connsiteY90-2598" fmla="*/ 3446396 h 4971224"/>
              <a:gd name="connsiteX91-2599" fmla="*/ 5331976 w 9117690"/>
              <a:gd name="connsiteY91-2600" fmla="*/ 3532345 h 4971224"/>
              <a:gd name="connsiteX92-2601" fmla="*/ 5329772 w 9117690"/>
              <a:gd name="connsiteY92-2602" fmla="*/ 3544835 h 4971224"/>
              <a:gd name="connsiteX93-2603" fmla="*/ 5329772 w 9117690"/>
              <a:gd name="connsiteY93-2604" fmla="*/ 3678743 h 4971224"/>
              <a:gd name="connsiteX94-2605" fmla="*/ 5200745 w 9117690"/>
              <a:gd name="connsiteY94-2606" fmla="*/ 3807770 h 4971224"/>
              <a:gd name="connsiteX95-2607" fmla="*/ 5200746 w 9117690"/>
              <a:gd name="connsiteY95-2608" fmla="*/ 3807769 h 4971224"/>
              <a:gd name="connsiteX96-2609" fmla="*/ 5071719 w 9117690"/>
              <a:gd name="connsiteY96-2610" fmla="*/ 3678742 h 4971224"/>
              <a:gd name="connsiteX97-2611" fmla="*/ 5071719 w 9117690"/>
              <a:gd name="connsiteY97-2612" fmla="*/ 3313488 h 4971224"/>
              <a:gd name="connsiteX98-2613" fmla="*/ 5069515 w 9117690"/>
              <a:gd name="connsiteY98-2614" fmla="*/ 3300998 h 4971224"/>
              <a:gd name="connsiteX99-2615" fmla="*/ 4969786 w 9117690"/>
              <a:gd name="connsiteY99-2616" fmla="*/ 3215049 h 4971224"/>
              <a:gd name="connsiteX100-2617" fmla="*/ 4946306 w 9117690"/>
              <a:gd name="connsiteY100-2618" fmla="*/ 3212682 h 4971224"/>
              <a:gd name="connsiteX101-2619" fmla="*/ 4946306 w 9117690"/>
              <a:gd name="connsiteY101-2620" fmla="*/ 3211944 h 4971224"/>
              <a:gd name="connsiteX102-2621" fmla="*/ 4898236 w 9117690"/>
              <a:gd name="connsiteY102-2622" fmla="*/ 3202240 h 4971224"/>
              <a:gd name="connsiteX103-2623" fmla="*/ 4819433 w 9117690"/>
              <a:gd name="connsiteY103-2624" fmla="*/ 3083352 h 4971224"/>
              <a:gd name="connsiteX104-2625" fmla="*/ 4819433 w 9117690"/>
              <a:gd name="connsiteY104-2626" fmla="*/ 2706976 h 4971224"/>
              <a:gd name="connsiteX105-2627" fmla="*/ 4811044 w 9117690"/>
              <a:gd name="connsiteY105-2628" fmla="*/ 2665427 h 4971224"/>
              <a:gd name="connsiteX106-2629" fmla="*/ 4692157 w 9117690"/>
              <a:gd name="connsiteY106-2630" fmla="*/ 2586623 h 4971224"/>
              <a:gd name="connsiteX107-2631" fmla="*/ 4563130 w 9117690"/>
              <a:gd name="connsiteY107-2632" fmla="*/ 2715650 h 4971224"/>
              <a:gd name="connsiteX108-2633" fmla="*/ 4563014 w 9117690"/>
              <a:gd name="connsiteY108-2634" fmla="*/ 3019403 h 4971224"/>
              <a:gd name="connsiteX109-2635" fmla="*/ 4484211 w 9117690"/>
              <a:gd name="connsiteY109-2636" fmla="*/ 3138291 h 4971224"/>
              <a:gd name="connsiteX110-2637" fmla="*/ 4436141 w 9117690"/>
              <a:gd name="connsiteY110-2638" fmla="*/ 3147995 h 4971224"/>
              <a:gd name="connsiteX111-2639" fmla="*/ 4436141 w 9117690"/>
              <a:gd name="connsiteY111-2640" fmla="*/ 3148733 h 4971224"/>
              <a:gd name="connsiteX112-2641" fmla="*/ 4412661 w 9117690"/>
              <a:gd name="connsiteY112-2642" fmla="*/ 3151100 h 4971224"/>
              <a:gd name="connsiteX113-2643" fmla="*/ 4335596 w 9117690"/>
              <a:gd name="connsiteY113-2644" fmla="*/ 3197544 h 4971224"/>
              <a:gd name="connsiteX114-2645" fmla="*/ 4314689 w 9117690"/>
              <a:gd name="connsiteY114-2646" fmla="*/ 3233987 h 4971224"/>
              <a:gd name="connsiteX115-2647" fmla="*/ 4314689 w 9117690"/>
              <a:gd name="connsiteY115-2648" fmla="*/ 3369599 h 4971224"/>
              <a:gd name="connsiteX116-2649" fmla="*/ 4235886 w 9117690"/>
              <a:gd name="connsiteY116-2650" fmla="*/ 3488487 h 4971224"/>
              <a:gd name="connsiteX117-2651" fmla="*/ 4187818 w 9117690"/>
              <a:gd name="connsiteY117-2652" fmla="*/ 3498191 h 4971224"/>
              <a:gd name="connsiteX118-2653" fmla="*/ 4187818 w 9117690"/>
              <a:gd name="connsiteY118-2654" fmla="*/ 3498929 h 4971224"/>
              <a:gd name="connsiteX119-2655" fmla="*/ 4164338 w 9117690"/>
              <a:gd name="connsiteY119-2656" fmla="*/ 3501296 h 4971224"/>
              <a:gd name="connsiteX120-2657" fmla="*/ 4087274 w 9117690"/>
              <a:gd name="connsiteY120-2658" fmla="*/ 3547740 h 4971224"/>
              <a:gd name="connsiteX121-2659" fmla="*/ 4066135 w 9117690"/>
              <a:gd name="connsiteY121-2660" fmla="*/ 3584586 h 4971224"/>
              <a:gd name="connsiteX122-2661" fmla="*/ 4066135 w 9117690"/>
              <a:gd name="connsiteY122-2662" fmla="*/ 3742355 h 4971224"/>
              <a:gd name="connsiteX123-2663" fmla="*/ 3937109 w 9117690"/>
              <a:gd name="connsiteY123-2664" fmla="*/ 3871382 h 4971224"/>
              <a:gd name="connsiteX124-2665" fmla="*/ 3937109 w 9117690"/>
              <a:gd name="connsiteY124-2666" fmla="*/ 3871381 h 4971224"/>
              <a:gd name="connsiteX125-2667" fmla="*/ 3808082 w 9117690"/>
              <a:gd name="connsiteY125-2668" fmla="*/ 3742354 h 4971224"/>
              <a:gd name="connsiteX126-2669" fmla="*/ 3808082 w 9117690"/>
              <a:gd name="connsiteY126-2670" fmla="*/ 3249609 h 4971224"/>
              <a:gd name="connsiteX127-2671" fmla="*/ 3799694 w 9117690"/>
              <a:gd name="connsiteY127-2672" fmla="*/ 3208059 h 4971224"/>
              <a:gd name="connsiteX128-2673" fmla="*/ 3680807 w 9117690"/>
              <a:gd name="connsiteY128-2674" fmla="*/ 3129255 h 4971224"/>
              <a:gd name="connsiteX129-2675" fmla="*/ 3561920 w 9117690"/>
              <a:gd name="connsiteY129-2676" fmla="*/ 3208059 h 4971224"/>
              <a:gd name="connsiteX130-2677" fmla="*/ 3561433 w 9117690"/>
              <a:gd name="connsiteY130-2678" fmla="*/ 3210469 h 4971224"/>
              <a:gd name="connsiteX131-2679" fmla="*/ 3561433 w 9117690"/>
              <a:gd name="connsiteY131-2680" fmla="*/ 3465610 h 4971224"/>
              <a:gd name="connsiteX132-2681" fmla="*/ 3482629 w 9117690"/>
              <a:gd name="connsiteY132-2682" fmla="*/ 3584498 h 4971224"/>
              <a:gd name="connsiteX133-2683" fmla="*/ 3438829 w 9117690"/>
              <a:gd name="connsiteY133-2684" fmla="*/ 3593340 h 4971224"/>
              <a:gd name="connsiteX134-2685" fmla="*/ 3438829 w 9117690"/>
              <a:gd name="connsiteY134-2686" fmla="*/ 3594706 h 4971224"/>
              <a:gd name="connsiteX135-2687" fmla="*/ 3415349 w 9117690"/>
              <a:gd name="connsiteY135-2688" fmla="*/ 3597073 h 4971224"/>
              <a:gd name="connsiteX136-2689" fmla="*/ 3315620 w 9117690"/>
              <a:gd name="connsiteY136-2690" fmla="*/ 3683022 h 4971224"/>
              <a:gd name="connsiteX137-2691" fmla="*/ 3307419 w 9117690"/>
              <a:gd name="connsiteY137-2692" fmla="*/ 3729493 h 4971224"/>
              <a:gd name="connsiteX138-2693" fmla="*/ 3307419 w 9117690"/>
              <a:gd name="connsiteY138-2694" fmla="*/ 4196662 h 4971224"/>
              <a:gd name="connsiteX139-2695" fmla="*/ 3178392 w 9117690"/>
              <a:gd name="connsiteY139-2696" fmla="*/ 4325689 h 4971224"/>
              <a:gd name="connsiteX140-2697" fmla="*/ 3178393 w 9117690"/>
              <a:gd name="connsiteY140-2698" fmla="*/ 4325690 h 4971224"/>
              <a:gd name="connsiteX141-2699" fmla="*/ 3049366 w 9117690"/>
              <a:gd name="connsiteY141-2700" fmla="*/ 4196663 h 4971224"/>
              <a:gd name="connsiteX142-2701" fmla="*/ 3049366 w 9117690"/>
              <a:gd name="connsiteY142-2702" fmla="*/ 3544518 h 4971224"/>
              <a:gd name="connsiteX143-2703" fmla="*/ 3033349 w 9117690"/>
              <a:gd name="connsiteY143-2704" fmla="*/ 3518119 h 4971224"/>
              <a:gd name="connsiteX144-2705" fmla="*/ 2933786 w 9117690"/>
              <a:gd name="connsiteY144-2706" fmla="*/ 3471165 h 4971224"/>
              <a:gd name="connsiteX145-2707" fmla="*/ 2814899 w 9117690"/>
              <a:gd name="connsiteY145-2708" fmla="*/ 3549969 h 4971224"/>
              <a:gd name="connsiteX146-2709" fmla="*/ 2812443 w 9117690"/>
              <a:gd name="connsiteY146-2710" fmla="*/ 3562129 h 4971224"/>
              <a:gd name="connsiteX147-2711" fmla="*/ 2812443 w 9117690"/>
              <a:gd name="connsiteY147-2712" fmla="*/ 4069851 h 4971224"/>
              <a:gd name="connsiteX148-2713" fmla="*/ 2683416 w 9117690"/>
              <a:gd name="connsiteY148-2714" fmla="*/ 4198878 h 4971224"/>
              <a:gd name="connsiteX149-2715" fmla="*/ 2683417 w 9117690"/>
              <a:gd name="connsiteY149-2716" fmla="*/ 4198877 h 4971224"/>
              <a:gd name="connsiteX150-2717" fmla="*/ 2554391 w 9117690"/>
              <a:gd name="connsiteY150-2718" fmla="*/ 4069850 h 4971224"/>
              <a:gd name="connsiteX151-2719" fmla="*/ 2554389 w 9117690"/>
              <a:gd name="connsiteY151-2720" fmla="*/ 4044721 h 4971224"/>
              <a:gd name="connsiteX152-2721" fmla="*/ 2544250 w 9117690"/>
              <a:gd name="connsiteY152-2722" fmla="*/ 3994503 h 4971224"/>
              <a:gd name="connsiteX153-2723" fmla="*/ 2425363 w 9117690"/>
              <a:gd name="connsiteY153-2724" fmla="*/ 3915699 h 4971224"/>
              <a:gd name="connsiteX154-2725" fmla="*/ 2296336 w 9117690"/>
              <a:gd name="connsiteY154-2726" fmla="*/ 4044726 h 4971224"/>
              <a:gd name="connsiteX155-2727" fmla="*/ 2296336 w 9117690"/>
              <a:gd name="connsiteY155-2728" fmla="*/ 4842197 h 4971224"/>
              <a:gd name="connsiteX156-2729" fmla="*/ 2167309 w 9117690"/>
              <a:gd name="connsiteY156-2730" fmla="*/ 4971224 h 4971224"/>
              <a:gd name="connsiteX157-2731" fmla="*/ 2167310 w 9117690"/>
              <a:gd name="connsiteY157-2732" fmla="*/ 4971223 h 4971224"/>
              <a:gd name="connsiteX158-2733" fmla="*/ 2038282 w 9117690"/>
              <a:gd name="connsiteY158-2734" fmla="*/ 4842196 h 4971224"/>
              <a:gd name="connsiteX159-2735" fmla="*/ 2038281 w 9117690"/>
              <a:gd name="connsiteY159-2736" fmla="*/ 3795012 h 4971224"/>
              <a:gd name="connsiteX160-2737" fmla="*/ 2028143 w 9117690"/>
              <a:gd name="connsiteY160-2738" fmla="*/ 3744793 h 4971224"/>
              <a:gd name="connsiteX161-2739" fmla="*/ 1909255 w 9117690"/>
              <a:gd name="connsiteY161-2740" fmla="*/ 3665989 h 4971224"/>
              <a:gd name="connsiteX162-2741" fmla="*/ 1790368 w 9117690"/>
              <a:gd name="connsiteY162-2742" fmla="*/ 3744793 h 4971224"/>
              <a:gd name="connsiteX163-2743" fmla="*/ 1780604 w 9117690"/>
              <a:gd name="connsiteY163-2744" fmla="*/ 3793153 h 4971224"/>
              <a:gd name="connsiteX164-2745" fmla="*/ 1780604 w 9117690"/>
              <a:gd name="connsiteY164-2746" fmla="*/ 4123955 h 4971224"/>
              <a:gd name="connsiteX165-2747" fmla="*/ 1651577 w 9117690"/>
              <a:gd name="connsiteY165-2748" fmla="*/ 4252982 h 4971224"/>
              <a:gd name="connsiteX166-2749" fmla="*/ 1651578 w 9117690"/>
              <a:gd name="connsiteY166-2750" fmla="*/ 4252981 h 4971224"/>
              <a:gd name="connsiteX167-2751" fmla="*/ 1522552 w 9117690"/>
              <a:gd name="connsiteY167-2752" fmla="*/ 4123954 h 4971224"/>
              <a:gd name="connsiteX168-2753" fmla="*/ 1522552 w 9117690"/>
              <a:gd name="connsiteY168-2754" fmla="*/ 3951064 h 4971224"/>
              <a:gd name="connsiteX169-2755" fmla="*/ 1521839 w 9117690"/>
              <a:gd name="connsiteY169-2756" fmla="*/ 3947533 h 4971224"/>
              <a:gd name="connsiteX170-2757" fmla="*/ 1402953 w 9117690"/>
              <a:gd name="connsiteY170-2758" fmla="*/ 3868729 h 4971224"/>
              <a:gd name="connsiteX171-2759" fmla="*/ 1284065 w 9117690"/>
              <a:gd name="connsiteY171-2760" fmla="*/ 3947533 h 4971224"/>
              <a:gd name="connsiteX172-2761" fmla="*/ 1283351 w 9117690"/>
              <a:gd name="connsiteY172-2762" fmla="*/ 3951066 h 4971224"/>
              <a:gd name="connsiteX173-2763" fmla="*/ 1283351 w 9117690"/>
              <a:gd name="connsiteY173-2764" fmla="*/ 4211763 h 4971224"/>
              <a:gd name="connsiteX174-2765" fmla="*/ 1154325 w 9117690"/>
              <a:gd name="connsiteY174-2766" fmla="*/ 4340790 h 4971224"/>
              <a:gd name="connsiteX175-2767" fmla="*/ 1154325 w 9117690"/>
              <a:gd name="connsiteY175-2768" fmla="*/ 4340789 h 4971224"/>
              <a:gd name="connsiteX176-2769" fmla="*/ 1025297 w 9117690"/>
              <a:gd name="connsiteY176-2770" fmla="*/ 4211762 h 4971224"/>
              <a:gd name="connsiteX177-2771" fmla="*/ 1025296 w 9117690"/>
              <a:gd name="connsiteY177-2772" fmla="*/ 4228285 h 4971224"/>
              <a:gd name="connsiteX178-2773" fmla="*/ 1015158 w 9117690"/>
              <a:gd name="connsiteY178-2774" fmla="*/ 4178066 h 4971224"/>
              <a:gd name="connsiteX179-2775" fmla="*/ 896270 w 9117690"/>
              <a:gd name="connsiteY179-2776" fmla="*/ 4099262 h 4971224"/>
              <a:gd name="connsiteX180-2777" fmla="*/ 777383 w 9117690"/>
              <a:gd name="connsiteY180-2778" fmla="*/ 4178066 h 4971224"/>
              <a:gd name="connsiteX181-2779" fmla="*/ 767619 w 9117690"/>
              <a:gd name="connsiteY181-2780" fmla="*/ 4226427 h 4971224"/>
              <a:gd name="connsiteX182-2781" fmla="*/ 767619 w 9117690"/>
              <a:gd name="connsiteY182-2782" fmla="*/ 4311766 h 4971224"/>
              <a:gd name="connsiteX183-2783" fmla="*/ 638592 w 9117690"/>
              <a:gd name="connsiteY183-2784" fmla="*/ 4440793 h 4971224"/>
              <a:gd name="connsiteX184-2785" fmla="*/ 638593 w 9117690"/>
              <a:gd name="connsiteY184-2786" fmla="*/ 4440792 h 4971224"/>
              <a:gd name="connsiteX185-2787" fmla="*/ 509566 w 9117690"/>
              <a:gd name="connsiteY185-2788" fmla="*/ 4311765 h 4971224"/>
              <a:gd name="connsiteX186-2789" fmla="*/ 509565 w 9117690"/>
              <a:gd name="connsiteY186-2790" fmla="*/ 3717745 h 4971224"/>
              <a:gd name="connsiteX187-2791" fmla="*/ 499427 w 9117690"/>
              <a:gd name="connsiteY187-2792" fmla="*/ 3667526 h 4971224"/>
              <a:gd name="connsiteX188-2793" fmla="*/ 380539 w 9117690"/>
              <a:gd name="connsiteY188-2794" fmla="*/ 3588722 h 4971224"/>
              <a:gd name="connsiteX189-2795" fmla="*/ 261652 w 9117690"/>
              <a:gd name="connsiteY189-2796" fmla="*/ 3667526 h 4971224"/>
              <a:gd name="connsiteX190-2797" fmla="*/ 258054 w 9117690"/>
              <a:gd name="connsiteY190-2798" fmla="*/ 3685345 h 4971224"/>
              <a:gd name="connsiteX191-2799" fmla="*/ 258054 w 9117690"/>
              <a:gd name="connsiteY191-2800" fmla="*/ 3774263 h 4971224"/>
              <a:gd name="connsiteX192-2801" fmla="*/ 129027 w 9117690"/>
              <a:gd name="connsiteY192-2802" fmla="*/ 3903290 h 4971224"/>
              <a:gd name="connsiteX193-2803" fmla="*/ 129028 w 9117690"/>
              <a:gd name="connsiteY193-2804" fmla="*/ 3903289 h 4971224"/>
              <a:gd name="connsiteX194-2805" fmla="*/ 1 w 9117690"/>
              <a:gd name="connsiteY194-2806" fmla="*/ 3774262 h 4971224"/>
              <a:gd name="connsiteX195-2807" fmla="*/ 1 w 9117690"/>
              <a:gd name="connsiteY195-2808" fmla="*/ 1751439 h 4971224"/>
              <a:gd name="connsiteX196-2809" fmla="*/ 0 w 9117690"/>
              <a:gd name="connsiteY196-2810" fmla="*/ 1751439 h 4971224"/>
              <a:gd name="connsiteX197-2811" fmla="*/ 0 w 9117690"/>
              <a:gd name="connsiteY197-2812" fmla="*/ 0 h 4971224"/>
              <a:gd name="connsiteX0-2813" fmla="*/ 3416214 w 9117690"/>
              <a:gd name="connsiteY0-2814" fmla="*/ 3589692 h 4971224"/>
              <a:gd name="connsiteX1-2815" fmla="*/ 3418663 w 9117690"/>
              <a:gd name="connsiteY1-2816" fmla="*/ 3590526 h 4971224"/>
              <a:gd name="connsiteX2-2817" fmla="*/ 3419057 w 9117690"/>
              <a:gd name="connsiteY2-2818" fmla="*/ 3590560 h 4971224"/>
              <a:gd name="connsiteX3-2819" fmla="*/ 3416214 w 9117690"/>
              <a:gd name="connsiteY3-2820" fmla="*/ 3589692 h 4971224"/>
              <a:gd name="connsiteX4-2821" fmla="*/ 0 w 9117690"/>
              <a:gd name="connsiteY4-2822" fmla="*/ 0 h 4971224"/>
              <a:gd name="connsiteX5-2823" fmla="*/ 9117690 w 9117690"/>
              <a:gd name="connsiteY5-2824" fmla="*/ 0 h 4971224"/>
              <a:gd name="connsiteX6-2825" fmla="*/ 9117689 w 9117690"/>
              <a:gd name="connsiteY6-2826" fmla="*/ 2104736 h 4971224"/>
              <a:gd name="connsiteX7-2827" fmla="*/ 9038886 w 9117690"/>
              <a:gd name="connsiteY7-2828" fmla="*/ 2223622 h 4971224"/>
              <a:gd name="connsiteX8-2829" fmla="*/ 8990816 w 9117690"/>
              <a:gd name="connsiteY8-2830" fmla="*/ 2233326 h 4971224"/>
              <a:gd name="connsiteX9-2831" fmla="*/ 8990816 w 9117690"/>
              <a:gd name="connsiteY9-2832" fmla="*/ 2234064 h 4971224"/>
              <a:gd name="connsiteX10-2833" fmla="*/ 8967336 w 9117690"/>
              <a:gd name="connsiteY10-2834" fmla="*/ 2236431 h 4971224"/>
              <a:gd name="connsiteX11-2835" fmla="*/ 8890272 w 9117690"/>
              <a:gd name="connsiteY11-2836" fmla="*/ 2282875 h 4971224"/>
              <a:gd name="connsiteX12-2837" fmla="*/ 8869107 w 9117690"/>
              <a:gd name="connsiteY12-2838" fmla="*/ 2319766 h 4971224"/>
              <a:gd name="connsiteX13-2839" fmla="*/ 8869107 w 9117690"/>
              <a:gd name="connsiteY13-2840" fmla="*/ 2383080 h 4971224"/>
              <a:gd name="connsiteX14-2841" fmla="*/ 8790304 w 9117690"/>
              <a:gd name="connsiteY14-2842" fmla="*/ 2501968 h 4971224"/>
              <a:gd name="connsiteX15-2843" fmla="*/ 8742234 w 9117690"/>
              <a:gd name="connsiteY15-2844" fmla="*/ 2511672 h 4971224"/>
              <a:gd name="connsiteX16-2845" fmla="*/ 8742234 w 9117690"/>
              <a:gd name="connsiteY16-2846" fmla="*/ 2512410 h 4971224"/>
              <a:gd name="connsiteX17-2847" fmla="*/ 8718754 w 9117690"/>
              <a:gd name="connsiteY17-2848" fmla="*/ 2514777 h 4971224"/>
              <a:gd name="connsiteX18-2849" fmla="*/ 8619025 w 9117690"/>
              <a:gd name="connsiteY18-2850" fmla="*/ 2600726 h 4971224"/>
              <a:gd name="connsiteX19-2851" fmla="*/ 8619005 w 9117690"/>
              <a:gd name="connsiteY19-2852" fmla="*/ 2600839 h 4971224"/>
              <a:gd name="connsiteX20-2853" fmla="*/ 8619005 w 9117690"/>
              <a:gd name="connsiteY20-2854" fmla="*/ 3160632 h 4971224"/>
              <a:gd name="connsiteX21-2855" fmla="*/ 8540202 w 9117690"/>
              <a:gd name="connsiteY21-2856" fmla="*/ 3279520 h 4971224"/>
              <a:gd name="connsiteX22-2857" fmla="*/ 8492132 w 9117690"/>
              <a:gd name="connsiteY22-2858" fmla="*/ 3289224 h 4971224"/>
              <a:gd name="connsiteX23-2859" fmla="*/ 8492132 w 9117690"/>
              <a:gd name="connsiteY23-2860" fmla="*/ 3289962 h 4971224"/>
              <a:gd name="connsiteX24-2861" fmla="*/ 8468652 w 9117690"/>
              <a:gd name="connsiteY24-2862" fmla="*/ 3292329 h 4971224"/>
              <a:gd name="connsiteX25-2863" fmla="*/ 8368923 w 9117690"/>
              <a:gd name="connsiteY25-2864" fmla="*/ 3378278 h 4971224"/>
              <a:gd name="connsiteX26-2865" fmla="*/ 8368672 w 9117690"/>
              <a:gd name="connsiteY26-2866" fmla="*/ 3379701 h 4971224"/>
              <a:gd name="connsiteX27-2867" fmla="*/ 8368672 w 9117690"/>
              <a:gd name="connsiteY27-2868" fmla="*/ 3648026 h 4971224"/>
              <a:gd name="connsiteX28-2869" fmla="*/ 8239645 w 9117690"/>
              <a:gd name="connsiteY28-2870" fmla="*/ 3777053 h 4971224"/>
              <a:gd name="connsiteX29-2871" fmla="*/ 8239646 w 9117690"/>
              <a:gd name="connsiteY29-2872" fmla="*/ 3777052 h 4971224"/>
              <a:gd name="connsiteX30-2873" fmla="*/ 8110619 w 9117690"/>
              <a:gd name="connsiteY30-2874" fmla="*/ 3648025 h 4971224"/>
              <a:gd name="connsiteX31-2875" fmla="*/ 8110619 w 9117690"/>
              <a:gd name="connsiteY31-2876" fmla="*/ 3368005 h 4971224"/>
              <a:gd name="connsiteX32-2877" fmla="*/ 8108616 w 9117690"/>
              <a:gd name="connsiteY32-2878" fmla="*/ 3356655 h 4971224"/>
              <a:gd name="connsiteX33-2879" fmla="*/ 8008887 w 9117690"/>
              <a:gd name="connsiteY33-2880" fmla="*/ 3270706 h 4971224"/>
              <a:gd name="connsiteX34-2881" fmla="*/ 7985407 w 9117690"/>
              <a:gd name="connsiteY34-2882" fmla="*/ 3268339 h 4971224"/>
              <a:gd name="connsiteX35-2883" fmla="*/ 7985407 w 9117690"/>
              <a:gd name="connsiteY35-2884" fmla="*/ 3267601 h 4971224"/>
              <a:gd name="connsiteX36-2885" fmla="*/ 7937337 w 9117690"/>
              <a:gd name="connsiteY36-2886" fmla="*/ 3257897 h 4971224"/>
              <a:gd name="connsiteX37-2887" fmla="*/ 7858534 w 9117690"/>
              <a:gd name="connsiteY37-2888" fmla="*/ 3139009 h 4971224"/>
              <a:gd name="connsiteX38-2889" fmla="*/ 7858534 w 9117690"/>
              <a:gd name="connsiteY38-2890" fmla="*/ 3048879 h 4971224"/>
              <a:gd name="connsiteX39-2891" fmla="*/ 7850145 w 9117690"/>
              <a:gd name="connsiteY39-2892" fmla="*/ 3007329 h 4971224"/>
              <a:gd name="connsiteX40-2893" fmla="*/ 7731258 w 9117690"/>
              <a:gd name="connsiteY40-2894" fmla="*/ 2928525 h 4971224"/>
              <a:gd name="connsiteX41-2895" fmla="*/ 7612370 w 9117690"/>
              <a:gd name="connsiteY41-2896" fmla="*/ 3007329 h 4971224"/>
              <a:gd name="connsiteX42-2897" fmla="*/ 7610181 w 9117690"/>
              <a:gd name="connsiteY42-2898" fmla="*/ 3018174 h 4971224"/>
              <a:gd name="connsiteX43-2899" fmla="*/ 7610181 w 9117690"/>
              <a:gd name="connsiteY43-2900" fmla="*/ 3259043 h 4971224"/>
              <a:gd name="connsiteX44-2901" fmla="*/ 7531378 w 9117690"/>
              <a:gd name="connsiteY44-2902" fmla="*/ 3377931 h 4971224"/>
              <a:gd name="connsiteX45-2903" fmla="*/ 7483308 w 9117690"/>
              <a:gd name="connsiteY45-2904" fmla="*/ 3387635 h 4971224"/>
              <a:gd name="connsiteX46-2905" fmla="*/ 7483308 w 9117690"/>
              <a:gd name="connsiteY46-2906" fmla="*/ 3388373 h 4971224"/>
              <a:gd name="connsiteX47-2907" fmla="*/ 7459828 w 9117690"/>
              <a:gd name="connsiteY47-2908" fmla="*/ 3390740 h 4971224"/>
              <a:gd name="connsiteX48-2909" fmla="*/ 7360099 w 9117690"/>
              <a:gd name="connsiteY48-2910" fmla="*/ 3476689 h 4971224"/>
              <a:gd name="connsiteX49-2911" fmla="*/ 7359847 w 9117690"/>
              <a:gd name="connsiteY49-2912" fmla="*/ 3478118 h 4971224"/>
              <a:gd name="connsiteX50-2913" fmla="*/ 7359847 w 9117690"/>
              <a:gd name="connsiteY50-2914" fmla="*/ 3582759 h 4971224"/>
              <a:gd name="connsiteX51-2915" fmla="*/ 7230820 w 9117690"/>
              <a:gd name="connsiteY51-2916" fmla="*/ 3711786 h 4971224"/>
              <a:gd name="connsiteX52-2917" fmla="*/ 7230821 w 9117690"/>
              <a:gd name="connsiteY52-2918" fmla="*/ 3711785 h 4971224"/>
              <a:gd name="connsiteX53-2919" fmla="*/ 7101794 w 9117690"/>
              <a:gd name="connsiteY53-2920" fmla="*/ 3582758 h 4971224"/>
              <a:gd name="connsiteX54-2921" fmla="*/ 7101794 w 9117690"/>
              <a:gd name="connsiteY54-2922" fmla="*/ 1751439 h 4971224"/>
              <a:gd name="connsiteX55-2923" fmla="*/ 7101793 w 9117690"/>
              <a:gd name="connsiteY55-2924" fmla="*/ 3599281 h 4971224"/>
              <a:gd name="connsiteX56-2925" fmla="*/ 7091655 w 9117690"/>
              <a:gd name="connsiteY56-2926" fmla="*/ 3549062 h 4971224"/>
              <a:gd name="connsiteX57-2927" fmla="*/ 6972767 w 9117690"/>
              <a:gd name="connsiteY57-2928" fmla="*/ 3470258 h 4971224"/>
              <a:gd name="connsiteX58-2929" fmla="*/ 6853880 w 9117690"/>
              <a:gd name="connsiteY58-2930" fmla="*/ 3549062 h 4971224"/>
              <a:gd name="connsiteX59-2931" fmla="*/ 6844116 w 9117690"/>
              <a:gd name="connsiteY59-2932" fmla="*/ 3597422 h 4971224"/>
              <a:gd name="connsiteX60-2933" fmla="*/ 6844116 w 9117690"/>
              <a:gd name="connsiteY60-2934" fmla="*/ 4183824 h 4971224"/>
              <a:gd name="connsiteX61-2935" fmla="*/ 6715089 w 9117690"/>
              <a:gd name="connsiteY61-2936" fmla="*/ 4312851 h 4971224"/>
              <a:gd name="connsiteX62-2937" fmla="*/ 6715090 w 9117690"/>
              <a:gd name="connsiteY62-2938" fmla="*/ 4312850 h 4971224"/>
              <a:gd name="connsiteX63-2939" fmla="*/ 6586063 w 9117690"/>
              <a:gd name="connsiteY63-2940" fmla="*/ 4183823 h 4971224"/>
              <a:gd name="connsiteX64-2941" fmla="*/ 6586062 w 9117690"/>
              <a:gd name="connsiteY64-2942" fmla="*/ 3286861 h 4971224"/>
              <a:gd name="connsiteX65-2943" fmla="*/ 6575924 w 9117690"/>
              <a:gd name="connsiteY65-2944" fmla="*/ 3236642 h 4971224"/>
              <a:gd name="connsiteX66-2945" fmla="*/ 6457036 w 9117690"/>
              <a:gd name="connsiteY66-2946" fmla="*/ 3157838 h 4971224"/>
              <a:gd name="connsiteX67-2947" fmla="*/ 6338149 w 9117690"/>
              <a:gd name="connsiteY67-2948" fmla="*/ 3236642 h 4971224"/>
              <a:gd name="connsiteX68-2949" fmla="*/ 6334551 w 9117690"/>
              <a:gd name="connsiteY68-2950" fmla="*/ 3254461 h 4971224"/>
              <a:gd name="connsiteX69-2951" fmla="*/ 6334551 w 9117690"/>
              <a:gd name="connsiteY69-2952" fmla="*/ 3563407 h 4971224"/>
              <a:gd name="connsiteX70-2953" fmla="*/ 6205524 w 9117690"/>
              <a:gd name="connsiteY70-2954" fmla="*/ 3692434 h 4971224"/>
              <a:gd name="connsiteX71-2955" fmla="*/ 6205525 w 9117690"/>
              <a:gd name="connsiteY71-2956" fmla="*/ 3692433 h 4971224"/>
              <a:gd name="connsiteX72-2957" fmla="*/ 6076498 w 9117690"/>
              <a:gd name="connsiteY72-2958" fmla="*/ 3563406 h 4971224"/>
              <a:gd name="connsiteX73-2959" fmla="*/ 6076498 w 9117690"/>
              <a:gd name="connsiteY73-2960" fmla="*/ 3516668 h 4971224"/>
              <a:gd name="connsiteX74-2961" fmla="*/ 6057828 w 9117690"/>
              <a:gd name="connsiteY74-2962" fmla="*/ 3484126 h 4971224"/>
              <a:gd name="connsiteX75-2963" fmla="*/ 5980764 w 9117690"/>
              <a:gd name="connsiteY75-2964" fmla="*/ 3437682 h 4971224"/>
              <a:gd name="connsiteX76-2965" fmla="*/ 5957284 w 9117690"/>
              <a:gd name="connsiteY76-2966" fmla="*/ 3435315 h 4971224"/>
              <a:gd name="connsiteX77-2967" fmla="*/ 5957284 w 9117690"/>
              <a:gd name="connsiteY77-2968" fmla="*/ 3434577 h 4971224"/>
              <a:gd name="connsiteX78-2969" fmla="*/ 5909214 w 9117690"/>
              <a:gd name="connsiteY78-2970" fmla="*/ 3424873 h 4971224"/>
              <a:gd name="connsiteX79-2971" fmla="*/ 5830411 w 9117690"/>
              <a:gd name="connsiteY79-2972" fmla="*/ 3305985 h 4971224"/>
              <a:gd name="connsiteX80-2973" fmla="*/ 5830411 w 9117690"/>
              <a:gd name="connsiteY80-2974" fmla="*/ 3192001 h 4971224"/>
              <a:gd name="connsiteX81-2975" fmla="*/ 5822022 w 9117690"/>
              <a:gd name="connsiteY81-2976" fmla="*/ 3150451 h 4971224"/>
              <a:gd name="connsiteX82-2977" fmla="*/ 5703135 w 9117690"/>
              <a:gd name="connsiteY82-2978" fmla="*/ 3071647 h 4971224"/>
              <a:gd name="connsiteX83-2979" fmla="*/ 5584247 w 9117690"/>
              <a:gd name="connsiteY83-2980" fmla="*/ 3150451 h 4971224"/>
              <a:gd name="connsiteX84-2981" fmla="*/ 5582058 w 9117690"/>
              <a:gd name="connsiteY84-2982" fmla="*/ 3161295 h 4971224"/>
              <a:gd name="connsiteX85-2983" fmla="*/ 5582058 w 9117690"/>
              <a:gd name="connsiteY85-2984" fmla="*/ 3314699 h 4971224"/>
              <a:gd name="connsiteX86-2985" fmla="*/ 5503255 w 9117690"/>
              <a:gd name="connsiteY86-2986" fmla="*/ 3433587 h 4971224"/>
              <a:gd name="connsiteX87-2987" fmla="*/ 5455185 w 9117690"/>
              <a:gd name="connsiteY87-2988" fmla="*/ 3443291 h 4971224"/>
              <a:gd name="connsiteX88-2989" fmla="*/ 5455185 w 9117690"/>
              <a:gd name="connsiteY88-2990" fmla="*/ 3444029 h 4971224"/>
              <a:gd name="connsiteX89-2991" fmla="*/ 5431705 w 9117690"/>
              <a:gd name="connsiteY89-2992" fmla="*/ 3446396 h 4971224"/>
              <a:gd name="connsiteX90-2993" fmla="*/ 5331976 w 9117690"/>
              <a:gd name="connsiteY90-2994" fmla="*/ 3532345 h 4971224"/>
              <a:gd name="connsiteX91-2995" fmla="*/ 5329772 w 9117690"/>
              <a:gd name="connsiteY91-2996" fmla="*/ 3544835 h 4971224"/>
              <a:gd name="connsiteX92-2997" fmla="*/ 5329772 w 9117690"/>
              <a:gd name="connsiteY92-2998" fmla="*/ 3678743 h 4971224"/>
              <a:gd name="connsiteX93-2999" fmla="*/ 5200745 w 9117690"/>
              <a:gd name="connsiteY93-3000" fmla="*/ 3807770 h 4971224"/>
              <a:gd name="connsiteX94-3001" fmla="*/ 5200746 w 9117690"/>
              <a:gd name="connsiteY94-3002" fmla="*/ 3807769 h 4971224"/>
              <a:gd name="connsiteX95-3003" fmla="*/ 5071719 w 9117690"/>
              <a:gd name="connsiteY95-3004" fmla="*/ 3678742 h 4971224"/>
              <a:gd name="connsiteX96-3005" fmla="*/ 5071719 w 9117690"/>
              <a:gd name="connsiteY96-3006" fmla="*/ 3313488 h 4971224"/>
              <a:gd name="connsiteX97-3007" fmla="*/ 5069515 w 9117690"/>
              <a:gd name="connsiteY97-3008" fmla="*/ 3300998 h 4971224"/>
              <a:gd name="connsiteX98-3009" fmla="*/ 4969786 w 9117690"/>
              <a:gd name="connsiteY98-3010" fmla="*/ 3215049 h 4971224"/>
              <a:gd name="connsiteX99-3011" fmla="*/ 4946306 w 9117690"/>
              <a:gd name="connsiteY99-3012" fmla="*/ 3212682 h 4971224"/>
              <a:gd name="connsiteX100-3013" fmla="*/ 4946306 w 9117690"/>
              <a:gd name="connsiteY100-3014" fmla="*/ 3211944 h 4971224"/>
              <a:gd name="connsiteX101-3015" fmla="*/ 4898236 w 9117690"/>
              <a:gd name="connsiteY101-3016" fmla="*/ 3202240 h 4971224"/>
              <a:gd name="connsiteX102-3017" fmla="*/ 4819433 w 9117690"/>
              <a:gd name="connsiteY102-3018" fmla="*/ 3083352 h 4971224"/>
              <a:gd name="connsiteX103-3019" fmla="*/ 4819433 w 9117690"/>
              <a:gd name="connsiteY103-3020" fmla="*/ 2706976 h 4971224"/>
              <a:gd name="connsiteX104-3021" fmla="*/ 4811044 w 9117690"/>
              <a:gd name="connsiteY104-3022" fmla="*/ 2665427 h 4971224"/>
              <a:gd name="connsiteX105-3023" fmla="*/ 4692157 w 9117690"/>
              <a:gd name="connsiteY105-3024" fmla="*/ 2586623 h 4971224"/>
              <a:gd name="connsiteX106-3025" fmla="*/ 4563130 w 9117690"/>
              <a:gd name="connsiteY106-3026" fmla="*/ 2715650 h 4971224"/>
              <a:gd name="connsiteX107-3027" fmla="*/ 4563014 w 9117690"/>
              <a:gd name="connsiteY107-3028" fmla="*/ 3019403 h 4971224"/>
              <a:gd name="connsiteX108-3029" fmla="*/ 4484211 w 9117690"/>
              <a:gd name="connsiteY108-3030" fmla="*/ 3138291 h 4971224"/>
              <a:gd name="connsiteX109-3031" fmla="*/ 4436141 w 9117690"/>
              <a:gd name="connsiteY109-3032" fmla="*/ 3147995 h 4971224"/>
              <a:gd name="connsiteX110-3033" fmla="*/ 4436141 w 9117690"/>
              <a:gd name="connsiteY110-3034" fmla="*/ 3148733 h 4971224"/>
              <a:gd name="connsiteX111-3035" fmla="*/ 4412661 w 9117690"/>
              <a:gd name="connsiteY111-3036" fmla="*/ 3151100 h 4971224"/>
              <a:gd name="connsiteX112-3037" fmla="*/ 4335596 w 9117690"/>
              <a:gd name="connsiteY112-3038" fmla="*/ 3197544 h 4971224"/>
              <a:gd name="connsiteX113-3039" fmla="*/ 4314689 w 9117690"/>
              <a:gd name="connsiteY113-3040" fmla="*/ 3233987 h 4971224"/>
              <a:gd name="connsiteX114-3041" fmla="*/ 4314689 w 9117690"/>
              <a:gd name="connsiteY114-3042" fmla="*/ 3369599 h 4971224"/>
              <a:gd name="connsiteX115-3043" fmla="*/ 4235886 w 9117690"/>
              <a:gd name="connsiteY115-3044" fmla="*/ 3488487 h 4971224"/>
              <a:gd name="connsiteX116-3045" fmla="*/ 4187818 w 9117690"/>
              <a:gd name="connsiteY116-3046" fmla="*/ 3498191 h 4971224"/>
              <a:gd name="connsiteX117-3047" fmla="*/ 4187818 w 9117690"/>
              <a:gd name="connsiteY117-3048" fmla="*/ 3498929 h 4971224"/>
              <a:gd name="connsiteX118-3049" fmla="*/ 4164338 w 9117690"/>
              <a:gd name="connsiteY118-3050" fmla="*/ 3501296 h 4971224"/>
              <a:gd name="connsiteX119-3051" fmla="*/ 4087274 w 9117690"/>
              <a:gd name="connsiteY119-3052" fmla="*/ 3547740 h 4971224"/>
              <a:gd name="connsiteX120-3053" fmla="*/ 4066135 w 9117690"/>
              <a:gd name="connsiteY120-3054" fmla="*/ 3584586 h 4971224"/>
              <a:gd name="connsiteX121-3055" fmla="*/ 4066135 w 9117690"/>
              <a:gd name="connsiteY121-3056" fmla="*/ 3742355 h 4971224"/>
              <a:gd name="connsiteX122-3057" fmla="*/ 3937109 w 9117690"/>
              <a:gd name="connsiteY122-3058" fmla="*/ 3871382 h 4971224"/>
              <a:gd name="connsiteX123-3059" fmla="*/ 3937109 w 9117690"/>
              <a:gd name="connsiteY123-3060" fmla="*/ 3871381 h 4971224"/>
              <a:gd name="connsiteX124-3061" fmla="*/ 3808082 w 9117690"/>
              <a:gd name="connsiteY124-3062" fmla="*/ 3742354 h 4971224"/>
              <a:gd name="connsiteX125-3063" fmla="*/ 3808082 w 9117690"/>
              <a:gd name="connsiteY125-3064" fmla="*/ 3249609 h 4971224"/>
              <a:gd name="connsiteX126-3065" fmla="*/ 3799694 w 9117690"/>
              <a:gd name="connsiteY126-3066" fmla="*/ 3208059 h 4971224"/>
              <a:gd name="connsiteX127-3067" fmla="*/ 3680807 w 9117690"/>
              <a:gd name="connsiteY127-3068" fmla="*/ 3129255 h 4971224"/>
              <a:gd name="connsiteX128-3069" fmla="*/ 3561920 w 9117690"/>
              <a:gd name="connsiteY128-3070" fmla="*/ 3208059 h 4971224"/>
              <a:gd name="connsiteX129-3071" fmla="*/ 3561433 w 9117690"/>
              <a:gd name="connsiteY129-3072" fmla="*/ 3210469 h 4971224"/>
              <a:gd name="connsiteX130-3073" fmla="*/ 3561433 w 9117690"/>
              <a:gd name="connsiteY130-3074" fmla="*/ 3465610 h 4971224"/>
              <a:gd name="connsiteX131-3075" fmla="*/ 3482629 w 9117690"/>
              <a:gd name="connsiteY131-3076" fmla="*/ 3584498 h 4971224"/>
              <a:gd name="connsiteX132-3077" fmla="*/ 3438829 w 9117690"/>
              <a:gd name="connsiteY132-3078" fmla="*/ 3593340 h 4971224"/>
              <a:gd name="connsiteX133-3079" fmla="*/ 3438829 w 9117690"/>
              <a:gd name="connsiteY133-3080" fmla="*/ 3594706 h 4971224"/>
              <a:gd name="connsiteX134-3081" fmla="*/ 3415349 w 9117690"/>
              <a:gd name="connsiteY134-3082" fmla="*/ 3597073 h 4971224"/>
              <a:gd name="connsiteX135-3083" fmla="*/ 3315620 w 9117690"/>
              <a:gd name="connsiteY135-3084" fmla="*/ 3683022 h 4971224"/>
              <a:gd name="connsiteX136-3085" fmla="*/ 3307419 w 9117690"/>
              <a:gd name="connsiteY136-3086" fmla="*/ 3729493 h 4971224"/>
              <a:gd name="connsiteX137-3087" fmla="*/ 3307419 w 9117690"/>
              <a:gd name="connsiteY137-3088" fmla="*/ 4196662 h 4971224"/>
              <a:gd name="connsiteX138-3089" fmla="*/ 3178392 w 9117690"/>
              <a:gd name="connsiteY138-3090" fmla="*/ 4325689 h 4971224"/>
              <a:gd name="connsiteX139-3091" fmla="*/ 3178393 w 9117690"/>
              <a:gd name="connsiteY139-3092" fmla="*/ 4325690 h 4971224"/>
              <a:gd name="connsiteX140-3093" fmla="*/ 3049366 w 9117690"/>
              <a:gd name="connsiteY140-3094" fmla="*/ 4196663 h 4971224"/>
              <a:gd name="connsiteX141-3095" fmla="*/ 3049366 w 9117690"/>
              <a:gd name="connsiteY141-3096" fmla="*/ 3544518 h 4971224"/>
              <a:gd name="connsiteX142-3097" fmla="*/ 3033349 w 9117690"/>
              <a:gd name="connsiteY142-3098" fmla="*/ 3518119 h 4971224"/>
              <a:gd name="connsiteX143-3099" fmla="*/ 2933786 w 9117690"/>
              <a:gd name="connsiteY143-3100" fmla="*/ 3471165 h 4971224"/>
              <a:gd name="connsiteX144-3101" fmla="*/ 2814899 w 9117690"/>
              <a:gd name="connsiteY144-3102" fmla="*/ 3549969 h 4971224"/>
              <a:gd name="connsiteX145-3103" fmla="*/ 2812443 w 9117690"/>
              <a:gd name="connsiteY145-3104" fmla="*/ 3562129 h 4971224"/>
              <a:gd name="connsiteX146-3105" fmla="*/ 2812443 w 9117690"/>
              <a:gd name="connsiteY146-3106" fmla="*/ 4069851 h 4971224"/>
              <a:gd name="connsiteX147-3107" fmla="*/ 2683416 w 9117690"/>
              <a:gd name="connsiteY147-3108" fmla="*/ 4198878 h 4971224"/>
              <a:gd name="connsiteX148-3109" fmla="*/ 2683417 w 9117690"/>
              <a:gd name="connsiteY148-3110" fmla="*/ 4198877 h 4971224"/>
              <a:gd name="connsiteX149-3111" fmla="*/ 2554391 w 9117690"/>
              <a:gd name="connsiteY149-3112" fmla="*/ 4069850 h 4971224"/>
              <a:gd name="connsiteX150-3113" fmla="*/ 2554389 w 9117690"/>
              <a:gd name="connsiteY150-3114" fmla="*/ 4044721 h 4971224"/>
              <a:gd name="connsiteX151-3115" fmla="*/ 2544250 w 9117690"/>
              <a:gd name="connsiteY151-3116" fmla="*/ 3994503 h 4971224"/>
              <a:gd name="connsiteX152-3117" fmla="*/ 2425363 w 9117690"/>
              <a:gd name="connsiteY152-3118" fmla="*/ 3915699 h 4971224"/>
              <a:gd name="connsiteX153-3119" fmla="*/ 2296336 w 9117690"/>
              <a:gd name="connsiteY153-3120" fmla="*/ 4044726 h 4971224"/>
              <a:gd name="connsiteX154-3121" fmla="*/ 2296336 w 9117690"/>
              <a:gd name="connsiteY154-3122" fmla="*/ 4842197 h 4971224"/>
              <a:gd name="connsiteX155-3123" fmla="*/ 2167309 w 9117690"/>
              <a:gd name="connsiteY155-3124" fmla="*/ 4971224 h 4971224"/>
              <a:gd name="connsiteX156-3125" fmla="*/ 2167310 w 9117690"/>
              <a:gd name="connsiteY156-3126" fmla="*/ 4971223 h 4971224"/>
              <a:gd name="connsiteX157-3127" fmla="*/ 2038282 w 9117690"/>
              <a:gd name="connsiteY157-3128" fmla="*/ 4842196 h 4971224"/>
              <a:gd name="connsiteX158-3129" fmla="*/ 2038281 w 9117690"/>
              <a:gd name="connsiteY158-3130" fmla="*/ 3795012 h 4971224"/>
              <a:gd name="connsiteX159-3131" fmla="*/ 2028143 w 9117690"/>
              <a:gd name="connsiteY159-3132" fmla="*/ 3744793 h 4971224"/>
              <a:gd name="connsiteX160-3133" fmla="*/ 1909255 w 9117690"/>
              <a:gd name="connsiteY160-3134" fmla="*/ 3665989 h 4971224"/>
              <a:gd name="connsiteX161-3135" fmla="*/ 1790368 w 9117690"/>
              <a:gd name="connsiteY161-3136" fmla="*/ 3744793 h 4971224"/>
              <a:gd name="connsiteX162-3137" fmla="*/ 1780604 w 9117690"/>
              <a:gd name="connsiteY162-3138" fmla="*/ 3793153 h 4971224"/>
              <a:gd name="connsiteX163-3139" fmla="*/ 1780604 w 9117690"/>
              <a:gd name="connsiteY163-3140" fmla="*/ 4123955 h 4971224"/>
              <a:gd name="connsiteX164-3141" fmla="*/ 1651577 w 9117690"/>
              <a:gd name="connsiteY164-3142" fmla="*/ 4252982 h 4971224"/>
              <a:gd name="connsiteX165-3143" fmla="*/ 1651578 w 9117690"/>
              <a:gd name="connsiteY165-3144" fmla="*/ 4252981 h 4971224"/>
              <a:gd name="connsiteX166-3145" fmla="*/ 1522552 w 9117690"/>
              <a:gd name="connsiteY166-3146" fmla="*/ 4123954 h 4971224"/>
              <a:gd name="connsiteX167-3147" fmla="*/ 1522552 w 9117690"/>
              <a:gd name="connsiteY167-3148" fmla="*/ 3951064 h 4971224"/>
              <a:gd name="connsiteX168-3149" fmla="*/ 1521839 w 9117690"/>
              <a:gd name="connsiteY168-3150" fmla="*/ 3947533 h 4971224"/>
              <a:gd name="connsiteX169-3151" fmla="*/ 1402953 w 9117690"/>
              <a:gd name="connsiteY169-3152" fmla="*/ 3868729 h 4971224"/>
              <a:gd name="connsiteX170-3153" fmla="*/ 1284065 w 9117690"/>
              <a:gd name="connsiteY170-3154" fmla="*/ 3947533 h 4971224"/>
              <a:gd name="connsiteX171-3155" fmla="*/ 1283351 w 9117690"/>
              <a:gd name="connsiteY171-3156" fmla="*/ 3951066 h 4971224"/>
              <a:gd name="connsiteX172-3157" fmla="*/ 1283351 w 9117690"/>
              <a:gd name="connsiteY172-3158" fmla="*/ 4211763 h 4971224"/>
              <a:gd name="connsiteX173-3159" fmla="*/ 1154325 w 9117690"/>
              <a:gd name="connsiteY173-3160" fmla="*/ 4340790 h 4971224"/>
              <a:gd name="connsiteX174-3161" fmla="*/ 1154325 w 9117690"/>
              <a:gd name="connsiteY174-3162" fmla="*/ 4340789 h 4971224"/>
              <a:gd name="connsiteX175-3163" fmla="*/ 1025297 w 9117690"/>
              <a:gd name="connsiteY175-3164" fmla="*/ 4211762 h 4971224"/>
              <a:gd name="connsiteX176-3165" fmla="*/ 1025296 w 9117690"/>
              <a:gd name="connsiteY176-3166" fmla="*/ 4228285 h 4971224"/>
              <a:gd name="connsiteX177-3167" fmla="*/ 1015158 w 9117690"/>
              <a:gd name="connsiteY177-3168" fmla="*/ 4178066 h 4971224"/>
              <a:gd name="connsiteX178-3169" fmla="*/ 896270 w 9117690"/>
              <a:gd name="connsiteY178-3170" fmla="*/ 4099262 h 4971224"/>
              <a:gd name="connsiteX179-3171" fmla="*/ 777383 w 9117690"/>
              <a:gd name="connsiteY179-3172" fmla="*/ 4178066 h 4971224"/>
              <a:gd name="connsiteX180-3173" fmla="*/ 767619 w 9117690"/>
              <a:gd name="connsiteY180-3174" fmla="*/ 4226427 h 4971224"/>
              <a:gd name="connsiteX181-3175" fmla="*/ 767619 w 9117690"/>
              <a:gd name="connsiteY181-3176" fmla="*/ 4311766 h 4971224"/>
              <a:gd name="connsiteX182-3177" fmla="*/ 638592 w 9117690"/>
              <a:gd name="connsiteY182-3178" fmla="*/ 4440793 h 4971224"/>
              <a:gd name="connsiteX183-3179" fmla="*/ 638593 w 9117690"/>
              <a:gd name="connsiteY183-3180" fmla="*/ 4440792 h 4971224"/>
              <a:gd name="connsiteX184-3181" fmla="*/ 509566 w 9117690"/>
              <a:gd name="connsiteY184-3182" fmla="*/ 4311765 h 4971224"/>
              <a:gd name="connsiteX185-3183" fmla="*/ 509565 w 9117690"/>
              <a:gd name="connsiteY185-3184" fmla="*/ 3717745 h 4971224"/>
              <a:gd name="connsiteX186-3185" fmla="*/ 499427 w 9117690"/>
              <a:gd name="connsiteY186-3186" fmla="*/ 3667526 h 4971224"/>
              <a:gd name="connsiteX187-3187" fmla="*/ 380539 w 9117690"/>
              <a:gd name="connsiteY187-3188" fmla="*/ 3588722 h 4971224"/>
              <a:gd name="connsiteX188-3189" fmla="*/ 261652 w 9117690"/>
              <a:gd name="connsiteY188-3190" fmla="*/ 3667526 h 4971224"/>
              <a:gd name="connsiteX189-3191" fmla="*/ 258054 w 9117690"/>
              <a:gd name="connsiteY189-3192" fmla="*/ 3685345 h 4971224"/>
              <a:gd name="connsiteX190-3193" fmla="*/ 258054 w 9117690"/>
              <a:gd name="connsiteY190-3194" fmla="*/ 3774263 h 4971224"/>
              <a:gd name="connsiteX191-3195" fmla="*/ 129027 w 9117690"/>
              <a:gd name="connsiteY191-3196" fmla="*/ 3903290 h 4971224"/>
              <a:gd name="connsiteX192-3197" fmla="*/ 129028 w 9117690"/>
              <a:gd name="connsiteY192-3198" fmla="*/ 3903289 h 4971224"/>
              <a:gd name="connsiteX193-3199" fmla="*/ 1 w 9117690"/>
              <a:gd name="connsiteY193-3200" fmla="*/ 3774262 h 4971224"/>
              <a:gd name="connsiteX194-3201" fmla="*/ 1 w 9117690"/>
              <a:gd name="connsiteY194-3202" fmla="*/ 1751439 h 4971224"/>
              <a:gd name="connsiteX195-3203" fmla="*/ 0 w 9117690"/>
              <a:gd name="connsiteY195-3204" fmla="*/ 1751439 h 4971224"/>
              <a:gd name="connsiteX196-3205" fmla="*/ 0 w 9117690"/>
              <a:gd name="connsiteY196-3206" fmla="*/ 0 h 4971224"/>
              <a:gd name="connsiteX0-3207" fmla="*/ 3416214 w 9117690"/>
              <a:gd name="connsiteY0-3208" fmla="*/ 3589692 h 4971224"/>
              <a:gd name="connsiteX1-3209" fmla="*/ 3418663 w 9117690"/>
              <a:gd name="connsiteY1-3210" fmla="*/ 3590526 h 4971224"/>
              <a:gd name="connsiteX2-3211" fmla="*/ 3419057 w 9117690"/>
              <a:gd name="connsiteY2-3212" fmla="*/ 3590560 h 4971224"/>
              <a:gd name="connsiteX3-3213" fmla="*/ 3416214 w 9117690"/>
              <a:gd name="connsiteY3-3214" fmla="*/ 3589692 h 4971224"/>
              <a:gd name="connsiteX4-3215" fmla="*/ 0 w 9117690"/>
              <a:gd name="connsiteY4-3216" fmla="*/ 0 h 4971224"/>
              <a:gd name="connsiteX5-3217" fmla="*/ 9117690 w 9117690"/>
              <a:gd name="connsiteY5-3218" fmla="*/ 0 h 4971224"/>
              <a:gd name="connsiteX6-3219" fmla="*/ 9117689 w 9117690"/>
              <a:gd name="connsiteY6-3220" fmla="*/ 2104736 h 4971224"/>
              <a:gd name="connsiteX7-3221" fmla="*/ 9038886 w 9117690"/>
              <a:gd name="connsiteY7-3222" fmla="*/ 2223622 h 4971224"/>
              <a:gd name="connsiteX8-3223" fmla="*/ 8990816 w 9117690"/>
              <a:gd name="connsiteY8-3224" fmla="*/ 2233326 h 4971224"/>
              <a:gd name="connsiteX9-3225" fmla="*/ 8990816 w 9117690"/>
              <a:gd name="connsiteY9-3226" fmla="*/ 2234064 h 4971224"/>
              <a:gd name="connsiteX10-3227" fmla="*/ 8967336 w 9117690"/>
              <a:gd name="connsiteY10-3228" fmla="*/ 2236431 h 4971224"/>
              <a:gd name="connsiteX11-3229" fmla="*/ 8890272 w 9117690"/>
              <a:gd name="connsiteY11-3230" fmla="*/ 2282875 h 4971224"/>
              <a:gd name="connsiteX12-3231" fmla="*/ 8869107 w 9117690"/>
              <a:gd name="connsiteY12-3232" fmla="*/ 2319766 h 4971224"/>
              <a:gd name="connsiteX13-3233" fmla="*/ 8869107 w 9117690"/>
              <a:gd name="connsiteY13-3234" fmla="*/ 2383080 h 4971224"/>
              <a:gd name="connsiteX14-3235" fmla="*/ 8790304 w 9117690"/>
              <a:gd name="connsiteY14-3236" fmla="*/ 2501968 h 4971224"/>
              <a:gd name="connsiteX15-3237" fmla="*/ 8742234 w 9117690"/>
              <a:gd name="connsiteY15-3238" fmla="*/ 2511672 h 4971224"/>
              <a:gd name="connsiteX16-3239" fmla="*/ 8742234 w 9117690"/>
              <a:gd name="connsiteY16-3240" fmla="*/ 2512410 h 4971224"/>
              <a:gd name="connsiteX17-3241" fmla="*/ 8718754 w 9117690"/>
              <a:gd name="connsiteY17-3242" fmla="*/ 2514777 h 4971224"/>
              <a:gd name="connsiteX18-3243" fmla="*/ 8619025 w 9117690"/>
              <a:gd name="connsiteY18-3244" fmla="*/ 2600726 h 4971224"/>
              <a:gd name="connsiteX19-3245" fmla="*/ 8619005 w 9117690"/>
              <a:gd name="connsiteY19-3246" fmla="*/ 2600839 h 4971224"/>
              <a:gd name="connsiteX20-3247" fmla="*/ 8619005 w 9117690"/>
              <a:gd name="connsiteY20-3248" fmla="*/ 3160632 h 4971224"/>
              <a:gd name="connsiteX21-3249" fmla="*/ 8540202 w 9117690"/>
              <a:gd name="connsiteY21-3250" fmla="*/ 3279520 h 4971224"/>
              <a:gd name="connsiteX22-3251" fmla="*/ 8492132 w 9117690"/>
              <a:gd name="connsiteY22-3252" fmla="*/ 3289224 h 4971224"/>
              <a:gd name="connsiteX23-3253" fmla="*/ 8492132 w 9117690"/>
              <a:gd name="connsiteY23-3254" fmla="*/ 3289962 h 4971224"/>
              <a:gd name="connsiteX24-3255" fmla="*/ 8468652 w 9117690"/>
              <a:gd name="connsiteY24-3256" fmla="*/ 3292329 h 4971224"/>
              <a:gd name="connsiteX25-3257" fmla="*/ 8368923 w 9117690"/>
              <a:gd name="connsiteY25-3258" fmla="*/ 3378278 h 4971224"/>
              <a:gd name="connsiteX26-3259" fmla="*/ 8368672 w 9117690"/>
              <a:gd name="connsiteY26-3260" fmla="*/ 3379701 h 4971224"/>
              <a:gd name="connsiteX27-3261" fmla="*/ 8368672 w 9117690"/>
              <a:gd name="connsiteY27-3262" fmla="*/ 3648026 h 4971224"/>
              <a:gd name="connsiteX28-3263" fmla="*/ 8239645 w 9117690"/>
              <a:gd name="connsiteY28-3264" fmla="*/ 3777053 h 4971224"/>
              <a:gd name="connsiteX29-3265" fmla="*/ 8239646 w 9117690"/>
              <a:gd name="connsiteY29-3266" fmla="*/ 3777052 h 4971224"/>
              <a:gd name="connsiteX30-3267" fmla="*/ 8110619 w 9117690"/>
              <a:gd name="connsiteY30-3268" fmla="*/ 3648025 h 4971224"/>
              <a:gd name="connsiteX31-3269" fmla="*/ 8110619 w 9117690"/>
              <a:gd name="connsiteY31-3270" fmla="*/ 3368005 h 4971224"/>
              <a:gd name="connsiteX32-3271" fmla="*/ 8108616 w 9117690"/>
              <a:gd name="connsiteY32-3272" fmla="*/ 3356655 h 4971224"/>
              <a:gd name="connsiteX33-3273" fmla="*/ 8008887 w 9117690"/>
              <a:gd name="connsiteY33-3274" fmla="*/ 3270706 h 4971224"/>
              <a:gd name="connsiteX34-3275" fmla="*/ 7985407 w 9117690"/>
              <a:gd name="connsiteY34-3276" fmla="*/ 3268339 h 4971224"/>
              <a:gd name="connsiteX35-3277" fmla="*/ 7985407 w 9117690"/>
              <a:gd name="connsiteY35-3278" fmla="*/ 3267601 h 4971224"/>
              <a:gd name="connsiteX36-3279" fmla="*/ 7937337 w 9117690"/>
              <a:gd name="connsiteY36-3280" fmla="*/ 3257897 h 4971224"/>
              <a:gd name="connsiteX37-3281" fmla="*/ 7858534 w 9117690"/>
              <a:gd name="connsiteY37-3282" fmla="*/ 3139009 h 4971224"/>
              <a:gd name="connsiteX38-3283" fmla="*/ 7858534 w 9117690"/>
              <a:gd name="connsiteY38-3284" fmla="*/ 3048879 h 4971224"/>
              <a:gd name="connsiteX39-3285" fmla="*/ 7850145 w 9117690"/>
              <a:gd name="connsiteY39-3286" fmla="*/ 3007329 h 4971224"/>
              <a:gd name="connsiteX40-3287" fmla="*/ 7731258 w 9117690"/>
              <a:gd name="connsiteY40-3288" fmla="*/ 2928525 h 4971224"/>
              <a:gd name="connsiteX41-3289" fmla="*/ 7612370 w 9117690"/>
              <a:gd name="connsiteY41-3290" fmla="*/ 3007329 h 4971224"/>
              <a:gd name="connsiteX42-3291" fmla="*/ 7610181 w 9117690"/>
              <a:gd name="connsiteY42-3292" fmla="*/ 3018174 h 4971224"/>
              <a:gd name="connsiteX43-3293" fmla="*/ 7610181 w 9117690"/>
              <a:gd name="connsiteY43-3294" fmla="*/ 3259043 h 4971224"/>
              <a:gd name="connsiteX44-3295" fmla="*/ 7531378 w 9117690"/>
              <a:gd name="connsiteY44-3296" fmla="*/ 3377931 h 4971224"/>
              <a:gd name="connsiteX45-3297" fmla="*/ 7483308 w 9117690"/>
              <a:gd name="connsiteY45-3298" fmla="*/ 3387635 h 4971224"/>
              <a:gd name="connsiteX46-3299" fmla="*/ 7483308 w 9117690"/>
              <a:gd name="connsiteY46-3300" fmla="*/ 3388373 h 4971224"/>
              <a:gd name="connsiteX47-3301" fmla="*/ 7459828 w 9117690"/>
              <a:gd name="connsiteY47-3302" fmla="*/ 3390740 h 4971224"/>
              <a:gd name="connsiteX48-3303" fmla="*/ 7360099 w 9117690"/>
              <a:gd name="connsiteY48-3304" fmla="*/ 3476689 h 4971224"/>
              <a:gd name="connsiteX49-3305" fmla="*/ 7359847 w 9117690"/>
              <a:gd name="connsiteY49-3306" fmla="*/ 3478118 h 4971224"/>
              <a:gd name="connsiteX50-3307" fmla="*/ 7359847 w 9117690"/>
              <a:gd name="connsiteY50-3308" fmla="*/ 3582759 h 4971224"/>
              <a:gd name="connsiteX51-3309" fmla="*/ 7230820 w 9117690"/>
              <a:gd name="connsiteY51-3310" fmla="*/ 3711786 h 4971224"/>
              <a:gd name="connsiteX52-3311" fmla="*/ 7230821 w 9117690"/>
              <a:gd name="connsiteY52-3312" fmla="*/ 3711785 h 4971224"/>
              <a:gd name="connsiteX53-3313" fmla="*/ 7101794 w 9117690"/>
              <a:gd name="connsiteY53-3314" fmla="*/ 3582758 h 4971224"/>
              <a:gd name="connsiteX54-3315" fmla="*/ 7101793 w 9117690"/>
              <a:gd name="connsiteY54-3316" fmla="*/ 3599281 h 4971224"/>
              <a:gd name="connsiteX55-3317" fmla="*/ 7091655 w 9117690"/>
              <a:gd name="connsiteY55-3318" fmla="*/ 3549062 h 4971224"/>
              <a:gd name="connsiteX56-3319" fmla="*/ 6972767 w 9117690"/>
              <a:gd name="connsiteY56-3320" fmla="*/ 3470258 h 4971224"/>
              <a:gd name="connsiteX57-3321" fmla="*/ 6853880 w 9117690"/>
              <a:gd name="connsiteY57-3322" fmla="*/ 3549062 h 4971224"/>
              <a:gd name="connsiteX58-3323" fmla="*/ 6844116 w 9117690"/>
              <a:gd name="connsiteY58-3324" fmla="*/ 3597422 h 4971224"/>
              <a:gd name="connsiteX59-3325" fmla="*/ 6844116 w 9117690"/>
              <a:gd name="connsiteY59-3326" fmla="*/ 4183824 h 4971224"/>
              <a:gd name="connsiteX60-3327" fmla="*/ 6715089 w 9117690"/>
              <a:gd name="connsiteY60-3328" fmla="*/ 4312851 h 4971224"/>
              <a:gd name="connsiteX61-3329" fmla="*/ 6715090 w 9117690"/>
              <a:gd name="connsiteY61-3330" fmla="*/ 4312850 h 4971224"/>
              <a:gd name="connsiteX62-3331" fmla="*/ 6586063 w 9117690"/>
              <a:gd name="connsiteY62-3332" fmla="*/ 4183823 h 4971224"/>
              <a:gd name="connsiteX63-3333" fmla="*/ 6586062 w 9117690"/>
              <a:gd name="connsiteY63-3334" fmla="*/ 3286861 h 4971224"/>
              <a:gd name="connsiteX64-3335" fmla="*/ 6575924 w 9117690"/>
              <a:gd name="connsiteY64-3336" fmla="*/ 3236642 h 4971224"/>
              <a:gd name="connsiteX65-3337" fmla="*/ 6457036 w 9117690"/>
              <a:gd name="connsiteY65-3338" fmla="*/ 3157838 h 4971224"/>
              <a:gd name="connsiteX66-3339" fmla="*/ 6338149 w 9117690"/>
              <a:gd name="connsiteY66-3340" fmla="*/ 3236642 h 4971224"/>
              <a:gd name="connsiteX67-3341" fmla="*/ 6334551 w 9117690"/>
              <a:gd name="connsiteY67-3342" fmla="*/ 3254461 h 4971224"/>
              <a:gd name="connsiteX68-3343" fmla="*/ 6334551 w 9117690"/>
              <a:gd name="connsiteY68-3344" fmla="*/ 3563407 h 4971224"/>
              <a:gd name="connsiteX69-3345" fmla="*/ 6205524 w 9117690"/>
              <a:gd name="connsiteY69-3346" fmla="*/ 3692434 h 4971224"/>
              <a:gd name="connsiteX70-3347" fmla="*/ 6205525 w 9117690"/>
              <a:gd name="connsiteY70-3348" fmla="*/ 3692433 h 4971224"/>
              <a:gd name="connsiteX71-3349" fmla="*/ 6076498 w 9117690"/>
              <a:gd name="connsiteY71-3350" fmla="*/ 3563406 h 4971224"/>
              <a:gd name="connsiteX72-3351" fmla="*/ 6076498 w 9117690"/>
              <a:gd name="connsiteY72-3352" fmla="*/ 3516668 h 4971224"/>
              <a:gd name="connsiteX73-3353" fmla="*/ 6057828 w 9117690"/>
              <a:gd name="connsiteY73-3354" fmla="*/ 3484126 h 4971224"/>
              <a:gd name="connsiteX74-3355" fmla="*/ 5980764 w 9117690"/>
              <a:gd name="connsiteY74-3356" fmla="*/ 3437682 h 4971224"/>
              <a:gd name="connsiteX75-3357" fmla="*/ 5957284 w 9117690"/>
              <a:gd name="connsiteY75-3358" fmla="*/ 3435315 h 4971224"/>
              <a:gd name="connsiteX76-3359" fmla="*/ 5957284 w 9117690"/>
              <a:gd name="connsiteY76-3360" fmla="*/ 3434577 h 4971224"/>
              <a:gd name="connsiteX77-3361" fmla="*/ 5909214 w 9117690"/>
              <a:gd name="connsiteY77-3362" fmla="*/ 3424873 h 4971224"/>
              <a:gd name="connsiteX78-3363" fmla="*/ 5830411 w 9117690"/>
              <a:gd name="connsiteY78-3364" fmla="*/ 3305985 h 4971224"/>
              <a:gd name="connsiteX79-3365" fmla="*/ 5830411 w 9117690"/>
              <a:gd name="connsiteY79-3366" fmla="*/ 3192001 h 4971224"/>
              <a:gd name="connsiteX80-3367" fmla="*/ 5822022 w 9117690"/>
              <a:gd name="connsiteY80-3368" fmla="*/ 3150451 h 4971224"/>
              <a:gd name="connsiteX81-3369" fmla="*/ 5703135 w 9117690"/>
              <a:gd name="connsiteY81-3370" fmla="*/ 3071647 h 4971224"/>
              <a:gd name="connsiteX82-3371" fmla="*/ 5584247 w 9117690"/>
              <a:gd name="connsiteY82-3372" fmla="*/ 3150451 h 4971224"/>
              <a:gd name="connsiteX83-3373" fmla="*/ 5582058 w 9117690"/>
              <a:gd name="connsiteY83-3374" fmla="*/ 3161295 h 4971224"/>
              <a:gd name="connsiteX84-3375" fmla="*/ 5582058 w 9117690"/>
              <a:gd name="connsiteY84-3376" fmla="*/ 3314699 h 4971224"/>
              <a:gd name="connsiteX85-3377" fmla="*/ 5503255 w 9117690"/>
              <a:gd name="connsiteY85-3378" fmla="*/ 3433587 h 4971224"/>
              <a:gd name="connsiteX86-3379" fmla="*/ 5455185 w 9117690"/>
              <a:gd name="connsiteY86-3380" fmla="*/ 3443291 h 4971224"/>
              <a:gd name="connsiteX87-3381" fmla="*/ 5455185 w 9117690"/>
              <a:gd name="connsiteY87-3382" fmla="*/ 3444029 h 4971224"/>
              <a:gd name="connsiteX88-3383" fmla="*/ 5431705 w 9117690"/>
              <a:gd name="connsiteY88-3384" fmla="*/ 3446396 h 4971224"/>
              <a:gd name="connsiteX89-3385" fmla="*/ 5331976 w 9117690"/>
              <a:gd name="connsiteY89-3386" fmla="*/ 3532345 h 4971224"/>
              <a:gd name="connsiteX90-3387" fmla="*/ 5329772 w 9117690"/>
              <a:gd name="connsiteY90-3388" fmla="*/ 3544835 h 4971224"/>
              <a:gd name="connsiteX91-3389" fmla="*/ 5329772 w 9117690"/>
              <a:gd name="connsiteY91-3390" fmla="*/ 3678743 h 4971224"/>
              <a:gd name="connsiteX92-3391" fmla="*/ 5200745 w 9117690"/>
              <a:gd name="connsiteY92-3392" fmla="*/ 3807770 h 4971224"/>
              <a:gd name="connsiteX93-3393" fmla="*/ 5200746 w 9117690"/>
              <a:gd name="connsiteY93-3394" fmla="*/ 3807769 h 4971224"/>
              <a:gd name="connsiteX94-3395" fmla="*/ 5071719 w 9117690"/>
              <a:gd name="connsiteY94-3396" fmla="*/ 3678742 h 4971224"/>
              <a:gd name="connsiteX95-3397" fmla="*/ 5071719 w 9117690"/>
              <a:gd name="connsiteY95-3398" fmla="*/ 3313488 h 4971224"/>
              <a:gd name="connsiteX96-3399" fmla="*/ 5069515 w 9117690"/>
              <a:gd name="connsiteY96-3400" fmla="*/ 3300998 h 4971224"/>
              <a:gd name="connsiteX97-3401" fmla="*/ 4969786 w 9117690"/>
              <a:gd name="connsiteY97-3402" fmla="*/ 3215049 h 4971224"/>
              <a:gd name="connsiteX98-3403" fmla="*/ 4946306 w 9117690"/>
              <a:gd name="connsiteY98-3404" fmla="*/ 3212682 h 4971224"/>
              <a:gd name="connsiteX99-3405" fmla="*/ 4946306 w 9117690"/>
              <a:gd name="connsiteY99-3406" fmla="*/ 3211944 h 4971224"/>
              <a:gd name="connsiteX100-3407" fmla="*/ 4898236 w 9117690"/>
              <a:gd name="connsiteY100-3408" fmla="*/ 3202240 h 4971224"/>
              <a:gd name="connsiteX101-3409" fmla="*/ 4819433 w 9117690"/>
              <a:gd name="connsiteY101-3410" fmla="*/ 3083352 h 4971224"/>
              <a:gd name="connsiteX102-3411" fmla="*/ 4819433 w 9117690"/>
              <a:gd name="connsiteY102-3412" fmla="*/ 2706976 h 4971224"/>
              <a:gd name="connsiteX103-3413" fmla="*/ 4811044 w 9117690"/>
              <a:gd name="connsiteY103-3414" fmla="*/ 2665427 h 4971224"/>
              <a:gd name="connsiteX104-3415" fmla="*/ 4692157 w 9117690"/>
              <a:gd name="connsiteY104-3416" fmla="*/ 2586623 h 4971224"/>
              <a:gd name="connsiteX105-3417" fmla="*/ 4563130 w 9117690"/>
              <a:gd name="connsiteY105-3418" fmla="*/ 2715650 h 4971224"/>
              <a:gd name="connsiteX106-3419" fmla="*/ 4563014 w 9117690"/>
              <a:gd name="connsiteY106-3420" fmla="*/ 3019403 h 4971224"/>
              <a:gd name="connsiteX107-3421" fmla="*/ 4484211 w 9117690"/>
              <a:gd name="connsiteY107-3422" fmla="*/ 3138291 h 4971224"/>
              <a:gd name="connsiteX108-3423" fmla="*/ 4436141 w 9117690"/>
              <a:gd name="connsiteY108-3424" fmla="*/ 3147995 h 4971224"/>
              <a:gd name="connsiteX109-3425" fmla="*/ 4436141 w 9117690"/>
              <a:gd name="connsiteY109-3426" fmla="*/ 3148733 h 4971224"/>
              <a:gd name="connsiteX110-3427" fmla="*/ 4412661 w 9117690"/>
              <a:gd name="connsiteY110-3428" fmla="*/ 3151100 h 4971224"/>
              <a:gd name="connsiteX111-3429" fmla="*/ 4335596 w 9117690"/>
              <a:gd name="connsiteY111-3430" fmla="*/ 3197544 h 4971224"/>
              <a:gd name="connsiteX112-3431" fmla="*/ 4314689 w 9117690"/>
              <a:gd name="connsiteY112-3432" fmla="*/ 3233987 h 4971224"/>
              <a:gd name="connsiteX113-3433" fmla="*/ 4314689 w 9117690"/>
              <a:gd name="connsiteY113-3434" fmla="*/ 3369599 h 4971224"/>
              <a:gd name="connsiteX114-3435" fmla="*/ 4235886 w 9117690"/>
              <a:gd name="connsiteY114-3436" fmla="*/ 3488487 h 4971224"/>
              <a:gd name="connsiteX115-3437" fmla="*/ 4187818 w 9117690"/>
              <a:gd name="connsiteY115-3438" fmla="*/ 3498191 h 4971224"/>
              <a:gd name="connsiteX116-3439" fmla="*/ 4187818 w 9117690"/>
              <a:gd name="connsiteY116-3440" fmla="*/ 3498929 h 4971224"/>
              <a:gd name="connsiteX117-3441" fmla="*/ 4164338 w 9117690"/>
              <a:gd name="connsiteY117-3442" fmla="*/ 3501296 h 4971224"/>
              <a:gd name="connsiteX118-3443" fmla="*/ 4087274 w 9117690"/>
              <a:gd name="connsiteY118-3444" fmla="*/ 3547740 h 4971224"/>
              <a:gd name="connsiteX119-3445" fmla="*/ 4066135 w 9117690"/>
              <a:gd name="connsiteY119-3446" fmla="*/ 3584586 h 4971224"/>
              <a:gd name="connsiteX120-3447" fmla="*/ 4066135 w 9117690"/>
              <a:gd name="connsiteY120-3448" fmla="*/ 3742355 h 4971224"/>
              <a:gd name="connsiteX121-3449" fmla="*/ 3937109 w 9117690"/>
              <a:gd name="connsiteY121-3450" fmla="*/ 3871382 h 4971224"/>
              <a:gd name="connsiteX122-3451" fmla="*/ 3937109 w 9117690"/>
              <a:gd name="connsiteY122-3452" fmla="*/ 3871381 h 4971224"/>
              <a:gd name="connsiteX123-3453" fmla="*/ 3808082 w 9117690"/>
              <a:gd name="connsiteY123-3454" fmla="*/ 3742354 h 4971224"/>
              <a:gd name="connsiteX124-3455" fmla="*/ 3808082 w 9117690"/>
              <a:gd name="connsiteY124-3456" fmla="*/ 3249609 h 4971224"/>
              <a:gd name="connsiteX125-3457" fmla="*/ 3799694 w 9117690"/>
              <a:gd name="connsiteY125-3458" fmla="*/ 3208059 h 4971224"/>
              <a:gd name="connsiteX126-3459" fmla="*/ 3680807 w 9117690"/>
              <a:gd name="connsiteY126-3460" fmla="*/ 3129255 h 4971224"/>
              <a:gd name="connsiteX127-3461" fmla="*/ 3561920 w 9117690"/>
              <a:gd name="connsiteY127-3462" fmla="*/ 3208059 h 4971224"/>
              <a:gd name="connsiteX128-3463" fmla="*/ 3561433 w 9117690"/>
              <a:gd name="connsiteY128-3464" fmla="*/ 3210469 h 4971224"/>
              <a:gd name="connsiteX129-3465" fmla="*/ 3561433 w 9117690"/>
              <a:gd name="connsiteY129-3466" fmla="*/ 3465610 h 4971224"/>
              <a:gd name="connsiteX130-3467" fmla="*/ 3482629 w 9117690"/>
              <a:gd name="connsiteY130-3468" fmla="*/ 3584498 h 4971224"/>
              <a:gd name="connsiteX131-3469" fmla="*/ 3438829 w 9117690"/>
              <a:gd name="connsiteY131-3470" fmla="*/ 3593340 h 4971224"/>
              <a:gd name="connsiteX132-3471" fmla="*/ 3438829 w 9117690"/>
              <a:gd name="connsiteY132-3472" fmla="*/ 3594706 h 4971224"/>
              <a:gd name="connsiteX133-3473" fmla="*/ 3415349 w 9117690"/>
              <a:gd name="connsiteY133-3474" fmla="*/ 3597073 h 4971224"/>
              <a:gd name="connsiteX134-3475" fmla="*/ 3315620 w 9117690"/>
              <a:gd name="connsiteY134-3476" fmla="*/ 3683022 h 4971224"/>
              <a:gd name="connsiteX135-3477" fmla="*/ 3307419 w 9117690"/>
              <a:gd name="connsiteY135-3478" fmla="*/ 3729493 h 4971224"/>
              <a:gd name="connsiteX136-3479" fmla="*/ 3307419 w 9117690"/>
              <a:gd name="connsiteY136-3480" fmla="*/ 4196662 h 4971224"/>
              <a:gd name="connsiteX137-3481" fmla="*/ 3178392 w 9117690"/>
              <a:gd name="connsiteY137-3482" fmla="*/ 4325689 h 4971224"/>
              <a:gd name="connsiteX138-3483" fmla="*/ 3178393 w 9117690"/>
              <a:gd name="connsiteY138-3484" fmla="*/ 4325690 h 4971224"/>
              <a:gd name="connsiteX139-3485" fmla="*/ 3049366 w 9117690"/>
              <a:gd name="connsiteY139-3486" fmla="*/ 4196663 h 4971224"/>
              <a:gd name="connsiteX140-3487" fmla="*/ 3049366 w 9117690"/>
              <a:gd name="connsiteY140-3488" fmla="*/ 3544518 h 4971224"/>
              <a:gd name="connsiteX141-3489" fmla="*/ 3033349 w 9117690"/>
              <a:gd name="connsiteY141-3490" fmla="*/ 3518119 h 4971224"/>
              <a:gd name="connsiteX142-3491" fmla="*/ 2933786 w 9117690"/>
              <a:gd name="connsiteY142-3492" fmla="*/ 3471165 h 4971224"/>
              <a:gd name="connsiteX143-3493" fmla="*/ 2814899 w 9117690"/>
              <a:gd name="connsiteY143-3494" fmla="*/ 3549969 h 4971224"/>
              <a:gd name="connsiteX144-3495" fmla="*/ 2812443 w 9117690"/>
              <a:gd name="connsiteY144-3496" fmla="*/ 3562129 h 4971224"/>
              <a:gd name="connsiteX145-3497" fmla="*/ 2812443 w 9117690"/>
              <a:gd name="connsiteY145-3498" fmla="*/ 4069851 h 4971224"/>
              <a:gd name="connsiteX146-3499" fmla="*/ 2683416 w 9117690"/>
              <a:gd name="connsiteY146-3500" fmla="*/ 4198878 h 4971224"/>
              <a:gd name="connsiteX147-3501" fmla="*/ 2683417 w 9117690"/>
              <a:gd name="connsiteY147-3502" fmla="*/ 4198877 h 4971224"/>
              <a:gd name="connsiteX148-3503" fmla="*/ 2554391 w 9117690"/>
              <a:gd name="connsiteY148-3504" fmla="*/ 4069850 h 4971224"/>
              <a:gd name="connsiteX149-3505" fmla="*/ 2554389 w 9117690"/>
              <a:gd name="connsiteY149-3506" fmla="*/ 4044721 h 4971224"/>
              <a:gd name="connsiteX150-3507" fmla="*/ 2544250 w 9117690"/>
              <a:gd name="connsiteY150-3508" fmla="*/ 3994503 h 4971224"/>
              <a:gd name="connsiteX151-3509" fmla="*/ 2425363 w 9117690"/>
              <a:gd name="connsiteY151-3510" fmla="*/ 3915699 h 4971224"/>
              <a:gd name="connsiteX152-3511" fmla="*/ 2296336 w 9117690"/>
              <a:gd name="connsiteY152-3512" fmla="*/ 4044726 h 4971224"/>
              <a:gd name="connsiteX153-3513" fmla="*/ 2296336 w 9117690"/>
              <a:gd name="connsiteY153-3514" fmla="*/ 4842197 h 4971224"/>
              <a:gd name="connsiteX154-3515" fmla="*/ 2167309 w 9117690"/>
              <a:gd name="connsiteY154-3516" fmla="*/ 4971224 h 4971224"/>
              <a:gd name="connsiteX155-3517" fmla="*/ 2167310 w 9117690"/>
              <a:gd name="connsiteY155-3518" fmla="*/ 4971223 h 4971224"/>
              <a:gd name="connsiteX156-3519" fmla="*/ 2038282 w 9117690"/>
              <a:gd name="connsiteY156-3520" fmla="*/ 4842196 h 4971224"/>
              <a:gd name="connsiteX157-3521" fmla="*/ 2038281 w 9117690"/>
              <a:gd name="connsiteY157-3522" fmla="*/ 3795012 h 4971224"/>
              <a:gd name="connsiteX158-3523" fmla="*/ 2028143 w 9117690"/>
              <a:gd name="connsiteY158-3524" fmla="*/ 3744793 h 4971224"/>
              <a:gd name="connsiteX159-3525" fmla="*/ 1909255 w 9117690"/>
              <a:gd name="connsiteY159-3526" fmla="*/ 3665989 h 4971224"/>
              <a:gd name="connsiteX160-3527" fmla="*/ 1790368 w 9117690"/>
              <a:gd name="connsiteY160-3528" fmla="*/ 3744793 h 4971224"/>
              <a:gd name="connsiteX161-3529" fmla="*/ 1780604 w 9117690"/>
              <a:gd name="connsiteY161-3530" fmla="*/ 3793153 h 4971224"/>
              <a:gd name="connsiteX162-3531" fmla="*/ 1780604 w 9117690"/>
              <a:gd name="connsiteY162-3532" fmla="*/ 4123955 h 4971224"/>
              <a:gd name="connsiteX163-3533" fmla="*/ 1651577 w 9117690"/>
              <a:gd name="connsiteY163-3534" fmla="*/ 4252982 h 4971224"/>
              <a:gd name="connsiteX164-3535" fmla="*/ 1651578 w 9117690"/>
              <a:gd name="connsiteY164-3536" fmla="*/ 4252981 h 4971224"/>
              <a:gd name="connsiteX165-3537" fmla="*/ 1522552 w 9117690"/>
              <a:gd name="connsiteY165-3538" fmla="*/ 4123954 h 4971224"/>
              <a:gd name="connsiteX166-3539" fmla="*/ 1522552 w 9117690"/>
              <a:gd name="connsiteY166-3540" fmla="*/ 3951064 h 4971224"/>
              <a:gd name="connsiteX167-3541" fmla="*/ 1521839 w 9117690"/>
              <a:gd name="connsiteY167-3542" fmla="*/ 3947533 h 4971224"/>
              <a:gd name="connsiteX168-3543" fmla="*/ 1402953 w 9117690"/>
              <a:gd name="connsiteY168-3544" fmla="*/ 3868729 h 4971224"/>
              <a:gd name="connsiteX169-3545" fmla="*/ 1284065 w 9117690"/>
              <a:gd name="connsiteY169-3546" fmla="*/ 3947533 h 4971224"/>
              <a:gd name="connsiteX170-3547" fmla="*/ 1283351 w 9117690"/>
              <a:gd name="connsiteY170-3548" fmla="*/ 3951066 h 4971224"/>
              <a:gd name="connsiteX171-3549" fmla="*/ 1283351 w 9117690"/>
              <a:gd name="connsiteY171-3550" fmla="*/ 4211763 h 4971224"/>
              <a:gd name="connsiteX172-3551" fmla="*/ 1154325 w 9117690"/>
              <a:gd name="connsiteY172-3552" fmla="*/ 4340790 h 4971224"/>
              <a:gd name="connsiteX173-3553" fmla="*/ 1154325 w 9117690"/>
              <a:gd name="connsiteY173-3554" fmla="*/ 4340789 h 4971224"/>
              <a:gd name="connsiteX174-3555" fmla="*/ 1025297 w 9117690"/>
              <a:gd name="connsiteY174-3556" fmla="*/ 4211762 h 4971224"/>
              <a:gd name="connsiteX175-3557" fmla="*/ 1025296 w 9117690"/>
              <a:gd name="connsiteY175-3558" fmla="*/ 4228285 h 4971224"/>
              <a:gd name="connsiteX176-3559" fmla="*/ 1015158 w 9117690"/>
              <a:gd name="connsiteY176-3560" fmla="*/ 4178066 h 4971224"/>
              <a:gd name="connsiteX177-3561" fmla="*/ 896270 w 9117690"/>
              <a:gd name="connsiteY177-3562" fmla="*/ 4099262 h 4971224"/>
              <a:gd name="connsiteX178-3563" fmla="*/ 777383 w 9117690"/>
              <a:gd name="connsiteY178-3564" fmla="*/ 4178066 h 4971224"/>
              <a:gd name="connsiteX179-3565" fmla="*/ 767619 w 9117690"/>
              <a:gd name="connsiteY179-3566" fmla="*/ 4226427 h 4971224"/>
              <a:gd name="connsiteX180-3567" fmla="*/ 767619 w 9117690"/>
              <a:gd name="connsiteY180-3568" fmla="*/ 4311766 h 4971224"/>
              <a:gd name="connsiteX181-3569" fmla="*/ 638592 w 9117690"/>
              <a:gd name="connsiteY181-3570" fmla="*/ 4440793 h 4971224"/>
              <a:gd name="connsiteX182-3571" fmla="*/ 638593 w 9117690"/>
              <a:gd name="connsiteY182-3572" fmla="*/ 4440792 h 4971224"/>
              <a:gd name="connsiteX183-3573" fmla="*/ 509566 w 9117690"/>
              <a:gd name="connsiteY183-3574" fmla="*/ 4311765 h 4971224"/>
              <a:gd name="connsiteX184-3575" fmla="*/ 509565 w 9117690"/>
              <a:gd name="connsiteY184-3576" fmla="*/ 3717745 h 4971224"/>
              <a:gd name="connsiteX185-3577" fmla="*/ 499427 w 9117690"/>
              <a:gd name="connsiteY185-3578" fmla="*/ 3667526 h 4971224"/>
              <a:gd name="connsiteX186-3579" fmla="*/ 380539 w 9117690"/>
              <a:gd name="connsiteY186-3580" fmla="*/ 3588722 h 4971224"/>
              <a:gd name="connsiteX187-3581" fmla="*/ 261652 w 9117690"/>
              <a:gd name="connsiteY187-3582" fmla="*/ 3667526 h 4971224"/>
              <a:gd name="connsiteX188-3583" fmla="*/ 258054 w 9117690"/>
              <a:gd name="connsiteY188-3584" fmla="*/ 3685345 h 4971224"/>
              <a:gd name="connsiteX189-3585" fmla="*/ 258054 w 9117690"/>
              <a:gd name="connsiteY189-3586" fmla="*/ 3774263 h 4971224"/>
              <a:gd name="connsiteX190-3587" fmla="*/ 129027 w 9117690"/>
              <a:gd name="connsiteY190-3588" fmla="*/ 3903290 h 4971224"/>
              <a:gd name="connsiteX191-3589" fmla="*/ 129028 w 9117690"/>
              <a:gd name="connsiteY191-3590" fmla="*/ 3903289 h 4971224"/>
              <a:gd name="connsiteX192-3591" fmla="*/ 1 w 9117690"/>
              <a:gd name="connsiteY192-3592" fmla="*/ 3774262 h 4971224"/>
              <a:gd name="connsiteX193-3593" fmla="*/ 1 w 9117690"/>
              <a:gd name="connsiteY193-3594" fmla="*/ 1751439 h 4971224"/>
              <a:gd name="connsiteX194-3595" fmla="*/ 0 w 9117690"/>
              <a:gd name="connsiteY194-3596" fmla="*/ 1751439 h 4971224"/>
              <a:gd name="connsiteX195-3597" fmla="*/ 0 w 9117690"/>
              <a:gd name="connsiteY195-3598" fmla="*/ 0 h 49712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6" y="3"/>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09"/>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1" fmla="*/ 3651347 w 9336686"/>
              <a:gd name="connsiteY0-2" fmla="*/ 3605718 h 4341716"/>
              <a:gd name="connsiteX1-3" fmla="*/ 3648504 w 9336686"/>
              <a:gd name="connsiteY1-4" fmla="*/ 3606586 h 4341716"/>
              <a:gd name="connsiteX2-5" fmla="*/ 3648898 w 9336686"/>
              <a:gd name="connsiteY2-6" fmla="*/ 3606552 h 4341716"/>
              <a:gd name="connsiteX3-7" fmla="*/ 3651347 w 9336686"/>
              <a:gd name="connsiteY3-8" fmla="*/ 3605718 h 4341716"/>
              <a:gd name="connsiteX4-9" fmla="*/ 1906601 w 9336686"/>
              <a:gd name="connsiteY4-10" fmla="*/ 3260396 h 4341716"/>
              <a:gd name="connsiteX5-11" fmla="*/ 1903759 w 9336686"/>
              <a:gd name="connsiteY5-12" fmla="*/ 3261264 h 4341716"/>
              <a:gd name="connsiteX6-13" fmla="*/ 1904153 w 9336686"/>
              <a:gd name="connsiteY6-14" fmla="*/ 3261230 h 4341716"/>
              <a:gd name="connsiteX7-15" fmla="*/ 1906601 w 9336686"/>
              <a:gd name="connsiteY7-16" fmla="*/ 3260396 h 4341716"/>
              <a:gd name="connsiteX8-17" fmla="*/ 5128552 w 9336686"/>
              <a:gd name="connsiteY8-18" fmla="*/ 3139033 h 4341716"/>
              <a:gd name="connsiteX9-19" fmla="*/ 5131001 w 9336686"/>
              <a:gd name="connsiteY9-20" fmla="*/ 3139867 h 4341716"/>
              <a:gd name="connsiteX10-21" fmla="*/ 5131395 w 9336686"/>
              <a:gd name="connsiteY10-22" fmla="*/ 3139901 h 4341716"/>
              <a:gd name="connsiteX11-23" fmla="*/ 5128552 w 9336686"/>
              <a:gd name="connsiteY11-24" fmla="*/ 3139033 h 4341716"/>
              <a:gd name="connsiteX12-25" fmla="*/ 145218 w 9336686"/>
              <a:gd name="connsiteY12-26" fmla="*/ 2924768 h 4341716"/>
              <a:gd name="connsiteX13-27" fmla="*/ 142375 w 9336686"/>
              <a:gd name="connsiteY13-28" fmla="*/ 2925636 h 4341716"/>
              <a:gd name="connsiteX14-29" fmla="*/ 142769 w 9336686"/>
              <a:gd name="connsiteY14-30" fmla="*/ 2925602 h 4341716"/>
              <a:gd name="connsiteX15-31" fmla="*/ 145218 w 9336686"/>
              <a:gd name="connsiteY15-32" fmla="*/ 2924768 h 4341716"/>
              <a:gd name="connsiteX16-33" fmla="*/ 1148720 w 9336686"/>
              <a:gd name="connsiteY16-34" fmla="*/ 2632936 h 4341716"/>
              <a:gd name="connsiteX17-35" fmla="*/ 1145876 w 9336686"/>
              <a:gd name="connsiteY17-36" fmla="*/ 2633804 h 4341716"/>
              <a:gd name="connsiteX18-37" fmla="*/ 1146270 w 9336686"/>
              <a:gd name="connsiteY18-38" fmla="*/ 2633770 h 4341716"/>
              <a:gd name="connsiteX19-39" fmla="*/ 1148720 w 9336686"/>
              <a:gd name="connsiteY19-40" fmla="*/ 2632936 h 4341716"/>
              <a:gd name="connsiteX20-41" fmla="*/ 8190809 w 9336686"/>
              <a:gd name="connsiteY20-42" fmla="*/ 1707912 h 4341716"/>
              <a:gd name="connsiteX21-43" fmla="*/ 8190415 w 9336686"/>
              <a:gd name="connsiteY21-44" fmla="*/ 1707946 h 4341716"/>
              <a:gd name="connsiteX22-45" fmla="*/ 8187965 w 9336686"/>
              <a:gd name="connsiteY22-46" fmla="*/ 1708780 h 4341716"/>
              <a:gd name="connsiteX23-47" fmla="*/ 8190809 w 9336686"/>
              <a:gd name="connsiteY23-48" fmla="*/ 1707912 h 4341716"/>
              <a:gd name="connsiteX24-49" fmla="*/ 9194310 w 9336686"/>
              <a:gd name="connsiteY24-50" fmla="*/ 1416080 h 4341716"/>
              <a:gd name="connsiteX25-51" fmla="*/ 9193916 w 9336686"/>
              <a:gd name="connsiteY25-52" fmla="*/ 1416114 h 4341716"/>
              <a:gd name="connsiteX26-53" fmla="*/ 9191467 w 9336686"/>
              <a:gd name="connsiteY26-54" fmla="*/ 1416948 h 4341716"/>
              <a:gd name="connsiteX27-55" fmla="*/ 9194310 w 9336686"/>
              <a:gd name="connsiteY27-56" fmla="*/ 1416080 h 4341716"/>
              <a:gd name="connsiteX28-57" fmla="*/ 4205290 w 9336686"/>
              <a:gd name="connsiteY28-58" fmla="*/ 1201815 h 4341716"/>
              <a:gd name="connsiteX29-59" fmla="*/ 4208133 w 9336686"/>
              <a:gd name="connsiteY29-60" fmla="*/ 1202683 h 4341716"/>
              <a:gd name="connsiteX30-61" fmla="*/ 4205684 w 9336686"/>
              <a:gd name="connsiteY30-62" fmla="*/ 1201849 h 4341716"/>
              <a:gd name="connsiteX31-63" fmla="*/ 4205290 w 9336686"/>
              <a:gd name="connsiteY31-64" fmla="*/ 1201815 h 4341716"/>
              <a:gd name="connsiteX32-65" fmla="*/ 7432926 w 9336686"/>
              <a:gd name="connsiteY32-66" fmla="*/ 1080452 h 4341716"/>
              <a:gd name="connsiteX33-67" fmla="*/ 7432532 w 9336686"/>
              <a:gd name="connsiteY33-68" fmla="*/ 1080486 h 4341716"/>
              <a:gd name="connsiteX34-69" fmla="*/ 7430084 w 9336686"/>
              <a:gd name="connsiteY34-70" fmla="*/ 1081320 h 4341716"/>
              <a:gd name="connsiteX35-71" fmla="*/ 7432926 w 9336686"/>
              <a:gd name="connsiteY35-72" fmla="*/ 1080452 h 4341716"/>
              <a:gd name="connsiteX36-73" fmla="*/ 5688181 w 9336686"/>
              <a:gd name="connsiteY36-74" fmla="*/ 735130 h 4341716"/>
              <a:gd name="connsiteX37-75" fmla="*/ 5687787 w 9336686"/>
              <a:gd name="connsiteY37-76" fmla="*/ 735164 h 4341716"/>
              <a:gd name="connsiteX38-77" fmla="*/ 5685338 w 9336686"/>
              <a:gd name="connsiteY38-78" fmla="*/ 735998 h 4341716"/>
              <a:gd name="connsiteX39-79" fmla="*/ 5688181 w 9336686"/>
              <a:gd name="connsiteY39-80" fmla="*/ 735130 h 4341716"/>
              <a:gd name="connsiteX40-81" fmla="*/ 5447517 w 9336686"/>
              <a:gd name="connsiteY40-82" fmla="*/ 0 h 4341716"/>
              <a:gd name="connsiteX41-83" fmla="*/ 5447516 w 9336686"/>
              <a:gd name="connsiteY41-84" fmla="*/ 1 h 4341716"/>
              <a:gd name="connsiteX42-85" fmla="*/ 5576543 w 9336686"/>
              <a:gd name="connsiteY42-86" fmla="*/ 129028 h 4341716"/>
              <a:gd name="connsiteX43-87" fmla="*/ 5576543 w 9336686"/>
              <a:gd name="connsiteY43-88" fmla="*/ 596197 h 4341716"/>
              <a:gd name="connsiteX44-89" fmla="*/ 5584744 w 9336686"/>
              <a:gd name="connsiteY44-90" fmla="*/ 642668 h 4341716"/>
              <a:gd name="connsiteX45-91" fmla="*/ 5684473 w 9336686"/>
              <a:gd name="connsiteY45-92" fmla="*/ 728617 h 4341716"/>
              <a:gd name="connsiteX46-93" fmla="*/ 5707953 w 9336686"/>
              <a:gd name="connsiteY46-94" fmla="*/ 730984 h 4341716"/>
              <a:gd name="connsiteX47-95" fmla="*/ 5707953 w 9336686"/>
              <a:gd name="connsiteY47-96" fmla="*/ 732350 h 4341716"/>
              <a:gd name="connsiteX48-97" fmla="*/ 5751753 w 9336686"/>
              <a:gd name="connsiteY48-98" fmla="*/ 741192 h 4341716"/>
              <a:gd name="connsiteX49-99" fmla="*/ 5830557 w 9336686"/>
              <a:gd name="connsiteY49-100" fmla="*/ 860080 h 4341716"/>
              <a:gd name="connsiteX50-101" fmla="*/ 5830557 w 9336686"/>
              <a:gd name="connsiteY50-102" fmla="*/ 910409 h 4341716"/>
              <a:gd name="connsiteX51-103" fmla="*/ 5836071 w 9336686"/>
              <a:gd name="connsiteY51-104" fmla="*/ 937722 h 4341716"/>
              <a:gd name="connsiteX52-105" fmla="*/ 5954959 w 9336686"/>
              <a:gd name="connsiteY52-106" fmla="*/ 1016526 h 4341716"/>
              <a:gd name="connsiteX53-107" fmla="*/ 6046195 w 9336686"/>
              <a:gd name="connsiteY53-108" fmla="*/ 978735 h 4341716"/>
              <a:gd name="connsiteX54-109" fmla="*/ 6073131 w 9336686"/>
              <a:gd name="connsiteY54-110" fmla="*/ 938784 h 4341716"/>
              <a:gd name="connsiteX55-111" fmla="*/ 6073131 w 9336686"/>
              <a:gd name="connsiteY55-112" fmla="*/ 710574 h 4341716"/>
              <a:gd name="connsiteX56-113" fmla="*/ 6202158 w 9336686"/>
              <a:gd name="connsiteY56-114" fmla="*/ 581547 h 4341716"/>
              <a:gd name="connsiteX57-115" fmla="*/ 6202157 w 9336686"/>
              <a:gd name="connsiteY57-116" fmla="*/ 581548 h 4341716"/>
              <a:gd name="connsiteX58-117" fmla="*/ 6331184 w 9336686"/>
              <a:gd name="connsiteY58-118" fmla="*/ 710575 h 4341716"/>
              <a:gd name="connsiteX59-119" fmla="*/ 6331184 w 9336686"/>
              <a:gd name="connsiteY59-120" fmla="*/ 1349947 h 4341716"/>
              <a:gd name="connsiteX60-121" fmla="*/ 6336405 w 9336686"/>
              <a:gd name="connsiteY60-122" fmla="*/ 1375809 h 4341716"/>
              <a:gd name="connsiteX61-123" fmla="*/ 6455293 w 9336686"/>
              <a:gd name="connsiteY61-124" fmla="*/ 1454613 h 4341716"/>
              <a:gd name="connsiteX62-125" fmla="*/ 6574180 w 9336686"/>
              <a:gd name="connsiteY62-126" fmla="*/ 1375809 h 4341716"/>
              <a:gd name="connsiteX63-127" fmla="*/ 6574653 w 9336686"/>
              <a:gd name="connsiteY63-128" fmla="*/ 1373466 h 4341716"/>
              <a:gd name="connsiteX64-129" fmla="*/ 6574653 w 9336686"/>
              <a:gd name="connsiteY64-130" fmla="*/ 1228521 h 4341716"/>
              <a:gd name="connsiteX65-131" fmla="*/ 6653456 w 9336686"/>
              <a:gd name="connsiteY65-132" fmla="*/ 1109633 h 4341716"/>
              <a:gd name="connsiteX66-133" fmla="*/ 6701526 w 9336686"/>
              <a:gd name="connsiteY66-134" fmla="*/ 1099929 h 4341716"/>
              <a:gd name="connsiteX67-135" fmla="*/ 6701526 w 9336686"/>
              <a:gd name="connsiteY67-136" fmla="*/ 1099191 h 4341716"/>
              <a:gd name="connsiteX68-137" fmla="*/ 6725006 w 9336686"/>
              <a:gd name="connsiteY68-138" fmla="*/ 1096824 h 4341716"/>
              <a:gd name="connsiteX69-139" fmla="*/ 6802070 w 9336686"/>
              <a:gd name="connsiteY69-140" fmla="*/ 1050380 h 4341716"/>
              <a:gd name="connsiteX70-141" fmla="*/ 6823858 w 9336686"/>
              <a:gd name="connsiteY70-142" fmla="*/ 1012404 h 4341716"/>
              <a:gd name="connsiteX71-143" fmla="*/ 6823858 w 9336686"/>
              <a:gd name="connsiteY71-144" fmla="*/ 886836 h 4341716"/>
              <a:gd name="connsiteX72-145" fmla="*/ 6902661 w 9336686"/>
              <a:gd name="connsiteY72-146" fmla="*/ 767948 h 4341716"/>
              <a:gd name="connsiteX73-147" fmla="*/ 6950731 w 9336686"/>
              <a:gd name="connsiteY73-148" fmla="*/ 758244 h 4341716"/>
              <a:gd name="connsiteX74-149" fmla="*/ 6950731 w 9336686"/>
              <a:gd name="connsiteY74-150" fmla="*/ 757506 h 4341716"/>
              <a:gd name="connsiteX75-151" fmla="*/ 6974211 w 9336686"/>
              <a:gd name="connsiteY75-152" fmla="*/ 755139 h 4341716"/>
              <a:gd name="connsiteX76-153" fmla="*/ 7051275 w 9336686"/>
              <a:gd name="connsiteY76-154" fmla="*/ 708695 h 4341716"/>
              <a:gd name="connsiteX77-155" fmla="*/ 7063236 w 9336686"/>
              <a:gd name="connsiteY77-156" fmla="*/ 687847 h 4341716"/>
              <a:gd name="connsiteX78-157" fmla="*/ 7063236 w 9336686"/>
              <a:gd name="connsiteY78-158" fmla="*/ 474349 h 4341716"/>
              <a:gd name="connsiteX79-159" fmla="*/ 7192262 w 9336686"/>
              <a:gd name="connsiteY79-160" fmla="*/ 345322 h 4341716"/>
              <a:gd name="connsiteX80-161" fmla="*/ 7192261 w 9336686"/>
              <a:gd name="connsiteY80-162" fmla="*/ 345323 h 4341716"/>
              <a:gd name="connsiteX81-163" fmla="*/ 7321289 w 9336686"/>
              <a:gd name="connsiteY81-164" fmla="*/ 474350 h 4341716"/>
              <a:gd name="connsiteX82-165" fmla="*/ 7321289 w 9336686"/>
              <a:gd name="connsiteY82-166" fmla="*/ 941519 h 4341716"/>
              <a:gd name="connsiteX83-167" fmla="*/ 7329490 w 9336686"/>
              <a:gd name="connsiteY83-168" fmla="*/ 987990 h 4341716"/>
              <a:gd name="connsiteX84-169" fmla="*/ 7429218 w 9336686"/>
              <a:gd name="connsiteY84-170" fmla="*/ 1073939 h 4341716"/>
              <a:gd name="connsiteX85-171" fmla="*/ 7452698 w 9336686"/>
              <a:gd name="connsiteY85-172" fmla="*/ 1076306 h 4341716"/>
              <a:gd name="connsiteX86-173" fmla="*/ 7452698 w 9336686"/>
              <a:gd name="connsiteY86-174" fmla="*/ 1077672 h 4341716"/>
              <a:gd name="connsiteX87-175" fmla="*/ 7496498 w 9336686"/>
              <a:gd name="connsiteY87-176" fmla="*/ 1086514 h 4341716"/>
              <a:gd name="connsiteX88-177" fmla="*/ 7575302 w 9336686"/>
              <a:gd name="connsiteY88-178" fmla="*/ 1205402 h 4341716"/>
              <a:gd name="connsiteX89-179" fmla="*/ 7575302 w 9336686"/>
              <a:gd name="connsiteY89-180" fmla="*/ 1345613 h 4341716"/>
              <a:gd name="connsiteX90-181" fmla="*/ 7581398 w 9336686"/>
              <a:gd name="connsiteY90-182" fmla="*/ 1375809 h 4341716"/>
              <a:gd name="connsiteX91-183" fmla="*/ 7700287 w 9336686"/>
              <a:gd name="connsiteY91-184" fmla="*/ 1454613 h 4341716"/>
              <a:gd name="connsiteX92-185" fmla="*/ 7819175 w 9336686"/>
              <a:gd name="connsiteY92-186" fmla="*/ 1375809 h 4341716"/>
              <a:gd name="connsiteX93-187" fmla="*/ 7821117 w 9336686"/>
              <a:gd name="connsiteY93-188" fmla="*/ 1366189 h 4341716"/>
              <a:gd name="connsiteX94-189" fmla="*/ 7821117 w 9336686"/>
              <a:gd name="connsiteY94-190" fmla="*/ 1101809 h 4341716"/>
              <a:gd name="connsiteX95-191" fmla="*/ 7950144 w 9336686"/>
              <a:gd name="connsiteY95-192" fmla="*/ 972782 h 4341716"/>
              <a:gd name="connsiteX96-193" fmla="*/ 7950143 w 9336686"/>
              <a:gd name="connsiteY96-194" fmla="*/ 972783 h 4341716"/>
              <a:gd name="connsiteX97-195" fmla="*/ 8079171 w 9336686"/>
              <a:gd name="connsiteY97-196" fmla="*/ 1101810 h 4341716"/>
              <a:gd name="connsiteX98-197" fmla="*/ 8079171 w 9336686"/>
              <a:gd name="connsiteY98-198" fmla="*/ 1568979 h 4341716"/>
              <a:gd name="connsiteX99-199" fmla="*/ 8087371 w 9336686"/>
              <a:gd name="connsiteY99-200" fmla="*/ 1615450 h 4341716"/>
              <a:gd name="connsiteX100-201" fmla="*/ 8187101 w 9336686"/>
              <a:gd name="connsiteY100-202" fmla="*/ 1701399 h 4341716"/>
              <a:gd name="connsiteX101-203" fmla="*/ 8210581 w 9336686"/>
              <a:gd name="connsiteY101-204" fmla="*/ 1703766 h 4341716"/>
              <a:gd name="connsiteX102-205" fmla="*/ 8210581 w 9336686"/>
              <a:gd name="connsiteY102-206" fmla="*/ 1705132 h 4341716"/>
              <a:gd name="connsiteX103-207" fmla="*/ 8254380 w 9336686"/>
              <a:gd name="connsiteY103-208" fmla="*/ 1713974 h 4341716"/>
              <a:gd name="connsiteX104-209" fmla="*/ 8333185 w 9336686"/>
              <a:gd name="connsiteY104-210" fmla="*/ 1832862 h 4341716"/>
              <a:gd name="connsiteX105-211" fmla="*/ 8333185 w 9336686"/>
              <a:gd name="connsiteY105-212" fmla="*/ 1954283 h 4341716"/>
              <a:gd name="connsiteX106-213" fmla="*/ 8333416 w 9336686"/>
              <a:gd name="connsiteY106-214" fmla="*/ 1955426 h 4341716"/>
              <a:gd name="connsiteX107-215" fmla="*/ 8452304 w 9336686"/>
              <a:gd name="connsiteY107-216" fmla="*/ 2034230 h 4341716"/>
              <a:gd name="connsiteX108-217" fmla="*/ 8571191 w 9336686"/>
              <a:gd name="connsiteY108-218" fmla="*/ 1955426 h 4341716"/>
              <a:gd name="connsiteX109-219" fmla="*/ 8574647 w 9336686"/>
              <a:gd name="connsiteY109-220" fmla="*/ 1938306 h 4341716"/>
              <a:gd name="connsiteX110-221" fmla="*/ 8574647 w 9336686"/>
              <a:gd name="connsiteY110-222" fmla="*/ 1727044 h 4341716"/>
              <a:gd name="connsiteX111-223" fmla="*/ 8653450 w 9336686"/>
              <a:gd name="connsiteY111-224" fmla="*/ 1608156 h 4341716"/>
              <a:gd name="connsiteX112-225" fmla="*/ 8701520 w 9336686"/>
              <a:gd name="connsiteY112-226" fmla="*/ 1598452 h 4341716"/>
              <a:gd name="connsiteX113-227" fmla="*/ 8701520 w 9336686"/>
              <a:gd name="connsiteY113-228" fmla="*/ 1597714 h 4341716"/>
              <a:gd name="connsiteX114-229" fmla="*/ 8725000 w 9336686"/>
              <a:gd name="connsiteY114-230" fmla="*/ 1595347 h 4341716"/>
              <a:gd name="connsiteX115-231" fmla="*/ 8802064 w 9336686"/>
              <a:gd name="connsiteY115-232" fmla="*/ 1548903 h 4341716"/>
              <a:gd name="connsiteX116-233" fmla="*/ 8824619 w 9336686"/>
              <a:gd name="connsiteY116-234" fmla="*/ 1509590 h 4341716"/>
              <a:gd name="connsiteX117-235" fmla="*/ 8824619 w 9336686"/>
              <a:gd name="connsiteY117-236" fmla="*/ 809977 h 4341716"/>
              <a:gd name="connsiteX118-237" fmla="*/ 8953646 w 9336686"/>
              <a:gd name="connsiteY118-238" fmla="*/ 680950 h 4341716"/>
              <a:gd name="connsiteX119-239" fmla="*/ 8953645 w 9336686"/>
              <a:gd name="connsiteY119-240" fmla="*/ 680951 h 4341716"/>
              <a:gd name="connsiteX120-241" fmla="*/ 9082672 w 9336686"/>
              <a:gd name="connsiteY120-242" fmla="*/ 809978 h 4341716"/>
              <a:gd name="connsiteX121-243" fmla="*/ 9082672 w 9336686"/>
              <a:gd name="connsiteY121-244" fmla="*/ 1277147 h 4341716"/>
              <a:gd name="connsiteX122-245" fmla="*/ 9090873 w 9336686"/>
              <a:gd name="connsiteY122-246" fmla="*/ 1323618 h 4341716"/>
              <a:gd name="connsiteX123-247" fmla="*/ 9190602 w 9336686"/>
              <a:gd name="connsiteY123-248" fmla="*/ 1409567 h 4341716"/>
              <a:gd name="connsiteX124-249" fmla="*/ 9214082 w 9336686"/>
              <a:gd name="connsiteY124-250" fmla="*/ 1411934 h 4341716"/>
              <a:gd name="connsiteX125-251" fmla="*/ 9214082 w 9336686"/>
              <a:gd name="connsiteY125-252" fmla="*/ 1413300 h 4341716"/>
              <a:gd name="connsiteX126-253" fmla="*/ 9257882 w 9336686"/>
              <a:gd name="connsiteY126-254" fmla="*/ 1422142 h 4341716"/>
              <a:gd name="connsiteX127-255" fmla="*/ 9336686 w 9336686"/>
              <a:gd name="connsiteY127-256" fmla="*/ 1541030 h 4341716"/>
              <a:gd name="connsiteX128-257" fmla="*/ 9336686 w 9336686"/>
              <a:gd name="connsiteY128-258" fmla="*/ 2136650 h 4341716"/>
              <a:gd name="connsiteX129-259" fmla="*/ 9336686 w 9336686"/>
              <a:gd name="connsiteY129-260" fmla="*/ 2205066 h 4341716"/>
              <a:gd name="connsiteX130-261" fmla="*/ 9336685 w 9336686"/>
              <a:gd name="connsiteY130-262" fmla="*/ 3558605 h 4341716"/>
              <a:gd name="connsiteX131-263" fmla="*/ 9207658 w 9336686"/>
              <a:gd name="connsiteY131-264" fmla="*/ 3687632 h 4341716"/>
              <a:gd name="connsiteX132-265" fmla="*/ 9207659 w 9336686"/>
              <a:gd name="connsiteY132-266" fmla="*/ 3687631 h 4341716"/>
              <a:gd name="connsiteX133-267" fmla="*/ 9078632 w 9336686"/>
              <a:gd name="connsiteY133-268" fmla="*/ 3558604 h 4341716"/>
              <a:gd name="connsiteX134-269" fmla="*/ 9078632 w 9336686"/>
              <a:gd name="connsiteY134-270" fmla="*/ 2935868 h 4341716"/>
              <a:gd name="connsiteX135-271" fmla="*/ 9062402 w 9336686"/>
              <a:gd name="connsiteY135-272" fmla="*/ 2909117 h 4341716"/>
              <a:gd name="connsiteX136-273" fmla="*/ 8962838 w 9336686"/>
              <a:gd name="connsiteY136-274" fmla="*/ 2862163 h 4341716"/>
              <a:gd name="connsiteX137-275" fmla="*/ 8843950 w 9336686"/>
              <a:gd name="connsiteY137-276" fmla="*/ 2940967 h 4341716"/>
              <a:gd name="connsiteX138-277" fmla="*/ 8842149 w 9336686"/>
              <a:gd name="connsiteY138-278" fmla="*/ 2949889 h 4341716"/>
              <a:gd name="connsiteX139-279" fmla="*/ 8842149 w 9336686"/>
              <a:gd name="connsiteY139-280" fmla="*/ 3377665 h 4341716"/>
              <a:gd name="connsiteX140-281" fmla="*/ 8713122 w 9336686"/>
              <a:gd name="connsiteY140-282" fmla="*/ 3506692 h 4341716"/>
              <a:gd name="connsiteX141-283" fmla="*/ 8713123 w 9336686"/>
              <a:gd name="connsiteY141-284" fmla="*/ 3506691 h 4341716"/>
              <a:gd name="connsiteX142-285" fmla="*/ 8584096 w 9336686"/>
              <a:gd name="connsiteY142-286" fmla="*/ 3377664 h 4341716"/>
              <a:gd name="connsiteX143-287" fmla="*/ 8584096 w 9336686"/>
              <a:gd name="connsiteY143-288" fmla="*/ 2205066 h 4341716"/>
              <a:gd name="connsiteX144-289" fmla="*/ 8584095 w 9336686"/>
              <a:gd name="connsiteY144-290" fmla="*/ 2205066 h 4341716"/>
              <a:gd name="connsiteX145-291" fmla="*/ 8584095 w 9336686"/>
              <a:gd name="connsiteY145-292" fmla="*/ 3394187 h 4341716"/>
              <a:gd name="connsiteX146-293" fmla="*/ 8573957 w 9336686"/>
              <a:gd name="connsiteY146-294" fmla="*/ 3343968 h 4341716"/>
              <a:gd name="connsiteX147-295" fmla="*/ 8455069 w 9336686"/>
              <a:gd name="connsiteY147-296" fmla="*/ 3265164 h 4341716"/>
              <a:gd name="connsiteX148-297" fmla="*/ 8336182 w 9336686"/>
              <a:gd name="connsiteY148-298" fmla="*/ 3343968 h 4341716"/>
              <a:gd name="connsiteX149-299" fmla="*/ 8326418 w 9336686"/>
              <a:gd name="connsiteY149-300" fmla="*/ 3392328 h 4341716"/>
              <a:gd name="connsiteX150-301" fmla="*/ 8326418 w 9336686"/>
              <a:gd name="connsiteY150-302" fmla="*/ 3978730 h 4341716"/>
              <a:gd name="connsiteX151-303" fmla="*/ 8197391 w 9336686"/>
              <a:gd name="connsiteY151-304" fmla="*/ 4107757 h 4341716"/>
              <a:gd name="connsiteX152-305" fmla="*/ 8197392 w 9336686"/>
              <a:gd name="connsiteY152-306" fmla="*/ 4107756 h 4341716"/>
              <a:gd name="connsiteX153-307" fmla="*/ 8068365 w 9336686"/>
              <a:gd name="connsiteY153-308" fmla="*/ 3978729 h 4341716"/>
              <a:gd name="connsiteX154-309" fmla="*/ 8068365 w 9336686"/>
              <a:gd name="connsiteY154-310" fmla="*/ 2205066 h 4341716"/>
              <a:gd name="connsiteX155-311" fmla="*/ 8068364 w 9336686"/>
              <a:gd name="connsiteY155-312" fmla="*/ 3081767 h 4341716"/>
              <a:gd name="connsiteX156-313" fmla="*/ 8058226 w 9336686"/>
              <a:gd name="connsiteY156-314" fmla="*/ 3031548 h 4341716"/>
              <a:gd name="connsiteX157-315" fmla="*/ 7939338 w 9336686"/>
              <a:gd name="connsiteY157-316" fmla="*/ 2952744 h 4341716"/>
              <a:gd name="connsiteX158-317" fmla="*/ 7820451 w 9336686"/>
              <a:gd name="connsiteY158-318" fmla="*/ 3031548 h 4341716"/>
              <a:gd name="connsiteX159-319" fmla="*/ 7816853 w 9336686"/>
              <a:gd name="connsiteY159-320" fmla="*/ 3049367 h 4341716"/>
              <a:gd name="connsiteX160-321" fmla="*/ 7816853 w 9336686"/>
              <a:gd name="connsiteY160-322" fmla="*/ 3358313 h 4341716"/>
              <a:gd name="connsiteX161-323" fmla="*/ 7687826 w 9336686"/>
              <a:gd name="connsiteY161-324" fmla="*/ 3487340 h 4341716"/>
              <a:gd name="connsiteX162-325" fmla="*/ 7687827 w 9336686"/>
              <a:gd name="connsiteY162-326" fmla="*/ 3487339 h 4341716"/>
              <a:gd name="connsiteX163-327" fmla="*/ 7558800 w 9336686"/>
              <a:gd name="connsiteY163-328" fmla="*/ 3358312 h 4341716"/>
              <a:gd name="connsiteX164-329" fmla="*/ 7558800 w 9336686"/>
              <a:gd name="connsiteY164-330" fmla="*/ 2977960 h 4341716"/>
              <a:gd name="connsiteX165-331" fmla="*/ 7551332 w 9336686"/>
              <a:gd name="connsiteY165-332" fmla="*/ 2940967 h 4341716"/>
              <a:gd name="connsiteX166-333" fmla="*/ 7432444 w 9336686"/>
              <a:gd name="connsiteY166-334" fmla="*/ 2862163 h 4341716"/>
              <a:gd name="connsiteX167-335" fmla="*/ 7303417 w 9336686"/>
              <a:gd name="connsiteY167-336" fmla="*/ 2991190 h 4341716"/>
              <a:gd name="connsiteX168-337" fmla="*/ 7303417 w 9336686"/>
              <a:gd name="connsiteY168-338" fmla="*/ 2205066 h 4341716"/>
              <a:gd name="connsiteX169-339" fmla="*/ 7303416 w 9336686"/>
              <a:gd name="connsiteY169-340" fmla="*/ 3761682 h 4341716"/>
              <a:gd name="connsiteX170-341" fmla="*/ 7174389 w 9336686"/>
              <a:gd name="connsiteY170-342" fmla="*/ 3890709 h 4341716"/>
              <a:gd name="connsiteX171-343" fmla="*/ 7174390 w 9336686"/>
              <a:gd name="connsiteY171-344" fmla="*/ 3890708 h 4341716"/>
              <a:gd name="connsiteX172-345" fmla="*/ 7045363 w 9336686"/>
              <a:gd name="connsiteY172-346" fmla="*/ 3761681 h 4341716"/>
              <a:gd name="connsiteX173-347" fmla="*/ 7045363 w 9336686"/>
              <a:gd name="connsiteY173-348" fmla="*/ 2205066 h 4341716"/>
              <a:gd name="connsiteX174-349" fmla="*/ 7045362 w 9336686"/>
              <a:gd name="connsiteY174-350" fmla="*/ 3778204 h 4341716"/>
              <a:gd name="connsiteX175-351" fmla="*/ 7035224 w 9336686"/>
              <a:gd name="connsiteY175-352" fmla="*/ 3727985 h 4341716"/>
              <a:gd name="connsiteX176-353" fmla="*/ 6916336 w 9336686"/>
              <a:gd name="connsiteY176-354" fmla="*/ 3649181 h 4341716"/>
              <a:gd name="connsiteX177-355" fmla="*/ 6797449 w 9336686"/>
              <a:gd name="connsiteY177-356" fmla="*/ 3727985 h 4341716"/>
              <a:gd name="connsiteX178-357" fmla="*/ 6787685 w 9336686"/>
              <a:gd name="connsiteY178-358" fmla="*/ 3776346 h 4341716"/>
              <a:gd name="connsiteX179-359" fmla="*/ 6787685 w 9336686"/>
              <a:gd name="connsiteY179-360" fmla="*/ 3861685 h 4341716"/>
              <a:gd name="connsiteX180-361" fmla="*/ 6658658 w 9336686"/>
              <a:gd name="connsiteY180-362" fmla="*/ 3990712 h 4341716"/>
              <a:gd name="connsiteX181-363" fmla="*/ 6658659 w 9336686"/>
              <a:gd name="connsiteY181-364" fmla="*/ 3990711 h 4341716"/>
              <a:gd name="connsiteX182-365" fmla="*/ 6529632 w 9336686"/>
              <a:gd name="connsiteY182-366" fmla="*/ 3861684 h 4341716"/>
              <a:gd name="connsiteX183-367" fmla="*/ 6529632 w 9336686"/>
              <a:gd name="connsiteY183-368" fmla="*/ 2205066 h 4341716"/>
              <a:gd name="connsiteX184-369" fmla="*/ 6529631 w 9336686"/>
              <a:gd name="connsiteY184-370" fmla="*/ 3267664 h 4341716"/>
              <a:gd name="connsiteX185-371" fmla="*/ 6519493 w 9336686"/>
              <a:gd name="connsiteY185-372" fmla="*/ 3217445 h 4341716"/>
              <a:gd name="connsiteX186-373" fmla="*/ 6400605 w 9336686"/>
              <a:gd name="connsiteY186-374" fmla="*/ 3138641 h 4341716"/>
              <a:gd name="connsiteX187-375" fmla="*/ 6281718 w 9336686"/>
              <a:gd name="connsiteY187-376" fmla="*/ 3217445 h 4341716"/>
              <a:gd name="connsiteX188-377" fmla="*/ 6278120 w 9336686"/>
              <a:gd name="connsiteY188-378" fmla="*/ 3235264 h 4341716"/>
              <a:gd name="connsiteX189-379" fmla="*/ 6278120 w 9336686"/>
              <a:gd name="connsiteY189-380" fmla="*/ 3324182 h 4341716"/>
              <a:gd name="connsiteX190-381" fmla="*/ 6149093 w 9336686"/>
              <a:gd name="connsiteY190-382" fmla="*/ 3453209 h 4341716"/>
              <a:gd name="connsiteX191-383" fmla="*/ 6149094 w 9336686"/>
              <a:gd name="connsiteY191-384" fmla="*/ 3453208 h 4341716"/>
              <a:gd name="connsiteX192-385" fmla="*/ 6020067 w 9336686"/>
              <a:gd name="connsiteY192-386" fmla="*/ 3324181 h 4341716"/>
              <a:gd name="connsiteX193-387" fmla="*/ 6020067 w 9336686"/>
              <a:gd name="connsiteY193-388" fmla="*/ 3254438 h 4341716"/>
              <a:gd name="connsiteX194-389" fmla="*/ 6012599 w 9336686"/>
              <a:gd name="connsiteY194-390" fmla="*/ 3217445 h 4341716"/>
              <a:gd name="connsiteX195-391" fmla="*/ 5893711 w 9336686"/>
              <a:gd name="connsiteY195-392" fmla="*/ 3138641 h 4341716"/>
              <a:gd name="connsiteX196-393" fmla="*/ 5774823 w 9336686"/>
              <a:gd name="connsiteY196-394" fmla="*/ 3217445 h 4341716"/>
              <a:gd name="connsiteX197-395" fmla="*/ 5765060 w 9336686"/>
              <a:gd name="connsiteY197-396" fmla="*/ 3265805 h 4341716"/>
              <a:gd name="connsiteX198-397" fmla="*/ 5765060 w 9336686"/>
              <a:gd name="connsiteY198-398" fmla="*/ 3558605 h 4341716"/>
              <a:gd name="connsiteX199-399" fmla="*/ 5636033 w 9336686"/>
              <a:gd name="connsiteY199-400" fmla="*/ 3687632 h 4341716"/>
              <a:gd name="connsiteX200-401" fmla="*/ 5636034 w 9336686"/>
              <a:gd name="connsiteY200-402" fmla="*/ 3687631 h 4341716"/>
              <a:gd name="connsiteX201-403" fmla="*/ 5507007 w 9336686"/>
              <a:gd name="connsiteY201-404" fmla="*/ 3558604 h 4341716"/>
              <a:gd name="connsiteX202-405" fmla="*/ 5507007 w 9336686"/>
              <a:gd name="connsiteY202-406" fmla="*/ 2935868 h 4341716"/>
              <a:gd name="connsiteX203-407" fmla="*/ 5490777 w 9336686"/>
              <a:gd name="connsiteY203-408" fmla="*/ 2909117 h 4341716"/>
              <a:gd name="connsiteX204-409" fmla="*/ 5391213 w 9336686"/>
              <a:gd name="connsiteY204-410" fmla="*/ 2862163 h 4341716"/>
              <a:gd name="connsiteX205-411" fmla="*/ 5299977 w 9336686"/>
              <a:gd name="connsiteY205-412" fmla="*/ 2899954 h 4341716"/>
              <a:gd name="connsiteX206-413" fmla="*/ 5273771 w 9336686"/>
              <a:gd name="connsiteY206-414" fmla="*/ 2938823 h 4341716"/>
              <a:gd name="connsiteX207-415" fmla="*/ 5273771 w 9336686"/>
              <a:gd name="connsiteY207-416" fmla="*/ 3014951 h 4341716"/>
              <a:gd name="connsiteX208-417" fmla="*/ 5194967 w 9336686"/>
              <a:gd name="connsiteY208-418" fmla="*/ 3133839 h 4341716"/>
              <a:gd name="connsiteX209-419" fmla="*/ 5151167 w 9336686"/>
              <a:gd name="connsiteY209-420" fmla="*/ 3142681 h 4341716"/>
              <a:gd name="connsiteX210-421" fmla="*/ 5151167 w 9336686"/>
              <a:gd name="connsiteY210-422" fmla="*/ 3144047 h 4341716"/>
              <a:gd name="connsiteX211-423" fmla="*/ 5127687 w 9336686"/>
              <a:gd name="connsiteY211-424" fmla="*/ 3146414 h 4341716"/>
              <a:gd name="connsiteX212-425" fmla="*/ 5027958 w 9336686"/>
              <a:gd name="connsiteY212-426" fmla="*/ 3232363 h 4341716"/>
              <a:gd name="connsiteX213-427" fmla="*/ 5019757 w 9336686"/>
              <a:gd name="connsiteY213-428" fmla="*/ 3278834 h 4341716"/>
              <a:gd name="connsiteX214-429" fmla="*/ 5019757 w 9336686"/>
              <a:gd name="connsiteY214-430" fmla="*/ 3746003 h 4341716"/>
              <a:gd name="connsiteX215-431" fmla="*/ 4890730 w 9336686"/>
              <a:gd name="connsiteY215-432" fmla="*/ 3875030 h 4341716"/>
              <a:gd name="connsiteX216-433" fmla="*/ 4890731 w 9336686"/>
              <a:gd name="connsiteY216-434" fmla="*/ 3875031 h 4341716"/>
              <a:gd name="connsiteX217-435" fmla="*/ 4761704 w 9336686"/>
              <a:gd name="connsiteY217-436" fmla="*/ 3746004 h 4341716"/>
              <a:gd name="connsiteX218-437" fmla="*/ 4761704 w 9336686"/>
              <a:gd name="connsiteY218-438" fmla="*/ 3425369 h 4341716"/>
              <a:gd name="connsiteX219-439" fmla="*/ 4744536 w 9336686"/>
              <a:gd name="connsiteY219-440" fmla="*/ 3397074 h 4341716"/>
              <a:gd name="connsiteX220-441" fmla="*/ 4644973 w 9336686"/>
              <a:gd name="connsiteY220-442" fmla="*/ 3350120 h 4341716"/>
              <a:gd name="connsiteX221-443" fmla="*/ 4526085 w 9336686"/>
              <a:gd name="connsiteY221-444" fmla="*/ 3428924 h 4341716"/>
              <a:gd name="connsiteX222-445" fmla="*/ 4519985 w 9336686"/>
              <a:gd name="connsiteY222-446" fmla="*/ 3459140 h 4341716"/>
              <a:gd name="connsiteX223-447" fmla="*/ 4519985 w 9336686"/>
              <a:gd name="connsiteY223-448" fmla="*/ 4066575 h 4341716"/>
              <a:gd name="connsiteX224-449" fmla="*/ 4390958 w 9336686"/>
              <a:gd name="connsiteY224-450" fmla="*/ 4195602 h 4341716"/>
              <a:gd name="connsiteX225-451" fmla="*/ 4390959 w 9336686"/>
              <a:gd name="connsiteY225-452" fmla="*/ 4195601 h 4341716"/>
              <a:gd name="connsiteX226-453" fmla="*/ 4261932 w 9336686"/>
              <a:gd name="connsiteY226-454" fmla="*/ 4066574 h 4341716"/>
              <a:gd name="connsiteX227-455" fmla="*/ 4261932 w 9336686"/>
              <a:gd name="connsiteY227-456" fmla="*/ 3955216 h 4341716"/>
              <a:gd name="connsiteX228-457" fmla="*/ 4260106 w 9336686"/>
              <a:gd name="connsiteY228-458" fmla="*/ 3946171 h 4341716"/>
              <a:gd name="connsiteX229-459" fmla="*/ 4141220 w 9336686"/>
              <a:gd name="connsiteY229-460" fmla="*/ 3867367 h 4341716"/>
              <a:gd name="connsiteX230-461" fmla="*/ 4022332 w 9336686"/>
              <a:gd name="connsiteY230-462" fmla="*/ 3946171 h 4341716"/>
              <a:gd name="connsiteX231-463" fmla="*/ 4018195 w 9336686"/>
              <a:gd name="connsiteY231-464" fmla="*/ 3966664 h 4341716"/>
              <a:gd name="connsiteX232-465" fmla="*/ 4018195 w 9336686"/>
              <a:gd name="connsiteY232-466" fmla="*/ 4212689 h 4341716"/>
              <a:gd name="connsiteX233-467" fmla="*/ 3889168 w 9336686"/>
              <a:gd name="connsiteY233-468" fmla="*/ 4341716 h 4341716"/>
              <a:gd name="connsiteX234-469" fmla="*/ 3889169 w 9336686"/>
              <a:gd name="connsiteY234-470" fmla="*/ 4341715 h 4341716"/>
              <a:gd name="connsiteX235-471" fmla="*/ 3760142 w 9336686"/>
              <a:gd name="connsiteY235-472" fmla="*/ 4212688 h 4341716"/>
              <a:gd name="connsiteX236-473" fmla="*/ 3760142 w 9336686"/>
              <a:gd name="connsiteY236-474" fmla="*/ 3745519 h 4341716"/>
              <a:gd name="connsiteX237-475" fmla="*/ 3751941 w 9336686"/>
              <a:gd name="connsiteY237-476" fmla="*/ 3699048 h 4341716"/>
              <a:gd name="connsiteX238-477" fmla="*/ 3652212 w 9336686"/>
              <a:gd name="connsiteY238-478" fmla="*/ 3613099 h 4341716"/>
              <a:gd name="connsiteX239-479" fmla="*/ 3628732 w 9336686"/>
              <a:gd name="connsiteY239-480" fmla="*/ 3610732 h 4341716"/>
              <a:gd name="connsiteX240-481" fmla="*/ 3628732 w 9336686"/>
              <a:gd name="connsiteY240-482" fmla="*/ 3609366 h 4341716"/>
              <a:gd name="connsiteX241-483" fmla="*/ 3584932 w 9336686"/>
              <a:gd name="connsiteY241-484" fmla="*/ 3600524 h 4341716"/>
              <a:gd name="connsiteX242-485" fmla="*/ 3506128 w 9336686"/>
              <a:gd name="connsiteY242-486" fmla="*/ 3481636 h 4341716"/>
              <a:gd name="connsiteX243-487" fmla="*/ 3506128 w 9336686"/>
              <a:gd name="connsiteY243-488" fmla="*/ 3431307 h 4341716"/>
              <a:gd name="connsiteX244-489" fmla="*/ 3500614 w 9336686"/>
              <a:gd name="connsiteY244-490" fmla="*/ 3403994 h 4341716"/>
              <a:gd name="connsiteX245-491" fmla="*/ 3381726 w 9336686"/>
              <a:gd name="connsiteY245-492" fmla="*/ 3325190 h 4341716"/>
              <a:gd name="connsiteX246-493" fmla="*/ 3290490 w 9336686"/>
              <a:gd name="connsiteY246-494" fmla="*/ 3362981 h 4341716"/>
              <a:gd name="connsiteX247-495" fmla="*/ 3263554 w 9336686"/>
              <a:gd name="connsiteY247-496" fmla="*/ 3402932 h 4341716"/>
              <a:gd name="connsiteX248-497" fmla="*/ 3263554 w 9336686"/>
              <a:gd name="connsiteY248-498" fmla="*/ 3631142 h 4341716"/>
              <a:gd name="connsiteX249-499" fmla="*/ 3134527 w 9336686"/>
              <a:gd name="connsiteY249-500" fmla="*/ 3760169 h 4341716"/>
              <a:gd name="connsiteX250-501" fmla="*/ 3134528 w 9336686"/>
              <a:gd name="connsiteY250-502" fmla="*/ 3760168 h 4341716"/>
              <a:gd name="connsiteX251-503" fmla="*/ 3005501 w 9336686"/>
              <a:gd name="connsiteY251-504" fmla="*/ 3631141 h 4341716"/>
              <a:gd name="connsiteX252-505" fmla="*/ 3005501 w 9336686"/>
              <a:gd name="connsiteY252-506" fmla="*/ 2991769 h 4341716"/>
              <a:gd name="connsiteX253-507" fmla="*/ 3000280 w 9336686"/>
              <a:gd name="connsiteY253-508" fmla="*/ 2965907 h 4341716"/>
              <a:gd name="connsiteX254-509" fmla="*/ 2881392 w 9336686"/>
              <a:gd name="connsiteY254-510" fmla="*/ 2887103 h 4341716"/>
              <a:gd name="connsiteX255-511" fmla="*/ 2762505 w 9336686"/>
              <a:gd name="connsiteY255-512" fmla="*/ 2965907 h 4341716"/>
              <a:gd name="connsiteX256-513" fmla="*/ 2762032 w 9336686"/>
              <a:gd name="connsiteY256-514" fmla="*/ 2968250 h 4341716"/>
              <a:gd name="connsiteX257-515" fmla="*/ 2762032 w 9336686"/>
              <a:gd name="connsiteY257-516" fmla="*/ 3113195 h 4341716"/>
              <a:gd name="connsiteX258-517" fmla="*/ 2683229 w 9336686"/>
              <a:gd name="connsiteY258-518" fmla="*/ 3232083 h 4341716"/>
              <a:gd name="connsiteX259-519" fmla="*/ 2635159 w 9336686"/>
              <a:gd name="connsiteY259-520" fmla="*/ 3241787 h 4341716"/>
              <a:gd name="connsiteX260-521" fmla="*/ 2635159 w 9336686"/>
              <a:gd name="connsiteY260-522" fmla="*/ 3242525 h 4341716"/>
              <a:gd name="connsiteX261-523" fmla="*/ 2611679 w 9336686"/>
              <a:gd name="connsiteY261-524" fmla="*/ 3244892 h 4341716"/>
              <a:gd name="connsiteX262-525" fmla="*/ 2534615 w 9336686"/>
              <a:gd name="connsiteY262-526" fmla="*/ 3291336 h 4341716"/>
              <a:gd name="connsiteX263-527" fmla="*/ 2512827 w 9336686"/>
              <a:gd name="connsiteY263-528" fmla="*/ 3329312 h 4341716"/>
              <a:gd name="connsiteX264-529" fmla="*/ 2512827 w 9336686"/>
              <a:gd name="connsiteY264-530" fmla="*/ 3454880 h 4341716"/>
              <a:gd name="connsiteX265-531" fmla="*/ 2434024 w 9336686"/>
              <a:gd name="connsiteY265-532" fmla="*/ 3573768 h 4341716"/>
              <a:gd name="connsiteX266-533" fmla="*/ 2385954 w 9336686"/>
              <a:gd name="connsiteY266-534" fmla="*/ 3583472 h 4341716"/>
              <a:gd name="connsiteX267-535" fmla="*/ 2385954 w 9336686"/>
              <a:gd name="connsiteY267-536" fmla="*/ 3584210 h 4341716"/>
              <a:gd name="connsiteX268-537" fmla="*/ 2362474 w 9336686"/>
              <a:gd name="connsiteY268-538" fmla="*/ 3586577 h 4341716"/>
              <a:gd name="connsiteX269-539" fmla="*/ 2285410 w 9336686"/>
              <a:gd name="connsiteY269-540" fmla="*/ 3633021 h 4341716"/>
              <a:gd name="connsiteX270-541" fmla="*/ 2273449 w 9336686"/>
              <a:gd name="connsiteY270-542" fmla="*/ 3653869 h 4341716"/>
              <a:gd name="connsiteX271-543" fmla="*/ 2273449 w 9336686"/>
              <a:gd name="connsiteY271-544" fmla="*/ 3867367 h 4341716"/>
              <a:gd name="connsiteX272-545" fmla="*/ 2144423 w 9336686"/>
              <a:gd name="connsiteY272-546" fmla="*/ 3996394 h 4341716"/>
              <a:gd name="connsiteX273-547" fmla="*/ 2144424 w 9336686"/>
              <a:gd name="connsiteY273-548" fmla="*/ 3996393 h 4341716"/>
              <a:gd name="connsiteX274-549" fmla="*/ 2015396 w 9336686"/>
              <a:gd name="connsiteY274-550" fmla="*/ 3867366 h 4341716"/>
              <a:gd name="connsiteX275-551" fmla="*/ 2015396 w 9336686"/>
              <a:gd name="connsiteY275-552" fmla="*/ 3400197 h 4341716"/>
              <a:gd name="connsiteX276-553" fmla="*/ 2007195 w 9336686"/>
              <a:gd name="connsiteY276-554" fmla="*/ 3353726 h 4341716"/>
              <a:gd name="connsiteX277-555" fmla="*/ 1907467 w 9336686"/>
              <a:gd name="connsiteY277-556" fmla="*/ 3267777 h 4341716"/>
              <a:gd name="connsiteX278-557" fmla="*/ 1883987 w 9336686"/>
              <a:gd name="connsiteY278-558" fmla="*/ 3265410 h 4341716"/>
              <a:gd name="connsiteX279-559" fmla="*/ 1883987 w 9336686"/>
              <a:gd name="connsiteY279-560" fmla="*/ 3264044 h 4341716"/>
              <a:gd name="connsiteX280-561" fmla="*/ 1840187 w 9336686"/>
              <a:gd name="connsiteY280-562" fmla="*/ 3255202 h 4341716"/>
              <a:gd name="connsiteX281-563" fmla="*/ 1761383 w 9336686"/>
              <a:gd name="connsiteY281-564" fmla="*/ 3136314 h 4341716"/>
              <a:gd name="connsiteX282-565" fmla="*/ 1761383 w 9336686"/>
              <a:gd name="connsiteY282-566" fmla="*/ 2996103 h 4341716"/>
              <a:gd name="connsiteX283-567" fmla="*/ 1755287 w 9336686"/>
              <a:gd name="connsiteY283-568" fmla="*/ 2965907 h 4341716"/>
              <a:gd name="connsiteX284-569" fmla="*/ 1636398 w 9336686"/>
              <a:gd name="connsiteY284-570" fmla="*/ 2887103 h 4341716"/>
              <a:gd name="connsiteX285-571" fmla="*/ 1517510 w 9336686"/>
              <a:gd name="connsiteY285-572" fmla="*/ 2965907 h 4341716"/>
              <a:gd name="connsiteX286-573" fmla="*/ 1515568 w 9336686"/>
              <a:gd name="connsiteY286-574" fmla="*/ 2975527 h 4341716"/>
              <a:gd name="connsiteX287-575" fmla="*/ 1515568 w 9336686"/>
              <a:gd name="connsiteY287-576" fmla="*/ 3239907 h 4341716"/>
              <a:gd name="connsiteX288-577" fmla="*/ 1386541 w 9336686"/>
              <a:gd name="connsiteY288-578" fmla="*/ 3368934 h 4341716"/>
              <a:gd name="connsiteX289-579" fmla="*/ 1386542 w 9336686"/>
              <a:gd name="connsiteY289-580" fmla="*/ 3368933 h 4341716"/>
              <a:gd name="connsiteX290-581" fmla="*/ 1257514 w 9336686"/>
              <a:gd name="connsiteY290-582" fmla="*/ 3239906 h 4341716"/>
              <a:gd name="connsiteX291-583" fmla="*/ 1257514 w 9336686"/>
              <a:gd name="connsiteY291-584" fmla="*/ 2772737 h 4341716"/>
              <a:gd name="connsiteX292-585" fmla="*/ 1249314 w 9336686"/>
              <a:gd name="connsiteY292-586" fmla="*/ 2726266 h 4341716"/>
              <a:gd name="connsiteX293-587" fmla="*/ 1149584 w 9336686"/>
              <a:gd name="connsiteY293-588" fmla="*/ 2640317 h 4341716"/>
              <a:gd name="connsiteX294-589" fmla="*/ 1126104 w 9336686"/>
              <a:gd name="connsiteY294-590" fmla="*/ 2637950 h 4341716"/>
              <a:gd name="connsiteX295-591" fmla="*/ 1126104 w 9336686"/>
              <a:gd name="connsiteY295-592" fmla="*/ 2636584 h 4341716"/>
              <a:gd name="connsiteX296-593" fmla="*/ 1082305 w 9336686"/>
              <a:gd name="connsiteY296-594" fmla="*/ 2627742 h 4341716"/>
              <a:gd name="connsiteX297-595" fmla="*/ 1003500 w 9336686"/>
              <a:gd name="connsiteY297-596" fmla="*/ 2508854 h 4341716"/>
              <a:gd name="connsiteX298-597" fmla="*/ 1003500 w 9336686"/>
              <a:gd name="connsiteY298-598" fmla="*/ 2387433 h 4341716"/>
              <a:gd name="connsiteX299-599" fmla="*/ 1003269 w 9336686"/>
              <a:gd name="connsiteY299-600" fmla="*/ 2386290 h 4341716"/>
              <a:gd name="connsiteX300-601" fmla="*/ 884381 w 9336686"/>
              <a:gd name="connsiteY300-602" fmla="*/ 2307486 h 4341716"/>
              <a:gd name="connsiteX301-603" fmla="*/ 765494 w 9336686"/>
              <a:gd name="connsiteY301-604" fmla="*/ 2386290 h 4341716"/>
              <a:gd name="connsiteX302-605" fmla="*/ 762038 w 9336686"/>
              <a:gd name="connsiteY302-606" fmla="*/ 2403410 h 4341716"/>
              <a:gd name="connsiteX303-607" fmla="*/ 762038 w 9336686"/>
              <a:gd name="connsiteY303-608" fmla="*/ 2614672 h 4341716"/>
              <a:gd name="connsiteX304-609" fmla="*/ 683235 w 9336686"/>
              <a:gd name="connsiteY304-610" fmla="*/ 2733560 h 4341716"/>
              <a:gd name="connsiteX305-611" fmla="*/ 635165 w 9336686"/>
              <a:gd name="connsiteY305-612" fmla="*/ 2743264 h 4341716"/>
              <a:gd name="connsiteX306-613" fmla="*/ 635165 w 9336686"/>
              <a:gd name="connsiteY306-614" fmla="*/ 2744002 h 4341716"/>
              <a:gd name="connsiteX307-615" fmla="*/ 611685 w 9336686"/>
              <a:gd name="connsiteY307-616" fmla="*/ 2746369 h 4341716"/>
              <a:gd name="connsiteX308-617" fmla="*/ 534621 w 9336686"/>
              <a:gd name="connsiteY308-618" fmla="*/ 2792813 h 4341716"/>
              <a:gd name="connsiteX309-619" fmla="*/ 512066 w 9336686"/>
              <a:gd name="connsiteY309-620" fmla="*/ 2832126 h 4341716"/>
              <a:gd name="connsiteX310-621" fmla="*/ 512066 w 9336686"/>
              <a:gd name="connsiteY310-622" fmla="*/ 3531739 h 4341716"/>
              <a:gd name="connsiteX311-623" fmla="*/ 383039 w 9336686"/>
              <a:gd name="connsiteY311-624" fmla="*/ 3660766 h 4341716"/>
              <a:gd name="connsiteX312-625" fmla="*/ 383040 w 9336686"/>
              <a:gd name="connsiteY312-626" fmla="*/ 3660765 h 4341716"/>
              <a:gd name="connsiteX313-627" fmla="*/ 254013 w 9336686"/>
              <a:gd name="connsiteY313-628" fmla="*/ 3531738 h 4341716"/>
              <a:gd name="connsiteX314-629" fmla="*/ 254013 w 9336686"/>
              <a:gd name="connsiteY314-630" fmla="*/ 3064569 h 4341716"/>
              <a:gd name="connsiteX315-631" fmla="*/ 245812 w 9336686"/>
              <a:gd name="connsiteY315-632" fmla="*/ 3018098 h 4341716"/>
              <a:gd name="connsiteX316-633" fmla="*/ 146083 w 9336686"/>
              <a:gd name="connsiteY316-634" fmla="*/ 2932149 h 4341716"/>
              <a:gd name="connsiteX317-635" fmla="*/ 122603 w 9336686"/>
              <a:gd name="connsiteY317-636" fmla="*/ 2929782 h 4341716"/>
              <a:gd name="connsiteX318-637" fmla="*/ 122603 w 9336686"/>
              <a:gd name="connsiteY318-638" fmla="*/ 2928416 h 4341716"/>
              <a:gd name="connsiteX319-639" fmla="*/ 78803 w 9336686"/>
              <a:gd name="connsiteY319-640" fmla="*/ 2919574 h 4341716"/>
              <a:gd name="connsiteX320-641" fmla="*/ 22035 w 9336686"/>
              <a:gd name="connsiteY320-642" fmla="*/ 2872826 h 4341716"/>
              <a:gd name="connsiteX321-643" fmla="*/ 0 w 9336686"/>
              <a:gd name="connsiteY321-644" fmla="*/ 2800689 h 4341716"/>
              <a:gd name="connsiteX322-645" fmla="*/ 0 w 9336686"/>
              <a:gd name="connsiteY322-646" fmla="*/ 783111 h 4341716"/>
              <a:gd name="connsiteX323-647" fmla="*/ 129027 w 9336686"/>
              <a:gd name="connsiteY323-648" fmla="*/ 654084 h 4341716"/>
              <a:gd name="connsiteX324-649" fmla="*/ 129026 w 9336686"/>
              <a:gd name="connsiteY324-650" fmla="*/ 654085 h 4341716"/>
              <a:gd name="connsiteX325-651" fmla="*/ 258053 w 9336686"/>
              <a:gd name="connsiteY325-652" fmla="*/ 783112 h 4341716"/>
              <a:gd name="connsiteX326-653" fmla="*/ 258053 w 9336686"/>
              <a:gd name="connsiteY326-654" fmla="*/ 1405848 h 4341716"/>
              <a:gd name="connsiteX327-655" fmla="*/ 274283 w 9336686"/>
              <a:gd name="connsiteY327-656" fmla="*/ 1432599 h 4341716"/>
              <a:gd name="connsiteX328-657" fmla="*/ 373847 w 9336686"/>
              <a:gd name="connsiteY328-658" fmla="*/ 1479553 h 4341716"/>
              <a:gd name="connsiteX329-659" fmla="*/ 492735 w 9336686"/>
              <a:gd name="connsiteY329-660" fmla="*/ 1400749 h 4341716"/>
              <a:gd name="connsiteX330-661" fmla="*/ 494536 w 9336686"/>
              <a:gd name="connsiteY330-662" fmla="*/ 1391827 h 4341716"/>
              <a:gd name="connsiteX331-663" fmla="*/ 494536 w 9336686"/>
              <a:gd name="connsiteY331-664" fmla="*/ 964051 h 4341716"/>
              <a:gd name="connsiteX332-665" fmla="*/ 623563 w 9336686"/>
              <a:gd name="connsiteY332-666" fmla="*/ 835024 h 4341716"/>
              <a:gd name="connsiteX333-667" fmla="*/ 623562 w 9336686"/>
              <a:gd name="connsiteY333-668" fmla="*/ 835025 h 4341716"/>
              <a:gd name="connsiteX334-669" fmla="*/ 752589 w 9336686"/>
              <a:gd name="connsiteY334-670" fmla="*/ 964052 h 4341716"/>
              <a:gd name="connsiteX335-671" fmla="*/ 752589 w 9336686"/>
              <a:gd name="connsiteY335-672" fmla="*/ 2136650 h 4341716"/>
              <a:gd name="connsiteX336-673" fmla="*/ 752590 w 9336686"/>
              <a:gd name="connsiteY336-674" fmla="*/ 947529 h 4341716"/>
              <a:gd name="connsiteX337-675" fmla="*/ 762728 w 9336686"/>
              <a:gd name="connsiteY337-676" fmla="*/ 997748 h 4341716"/>
              <a:gd name="connsiteX338-677" fmla="*/ 881616 w 9336686"/>
              <a:gd name="connsiteY338-678" fmla="*/ 1076552 h 4341716"/>
              <a:gd name="connsiteX339-679" fmla="*/ 1000503 w 9336686"/>
              <a:gd name="connsiteY339-680" fmla="*/ 997748 h 4341716"/>
              <a:gd name="connsiteX340-681" fmla="*/ 1010267 w 9336686"/>
              <a:gd name="connsiteY340-682" fmla="*/ 949388 h 4341716"/>
              <a:gd name="connsiteX341-683" fmla="*/ 1010267 w 9336686"/>
              <a:gd name="connsiteY341-684" fmla="*/ 362986 h 4341716"/>
              <a:gd name="connsiteX342-685" fmla="*/ 1139294 w 9336686"/>
              <a:gd name="connsiteY342-686" fmla="*/ 233959 h 4341716"/>
              <a:gd name="connsiteX343-687" fmla="*/ 1139293 w 9336686"/>
              <a:gd name="connsiteY343-688" fmla="*/ 233960 h 4341716"/>
              <a:gd name="connsiteX344-689" fmla="*/ 1268320 w 9336686"/>
              <a:gd name="connsiteY344-690" fmla="*/ 362987 h 4341716"/>
              <a:gd name="connsiteX345-691" fmla="*/ 1268320 w 9336686"/>
              <a:gd name="connsiteY345-692" fmla="*/ 2136650 h 4341716"/>
              <a:gd name="connsiteX346-693" fmla="*/ 1268321 w 9336686"/>
              <a:gd name="connsiteY346-694" fmla="*/ 1259949 h 4341716"/>
              <a:gd name="connsiteX347-695" fmla="*/ 1278459 w 9336686"/>
              <a:gd name="connsiteY347-696" fmla="*/ 1310168 h 4341716"/>
              <a:gd name="connsiteX348-697" fmla="*/ 1397347 w 9336686"/>
              <a:gd name="connsiteY348-698" fmla="*/ 1388972 h 4341716"/>
              <a:gd name="connsiteX349-699" fmla="*/ 1516234 w 9336686"/>
              <a:gd name="connsiteY349-700" fmla="*/ 1310168 h 4341716"/>
              <a:gd name="connsiteX350-701" fmla="*/ 1519832 w 9336686"/>
              <a:gd name="connsiteY350-702" fmla="*/ 1292349 h 4341716"/>
              <a:gd name="connsiteX351-703" fmla="*/ 1519832 w 9336686"/>
              <a:gd name="connsiteY351-704" fmla="*/ 983403 h 4341716"/>
              <a:gd name="connsiteX352-705" fmla="*/ 1648859 w 9336686"/>
              <a:gd name="connsiteY352-706" fmla="*/ 854376 h 4341716"/>
              <a:gd name="connsiteX353-707" fmla="*/ 1648858 w 9336686"/>
              <a:gd name="connsiteY353-708" fmla="*/ 854377 h 4341716"/>
              <a:gd name="connsiteX354-709" fmla="*/ 1777885 w 9336686"/>
              <a:gd name="connsiteY354-710" fmla="*/ 983404 h 4341716"/>
              <a:gd name="connsiteX355-711" fmla="*/ 1777885 w 9336686"/>
              <a:gd name="connsiteY355-712" fmla="*/ 1363756 h 4341716"/>
              <a:gd name="connsiteX356-713" fmla="*/ 1785353 w 9336686"/>
              <a:gd name="connsiteY356-714" fmla="*/ 1400749 h 4341716"/>
              <a:gd name="connsiteX357-715" fmla="*/ 1904241 w 9336686"/>
              <a:gd name="connsiteY357-716" fmla="*/ 1479553 h 4341716"/>
              <a:gd name="connsiteX358-717" fmla="*/ 2033268 w 9336686"/>
              <a:gd name="connsiteY358-718" fmla="*/ 1350526 h 4341716"/>
              <a:gd name="connsiteX359-719" fmla="*/ 2033268 w 9336686"/>
              <a:gd name="connsiteY359-720" fmla="*/ 2136650 h 4341716"/>
              <a:gd name="connsiteX360-721" fmla="*/ 2033269 w 9336686"/>
              <a:gd name="connsiteY360-722" fmla="*/ 580034 h 4341716"/>
              <a:gd name="connsiteX361-723" fmla="*/ 2162296 w 9336686"/>
              <a:gd name="connsiteY361-724" fmla="*/ 451007 h 4341716"/>
              <a:gd name="connsiteX362-725" fmla="*/ 2162295 w 9336686"/>
              <a:gd name="connsiteY362-726" fmla="*/ 451008 h 4341716"/>
              <a:gd name="connsiteX363-727" fmla="*/ 2291322 w 9336686"/>
              <a:gd name="connsiteY363-728" fmla="*/ 580035 h 4341716"/>
              <a:gd name="connsiteX364-729" fmla="*/ 2291322 w 9336686"/>
              <a:gd name="connsiteY364-730" fmla="*/ 2136650 h 4341716"/>
              <a:gd name="connsiteX365-731" fmla="*/ 2291323 w 9336686"/>
              <a:gd name="connsiteY365-732" fmla="*/ 563512 h 4341716"/>
              <a:gd name="connsiteX366-733" fmla="*/ 2301461 w 9336686"/>
              <a:gd name="connsiteY366-734" fmla="*/ 613731 h 4341716"/>
              <a:gd name="connsiteX367-735" fmla="*/ 2420349 w 9336686"/>
              <a:gd name="connsiteY367-736" fmla="*/ 692535 h 4341716"/>
              <a:gd name="connsiteX368-737" fmla="*/ 2539236 w 9336686"/>
              <a:gd name="connsiteY368-738" fmla="*/ 613731 h 4341716"/>
              <a:gd name="connsiteX369-739" fmla="*/ 2549000 w 9336686"/>
              <a:gd name="connsiteY369-740" fmla="*/ 565370 h 4341716"/>
              <a:gd name="connsiteX370-741" fmla="*/ 2549000 w 9336686"/>
              <a:gd name="connsiteY370-742" fmla="*/ 480031 h 4341716"/>
              <a:gd name="connsiteX371-743" fmla="*/ 2678027 w 9336686"/>
              <a:gd name="connsiteY371-744" fmla="*/ 351004 h 4341716"/>
              <a:gd name="connsiteX372-745" fmla="*/ 2678026 w 9336686"/>
              <a:gd name="connsiteY372-746" fmla="*/ 351005 h 4341716"/>
              <a:gd name="connsiteX373-747" fmla="*/ 2807053 w 9336686"/>
              <a:gd name="connsiteY373-748" fmla="*/ 480032 h 4341716"/>
              <a:gd name="connsiteX374-749" fmla="*/ 2807053 w 9336686"/>
              <a:gd name="connsiteY374-750" fmla="*/ 2136650 h 4341716"/>
              <a:gd name="connsiteX375-751" fmla="*/ 2807054 w 9336686"/>
              <a:gd name="connsiteY375-752" fmla="*/ 1074052 h 4341716"/>
              <a:gd name="connsiteX376-753" fmla="*/ 2817192 w 9336686"/>
              <a:gd name="connsiteY376-754" fmla="*/ 1124271 h 4341716"/>
              <a:gd name="connsiteX377-755" fmla="*/ 2936080 w 9336686"/>
              <a:gd name="connsiteY377-756" fmla="*/ 1203075 h 4341716"/>
              <a:gd name="connsiteX378-757" fmla="*/ 3054967 w 9336686"/>
              <a:gd name="connsiteY378-758" fmla="*/ 1124271 h 4341716"/>
              <a:gd name="connsiteX379-759" fmla="*/ 3058565 w 9336686"/>
              <a:gd name="connsiteY379-760" fmla="*/ 1106452 h 4341716"/>
              <a:gd name="connsiteX380-761" fmla="*/ 3058565 w 9336686"/>
              <a:gd name="connsiteY380-762" fmla="*/ 1017534 h 4341716"/>
              <a:gd name="connsiteX381-763" fmla="*/ 3187592 w 9336686"/>
              <a:gd name="connsiteY381-764" fmla="*/ 888507 h 4341716"/>
              <a:gd name="connsiteX382-765" fmla="*/ 3187591 w 9336686"/>
              <a:gd name="connsiteY382-766" fmla="*/ 888508 h 4341716"/>
              <a:gd name="connsiteX383-767" fmla="*/ 3316618 w 9336686"/>
              <a:gd name="connsiteY383-768" fmla="*/ 1017535 h 4341716"/>
              <a:gd name="connsiteX384-769" fmla="*/ 3316618 w 9336686"/>
              <a:gd name="connsiteY384-770" fmla="*/ 1087278 h 4341716"/>
              <a:gd name="connsiteX385-771" fmla="*/ 3324086 w 9336686"/>
              <a:gd name="connsiteY385-772" fmla="*/ 1124271 h 4341716"/>
              <a:gd name="connsiteX386-773" fmla="*/ 3442974 w 9336686"/>
              <a:gd name="connsiteY386-774" fmla="*/ 1203075 h 4341716"/>
              <a:gd name="connsiteX387-775" fmla="*/ 3561862 w 9336686"/>
              <a:gd name="connsiteY387-776" fmla="*/ 1124271 h 4341716"/>
              <a:gd name="connsiteX388-777" fmla="*/ 3571625 w 9336686"/>
              <a:gd name="connsiteY388-778" fmla="*/ 1075911 h 4341716"/>
              <a:gd name="connsiteX389-779" fmla="*/ 3571625 w 9336686"/>
              <a:gd name="connsiteY389-780" fmla="*/ 783111 h 4341716"/>
              <a:gd name="connsiteX390-781" fmla="*/ 3700652 w 9336686"/>
              <a:gd name="connsiteY390-782" fmla="*/ 654084 h 4341716"/>
              <a:gd name="connsiteX391-783" fmla="*/ 3700651 w 9336686"/>
              <a:gd name="connsiteY391-784" fmla="*/ 654085 h 4341716"/>
              <a:gd name="connsiteX392-785" fmla="*/ 3829678 w 9336686"/>
              <a:gd name="connsiteY392-786" fmla="*/ 783112 h 4341716"/>
              <a:gd name="connsiteX393-787" fmla="*/ 3829678 w 9336686"/>
              <a:gd name="connsiteY393-788" fmla="*/ 1405848 h 4341716"/>
              <a:gd name="connsiteX394-789" fmla="*/ 3845908 w 9336686"/>
              <a:gd name="connsiteY394-790" fmla="*/ 1432599 h 4341716"/>
              <a:gd name="connsiteX395-791" fmla="*/ 3945472 w 9336686"/>
              <a:gd name="connsiteY395-792" fmla="*/ 1479553 h 4341716"/>
              <a:gd name="connsiteX396-793" fmla="*/ 4036708 w 9336686"/>
              <a:gd name="connsiteY396-794" fmla="*/ 1441762 h 4341716"/>
              <a:gd name="connsiteX397-795" fmla="*/ 4062914 w 9336686"/>
              <a:gd name="connsiteY397-796" fmla="*/ 1402893 h 4341716"/>
              <a:gd name="connsiteX398-797" fmla="*/ 4062914 w 9336686"/>
              <a:gd name="connsiteY398-798" fmla="*/ 1326765 h 4341716"/>
              <a:gd name="connsiteX399-799" fmla="*/ 4141718 w 9336686"/>
              <a:gd name="connsiteY399-800" fmla="*/ 1207877 h 4341716"/>
              <a:gd name="connsiteX400-801" fmla="*/ 4185518 w 9336686"/>
              <a:gd name="connsiteY400-802" fmla="*/ 1199035 h 4341716"/>
              <a:gd name="connsiteX401-803" fmla="*/ 4185518 w 9336686"/>
              <a:gd name="connsiteY401-804" fmla="*/ 1197669 h 4341716"/>
              <a:gd name="connsiteX402-805" fmla="*/ 4208998 w 9336686"/>
              <a:gd name="connsiteY402-806" fmla="*/ 1195302 h 4341716"/>
              <a:gd name="connsiteX403-807" fmla="*/ 4308727 w 9336686"/>
              <a:gd name="connsiteY403-808" fmla="*/ 1109353 h 4341716"/>
              <a:gd name="connsiteX404-809" fmla="*/ 4316928 w 9336686"/>
              <a:gd name="connsiteY404-810" fmla="*/ 1062882 h 4341716"/>
              <a:gd name="connsiteX405-811" fmla="*/ 4316928 w 9336686"/>
              <a:gd name="connsiteY405-812" fmla="*/ 595713 h 4341716"/>
              <a:gd name="connsiteX406-813" fmla="*/ 4445955 w 9336686"/>
              <a:gd name="connsiteY406-814" fmla="*/ 466686 h 4341716"/>
              <a:gd name="connsiteX407-815" fmla="*/ 4445954 w 9336686"/>
              <a:gd name="connsiteY407-816" fmla="*/ 466685 h 4341716"/>
              <a:gd name="connsiteX408-817" fmla="*/ 4574981 w 9336686"/>
              <a:gd name="connsiteY408-818" fmla="*/ 595712 h 4341716"/>
              <a:gd name="connsiteX409-819" fmla="*/ 4574981 w 9336686"/>
              <a:gd name="connsiteY409-820" fmla="*/ 916347 h 4341716"/>
              <a:gd name="connsiteX410-821" fmla="*/ 4592149 w 9336686"/>
              <a:gd name="connsiteY410-822" fmla="*/ 944642 h 4341716"/>
              <a:gd name="connsiteX411-823" fmla="*/ 4691712 w 9336686"/>
              <a:gd name="connsiteY411-824" fmla="*/ 991596 h 4341716"/>
              <a:gd name="connsiteX412-825" fmla="*/ 4810600 w 9336686"/>
              <a:gd name="connsiteY412-826" fmla="*/ 912792 h 4341716"/>
              <a:gd name="connsiteX413-827" fmla="*/ 4816700 w 9336686"/>
              <a:gd name="connsiteY413-828" fmla="*/ 882576 h 4341716"/>
              <a:gd name="connsiteX414-829" fmla="*/ 4816700 w 9336686"/>
              <a:gd name="connsiteY414-830" fmla="*/ 275141 h 4341716"/>
              <a:gd name="connsiteX415-831" fmla="*/ 4945727 w 9336686"/>
              <a:gd name="connsiteY415-832"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833" fmla="*/ 3651347 w 9336686"/>
              <a:gd name="connsiteY0-834" fmla="*/ 3605718 h 4341716"/>
              <a:gd name="connsiteX1-835" fmla="*/ 3648504 w 9336686"/>
              <a:gd name="connsiteY1-836" fmla="*/ 3606586 h 4341716"/>
              <a:gd name="connsiteX2-837" fmla="*/ 3648898 w 9336686"/>
              <a:gd name="connsiteY2-838" fmla="*/ 3606552 h 4341716"/>
              <a:gd name="connsiteX3-839" fmla="*/ 3651347 w 9336686"/>
              <a:gd name="connsiteY3-840" fmla="*/ 3605718 h 4341716"/>
              <a:gd name="connsiteX4-841" fmla="*/ 1906601 w 9336686"/>
              <a:gd name="connsiteY4-842" fmla="*/ 3260396 h 4341716"/>
              <a:gd name="connsiteX5-843" fmla="*/ 1903759 w 9336686"/>
              <a:gd name="connsiteY5-844" fmla="*/ 3261264 h 4341716"/>
              <a:gd name="connsiteX6-845" fmla="*/ 1904153 w 9336686"/>
              <a:gd name="connsiteY6-846" fmla="*/ 3261230 h 4341716"/>
              <a:gd name="connsiteX7-847" fmla="*/ 1906601 w 9336686"/>
              <a:gd name="connsiteY7-848" fmla="*/ 3260396 h 4341716"/>
              <a:gd name="connsiteX8-849" fmla="*/ 5128552 w 9336686"/>
              <a:gd name="connsiteY8-850" fmla="*/ 3139033 h 4341716"/>
              <a:gd name="connsiteX9-851" fmla="*/ 5131001 w 9336686"/>
              <a:gd name="connsiteY9-852" fmla="*/ 3139867 h 4341716"/>
              <a:gd name="connsiteX10-853" fmla="*/ 5131395 w 9336686"/>
              <a:gd name="connsiteY10-854" fmla="*/ 3139901 h 4341716"/>
              <a:gd name="connsiteX11-855" fmla="*/ 5128552 w 9336686"/>
              <a:gd name="connsiteY11-856" fmla="*/ 3139033 h 4341716"/>
              <a:gd name="connsiteX12-857" fmla="*/ 145218 w 9336686"/>
              <a:gd name="connsiteY12-858" fmla="*/ 2924768 h 4341716"/>
              <a:gd name="connsiteX13-859" fmla="*/ 142375 w 9336686"/>
              <a:gd name="connsiteY13-860" fmla="*/ 2925636 h 4341716"/>
              <a:gd name="connsiteX14-861" fmla="*/ 142769 w 9336686"/>
              <a:gd name="connsiteY14-862" fmla="*/ 2925602 h 4341716"/>
              <a:gd name="connsiteX15-863" fmla="*/ 145218 w 9336686"/>
              <a:gd name="connsiteY15-864" fmla="*/ 2924768 h 4341716"/>
              <a:gd name="connsiteX16-865" fmla="*/ 1148720 w 9336686"/>
              <a:gd name="connsiteY16-866" fmla="*/ 2632936 h 4341716"/>
              <a:gd name="connsiteX17-867" fmla="*/ 1145876 w 9336686"/>
              <a:gd name="connsiteY17-868" fmla="*/ 2633804 h 4341716"/>
              <a:gd name="connsiteX18-869" fmla="*/ 1146270 w 9336686"/>
              <a:gd name="connsiteY18-870" fmla="*/ 2633770 h 4341716"/>
              <a:gd name="connsiteX19-871" fmla="*/ 1148720 w 9336686"/>
              <a:gd name="connsiteY19-872" fmla="*/ 2632936 h 4341716"/>
              <a:gd name="connsiteX20-873" fmla="*/ 8190809 w 9336686"/>
              <a:gd name="connsiteY20-874" fmla="*/ 1707912 h 4341716"/>
              <a:gd name="connsiteX21-875" fmla="*/ 8190415 w 9336686"/>
              <a:gd name="connsiteY21-876" fmla="*/ 1707946 h 4341716"/>
              <a:gd name="connsiteX22-877" fmla="*/ 8187965 w 9336686"/>
              <a:gd name="connsiteY22-878" fmla="*/ 1708780 h 4341716"/>
              <a:gd name="connsiteX23-879" fmla="*/ 8190809 w 9336686"/>
              <a:gd name="connsiteY23-880" fmla="*/ 1707912 h 4341716"/>
              <a:gd name="connsiteX24-881" fmla="*/ 9194310 w 9336686"/>
              <a:gd name="connsiteY24-882" fmla="*/ 1416080 h 4341716"/>
              <a:gd name="connsiteX25-883" fmla="*/ 9193916 w 9336686"/>
              <a:gd name="connsiteY25-884" fmla="*/ 1416114 h 4341716"/>
              <a:gd name="connsiteX26-885" fmla="*/ 9191467 w 9336686"/>
              <a:gd name="connsiteY26-886" fmla="*/ 1416948 h 4341716"/>
              <a:gd name="connsiteX27-887" fmla="*/ 9194310 w 9336686"/>
              <a:gd name="connsiteY27-888" fmla="*/ 1416080 h 4341716"/>
              <a:gd name="connsiteX28-889" fmla="*/ 4205290 w 9336686"/>
              <a:gd name="connsiteY28-890" fmla="*/ 1201815 h 4341716"/>
              <a:gd name="connsiteX29-891" fmla="*/ 4208133 w 9336686"/>
              <a:gd name="connsiteY29-892" fmla="*/ 1202683 h 4341716"/>
              <a:gd name="connsiteX30-893" fmla="*/ 4205684 w 9336686"/>
              <a:gd name="connsiteY30-894" fmla="*/ 1201849 h 4341716"/>
              <a:gd name="connsiteX31-895" fmla="*/ 4205290 w 9336686"/>
              <a:gd name="connsiteY31-896" fmla="*/ 1201815 h 4341716"/>
              <a:gd name="connsiteX32-897" fmla="*/ 7432926 w 9336686"/>
              <a:gd name="connsiteY32-898" fmla="*/ 1080452 h 4341716"/>
              <a:gd name="connsiteX33-899" fmla="*/ 7432532 w 9336686"/>
              <a:gd name="connsiteY33-900" fmla="*/ 1080486 h 4341716"/>
              <a:gd name="connsiteX34-901" fmla="*/ 7430084 w 9336686"/>
              <a:gd name="connsiteY34-902" fmla="*/ 1081320 h 4341716"/>
              <a:gd name="connsiteX35-903" fmla="*/ 7432926 w 9336686"/>
              <a:gd name="connsiteY35-904" fmla="*/ 1080452 h 4341716"/>
              <a:gd name="connsiteX36-905" fmla="*/ 5688181 w 9336686"/>
              <a:gd name="connsiteY36-906" fmla="*/ 735130 h 4341716"/>
              <a:gd name="connsiteX37-907" fmla="*/ 5687787 w 9336686"/>
              <a:gd name="connsiteY37-908" fmla="*/ 735164 h 4341716"/>
              <a:gd name="connsiteX38-909" fmla="*/ 5685338 w 9336686"/>
              <a:gd name="connsiteY38-910" fmla="*/ 735998 h 4341716"/>
              <a:gd name="connsiteX39-911" fmla="*/ 5688181 w 9336686"/>
              <a:gd name="connsiteY39-912" fmla="*/ 735130 h 4341716"/>
              <a:gd name="connsiteX40-913" fmla="*/ 5447517 w 9336686"/>
              <a:gd name="connsiteY40-914" fmla="*/ 0 h 4341716"/>
              <a:gd name="connsiteX41-915" fmla="*/ 5447516 w 9336686"/>
              <a:gd name="connsiteY41-916" fmla="*/ 1 h 4341716"/>
              <a:gd name="connsiteX42-917" fmla="*/ 5576543 w 9336686"/>
              <a:gd name="connsiteY42-918" fmla="*/ 129028 h 4341716"/>
              <a:gd name="connsiteX43-919" fmla="*/ 5576543 w 9336686"/>
              <a:gd name="connsiteY43-920" fmla="*/ 596197 h 4341716"/>
              <a:gd name="connsiteX44-921" fmla="*/ 5584744 w 9336686"/>
              <a:gd name="connsiteY44-922" fmla="*/ 642668 h 4341716"/>
              <a:gd name="connsiteX45-923" fmla="*/ 5684473 w 9336686"/>
              <a:gd name="connsiteY45-924" fmla="*/ 728617 h 4341716"/>
              <a:gd name="connsiteX46-925" fmla="*/ 5707953 w 9336686"/>
              <a:gd name="connsiteY46-926" fmla="*/ 730984 h 4341716"/>
              <a:gd name="connsiteX47-927" fmla="*/ 5707953 w 9336686"/>
              <a:gd name="connsiteY47-928" fmla="*/ 732350 h 4341716"/>
              <a:gd name="connsiteX48-929" fmla="*/ 5751753 w 9336686"/>
              <a:gd name="connsiteY48-930" fmla="*/ 741192 h 4341716"/>
              <a:gd name="connsiteX49-931" fmla="*/ 5830557 w 9336686"/>
              <a:gd name="connsiteY49-932" fmla="*/ 860080 h 4341716"/>
              <a:gd name="connsiteX50-933" fmla="*/ 5830557 w 9336686"/>
              <a:gd name="connsiteY50-934" fmla="*/ 910409 h 4341716"/>
              <a:gd name="connsiteX51-935" fmla="*/ 5836071 w 9336686"/>
              <a:gd name="connsiteY51-936" fmla="*/ 937722 h 4341716"/>
              <a:gd name="connsiteX52-937" fmla="*/ 5954959 w 9336686"/>
              <a:gd name="connsiteY52-938" fmla="*/ 1016526 h 4341716"/>
              <a:gd name="connsiteX53-939" fmla="*/ 6046195 w 9336686"/>
              <a:gd name="connsiteY53-940" fmla="*/ 978735 h 4341716"/>
              <a:gd name="connsiteX54-941" fmla="*/ 6073131 w 9336686"/>
              <a:gd name="connsiteY54-942" fmla="*/ 938784 h 4341716"/>
              <a:gd name="connsiteX55-943" fmla="*/ 6073131 w 9336686"/>
              <a:gd name="connsiteY55-944" fmla="*/ 710574 h 4341716"/>
              <a:gd name="connsiteX56-945" fmla="*/ 6202158 w 9336686"/>
              <a:gd name="connsiteY56-946" fmla="*/ 581547 h 4341716"/>
              <a:gd name="connsiteX57-947" fmla="*/ 6202157 w 9336686"/>
              <a:gd name="connsiteY57-948" fmla="*/ 581548 h 4341716"/>
              <a:gd name="connsiteX58-949" fmla="*/ 6331184 w 9336686"/>
              <a:gd name="connsiteY58-950" fmla="*/ 710575 h 4341716"/>
              <a:gd name="connsiteX59-951" fmla="*/ 6331184 w 9336686"/>
              <a:gd name="connsiteY59-952" fmla="*/ 1349947 h 4341716"/>
              <a:gd name="connsiteX60-953" fmla="*/ 6336405 w 9336686"/>
              <a:gd name="connsiteY60-954" fmla="*/ 1375809 h 4341716"/>
              <a:gd name="connsiteX61-955" fmla="*/ 6455293 w 9336686"/>
              <a:gd name="connsiteY61-956" fmla="*/ 1454613 h 4341716"/>
              <a:gd name="connsiteX62-957" fmla="*/ 6574180 w 9336686"/>
              <a:gd name="connsiteY62-958" fmla="*/ 1375809 h 4341716"/>
              <a:gd name="connsiteX63-959" fmla="*/ 6574653 w 9336686"/>
              <a:gd name="connsiteY63-960" fmla="*/ 1373466 h 4341716"/>
              <a:gd name="connsiteX64-961" fmla="*/ 6574653 w 9336686"/>
              <a:gd name="connsiteY64-962" fmla="*/ 1228521 h 4341716"/>
              <a:gd name="connsiteX65-963" fmla="*/ 6653456 w 9336686"/>
              <a:gd name="connsiteY65-964" fmla="*/ 1109633 h 4341716"/>
              <a:gd name="connsiteX66-965" fmla="*/ 6701526 w 9336686"/>
              <a:gd name="connsiteY66-966" fmla="*/ 1099929 h 4341716"/>
              <a:gd name="connsiteX67-967" fmla="*/ 6701526 w 9336686"/>
              <a:gd name="connsiteY67-968" fmla="*/ 1099191 h 4341716"/>
              <a:gd name="connsiteX68-969" fmla="*/ 6725006 w 9336686"/>
              <a:gd name="connsiteY68-970" fmla="*/ 1096824 h 4341716"/>
              <a:gd name="connsiteX69-971" fmla="*/ 6802070 w 9336686"/>
              <a:gd name="connsiteY69-972" fmla="*/ 1050380 h 4341716"/>
              <a:gd name="connsiteX70-973" fmla="*/ 6823858 w 9336686"/>
              <a:gd name="connsiteY70-974" fmla="*/ 1012404 h 4341716"/>
              <a:gd name="connsiteX71-975" fmla="*/ 6823858 w 9336686"/>
              <a:gd name="connsiteY71-976" fmla="*/ 886836 h 4341716"/>
              <a:gd name="connsiteX72-977" fmla="*/ 6902661 w 9336686"/>
              <a:gd name="connsiteY72-978" fmla="*/ 767948 h 4341716"/>
              <a:gd name="connsiteX73-979" fmla="*/ 6950731 w 9336686"/>
              <a:gd name="connsiteY73-980" fmla="*/ 758244 h 4341716"/>
              <a:gd name="connsiteX74-981" fmla="*/ 6950731 w 9336686"/>
              <a:gd name="connsiteY74-982" fmla="*/ 757506 h 4341716"/>
              <a:gd name="connsiteX75-983" fmla="*/ 6974211 w 9336686"/>
              <a:gd name="connsiteY75-984" fmla="*/ 755139 h 4341716"/>
              <a:gd name="connsiteX76-985" fmla="*/ 7051275 w 9336686"/>
              <a:gd name="connsiteY76-986" fmla="*/ 708695 h 4341716"/>
              <a:gd name="connsiteX77-987" fmla="*/ 7063236 w 9336686"/>
              <a:gd name="connsiteY77-988" fmla="*/ 687847 h 4341716"/>
              <a:gd name="connsiteX78-989" fmla="*/ 7063236 w 9336686"/>
              <a:gd name="connsiteY78-990" fmla="*/ 474349 h 4341716"/>
              <a:gd name="connsiteX79-991" fmla="*/ 7192262 w 9336686"/>
              <a:gd name="connsiteY79-992" fmla="*/ 345322 h 4341716"/>
              <a:gd name="connsiteX80-993" fmla="*/ 7192261 w 9336686"/>
              <a:gd name="connsiteY80-994" fmla="*/ 345323 h 4341716"/>
              <a:gd name="connsiteX81-995" fmla="*/ 7321289 w 9336686"/>
              <a:gd name="connsiteY81-996" fmla="*/ 474350 h 4341716"/>
              <a:gd name="connsiteX82-997" fmla="*/ 7321289 w 9336686"/>
              <a:gd name="connsiteY82-998" fmla="*/ 941519 h 4341716"/>
              <a:gd name="connsiteX83-999" fmla="*/ 7329490 w 9336686"/>
              <a:gd name="connsiteY83-1000" fmla="*/ 987990 h 4341716"/>
              <a:gd name="connsiteX84-1001" fmla="*/ 7429218 w 9336686"/>
              <a:gd name="connsiteY84-1002" fmla="*/ 1073939 h 4341716"/>
              <a:gd name="connsiteX85-1003" fmla="*/ 7452698 w 9336686"/>
              <a:gd name="connsiteY85-1004" fmla="*/ 1076306 h 4341716"/>
              <a:gd name="connsiteX86-1005" fmla="*/ 7452698 w 9336686"/>
              <a:gd name="connsiteY86-1006" fmla="*/ 1077672 h 4341716"/>
              <a:gd name="connsiteX87-1007" fmla="*/ 7496498 w 9336686"/>
              <a:gd name="connsiteY87-1008" fmla="*/ 1086514 h 4341716"/>
              <a:gd name="connsiteX88-1009" fmla="*/ 7575302 w 9336686"/>
              <a:gd name="connsiteY88-1010" fmla="*/ 1205402 h 4341716"/>
              <a:gd name="connsiteX89-1011" fmla="*/ 7575302 w 9336686"/>
              <a:gd name="connsiteY89-1012" fmla="*/ 1345613 h 4341716"/>
              <a:gd name="connsiteX90-1013" fmla="*/ 7581398 w 9336686"/>
              <a:gd name="connsiteY90-1014" fmla="*/ 1375809 h 4341716"/>
              <a:gd name="connsiteX91-1015" fmla="*/ 7700287 w 9336686"/>
              <a:gd name="connsiteY91-1016" fmla="*/ 1454613 h 4341716"/>
              <a:gd name="connsiteX92-1017" fmla="*/ 7819175 w 9336686"/>
              <a:gd name="connsiteY92-1018" fmla="*/ 1375809 h 4341716"/>
              <a:gd name="connsiteX93-1019" fmla="*/ 7821117 w 9336686"/>
              <a:gd name="connsiteY93-1020" fmla="*/ 1366189 h 4341716"/>
              <a:gd name="connsiteX94-1021" fmla="*/ 7821117 w 9336686"/>
              <a:gd name="connsiteY94-1022" fmla="*/ 1101809 h 4341716"/>
              <a:gd name="connsiteX95-1023" fmla="*/ 7950144 w 9336686"/>
              <a:gd name="connsiteY95-1024" fmla="*/ 972782 h 4341716"/>
              <a:gd name="connsiteX96-1025" fmla="*/ 7950143 w 9336686"/>
              <a:gd name="connsiteY96-1026" fmla="*/ 972783 h 4341716"/>
              <a:gd name="connsiteX97-1027" fmla="*/ 8079171 w 9336686"/>
              <a:gd name="connsiteY97-1028" fmla="*/ 1101810 h 4341716"/>
              <a:gd name="connsiteX98-1029" fmla="*/ 8079171 w 9336686"/>
              <a:gd name="connsiteY98-1030" fmla="*/ 1568979 h 4341716"/>
              <a:gd name="connsiteX99-1031" fmla="*/ 8087371 w 9336686"/>
              <a:gd name="connsiteY99-1032" fmla="*/ 1615450 h 4341716"/>
              <a:gd name="connsiteX100-1033" fmla="*/ 8187101 w 9336686"/>
              <a:gd name="connsiteY100-1034" fmla="*/ 1701399 h 4341716"/>
              <a:gd name="connsiteX101-1035" fmla="*/ 8210581 w 9336686"/>
              <a:gd name="connsiteY101-1036" fmla="*/ 1703766 h 4341716"/>
              <a:gd name="connsiteX102-1037" fmla="*/ 8210581 w 9336686"/>
              <a:gd name="connsiteY102-1038" fmla="*/ 1705132 h 4341716"/>
              <a:gd name="connsiteX103-1039" fmla="*/ 8254380 w 9336686"/>
              <a:gd name="connsiteY103-1040" fmla="*/ 1713974 h 4341716"/>
              <a:gd name="connsiteX104-1041" fmla="*/ 8333185 w 9336686"/>
              <a:gd name="connsiteY104-1042" fmla="*/ 1832862 h 4341716"/>
              <a:gd name="connsiteX105-1043" fmla="*/ 8333185 w 9336686"/>
              <a:gd name="connsiteY105-1044" fmla="*/ 1954283 h 4341716"/>
              <a:gd name="connsiteX106-1045" fmla="*/ 8333416 w 9336686"/>
              <a:gd name="connsiteY106-1046" fmla="*/ 1955426 h 4341716"/>
              <a:gd name="connsiteX107-1047" fmla="*/ 8452304 w 9336686"/>
              <a:gd name="connsiteY107-1048" fmla="*/ 2034230 h 4341716"/>
              <a:gd name="connsiteX108-1049" fmla="*/ 8571191 w 9336686"/>
              <a:gd name="connsiteY108-1050" fmla="*/ 1955426 h 4341716"/>
              <a:gd name="connsiteX109-1051" fmla="*/ 8574647 w 9336686"/>
              <a:gd name="connsiteY109-1052" fmla="*/ 1938306 h 4341716"/>
              <a:gd name="connsiteX110-1053" fmla="*/ 8574647 w 9336686"/>
              <a:gd name="connsiteY110-1054" fmla="*/ 1727044 h 4341716"/>
              <a:gd name="connsiteX111-1055" fmla="*/ 8653450 w 9336686"/>
              <a:gd name="connsiteY111-1056" fmla="*/ 1608156 h 4341716"/>
              <a:gd name="connsiteX112-1057" fmla="*/ 8701520 w 9336686"/>
              <a:gd name="connsiteY112-1058" fmla="*/ 1598452 h 4341716"/>
              <a:gd name="connsiteX113-1059" fmla="*/ 8701520 w 9336686"/>
              <a:gd name="connsiteY113-1060" fmla="*/ 1597714 h 4341716"/>
              <a:gd name="connsiteX114-1061" fmla="*/ 8725000 w 9336686"/>
              <a:gd name="connsiteY114-1062" fmla="*/ 1595347 h 4341716"/>
              <a:gd name="connsiteX115-1063" fmla="*/ 8802064 w 9336686"/>
              <a:gd name="connsiteY115-1064" fmla="*/ 1548903 h 4341716"/>
              <a:gd name="connsiteX116-1065" fmla="*/ 8824619 w 9336686"/>
              <a:gd name="connsiteY116-1066" fmla="*/ 1509590 h 4341716"/>
              <a:gd name="connsiteX117-1067" fmla="*/ 8824619 w 9336686"/>
              <a:gd name="connsiteY117-1068" fmla="*/ 809977 h 4341716"/>
              <a:gd name="connsiteX118-1069" fmla="*/ 8953646 w 9336686"/>
              <a:gd name="connsiteY118-1070" fmla="*/ 680950 h 4341716"/>
              <a:gd name="connsiteX119-1071" fmla="*/ 8953645 w 9336686"/>
              <a:gd name="connsiteY119-1072" fmla="*/ 680951 h 4341716"/>
              <a:gd name="connsiteX120-1073" fmla="*/ 9082672 w 9336686"/>
              <a:gd name="connsiteY120-1074" fmla="*/ 809978 h 4341716"/>
              <a:gd name="connsiteX121-1075" fmla="*/ 9082672 w 9336686"/>
              <a:gd name="connsiteY121-1076" fmla="*/ 1277147 h 4341716"/>
              <a:gd name="connsiteX122-1077" fmla="*/ 9090873 w 9336686"/>
              <a:gd name="connsiteY122-1078" fmla="*/ 1323618 h 4341716"/>
              <a:gd name="connsiteX123-1079" fmla="*/ 9190602 w 9336686"/>
              <a:gd name="connsiteY123-1080" fmla="*/ 1409567 h 4341716"/>
              <a:gd name="connsiteX124-1081" fmla="*/ 9214082 w 9336686"/>
              <a:gd name="connsiteY124-1082" fmla="*/ 1411934 h 4341716"/>
              <a:gd name="connsiteX125-1083" fmla="*/ 9214082 w 9336686"/>
              <a:gd name="connsiteY125-1084" fmla="*/ 1413300 h 4341716"/>
              <a:gd name="connsiteX126-1085" fmla="*/ 9257882 w 9336686"/>
              <a:gd name="connsiteY126-1086" fmla="*/ 1422142 h 4341716"/>
              <a:gd name="connsiteX127-1087" fmla="*/ 9336686 w 9336686"/>
              <a:gd name="connsiteY127-1088" fmla="*/ 1541030 h 4341716"/>
              <a:gd name="connsiteX128-1089" fmla="*/ 9336686 w 9336686"/>
              <a:gd name="connsiteY128-1090" fmla="*/ 2136650 h 4341716"/>
              <a:gd name="connsiteX129-1091" fmla="*/ 9336686 w 9336686"/>
              <a:gd name="connsiteY129-1092" fmla="*/ 2205066 h 4341716"/>
              <a:gd name="connsiteX130-1093" fmla="*/ 9336685 w 9336686"/>
              <a:gd name="connsiteY130-1094" fmla="*/ 3558605 h 4341716"/>
              <a:gd name="connsiteX131-1095" fmla="*/ 9207658 w 9336686"/>
              <a:gd name="connsiteY131-1096" fmla="*/ 3687632 h 4341716"/>
              <a:gd name="connsiteX132-1097" fmla="*/ 9207659 w 9336686"/>
              <a:gd name="connsiteY132-1098" fmla="*/ 3687631 h 4341716"/>
              <a:gd name="connsiteX133-1099" fmla="*/ 9078632 w 9336686"/>
              <a:gd name="connsiteY133-1100" fmla="*/ 3558604 h 4341716"/>
              <a:gd name="connsiteX134-1101" fmla="*/ 9078632 w 9336686"/>
              <a:gd name="connsiteY134-1102" fmla="*/ 2935868 h 4341716"/>
              <a:gd name="connsiteX135-1103" fmla="*/ 9062402 w 9336686"/>
              <a:gd name="connsiteY135-1104" fmla="*/ 2909117 h 4341716"/>
              <a:gd name="connsiteX136-1105" fmla="*/ 8962838 w 9336686"/>
              <a:gd name="connsiteY136-1106" fmla="*/ 2862163 h 4341716"/>
              <a:gd name="connsiteX137-1107" fmla="*/ 8843950 w 9336686"/>
              <a:gd name="connsiteY137-1108" fmla="*/ 2940967 h 4341716"/>
              <a:gd name="connsiteX138-1109" fmla="*/ 8842149 w 9336686"/>
              <a:gd name="connsiteY138-1110" fmla="*/ 2949889 h 4341716"/>
              <a:gd name="connsiteX139-1111" fmla="*/ 8842149 w 9336686"/>
              <a:gd name="connsiteY139-1112" fmla="*/ 3377665 h 4341716"/>
              <a:gd name="connsiteX140-1113" fmla="*/ 8713122 w 9336686"/>
              <a:gd name="connsiteY140-1114" fmla="*/ 3506692 h 4341716"/>
              <a:gd name="connsiteX141-1115" fmla="*/ 8713123 w 9336686"/>
              <a:gd name="connsiteY141-1116" fmla="*/ 3506691 h 4341716"/>
              <a:gd name="connsiteX142-1117" fmla="*/ 8584096 w 9336686"/>
              <a:gd name="connsiteY142-1118" fmla="*/ 3377664 h 4341716"/>
              <a:gd name="connsiteX143-1119" fmla="*/ 8584096 w 9336686"/>
              <a:gd name="connsiteY143-1120" fmla="*/ 2205066 h 4341716"/>
              <a:gd name="connsiteX144-1121" fmla="*/ 8584095 w 9336686"/>
              <a:gd name="connsiteY144-1122" fmla="*/ 2205066 h 4341716"/>
              <a:gd name="connsiteX145-1123" fmla="*/ 8584095 w 9336686"/>
              <a:gd name="connsiteY145-1124" fmla="*/ 3394187 h 4341716"/>
              <a:gd name="connsiteX146-1125" fmla="*/ 8573957 w 9336686"/>
              <a:gd name="connsiteY146-1126" fmla="*/ 3343968 h 4341716"/>
              <a:gd name="connsiteX147-1127" fmla="*/ 8455069 w 9336686"/>
              <a:gd name="connsiteY147-1128" fmla="*/ 3265164 h 4341716"/>
              <a:gd name="connsiteX148-1129" fmla="*/ 8336182 w 9336686"/>
              <a:gd name="connsiteY148-1130" fmla="*/ 3343968 h 4341716"/>
              <a:gd name="connsiteX149-1131" fmla="*/ 8326418 w 9336686"/>
              <a:gd name="connsiteY149-1132" fmla="*/ 3392328 h 4341716"/>
              <a:gd name="connsiteX150-1133" fmla="*/ 8326418 w 9336686"/>
              <a:gd name="connsiteY150-1134" fmla="*/ 3978730 h 4341716"/>
              <a:gd name="connsiteX151-1135" fmla="*/ 8197391 w 9336686"/>
              <a:gd name="connsiteY151-1136" fmla="*/ 4107757 h 4341716"/>
              <a:gd name="connsiteX152-1137" fmla="*/ 8197392 w 9336686"/>
              <a:gd name="connsiteY152-1138" fmla="*/ 4107756 h 4341716"/>
              <a:gd name="connsiteX153-1139" fmla="*/ 8068365 w 9336686"/>
              <a:gd name="connsiteY153-1140" fmla="*/ 3978729 h 4341716"/>
              <a:gd name="connsiteX154-1141" fmla="*/ 8068365 w 9336686"/>
              <a:gd name="connsiteY154-1142" fmla="*/ 2205066 h 4341716"/>
              <a:gd name="connsiteX155-1143" fmla="*/ 8068364 w 9336686"/>
              <a:gd name="connsiteY155-1144" fmla="*/ 3081767 h 4341716"/>
              <a:gd name="connsiteX156-1145" fmla="*/ 8058226 w 9336686"/>
              <a:gd name="connsiteY156-1146" fmla="*/ 3031548 h 4341716"/>
              <a:gd name="connsiteX157-1147" fmla="*/ 7939338 w 9336686"/>
              <a:gd name="connsiteY157-1148" fmla="*/ 2952744 h 4341716"/>
              <a:gd name="connsiteX158-1149" fmla="*/ 7820451 w 9336686"/>
              <a:gd name="connsiteY158-1150" fmla="*/ 3031548 h 4341716"/>
              <a:gd name="connsiteX159-1151" fmla="*/ 7816853 w 9336686"/>
              <a:gd name="connsiteY159-1152" fmla="*/ 3049367 h 4341716"/>
              <a:gd name="connsiteX160-1153" fmla="*/ 7816853 w 9336686"/>
              <a:gd name="connsiteY160-1154" fmla="*/ 3358313 h 4341716"/>
              <a:gd name="connsiteX161-1155" fmla="*/ 7687826 w 9336686"/>
              <a:gd name="connsiteY161-1156" fmla="*/ 3487340 h 4341716"/>
              <a:gd name="connsiteX162-1157" fmla="*/ 7687827 w 9336686"/>
              <a:gd name="connsiteY162-1158" fmla="*/ 3487339 h 4341716"/>
              <a:gd name="connsiteX163-1159" fmla="*/ 7558800 w 9336686"/>
              <a:gd name="connsiteY163-1160" fmla="*/ 3358312 h 4341716"/>
              <a:gd name="connsiteX164-1161" fmla="*/ 7558800 w 9336686"/>
              <a:gd name="connsiteY164-1162" fmla="*/ 2977960 h 4341716"/>
              <a:gd name="connsiteX165-1163" fmla="*/ 7551332 w 9336686"/>
              <a:gd name="connsiteY165-1164" fmla="*/ 2940967 h 4341716"/>
              <a:gd name="connsiteX166-1165" fmla="*/ 7432444 w 9336686"/>
              <a:gd name="connsiteY166-1166" fmla="*/ 2862163 h 4341716"/>
              <a:gd name="connsiteX167-1167" fmla="*/ 7303417 w 9336686"/>
              <a:gd name="connsiteY167-1168" fmla="*/ 2991190 h 4341716"/>
              <a:gd name="connsiteX168-1169" fmla="*/ 7303417 w 9336686"/>
              <a:gd name="connsiteY168-1170" fmla="*/ 2205066 h 4341716"/>
              <a:gd name="connsiteX169-1171" fmla="*/ 7303416 w 9336686"/>
              <a:gd name="connsiteY169-1172" fmla="*/ 3761682 h 4341716"/>
              <a:gd name="connsiteX170-1173" fmla="*/ 7174389 w 9336686"/>
              <a:gd name="connsiteY170-1174" fmla="*/ 3890709 h 4341716"/>
              <a:gd name="connsiteX171-1175" fmla="*/ 7174390 w 9336686"/>
              <a:gd name="connsiteY171-1176" fmla="*/ 3890708 h 4341716"/>
              <a:gd name="connsiteX172-1177" fmla="*/ 7045363 w 9336686"/>
              <a:gd name="connsiteY172-1178" fmla="*/ 3761681 h 4341716"/>
              <a:gd name="connsiteX173-1179" fmla="*/ 7045363 w 9336686"/>
              <a:gd name="connsiteY173-1180" fmla="*/ 2205066 h 4341716"/>
              <a:gd name="connsiteX174-1181" fmla="*/ 7045362 w 9336686"/>
              <a:gd name="connsiteY174-1182" fmla="*/ 3778204 h 4341716"/>
              <a:gd name="connsiteX175-1183" fmla="*/ 7035224 w 9336686"/>
              <a:gd name="connsiteY175-1184" fmla="*/ 3727985 h 4341716"/>
              <a:gd name="connsiteX176-1185" fmla="*/ 6916336 w 9336686"/>
              <a:gd name="connsiteY176-1186" fmla="*/ 3649181 h 4341716"/>
              <a:gd name="connsiteX177-1187" fmla="*/ 6797449 w 9336686"/>
              <a:gd name="connsiteY177-1188" fmla="*/ 3727985 h 4341716"/>
              <a:gd name="connsiteX178-1189" fmla="*/ 6787685 w 9336686"/>
              <a:gd name="connsiteY178-1190" fmla="*/ 3776346 h 4341716"/>
              <a:gd name="connsiteX179-1191" fmla="*/ 6787685 w 9336686"/>
              <a:gd name="connsiteY179-1192" fmla="*/ 3861685 h 4341716"/>
              <a:gd name="connsiteX180-1193" fmla="*/ 6658658 w 9336686"/>
              <a:gd name="connsiteY180-1194" fmla="*/ 3990712 h 4341716"/>
              <a:gd name="connsiteX181-1195" fmla="*/ 6658659 w 9336686"/>
              <a:gd name="connsiteY181-1196" fmla="*/ 3990711 h 4341716"/>
              <a:gd name="connsiteX182-1197" fmla="*/ 6529632 w 9336686"/>
              <a:gd name="connsiteY182-1198" fmla="*/ 3861684 h 4341716"/>
              <a:gd name="connsiteX183-1199" fmla="*/ 6529632 w 9336686"/>
              <a:gd name="connsiteY183-1200" fmla="*/ 2205066 h 4341716"/>
              <a:gd name="connsiteX184-1201" fmla="*/ 6529631 w 9336686"/>
              <a:gd name="connsiteY184-1202" fmla="*/ 3267664 h 4341716"/>
              <a:gd name="connsiteX185-1203" fmla="*/ 6519493 w 9336686"/>
              <a:gd name="connsiteY185-1204" fmla="*/ 3217445 h 4341716"/>
              <a:gd name="connsiteX186-1205" fmla="*/ 6400605 w 9336686"/>
              <a:gd name="connsiteY186-1206" fmla="*/ 3138641 h 4341716"/>
              <a:gd name="connsiteX187-1207" fmla="*/ 6281718 w 9336686"/>
              <a:gd name="connsiteY187-1208" fmla="*/ 3217445 h 4341716"/>
              <a:gd name="connsiteX188-1209" fmla="*/ 6278120 w 9336686"/>
              <a:gd name="connsiteY188-1210" fmla="*/ 3235264 h 4341716"/>
              <a:gd name="connsiteX189-1211" fmla="*/ 6278120 w 9336686"/>
              <a:gd name="connsiteY189-1212" fmla="*/ 3324182 h 4341716"/>
              <a:gd name="connsiteX190-1213" fmla="*/ 6149093 w 9336686"/>
              <a:gd name="connsiteY190-1214" fmla="*/ 3453209 h 4341716"/>
              <a:gd name="connsiteX191-1215" fmla="*/ 6149094 w 9336686"/>
              <a:gd name="connsiteY191-1216" fmla="*/ 3453208 h 4341716"/>
              <a:gd name="connsiteX192-1217" fmla="*/ 6020067 w 9336686"/>
              <a:gd name="connsiteY192-1218" fmla="*/ 3324181 h 4341716"/>
              <a:gd name="connsiteX193-1219" fmla="*/ 6020067 w 9336686"/>
              <a:gd name="connsiteY193-1220" fmla="*/ 3254438 h 4341716"/>
              <a:gd name="connsiteX194-1221" fmla="*/ 6012599 w 9336686"/>
              <a:gd name="connsiteY194-1222" fmla="*/ 3217445 h 4341716"/>
              <a:gd name="connsiteX195-1223" fmla="*/ 5893711 w 9336686"/>
              <a:gd name="connsiteY195-1224" fmla="*/ 3138641 h 4341716"/>
              <a:gd name="connsiteX196-1225" fmla="*/ 5774823 w 9336686"/>
              <a:gd name="connsiteY196-1226" fmla="*/ 3217445 h 4341716"/>
              <a:gd name="connsiteX197-1227" fmla="*/ 5765060 w 9336686"/>
              <a:gd name="connsiteY197-1228" fmla="*/ 3265805 h 4341716"/>
              <a:gd name="connsiteX198-1229" fmla="*/ 5765060 w 9336686"/>
              <a:gd name="connsiteY198-1230" fmla="*/ 3558605 h 4341716"/>
              <a:gd name="connsiteX199-1231" fmla="*/ 5636033 w 9336686"/>
              <a:gd name="connsiteY199-1232" fmla="*/ 3687632 h 4341716"/>
              <a:gd name="connsiteX200-1233" fmla="*/ 5636034 w 9336686"/>
              <a:gd name="connsiteY200-1234" fmla="*/ 3687631 h 4341716"/>
              <a:gd name="connsiteX201-1235" fmla="*/ 5507007 w 9336686"/>
              <a:gd name="connsiteY201-1236" fmla="*/ 3558604 h 4341716"/>
              <a:gd name="connsiteX202-1237" fmla="*/ 5507007 w 9336686"/>
              <a:gd name="connsiteY202-1238" fmla="*/ 2935868 h 4341716"/>
              <a:gd name="connsiteX203-1239" fmla="*/ 5490777 w 9336686"/>
              <a:gd name="connsiteY203-1240" fmla="*/ 2909117 h 4341716"/>
              <a:gd name="connsiteX204-1241" fmla="*/ 5391213 w 9336686"/>
              <a:gd name="connsiteY204-1242" fmla="*/ 2862163 h 4341716"/>
              <a:gd name="connsiteX205-1243" fmla="*/ 5299977 w 9336686"/>
              <a:gd name="connsiteY205-1244" fmla="*/ 2899954 h 4341716"/>
              <a:gd name="connsiteX206-1245" fmla="*/ 5273771 w 9336686"/>
              <a:gd name="connsiteY206-1246" fmla="*/ 2938823 h 4341716"/>
              <a:gd name="connsiteX207-1247" fmla="*/ 5273771 w 9336686"/>
              <a:gd name="connsiteY207-1248" fmla="*/ 3014951 h 4341716"/>
              <a:gd name="connsiteX208-1249" fmla="*/ 5194967 w 9336686"/>
              <a:gd name="connsiteY208-1250" fmla="*/ 3133839 h 4341716"/>
              <a:gd name="connsiteX209-1251" fmla="*/ 5151167 w 9336686"/>
              <a:gd name="connsiteY209-1252" fmla="*/ 3142681 h 4341716"/>
              <a:gd name="connsiteX210-1253" fmla="*/ 5151167 w 9336686"/>
              <a:gd name="connsiteY210-1254" fmla="*/ 3144047 h 4341716"/>
              <a:gd name="connsiteX211-1255" fmla="*/ 5127687 w 9336686"/>
              <a:gd name="connsiteY211-1256" fmla="*/ 3146414 h 4341716"/>
              <a:gd name="connsiteX212-1257" fmla="*/ 5027958 w 9336686"/>
              <a:gd name="connsiteY212-1258" fmla="*/ 3232363 h 4341716"/>
              <a:gd name="connsiteX213-1259" fmla="*/ 5019757 w 9336686"/>
              <a:gd name="connsiteY213-1260" fmla="*/ 3278834 h 4341716"/>
              <a:gd name="connsiteX214-1261" fmla="*/ 5019757 w 9336686"/>
              <a:gd name="connsiteY214-1262" fmla="*/ 3746003 h 4341716"/>
              <a:gd name="connsiteX215-1263" fmla="*/ 4890730 w 9336686"/>
              <a:gd name="connsiteY215-1264" fmla="*/ 3875030 h 4341716"/>
              <a:gd name="connsiteX216-1265" fmla="*/ 4890731 w 9336686"/>
              <a:gd name="connsiteY216-1266" fmla="*/ 3875031 h 4341716"/>
              <a:gd name="connsiteX217-1267" fmla="*/ 4761704 w 9336686"/>
              <a:gd name="connsiteY217-1268" fmla="*/ 3746004 h 4341716"/>
              <a:gd name="connsiteX218-1269" fmla="*/ 4761704 w 9336686"/>
              <a:gd name="connsiteY218-1270" fmla="*/ 3425369 h 4341716"/>
              <a:gd name="connsiteX219-1271" fmla="*/ 4744536 w 9336686"/>
              <a:gd name="connsiteY219-1272" fmla="*/ 3397074 h 4341716"/>
              <a:gd name="connsiteX220-1273" fmla="*/ 4644973 w 9336686"/>
              <a:gd name="connsiteY220-1274" fmla="*/ 3350120 h 4341716"/>
              <a:gd name="connsiteX221-1275" fmla="*/ 4526085 w 9336686"/>
              <a:gd name="connsiteY221-1276" fmla="*/ 3428924 h 4341716"/>
              <a:gd name="connsiteX222-1277" fmla="*/ 4519985 w 9336686"/>
              <a:gd name="connsiteY222-1278" fmla="*/ 3459140 h 4341716"/>
              <a:gd name="connsiteX223-1279" fmla="*/ 4519985 w 9336686"/>
              <a:gd name="connsiteY223-1280" fmla="*/ 4066575 h 4341716"/>
              <a:gd name="connsiteX224-1281" fmla="*/ 4390958 w 9336686"/>
              <a:gd name="connsiteY224-1282" fmla="*/ 4195602 h 4341716"/>
              <a:gd name="connsiteX225-1283" fmla="*/ 4390959 w 9336686"/>
              <a:gd name="connsiteY225-1284" fmla="*/ 4195601 h 4341716"/>
              <a:gd name="connsiteX226-1285" fmla="*/ 4261932 w 9336686"/>
              <a:gd name="connsiteY226-1286" fmla="*/ 4066574 h 4341716"/>
              <a:gd name="connsiteX227-1287" fmla="*/ 4261932 w 9336686"/>
              <a:gd name="connsiteY227-1288" fmla="*/ 3955216 h 4341716"/>
              <a:gd name="connsiteX228-1289" fmla="*/ 4260106 w 9336686"/>
              <a:gd name="connsiteY228-1290" fmla="*/ 3946171 h 4341716"/>
              <a:gd name="connsiteX229-1291" fmla="*/ 4141220 w 9336686"/>
              <a:gd name="connsiteY229-1292" fmla="*/ 3867367 h 4341716"/>
              <a:gd name="connsiteX230-1293" fmla="*/ 4022332 w 9336686"/>
              <a:gd name="connsiteY230-1294" fmla="*/ 3946171 h 4341716"/>
              <a:gd name="connsiteX231-1295" fmla="*/ 4018195 w 9336686"/>
              <a:gd name="connsiteY231-1296" fmla="*/ 3966664 h 4341716"/>
              <a:gd name="connsiteX232-1297" fmla="*/ 4018195 w 9336686"/>
              <a:gd name="connsiteY232-1298" fmla="*/ 4212689 h 4341716"/>
              <a:gd name="connsiteX233-1299" fmla="*/ 3889168 w 9336686"/>
              <a:gd name="connsiteY233-1300" fmla="*/ 4341716 h 4341716"/>
              <a:gd name="connsiteX234-1301" fmla="*/ 3889169 w 9336686"/>
              <a:gd name="connsiteY234-1302" fmla="*/ 4341715 h 4341716"/>
              <a:gd name="connsiteX235-1303" fmla="*/ 3760142 w 9336686"/>
              <a:gd name="connsiteY235-1304" fmla="*/ 4212688 h 4341716"/>
              <a:gd name="connsiteX236-1305" fmla="*/ 3760142 w 9336686"/>
              <a:gd name="connsiteY236-1306" fmla="*/ 3745519 h 4341716"/>
              <a:gd name="connsiteX237-1307" fmla="*/ 3751941 w 9336686"/>
              <a:gd name="connsiteY237-1308" fmla="*/ 3699048 h 4341716"/>
              <a:gd name="connsiteX238-1309" fmla="*/ 3652212 w 9336686"/>
              <a:gd name="connsiteY238-1310" fmla="*/ 3613099 h 4341716"/>
              <a:gd name="connsiteX239-1311" fmla="*/ 3628732 w 9336686"/>
              <a:gd name="connsiteY239-1312" fmla="*/ 3610732 h 4341716"/>
              <a:gd name="connsiteX240-1313" fmla="*/ 3628732 w 9336686"/>
              <a:gd name="connsiteY240-1314" fmla="*/ 3609366 h 4341716"/>
              <a:gd name="connsiteX241-1315" fmla="*/ 3584932 w 9336686"/>
              <a:gd name="connsiteY241-1316" fmla="*/ 3600524 h 4341716"/>
              <a:gd name="connsiteX242-1317" fmla="*/ 3506128 w 9336686"/>
              <a:gd name="connsiteY242-1318" fmla="*/ 3481636 h 4341716"/>
              <a:gd name="connsiteX243-1319" fmla="*/ 3506128 w 9336686"/>
              <a:gd name="connsiteY243-1320" fmla="*/ 3431307 h 4341716"/>
              <a:gd name="connsiteX244-1321" fmla="*/ 3500614 w 9336686"/>
              <a:gd name="connsiteY244-1322" fmla="*/ 3403994 h 4341716"/>
              <a:gd name="connsiteX245-1323" fmla="*/ 3381726 w 9336686"/>
              <a:gd name="connsiteY245-1324" fmla="*/ 3325190 h 4341716"/>
              <a:gd name="connsiteX246-1325" fmla="*/ 3290490 w 9336686"/>
              <a:gd name="connsiteY246-1326" fmla="*/ 3362981 h 4341716"/>
              <a:gd name="connsiteX247-1327" fmla="*/ 3263554 w 9336686"/>
              <a:gd name="connsiteY247-1328" fmla="*/ 3402932 h 4341716"/>
              <a:gd name="connsiteX248-1329" fmla="*/ 3263554 w 9336686"/>
              <a:gd name="connsiteY248-1330" fmla="*/ 3631142 h 4341716"/>
              <a:gd name="connsiteX249-1331" fmla="*/ 3134527 w 9336686"/>
              <a:gd name="connsiteY249-1332" fmla="*/ 3760169 h 4341716"/>
              <a:gd name="connsiteX250-1333" fmla="*/ 3134528 w 9336686"/>
              <a:gd name="connsiteY250-1334" fmla="*/ 3760168 h 4341716"/>
              <a:gd name="connsiteX251-1335" fmla="*/ 3005501 w 9336686"/>
              <a:gd name="connsiteY251-1336" fmla="*/ 3631141 h 4341716"/>
              <a:gd name="connsiteX252-1337" fmla="*/ 3005501 w 9336686"/>
              <a:gd name="connsiteY252-1338" fmla="*/ 2991769 h 4341716"/>
              <a:gd name="connsiteX253-1339" fmla="*/ 3000280 w 9336686"/>
              <a:gd name="connsiteY253-1340" fmla="*/ 2965907 h 4341716"/>
              <a:gd name="connsiteX254-1341" fmla="*/ 2881392 w 9336686"/>
              <a:gd name="connsiteY254-1342" fmla="*/ 2887103 h 4341716"/>
              <a:gd name="connsiteX255-1343" fmla="*/ 2762505 w 9336686"/>
              <a:gd name="connsiteY255-1344" fmla="*/ 2965907 h 4341716"/>
              <a:gd name="connsiteX256-1345" fmla="*/ 2762032 w 9336686"/>
              <a:gd name="connsiteY256-1346" fmla="*/ 2968250 h 4341716"/>
              <a:gd name="connsiteX257-1347" fmla="*/ 2762032 w 9336686"/>
              <a:gd name="connsiteY257-1348" fmla="*/ 3113195 h 4341716"/>
              <a:gd name="connsiteX258-1349" fmla="*/ 2683229 w 9336686"/>
              <a:gd name="connsiteY258-1350" fmla="*/ 3232083 h 4341716"/>
              <a:gd name="connsiteX259-1351" fmla="*/ 2635159 w 9336686"/>
              <a:gd name="connsiteY259-1352" fmla="*/ 3241787 h 4341716"/>
              <a:gd name="connsiteX260-1353" fmla="*/ 2635159 w 9336686"/>
              <a:gd name="connsiteY260-1354" fmla="*/ 3242525 h 4341716"/>
              <a:gd name="connsiteX261-1355" fmla="*/ 2611679 w 9336686"/>
              <a:gd name="connsiteY261-1356" fmla="*/ 3244892 h 4341716"/>
              <a:gd name="connsiteX262-1357" fmla="*/ 2534615 w 9336686"/>
              <a:gd name="connsiteY262-1358" fmla="*/ 3291336 h 4341716"/>
              <a:gd name="connsiteX263-1359" fmla="*/ 2512827 w 9336686"/>
              <a:gd name="connsiteY263-1360" fmla="*/ 3329312 h 4341716"/>
              <a:gd name="connsiteX264-1361" fmla="*/ 2512827 w 9336686"/>
              <a:gd name="connsiteY264-1362" fmla="*/ 3454880 h 4341716"/>
              <a:gd name="connsiteX265-1363" fmla="*/ 2434024 w 9336686"/>
              <a:gd name="connsiteY265-1364" fmla="*/ 3573768 h 4341716"/>
              <a:gd name="connsiteX266-1365" fmla="*/ 2385954 w 9336686"/>
              <a:gd name="connsiteY266-1366" fmla="*/ 3583472 h 4341716"/>
              <a:gd name="connsiteX267-1367" fmla="*/ 2385954 w 9336686"/>
              <a:gd name="connsiteY267-1368" fmla="*/ 3584210 h 4341716"/>
              <a:gd name="connsiteX268-1369" fmla="*/ 2362474 w 9336686"/>
              <a:gd name="connsiteY268-1370" fmla="*/ 3586577 h 4341716"/>
              <a:gd name="connsiteX269-1371" fmla="*/ 2285410 w 9336686"/>
              <a:gd name="connsiteY269-1372" fmla="*/ 3633021 h 4341716"/>
              <a:gd name="connsiteX270-1373" fmla="*/ 2273449 w 9336686"/>
              <a:gd name="connsiteY270-1374" fmla="*/ 3653869 h 4341716"/>
              <a:gd name="connsiteX271-1375" fmla="*/ 2273449 w 9336686"/>
              <a:gd name="connsiteY271-1376" fmla="*/ 3867367 h 4341716"/>
              <a:gd name="connsiteX272-1377" fmla="*/ 2144423 w 9336686"/>
              <a:gd name="connsiteY272-1378" fmla="*/ 3996394 h 4341716"/>
              <a:gd name="connsiteX273-1379" fmla="*/ 2144424 w 9336686"/>
              <a:gd name="connsiteY273-1380" fmla="*/ 3996393 h 4341716"/>
              <a:gd name="connsiteX274-1381" fmla="*/ 2015396 w 9336686"/>
              <a:gd name="connsiteY274-1382" fmla="*/ 3867366 h 4341716"/>
              <a:gd name="connsiteX275-1383" fmla="*/ 2015396 w 9336686"/>
              <a:gd name="connsiteY275-1384" fmla="*/ 3400197 h 4341716"/>
              <a:gd name="connsiteX276-1385" fmla="*/ 2007195 w 9336686"/>
              <a:gd name="connsiteY276-1386" fmla="*/ 3353726 h 4341716"/>
              <a:gd name="connsiteX277-1387" fmla="*/ 1907467 w 9336686"/>
              <a:gd name="connsiteY277-1388" fmla="*/ 3267777 h 4341716"/>
              <a:gd name="connsiteX278-1389" fmla="*/ 1883987 w 9336686"/>
              <a:gd name="connsiteY278-1390" fmla="*/ 3265410 h 4341716"/>
              <a:gd name="connsiteX279-1391" fmla="*/ 1883987 w 9336686"/>
              <a:gd name="connsiteY279-1392" fmla="*/ 3264044 h 4341716"/>
              <a:gd name="connsiteX280-1393" fmla="*/ 1840187 w 9336686"/>
              <a:gd name="connsiteY280-1394" fmla="*/ 3255202 h 4341716"/>
              <a:gd name="connsiteX281-1395" fmla="*/ 1761383 w 9336686"/>
              <a:gd name="connsiteY281-1396" fmla="*/ 3136314 h 4341716"/>
              <a:gd name="connsiteX282-1397" fmla="*/ 1761383 w 9336686"/>
              <a:gd name="connsiteY282-1398" fmla="*/ 2996103 h 4341716"/>
              <a:gd name="connsiteX283-1399" fmla="*/ 1755287 w 9336686"/>
              <a:gd name="connsiteY283-1400" fmla="*/ 2965907 h 4341716"/>
              <a:gd name="connsiteX284-1401" fmla="*/ 1636398 w 9336686"/>
              <a:gd name="connsiteY284-1402" fmla="*/ 2887103 h 4341716"/>
              <a:gd name="connsiteX285-1403" fmla="*/ 1517510 w 9336686"/>
              <a:gd name="connsiteY285-1404" fmla="*/ 2965907 h 4341716"/>
              <a:gd name="connsiteX286-1405" fmla="*/ 1515568 w 9336686"/>
              <a:gd name="connsiteY286-1406" fmla="*/ 2975527 h 4341716"/>
              <a:gd name="connsiteX287-1407" fmla="*/ 1515568 w 9336686"/>
              <a:gd name="connsiteY287-1408" fmla="*/ 3239907 h 4341716"/>
              <a:gd name="connsiteX288-1409" fmla="*/ 1386541 w 9336686"/>
              <a:gd name="connsiteY288-1410" fmla="*/ 3368934 h 4341716"/>
              <a:gd name="connsiteX289-1411" fmla="*/ 1386542 w 9336686"/>
              <a:gd name="connsiteY289-1412" fmla="*/ 3368933 h 4341716"/>
              <a:gd name="connsiteX290-1413" fmla="*/ 1257514 w 9336686"/>
              <a:gd name="connsiteY290-1414" fmla="*/ 3239906 h 4341716"/>
              <a:gd name="connsiteX291-1415" fmla="*/ 1257514 w 9336686"/>
              <a:gd name="connsiteY291-1416" fmla="*/ 2772737 h 4341716"/>
              <a:gd name="connsiteX292-1417" fmla="*/ 1249314 w 9336686"/>
              <a:gd name="connsiteY292-1418" fmla="*/ 2726266 h 4341716"/>
              <a:gd name="connsiteX293-1419" fmla="*/ 1149584 w 9336686"/>
              <a:gd name="connsiteY293-1420" fmla="*/ 2640317 h 4341716"/>
              <a:gd name="connsiteX294-1421" fmla="*/ 1126104 w 9336686"/>
              <a:gd name="connsiteY294-1422" fmla="*/ 2637950 h 4341716"/>
              <a:gd name="connsiteX295-1423" fmla="*/ 1126104 w 9336686"/>
              <a:gd name="connsiteY295-1424" fmla="*/ 2636584 h 4341716"/>
              <a:gd name="connsiteX296-1425" fmla="*/ 1082305 w 9336686"/>
              <a:gd name="connsiteY296-1426" fmla="*/ 2627742 h 4341716"/>
              <a:gd name="connsiteX297-1427" fmla="*/ 1003500 w 9336686"/>
              <a:gd name="connsiteY297-1428" fmla="*/ 2508854 h 4341716"/>
              <a:gd name="connsiteX298-1429" fmla="*/ 1003500 w 9336686"/>
              <a:gd name="connsiteY298-1430" fmla="*/ 2387433 h 4341716"/>
              <a:gd name="connsiteX299-1431" fmla="*/ 1003269 w 9336686"/>
              <a:gd name="connsiteY299-1432" fmla="*/ 2386290 h 4341716"/>
              <a:gd name="connsiteX300-1433" fmla="*/ 884381 w 9336686"/>
              <a:gd name="connsiteY300-1434" fmla="*/ 2307486 h 4341716"/>
              <a:gd name="connsiteX301-1435" fmla="*/ 765494 w 9336686"/>
              <a:gd name="connsiteY301-1436" fmla="*/ 2386290 h 4341716"/>
              <a:gd name="connsiteX302-1437" fmla="*/ 762038 w 9336686"/>
              <a:gd name="connsiteY302-1438" fmla="*/ 2403410 h 4341716"/>
              <a:gd name="connsiteX303-1439" fmla="*/ 762038 w 9336686"/>
              <a:gd name="connsiteY303-1440" fmla="*/ 2614672 h 4341716"/>
              <a:gd name="connsiteX304-1441" fmla="*/ 683235 w 9336686"/>
              <a:gd name="connsiteY304-1442" fmla="*/ 2733560 h 4341716"/>
              <a:gd name="connsiteX305-1443" fmla="*/ 635165 w 9336686"/>
              <a:gd name="connsiteY305-1444" fmla="*/ 2743264 h 4341716"/>
              <a:gd name="connsiteX306-1445" fmla="*/ 635165 w 9336686"/>
              <a:gd name="connsiteY306-1446" fmla="*/ 2744002 h 4341716"/>
              <a:gd name="connsiteX307-1447" fmla="*/ 611685 w 9336686"/>
              <a:gd name="connsiteY307-1448" fmla="*/ 2746369 h 4341716"/>
              <a:gd name="connsiteX308-1449" fmla="*/ 534621 w 9336686"/>
              <a:gd name="connsiteY308-1450" fmla="*/ 2792813 h 4341716"/>
              <a:gd name="connsiteX309-1451" fmla="*/ 512066 w 9336686"/>
              <a:gd name="connsiteY309-1452" fmla="*/ 2832126 h 4341716"/>
              <a:gd name="connsiteX310-1453" fmla="*/ 512066 w 9336686"/>
              <a:gd name="connsiteY310-1454" fmla="*/ 3531739 h 4341716"/>
              <a:gd name="connsiteX311-1455" fmla="*/ 383039 w 9336686"/>
              <a:gd name="connsiteY311-1456" fmla="*/ 3660766 h 4341716"/>
              <a:gd name="connsiteX312-1457" fmla="*/ 383040 w 9336686"/>
              <a:gd name="connsiteY312-1458" fmla="*/ 3660765 h 4341716"/>
              <a:gd name="connsiteX313-1459" fmla="*/ 254013 w 9336686"/>
              <a:gd name="connsiteY313-1460" fmla="*/ 3531738 h 4341716"/>
              <a:gd name="connsiteX314-1461" fmla="*/ 254013 w 9336686"/>
              <a:gd name="connsiteY314-1462" fmla="*/ 3064569 h 4341716"/>
              <a:gd name="connsiteX315-1463" fmla="*/ 245812 w 9336686"/>
              <a:gd name="connsiteY315-1464" fmla="*/ 3018098 h 4341716"/>
              <a:gd name="connsiteX316-1465" fmla="*/ 146083 w 9336686"/>
              <a:gd name="connsiteY316-1466" fmla="*/ 2932149 h 4341716"/>
              <a:gd name="connsiteX317-1467" fmla="*/ 122603 w 9336686"/>
              <a:gd name="connsiteY317-1468" fmla="*/ 2929782 h 4341716"/>
              <a:gd name="connsiteX318-1469" fmla="*/ 122603 w 9336686"/>
              <a:gd name="connsiteY318-1470" fmla="*/ 2928416 h 4341716"/>
              <a:gd name="connsiteX319-1471" fmla="*/ 78803 w 9336686"/>
              <a:gd name="connsiteY319-1472" fmla="*/ 2919574 h 4341716"/>
              <a:gd name="connsiteX320-1473" fmla="*/ 22035 w 9336686"/>
              <a:gd name="connsiteY320-1474" fmla="*/ 2872826 h 4341716"/>
              <a:gd name="connsiteX321-1475" fmla="*/ 0 w 9336686"/>
              <a:gd name="connsiteY321-1476" fmla="*/ 2800689 h 4341716"/>
              <a:gd name="connsiteX322-1477" fmla="*/ 0 w 9336686"/>
              <a:gd name="connsiteY322-1478" fmla="*/ 783111 h 4341716"/>
              <a:gd name="connsiteX323-1479" fmla="*/ 129027 w 9336686"/>
              <a:gd name="connsiteY323-1480" fmla="*/ 654084 h 4341716"/>
              <a:gd name="connsiteX324-1481" fmla="*/ 129026 w 9336686"/>
              <a:gd name="connsiteY324-1482" fmla="*/ 654085 h 4341716"/>
              <a:gd name="connsiteX325-1483" fmla="*/ 258053 w 9336686"/>
              <a:gd name="connsiteY325-1484" fmla="*/ 783112 h 4341716"/>
              <a:gd name="connsiteX326-1485" fmla="*/ 258053 w 9336686"/>
              <a:gd name="connsiteY326-1486" fmla="*/ 1405848 h 4341716"/>
              <a:gd name="connsiteX327-1487" fmla="*/ 274283 w 9336686"/>
              <a:gd name="connsiteY327-1488" fmla="*/ 1432599 h 4341716"/>
              <a:gd name="connsiteX328-1489" fmla="*/ 373847 w 9336686"/>
              <a:gd name="connsiteY328-1490" fmla="*/ 1479553 h 4341716"/>
              <a:gd name="connsiteX329-1491" fmla="*/ 492735 w 9336686"/>
              <a:gd name="connsiteY329-1492" fmla="*/ 1400749 h 4341716"/>
              <a:gd name="connsiteX330-1493" fmla="*/ 494536 w 9336686"/>
              <a:gd name="connsiteY330-1494" fmla="*/ 1391827 h 4341716"/>
              <a:gd name="connsiteX331-1495" fmla="*/ 494536 w 9336686"/>
              <a:gd name="connsiteY331-1496" fmla="*/ 964051 h 4341716"/>
              <a:gd name="connsiteX332-1497" fmla="*/ 623563 w 9336686"/>
              <a:gd name="connsiteY332-1498" fmla="*/ 835024 h 4341716"/>
              <a:gd name="connsiteX333-1499" fmla="*/ 623562 w 9336686"/>
              <a:gd name="connsiteY333-1500" fmla="*/ 835025 h 4341716"/>
              <a:gd name="connsiteX334-1501" fmla="*/ 752589 w 9336686"/>
              <a:gd name="connsiteY334-1502" fmla="*/ 964052 h 4341716"/>
              <a:gd name="connsiteX335-1503" fmla="*/ 752589 w 9336686"/>
              <a:gd name="connsiteY335-1504" fmla="*/ 2136650 h 4341716"/>
              <a:gd name="connsiteX336-1505" fmla="*/ 752590 w 9336686"/>
              <a:gd name="connsiteY336-1506" fmla="*/ 947529 h 4341716"/>
              <a:gd name="connsiteX337-1507" fmla="*/ 762728 w 9336686"/>
              <a:gd name="connsiteY337-1508" fmla="*/ 997748 h 4341716"/>
              <a:gd name="connsiteX338-1509" fmla="*/ 881616 w 9336686"/>
              <a:gd name="connsiteY338-1510" fmla="*/ 1076552 h 4341716"/>
              <a:gd name="connsiteX339-1511" fmla="*/ 1000503 w 9336686"/>
              <a:gd name="connsiteY339-1512" fmla="*/ 997748 h 4341716"/>
              <a:gd name="connsiteX340-1513" fmla="*/ 1010267 w 9336686"/>
              <a:gd name="connsiteY340-1514" fmla="*/ 949388 h 4341716"/>
              <a:gd name="connsiteX341-1515" fmla="*/ 1010267 w 9336686"/>
              <a:gd name="connsiteY341-1516" fmla="*/ 362986 h 4341716"/>
              <a:gd name="connsiteX342-1517" fmla="*/ 1139294 w 9336686"/>
              <a:gd name="connsiteY342-1518" fmla="*/ 233959 h 4341716"/>
              <a:gd name="connsiteX343-1519" fmla="*/ 1139293 w 9336686"/>
              <a:gd name="connsiteY343-1520" fmla="*/ 233960 h 4341716"/>
              <a:gd name="connsiteX344-1521" fmla="*/ 1268320 w 9336686"/>
              <a:gd name="connsiteY344-1522" fmla="*/ 362987 h 4341716"/>
              <a:gd name="connsiteX345-1523" fmla="*/ 1268321 w 9336686"/>
              <a:gd name="connsiteY345-1524" fmla="*/ 1259949 h 4341716"/>
              <a:gd name="connsiteX346-1525" fmla="*/ 1278459 w 9336686"/>
              <a:gd name="connsiteY346-1526" fmla="*/ 1310168 h 4341716"/>
              <a:gd name="connsiteX347-1527" fmla="*/ 1397347 w 9336686"/>
              <a:gd name="connsiteY347-1528" fmla="*/ 1388972 h 4341716"/>
              <a:gd name="connsiteX348-1529" fmla="*/ 1516234 w 9336686"/>
              <a:gd name="connsiteY348-1530" fmla="*/ 1310168 h 4341716"/>
              <a:gd name="connsiteX349-1531" fmla="*/ 1519832 w 9336686"/>
              <a:gd name="connsiteY349-1532" fmla="*/ 1292349 h 4341716"/>
              <a:gd name="connsiteX350-1533" fmla="*/ 1519832 w 9336686"/>
              <a:gd name="connsiteY350-1534" fmla="*/ 983403 h 4341716"/>
              <a:gd name="connsiteX351-1535" fmla="*/ 1648859 w 9336686"/>
              <a:gd name="connsiteY351-1536" fmla="*/ 854376 h 4341716"/>
              <a:gd name="connsiteX352-1537" fmla="*/ 1648858 w 9336686"/>
              <a:gd name="connsiteY352-1538" fmla="*/ 854377 h 4341716"/>
              <a:gd name="connsiteX353-1539" fmla="*/ 1777885 w 9336686"/>
              <a:gd name="connsiteY353-1540" fmla="*/ 983404 h 4341716"/>
              <a:gd name="connsiteX354-1541" fmla="*/ 1777885 w 9336686"/>
              <a:gd name="connsiteY354-1542" fmla="*/ 1363756 h 4341716"/>
              <a:gd name="connsiteX355-1543" fmla="*/ 1785353 w 9336686"/>
              <a:gd name="connsiteY355-1544" fmla="*/ 1400749 h 4341716"/>
              <a:gd name="connsiteX356-1545" fmla="*/ 1904241 w 9336686"/>
              <a:gd name="connsiteY356-1546" fmla="*/ 1479553 h 4341716"/>
              <a:gd name="connsiteX357-1547" fmla="*/ 2033268 w 9336686"/>
              <a:gd name="connsiteY357-1548" fmla="*/ 1350526 h 4341716"/>
              <a:gd name="connsiteX358-1549" fmla="*/ 2033268 w 9336686"/>
              <a:gd name="connsiteY358-1550" fmla="*/ 2136650 h 4341716"/>
              <a:gd name="connsiteX359-1551" fmla="*/ 2033269 w 9336686"/>
              <a:gd name="connsiteY359-1552" fmla="*/ 580034 h 4341716"/>
              <a:gd name="connsiteX360-1553" fmla="*/ 2162296 w 9336686"/>
              <a:gd name="connsiteY360-1554" fmla="*/ 451007 h 4341716"/>
              <a:gd name="connsiteX361-1555" fmla="*/ 2162295 w 9336686"/>
              <a:gd name="connsiteY361-1556" fmla="*/ 451008 h 4341716"/>
              <a:gd name="connsiteX362-1557" fmla="*/ 2291322 w 9336686"/>
              <a:gd name="connsiteY362-1558" fmla="*/ 580035 h 4341716"/>
              <a:gd name="connsiteX363-1559" fmla="*/ 2291322 w 9336686"/>
              <a:gd name="connsiteY363-1560" fmla="*/ 2136650 h 4341716"/>
              <a:gd name="connsiteX364-1561" fmla="*/ 2291323 w 9336686"/>
              <a:gd name="connsiteY364-1562" fmla="*/ 563512 h 4341716"/>
              <a:gd name="connsiteX365-1563" fmla="*/ 2301461 w 9336686"/>
              <a:gd name="connsiteY365-1564" fmla="*/ 613731 h 4341716"/>
              <a:gd name="connsiteX366-1565" fmla="*/ 2420349 w 9336686"/>
              <a:gd name="connsiteY366-1566" fmla="*/ 692535 h 4341716"/>
              <a:gd name="connsiteX367-1567" fmla="*/ 2539236 w 9336686"/>
              <a:gd name="connsiteY367-1568" fmla="*/ 613731 h 4341716"/>
              <a:gd name="connsiteX368-1569" fmla="*/ 2549000 w 9336686"/>
              <a:gd name="connsiteY368-1570" fmla="*/ 565370 h 4341716"/>
              <a:gd name="connsiteX369-1571" fmla="*/ 2549000 w 9336686"/>
              <a:gd name="connsiteY369-1572" fmla="*/ 480031 h 4341716"/>
              <a:gd name="connsiteX370-1573" fmla="*/ 2678027 w 9336686"/>
              <a:gd name="connsiteY370-1574" fmla="*/ 351004 h 4341716"/>
              <a:gd name="connsiteX371-1575" fmla="*/ 2678026 w 9336686"/>
              <a:gd name="connsiteY371-1576" fmla="*/ 351005 h 4341716"/>
              <a:gd name="connsiteX372-1577" fmla="*/ 2807053 w 9336686"/>
              <a:gd name="connsiteY372-1578" fmla="*/ 480032 h 4341716"/>
              <a:gd name="connsiteX373-1579" fmla="*/ 2807053 w 9336686"/>
              <a:gd name="connsiteY373-1580" fmla="*/ 2136650 h 4341716"/>
              <a:gd name="connsiteX374-1581" fmla="*/ 2807054 w 9336686"/>
              <a:gd name="connsiteY374-1582" fmla="*/ 1074052 h 4341716"/>
              <a:gd name="connsiteX375-1583" fmla="*/ 2817192 w 9336686"/>
              <a:gd name="connsiteY375-1584" fmla="*/ 1124271 h 4341716"/>
              <a:gd name="connsiteX376-1585" fmla="*/ 2936080 w 9336686"/>
              <a:gd name="connsiteY376-1586" fmla="*/ 1203075 h 4341716"/>
              <a:gd name="connsiteX377-1587" fmla="*/ 3054967 w 9336686"/>
              <a:gd name="connsiteY377-1588" fmla="*/ 1124271 h 4341716"/>
              <a:gd name="connsiteX378-1589" fmla="*/ 3058565 w 9336686"/>
              <a:gd name="connsiteY378-1590" fmla="*/ 1106452 h 4341716"/>
              <a:gd name="connsiteX379-1591" fmla="*/ 3058565 w 9336686"/>
              <a:gd name="connsiteY379-1592" fmla="*/ 1017534 h 4341716"/>
              <a:gd name="connsiteX380-1593" fmla="*/ 3187592 w 9336686"/>
              <a:gd name="connsiteY380-1594" fmla="*/ 888507 h 4341716"/>
              <a:gd name="connsiteX381-1595" fmla="*/ 3187591 w 9336686"/>
              <a:gd name="connsiteY381-1596" fmla="*/ 888508 h 4341716"/>
              <a:gd name="connsiteX382-1597" fmla="*/ 3316618 w 9336686"/>
              <a:gd name="connsiteY382-1598" fmla="*/ 1017535 h 4341716"/>
              <a:gd name="connsiteX383-1599" fmla="*/ 3316618 w 9336686"/>
              <a:gd name="connsiteY383-1600" fmla="*/ 1087278 h 4341716"/>
              <a:gd name="connsiteX384-1601" fmla="*/ 3324086 w 9336686"/>
              <a:gd name="connsiteY384-1602" fmla="*/ 1124271 h 4341716"/>
              <a:gd name="connsiteX385-1603" fmla="*/ 3442974 w 9336686"/>
              <a:gd name="connsiteY385-1604" fmla="*/ 1203075 h 4341716"/>
              <a:gd name="connsiteX386-1605" fmla="*/ 3561862 w 9336686"/>
              <a:gd name="connsiteY386-1606" fmla="*/ 1124271 h 4341716"/>
              <a:gd name="connsiteX387-1607" fmla="*/ 3571625 w 9336686"/>
              <a:gd name="connsiteY387-1608" fmla="*/ 1075911 h 4341716"/>
              <a:gd name="connsiteX388-1609" fmla="*/ 3571625 w 9336686"/>
              <a:gd name="connsiteY388-1610" fmla="*/ 783111 h 4341716"/>
              <a:gd name="connsiteX389-1611" fmla="*/ 3700652 w 9336686"/>
              <a:gd name="connsiteY389-1612" fmla="*/ 654084 h 4341716"/>
              <a:gd name="connsiteX390-1613" fmla="*/ 3700651 w 9336686"/>
              <a:gd name="connsiteY390-1614" fmla="*/ 654085 h 4341716"/>
              <a:gd name="connsiteX391-1615" fmla="*/ 3829678 w 9336686"/>
              <a:gd name="connsiteY391-1616" fmla="*/ 783112 h 4341716"/>
              <a:gd name="connsiteX392-1617" fmla="*/ 3829678 w 9336686"/>
              <a:gd name="connsiteY392-1618" fmla="*/ 1405848 h 4341716"/>
              <a:gd name="connsiteX393-1619" fmla="*/ 3845908 w 9336686"/>
              <a:gd name="connsiteY393-1620" fmla="*/ 1432599 h 4341716"/>
              <a:gd name="connsiteX394-1621" fmla="*/ 3945472 w 9336686"/>
              <a:gd name="connsiteY394-1622" fmla="*/ 1479553 h 4341716"/>
              <a:gd name="connsiteX395-1623" fmla="*/ 4036708 w 9336686"/>
              <a:gd name="connsiteY395-1624" fmla="*/ 1441762 h 4341716"/>
              <a:gd name="connsiteX396-1625" fmla="*/ 4062914 w 9336686"/>
              <a:gd name="connsiteY396-1626" fmla="*/ 1402893 h 4341716"/>
              <a:gd name="connsiteX397-1627" fmla="*/ 4062914 w 9336686"/>
              <a:gd name="connsiteY397-1628" fmla="*/ 1326765 h 4341716"/>
              <a:gd name="connsiteX398-1629" fmla="*/ 4141718 w 9336686"/>
              <a:gd name="connsiteY398-1630" fmla="*/ 1207877 h 4341716"/>
              <a:gd name="connsiteX399-1631" fmla="*/ 4185518 w 9336686"/>
              <a:gd name="connsiteY399-1632" fmla="*/ 1199035 h 4341716"/>
              <a:gd name="connsiteX400-1633" fmla="*/ 4185518 w 9336686"/>
              <a:gd name="connsiteY400-1634" fmla="*/ 1197669 h 4341716"/>
              <a:gd name="connsiteX401-1635" fmla="*/ 4208998 w 9336686"/>
              <a:gd name="connsiteY401-1636" fmla="*/ 1195302 h 4341716"/>
              <a:gd name="connsiteX402-1637" fmla="*/ 4308727 w 9336686"/>
              <a:gd name="connsiteY402-1638" fmla="*/ 1109353 h 4341716"/>
              <a:gd name="connsiteX403-1639" fmla="*/ 4316928 w 9336686"/>
              <a:gd name="connsiteY403-1640" fmla="*/ 1062882 h 4341716"/>
              <a:gd name="connsiteX404-1641" fmla="*/ 4316928 w 9336686"/>
              <a:gd name="connsiteY404-1642" fmla="*/ 595713 h 4341716"/>
              <a:gd name="connsiteX405-1643" fmla="*/ 4445955 w 9336686"/>
              <a:gd name="connsiteY405-1644" fmla="*/ 466686 h 4341716"/>
              <a:gd name="connsiteX406-1645" fmla="*/ 4445954 w 9336686"/>
              <a:gd name="connsiteY406-1646" fmla="*/ 466685 h 4341716"/>
              <a:gd name="connsiteX407-1647" fmla="*/ 4574981 w 9336686"/>
              <a:gd name="connsiteY407-1648" fmla="*/ 595712 h 4341716"/>
              <a:gd name="connsiteX408-1649" fmla="*/ 4574981 w 9336686"/>
              <a:gd name="connsiteY408-1650" fmla="*/ 916347 h 4341716"/>
              <a:gd name="connsiteX409-1651" fmla="*/ 4592149 w 9336686"/>
              <a:gd name="connsiteY409-1652" fmla="*/ 944642 h 4341716"/>
              <a:gd name="connsiteX410-1653" fmla="*/ 4691712 w 9336686"/>
              <a:gd name="connsiteY410-1654" fmla="*/ 991596 h 4341716"/>
              <a:gd name="connsiteX411-1655" fmla="*/ 4810600 w 9336686"/>
              <a:gd name="connsiteY411-1656" fmla="*/ 912792 h 4341716"/>
              <a:gd name="connsiteX412-1657" fmla="*/ 4816700 w 9336686"/>
              <a:gd name="connsiteY412-1658" fmla="*/ 882576 h 4341716"/>
              <a:gd name="connsiteX413-1659" fmla="*/ 4816700 w 9336686"/>
              <a:gd name="connsiteY413-1660" fmla="*/ 275141 h 4341716"/>
              <a:gd name="connsiteX414-1661" fmla="*/ 4945727 w 9336686"/>
              <a:gd name="connsiteY414-1662" fmla="*/ 146114 h 4341716"/>
              <a:gd name="connsiteX415-1663" fmla="*/ 4945726 w 9336686"/>
              <a:gd name="connsiteY415-1664" fmla="*/ 146115 h 4341716"/>
              <a:gd name="connsiteX416-1665" fmla="*/ 5074753 w 9336686"/>
              <a:gd name="connsiteY416-1666" fmla="*/ 275142 h 4341716"/>
              <a:gd name="connsiteX417-1667" fmla="*/ 5074753 w 9336686"/>
              <a:gd name="connsiteY417-1668" fmla="*/ 386500 h 4341716"/>
              <a:gd name="connsiteX418-1669" fmla="*/ 5076579 w 9336686"/>
              <a:gd name="connsiteY418-1670" fmla="*/ 395545 h 4341716"/>
              <a:gd name="connsiteX419-1671" fmla="*/ 5195465 w 9336686"/>
              <a:gd name="connsiteY419-1672" fmla="*/ 474349 h 4341716"/>
              <a:gd name="connsiteX420-1673" fmla="*/ 5314353 w 9336686"/>
              <a:gd name="connsiteY420-1674" fmla="*/ 395545 h 4341716"/>
              <a:gd name="connsiteX421-1675" fmla="*/ 5318490 w 9336686"/>
              <a:gd name="connsiteY421-1676" fmla="*/ 375052 h 4341716"/>
              <a:gd name="connsiteX422-1677" fmla="*/ 5318490 w 9336686"/>
              <a:gd name="connsiteY422-1678" fmla="*/ 129027 h 4341716"/>
              <a:gd name="connsiteX423-1679" fmla="*/ 5447517 w 9336686"/>
              <a:gd name="connsiteY423-1680" fmla="*/ 0 h 4341716"/>
              <a:gd name="connsiteX0-1681" fmla="*/ 3651347 w 9336686"/>
              <a:gd name="connsiteY0-1682" fmla="*/ 3605718 h 4341716"/>
              <a:gd name="connsiteX1-1683" fmla="*/ 3648504 w 9336686"/>
              <a:gd name="connsiteY1-1684" fmla="*/ 3606586 h 4341716"/>
              <a:gd name="connsiteX2-1685" fmla="*/ 3648898 w 9336686"/>
              <a:gd name="connsiteY2-1686" fmla="*/ 3606552 h 4341716"/>
              <a:gd name="connsiteX3-1687" fmla="*/ 3651347 w 9336686"/>
              <a:gd name="connsiteY3-1688" fmla="*/ 3605718 h 4341716"/>
              <a:gd name="connsiteX4-1689" fmla="*/ 1906601 w 9336686"/>
              <a:gd name="connsiteY4-1690" fmla="*/ 3260396 h 4341716"/>
              <a:gd name="connsiteX5-1691" fmla="*/ 1903759 w 9336686"/>
              <a:gd name="connsiteY5-1692" fmla="*/ 3261264 h 4341716"/>
              <a:gd name="connsiteX6-1693" fmla="*/ 1904153 w 9336686"/>
              <a:gd name="connsiteY6-1694" fmla="*/ 3261230 h 4341716"/>
              <a:gd name="connsiteX7-1695" fmla="*/ 1906601 w 9336686"/>
              <a:gd name="connsiteY7-1696" fmla="*/ 3260396 h 4341716"/>
              <a:gd name="connsiteX8-1697" fmla="*/ 5128552 w 9336686"/>
              <a:gd name="connsiteY8-1698" fmla="*/ 3139033 h 4341716"/>
              <a:gd name="connsiteX9-1699" fmla="*/ 5131001 w 9336686"/>
              <a:gd name="connsiteY9-1700" fmla="*/ 3139867 h 4341716"/>
              <a:gd name="connsiteX10-1701" fmla="*/ 5131395 w 9336686"/>
              <a:gd name="connsiteY10-1702" fmla="*/ 3139901 h 4341716"/>
              <a:gd name="connsiteX11-1703" fmla="*/ 5128552 w 9336686"/>
              <a:gd name="connsiteY11-1704" fmla="*/ 3139033 h 4341716"/>
              <a:gd name="connsiteX12-1705" fmla="*/ 145218 w 9336686"/>
              <a:gd name="connsiteY12-1706" fmla="*/ 2924768 h 4341716"/>
              <a:gd name="connsiteX13-1707" fmla="*/ 142375 w 9336686"/>
              <a:gd name="connsiteY13-1708" fmla="*/ 2925636 h 4341716"/>
              <a:gd name="connsiteX14-1709" fmla="*/ 142769 w 9336686"/>
              <a:gd name="connsiteY14-1710" fmla="*/ 2925602 h 4341716"/>
              <a:gd name="connsiteX15-1711" fmla="*/ 145218 w 9336686"/>
              <a:gd name="connsiteY15-1712" fmla="*/ 2924768 h 4341716"/>
              <a:gd name="connsiteX16-1713" fmla="*/ 1148720 w 9336686"/>
              <a:gd name="connsiteY16-1714" fmla="*/ 2632936 h 4341716"/>
              <a:gd name="connsiteX17-1715" fmla="*/ 1145876 w 9336686"/>
              <a:gd name="connsiteY17-1716" fmla="*/ 2633804 h 4341716"/>
              <a:gd name="connsiteX18-1717" fmla="*/ 1146270 w 9336686"/>
              <a:gd name="connsiteY18-1718" fmla="*/ 2633770 h 4341716"/>
              <a:gd name="connsiteX19-1719" fmla="*/ 1148720 w 9336686"/>
              <a:gd name="connsiteY19-1720" fmla="*/ 2632936 h 4341716"/>
              <a:gd name="connsiteX20-1721" fmla="*/ 8190809 w 9336686"/>
              <a:gd name="connsiteY20-1722" fmla="*/ 1707912 h 4341716"/>
              <a:gd name="connsiteX21-1723" fmla="*/ 8190415 w 9336686"/>
              <a:gd name="connsiteY21-1724" fmla="*/ 1707946 h 4341716"/>
              <a:gd name="connsiteX22-1725" fmla="*/ 8187965 w 9336686"/>
              <a:gd name="connsiteY22-1726" fmla="*/ 1708780 h 4341716"/>
              <a:gd name="connsiteX23-1727" fmla="*/ 8190809 w 9336686"/>
              <a:gd name="connsiteY23-1728" fmla="*/ 1707912 h 4341716"/>
              <a:gd name="connsiteX24-1729" fmla="*/ 9194310 w 9336686"/>
              <a:gd name="connsiteY24-1730" fmla="*/ 1416080 h 4341716"/>
              <a:gd name="connsiteX25-1731" fmla="*/ 9193916 w 9336686"/>
              <a:gd name="connsiteY25-1732" fmla="*/ 1416114 h 4341716"/>
              <a:gd name="connsiteX26-1733" fmla="*/ 9191467 w 9336686"/>
              <a:gd name="connsiteY26-1734" fmla="*/ 1416948 h 4341716"/>
              <a:gd name="connsiteX27-1735" fmla="*/ 9194310 w 9336686"/>
              <a:gd name="connsiteY27-1736" fmla="*/ 1416080 h 4341716"/>
              <a:gd name="connsiteX28-1737" fmla="*/ 4205290 w 9336686"/>
              <a:gd name="connsiteY28-1738" fmla="*/ 1201815 h 4341716"/>
              <a:gd name="connsiteX29-1739" fmla="*/ 4208133 w 9336686"/>
              <a:gd name="connsiteY29-1740" fmla="*/ 1202683 h 4341716"/>
              <a:gd name="connsiteX30-1741" fmla="*/ 4205684 w 9336686"/>
              <a:gd name="connsiteY30-1742" fmla="*/ 1201849 h 4341716"/>
              <a:gd name="connsiteX31-1743" fmla="*/ 4205290 w 9336686"/>
              <a:gd name="connsiteY31-1744" fmla="*/ 1201815 h 4341716"/>
              <a:gd name="connsiteX32-1745" fmla="*/ 7432926 w 9336686"/>
              <a:gd name="connsiteY32-1746" fmla="*/ 1080452 h 4341716"/>
              <a:gd name="connsiteX33-1747" fmla="*/ 7432532 w 9336686"/>
              <a:gd name="connsiteY33-1748" fmla="*/ 1080486 h 4341716"/>
              <a:gd name="connsiteX34-1749" fmla="*/ 7430084 w 9336686"/>
              <a:gd name="connsiteY34-1750" fmla="*/ 1081320 h 4341716"/>
              <a:gd name="connsiteX35-1751" fmla="*/ 7432926 w 9336686"/>
              <a:gd name="connsiteY35-1752" fmla="*/ 1080452 h 4341716"/>
              <a:gd name="connsiteX36-1753" fmla="*/ 5688181 w 9336686"/>
              <a:gd name="connsiteY36-1754" fmla="*/ 735130 h 4341716"/>
              <a:gd name="connsiteX37-1755" fmla="*/ 5687787 w 9336686"/>
              <a:gd name="connsiteY37-1756" fmla="*/ 735164 h 4341716"/>
              <a:gd name="connsiteX38-1757" fmla="*/ 5685338 w 9336686"/>
              <a:gd name="connsiteY38-1758" fmla="*/ 735998 h 4341716"/>
              <a:gd name="connsiteX39-1759" fmla="*/ 5688181 w 9336686"/>
              <a:gd name="connsiteY39-1760" fmla="*/ 735130 h 4341716"/>
              <a:gd name="connsiteX40-1761" fmla="*/ 5447517 w 9336686"/>
              <a:gd name="connsiteY40-1762" fmla="*/ 0 h 4341716"/>
              <a:gd name="connsiteX41-1763" fmla="*/ 5447516 w 9336686"/>
              <a:gd name="connsiteY41-1764" fmla="*/ 1 h 4341716"/>
              <a:gd name="connsiteX42-1765" fmla="*/ 5576543 w 9336686"/>
              <a:gd name="connsiteY42-1766" fmla="*/ 129028 h 4341716"/>
              <a:gd name="connsiteX43-1767" fmla="*/ 5576543 w 9336686"/>
              <a:gd name="connsiteY43-1768" fmla="*/ 596197 h 4341716"/>
              <a:gd name="connsiteX44-1769" fmla="*/ 5584744 w 9336686"/>
              <a:gd name="connsiteY44-1770" fmla="*/ 642668 h 4341716"/>
              <a:gd name="connsiteX45-1771" fmla="*/ 5684473 w 9336686"/>
              <a:gd name="connsiteY45-1772" fmla="*/ 728617 h 4341716"/>
              <a:gd name="connsiteX46-1773" fmla="*/ 5707953 w 9336686"/>
              <a:gd name="connsiteY46-1774" fmla="*/ 730984 h 4341716"/>
              <a:gd name="connsiteX47-1775" fmla="*/ 5707953 w 9336686"/>
              <a:gd name="connsiteY47-1776" fmla="*/ 732350 h 4341716"/>
              <a:gd name="connsiteX48-1777" fmla="*/ 5751753 w 9336686"/>
              <a:gd name="connsiteY48-1778" fmla="*/ 741192 h 4341716"/>
              <a:gd name="connsiteX49-1779" fmla="*/ 5830557 w 9336686"/>
              <a:gd name="connsiteY49-1780" fmla="*/ 860080 h 4341716"/>
              <a:gd name="connsiteX50-1781" fmla="*/ 5830557 w 9336686"/>
              <a:gd name="connsiteY50-1782" fmla="*/ 910409 h 4341716"/>
              <a:gd name="connsiteX51-1783" fmla="*/ 5836071 w 9336686"/>
              <a:gd name="connsiteY51-1784" fmla="*/ 937722 h 4341716"/>
              <a:gd name="connsiteX52-1785" fmla="*/ 5954959 w 9336686"/>
              <a:gd name="connsiteY52-1786" fmla="*/ 1016526 h 4341716"/>
              <a:gd name="connsiteX53-1787" fmla="*/ 6046195 w 9336686"/>
              <a:gd name="connsiteY53-1788" fmla="*/ 978735 h 4341716"/>
              <a:gd name="connsiteX54-1789" fmla="*/ 6073131 w 9336686"/>
              <a:gd name="connsiteY54-1790" fmla="*/ 938784 h 4341716"/>
              <a:gd name="connsiteX55-1791" fmla="*/ 6073131 w 9336686"/>
              <a:gd name="connsiteY55-1792" fmla="*/ 710574 h 4341716"/>
              <a:gd name="connsiteX56-1793" fmla="*/ 6202158 w 9336686"/>
              <a:gd name="connsiteY56-1794" fmla="*/ 581547 h 4341716"/>
              <a:gd name="connsiteX57-1795" fmla="*/ 6202157 w 9336686"/>
              <a:gd name="connsiteY57-1796" fmla="*/ 581548 h 4341716"/>
              <a:gd name="connsiteX58-1797" fmla="*/ 6331184 w 9336686"/>
              <a:gd name="connsiteY58-1798" fmla="*/ 710575 h 4341716"/>
              <a:gd name="connsiteX59-1799" fmla="*/ 6331184 w 9336686"/>
              <a:gd name="connsiteY59-1800" fmla="*/ 1349947 h 4341716"/>
              <a:gd name="connsiteX60-1801" fmla="*/ 6336405 w 9336686"/>
              <a:gd name="connsiteY60-1802" fmla="*/ 1375809 h 4341716"/>
              <a:gd name="connsiteX61-1803" fmla="*/ 6455293 w 9336686"/>
              <a:gd name="connsiteY61-1804" fmla="*/ 1454613 h 4341716"/>
              <a:gd name="connsiteX62-1805" fmla="*/ 6574180 w 9336686"/>
              <a:gd name="connsiteY62-1806" fmla="*/ 1375809 h 4341716"/>
              <a:gd name="connsiteX63-1807" fmla="*/ 6574653 w 9336686"/>
              <a:gd name="connsiteY63-1808" fmla="*/ 1373466 h 4341716"/>
              <a:gd name="connsiteX64-1809" fmla="*/ 6574653 w 9336686"/>
              <a:gd name="connsiteY64-1810" fmla="*/ 1228521 h 4341716"/>
              <a:gd name="connsiteX65-1811" fmla="*/ 6653456 w 9336686"/>
              <a:gd name="connsiteY65-1812" fmla="*/ 1109633 h 4341716"/>
              <a:gd name="connsiteX66-1813" fmla="*/ 6701526 w 9336686"/>
              <a:gd name="connsiteY66-1814" fmla="*/ 1099929 h 4341716"/>
              <a:gd name="connsiteX67-1815" fmla="*/ 6701526 w 9336686"/>
              <a:gd name="connsiteY67-1816" fmla="*/ 1099191 h 4341716"/>
              <a:gd name="connsiteX68-1817" fmla="*/ 6725006 w 9336686"/>
              <a:gd name="connsiteY68-1818" fmla="*/ 1096824 h 4341716"/>
              <a:gd name="connsiteX69-1819" fmla="*/ 6802070 w 9336686"/>
              <a:gd name="connsiteY69-1820" fmla="*/ 1050380 h 4341716"/>
              <a:gd name="connsiteX70-1821" fmla="*/ 6823858 w 9336686"/>
              <a:gd name="connsiteY70-1822" fmla="*/ 1012404 h 4341716"/>
              <a:gd name="connsiteX71-1823" fmla="*/ 6823858 w 9336686"/>
              <a:gd name="connsiteY71-1824" fmla="*/ 886836 h 4341716"/>
              <a:gd name="connsiteX72-1825" fmla="*/ 6902661 w 9336686"/>
              <a:gd name="connsiteY72-1826" fmla="*/ 767948 h 4341716"/>
              <a:gd name="connsiteX73-1827" fmla="*/ 6950731 w 9336686"/>
              <a:gd name="connsiteY73-1828" fmla="*/ 758244 h 4341716"/>
              <a:gd name="connsiteX74-1829" fmla="*/ 6950731 w 9336686"/>
              <a:gd name="connsiteY74-1830" fmla="*/ 757506 h 4341716"/>
              <a:gd name="connsiteX75-1831" fmla="*/ 6974211 w 9336686"/>
              <a:gd name="connsiteY75-1832" fmla="*/ 755139 h 4341716"/>
              <a:gd name="connsiteX76-1833" fmla="*/ 7051275 w 9336686"/>
              <a:gd name="connsiteY76-1834" fmla="*/ 708695 h 4341716"/>
              <a:gd name="connsiteX77-1835" fmla="*/ 7063236 w 9336686"/>
              <a:gd name="connsiteY77-1836" fmla="*/ 687847 h 4341716"/>
              <a:gd name="connsiteX78-1837" fmla="*/ 7063236 w 9336686"/>
              <a:gd name="connsiteY78-1838" fmla="*/ 474349 h 4341716"/>
              <a:gd name="connsiteX79-1839" fmla="*/ 7192262 w 9336686"/>
              <a:gd name="connsiteY79-1840" fmla="*/ 345322 h 4341716"/>
              <a:gd name="connsiteX80-1841" fmla="*/ 7192261 w 9336686"/>
              <a:gd name="connsiteY80-1842" fmla="*/ 345323 h 4341716"/>
              <a:gd name="connsiteX81-1843" fmla="*/ 7321289 w 9336686"/>
              <a:gd name="connsiteY81-1844" fmla="*/ 474350 h 4341716"/>
              <a:gd name="connsiteX82-1845" fmla="*/ 7321289 w 9336686"/>
              <a:gd name="connsiteY82-1846" fmla="*/ 941519 h 4341716"/>
              <a:gd name="connsiteX83-1847" fmla="*/ 7329490 w 9336686"/>
              <a:gd name="connsiteY83-1848" fmla="*/ 987990 h 4341716"/>
              <a:gd name="connsiteX84-1849" fmla="*/ 7429218 w 9336686"/>
              <a:gd name="connsiteY84-1850" fmla="*/ 1073939 h 4341716"/>
              <a:gd name="connsiteX85-1851" fmla="*/ 7452698 w 9336686"/>
              <a:gd name="connsiteY85-1852" fmla="*/ 1076306 h 4341716"/>
              <a:gd name="connsiteX86-1853" fmla="*/ 7452698 w 9336686"/>
              <a:gd name="connsiteY86-1854" fmla="*/ 1077672 h 4341716"/>
              <a:gd name="connsiteX87-1855" fmla="*/ 7496498 w 9336686"/>
              <a:gd name="connsiteY87-1856" fmla="*/ 1086514 h 4341716"/>
              <a:gd name="connsiteX88-1857" fmla="*/ 7575302 w 9336686"/>
              <a:gd name="connsiteY88-1858" fmla="*/ 1205402 h 4341716"/>
              <a:gd name="connsiteX89-1859" fmla="*/ 7575302 w 9336686"/>
              <a:gd name="connsiteY89-1860" fmla="*/ 1345613 h 4341716"/>
              <a:gd name="connsiteX90-1861" fmla="*/ 7581398 w 9336686"/>
              <a:gd name="connsiteY90-1862" fmla="*/ 1375809 h 4341716"/>
              <a:gd name="connsiteX91-1863" fmla="*/ 7700287 w 9336686"/>
              <a:gd name="connsiteY91-1864" fmla="*/ 1454613 h 4341716"/>
              <a:gd name="connsiteX92-1865" fmla="*/ 7819175 w 9336686"/>
              <a:gd name="connsiteY92-1866" fmla="*/ 1375809 h 4341716"/>
              <a:gd name="connsiteX93-1867" fmla="*/ 7821117 w 9336686"/>
              <a:gd name="connsiteY93-1868" fmla="*/ 1366189 h 4341716"/>
              <a:gd name="connsiteX94-1869" fmla="*/ 7821117 w 9336686"/>
              <a:gd name="connsiteY94-1870" fmla="*/ 1101809 h 4341716"/>
              <a:gd name="connsiteX95-1871" fmla="*/ 7950144 w 9336686"/>
              <a:gd name="connsiteY95-1872" fmla="*/ 972782 h 4341716"/>
              <a:gd name="connsiteX96-1873" fmla="*/ 7950143 w 9336686"/>
              <a:gd name="connsiteY96-1874" fmla="*/ 972783 h 4341716"/>
              <a:gd name="connsiteX97-1875" fmla="*/ 8079171 w 9336686"/>
              <a:gd name="connsiteY97-1876" fmla="*/ 1101810 h 4341716"/>
              <a:gd name="connsiteX98-1877" fmla="*/ 8079171 w 9336686"/>
              <a:gd name="connsiteY98-1878" fmla="*/ 1568979 h 4341716"/>
              <a:gd name="connsiteX99-1879" fmla="*/ 8087371 w 9336686"/>
              <a:gd name="connsiteY99-1880" fmla="*/ 1615450 h 4341716"/>
              <a:gd name="connsiteX100-1881" fmla="*/ 8187101 w 9336686"/>
              <a:gd name="connsiteY100-1882" fmla="*/ 1701399 h 4341716"/>
              <a:gd name="connsiteX101-1883" fmla="*/ 8210581 w 9336686"/>
              <a:gd name="connsiteY101-1884" fmla="*/ 1703766 h 4341716"/>
              <a:gd name="connsiteX102-1885" fmla="*/ 8210581 w 9336686"/>
              <a:gd name="connsiteY102-1886" fmla="*/ 1705132 h 4341716"/>
              <a:gd name="connsiteX103-1887" fmla="*/ 8254380 w 9336686"/>
              <a:gd name="connsiteY103-1888" fmla="*/ 1713974 h 4341716"/>
              <a:gd name="connsiteX104-1889" fmla="*/ 8333185 w 9336686"/>
              <a:gd name="connsiteY104-1890" fmla="*/ 1832862 h 4341716"/>
              <a:gd name="connsiteX105-1891" fmla="*/ 8333185 w 9336686"/>
              <a:gd name="connsiteY105-1892" fmla="*/ 1954283 h 4341716"/>
              <a:gd name="connsiteX106-1893" fmla="*/ 8333416 w 9336686"/>
              <a:gd name="connsiteY106-1894" fmla="*/ 1955426 h 4341716"/>
              <a:gd name="connsiteX107-1895" fmla="*/ 8452304 w 9336686"/>
              <a:gd name="connsiteY107-1896" fmla="*/ 2034230 h 4341716"/>
              <a:gd name="connsiteX108-1897" fmla="*/ 8571191 w 9336686"/>
              <a:gd name="connsiteY108-1898" fmla="*/ 1955426 h 4341716"/>
              <a:gd name="connsiteX109-1899" fmla="*/ 8574647 w 9336686"/>
              <a:gd name="connsiteY109-1900" fmla="*/ 1938306 h 4341716"/>
              <a:gd name="connsiteX110-1901" fmla="*/ 8574647 w 9336686"/>
              <a:gd name="connsiteY110-1902" fmla="*/ 1727044 h 4341716"/>
              <a:gd name="connsiteX111-1903" fmla="*/ 8653450 w 9336686"/>
              <a:gd name="connsiteY111-1904" fmla="*/ 1608156 h 4341716"/>
              <a:gd name="connsiteX112-1905" fmla="*/ 8701520 w 9336686"/>
              <a:gd name="connsiteY112-1906" fmla="*/ 1598452 h 4341716"/>
              <a:gd name="connsiteX113-1907" fmla="*/ 8701520 w 9336686"/>
              <a:gd name="connsiteY113-1908" fmla="*/ 1597714 h 4341716"/>
              <a:gd name="connsiteX114-1909" fmla="*/ 8725000 w 9336686"/>
              <a:gd name="connsiteY114-1910" fmla="*/ 1595347 h 4341716"/>
              <a:gd name="connsiteX115-1911" fmla="*/ 8802064 w 9336686"/>
              <a:gd name="connsiteY115-1912" fmla="*/ 1548903 h 4341716"/>
              <a:gd name="connsiteX116-1913" fmla="*/ 8824619 w 9336686"/>
              <a:gd name="connsiteY116-1914" fmla="*/ 1509590 h 4341716"/>
              <a:gd name="connsiteX117-1915" fmla="*/ 8824619 w 9336686"/>
              <a:gd name="connsiteY117-1916" fmla="*/ 809977 h 4341716"/>
              <a:gd name="connsiteX118-1917" fmla="*/ 8953646 w 9336686"/>
              <a:gd name="connsiteY118-1918" fmla="*/ 680950 h 4341716"/>
              <a:gd name="connsiteX119-1919" fmla="*/ 8953645 w 9336686"/>
              <a:gd name="connsiteY119-1920" fmla="*/ 680951 h 4341716"/>
              <a:gd name="connsiteX120-1921" fmla="*/ 9082672 w 9336686"/>
              <a:gd name="connsiteY120-1922" fmla="*/ 809978 h 4341716"/>
              <a:gd name="connsiteX121-1923" fmla="*/ 9082672 w 9336686"/>
              <a:gd name="connsiteY121-1924" fmla="*/ 1277147 h 4341716"/>
              <a:gd name="connsiteX122-1925" fmla="*/ 9090873 w 9336686"/>
              <a:gd name="connsiteY122-1926" fmla="*/ 1323618 h 4341716"/>
              <a:gd name="connsiteX123-1927" fmla="*/ 9190602 w 9336686"/>
              <a:gd name="connsiteY123-1928" fmla="*/ 1409567 h 4341716"/>
              <a:gd name="connsiteX124-1929" fmla="*/ 9214082 w 9336686"/>
              <a:gd name="connsiteY124-1930" fmla="*/ 1411934 h 4341716"/>
              <a:gd name="connsiteX125-1931" fmla="*/ 9214082 w 9336686"/>
              <a:gd name="connsiteY125-1932" fmla="*/ 1413300 h 4341716"/>
              <a:gd name="connsiteX126-1933" fmla="*/ 9257882 w 9336686"/>
              <a:gd name="connsiteY126-1934" fmla="*/ 1422142 h 4341716"/>
              <a:gd name="connsiteX127-1935" fmla="*/ 9336686 w 9336686"/>
              <a:gd name="connsiteY127-1936" fmla="*/ 1541030 h 4341716"/>
              <a:gd name="connsiteX128-1937" fmla="*/ 9336686 w 9336686"/>
              <a:gd name="connsiteY128-1938" fmla="*/ 2136650 h 4341716"/>
              <a:gd name="connsiteX129-1939" fmla="*/ 9336686 w 9336686"/>
              <a:gd name="connsiteY129-1940" fmla="*/ 2205066 h 4341716"/>
              <a:gd name="connsiteX130-1941" fmla="*/ 9336685 w 9336686"/>
              <a:gd name="connsiteY130-1942" fmla="*/ 3558605 h 4341716"/>
              <a:gd name="connsiteX131-1943" fmla="*/ 9207658 w 9336686"/>
              <a:gd name="connsiteY131-1944" fmla="*/ 3687632 h 4341716"/>
              <a:gd name="connsiteX132-1945" fmla="*/ 9207659 w 9336686"/>
              <a:gd name="connsiteY132-1946" fmla="*/ 3687631 h 4341716"/>
              <a:gd name="connsiteX133-1947" fmla="*/ 9078632 w 9336686"/>
              <a:gd name="connsiteY133-1948" fmla="*/ 3558604 h 4341716"/>
              <a:gd name="connsiteX134-1949" fmla="*/ 9078632 w 9336686"/>
              <a:gd name="connsiteY134-1950" fmla="*/ 2935868 h 4341716"/>
              <a:gd name="connsiteX135-1951" fmla="*/ 9062402 w 9336686"/>
              <a:gd name="connsiteY135-1952" fmla="*/ 2909117 h 4341716"/>
              <a:gd name="connsiteX136-1953" fmla="*/ 8962838 w 9336686"/>
              <a:gd name="connsiteY136-1954" fmla="*/ 2862163 h 4341716"/>
              <a:gd name="connsiteX137-1955" fmla="*/ 8843950 w 9336686"/>
              <a:gd name="connsiteY137-1956" fmla="*/ 2940967 h 4341716"/>
              <a:gd name="connsiteX138-1957" fmla="*/ 8842149 w 9336686"/>
              <a:gd name="connsiteY138-1958" fmla="*/ 2949889 h 4341716"/>
              <a:gd name="connsiteX139-1959" fmla="*/ 8842149 w 9336686"/>
              <a:gd name="connsiteY139-1960" fmla="*/ 3377665 h 4341716"/>
              <a:gd name="connsiteX140-1961" fmla="*/ 8713122 w 9336686"/>
              <a:gd name="connsiteY140-1962" fmla="*/ 3506692 h 4341716"/>
              <a:gd name="connsiteX141-1963" fmla="*/ 8713123 w 9336686"/>
              <a:gd name="connsiteY141-1964" fmla="*/ 3506691 h 4341716"/>
              <a:gd name="connsiteX142-1965" fmla="*/ 8584096 w 9336686"/>
              <a:gd name="connsiteY142-1966" fmla="*/ 3377664 h 4341716"/>
              <a:gd name="connsiteX143-1967" fmla="*/ 8584096 w 9336686"/>
              <a:gd name="connsiteY143-1968" fmla="*/ 2205066 h 4341716"/>
              <a:gd name="connsiteX144-1969" fmla="*/ 8584095 w 9336686"/>
              <a:gd name="connsiteY144-1970" fmla="*/ 2205066 h 4341716"/>
              <a:gd name="connsiteX145-1971" fmla="*/ 8584095 w 9336686"/>
              <a:gd name="connsiteY145-1972" fmla="*/ 3394187 h 4341716"/>
              <a:gd name="connsiteX146-1973" fmla="*/ 8573957 w 9336686"/>
              <a:gd name="connsiteY146-1974" fmla="*/ 3343968 h 4341716"/>
              <a:gd name="connsiteX147-1975" fmla="*/ 8455069 w 9336686"/>
              <a:gd name="connsiteY147-1976" fmla="*/ 3265164 h 4341716"/>
              <a:gd name="connsiteX148-1977" fmla="*/ 8336182 w 9336686"/>
              <a:gd name="connsiteY148-1978" fmla="*/ 3343968 h 4341716"/>
              <a:gd name="connsiteX149-1979" fmla="*/ 8326418 w 9336686"/>
              <a:gd name="connsiteY149-1980" fmla="*/ 3392328 h 4341716"/>
              <a:gd name="connsiteX150-1981" fmla="*/ 8326418 w 9336686"/>
              <a:gd name="connsiteY150-1982" fmla="*/ 3978730 h 4341716"/>
              <a:gd name="connsiteX151-1983" fmla="*/ 8197391 w 9336686"/>
              <a:gd name="connsiteY151-1984" fmla="*/ 4107757 h 4341716"/>
              <a:gd name="connsiteX152-1985" fmla="*/ 8197392 w 9336686"/>
              <a:gd name="connsiteY152-1986" fmla="*/ 4107756 h 4341716"/>
              <a:gd name="connsiteX153-1987" fmla="*/ 8068365 w 9336686"/>
              <a:gd name="connsiteY153-1988" fmla="*/ 3978729 h 4341716"/>
              <a:gd name="connsiteX154-1989" fmla="*/ 8068365 w 9336686"/>
              <a:gd name="connsiteY154-1990" fmla="*/ 2205066 h 4341716"/>
              <a:gd name="connsiteX155-1991" fmla="*/ 8068364 w 9336686"/>
              <a:gd name="connsiteY155-1992" fmla="*/ 3081767 h 4341716"/>
              <a:gd name="connsiteX156-1993" fmla="*/ 8058226 w 9336686"/>
              <a:gd name="connsiteY156-1994" fmla="*/ 3031548 h 4341716"/>
              <a:gd name="connsiteX157-1995" fmla="*/ 7939338 w 9336686"/>
              <a:gd name="connsiteY157-1996" fmla="*/ 2952744 h 4341716"/>
              <a:gd name="connsiteX158-1997" fmla="*/ 7820451 w 9336686"/>
              <a:gd name="connsiteY158-1998" fmla="*/ 3031548 h 4341716"/>
              <a:gd name="connsiteX159-1999" fmla="*/ 7816853 w 9336686"/>
              <a:gd name="connsiteY159-2000" fmla="*/ 3049367 h 4341716"/>
              <a:gd name="connsiteX160-2001" fmla="*/ 7816853 w 9336686"/>
              <a:gd name="connsiteY160-2002" fmla="*/ 3358313 h 4341716"/>
              <a:gd name="connsiteX161-2003" fmla="*/ 7687826 w 9336686"/>
              <a:gd name="connsiteY161-2004" fmla="*/ 3487340 h 4341716"/>
              <a:gd name="connsiteX162-2005" fmla="*/ 7687827 w 9336686"/>
              <a:gd name="connsiteY162-2006" fmla="*/ 3487339 h 4341716"/>
              <a:gd name="connsiteX163-2007" fmla="*/ 7558800 w 9336686"/>
              <a:gd name="connsiteY163-2008" fmla="*/ 3358312 h 4341716"/>
              <a:gd name="connsiteX164-2009" fmla="*/ 7558800 w 9336686"/>
              <a:gd name="connsiteY164-2010" fmla="*/ 2977960 h 4341716"/>
              <a:gd name="connsiteX165-2011" fmla="*/ 7551332 w 9336686"/>
              <a:gd name="connsiteY165-2012" fmla="*/ 2940967 h 4341716"/>
              <a:gd name="connsiteX166-2013" fmla="*/ 7432444 w 9336686"/>
              <a:gd name="connsiteY166-2014" fmla="*/ 2862163 h 4341716"/>
              <a:gd name="connsiteX167-2015" fmla="*/ 7303417 w 9336686"/>
              <a:gd name="connsiteY167-2016" fmla="*/ 2991190 h 4341716"/>
              <a:gd name="connsiteX168-2017" fmla="*/ 7303417 w 9336686"/>
              <a:gd name="connsiteY168-2018" fmla="*/ 2205066 h 4341716"/>
              <a:gd name="connsiteX169-2019" fmla="*/ 7303416 w 9336686"/>
              <a:gd name="connsiteY169-2020" fmla="*/ 3761682 h 4341716"/>
              <a:gd name="connsiteX170-2021" fmla="*/ 7174389 w 9336686"/>
              <a:gd name="connsiteY170-2022" fmla="*/ 3890709 h 4341716"/>
              <a:gd name="connsiteX171-2023" fmla="*/ 7174390 w 9336686"/>
              <a:gd name="connsiteY171-2024" fmla="*/ 3890708 h 4341716"/>
              <a:gd name="connsiteX172-2025" fmla="*/ 7045363 w 9336686"/>
              <a:gd name="connsiteY172-2026" fmla="*/ 3761681 h 4341716"/>
              <a:gd name="connsiteX173-2027" fmla="*/ 7045363 w 9336686"/>
              <a:gd name="connsiteY173-2028" fmla="*/ 2205066 h 4341716"/>
              <a:gd name="connsiteX174-2029" fmla="*/ 7045362 w 9336686"/>
              <a:gd name="connsiteY174-2030" fmla="*/ 3778204 h 4341716"/>
              <a:gd name="connsiteX175-2031" fmla="*/ 7035224 w 9336686"/>
              <a:gd name="connsiteY175-2032" fmla="*/ 3727985 h 4341716"/>
              <a:gd name="connsiteX176-2033" fmla="*/ 6916336 w 9336686"/>
              <a:gd name="connsiteY176-2034" fmla="*/ 3649181 h 4341716"/>
              <a:gd name="connsiteX177-2035" fmla="*/ 6797449 w 9336686"/>
              <a:gd name="connsiteY177-2036" fmla="*/ 3727985 h 4341716"/>
              <a:gd name="connsiteX178-2037" fmla="*/ 6787685 w 9336686"/>
              <a:gd name="connsiteY178-2038" fmla="*/ 3776346 h 4341716"/>
              <a:gd name="connsiteX179-2039" fmla="*/ 6787685 w 9336686"/>
              <a:gd name="connsiteY179-2040" fmla="*/ 3861685 h 4341716"/>
              <a:gd name="connsiteX180-2041" fmla="*/ 6658658 w 9336686"/>
              <a:gd name="connsiteY180-2042" fmla="*/ 3990712 h 4341716"/>
              <a:gd name="connsiteX181-2043" fmla="*/ 6658659 w 9336686"/>
              <a:gd name="connsiteY181-2044" fmla="*/ 3990711 h 4341716"/>
              <a:gd name="connsiteX182-2045" fmla="*/ 6529632 w 9336686"/>
              <a:gd name="connsiteY182-2046" fmla="*/ 3861684 h 4341716"/>
              <a:gd name="connsiteX183-2047" fmla="*/ 6529632 w 9336686"/>
              <a:gd name="connsiteY183-2048" fmla="*/ 2205066 h 4341716"/>
              <a:gd name="connsiteX184-2049" fmla="*/ 6529631 w 9336686"/>
              <a:gd name="connsiteY184-2050" fmla="*/ 3267664 h 4341716"/>
              <a:gd name="connsiteX185-2051" fmla="*/ 6519493 w 9336686"/>
              <a:gd name="connsiteY185-2052" fmla="*/ 3217445 h 4341716"/>
              <a:gd name="connsiteX186-2053" fmla="*/ 6400605 w 9336686"/>
              <a:gd name="connsiteY186-2054" fmla="*/ 3138641 h 4341716"/>
              <a:gd name="connsiteX187-2055" fmla="*/ 6281718 w 9336686"/>
              <a:gd name="connsiteY187-2056" fmla="*/ 3217445 h 4341716"/>
              <a:gd name="connsiteX188-2057" fmla="*/ 6278120 w 9336686"/>
              <a:gd name="connsiteY188-2058" fmla="*/ 3235264 h 4341716"/>
              <a:gd name="connsiteX189-2059" fmla="*/ 6278120 w 9336686"/>
              <a:gd name="connsiteY189-2060" fmla="*/ 3324182 h 4341716"/>
              <a:gd name="connsiteX190-2061" fmla="*/ 6149093 w 9336686"/>
              <a:gd name="connsiteY190-2062" fmla="*/ 3453209 h 4341716"/>
              <a:gd name="connsiteX191-2063" fmla="*/ 6149094 w 9336686"/>
              <a:gd name="connsiteY191-2064" fmla="*/ 3453208 h 4341716"/>
              <a:gd name="connsiteX192-2065" fmla="*/ 6020067 w 9336686"/>
              <a:gd name="connsiteY192-2066" fmla="*/ 3324181 h 4341716"/>
              <a:gd name="connsiteX193-2067" fmla="*/ 6020067 w 9336686"/>
              <a:gd name="connsiteY193-2068" fmla="*/ 3254438 h 4341716"/>
              <a:gd name="connsiteX194-2069" fmla="*/ 6012599 w 9336686"/>
              <a:gd name="connsiteY194-2070" fmla="*/ 3217445 h 4341716"/>
              <a:gd name="connsiteX195-2071" fmla="*/ 5893711 w 9336686"/>
              <a:gd name="connsiteY195-2072" fmla="*/ 3138641 h 4341716"/>
              <a:gd name="connsiteX196-2073" fmla="*/ 5774823 w 9336686"/>
              <a:gd name="connsiteY196-2074" fmla="*/ 3217445 h 4341716"/>
              <a:gd name="connsiteX197-2075" fmla="*/ 5765060 w 9336686"/>
              <a:gd name="connsiteY197-2076" fmla="*/ 3265805 h 4341716"/>
              <a:gd name="connsiteX198-2077" fmla="*/ 5765060 w 9336686"/>
              <a:gd name="connsiteY198-2078" fmla="*/ 3558605 h 4341716"/>
              <a:gd name="connsiteX199-2079" fmla="*/ 5636033 w 9336686"/>
              <a:gd name="connsiteY199-2080" fmla="*/ 3687632 h 4341716"/>
              <a:gd name="connsiteX200-2081" fmla="*/ 5636034 w 9336686"/>
              <a:gd name="connsiteY200-2082" fmla="*/ 3687631 h 4341716"/>
              <a:gd name="connsiteX201-2083" fmla="*/ 5507007 w 9336686"/>
              <a:gd name="connsiteY201-2084" fmla="*/ 3558604 h 4341716"/>
              <a:gd name="connsiteX202-2085" fmla="*/ 5507007 w 9336686"/>
              <a:gd name="connsiteY202-2086" fmla="*/ 2935868 h 4341716"/>
              <a:gd name="connsiteX203-2087" fmla="*/ 5490777 w 9336686"/>
              <a:gd name="connsiteY203-2088" fmla="*/ 2909117 h 4341716"/>
              <a:gd name="connsiteX204-2089" fmla="*/ 5391213 w 9336686"/>
              <a:gd name="connsiteY204-2090" fmla="*/ 2862163 h 4341716"/>
              <a:gd name="connsiteX205-2091" fmla="*/ 5299977 w 9336686"/>
              <a:gd name="connsiteY205-2092" fmla="*/ 2899954 h 4341716"/>
              <a:gd name="connsiteX206-2093" fmla="*/ 5273771 w 9336686"/>
              <a:gd name="connsiteY206-2094" fmla="*/ 2938823 h 4341716"/>
              <a:gd name="connsiteX207-2095" fmla="*/ 5273771 w 9336686"/>
              <a:gd name="connsiteY207-2096" fmla="*/ 3014951 h 4341716"/>
              <a:gd name="connsiteX208-2097" fmla="*/ 5194967 w 9336686"/>
              <a:gd name="connsiteY208-2098" fmla="*/ 3133839 h 4341716"/>
              <a:gd name="connsiteX209-2099" fmla="*/ 5151167 w 9336686"/>
              <a:gd name="connsiteY209-2100" fmla="*/ 3142681 h 4341716"/>
              <a:gd name="connsiteX210-2101" fmla="*/ 5151167 w 9336686"/>
              <a:gd name="connsiteY210-2102" fmla="*/ 3144047 h 4341716"/>
              <a:gd name="connsiteX211-2103" fmla="*/ 5127687 w 9336686"/>
              <a:gd name="connsiteY211-2104" fmla="*/ 3146414 h 4341716"/>
              <a:gd name="connsiteX212-2105" fmla="*/ 5027958 w 9336686"/>
              <a:gd name="connsiteY212-2106" fmla="*/ 3232363 h 4341716"/>
              <a:gd name="connsiteX213-2107" fmla="*/ 5019757 w 9336686"/>
              <a:gd name="connsiteY213-2108" fmla="*/ 3278834 h 4341716"/>
              <a:gd name="connsiteX214-2109" fmla="*/ 5019757 w 9336686"/>
              <a:gd name="connsiteY214-2110" fmla="*/ 3746003 h 4341716"/>
              <a:gd name="connsiteX215-2111" fmla="*/ 4890730 w 9336686"/>
              <a:gd name="connsiteY215-2112" fmla="*/ 3875030 h 4341716"/>
              <a:gd name="connsiteX216-2113" fmla="*/ 4890731 w 9336686"/>
              <a:gd name="connsiteY216-2114" fmla="*/ 3875031 h 4341716"/>
              <a:gd name="connsiteX217-2115" fmla="*/ 4761704 w 9336686"/>
              <a:gd name="connsiteY217-2116" fmla="*/ 3746004 h 4341716"/>
              <a:gd name="connsiteX218-2117" fmla="*/ 4761704 w 9336686"/>
              <a:gd name="connsiteY218-2118" fmla="*/ 3425369 h 4341716"/>
              <a:gd name="connsiteX219-2119" fmla="*/ 4744536 w 9336686"/>
              <a:gd name="connsiteY219-2120" fmla="*/ 3397074 h 4341716"/>
              <a:gd name="connsiteX220-2121" fmla="*/ 4644973 w 9336686"/>
              <a:gd name="connsiteY220-2122" fmla="*/ 3350120 h 4341716"/>
              <a:gd name="connsiteX221-2123" fmla="*/ 4526085 w 9336686"/>
              <a:gd name="connsiteY221-2124" fmla="*/ 3428924 h 4341716"/>
              <a:gd name="connsiteX222-2125" fmla="*/ 4519985 w 9336686"/>
              <a:gd name="connsiteY222-2126" fmla="*/ 3459140 h 4341716"/>
              <a:gd name="connsiteX223-2127" fmla="*/ 4519985 w 9336686"/>
              <a:gd name="connsiteY223-2128" fmla="*/ 4066575 h 4341716"/>
              <a:gd name="connsiteX224-2129" fmla="*/ 4390958 w 9336686"/>
              <a:gd name="connsiteY224-2130" fmla="*/ 4195602 h 4341716"/>
              <a:gd name="connsiteX225-2131" fmla="*/ 4390959 w 9336686"/>
              <a:gd name="connsiteY225-2132" fmla="*/ 4195601 h 4341716"/>
              <a:gd name="connsiteX226-2133" fmla="*/ 4261932 w 9336686"/>
              <a:gd name="connsiteY226-2134" fmla="*/ 4066574 h 4341716"/>
              <a:gd name="connsiteX227-2135" fmla="*/ 4261932 w 9336686"/>
              <a:gd name="connsiteY227-2136" fmla="*/ 3955216 h 4341716"/>
              <a:gd name="connsiteX228-2137" fmla="*/ 4260106 w 9336686"/>
              <a:gd name="connsiteY228-2138" fmla="*/ 3946171 h 4341716"/>
              <a:gd name="connsiteX229-2139" fmla="*/ 4141220 w 9336686"/>
              <a:gd name="connsiteY229-2140" fmla="*/ 3867367 h 4341716"/>
              <a:gd name="connsiteX230-2141" fmla="*/ 4022332 w 9336686"/>
              <a:gd name="connsiteY230-2142" fmla="*/ 3946171 h 4341716"/>
              <a:gd name="connsiteX231-2143" fmla="*/ 4018195 w 9336686"/>
              <a:gd name="connsiteY231-2144" fmla="*/ 3966664 h 4341716"/>
              <a:gd name="connsiteX232-2145" fmla="*/ 4018195 w 9336686"/>
              <a:gd name="connsiteY232-2146" fmla="*/ 4212689 h 4341716"/>
              <a:gd name="connsiteX233-2147" fmla="*/ 3889168 w 9336686"/>
              <a:gd name="connsiteY233-2148" fmla="*/ 4341716 h 4341716"/>
              <a:gd name="connsiteX234-2149" fmla="*/ 3889169 w 9336686"/>
              <a:gd name="connsiteY234-2150" fmla="*/ 4341715 h 4341716"/>
              <a:gd name="connsiteX235-2151" fmla="*/ 3760142 w 9336686"/>
              <a:gd name="connsiteY235-2152" fmla="*/ 4212688 h 4341716"/>
              <a:gd name="connsiteX236-2153" fmla="*/ 3760142 w 9336686"/>
              <a:gd name="connsiteY236-2154" fmla="*/ 3745519 h 4341716"/>
              <a:gd name="connsiteX237-2155" fmla="*/ 3751941 w 9336686"/>
              <a:gd name="connsiteY237-2156" fmla="*/ 3699048 h 4341716"/>
              <a:gd name="connsiteX238-2157" fmla="*/ 3652212 w 9336686"/>
              <a:gd name="connsiteY238-2158" fmla="*/ 3613099 h 4341716"/>
              <a:gd name="connsiteX239-2159" fmla="*/ 3628732 w 9336686"/>
              <a:gd name="connsiteY239-2160" fmla="*/ 3610732 h 4341716"/>
              <a:gd name="connsiteX240-2161" fmla="*/ 3628732 w 9336686"/>
              <a:gd name="connsiteY240-2162" fmla="*/ 3609366 h 4341716"/>
              <a:gd name="connsiteX241-2163" fmla="*/ 3584932 w 9336686"/>
              <a:gd name="connsiteY241-2164" fmla="*/ 3600524 h 4341716"/>
              <a:gd name="connsiteX242-2165" fmla="*/ 3506128 w 9336686"/>
              <a:gd name="connsiteY242-2166" fmla="*/ 3481636 h 4341716"/>
              <a:gd name="connsiteX243-2167" fmla="*/ 3506128 w 9336686"/>
              <a:gd name="connsiteY243-2168" fmla="*/ 3431307 h 4341716"/>
              <a:gd name="connsiteX244-2169" fmla="*/ 3500614 w 9336686"/>
              <a:gd name="connsiteY244-2170" fmla="*/ 3403994 h 4341716"/>
              <a:gd name="connsiteX245-2171" fmla="*/ 3381726 w 9336686"/>
              <a:gd name="connsiteY245-2172" fmla="*/ 3325190 h 4341716"/>
              <a:gd name="connsiteX246-2173" fmla="*/ 3290490 w 9336686"/>
              <a:gd name="connsiteY246-2174" fmla="*/ 3362981 h 4341716"/>
              <a:gd name="connsiteX247-2175" fmla="*/ 3263554 w 9336686"/>
              <a:gd name="connsiteY247-2176" fmla="*/ 3402932 h 4341716"/>
              <a:gd name="connsiteX248-2177" fmla="*/ 3263554 w 9336686"/>
              <a:gd name="connsiteY248-2178" fmla="*/ 3631142 h 4341716"/>
              <a:gd name="connsiteX249-2179" fmla="*/ 3134527 w 9336686"/>
              <a:gd name="connsiteY249-2180" fmla="*/ 3760169 h 4341716"/>
              <a:gd name="connsiteX250-2181" fmla="*/ 3134528 w 9336686"/>
              <a:gd name="connsiteY250-2182" fmla="*/ 3760168 h 4341716"/>
              <a:gd name="connsiteX251-2183" fmla="*/ 3005501 w 9336686"/>
              <a:gd name="connsiteY251-2184" fmla="*/ 3631141 h 4341716"/>
              <a:gd name="connsiteX252-2185" fmla="*/ 3005501 w 9336686"/>
              <a:gd name="connsiteY252-2186" fmla="*/ 2991769 h 4341716"/>
              <a:gd name="connsiteX253-2187" fmla="*/ 3000280 w 9336686"/>
              <a:gd name="connsiteY253-2188" fmla="*/ 2965907 h 4341716"/>
              <a:gd name="connsiteX254-2189" fmla="*/ 2881392 w 9336686"/>
              <a:gd name="connsiteY254-2190" fmla="*/ 2887103 h 4341716"/>
              <a:gd name="connsiteX255-2191" fmla="*/ 2762505 w 9336686"/>
              <a:gd name="connsiteY255-2192" fmla="*/ 2965907 h 4341716"/>
              <a:gd name="connsiteX256-2193" fmla="*/ 2762032 w 9336686"/>
              <a:gd name="connsiteY256-2194" fmla="*/ 2968250 h 4341716"/>
              <a:gd name="connsiteX257-2195" fmla="*/ 2762032 w 9336686"/>
              <a:gd name="connsiteY257-2196" fmla="*/ 3113195 h 4341716"/>
              <a:gd name="connsiteX258-2197" fmla="*/ 2683229 w 9336686"/>
              <a:gd name="connsiteY258-2198" fmla="*/ 3232083 h 4341716"/>
              <a:gd name="connsiteX259-2199" fmla="*/ 2635159 w 9336686"/>
              <a:gd name="connsiteY259-2200" fmla="*/ 3241787 h 4341716"/>
              <a:gd name="connsiteX260-2201" fmla="*/ 2635159 w 9336686"/>
              <a:gd name="connsiteY260-2202" fmla="*/ 3242525 h 4341716"/>
              <a:gd name="connsiteX261-2203" fmla="*/ 2611679 w 9336686"/>
              <a:gd name="connsiteY261-2204" fmla="*/ 3244892 h 4341716"/>
              <a:gd name="connsiteX262-2205" fmla="*/ 2534615 w 9336686"/>
              <a:gd name="connsiteY262-2206" fmla="*/ 3291336 h 4341716"/>
              <a:gd name="connsiteX263-2207" fmla="*/ 2512827 w 9336686"/>
              <a:gd name="connsiteY263-2208" fmla="*/ 3329312 h 4341716"/>
              <a:gd name="connsiteX264-2209" fmla="*/ 2512827 w 9336686"/>
              <a:gd name="connsiteY264-2210" fmla="*/ 3454880 h 4341716"/>
              <a:gd name="connsiteX265-2211" fmla="*/ 2434024 w 9336686"/>
              <a:gd name="connsiteY265-2212" fmla="*/ 3573768 h 4341716"/>
              <a:gd name="connsiteX266-2213" fmla="*/ 2385954 w 9336686"/>
              <a:gd name="connsiteY266-2214" fmla="*/ 3583472 h 4341716"/>
              <a:gd name="connsiteX267-2215" fmla="*/ 2385954 w 9336686"/>
              <a:gd name="connsiteY267-2216" fmla="*/ 3584210 h 4341716"/>
              <a:gd name="connsiteX268-2217" fmla="*/ 2362474 w 9336686"/>
              <a:gd name="connsiteY268-2218" fmla="*/ 3586577 h 4341716"/>
              <a:gd name="connsiteX269-2219" fmla="*/ 2285410 w 9336686"/>
              <a:gd name="connsiteY269-2220" fmla="*/ 3633021 h 4341716"/>
              <a:gd name="connsiteX270-2221" fmla="*/ 2273449 w 9336686"/>
              <a:gd name="connsiteY270-2222" fmla="*/ 3653869 h 4341716"/>
              <a:gd name="connsiteX271-2223" fmla="*/ 2273449 w 9336686"/>
              <a:gd name="connsiteY271-2224" fmla="*/ 3867367 h 4341716"/>
              <a:gd name="connsiteX272-2225" fmla="*/ 2144423 w 9336686"/>
              <a:gd name="connsiteY272-2226" fmla="*/ 3996394 h 4341716"/>
              <a:gd name="connsiteX273-2227" fmla="*/ 2144424 w 9336686"/>
              <a:gd name="connsiteY273-2228" fmla="*/ 3996393 h 4341716"/>
              <a:gd name="connsiteX274-2229" fmla="*/ 2015396 w 9336686"/>
              <a:gd name="connsiteY274-2230" fmla="*/ 3867366 h 4341716"/>
              <a:gd name="connsiteX275-2231" fmla="*/ 2015396 w 9336686"/>
              <a:gd name="connsiteY275-2232" fmla="*/ 3400197 h 4341716"/>
              <a:gd name="connsiteX276-2233" fmla="*/ 2007195 w 9336686"/>
              <a:gd name="connsiteY276-2234" fmla="*/ 3353726 h 4341716"/>
              <a:gd name="connsiteX277-2235" fmla="*/ 1907467 w 9336686"/>
              <a:gd name="connsiteY277-2236" fmla="*/ 3267777 h 4341716"/>
              <a:gd name="connsiteX278-2237" fmla="*/ 1883987 w 9336686"/>
              <a:gd name="connsiteY278-2238" fmla="*/ 3265410 h 4341716"/>
              <a:gd name="connsiteX279-2239" fmla="*/ 1883987 w 9336686"/>
              <a:gd name="connsiteY279-2240" fmla="*/ 3264044 h 4341716"/>
              <a:gd name="connsiteX280-2241" fmla="*/ 1840187 w 9336686"/>
              <a:gd name="connsiteY280-2242" fmla="*/ 3255202 h 4341716"/>
              <a:gd name="connsiteX281-2243" fmla="*/ 1761383 w 9336686"/>
              <a:gd name="connsiteY281-2244" fmla="*/ 3136314 h 4341716"/>
              <a:gd name="connsiteX282-2245" fmla="*/ 1761383 w 9336686"/>
              <a:gd name="connsiteY282-2246" fmla="*/ 2996103 h 4341716"/>
              <a:gd name="connsiteX283-2247" fmla="*/ 1755287 w 9336686"/>
              <a:gd name="connsiteY283-2248" fmla="*/ 2965907 h 4341716"/>
              <a:gd name="connsiteX284-2249" fmla="*/ 1636398 w 9336686"/>
              <a:gd name="connsiteY284-2250" fmla="*/ 2887103 h 4341716"/>
              <a:gd name="connsiteX285-2251" fmla="*/ 1517510 w 9336686"/>
              <a:gd name="connsiteY285-2252" fmla="*/ 2965907 h 4341716"/>
              <a:gd name="connsiteX286-2253" fmla="*/ 1515568 w 9336686"/>
              <a:gd name="connsiteY286-2254" fmla="*/ 2975527 h 4341716"/>
              <a:gd name="connsiteX287-2255" fmla="*/ 1515568 w 9336686"/>
              <a:gd name="connsiteY287-2256" fmla="*/ 3239907 h 4341716"/>
              <a:gd name="connsiteX288-2257" fmla="*/ 1386541 w 9336686"/>
              <a:gd name="connsiteY288-2258" fmla="*/ 3368934 h 4341716"/>
              <a:gd name="connsiteX289-2259" fmla="*/ 1386542 w 9336686"/>
              <a:gd name="connsiteY289-2260" fmla="*/ 3368933 h 4341716"/>
              <a:gd name="connsiteX290-2261" fmla="*/ 1257514 w 9336686"/>
              <a:gd name="connsiteY290-2262" fmla="*/ 3239906 h 4341716"/>
              <a:gd name="connsiteX291-2263" fmla="*/ 1257514 w 9336686"/>
              <a:gd name="connsiteY291-2264" fmla="*/ 2772737 h 4341716"/>
              <a:gd name="connsiteX292-2265" fmla="*/ 1249314 w 9336686"/>
              <a:gd name="connsiteY292-2266" fmla="*/ 2726266 h 4341716"/>
              <a:gd name="connsiteX293-2267" fmla="*/ 1149584 w 9336686"/>
              <a:gd name="connsiteY293-2268" fmla="*/ 2640317 h 4341716"/>
              <a:gd name="connsiteX294-2269" fmla="*/ 1126104 w 9336686"/>
              <a:gd name="connsiteY294-2270" fmla="*/ 2637950 h 4341716"/>
              <a:gd name="connsiteX295-2271" fmla="*/ 1126104 w 9336686"/>
              <a:gd name="connsiteY295-2272" fmla="*/ 2636584 h 4341716"/>
              <a:gd name="connsiteX296-2273" fmla="*/ 1082305 w 9336686"/>
              <a:gd name="connsiteY296-2274" fmla="*/ 2627742 h 4341716"/>
              <a:gd name="connsiteX297-2275" fmla="*/ 1003500 w 9336686"/>
              <a:gd name="connsiteY297-2276" fmla="*/ 2508854 h 4341716"/>
              <a:gd name="connsiteX298-2277" fmla="*/ 1003500 w 9336686"/>
              <a:gd name="connsiteY298-2278" fmla="*/ 2387433 h 4341716"/>
              <a:gd name="connsiteX299-2279" fmla="*/ 1003269 w 9336686"/>
              <a:gd name="connsiteY299-2280" fmla="*/ 2386290 h 4341716"/>
              <a:gd name="connsiteX300-2281" fmla="*/ 884381 w 9336686"/>
              <a:gd name="connsiteY300-2282" fmla="*/ 2307486 h 4341716"/>
              <a:gd name="connsiteX301-2283" fmla="*/ 765494 w 9336686"/>
              <a:gd name="connsiteY301-2284" fmla="*/ 2386290 h 4341716"/>
              <a:gd name="connsiteX302-2285" fmla="*/ 762038 w 9336686"/>
              <a:gd name="connsiteY302-2286" fmla="*/ 2403410 h 4341716"/>
              <a:gd name="connsiteX303-2287" fmla="*/ 762038 w 9336686"/>
              <a:gd name="connsiteY303-2288" fmla="*/ 2614672 h 4341716"/>
              <a:gd name="connsiteX304-2289" fmla="*/ 683235 w 9336686"/>
              <a:gd name="connsiteY304-2290" fmla="*/ 2733560 h 4341716"/>
              <a:gd name="connsiteX305-2291" fmla="*/ 635165 w 9336686"/>
              <a:gd name="connsiteY305-2292" fmla="*/ 2743264 h 4341716"/>
              <a:gd name="connsiteX306-2293" fmla="*/ 635165 w 9336686"/>
              <a:gd name="connsiteY306-2294" fmla="*/ 2744002 h 4341716"/>
              <a:gd name="connsiteX307-2295" fmla="*/ 611685 w 9336686"/>
              <a:gd name="connsiteY307-2296" fmla="*/ 2746369 h 4341716"/>
              <a:gd name="connsiteX308-2297" fmla="*/ 534621 w 9336686"/>
              <a:gd name="connsiteY308-2298" fmla="*/ 2792813 h 4341716"/>
              <a:gd name="connsiteX309-2299" fmla="*/ 512066 w 9336686"/>
              <a:gd name="connsiteY309-2300" fmla="*/ 2832126 h 4341716"/>
              <a:gd name="connsiteX310-2301" fmla="*/ 512066 w 9336686"/>
              <a:gd name="connsiteY310-2302" fmla="*/ 3531739 h 4341716"/>
              <a:gd name="connsiteX311-2303" fmla="*/ 383039 w 9336686"/>
              <a:gd name="connsiteY311-2304" fmla="*/ 3660766 h 4341716"/>
              <a:gd name="connsiteX312-2305" fmla="*/ 383040 w 9336686"/>
              <a:gd name="connsiteY312-2306" fmla="*/ 3660765 h 4341716"/>
              <a:gd name="connsiteX313-2307" fmla="*/ 254013 w 9336686"/>
              <a:gd name="connsiteY313-2308" fmla="*/ 3531738 h 4341716"/>
              <a:gd name="connsiteX314-2309" fmla="*/ 254013 w 9336686"/>
              <a:gd name="connsiteY314-2310" fmla="*/ 3064569 h 4341716"/>
              <a:gd name="connsiteX315-2311" fmla="*/ 245812 w 9336686"/>
              <a:gd name="connsiteY315-2312" fmla="*/ 3018098 h 4341716"/>
              <a:gd name="connsiteX316-2313" fmla="*/ 146083 w 9336686"/>
              <a:gd name="connsiteY316-2314" fmla="*/ 2932149 h 4341716"/>
              <a:gd name="connsiteX317-2315" fmla="*/ 122603 w 9336686"/>
              <a:gd name="connsiteY317-2316" fmla="*/ 2929782 h 4341716"/>
              <a:gd name="connsiteX318-2317" fmla="*/ 122603 w 9336686"/>
              <a:gd name="connsiteY318-2318" fmla="*/ 2928416 h 4341716"/>
              <a:gd name="connsiteX319-2319" fmla="*/ 78803 w 9336686"/>
              <a:gd name="connsiteY319-2320" fmla="*/ 2919574 h 4341716"/>
              <a:gd name="connsiteX320-2321" fmla="*/ 22035 w 9336686"/>
              <a:gd name="connsiteY320-2322" fmla="*/ 2872826 h 4341716"/>
              <a:gd name="connsiteX321-2323" fmla="*/ 0 w 9336686"/>
              <a:gd name="connsiteY321-2324" fmla="*/ 2800689 h 4341716"/>
              <a:gd name="connsiteX322-2325" fmla="*/ 0 w 9336686"/>
              <a:gd name="connsiteY322-2326" fmla="*/ 783111 h 4341716"/>
              <a:gd name="connsiteX323-2327" fmla="*/ 129027 w 9336686"/>
              <a:gd name="connsiteY323-2328" fmla="*/ 654084 h 4341716"/>
              <a:gd name="connsiteX324-2329" fmla="*/ 129026 w 9336686"/>
              <a:gd name="connsiteY324-2330" fmla="*/ 654085 h 4341716"/>
              <a:gd name="connsiteX325-2331" fmla="*/ 258053 w 9336686"/>
              <a:gd name="connsiteY325-2332" fmla="*/ 783112 h 4341716"/>
              <a:gd name="connsiteX326-2333" fmla="*/ 258053 w 9336686"/>
              <a:gd name="connsiteY326-2334" fmla="*/ 1405848 h 4341716"/>
              <a:gd name="connsiteX327-2335" fmla="*/ 274283 w 9336686"/>
              <a:gd name="connsiteY327-2336" fmla="*/ 1432599 h 4341716"/>
              <a:gd name="connsiteX328-2337" fmla="*/ 373847 w 9336686"/>
              <a:gd name="connsiteY328-2338" fmla="*/ 1479553 h 4341716"/>
              <a:gd name="connsiteX329-2339" fmla="*/ 492735 w 9336686"/>
              <a:gd name="connsiteY329-2340" fmla="*/ 1400749 h 4341716"/>
              <a:gd name="connsiteX330-2341" fmla="*/ 494536 w 9336686"/>
              <a:gd name="connsiteY330-2342" fmla="*/ 1391827 h 4341716"/>
              <a:gd name="connsiteX331-2343" fmla="*/ 494536 w 9336686"/>
              <a:gd name="connsiteY331-2344" fmla="*/ 964051 h 4341716"/>
              <a:gd name="connsiteX332-2345" fmla="*/ 623563 w 9336686"/>
              <a:gd name="connsiteY332-2346" fmla="*/ 835024 h 4341716"/>
              <a:gd name="connsiteX333-2347" fmla="*/ 623562 w 9336686"/>
              <a:gd name="connsiteY333-2348" fmla="*/ 835025 h 4341716"/>
              <a:gd name="connsiteX334-2349" fmla="*/ 752589 w 9336686"/>
              <a:gd name="connsiteY334-2350" fmla="*/ 964052 h 4341716"/>
              <a:gd name="connsiteX335-2351" fmla="*/ 752590 w 9336686"/>
              <a:gd name="connsiteY335-2352" fmla="*/ 947529 h 4341716"/>
              <a:gd name="connsiteX336-2353" fmla="*/ 762728 w 9336686"/>
              <a:gd name="connsiteY336-2354" fmla="*/ 997748 h 4341716"/>
              <a:gd name="connsiteX337-2355" fmla="*/ 881616 w 9336686"/>
              <a:gd name="connsiteY337-2356" fmla="*/ 1076552 h 4341716"/>
              <a:gd name="connsiteX338-2357" fmla="*/ 1000503 w 9336686"/>
              <a:gd name="connsiteY338-2358" fmla="*/ 997748 h 4341716"/>
              <a:gd name="connsiteX339-2359" fmla="*/ 1010267 w 9336686"/>
              <a:gd name="connsiteY339-2360" fmla="*/ 949388 h 4341716"/>
              <a:gd name="connsiteX340-2361" fmla="*/ 1010267 w 9336686"/>
              <a:gd name="connsiteY340-2362" fmla="*/ 362986 h 4341716"/>
              <a:gd name="connsiteX341-2363" fmla="*/ 1139294 w 9336686"/>
              <a:gd name="connsiteY341-2364" fmla="*/ 233959 h 4341716"/>
              <a:gd name="connsiteX342-2365" fmla="*/ 1139293 w 9336686"/>
              <a:gd name="connsiteY342-2366" fmla="*/ 233960 h 4341716"/>
              <a:gd name="connsiteX343-2367" fmla="*/ 1268320 w 9336686"/>
              <a:gd name="connsiteY343-2368" fmla="*/ 362987 h 4341716"/>
              <a:gd name="connsiteX344-2369" fmla="*/ 1268321 w 9336686"/>
              <a:gd name="connsiteY344-2370" fmla="*/ 1259949 h 4341716"/>
              <a:gd name="connsiteX345-2371" fmla="*/ 1278459 w 9336686"/>
              <a:gd name="connsiteY345-2372" fmla="*/ 1310168 h 4341716"/>
              <a:gd name="connsiteX346-2373" fmla="*/ 1397347 w 9336686"/>
              <a:gd name="connsiteY346-2374" fmla="*/ 1388972 h 4341716"/>
              <a:gd name="connsiteX347-2375" fmla="*/ 1516234 w 9336686"/>
              <a:gd name="connsiteY347-2376" fmla="*/ 1310168 h 4341716"/>
              <a:gd name="connsiteX348-2377" fmla="*/ 1519832 w 9336686"/>
              <a:gd name="connsiteY348-2378" fmla="*/ 1292349 h 4341716"/>
              <a:gd name="connsiteX349-2379" fmla="*/ 1519832 w 9336686"/>
              <a:gd name="connsiteY349-2380" fmla="*/ 983403 h 4341716"/>
              <a:gd name="connsiteX350-2381" fmla="*/ 1648859 w 9336686"/>
              <a:gd name="connsiteY350-2382" fmla="*/ 854376 h 4341716"/>
              <a:gd name="connsiteX351-2383" fmla="*/ 1648858 w 9336686"/>
              <a:gd name="connsiteY351-2384" fmla="*/ 854377 h 4341716"/>
              <a:gd name="connsiteX352-2385" fmla="*/ 1777885 w 9336686"/>
              <a:gd name="connsiteY352-2386" fmla="*/ 983404 h 4341716"/>
              <a:gd name="connsiteX353-2387" fmla="*/ 1777885 w 9336686"/>
              <a:gd name="connsiteY353-2388" fmla="*/ 1363756 h 4341716"/>
              <a:gd name="connsiteX354-2389" fmla="*/ 1785353 w 9336686"/>
              <a:gd name="connsiteY354-2390" fmla="*/ 1400749 h 4341716"/>
              <a:gd name="connsiteX355-2391" fmla="*/ 1904241 w 9336686"/>
              <a:gd name="connsiteY355-2392" fmla="*/ 1479553 h 4341716"/>
              <a:gd name="connsiteX356-2393" fmla="*/ 2033268 w 9336686"/>
              <a:gd name="connsiteY356-2394" fmla="*/ 1350526 h 4341716"/>
              <a:gd name="connsiteX357-2395" fmla="*/ 2033268 w 9336686"/>
              <a:gd name="connsiteY357-2396" fmla="*/ 2136650 h 4341716"/>
              <a:gd name="connsiteX358-2397" fmla="*/ 2033269 w 9336686"/>
              <a:gd name="connsiteY358-2398" fmla="*/ 580034 h 4341716"/>
              <a:gd name="connsiteX359-2399" fmla="*/ 2162296 w 9336686"/>
              <a:gd name="connsiteY359-2400" fmla="*/ 451007 h 4341716"/>
              <a:gd name="connsiteX360-2401" fmla="*/ 2162295 w 9336686"/>
              <a:gd name="connsiteY360-2402" fmla="*/ 451008 h 4341716"/>
              <a:gd name="connsiteX361-2403" fmla="*/ 2291322 w 9336686"/>
              <a:gd name="connsiteY361-2404" fmla="*/ 580035 h 4341716"/>
              <a:gd name="connsiteX362-2405" fmla="*/ 2291322 w 9336686"/>
              <a:gd name="connsiteY362-2406" fmla="*/ 2136650 h 4341716"/>
              <a:gd name="connsiteX363-2407" fmla="*/ 2291323 w 9336686"/>
              <a:gd name="connsiteY363-2408" fmla="*/ 563512 h 4341716"/>
              <a:gd name="connsiteX364-2409" fmla="*/ 2301461 w 9336686"/>
              <a:gd name="connsiteY364-2410" fmla="*/ 613731 h 4341716"/>
              <a:gd name="connsiteX365-2411" fmla="*/ 2420349 w 9336686"/>
              <a:gd name="connsiteY365-2412" fmla="*/ 692535 h 4341716"/>
              <a:gd name="connsiteX366-2413" fmla="*/ 2539236 w 9336686"/>
              <a:gd name="connsiteY366-2414" fmla="*/ 613731 h 4341716"/>
              <a:gd name="connsiteX367-2415" fmla="*/ 2549000 w 9336686"/>
              <a:gd name="connsiteY367-2416" fmla="*/ 565370 h 4341716"/>
              <a:gd name="connsiteX368-2417" fmla="*/ 2549000 w 9336686"/>
              <a:gd name="connsiteY368-2418" fmla="*/ 480031 h 4341716"/>
              <a:gd name="connsiteX369-2419" fmla="*/ 2678027 w 9336686"/>
              <a:gd name="connsiteY369-2420" fmla="*/ 351004 h 4341716"/>
              <a:gd name="connsiteX370-2421" fmla="*/ 2678026 w 9336686"/>
              <a:gd name="connsiteY370-2422" fmla="*/ 351005 h 4341716"/>
              <a:gd name="connsiteX371-2423" fmla="*/ 2807053 w 9336686"/>
              <a:gd name="connsiteY371-2424" fmla="*/ 480032 h 4341716"/>
              <a:gd name="connsiteX372-2425" fmla="*/ 2807053 w 9336686"/>
              <a:gd name="connsiteY372-2426" fmla="*/ 2136650 h 4341716"/>
              <a:gd name="connsiteX373-2427" fmla="*/ 2807054 w 9336686"/>
              <a:gd name="connsiteY373-2428" fmla="*/ 1074052 h 4341716"/>
              <a:gd name="connsiteX374-2429" fmla="*/ 2817192 w 9336686"/>
              <a:gd name="connsiteY374-2430" fmla="*/ 1124271 h 4341716"/>
              <a:gd name="connsiteX375-2431" fmla="*/ 2936080 w 9336686"/>
              <a:gd name="connsiteY375-2432" fmla="*/ 1203075 h 4341716"/>
              <a:gd name="connsiteX376-2433" fmla="*/ 3054967 w 9336686"/>
              <a:gd name="connsiteY376-2434" fmla="*/ 1124271 h 4341716"/>
              <a:gd name="connsiteX377-2435" fmla="*/ 3058565 w 9336686"/>
              <a:gd name="connsiteY377-2436" fmla="*/ 1106452 h 4341716"/>
              <a:gd name="connsiteX378-2437" fmla="*/ 3058565 w 9336686"/>
              <a:gd name="connsiteY378-2438" fmla="*/ 1017534 h 4341716"/>
              <a:gd name="connsiteX379-2439" fmla="*/ 3187592 w 9336686"/>
              <a:gd name="connsiteY379-2440" fmla="*/ 888507 h 4341716"/>
              <a:gd name="connsiteX380-2441" fmla="*/ 3187591 w 9336686"/>
              <a:gd name="connsiteY380-2442" fmla="*/ 888508 h 4341716"/>
              <a:gd name="connsiteX381-2443" fmla="*/ 3316618 w 9336686"/>
              <a:gd name="connsiteY381-2444" fmla="*/ 1017535 h 4341716"/>
              <a:gd name="connsiteX382-2445" fmla="*/ 3316618 w 9336686"/>
              <a:gd name="connsiteY382-2446" fmla="*/ 1087278 h 4341716"/>
              <a:gd name="connsiteX383-2447" fmla="*/ 3324086 w 9336686"/>
              <a:gd name="connsiteY383-2448" fmla="*/ 1124271 h 4341716"/>
              <a:gd name="connsiteX384-2449" fmla="*/ 3442974 w 9336686"/>
              <a:gd name="connsiteY384-2450" fmla="*/ 1203075 h 4341716"/>
              <a:gd name="connsiteX385-2451" fmla="*/ 3561862 w 9336686"/>
              <a:gd name="connsiteY385-2452" fmla="*/ 1124271 h 4341716"/>
              <a:gd name="connsiteX386-2453" fmla="*/ 3571625 w 9336686"/>
              <a:gd name="connsiteY386-2454" fmla="*/ 1075911 h 4341716"/>
              <a:gd name="connsiteX387-2455" fmla="*/ 3571625 w 9336686"/>
              <a:gd name="connsiteY387-2456" fmla="*/ 783111 h 4341716"/>
              <a:gd name="connsiteX388-2457" fmla="*/ 3700652 w 9336686"/>
              <a:gd name="connsiteY388-2458" fmla="*/ 654084 h 4341716"/>
              <a:gd name="connsiteX389-2459" fmla="*/ 3700651 w 9336686"/>
              <a:gd name="connsiteY389-2460" fmla="*/ 654085 h 4341716"/>
              <a:gd name="connsiteX390-2461" fmla="*/ 3829678 w 9336686"/>
              <a:gd name="connsiteY390-2462" fmla="*/ 783112 h 4341716"/>
              <a:gd name="connsiteX391-2463" fmla="*/ 3829678 w 9336686"/>
              <a:gd name="connsiteY391-2464" fmla="*/ 1405848 h 4341716"/>
              <a:gd name="connsiteX392-2465" fmla="*/ 3845908 w 9336686"/>
              <a:gd name="connsiteY392-2466" fmla="*/ 1432599 h 4341716"/>
              <a:gd name="connsiteX393-2467" fmla="*/ 3945472 w 9336686"/>
              <a:gd name="connsiteY393-2468" fmla="*/ 1479553 h 4341716"/>
              <a:gd name="connsiteX394-2469" fmla="*/ 4036708 w 9336686"/>
              <a:gd name="connsiteY394-2470" fmla="*/ 1441762 h 4341716"/>
              <a:gd name="connsiteX395-2471" fmla="*/ 4062914 w 9336686"/>
              <a:gd name="connsiteY395-2472" fmla="*/ 1402893 h 4341716"/>
              <a:gd name="connsiteX396-2473" fmla="*/ 4062914 w 9336686"/>
              <a:gd name="connsiteY396-2474" fmla="*/ 1326765 h 4341716"/>
              <a:gd name="connsiteX397-2475" fmla="*/ 4141718 w 9336686"/>
              <a:gd name="connsiteY397-2476" fmla="*/ 1207877 h 4341716"/>
              <a:gd name="connsiteX398-2477" fmla="*/ 4185518 w 9336686"/>
              <a:gd name="connsiteY398-2478" fmla="*/ 1199035 h 4341716"/>
              <a:gd name="connsiteX399-2479" fmla="*/ 4185518 w 9336686"/>
              <a:gd name="connsiteY399-2480" fmla="*/ 1197669 h 4341716"/>
              <a:gd name="connsiteX400-2481" fmla="*/ 4208998 w 9336686"/>
              <a:gd name="connsiteY400-2482" fmla="*/ 1195302 h 4341716"/>
              <a:gd name="connsiteX401-2483" fmla="*/ 4308727 w 9336686"/>
              <a:gd name="connsiteY401-2484" fmla="*/ 1109353 h 4341716"/>
              <a:gd name="connsiteX402-2485" fmla="*/ 4316928 w 9336686"/>
              <a:gd name="connsiteY402-2486" fmla="*/ 1062882 h 4341716"/>
              <a:gd name="connsiteX403-2487" fmla="*/ 4316928 w 9336686"/>
              <a:gd name="connsiteY403-2488" fmla="*/ 595713 h 4341716"/>
              <a:gd name="connsiteX404-2489" fmla="*/ 4445955 w 9336686"/>
              <a:gd name="connsiteY404-2490" fmla="*/ 466686 h 4341716"/>
              <a:gd name="connsiteX405-2491" fmla="*/ 4445954 w 9336686"/>
              <a:gd name="connsiteY405-2492" fmla="*/ 466685 h 4341716"/>
              <a:gd name="connsiteX406-2493" fmla="*/ 4574981 w 9336686"/>
              <a:gd name="connsiteY406-2494" fmla="*/ 595712 h 4341716"/>
              <a:gd name="connsiteX407-2495" fmla="*/ 4574981 w 9336686"/>
              <a:gd name="connsiteY407-2496" fmla="*/ 916347 h 4341716"/>
              <a:gd name="connsiteX408-2497" fmla="*/ 4592149 w 9336686"/>
              <a:gd name="connsiteY408-2498" fmla="*/ 944642 h 4341716"/>
              <a:gd name="connsiteX409-2499" fmla="*/ 4691712 w 9336686"/>
              <a:gd name="connsiteY409-2500" fmla="*/ 991596 h 4341716"/>
              <a:gd name="connsiteX410-2501" fmla="*/ 4810600 w 9336686"/>
              <a:gd name="connsiteY410-2502" fmla="*/ 912792 h 4341716"/>
              <a:gd name="connsiteX411-2503" fmla="*/ 4816700 w 9336686"/>
              <a:gd name="connsiteY411-2504" fmla="*/ 882576 h 4341716"/>
              <a:gd name="connsiteX412-2505" fmla="*/ 4816700 w 9336686"/>
              <a:gd name="connsiteY412-2506" fmla="*/ 275141 h 4341716"/>
              <a:gd name="connsiteX413-2507" fmla="*/ 4945727 w 9336686"/>
              <a:gd name="connsiteY413-2508" fmla="*/ 146114 h 4341716"/>
              <a:gd name="connsiteX414-2509" fmla="*/ 4945726 w 9336686"/>
              <a:gd name="connsiteY414-2510" fmla="*/ 146115 h 4341716"/>
              <a:gd name="connsiteX415-2511" fmla="*/ 5074753 w 9336686"/>
              <a:gd name="connsiteY415-2512" fmla="*/ 275142 h 4341716"/>
              <a:gd name="connsiteX416-2513" fmla="*/ 5074753 w 9336686"/>
              <a:gd name="connsiteY416-2514" fmla="*/ 386500 h 4341716"/>
              <a:gd name="connsiteX417-2515" fmla="*/ 5076579 w 9336686"/>
              <a:gd name="connsiteY417-2516" fmla="*/ 395545 h 4341716"/>
              <a:gd name="connsiteX418-2517" fmla="*/ 5195465 w 9336686"/>
              <a:gd name="connsiteY418-2518" fmla="*/ 474349 h 4341716"/>
              <a:gd name="connsiteX419-2519" fmla="*/ 5314353 w 9336686"/>
              <a:gd name="connsiteY419-2520" fmla="*/ 395545 h 4341716"/>
              <a:gd name="connsiteX420-2521" fmla="*/ 5318490 w 9336686"/>
              <a:gd name="connsiteY420-2522" fmla="*/ 375052 h 4341716"/>
              <a:gd name="connsiteX421-2523" fmla="*/ 5318490 w 9336686"/>
              <a:gd name="connsiteY421-2524" fmla="*/ 129027 h 4341716"/>
              <a:gd name="connsiteX422-2525" fmla="*/ 5447517 w 9336686"/>
              <a:gd name="connsiteY422-2526" fmla="*/ 0 h 4341716"/>
              <a:gd name="connsiteX0-2527" fmla="*/ 3651347 w 9336686"/>
              <a:gd name="connsiteY0-2528" fmla="*/ 3605718 h 4341716"/>
              <a:gd name="connsiteX1-2529" fmla="*/ 3648504 w 9336686"/>
              <a:gd name="connsiteY1-2530" fmla="*/ 3606586 h 4341716"/>
              <a:gd name="connsiteX2-2531" fmla="*/ 3648898 w 9336686"/>
              <a:gd name="connsiteY2-2532" fmla="*/ 3606552 h 4341716"/>
              <a:gd name="connsiteX3-2533" fmla="*/ 3651347 w 9336686"/>
              <a:gd name="connsiteY3-2534" fmla="*/ 3605718 h 4341716"/>
              <a:gd name="connsiteX4-2535" fmla="*/ 1906601 w 9336686"/>
              <a:gd name="connsiteY4-2536" fmla="*/ 3260396 h 4341716"/>
              <a:gd name="connsiteX5-2537" fmla="*/ 1903759 w 9336686"/>
              <a:gd name="connsiteY5-2538" fmla="*/ 3261264 h 4341716"/>
              <a:gd name="connsiteX6-2539" fmla="*/ 1904153 w 9336686"/>
              <a:gd name="connsiteY6-2540" fmla="*/ 3261230 h 4341716"/>
              <a:gd name="connsiteX7-2541" fmla="*/ 1906601 w 9336686"/>
              <a:gd name="connsiteY7-2542" fmla="*/ 3260396 h 4341716"/>
              <a:gd name="connsiteX8-2543" fmla="*/ 5128552 w 9336686"/>
              <a:gd name="connsiteY8-2544" fmla="*/ 3139033 h 4341716"/>
              <a:gd name="connsiteX9-2545" fmla="*/ 5131001 w 9336686"/>
              <a:gd name="connsiteY9-2546" fmla="*/ 3139867 h 4341716"/>
              <a:gd name="connsiteX10-2547" fmla="*/ 5131395 w 9336686"/>
              <a:gd name="connsiteY10-2548" fmla="*/ 3139901 h 4341716"/>
              <a:gd name="connsiteX11-2549" fmla="*/ 5128552 w 9336686"/>
              <a:gd name="connsiteY11-2550" fmla="*/ 3139033 h 4341716"/>
              <a:gd name="connsiteX12-2551" fmla="*/ 145218 w 9336686"/>
              <a:gd name="connsiteY12-2552" fmla="*/ 2924768 h 4341716"/>
              <a:gd name="connsiteX13-2553" fmla="*/ 142375 w 9336686"/>
              <a:gd name="connsiteY13-2554" fmla="*/ 2925636 h 4341716"/>
              <a:gd name="connsiteX14-2555" fmla="*/ 142769 w 9336686"/>
              <a:gd name="connsiteY14-2556" fmla="*/ 2925602 h 4341716"/>
              <a:gd name="connsiteX15-2557" fmla="*/ 145218 w 9336686"/>
              <a:gd name="connsiteY15-2558" fmla="*/ 2924768 h 4341716"/>
              <a:gd name="connsiteX16-2559" fmla="*/ 1148720 w 9336686"/>
              <a:gd name="connsiteY16-2560" fmla="*/ 2632936 h 4341716"/>
              <a:gd name="connsiteX17-2561" fmla="*/ 1145876 w 9336686"/>
              <a:gd name="connsiteY17-2562" fmla="*/ 2633804 h 4341716"/>
              <a:gd name="connsiteX18-2563" fmla="*/ 1146270 w 9336686"/>
              <a:gd name="connsiteY18-2564" fmla="*/ 2633770 h 4341716"/>
              <a:gd name="connsiteX19-2565" fmla="*/ 1148720 w 9336686"/>
              <a:gd name="connsiteY19-2566" fmla="*/ 2632936 h 4341716"/>
              <a:gd name="connsiteX20-2567" fmla="*/ 8190809 w 9336686"/>
              <a:gd name="connsiteY20-2568" fmla="*/ 1707912 h 4341716"/>
              <a:gd name="connsiteX21-2569" fmla="*/ 8190415 w 9336686"/>
              <a:gd name="connsiteY21-2570" fmla="*/ 1707946 h 4341716"/>
              <a:gd name="connsiteX22-2571" fmla="*/ 8187965 w 9336686"/>
              <a:gd name="connsiteY22-2572" fmla="*/ 1708780 h 4341716"/>
              <a:gd name="connsiteX23-2573" fmla="*/ 8190809 w 9336686"/>
              <a:gd name="connsiteY23-2574" fmla="*/ 1707912 h 4341716"/>
              <a:gd name="connsiteX24-2575" fmla="*/ 9194310 w 9336686"/>
              <a:gd name="connsiteY24-2576" fmla="*/ 1416080 h 4341716"/>
              <a:gd name="connsiteX25-2577" fmla="*/ 9193916 w 9336686"/>
              <a:gd name="connsiteY25-2578" fmla="*/ 1416114 h 4341716"/>
              <a:gd name="connsiteX26-2579" fmla="*/ 9191467 w 9336686"/>
              <a:gd name="connsiteY26-2580" fmla="*/ 1416948 h 4341716"/>
              <a:gd name="connsiteX27-2581" fmla="*/ 9194310 w 9336686"/>
              <a:gd name="connsiteY27-2582" fmla="*/ 1416080 h 4341716"/>
              <a:gd name="connsiteX28-2583" fmla="*/ 4205290 w 9336686"/>
              <a:gd name="connsiteY28-2584" fmla="*/ 1201815 h 4341716"/>
              <a:gd name="connsiteX29-2585" fmla="*/ 4208133 w 9336686"/>
              <a:gd name="connsiteY29-2586" fmla="*/ 1202683 h 4341716"/>
              <a:gd name="connsiteX30-2587" fmla="*/ 4205684 w 9336686"/>
              <a:gd name="connsiteY30-2588" fmla="*/ 1201849 h 4341716"/>
              <a:gd name="connsiteX31-2589" fmla="*/ 4205290 w 9336686"/>
              <a:gd name="connsiteY31-2590" fmla="*/ 1201815 h 4341716"/>
              <a:gd name="connsiteX32-2591" fmla="*/ 7432926 w 9336686"/>
              <a:gd name="connsiteY32-2592" fmla="*/ 1080452 h 4341716"/>
              <a:gd name="connsiteX33-2593" fmla="*/ 7432532 w 9336686"/>
              <a:gd name="connsiteY33-2594" fmla="*/ 1080486 h 4341716"/>
              <a:gd name="connsiteX34-2595" fmla="*/ 7430084 w 9336686"/>
              <a:gd name="connsiteY34-2596" fmla="*/ 1081320 h 4341716"/>
              <a:gd name="connsiteX35-2597" fmla="*/ 7432926 w 9336686"/>
              <a:gd name="connsiteY35-2598" fmla="*/ 1080452 h 4341716"/>
              <a:gd name="connsiteX36-2599" fmla="*/ 5688181 w 9336686"/>
              <a:gd name="connsiteY36-2600" fmla="*/ 735130 h 4341716"/>
              <a:gd name="connsiteX37-2601" fmla="*/ 5687787 w 9336686"/>
              <a:gd name="connsiteY37-2602" fmla="*/ 735164 h 4341716"/>
              <a:gd name="connsiteX38-2603" fmla="*/ 5685338 w 9336686"/>
              <a:gd name="connsiteY38-2604" fmla="*/ 735998 h 4341716"/>
              <a:gd name="connsiteX39-2605" fmla="*/ 5688181 w 9336686"/>
              <a:gd name="connsiteY39-2606" fmla="*/ 735130 h 4341716"/>
              <a:gd name="connsiteX40-2607" fmla="*/ 5447517 w 9336686"/>
              <a:gd name="connsiteY40-2608" fmla="*/ 0 h 4341716"/>
              <a:gd name="connsiteX41-2609" fmla="*/ 5447516 w 9336686"/>
              <a:gd name="connsiteY41-2610" fmla="*/ 1 h 4341716"/>
              <a:gd name="connsiteX42-2611" fmla="*/ 5576543 w 9336686"/>
              <a:gd name="connsiteY42-2612" fmla="*/ 129028 h 4341716"/>
              <a:gd name="connsiteX43-2613" fmla="*/ 5576543 w 9336686"/>
              <a:gd name="connsiteY43-2614" fmla="*/ 596197 h 4341716"/>
              <a:gd name="connsiteX44-2615" fmla="*/ 5584744 w 9336686"/>
              <a:gd name="connsiteY44-2616" fmla="*/ 642668 h 4341716"/>
              <a:gd name="connsiteX45-2617" fmla="*/ 5684473 w 9336686"/>
              <a:gd name="connsiteY45-2618" fmla="*/ 728617 h 4341716"/>
              <a:gd name="connsiteX46-2619" fmla="*/ 5707953 w 9336686"/>
              <a:gd name="connsiteY46-2620" fmla="*/ 730984 h 4341716"/>
              <a:gd name="connsiteX47-2621" fmla="*/ 5707953 w 9336686"/>
              <a:gd name="connsiteY47-2622" fmla="*/ 732350 h 4341716"/>
              <a:gd name="connsiteX48-2623" fmla="*/ 5751753 w 9336686"/>
              <a:gd name="connsiteY48-2624" fmla="*/ 741192 h 4341716"/>
              <a:gd name="connsiteX49-2625" fmla="*/ 5830557 w 9336686"/>
              <a:gd name="connsiteY49-2626" fmla="*/ 860080 h 4341716"/>
              <a:gd name="connsiteX50-2627" fmla="*/ 5830557 w 9336686"/>
              <a:gd name="connsiteY50-2628" fmla="*/ 910409 h 4341716"/>
              <a:gd name="connsiteX51-2629" fmla="*/ 5836071 w 9336686"/>
              <a:gd name="connsiteY51-2630" fmla="*/ 937722 h 4341716"/>
              <a:gd name="connsiteX52-2631" fmla="*/ 5954959 w 9336686"/>
              <a:gd name="connsiteY52-2632" fmla="*/ 1016526 h 4341716"/>
              <a:gd name="connsiteX53-2633" fmla="*/ 6046195 w 9336686"/>
              <a:gd name="connsiteY53-2634" fmla="*/ 978735 h 4341716"/>
              <a:gd name="connsiteX54-2635" fmla="*/ 6073131 w 9336686"/>
              <a:gd name="connsiteY54-2636" fmla="*/ 938784 h 4341716"/>
              <a:gd name="connsiteX55-2637" fmla="*/ 6073131 w 9336686"/>
              <a:gd name="connsiteY55-2638" fmla="*/ 710574 h 4341716"/>
              <a:gd name="connsiteX56-2639" fmla="*/ 6202158 w 9336686"/>
              <a:gd name="connsiteY56-2640" fmla="*/ 581547 h 4341716"/>
              <a:gd name="connsiteX57-2641" fmla="*/ 6202157 w 9336686"/>
              <a:gd name="connsiteY57-2642" fmla="*/ 581548 h 4341716"/>
              <a:gd name="connsiteX58-2643" fmla="*/ 6331184 w 9336686"/>
              <a:gd name="connsiteY58-2644" fmla="*/ 710575 h 4341716"/>
              <a:gd name="connsiteX59-2645" fmla="*/ 6331184 w 9336686"/>
              <a:gd name="connsiteY59-2646" fmla="*/ 1349947 h 4341716"/>
              <a:gd name="connsiteX60-2647" fmla="*/ 6336405 w 9336686"/>
              <a:gd name="connsiteY60-2648" fmla="*/ 1375809 h 4341716"/>
              <a:gd name="connsiteX61-2649" fmla="*/ 6455293 w 9336686"/>
              <a:gd name="connsiteY61-2650" fmla="*/ 1454613 h 4341716"/>
              <a:gd name="connsiteX62-2651" fmla="*/ 6574180 w 9336686"/>
              <a:gd name="connsiteY62-2652" fmla="*/ 1375809 h 4341716"/>
              <a:gd name="connsiteX63-2653" fmla="*/ 6574653 w 9336686"/>
              <a:gd name="connsiteY63-2654" fmla="*/ 1373466 h 4341716"/>
              <a:gd name="connsiteX64-2655" fmla="*/ 6574653 w 9336686"/>
              <a:gd name="connsiteY64-2656" fmla="*/ 1228521 h 4341716"/>
              <a:gd name="connsiteX65-2657" fmla="*/ 6653456 w 9336686"/>
              <a:gd name="connsiteY65-2658" fmla="*/ 1109633 h 4341716"/>
              <a:gd name="connsiteX66-2659" fmla="*/ 6701526 w 9336686"/>
              <a:gd name="connsiteY66-2660" fmla="*/ 1099929 h 4341716"/>
              <a:gd name="connsiteX67-2661" fmla="*/ 6701526 w 9336686"/>
              <a:gd name="connsiteY67-2662" fmla="*/ 1099191 h 4341716"/>
              <a:gd name="connsiteX68-2663" fmla="*/ 6725006 w 9336686"/>
              <a:gd name="connsiteY68-2664" fmla="*/ 1096824 h 4341716"/>
              <a:gd name="connsiteX69-2665" fmla="*/ 6802070 w 9336686"/>
              <a:gd name="connsiteY69-2666" fmla="*/ 1050380 h 4341716"/>
              <a:gd name="connsiteX70-2667" fmla="*/ 6823858 w 9336686"/>
              <a:gd name="connsiteY70-2668" fmla="*/ 1012404 h 4341716"/>
              <a:gd name="connsiteX71-2669" fmla="*/ 6823858 w 9336686"/>
              <a:gd name="connsiteY71-2670" fmla="*/ 886836 h 4341716"/>
              <a:gd name="connsiteX72-2671" fmla="*/ 6902661 w 9336686"/>
              <a:gd name="connsiteY72-2672" fmla="*/ 767948 h 4341716"/>
              <a:gd name="connsiteX73-2673" fmla="*/ 6950731 w 9336686"/>
              <a:gd name="connsiteY73-2674" fmla="*/ 758244 h 4341716"/>
              <a:gd name="connsiteX74-2675" fmla="*/ 6950731 w 9336686"/>
              <a:gd name="connsiteY74-2676" fmla="*/ 757506 h 4341716"/>
              <a:gd name="connsiteX75-2677" fmla="*/ 6974211 w 9336686"/>
              <a:gd name="connsiteY75-2678" fmla="*/ 755139 h 4341716"/>
              <a:gd name="connsiteX76-2679" fmla="*/ 7051275 w 9336686"/>
              <a:gd name="connsiteY76-2680" fmla="*/ 708695 h 4341716"/>
              <a:gd name="connsiteX77-2681" fmla="*/ 7063236 w 9336686"/>
              <a:gd name="connsiteY77-2682" fmla="*/ 687847 h 4341716"/>
              <a:gd name="connsiteX78-2683" fmla="*/ 7063236 w 9336686"/>
              <a:gd name="connsiteY78-2684" fmla="*/ 474349 h 4341716"/>
              <a:gd name="connsiteX79-2685" fmla="*/ 7192262 w 9336686"/>
              <a:gd name="connsiteY79-2686" fmla="*/ 345322 h 4341716"/>
              <a:gd name="connsiteX80-2687" fmla="*/ 7192261 w 9336686"/>
              <a:gd name="connsiteY80-2688" fmla="*/ 345323 h 4341716"/>
              <a:gd name="connsiteX81-2689" fmla="*/ 7321289 w 9336686"/>
              <a:gd name="connsiteY81-2690" fmla="*/ 474350 h 4341716"/>
              <a:gd name="connsiteX82-2691" fmla="*/ 7321289 w 9336686"/>
              <a:gd name="connsiteY82-2692" fmla="*/ 941519 h 4341716"/>
              <a:gd name="connsiteX83-2693" fmla="*/ 7329490 w 9336686"/>
              <a:gd name="connsiteY83-2694" fmla="*/ 987990 h 4341716"/>
              <a:gd name="connsiteX84-2695" fmla="*/ 7429218 w 9336686"/>
              <a:gd name="connsiteY84-2696" fmla="*/ 1073939 h 4341716"/>
              <a:gd name="connsiteX85-2697" fmla="*/ 7452698 w 9336686"/>
              <a:gd name="connsiteY85-2698" fmla="*/ 1076306 h 4341716"/>
              <a:gd name="connsiteX86-2699" fmla="*/ 7452698 w 9336686"/>
              <a:gd name="connsiteY86-2700" fmla="*/ 1077672 h 4341716"/>
              <a:gd name="connsiteX87-2701" fmla="*/ 7496498 w 9336686"/>
              <a:gd name="connsiteY87-2702" fmla="*/ 1086514 h 4341716"/>
              <a:gd name="connsiteX88-2703" fmla="*/ 7575302 w 9336686"/>
              <a:gd name="connsiteY88-2704" fmla="*/ 1205402 h 4341716"/>
              <a:gd name="connsiteX89-2705" fmla="*/ 7575302 w 9336686"/>
              <a:gd name="connsiteY89-2706" fmla="*/ 1345613 h 4341716"/>
              <a:gd name="connsiteX90-2707" fmla="*/ 7581398 w 9336686"/>
              <a:gd name="connsiteY90-2708" fmla="*/ 1375809 h 4341716"/>
              <a:gd name="connsiteX91-2709" fmla="*/ 7700287 w 9336686"/>
              <a:gd name="connsiteY91-2710" fmla="*/ 1454613 h 4341716"/>
              <a:gd name="connsiteX92-2711" fmla="*/ 7819175 w 9336686"/>
              <a:gd name="connsiteY92-2712" fmla="*/ 1375809 h 4341716"/>
              <a:gd name="connsiteX93-2713" fmla="*/ 7821117 w 9336686"/>
              <a:gd name="connsiteY93-2714" fmla="*/ 1366189 h 4341716"/>
              <a:gd name="connsiteX94-2715" fmla="*/ 7821117 w 9336686"/>
              <a:gd name="connsiteY94-2716" fmla="*/ 1101809 h 4341716"/>
              <a:gd name="connsiteX95-2717" fmla="*/ 7950144 w 9336686"/>
              <a:gd name="connsiteY95-2718" fmla="*/ 972782 h 4341716"/>
              <a:gd name="connsiteX96-2719" fmla="*/ 7950143 w 9336686"/>
              <a:gd name="connsiteY96-2720" fmla="*/ 972783 h 4341716"/>
              <a:gd name="connsiteX97-2721" fmla="*/ 8079171 w 9336686"/>
              <a:gd name="connsiteY97-2722" fmla="*/ 1101810 h 4341716"/>
              <a:gd name="connsiteX98-2723" fmla="*/ 8079171 w 9336686"/>
              <a:gd name="connsiteY98-2724" fmla="*/ 1568979 h 4341716"/>
              <a:gd name="connsiteX99-2725" fmla="*/ 8087371 w 9336686"/>
              <a:gd name="connsiteY99-2726" fmla="*/ 1615450 h 4341716"/>
              <a:gd name="connsiteX100-2727" fmla="*/ 8187101 w 9336686"/>
              <a:gd name="connsiteY100-2728" fmla="*/ 1701399 h 4341716"/>
              <a:gd name="connsiteX101-2729" fmla="*/ 8210581 w 9336686"/>
              <a:gd name="connsiteY101-2730" fmla="*/ 1703766 h 4341716"/>
              <a:gd name="connsiteX102-2731" fmla="*/ 8210581 w 9336686"/>
              <a:gd name="connsiteY102-2732" fmla="*/ 1705132 h 4341716"/>
              <a:gd name="connsiteX103-2733" fmla="*/ 8254380 w 9336686"/>
              <a:gd name="connsiteY103-2734" fmla="*/ 1713974 h 4341716"/>
              <a:gd name="connsiteX104-2735" fmla="*/ 8333185 w 9336686"/>
              <a:gd name="connsiteY104-2736" fmla="*/ 1832862 h 4341716"/>
              <a:gd name="connsiteX105-2737" fmla="*/ 8333185 w 9336686"/>
              <a:gd name="connsiteY105-2738" fmla="*/ 1954283 h 4341716"/>
              <a:gd name="connsiteX106-2739" fmla="*/ 8333416 w 9336686"/>
              <a:gd name="connsiteY106-2740" fmla="*/ 1955426 h 4341716"/>
              <a:gd name="connsiteX107-2741" fmla="*/ 8452304 w 9336686"/>
              <a:gd name="connsiteY107-2742" fmla="*/ 2034230 h 4341716"/>
              <a:gd name="connsiteX108-2743" fmla="*/ 8571191 w 9336686"/>
              <a:gd name="connsiteY108-2744" fmla="*/ 1955426 h 4341716"/>
              <a:gd name="connsiteX109-2745" fmla="*/ 8574647 w 9336686"/>
              <a:gd name="connsiteY109-2746" fmla="*/ 1938306 h 4341716"/>
              <a:gd name="connsiteX110-2747" fmla="*/ 8574647 w 9336686"/>
              <a:gd name="connsiteY110-2748" fmla="*/ 1727044 h 4341716"/>
              <a:gd name="connsiteX111-2749" fmla="*/ 8653450 w 9336686"/>
              <a:gd name="connsiteY111-2750" fmla="*/ 1608156 h 4341716"/>
              <a:gd name="connsiteX112-2751" fmla="*/ 8701520 w 9336686"/>
              <a:gd name="connsiteY112-2752" fmla="*/ 1598452 h 4341716"/>
              <a:gd name="connsiteX113-2753" fmla="*/ 8701520 w 9336686"/>
              <a:gd name="connsiteY113-2754" fmla="*/ 1597714 h 4341716"/>
              <a:gd name="connsiteX114-2755" fmla="*/ 8725000 w 9336686"/>
              <a:gd name="connsiteY114-2756" fmla="*/ 1595347 h 4341716"/>
              <a:gd name="connsiteX115-2757" fmla="*/ 8802064 w 9336686"/>
              <a:gd name="connsiteY115-2758" fmla="*/ 1548903 h 4341716"/>
              <a:gd name="connsiteX116-2759" fmla="*/ 8824619 w 9336686"/>
              <a:gd name="connsiteY116-2760" fmla="*/ 1509590 h 4341716"/>
              <a:gd name="connsiteX117-2761" fmla="*/ 8824619 w 9336686"/>
              <a:gd name="connsiteY117-2762" fmla="*/ 809977 h 4341716"/>
              <a:gd name="connsiteX118-2763" fmla="*/ 8953646 w 9336686"/>
              <a:gd name="connsiteY118-2764" fmla="*/ 680950 h 4341716"/>
              <a:gd name="connsiteX119-2765" fmla="*/ 8953645 w 9336686"/>
              <a:gd name="connsiteY119-2766" fmla="*/ 680951 h 4341716"/>
              <a:gd name="connsiteX120-2767" fmla="*/ 9082672 w 9336686"/>
              <a:gd name="connsiteY120-2768" fmla="*/ 809978 h 4341716"/>
              <a:gd name="connsiteX121-2769" fmla="*/ 9082672 w 9336686"/>
              <a:gd name="connsiteY121-2770" fmla="*/ 1277147 h 4341716"/>
              <a:gd name="connsiteX122-2771" fmla="*/ 9090873 w 9336686"/>
              <a:gd name="connsiteY122-2772" fmla="*/ 1323618 h 4341716"/>
              <a:gd name="connsiteX123-2773" fmla="*/ 9190602 w 9336686"/>
              <a:gd name="connsiteY123-2774" fmla="*/ 1409567 h 4341716"/>
              <a:gd name="connsiteX124-2775" fmla="*/ 9214082 w 9336686"/>
              <a:gd name="connsiteY124-2776" fmla="*/ 1411934 h 4341716"/>
              <a:gd name="connsiteX125-2777" fmla="*/ 9214082 w 9336686"/>
              <a:gd name="connsiteY125-2778" fmla="*/ 1413300 h 4341716"/>
              <a:gd name="connsiteX126-2779" fmla="*/ 9257882 w 9336686"/>
              <a:gd name="connsiteY126-2780" fmla="*/ 1422142 h 4341716"/>
              <a:gd name="connsiteX127-2781" fmla="*/ 9336686 w 9336686"/>
              <a:gd name="connsiteY127-2782" fmla="*/ 1541030 h 4341716"/>
              <a:gd name="connsiteX128-2783" fmla="*/ 9336686 w 9336686"/>
              <a:gd name="connsiteY128-2784" fmla="*/ 2136650 h 4341716"/>
              <a:gd name="connsiteX129-2785" fmla="*/ 9336686 w 9336686"/>
              <a:gd name="connsiteY129-2786" fmla="*/ 2205066 h 4341716"/>
              <a:gd name="connsiteX130-2787" fmla="*/ 9336685 w 9336686"/>
              <a:gd name="connsiteY130-2788" fmla="*/ 3558605 h 4341716"/>
              <a:gd name="connsiteX131-2789" fmla="*/ 9207658 w 9336686"/>
              <a:gd name="connsiteY131-2790" fmla="*/ 3687632 h 4341716"/>
              <a:gd name="connsiteX132-2791" fmla="*/ 9207659 w 9336686"/>
              <a:gd name="connsiteY132-2792" fmla="*/ 3687631 h 4341716"/>
              <a:gd name="connsiteX133-2793" fmla="*/ 9078632 w 9336686"/>
              <a:gd name="connsiteY133-2794" fmla="*/ 3558604 h 4341716"/>
              <a:gd name="connsiteX134-2795" fmla="*/ 9078632 w 9336686"/>
              <a:gd name="connsiteY134-2796" fmla="*/ 2935868 h 4341716"/>
              <a:gd name="connsiteX135-2797" fmla="*/ 9062402 w 9336686"/>
              <a:gd name="connsiteY135-2798" fmla="*/ 2909117 h 4341716"/>
              <a:gd name="connsiteX136-2799" fmla="*/ 8962838 w 9336686"/>
              <a:gd name="connsiteY136-2800" fmla="*/ 2862163 h 4341716"/>
              <a:gd name="connsiteX137-2801" fmla="*/ 8843950 w 9336686"/>
              <a:gd name="connsiteY137-2802" fmla="*/ 2940967 h 4341716"/>
              <a:gd name="connsiteX138-2803" fmla="*/ 8842149 w 9336686"/>
              <a:gd name="connsiteY138-2804" fmla="*/ 2949889 h 4341716"/>
              <a:gd name="connsiteX139-2805" fmla="*/ 8842149 w 9336686"/>
              <a:gd name="connsiteY139-2806" fmla="*/ 3377665 h 4341716"/>
              <a:gd name="connsiteX140-2807" fmla="*/ 8713122 w 9336686"/>
              <a:gd name="connsiteY140-2808" fmla="*/ 3506692 h 4341716"/>
              <a:gd name="connsiteX141-2809" fmla="*/ 8713123 w 9336686"/>
              <a:gd name="connsiteY141-2810" fmla="*/ 3506691 h 4341716"/>
              <a:gd name="connsiteX142-2811" fmla="*/ 8584096 w 9336686"/>
              <a:gd name="connsiteY142-2812" fmla="*/ 3377664 h 4341716"/>
              <a:gd name="connsiteX143-2813" fmla="*/ 8584096 w 9336686"/>
              <a:gd name="connsiteY143-2814" fmla="*/ 2205066 h 4341716"/>
              <a:gd name="connsiteX144-2815" fmla="*/ 8584095 w 9336686"/>
              <a:gd name="connsiteY144-2816" fmla="*/ 2205066 h 4341716"/>
              <a:gd name="connsiteX145-2817" fmla="*/ 8584095 w 9336686"/>
              <a:gd name="connsiteY145-2818" fmla="*/ 3394187 h 4341716"/>
              <a:gd name="connsiteX146-2819" fmla="*/ 8573957 w 9336686"/>
              <a:gd name="connsiteY146-2820" fmla="*/ 3343968 h 4341716"/>
              <a:gd name="connsiteX147-2821" fmla="*/ 8455069 w 9336686"/>
              <a:gd name="connsiteY147-2822" fmla="*/ 3265164 h 4341716"/>
              <a:gd name="connsiteX148-2823" fmla="*/ 8336182 w 9336686"/>
              <a:gd name="connsiteY148-2824" fmla="*/ 3343968 h 4341716"/>
              <a:gd name="connsiteX149-2825" fmla="*/ 8326418 w 9336686"/>
              <a:gd name="connsiteY149-2826" fmla="*/ 3392328 h 4341716"/>
              <a:gd name="connsiteX150-2827" fmla="*/ 8326418 w 9336686"/>
              <a:gd name="connsiteY150-2828" fmla="*/ 3978730 h 4341716"/>
              <a:gd name="connsiteX151-2829" fmla="*/ 8197391 w 9336686"/>
              <a:gd name="connsiteY151-2830" fmla="*/ 4107757 h 4341716"/>
              <a:gd name="connsiteX152-2831" fmla="*/ 8197392 w 9336686"/>
              <a:gd name="connsiteY152-2832" fmla="*/ 4107756 h 4341716"/>
              <a:gd name="connsiteX153-2833" fmla="*/ 8068365 w 9336686"/>
              <a:gd name="connsiteY153-2834" fmla="*/ 3978729 h 4341716"/>
              <a:gd name="connsiteX154-2835" fmla="*/ 8068365 w 9336686"/>
              <a:gd name="connsiteY154-2836" fmla="*/ 2205066 h 4341716"/>
              <a:gd name="connsiteX155-2837" fmla="*/ 8068364 w 9336686"/>
              <a:gd name="connsiteY155-2838" fmla="*/ 3081767 h 4341716"/>
              <a:gd name="connsiteX156-2839" fmla="*/ 8058226 w 9336686"/>
              <a:gd name="connsiteY156-2840" fmla="*/ 3031548 h 4341716"/>
              <a:gd name="connsiteX157-2841" fmla="*/ 7939338 w 9336686"/>
              <a:gd name="connsiteY157-2842" fmla="*/ 2952744 h 4341716"/>
              <a:gd name="connsiteX158-2843" fmla="*/ 7820451 w 9336686"/>
              <a:gd name="connsiteY158-2844" fmla="*/ 3031548 h 4341716"/>
              <a:gd name="connsiteX159-2845" fmla="*/ 7816853 w 9336686"/>
              <a:gd name="connsiteY159-2846" fmla="*/ 3049367 h 4341716"/>
              <a:gd name="connsiteX160-2847" fmla="*/ 7816853 w 9336686"/>
              <a:gd name="connsiteY160-2848" fmla="*/ 3358313 h 4341716"/>
              <a:gd name="connsiteX161-2849" fmla="*/ 7687826 w 9336686"/>
              <a:gd name="connsiteY161-2850" fmla="*/ 3487340 h 4341716"/>
              <a:gd name="connsiteX162-2851" fmla="*/ 7687827 w 9336686"/>
              <a:gd name="connsiteY162-2852" fmla="*/ 3487339 h 4341716"/>
              <a:gd name="connsiteX163-2853" fmla="*/ 7558800 w 9336686"/>
              <a:gd name="connsiteY163-2854" fmla="*/ 3358312 h 4341716"/>
              <a:gd name="connsiteX164-2855" fmla="*/ 7558800 w 9336686"/>
              <a:gd name="connsiteY164-2856" fmla="*/ 2977960 h 4341716"/>
              <a:gd name="connsiteX165-2857" fmla="*/ 7551332 w 9336686"/>
              <a:gd name="connsiteY165-2858" fmla="*/ 2940967 h 4341716"/>
              <a:gd name="connsiteX166-2859" fmla="*/ 7432444 w 9336686"/>
              <a:gd name="connsiteY166-2860" fmla="*/ 2862163 h 4341716"/>
              <a:gd name="connsiteX167-2861" fmla="*/ 7303417 w 9336686"/>
              <a:gd name="connsiteY167-2862" fmla="*/ 2991190 h 4341716"/>
              <a:gd name="connsiteX168-2863" fmla="*/ 7303417 w 9336686"/>
              <a:gd name="connsiteY168-2864" fmla="*/ 2205066 h 4341716"/>
              <a:gd name="connsiteX169-2865" fmla="*/ 7303416 w 9336686"/>
              <a:gd name="connsiteY169-2866" fmla="*/ 3761682 h 4341716"/>
              <a:gd name="connsiteX170-2867" fmla="*/ 7174389 w 9336686"/>
              <a:gd name="connsiteY170-2868" fmla="*/ 3890709 h 4341716"/>
              <a:gd name="connsiteX171-2869" fmla="*/ 7174390 w 9336686"/>
              <a:gd name="connsiteY171-2870" fmla="*/ 3890708 h 4341716"/>
              <a:gd name="connsiteX172-2871" fmla="*/ 7045363 w 9336686"/>
              <a:gd name="connsiteY172-2872" fmla="*/ 3761681 h 4341716"/>
              <a:gd name="connsiteX173-2873" fmla="*/ 7045363 w 9336686"/>
              <a:gd name="connsiteY173-2874" fmla="*/ 2205066 h 4341716"/>
              <a:gd name="connsiteX174-2875" fmla="*/ 7045362 w 9336686"/>
              <a:gd name="connsiteY174-2876" fmla="*/ 3778204 h 4341716"/>
              <a:gd name="connsiteX175-2877" fmla="*/ 7035224 w 9336686"/>
              <a:gd name="connsiteY175-2878" fmla="*/ 3727985 h 4341716"/>
              <a:gd name="connsiteX176-2879" fmla="*/ 6916336 w 9336686"/>
              <a:gd name="connsiteY176-2880" fmla="*/ 3649181 h 4341716"/>
              <a:gd name="connsiteX177-2881" fmla="*/ 6797449 w 9336686"/>
              <a:gd name="connsiteY177-2882" fmla="*/ 3727985 h 4341716"/>
              <a:gd name="connsiteX178-2883" fmla="*/ 6787685 w 9336686"/>
              <a:gd name="connsiteY178-2884" fmla="*/ 3776346 h 4341716"/>
              <a:gd name="connsiteX179-2885" fmla="*/ 6787685 w 9336686"/>
              <a:gd name="connsiteY179-2886" fmla="*/ 3861685 h 4341716"/>
              <a:gd name="connsiteX180-2887" fmla="*/ 6658658 w 9336686"/>
              <a:gd name="connsiteY180-2888" fmla="*/ 3990712 h 4341716"/>
              <a:gd name="connsiteX181-2889" fmla="*/ 6658659 w 9336686"/>
              <a:gd name="connsiteY181-2890" fmla="*/ 3990711 h 4341716"/>
              <a:gd name="connsiteX182-2891" fmla="*/ 6529632 w 9336686"/>
              <a:gd name="connsiteY182-2892" fmla="*/ 3861684 h 4341716"/>
              <a:gd name="connsiteX183-2893" fmla="*/ 6529632 w 9336686"/>
              <a:gd name="connsiteY183-2894" fmla="*/ 2205066 h 4341716"/>
              <a:gd name="connsiteX184-2895" fmla="*/ 6529631 w 9336686"/>
              <a:gd name="connsiteY184-2896" fmla="*/ 3267664 h 4341716"/>
              <a:gd name="connsiteX185-2897" fmla="*/ 6519493 w 9336686"/>
              <a:gd name="connsiteY185-2898" fmla="*/ 3217445 h 4341716"/>
              <a:gd name="connsiteX186-2899" fmla="*/ 6400605 w 9336686"/>
              <a:gd name="connsiteY186-2900" fmla="*/ 3138641 h 4341716"/>
              <a:gd name="connsiteX187-2901" fmla="*/ 6281718 w 9336686"/>
              <a:gd name="connsiteY187-2902" fmla="*/ 3217445 h 4341716"/>
              <a:gd name="connsiteX188-2903" fmla="*/ 6278120 w 9336686"/>
              <a:gd name="connsiteY188-2904" fmla="*/ 3235264 h 4341716"/>
              <a:gd name="connsiteX189-2905" fmla="*/ 6278120 w 9336686"/>
              <a:gd name="connsiteY189-2906" fmla="*/ 3324182 h 4341716"/>
              <a:gd name="connsiteX190-2907" fmla="*/ 6149093 w 9336686"/>
              <a:gd name="connsiteY190-2908" fmla="*/ 3453209 h 4341716"/>
              <a:gd name="connsiteX191-2909" fmla="*/ 6149094 w 9336686"/>
              <a:gd name="connsiteY191-2910" fmla="*/ 3453208 h 4341716"/>
              <a:gd name="connsiteX192-2911" fmla="*/ 6020067 w 9336686"/>
              <a:gd name="connsiteY192-2912" fmla="*/ 3324181 h 4341716"/>
              <a:gd name="connsiteX193-2913" fmla="*/ 6020067 w 9336686"/>
              <a:gd name="connsiteY193-2914" fmla="*/ 3254438 h 4341716"/>
              <a:gd name="connsiteX194-2915" fmla="*/ 6012599 w 9336686"/>
              <a:gd name="connsiteY194-2916" fmla="*/ 3217445 h 4341716"/>
              <a:gd name="connsiteX195-2917" fmla="*/ 5893711 w 9336686"/>
              <a:gd name="connsiteY195-2918" fmla="*/ 3138641 h 4341716"/>
              <a:gd name="connsiteX196-2919" fmla="*/ 5774823 w 9336686"/>
              <a:gd name="connsiteY196-2920" fmla="*/ 3217445 h 4341716"/>
              <a:gd name="connsiteX197-2921" fmla="*/ 5765060 w 9336686"/>
              <a:gd name="connsiteY197-2922" fmla="*/ 3265805 h 4341716"/>
              <a:gd name="connsiteX198-2923" fmla="*/ 5765060 w 9336686"/>
              <a:gd name="connsiteY198-2924" fmla="*/ 3558605 h 4341716"/>
              <a:gd name="connsiteX199-2925" fmla="*/ 5636033 w 9336686"/>
              <a:gd name="connsiteY199-2926" fmla="*/ 3687632 h 4341716"/>
              <a:gd name="connsiteX200-2927" fmla="*/ 5636034 w 9336686"/>
              <a:gd name="connsiteY200-2928" fmla="*/ 3687631 h 4341716"/>
              <a:gd name="connsiteX201-2929" fmla="*/ 5507007 w 9336686"/>
              <a:gd name="connsiteY201-2930" fmla="*/ 3558604 h 4341716"/>
              <a:gd name="connsiteX202-2931" fmla="*/ 5507007 w 9336686"/>
              <a:gd name="connsiteY202-2932" fmla="*/ 2935868 h 4341716"/>
              <a:gd name="connsiteX203-2933" fmla="*/ 5490777 w 9336686"/>
              <a:gd name="connsiteY203-2934" fmla="*/ 2909117 h 4341716"/>
              <a:gd name="connsiteX204-2935" fmla="*/ 5391213 w 9336686"/>
              <a:gd name="connsiteY204-2936" fmla="*/ 2862163 h 4341716"/>
              <a:gd name="connsiteX205-2937" fmla="*/ 5299977 w 9336686"/>
              <a:gd name="connsiteY205-2938" fmla="*/ 2899954 h 4341716"/>
              <a:gd name="connsiteX206-2939" fmla="*/ 5273771 w 9336686"/>
              <a:gd name="connsiteY206-2940" fmla="*/ 2938823 h 4341716"/>
              <a:gd name="connsiteX207-2941" fmla="*/ 5273771 w 9336686"/>
              <a:gd name="connsiteY207-2942" fmla="*/ 3014951 h 4341716"/>
              <a:gd name="connsiteX208-2943" fmla="*/ 5194967 w 9336686"/>
              <a:gd name="connsiteY208-2944" fmla="*/ 3133839 h 4341716"/>
              <a:gd name="connsiteX209-2945" fmla="*/ 5151167 w 9336686"/>
              <a:gd name="connsiteY209-2946" fmla="*/ 3142681 h 4341716"/>
              <a:gd name="connsiteX210-2947" fmla="*/ 5151167 w 9336686"/>
              <a:gd name="connsiteY210-2948" fmla="*/ 3144047 h 4341716"/>
              <a:gd name="connsiteX211-2949" fmla="*/ 5127687 w 9336686"/>
              <a:gd name="connsiteY211-2950" fmla="*/ 3146414 h 4341716"/>
              <a:gd name="connsiteX212-2951" fmla="*/ 5027958 w 9336686"/>
              <a:gd name="connsiteY212-2952" fmla="*/ 3232363 h 4341716"/>
              <a:gd name="connsiteX213-2953" fmla="*/ 5019757 w 9336686"/>
              <a:gd name="connsiteY213-2954" fmla="*/ 3278834 h 4341716"/>
              <a:gd name="connsiteX214-2955" fmla="*/ 5019757 w 9336686"/>
              <a:gd name="connsiteY214-2956" fmla="*/ 3746003 h 4341716"/>
              <a:gd name="connsiteX215-2957" fmla="*/ 4890730 w 9336686"/>
              <a:gd name="connsiteY215-2958" fmla="*/ 3875030 h 4341716"/>
              <a:gd name="connsiteX216-2959" fmla="*/ 4890731 w 9336686"/>
              <a:gd name="connsiteY216-2960" fmla="*/ 3875031 h 4341716"/>
              <a:gd name="connsiteX217-2961" fmla="*/ 4761704 w 9336686"/>
              <a:gd name="connsiteY217-2962" fmla="*/ 3746004 h 4341716"/>
              <a:gd name="connsiteX218-2963" fmla="*/ 4761704 w 9336686"/>
              <a:gd name="connsiteY218-2964" fmla="*/ 3425369 h 4341716"/>
              <a:gd name="connsiteX219-2965" fmla="*/ 4744536 w 9336686"/>
              <a:gd name="connsiteY219-2966" fmla="*/ 3397074 h 4341716"/>
              <a:gd name="connsiteX220-2967" fmla="*/ 4644973 w 9336686"/>
              <a:gd name="connsiteY220-2968" fmla="*/ 3350120 h 4341716"/>
              <a:gd name="connsiteX221-2969" fmla="*/ 4526085 w 9336686"/>
              <a:gd name="connsiteY221-2970" fmla="*/ 3428924 h 4341716"/>
              <a:gd name="connsiteX222-2971" fmla="*/ 4519985 w 9336686"/>
              <a:gd name="connsiteY222-2972" fmla="*/ 3459140 h 4341716"/>
              <a:gd name="connsiteX223-2973" fmla="*/ 4519985 w 9336686"/>
              <a:gd name="connsiteY223-2974" fmla="*/ 4066575 h 4341716"/>
              <a:gd name="connsiteX224-2975" fmla="*/ 4390958 w 9336686"/>
              <a:gd name="connsiteY224-2976" fmla="*/ 4195602 h 4341716"/>
              <a:gd name="connsiteX225-2977" fmla="*/ 4390959 w 9336686"/>
              <a:gd name="connsiteY225-2978" fmla="*/ 4195601 h 4341716"/>
              <a:gd name="connsiteX226-2979" fmla="*/ 4261932 w 9336686"/>
              <a:gd name="connsiteY226-2980" fmla="*/ 4066574 h 4341716"/>
              <a:gd name="connsiteX227-2981" fmla="*/ 4261932 w 9336686"/>
              <a:gd name="connsiteY227-2982" fmla="*/ 3955216 h 4341716"/>
              <a:gd name="connsiteX228-2983" fmla="*/ 4260106 w 9336686"/>
              <a:gd name="connsiteY228-2984" fmla="*/ 3946171 h 4341716"/>
              <a:gd name="connsiteX229-2985" fmla="*/ 4141220 w 9336686"/>
              <a:gd name="connsiteY229-2986" fmla="*/ 3867367 h 4341716"/>
              <a:gd name="connsiteX230-2987" fmla="*/ 4022332 w 9336686"/>
              <a:gd name="connsiteY230-2988" fmla="*/ 3946171 h 4341716"/>
              <a:gd name="connsiteX231-2989" fmla="*/ 4018195 w 9336686"/>
              <a:gd name="connsiteY231-2990" fmla="*/ 3966664 h 4341716"/>
              <a:gd name="connsiteX232-2991" fmla="*/ 4018195 w 9336686"/>
              <a:gd name="connsiteY232-2992" fmla="*/ 4212689 h 4341716"/>
              <a:gd name="connsiteX233-2993" fmla="*/ 3889168 w 9336686"/>
              <a:gd name="connsiteY233-2994" fmla="*/ 4341716 h 4341716"/>
              <a:gd name="connsiteX234-2995" fmla="*/ 3889169 w 9336686"/>
              <a:gd name="connsiteY234-2996" fmla="*/ 4341715 h 4341716"/>
              <a:gd name="connsiteX235-2997" fmla="*/ 3760142 w 9336686"/>
              <a:gd name="connsiteY235-2998" fmla="*/ 4212688 h 4341716"/>
              <a:gd name="connsiteX236-2999" fmla="*/ 3760142 w 9336686"/>
              <a:gd name="connsiteY236-3000" fmla="*/ 3745519 h 4341716"/>
              <a:gd name="connsiteX237-3001" fmla="*/ 3751941 w 9336686"/>
              <a:gd name="connsiteY237-3002" fmla="*/ 3699048 h 4341716"/>
              <a:gd name="connsiteX238-3003" fmla="*/ 3652212 w 9336686"/>
              <a:gd name="connsiteY238-3004" fmla="*/ 3613099 h 4341716"/>
              <a:gd name="connsiteX239-3005" fmla="*/ 3628732 w 9336686"/>
              <a:gd name="connsiteY239-3006" fmla="*/ 3610732 h 4341716"/>
              <a:gd name="connsiteX240-3007" fmla="*/ 3628732 w 9336686"/>
              <a:gd name="connsiteY240-3008" fmla="*/ 3609366 h 4341716"/>
              <a:gd name="connsiteX241-3009" fmla="*/ 3584932 w 9336686"/>
              <a:gd name="connsiteY241-3010" fmla="*/ 3600524 h 4341716"/>
              <a:gd name="connsiteX242-3011" fmla="*/ 3506128 w 9336686"/>
              <a:gd name="connsiteY242-3012" fmla="*/ 3481636 h 4341716"/>
              <a:gd name="connsiteX243-3013" fmla="*/ 3506128 w 9336686"/>
              <a:gd name="connsiteY243-3014" fmla="*/ 3431307 h 4341716"/>
              <a:gd name="connsiteX244-3015" fmla="*/ 3500614 w 9336686"/>
              <a:gd name="connsiteY244-3016" fmla="*/ 3403994 h 4341716"/>
              <a:gd name="connsiteX245-3017" fmla="*/ 3381726 w 9336686"/>
              <a:gd name="connsiteY245-3018" fmla="*/ 3325190 h 4341716"/>
              <a:gd name="connsiteX246-3019" fmla="*/ 3290490 w 9336686"/>
              <a:gd name="connsiteY246-3020" fmla="*/ 3362981 h 4341716"/>
              <a:gd name="connsiteX247-3021" fmla="*/ 3263554 w 9336686"/>
              <a:gd name="connsiteY247-3022" fmla="*/ 3402932 h 4341716"/>
              <a:gd name="connsiteX248-3023" fmla="*/ 3263554 w 9336686"/>
              <a:gd name="connsiteY248-3024" fmla="*/ 3631142 h 4341716"/>
              <a:gd name="connsiteX249-3025" fmla="*/ 3134527 w 9336686"/>
              <a:gd name="connsiteY249-3026" fmla="*/ 3760169 h 4341716"/>
              <a:gd name="connsiteX250-3027" fmla="*/ 3134528 w 9336686"/>
              <a:gd name="connsiteY250-3028" fmla="*/ 3760168 h 4341716"/>
              <a:gd name="connsiteX251-3029" fmla="*/ 3005501 w 9336686"/>
              <a:gd name="connsiteY251-3030" fmla="*/ 3631141 h 4341716"/>
              <a:gd name="connsiteX252-3031" fmla="*/ 3005501 w 9336686"/>
              <a:gd name="connsiteY252-3032" fmla="*/ 2991769 h 4341716"/>
              <a:gd name="connsiteX253-3033" fmla="*/ 3000280 w 9336686"/>
              <a:gd name="connsiteY253-3034" fmla="*/ 2965907 h 4341716"/>
              <a:gd name="connsiteX254-3035" fmla="*/ 2881392 w 9336686"/>
              <a:gd name="connsiteY254-3036" fmla="*/ 2887103 h 4341716"/>
              <a:gd name="connsiteX255-3037" fmla="*/ 2762505 w 9336686"/>
              <a:gd name="connsiteY255-3038" fmla="*/ 2965907 h 4341716"/>
              <a:gd name="connsiteX256-3039" fmla="*/ 2762032 w 9336686"/>
              <a:gd name="connsiteY256-3040" fmla="*/ 2968250 h 4341716"/>
              <a:gd name="connsiteX257-3041" fmla="*/ 2762032 w 9336686"/>
              <a:gd name="connsiteY257-3042" fmla="*/ 3113195 h 4341716"/>
              <a:gd name="connsiteX258-3043" fmla="*/ 2683229 w 9336686"/>
              <a:gd name="connsiteY258-3044" fmla="*/ 3232083 h 4341716"/>
              <a:gd name="connsiteX259-3045" fmla="*/ 2635159 w 9336686"/>
              <a:gd name="connsiteY259-3046" fmla="*/ 3241787 h 4341716"/>
              <a:gd name="connsiteX260-3047" fmla="*/ 2635159 w 9336686"/>
              <a:gd name="connsiteY260-3048" fmla="*/ 3242525 h 4341716"/>
              <a:gd name="connsiteX261-3049" fmla="*/ 2611679 w 9336686"/>
              <a:gd name="connsiteY261-3050" fmla="*/ 3244892 h 4341716"/>
              <a:gd name="connsiteX262-3051" fmla="*/ 2534615 w 9336686"/>
              <a:gd name="connsiteY262-3052" fmla="*/ 3291336 h 4341716"/>
              <a:gd name="connsiteX263-3053" fmla="*/ 2512827 w 9336686"/>
              <a:gd name="connsiteY263-3054" fmla="*/ 3329312 h 4341716"/>
              <a:gd name="connsiteX264-3055" fmla="*/ 2512827 w 9336686"/>
              <a:gd name="connsiteY264-3056" fmla="*/ 3454880 h 4341716"/>
              <a:gd name="connsiteX265-3057" fmla="*/ 2434024 w 9336686"/>
              <a:gd name="connsiteY265-3058" fmla="*/ 3573768 h 4341716"/>
              <a:gd name="connsiteX266-3059" fmla="*/ 2385954 w 9336686"/>
              <a:gd name="connsiteY266-3060" fmla="*/ 3583472 h 4341716"/>
              <a:gd name="connsiteX267-3061" fmla="*/ 2385954 w 9336686"/>
              <a:gd name="connsiteY267-3062" fmla="*/ 3584210 h 4341716"/>
              <a:gd name="connsiteX268-3063" fmla="*/ 2362474 w 9336686"/>
              <a:gd name="connsiteY268-3064" fmla="*/ 3586577 h 4341716"/>
              <a:gd name="connsiteX269-3065" fmla="*/ 2285410 w 9336686"/>
              <a:gd name="connsiteY269-3066" fmla="*/ 3633021 h 4341716"/>
              <a:gd name="connsiteX270-3067" fmla="*/ 2273449 w 9336686"/>
              <a:gd name="connsiteY270-3068" fmla="*/ 3653869 h 4341716"/>
              <a:gd name="connsiteX271-3069" fmla="*/ 2273449 w 9336686"/>
              <a:gd name="connsiteY271-3070" fmla="*/ 3867367 h 4341716"/>
              <a:gd name="connsiteX272-3071" fmla="*/ 2144423 w 9336686"/>
              <a:gd name="connsiteY272-3072" fmla="*/ 3996394 h 4341716"/>
              <a:gd name="connsiteX273-3073" fmla="*/ 2144424 w 9336686"/>
              <a:gd name="connsiteY273-3074" fmla="*/ 3996393 h 4341716"/>
              <a:gd name="connsiteX274-3075" fmla="*/ 2015396 w 9336686"/>
              <a:gd name="connsiteY274-3076" fmla="*/ 3867366 h 4341716"/>
              <a:gd name="connsiteX275-3077" fmla="*/ 2015396 w 9336686"/>
              <a:gd name="connsiteY275-3078" fmla="*/ 3400197 h 4341716"/>
              <a:gd name="connsiteX276-3079" fmla="*/ 2007195 w 9336686"/>
              <a:gd name="connsiteY276-3080" fmla="*/ 3353726 h 4341716"/>
              <a:gd name="connsiteX277-3081" fmla="*/ 1907467 w 9336686"/>
              <a:gd name="connsiteY277-3082" fmla="*/ 3267777 h 4341716"/>
              <a:gd name="connsiteX278-3083" fmla="*/ 1883987 w 9336686"/>
              <a:gd name="connsiteY278-3084" fmla="*/ 3265410 h 4341716"/>
              <a:gd name="connsiteX279-3085" fmla="*/ 1883987 w 9336686"/>
              <a:gd name="connsiteY279-3086" fmla="*/ 3264044 h 4341716"/>
              <a:gd name="connsiteX280-3087" fmla="*/ 1840187 w 9336686"/>
              <a:gd name="connsiteY280-3088" fmla="*/ 3255202 h 4341716"/>
              <a:gd name="connsiteX281-3089" fmla="*/ 1761383 w 9336686"/>
              <a:gd name="connsiteY281-3090" fmla="*/ 3136314 h 4341716"/>
              <a:gd name="connsiteX282-3091" fmla="*/ 1761383 w 9336686"/>
              <a:gd name="connsiteY282-3092" fmla="*/ 2996103 h 4341716"/>
              <a:gd name="connsiteX283-3093" fmla="*/ 1755287 w 9336686"/>
              <a:gd name="connsiteY283-3094" fmla="*/ 2965907 h 4341716"/>
              <a:gd name="connsiteX284-3095" fmla="*/ 1636398 w 9336686"/>
              <a:gd name="connsiteY284-3096" fmla="*/ 2887103 h 4341716"/>
              <a:gd name="connsiteX285-3097" fmla="*/ 1517510 w 9336686"/>
              <a:gd name="connsiteY285-3098" fmla="*/ 2965907 h 4341716"/>
              <a:gd name="connsiteX286-3099" fmla="*/ 1515568 w 9336686"/>
              <a:gd name="connsiteY286-3100" fmla="*/ 2975527 h 4341716"/>
              <a:gd name="connsiteX287-3101" fmla="*/ 1515568 w 9336686"/>
              <a:gd name="connsiteY287-3102" fmla="*/ 3239907 h 4341716"/>
              <a:gd name="connsiteX288-3103" fmla="*/ 1386541 w 9336686"/>
              <a:gd name="connsiteY288-3104" fmla="*/ 3368934 h 4341716"/>
              <a:gd name="connsiteX289-3105" fmla="*/ 1386542 w 9336686"/>
              <a:gd name="connsiteY289-3106" fmla="*/ 3368933 h 4341716"/>
              <a:gd name="connsiteX290-3107" fmla="*/ 1257514 w 9336686"/>
              <a:gd name="connsiteY290-3108" fmla="*/ 3239906 h 4341716"/>
              <a:gd name="connsiteX291-3109" fmla="*/ 1257514 w 9336686"/>
              <a:gd name="connsiteY291-3110" fmla="*/ 2772737 h 4341716"/>
              <a:gd name="connsiteX292-3111" fmla="*/ 1249314 w 9336686"/>
              <a:gd name="connsiteY292-3112" fmla="*/ 2726266 h 4341716"/>
              <a:gd name="connsiteX293-3113" fmla="*/ 1149584 w 9336686"/>
              <a:gd name="connsiteY293-3114" fmla="*/ 2640317 h 4341716"/>
              <a:gd name="connsiteX294-3115" fmla="*/ 1126104 w 9336686"/>
              <a:gd name="connsiteY294-3116" fmla="*/ 2637950 h 4341716"/>
              <a:gd name="connsiteX295-3117" fmla="*/ 1126104 w 9336686"/>
              <a:gd name="connsiteY295-3118" fmla="*/ 2636584 h 4341716"/>
              <a:gd name="connsiteX296-3119" fmla="*/ 1082305 w 9336686"/>
              <a:gd name="connsiteY296-3120" fmla="*/ 2627742 h 4341716"/>
              <a:gd name="connsiteX297-3121" fmla="*/ 1003500 w 9336686"/>
              <a:gd name="connsiteY297-3122" fmla="*/ 2508854 h 4341716"/>
              <a:gd name="connsiteX298-3123" fmla="*/ 1003500 w 9336686"/>
              <a:gd name="connsiteY298-3124" fmla="*/ 2387433 h 4341716"/>
              <a:gd name="connsiteX299-3125" fmla="*/ 1003269 w 9336686"/>
              <a:gd name="connsiteY299-3126" fmla="*/ 2386290 h 4341716"/>
              <a:gd name="connsiteX300-3127" fmla="*/ 884381 w 9336686"/>
              <a:gd name="connsiteY300-3128" fmla="*/ 2307486 h 4341716"/>
              <a:gd name="connsiteX301-3129" fmla="*/ 765494 w 9336686"/>
              <a:gd name="connsiteY301-3130" fmla="*/ 2386290 h 4341716"/>
              <a:gd name="connsiteX302-3131" fmla="*/ 762038 w 9336686"/>
              <a:gd name="connsiteY302-3132" fmla="*/ 2403410 h 4341716"/>
              <a:gd name="connsiteX303-3133" fmla="*/ 762038 w 9336686"/>
              <a:gd name="connsiteY303-3134" fmla="*/ 2614672 h 4341716"/>
              <a:gd name="connsiteX304-3135" fmla="*/ 683235 w 9336686"/>
              <a:gd name="connsiteY304-3136" fmla="*/ 2733560 h 4341716"/>
              <a:gd name="connsiteX305-3137" fmla="*/ 635165 w 9336686"/>
              <a:gd name="connsiteY305-3138" fmla="*/ 2743264 h 4341716"/>
              <a:gd name="connsiteX306-3139" fmla="*/ 635165 w 9336686"/>
              <a:gd name="connsiteY306-3140" fmla="*/ 2744002 h 4341716"/>
              <a:gd name="connsiteX307-3141" fmla="*/ 611685 w 9336686"/>
              <a:gd name="connsiteY307-3142" fmla="*/ 2746369 h 4341716"/>
              <a:gd name="connsiteX308-3143" fmla="*/ 534621 w 9336686"/>
              <a:gd name="connsiteY308-3144" fmla="*/ 2792813 h 4341716"/>
              <a:gd name="connsiteX309-3145" fmla="*/ 512066 w 9336686"/>
              <a:gd name="connsiteY309-3146" fmla="*/ 2832126 h 4341716"/>
              <a:gd name="connsiteX310-3147" fmla="*/ 512066 w 9336686"/>
              <a:gd name="connsiteY310-3148" fmla="*/ 3531739 h 4341716"/>
              <a:gd name="connsiteX311-3149" fmla="*/ 383039 w 9336686"/>
              <a:gd name="connsiteY311-3150" fmla="*/ 3660766 h 4341716"/>
              <a:gd name="connsiteX312-3151" fmla="*/ 383040 w 9336686"/>
              <a:gd name="connsiteY312-3152" fmla="*/ 3660765 h 4341716"/>
              <a:gd name="connsiteX313-3153" fmla="*/ 254013 w 9336686"/>
              <a:gd name="connsiteY313-3154" fmla="*/ 3531738 h 4341716"/>
              <a:gd name="connsiteX314-3155" fmla="*/ 254013 w 9336686"/>
              <a:gd name="connsiteY314-3156" fmla="*/ 3064569 h 4341716"/>
              <a:gd name="connsiteX315-3157" fmla="*/ 245812 w 9336686"/>
              <a:gd name="connsiteY315-3158" fmla="*/ 3018098 h 4341716"/>
              <a:gd name="connsiteX316-3159" fmla="*/ 146083 w 9336686"/>
              <a:gd name="connsiteY316-3160" fmla="*/ 2932149 h 4341716"/>
              <a:gd name="connsiteX317-3161" fmla="*/ 122603 w 9336686"/>
              <a:gd name="connsiteY317-3162" fmla="*/ 2929782 h 4341716"/>
              <a:gd name="connsiteX318-3163" fmla="*/ 122603 w 9336686"/>
              <a:gd name="connsiteY318-3164" fmla="*/ 2928416 h 4341716"/>
              <a:gd name="connsiteX319-3165" fmla="*/ 78803 w 9336686"/>
              <a:gd name="connsiteY319-3166" fmla="*/ 2919574 h 4341716"/>
              <a:gd name="connsiteX320-3167" fmla="*/ 22035 w 9336686"/>
              <a:gd name="connsiteY320-3168" fmla="*/ 2872826 h 4341716"/>
              <a:gd name="connsiteX321-3169" fmla="*/ 0 w 9336686"/>
              <a:gd name="connsiteY321-3170" fmla="*/ 2800689 h 4341716"/>
              <a:gd name="connsiteX322-3171" fmla="*/ 0 w 9336686"/>
              <a:gd name="connsiteY322-3172" fmla="*/ 783111 h 4341716"/>
              <a:gd name="connsiteX323-3173" fmla="*/ 129027 w 9336686"/>
              <a:gd name="connsiteY323-3174" fmla="*/ 654084 h 4341716"/>
              <a:gd name="connsiteX324-3175" fmla="*/ 129026 w 9336686"/>
              <a:gd name="connsiteY324-3176" fmla="*/ 654085 h 4341716"/>
              <a:gd name="connsiteX325-3177" fmla="*/ 258053 w 9336686"/>
              <a:gd name="connsiteY325-3178" fmla="*/ 783112 h 4341716"/>
              <a:gd name="connsiteX326-3179" fmla="*/ 258053 w 9336686"/>
              <a:gd name="connsiteY326-3180" fmla="*/ 1405848 h 4341716"/>
              <a:gd name="connsiteX327-3181" fmla="*/ 274283 w 9336686"/>
              <a:gd name="connsiteY327-3182" fmla="*/ 1432599 h 4341716"/>
              <a:gd name="connsiteX328-3183" fmla="*/ 373847 w 9336686"/>
              <a:gd name="connsiteY328-3184" fmla="*/ 1479553 h 4341716"/>
              <a:gd name="connsiteX329-3185" fmla="*/ 492735 w 9336686"/>
              <a:gd name="connsiteY329-3186" fmla="*/ 1400749 h 4341716"/>
              <a:gd name="connsiteX330-3187" fmla="*/ 494536 w 9336686"/>
              <a:gd name="connsiteY330-3188" fmla="*/ 1391827 h 4341716"/>
              <a:gd name="connsiteX331-3189" fmla="*/ 494536 w 9336686"/>
              <a:gd name="connsiteY331-3190" fmla="*/ 964051 h 4341716"/>
              <a:gd name="connsiteX332-3191" fmla="*/ 623563 w 9336686"/>
              <a:gd name="connsiteY332-3192" fmla="*/ 835024 h 4341716"/>
              <a:gd name="connsiteX333-3193" fmla="*/ 623562 w 9336686"/>
              <a:gd name="connsiteY333-3194" fmla="*/ 835025 h 4341716"/>
              <a:gd name="connsiteX334-3195" fmla="*/ 752589 w 9336686"/>
              <a:gd name="connsiteY334-3196" fmla="*/ 964052 h 4341716"/>
              <a:gd name="connsiteX335-3197" fmla="*/ 752590 w 9336686"/>
              <a:gd name="connsiteY335-3198" fmla="*/ 947529 h 4341716"/>
              <a:gd name="connsiteX336-3199" fmla="*/ 762728 w 9336686"/>
              <a:gd name="connsiteY336-3200" fmla="*/ 997748 h 4341716"/>
              <a:gd name="connsiteX337-3201" fmla="*/ 881616 w 9336686"/>
              <a:gd name="connsiteY337-3202" fmla="*/ 1076552 h 4341716"/>
              <a:gd name="connsiteX338-3203" fmla="*/ 1000503 w 9336686"/>
              <a:gd name="connsiteY338-3204" fmla="*/ 997748 h 4341716"/>
              <a:gd name="connsiteX339-3205" fmla="*/ 1010267 w 9336686"/>
              <a:gd name="connsiteY339-3206" fmla="*/ 949388 h 4341716"/>
              <a:gd name="connsiteX340-3207" fmla="*/ 1010267 w 9336686"/>
              <a:gd name="connsiteY340-3208" fmla="*/ 362986 h 4341716"/>
              <a:gd name="connsiteX341-3209" fmla="*/ 1139294 w 9336686"/>
              <a:gd name="connsiteY341-3210" fmla="*/ 233959 h 4341716"/>
              <a:gd name="connsiteX342-3211" fmla="*/ 1139293 w 9336686"/>
              <a:gd name="connsiteY342-3212" fmla="*/ 233960 h 4341716"/>
              <a:gd name="connsiteX343-3213" fmla="*/ 1268320 w 9336686"/>
              <a:gd name="connsiteY343-3214" fmla="*/ 362987 h 4341716"/>
              <a:gd name="connsiteX344-3215" fmla="*/ 1268321 w 9336686"/>
              <a:gd name="connsiteY344-3216" fmla="*/ 1259949 h 4341716"/>
              <a:gd name="connsiteX345-3217" fmla="*/ 1278459 w 9336686"/>
              <a:gd name="connsiteY345-3218" fmla="*/ 1310168 h 4341716"/>
              <a:gd name="connsiteX346-3219" fmla="*/ 1397347 w 9336686"/>
              <a:gd name="connsiteY346-3220" fmla="*/ 1388972 h 4341716"/>
              <a:gd name="connsiteX347-3221" fmla="*/ 1516234 w 9336686"/>
              <a:gd name="connsiteY347-3222" fmla="*/ 1310168 h 4341716"/>
              <a:gd name="connsiteX348-3223" fmla="*/ 1519832 w 9336686"/>
              <a:gd name="connsiteY348-3224" fmla="*/ 1292349 h 4341716"/>
              <a:gd name="connsiteX349-3225" fmla="*/ 1519832 w 9336686"/>
              <a:gd name="connsiteY349-3226" fmla="*/ 983403 h 4341716"/>
              <a:gd name="connsiteX350-3227" fmla="*/ 1648859 w 9336686"/>
              <a:gd name="connsiteY350-3228" fmla="*/ 854376 h 4341716"/>
              <a:gd name="connsiteX351-3229" fmla="*/ 1648858 w 9336686"/>
              <a:gd name="connsiteY351-3230" fmla="*/ 854377 h 4341716"/>
              <a:gd name="connsiteX352-3231" fmla="*/ 1777885 w 9336686"/>
              <a:gd name="connsiteY352-3232" fmla="*/ 983404 h 4341716"/>
              <a:gd name="connsiteX353-3233" fmla="*/ 1777885 w 9336686"/>
              <a:gd name="connsiteY353-3234" fmla="*/ 1363756 h 4341716"/>
              <a:gd name="connsiteX354-3235" fmla="*/ 1785353 w 9336686"/>
              <a:gd name="connsiteY354-3236" fmla="*/ 1400749 h 4341716"/>
              <a:gd name="connsiteX355-3237" fmla="*/ 1904241 w 9336686"/>
              <a:gd name="connsiteY355-3238" fmla="*/ 1479553 h 4341716"/>
              <a:gd name="connsiteX356-3239" fmla="*/ 2033268 w 9336686"/>
              <a:gd name="connsiteY356-3240" fmla="*/ 1350526 h 4341716"/>
              <a:gd name="connsiteX357-3241" fmla="*/ 2033269 w 9336686"/>
              <a:gd name="connsiteY357-3242" fmla="*/ 580034 h 4341716"/>
              <a:gd name="connsiteX358-3243" fmla="*/ 2162296 w 9336686"/>
              <a:gd name="connsiteY358-3244" fmla="*/ 451007 h 4341716"/>
              <a:gd name="connsiteX359-3245" fmla="*/ 2162295 w 9336686"/>
              <a:gd name="connsiteY359-3246" fmla="*/ 451008 h 4341716"/>
              <a:gd name="connsiteX360-3247" fmla="*/ 2291322 w 9336686"/>
              <a:gd name="connsiteY360-3248" fmla="*/ 580035 h 4341716"/>
              <a:gd name="connsiteX361-3249" fmla="*/ 2291322 w 9336686"/>
              <a:gd name="connsiteY361-3250" fmla="*/ 2136650 h 4341716"/>
              <a:gd name="connsiteX362-3251" fmla="*/ 2291323 w 9336686"/>
              <a:gd name="connsiteY362-3252" fmla="*/ 563512 h 4341716"/>
              <a:gd name="connsiteX363-3253" fmla="*/ 2301461 w 9336686"/>
              <a:gd name="connsiteY363-3254" fmla="*/ 613731 h 4341716"/>
              <a:gd name="connsiteX364-3255" fmla="*/ 2420349 w 9336686"/>
              <a:gd name="connsiteY364-3256" fmla="*/ 692535 h 4341716"/>
              <a:gd name="connsiteX365-3257" fmla="*/ 2539236 w 9336686"/>
              <a:gd name="connsiteY365-3258" fmla="*/ 613731 h 4341716"/>
              <a:gd name="connsiteX366-3259" fmla="*/ 2549000 w 9336686"/>
              <a:gd name="connsiteY366-3260" fmla="*/ 565370 h 4341716"/>
              <a:gd name="connsiteX367-3261" fmla="*/ 2549000 w 9336686"/>
              <a:gd name="connsiteY367-3262" fmla="*/ 480031 h 4341716"/>
              <a:gd name="connsiteX368-3263" fmla="*/ 2678027 w 9336686"/>
              <a:gd name="connsiteY368-3264" fmla="*/ 351004 h 4341716"/>
              <a:gd name="connsiteX369-3265" fmla="*/ 2678026 w 9336686"/>
              <a:gd name="connsiteY369-3266" fmla="*/ 351005 h 4341716"/>
              <a:gd name="connsiteX370-3267" fmla="*/ 2807053 w 9336686"/>
              <a:gd name="connsiteY370-3268" fmla="*/ 480032 h 4341716"/>
              <a:gd name="connsiteX371-3269" fmla="*/ 2807053 w 9336686"/>
              <a:gd name="connsiteY371-3270" fmla="*/ 2136650 h 4341716"/>
              <a:gd name="connsiteX372-3271" fmla="*/ 2807054 w 9336686"/>
              <a:gd name="connsiteY372-3272" fmla="*/ 1074052 h 4341716"/>
              <a:gd name="connsiteX373-3273" fmla="*/ 2817192 w 9336686"/>
              <a:gd name="connsiteY373-3274" fmla="*/ 1124271 h 4341716"/>
              <a:gd name="connsiteX374-3275" fmla="*/ 2936080 w 9336686"/>
              <a:gd name="connsiteY374-3276" fmla="*/ 1203075 h 4341716"/>
              <a:gd name="connsiteX375-3277" fmla="*/ 3054967 w 9336686"/>
              <a:gd name="connsiteY375-3278" fmla="*/ 1124271 h 4341716"/>
              <a:gd name="connsiteX376-3279" fmla="*/ 3058565 w 9336686"/>
              <a:gd name="connsiteY376-3280" fmla="*/ 1106452 h 4341716"/>
              <a:gd name="connsiteX377-3281" fmla="*/ 3058565 w 9336686"/>
              <a:gd name="connsiteY377-3282" fmla="*/ 1017534 h 4341716"/>
              <a:gd name="connsiteX378-3283" fmla="*/ 3187592 w 9336686"/>
              <a:gd name="connsiteY378-3284" fmla="*/ 888507 h 4341716"/>
              <a:gd name="connsiteX379-3285" fmla="*/ 3187591 w 9336686"/>
              <a:gd name="connsiteY379-3286" fmla="*/ 888508 h 4341716"/>
              <a:gd name="connsiteX380-3287" fmla="*/ 3316618 w 9336686"/>
              <a:gd name="connsiteY380-3288" fmla="*/ 1017535 h 4341716"/>
              <a:gd name="connsiteX381-3289" fmla="*/ 3316618 w 9336686"/>
              <a:gd name="connsiteY381-3290" fmla="*/ 1087278 h 4341716"/>
              <a:gd name="connsiteX382-3291" fmla="*/ 3324086 w 9336686"/>
              <a:gd name="connsiteY382-3292" fmla="*/ 1124271 h 4341716"/>
              <a:gd name="connsiteX383-3293" fmla="*/ 3442974 w 9336686"/>
              <a:gd name="connsiteY383-3294" fmla="*/ 1203075 h 4341716"/>
              <a:gd name="connsiteX384-3295" fmla="*/ 3561862 w 9336686"/>
              <a:gd name="connsiteY384-3296" fmla="*/ 1124271 h 4341716"/>
              <a:gd name="connsiteX385-3297" fmla="*/ 3571625 w 9336686"/>
              <a:gd name="connsiteY385-3298" fmla="*/ 1075911 h 4341716"/>
              <a:gd name="connsiteX386-3299" fmla="*/ 3571625 w 9336686"/>
              <a:gd name="connsiteY386-3300" fmla="*/ 783111 h 4341716"/>
              <a:gd name="connsiteX387-3301" fmla="*/ 3700652 w 9336686"/>
              <a:gd name="connsiteY387-3302" fmla="*/ 654084 h 4341716"/>
              <a:gd name="connsiteX388-3303" fmla="*/ 3700651 w 9336686"/>
              <a:gd name="connsiteY388-3304" fmla="*/ 654085 h 4341716"/>
              <a:gd name="connsiteX389-3305" fmla="*/ 3829678 w 9336686"/>
              <a:gd name="connsiteY389-3306" fmla="*/ 783112 h 4341716"/>
              <a:gd name="connsiteX390-3307" fmla="*/ 3829678 w 9336686"/>
              <a:gd name="connsiteY390-3308" fmla="*/ 1405848 h 4341716"/>
              <a:gd name="connsiteX391-3309" fmla="*/ 3845908 w 9336686"/>
              <a:gd name="connsiteY391-3310" fmla="*/ 1432599 h 4341716"/>
              <a:gd name="connsiteX392-3311" fmla="*/ 3945472 w 9336686"/>
              <a:gd name="connsiteY392-3312" fmla="*/ 1479553 h 4341716"/>
              <a:gd name="connsiteX393-3313" fmla="*/ 4036708 w 9336686"/>
              <a:gd name="connsiteY393-3314" fmla="*/ 1441762 h 4341716"/>
              <a:gd name="connsiteX394-3315" fmla="*/ 4062914 w 9336686"/>
              <a:gd name="connsiteY394-3316" fmla="*/ 1402893 h 4341716"/>
              <a:gd name="connsiteX395-3317" fmla="*/ 4062914 w 9336686"/>
              <a:gd name="connsiteY395-3318" fmla="*/ 1326765 h 4341716"/>
              <a:gd name="connsiteX396-3319" fmla="*/ 4141718 w 9336686"/>
              <a:gd name="connsiteY396-3320" fmla="*/ 1207877 h 4341716"/>
              <a:gd name="connsiteX397-3321" fmla="*/ 4185518 w 9336686"/>
              <a:gd name="connsiteY397-3322" fmla="*/ 1199035 h 4341716"/>
              <a:gd name="connsiteX398-3323" fmla="*/ 4185518 w 9336686"/>
              <a:gd name="connsiteY398-3324" fmla="*/ 1197669 h 4341716"/>
              <a:gd name="connsiteX399-3325" fmla="*/ 4208998 w 9336686"/>
              <a:gd name="connsiteY399-3326" fmla="*/ 1195302 h 4341716"/>
              <a:gd name="connsiteX400-3327" fmla="*/ 4308727 w 9336686"/>
              <a:gd name="connsiteY400-3328" fmla="*/ 1109353 h 4341716"/>
              <a:gd name="connsiteX401-3329" fmla="*/ 4316928 w 9336686"/>
              <a:gd name="connsiteY401-3330" fmla="*/ 1062882 h 4341716"/>
              <a:gd name="connsiteX402-3331" fmla="*/ 4316928 w 9336686"/>
              <a:gd name="connsiteY402-3332" fmla="*/ 595713 h 4341716"/>
              <a:gd name="connsiteX403-3333" fmla="*/ 4445955 w 9336686"/>
              <a:gd name="connsiteY403-3334" fmla="*/ 466686 h 4341716"/>
              <a:gd name="connsiteX404-3335" fmla="*/ 4445954 w 9336686"/>
              <a:gd name="connsiteY404-3336" fmla="*/ 466685 h 4341716"/>
              <a:gd name="connsiteX405-3337" fmla="*/ 4574981 w 9336686"/>
              <a:gd name="connsiteY405-3338" fmla="*/ 595712 h 4341716"/>
              <a:gd name="connsiteX406-3339" fmla="*/ 4574981 w 9336686"/>
              <a:gd name="connsiteY406-3340" fmla="*/ 916347 h 4341716"/>
              <a:gd name="connsiteX407-3341" fmla="*/ 4592149 w 9336686"/>
              <a:gd name="connsiteY407-3342" fmla="*/ 944642 h 4341716"/>
              <a:gd name="connsiteX408-3343" fmla="*/ 4691712 w 9336686"/>
              <a:gd name="connsiteY408-3344" fmla="*/ 991596 h 4341716"/>
              <a:gd name="connsiteX409-3345" fmla="*/ 4810600 w 9336686"/>
              <a:gd name="connsiteY409-3346" fmla="*/ 912792 h 4341716"/>
              <a:gd name="connsiteX410-3347" fmla="*/ 4816700 w 9336686"/>
              <a:gd name="connsiteY410-3348" fmla="*/ 882576 h 4341716"/>
              <a:gd name="connsiteX411-3349" fmla="*/ 4816700 w 9336686"/>
              <a:gd name="connsiteY411-3350" fmla="*/ 275141 h 4341716"/>
              <a:gd name="connsiteX412-3351" fmla="*/ 4945727 w 9336686"/>
              <a:gd name="connsiteY412-3352" fmla="*/ 146114 h 4341716"/>
              <a:gd name="connsiteX413-3353" fmla="*/ 4945726 w 9336686"/>
              <a:gd name="connsiteY413-3354" fmla="*/ 146115 h 4341716"/>
              <a:gd name="connsiteX414-3355" fmla="*/ 5074753 w 9336686"/>
              <a:gd name="connsiteY414-3356" fmla="*/ 275142 h 4341716"/>
              <a:gd name="connsiteX415-3357" fmla="*/ 5074753 w 9336686"/>
              <a:gd name="connsiteY415-3358" fmla="*/ 386500 h 4341716"/>
              <a:gd name="connsiteX416-3359" fmla="*/ 5076579 w 9336686"/>
              <a:gd name="connsiteY416-3360" fmla="*/ 395545 h 4341716"/>
              <a:gd name="connsiteX417-3361" fmla="*/ 5195465 w 9336686"/>
              <a:gd name="connsiteY417-3362" fmla="*/ 474349 h 4341716"/>
              <a:gd name="connsiteX418-3363" fmla="*/ 5314353 w 9336686"/>
              <a:gd name="connsiteY418-3364" fmla="*/ 395545 h 4341716"/>
              <a:gd name="connsiteX419-3365" fmla="*/ 5318490 w 9336686"/>
              <a:gd name="connsiteY419-3366" fmla="*/ 375052 h 4341716"/>
              <a:gd name="connsiteX420-3367" fmla="*/ 5318490 w 9336686"/>
              <a:gd name="connsiteY420-3368" fmla="*/ 129027 h 4341716"/>
              <a:gd name="connsiteX421-3369" fmla="*/ 5447517 w 9336686"/>
              <a:gd name="connsiteY421-3370" fmla="*/ 0 h 4341716"/>
              <a:gd name="connsiteX0-3371" fmla="*/ 3651347 w 9336686"/>
              <a:gd name="connsiteY0-3372" fmla="*/ 3605718 h 4341716"/>
              <a:gd name="connsiteX1-3373" fmla="*/ 3648504 w 9336686"/>
              <a:gd name="connsiteY1-3374" fmla="*/ 3606586 h 4341716"/>
              <a:gd name="connsiteX2-3375" fmla="*/ 3648898 w 9336686"/>
              <a:gd name="connsiteY2-3376" fmla="*/ 3606552 h 4341716"/>
              <a:gd name="connsiteX3-3377" fmla="*/ 3651347 w 9336686"/>
              <a:gd name="connsiteY3-3378" fmla="*/ 3605718 h 4341716"/>
              <a:gd name="connsiteX4-3379" fmla="*/ 1906601 w 9336686"/>
              <a:gd name="connsiteY4-3380" fmla="*/ 3260396 h 4341716"/>
              <a:gd name="connsiteX5-3381" fmla="*/ 1903759 w 9336686"/>
              <a:gd name="connsiteY5-3382" fmla="*/ 3261264 h 4341716"/>
              <a:gd name="connsiteX6-3383" fmla="*/ 1904153 w 9336686"/>
              <a:gd name="connsiteY6-3384" fmla="*/ 3261230 h 4341716"/>
              <a:gd name="connsiteX7-3385" fmla="*/ 1906601 w 9336686"/>
              <a:gd name="connsiteY7-3386" fmla="*/ 3260396 h 4341716"/>
              <a:gd name="connsiteX8-3387" fmla="*/ 5128552 w 9336686"/>
              <a:gd name="connsiteY8-3388" fmla="*/ 3139033 h 4341716"/>
              <a:gd name="connsiteX9-3389" fmla="*/ 5131001 w 9336686"/>
              <a:gd name="connsiteY9-3390" fmla="*/ 3139867 h 4341716"/>
              <a:gd name="connsiteX10-3391" fmla="*/ 5131395 w 9336686"/>
              <a:gd name="connsiteY10-3392" fmla="*/ 3139901 h 4341716"/>
              <a:gd name="connsiteX11-3393" fmla="*/ 5128552 w 9336686"/>
              <a:gd name="connsiteY11-3394" fmla="*/ 3139033 h 4341716"/>
              <a:gd name="connsiteX12-3395" fmla="*/ 145218 w 9336686"/>
              <a:gd name="connsiteY12-3396" fmla="*/ 2924768 h 4341716"/>
              <a:gd name="connsiteX13-3397" fmla="*/ 142375 w 9336686"/>
              <a:gd name="connsiteY13-3398" fmla="*/ 2925636 h 4341716"/>
              <a:gd name="connsiteX14-3399" fmla="*/ 142769 w 9336686"/>
              <a:gd name="connsiteY14-3400" fmla="*/ 2925602 h 4341716"/>
              <a:gd name="connsiteX15-3401" fmla="*/ 145218 w 9336686"/>
              <a:gd name="connsiteY15-3402" fmla="*/ 2924768 h 4341716"/>
              <a:gd name="connsiteX16-3403" fmla="*/ 1148720 w 9336686"/>
              <a:gd name="connsiteY16-3404" fmla="*/ 2632936 h 4341716"/>
              <a:gd name="connsiteX17-3405" fmla="*/ 1145876 w 9336686"/>
              <a:gd name="connsiteY17-3406" fmla="*/ 2633804 h 4341716"/>
              <a:gd name="connsiteX18-3407" fmla="*/ 1146270 w 9336686"/>
              <a:gd name="connsiteY18-3408" fmla="*/ 2633770 h 4341716"/>
              <a:gd name="connsiteX19-3409" fmla="*/ 1148720 w 9336686"/>
              <a:gd name="connsiteY19-3410" fmla="*/ 2632936 h 4341716"/>
              <a:gd name="connsiteX20-3411" fmla="*/ 8190809 w 9336686"/>
              <a:gd name="connsiteY20-3412" fmla="*/ 1707912 h 4341716"/>
              <a:gd name="connsiteX21-3413" fmla="*/ 8190415 w 9336686"/>
              <a:gd name="connsiteY21-3414" fmla="*/ 1707946 h 4341716"/>
              <a:gd name="connsiteX22-3415" fmla="*/ 8187965 w 9336686"/>
              <a:gd name="connsiteY22-3416" fmla="*/ 1708780 h 4341716"/>
              <a:gd name="connsiteX23-3417" fmla="*/ 8190809 w 9336686"/>
              <a:gd name="connsiteY23-3418" fmla="*/ 1707912 h 4341716"/>
              <a:gd name="connsiteX24-3419" fmla="*/ 9194310 w 9336686"/>
              <a:gd name="connsiteY24-3420" fmla="*/ 1416080 h 4341716"/>
              <a:gd name="connsiteX25-3421" fmla="*/ 9193916 w 9336686"/>
              <a:gd name="connsiteY25-3422" fmla="*/ 1416114 h 4341716"/>
              <a:gd name="connsiteX26-3423" fmla="*/ 9191467 w 9336686"/>
              <a:gd name="connsiteY26-3424" fmla="*/ 1416948 h 4341716"/>
              <a:gd name="connsiteX27-3425" fmla="*/ 9194310 w 9336686"/>
              <a:gd name="connsiteY27-3426" fmla="*/ 1416080 h 4341716"/>
              <a:gd name="connsiteX28-3427" fmla="*/ 4205290 w 9336686"/>
              <a:gd name="connsiteY28-3428" fmla="*/ 1201815 h 4341716"/>
              <a:gd name="connsiteX29-3429" fmla="*/ 4208133 w 9336686"/>
              <a:gd name="connsiteY29-3430" fmla="*/ 1202683 h 4341716"/>
              <a:gd name="connsiteX30-3431" fmla="*/ 4205684 w 9336686"/>
              <a:gd name="connsiteY30-3432" fmla="*/ 1201849 h 4341716"/>
              <a:gd name="connsiteX31-3433" fmla="*/ 4205290 w 9336686"/>
              <a:gd name="connsiteY31-3434" fmla="*/ 1201815 h 4341716"/>
              <a:gd name="connsiteX32-3435" fmla="*/ 7432926 w 9336686"/>
              <a:gd name="connsiteY32-3436" fmla="*/ 1080452 h 4341716"/>
              <a:gd name="connsiteX33-3437" fmla="*/ 7432532 w 9336686"/>
              <a:gd name="connsiteY33-3438" fmla="*/ 1080486 h 4341716"/>
              <a:gd name="connsiteX34-3439" fmla="*/ 7430084 w 9336686"/>
              <a:gd name="connsiteY34-3440" fmla="*/ 1081320 h 4341716"/>
              <a:gd name="connsiteX35-3441" fmla="*/ 7432926 w 9336686"/>
              <a:gd name="connsiteY35-3442" fmla="*/ 1080452 h 4341716"/>
              <a:gd name="connsiteX36-3443" fmla="*/ 5688181 w 9336686"/>
              <a:gd name="connsiteY36-3444" fmla="*/ 735130 h 4341716"/>
              <a:gd name="connsiteX37-3445" fmla="*/ 5687787 w 9336686"/>
              <a:gd name="connsiteY37-3446" fmla="*/ 735164 h 4341716"/>
              <a:gd name="connsiteX38-3447" fmla="*/ 5685338 w 9336686"/>
              <a:gd name="connsiteY38-3448" fmla="*/ 735998 h 4341716"/>
              <a:gd name="connsiteX39-3449" fmla="*/ 5688181 w 9336686"/>
              <a:gd name="connsiteY39-3450" fmla="*/ 735130 h 4341716"/>
              <a:gd name="connsiteX40-3451" fmla="*/ 5447517 w 9336686"/>
              <a:gd name="connsiteY40-3452" fmla="*/ 0 h 4341716"/>
              <a:gd name="connsiteX41-3453" fmla="*/ 5447516 w 9336686"/>
              <a:gd name="connsiteY41-3454" fmla="*/ 1 h 4341716"/>
              <a:gd name="connsiteX42-3455" fmla="*/ 5576543 w 9336686"/>
              <a:gd name="connsiteY42-3456" fmla="*/ 129028 h 4341716"/>
              <a:gd name="connsiteX43-3457" fmla="*/ 5576543 w 9336686"/>
              <a:gd name="connsiteY43-3458" fmla="*/ 596197 h 4341716"/>
              <a:gd name="connsiteX44-3459" fmla="*/ 5584744 w 9336686"/>
              <a:gd name="connsiteY44-3460" fmla="*/ 642668 h 4341716"/>
              <a:gd name="connsiteX45-3461" fmla="*/ 5684473 w 9336686"/>
              <a:gd name="connsiteY45-3462" fmla="*/ 728617 h 4341716"/>
              <a:gd name="connsiteX46-3463" fmla="*/ 5707953 w 9336686"/>
              <a:gd name="connsiteY46-3464" fmla="*/ 730984 h 4341716"/>
              <a:gd name="connsiteX47-3465" fmla="*/ 5707953 w 9336686"/>
              <a:gd name="connsiteY47-3466" fmla="*/ 732350 h 4341716"/>
              <a:gd name="connsiteX48-3467" fmla="*/ 5751753 w 9336686"/>
              <a:gd name="connsiteY48-3468" fmla="*/ 741192 h 4341716"/>
              <a:gd name="connsiteX49-3469" fmla="*/ 5830557 w 9336686"/>
              <a:gd name="connsiteY49-3470" fmla="*/ 860080 h 4341716"/>
              <a:gd name="connsiteX50-3471" fmla="*/ 5830557 w 9336686"/>
              <a:gd name="connsiteY50-3472" fmla="*/ 910409 h 4341716"/>
              <a:gd name="connsiteX51-3473" fmla="*/ 5836071 w 9336686"/>
              <a:gd name="connsiteY51-3474" fmla="*/ 937722 h 4341716"/>
              <a:gd name="connsiteX52-3475" fmla="*/ 5954959 w 9336686"/>
              <a:gd name="connsiteY52-3476" fmla="*/ 1016526 h 4341716"/>
              <a:gd name="connsiteX53-3477" fmla="*/ 6046195 w 9336686"/>
              <a:gd name="connsiteY53-3478" fmla="*/ 978735 h 4341716"/>
              <a:gd name="connsiteX54-3479" fmla="*/ 6073131 w 9336686"/>
              <a:gd name="connsiteY54-3480" fmla="*/ 938784 h 4341716"/>
              <a:gd name="connsiteX55-3481" fmla="*/ 6073131 w 9336686"/>
              <a:gd name="connsiteY55-3482" fmla="*/ 710574 h 4341716"/>
              <a:gd name="connsiteX56-3483" fmla="*/ 6202158 w 9336686"/>
              <a:gd name="connsiteY56-3484" fmla="*/ 581547 h 4341716"/>
              <a:gd name="connsiteX57-3485" fmla="*/ 6202157 w 9336686"/>
              <a:gd name="connsiteY57-3486" fmla="*/ 581548 h 4341716"/>
              <a:gd name="connsiteX58-3487" fmla="*/ 6331184 w 9336686"/>
              <a:gd name="connsiteY58-3488" fmla="*/ 710575 h 4341716"/>
              <a:gd name="connsiteX59-3489" fmla="*/ 6331184 w 9336686"/>
              <a:gd name="connsiteY59-3490" fmla="*/ 1349947 h 4341716"/>
              <a:gd name="connsiteX60-3491" fmla="*/ 6336405 w 9336686"/>
              <a:gd name="connsiteY60-3492" fmla="*/ 1375809 h 4341716"/>
              <a:gd name="connsiteX61-3493" fmla="*/ 6455293 w 9336686"/>
              <a:gd name="connsiteY61-3494" fmla="*/ 1454613 h 4341716"/>
              <a:gd name="connsiteX62-3495" fmla="*/ 6574180 w 9336686"/>
              <a:gd name="connsiteY62-3496" fmla="*/ 1375809 h 4341716"/>
              <a:gd name="connsiteX63-3497" fmla="*/ 6574653 w 9336686"/>
              <a:gd name="connsiteY63-3498" fmla="*/ 1373466 h 4341716"/>
              <a:gd name="connsiteX64-3499" fmla="*/ 6574653 w 9336686"/>
              <a:gd name="connsiteY64-3500" fmla="*/ 1228521 h 4341716"/>
              <a:gd name="connsiteX65-3501" fmla="*/ 6653456 w 9336686"/>
              <a:gd name="connsiteY65-3502" fmla="*/ 1109633 h 4341716"/>
              <a:gd name="connsiteX66-3503" fmla="*/ 6701526 w 9336686"/>
              <a:gd name="connsiteY66-3504" fmla="*/ 1099929 h 4341716"/>
              <a:gd name="connsiteX67-3505" fmla="*/ 6701526 w 9336686"/>
              <a:gd name="connsiteY67-3506" fmla="*/ 1099191 h 4341716"/>
              <a:gd name="connsiteX68-3507" fmla="*/ 6725006 w 9336686"/>
              <a:gd name="connsiteY68-3508" fmla="*/ 1096824 h 4341716"/>
              <a:gd name="connsiteX69-3509" fmla="*/ 6802070 w 9336686"/>
              <a:gd name="connsiteY69-3510" fmla="*/ 1050380 h 4341716"/>
              <a:gd name="connsiteX70-3511" fmla="*/ 6823858 w 9336686"/>
              <a:gd name="connsiteY70-3512" fmla="*/ 1012404 h 4341716"/>
              <a:gd name="connsiteX71-3513" fmla="*/ 6823858 w 9336686"/>
              <a:gd name="connsiteY71-3514" fmla="*/ 886836 h 4341716"/>
              <a:gd name="connsiteX72-3515" fmla="*/ 6902661 w 9336686"/>
              <a:gd name="connsiteY72-3516" fmla="*/ 767948 h 4341716"/>
              <a:gd name="connsiteX73-3517" fmla="*/ 6950731 w 9336686"/>
              <a:gd name="connsiteY73-3518" fmla="*/ 758244 h 4341716"/>
              <a:gd name="connsiteX74-3519" fmla="*/ 6950731 w 9336686"/>
              <a:gd name="connsiteY74-3520" fmla="*/ 757506 h 4341716"/>
              <a:gd name="connsiteX75-3521" fmla="*/ 6974211 w 9336686"/>
              <a:gd name="connsiteY75-3522" fmla="*/ 755139 h 4341716"/>
              <a:gd name="connsiteX76-3523" fmla="*/ 7051275 w 9336686"/>
              <a:gd name="connsiteY76-3524" fmla="*/ 708695 h 4341716"/>
              <a:gd name="connsiteX77-3525" fmla="*/ 7063236 w 9336686"/>
              <a:gd name="connsiteY77-3526" fmla="*/ 687847 h 4341716"/>
              <a:gd name="connsiteX78-3527" fmla="*/ 7063236 w 9336686"/>
              <a:gd name="connsiteY78-3528" fmla="*/ 474349 h 4341716"/>
              <a:gd name="connsiteX79-3529" fmla="*/ 7192262 w 9336686"/>
              <a:gd name="connsiteY79-3530" fmla="*/ 345322 h 4341716"/>
              <a:gd name="connsiteX80-3531" fmla="*/ 7192261 w 9336686"/>
              <a:gd name="connsiteY80-3532" fmla="*/ 345323 h 4341716"/>
              <a:gd name="connsiteX81-3533" fmla="*/ 7321289 w 9336686"/>
              <a:gd name="connsiteY81-3534" fmla="*/ 474350 h 4341716"/>
              <a:gd name="connsiteX82-3535" fmla="*/ 7321289 w 9336686"/>
              <a:gd name="connsiteY82-3536" fmla="*/ 941519 h 4341716"/>
              <a:gd name="connsiteX83-3537" fmla="*/ 7329490 w 9336686"/>
              <a:gd name="connsiteY83-3538" fmla="*/ 987990 h 4341716"/>
              <a:gd name="connsiteX84-3539" fmla="*/ 7429218 w 9336686"/>
              <a:gd name="connsiteY84-3540" fmla="*/ 1073939 h 4341716"/>
              <a:gd name="connsiteX85-3541" fmla="*/ 7452698 w 9336686"/>
              <a:gd name="connsiteY85-3542" fmla="*/ 1076306 h 4341716"/>
              <a:gd name="connsiteX86-3543" fmla="*/ 7452698 w 9336686"/>
              <a:gd name="connsiteY86-3544" fmla="*/ 1077672 h 4341716"/>
              <a:gd name="connsiteX87-3545" fmla="*/ 7496498 w 9336686"/>
              <a:gd name="connsiteY87-3546" fmla="*/ 1086514 h 4341716"/>
              <a:gd name="connsiteX88-3547" fmla="*/ 7575302 w 9336686"/>
              <a:gd name="connsiteY88-3548" fmla="*/ 1205402 h 4341716"/>
              <a:gd name="connsiteX89-3549" fmla="*/ 7575302 w 9336686"/>
              <a:gd name="connsiteY89-3550" fmla="*/ 1345613 h 4341716"/>
              <a:gd name="connsiteX90-3551" fmla="*/ 7581398 w 9336686"/>
              <a:gd name="connsiteY90-3552" fmla="*/ 1375809 h 4341716"/>
              <a:gd name="connsiteX91-3553" fmla="*/ 7700287 w 9336686"/>
              <a:gd name="connsiteY91-3554" fmla="*/ 1454613 h 4341716"/>
              <a:gd name="connsiteX92-3555" fmla="*/ 7819175 w 9336686"/>
              <a:gd name="connsiteY92-3556" fmla="*/ 1375809 h 4341716"/>
              <a:gd name="connsiteX93-3557" fmla="*/ 7821117 w 9336686"/>
              <a:gd name="connsiteY93-3558" fmla="*/ 1366189 h 4341716"/>
              <a:gd name="connsiteX94-3559" fmla="*/ 7821117 w 9336686"/>
              <a:gd name="connsiteY94-3560" fmla="*/ 1101809 h 4341716"/>
              <a:gd name="connsiteX95-3561" fmla="*/ 7950144 w 9336686"/>
              <a:gd name="connsiteY95-3562" fmla="*/ 972782 h 4341716"/>
              <a:gd name="connsiteX96-3563" fmla="*/ 7950143 w 9336686"/>
              <a:gd name="connsiteY96-3564" fmla="*/ 972783 h 4341716"/>
              <a:gd name="connsiteX97-3565" fmla="*/ 8079171 w 9336686"/>
              <a:gd name="connsiteY97-3566" fmla="*/ 1101810 h 4341716"/>
              <a:gd name="connsiteX98-3567" fmla="*/ 8079171 w 9336686"/>
              <a:gd name="connsiteY98-3568" fmla="*/ 1568979 h 4341716"/>
              <a:gd name="connsiteX99-3569" fmla="*/ 8087371 w 9336686"/>
              <a:gd name="connsiteY99-3570" fmla="*/ 1615450 h 4341716"/>
              <a:gd name="connsiteX100-3571" fmla="*/ 8187101 w 9336686"/>
              <a:gd name="connsiteY100-3572" fmla="*/ 1701399 h 4341716"/>
              <a:gd name="connsiteX101-3573" fmla="*/ 8210581 w 9336686"/>
              <a:gd name="connsiteY101-3574" fmla="*/ 1703766 h 4341716"/>
              <a:gd name="connsiteX102-3575" fmla="*/ 8210581 w 9336686"/>
              <a:gd name="connsiteY102-3576" fmla="*/ 1705132 h 4341716"/>
              <a:gd name="connsiteX103-3577" fmla="*/ 8254380 w 9336686"/>
              <a:gd name="connsiteY103-3578" fmla="*/ 1713974 h 4341716"/>
              <a:gd name="connsiteX104-3579" fmla="*/ 8333185 w 9336686"/>
              <a:gd name="connsiteY104-3580" fmla="*/ 1832862 h 4341716"/>
              <a:gd name="connsiteX105-3581" fmla="*/ 8333185 w 9336686"/>
              <a:gd name="connsiteY105-3582" fmla="*/ 1954283 h 4341716"/>
              <a:gd name="connsiteX106-3583" fmla="*/ 8333416 w 9336686"/>
              <a:gd name="connsiteY106-3584" fmla="*/ 1955426 h 4341716"/>
              <a:gd name="connsiteX107-3585" fmla="*/ 8452304 w 9336686"/>
              <a:gd name="connsiteY107-3586" fmla="*/ 2034230 h 4341716"/>
              <a:gd name="connsiteX108-3587" fmla="*/ 8571191 w 9336686"/>
              <a:gd name="connsiteY108-3588" fmla="*/ 1955426 h 4341716"/>
              <a:gd name="connsiteX109-3589" fmla="*/ 8574647 w 9336686"/>
              <a:gd name="connsiteY109-3590" fmla="*/ 1938306 h 4341716"/>
              <a:gd name="connsiteX110-3591" fmla="*/ 8574647 w 9336686"/>
              <a:gd name="connsiteY110-3592" fmla="*/ 1727044 h 4341716"/>
              <a:gd name="connsiteX111-3593" fmla="*/ 8653450 w 9336686"/>
              <a:gd name="connsiteY111-3594" fmla="*/ 1608156 h 4341716"/>
              <a:gd name="connsiteX112-3595" fmla="*/ 8701520 w 9336686"/>
              <a:gd name="connsiteY112-3596" fmla="*/ 1598452 h 4341716"/>
              <a:gd name="connsiteX113-3597" fmla="*/ 8701520 w 9336686"/>
              <a:gd name="connsiteY113-3598" fmla="*/ 1597714 h 4341716"/>
              <a:gd name="connsiteX114-3599" fmla="*/ 8725000 w 9336686"/>
              <a:gd name="connsiteY114-3600" fmla="*/ 1595347 h 4341716"/>
              <a:gd name="connsiteX115-3601" fmla="*/ 8802064 w 9336686"/>
              <a:gd name="connsiteY115-3602" fmla="*/ 1548903 h 4341716"/>
              <a:gd name="connsiteX116-3603" fmla="*/ 8824619 w 9336686"/>
              <a:gd name="connsiteY116-3604" fmla="*/ 1509590 h 4341716"/>
              <a:gd name="connsiteX117-3605" fmla="*/ 8824619 w 9336686"/>
              <a:gd name="connsiteY117-3606" fmla="*/ 809977 h 4341716"/>
              <a:gd name="connsiteX118-3607" fmla="*/ 8953646 w 9336686"/>
              <a:gd name="connsiteY118-3608" fmla="*/ 680950 h 4341716"/>
              <a:gd name="connsiteX119-3609" fmla="*/ 8953645 w 9336686"/>
              <a:gd name="connsiteY119-3610" fmla="*/ 680951 h 4341716"/>
              <a:gd name="connsiteX120-3611" fmla="*/ 9082672 w 9336686"/>
              <a:gd name="connsiteY120-3612" fmla="*/ 809978 h 4341716"/>
              <a:gd name="connsiteX121-3613" fmla="*/ 9082672 w 9336686"/>
              <a:gd name="connsiteY121-3614" fmla="*/ 1277147 h 4341716"/>
              <a:gd name="connsiteX122-3615" fmla="*/ 9090873 w 9336686"/>
              <a:gd name="connsiteY122-3616" fmla="*/ 1323618 h 4341716"/>
              <a:gd name="connsiteX123-3617" fmla="*/ 9190602 w 9336686"/>
              <a:gd name="connsiteY123-3618" fmla="*/ 1409567 h 4341716"/>
              <a:gd name="connsiteX124-3619" fmla="*/ 9214082 w 9336686"/>
              <a:gd name="connsiteY124-3620" fmla="*/ 1411934 h 4341716"/>
              <a:gd name="connsiteX125-3621" fmla="*/ 9214082 w 9336686"/>
              <a:gd name="connsiteY125-3622" fmla="*/ 1413300 h 4341716"/>
              <a:gd name="connsiteX126-3623" fmla="*/ 9257882 w 9336686"/>
              <a:gd name="connsiteY126-3624" fmla="*/ 1422142 h 4341716"/>
              <a:gd name="connsiteX127-3625" fmla="*/ 9336686 w 9336686"/>
              <a:gd name="connsiteY127-3626" fmla="*/ 1541030 h 4341716"/>
              <a:gd name="connsiteX128-3627" fmla="*/ 9336686 w 9336686"/>
              <a:gd name="connsiteY128-3628" fmla="*/ 2136650 h 4341716"/>
              <a:gd name="connsiteX129-3629" fmla="*/ 9336686 w 9336686"/>
              <a:gd name="connsiteY129-3630" fmla="*/ 2205066 h 4341716"/>
              <a:gd name="connsiteX130-3631" fmla="*/ 9336685 w 9336686"/>
              <a:gd name="connsiteY130-3632" fmla="*/ 3558605 h 4341716"/>
              <a:gd name="connsiteX131-3633" fmla="*/ 9207658 w 9336686"/>
              <a:gd name="connsiteY131-3634" fmla="*/ 3687632 h 4341716"/>
              <a:gd name="connsiteX132-3635" fmla="*/ 9207659 w 9336686"/>
              <a:gd name="connsiteY132-3636" fmla="*/ 3687631 h 4341716"/>
              <a:gd name="connsiteX133-3637" fmla="*/ 9078632 w 9336686"/>
              <a:gd name="connsiteY133-3638" fmla="*/ 3558604 h 4341716"/>
              <a:gd name="connsiteX134-3639" fmla="*/ 9078632 w 9336686"/>
              <a:gd name="connsiteY134-3640" fmla="*/ 2935868 h 4341716"/>
              <a:gd name="connsiteX135-3641" fmla="*/ 9062402 w 9336686"/>
              <a:gd name="connsiteY135-3642" fmla="*/ 2909117 h 4341716"/>
              <a:gd name="connsiteX136-3643" fmla="*/ 8962838 w 9336686"/>
              <a:gd name="connsiteY136-3644" fmla="*/ 2862163 h 4341716"/>
              <a:gd name="connsiteX137-3645" fmla="*/ 8843950 w 9336686"/>
              <a:gd name="connsiteY137-3646" fmla="*/ 2940967 h 4341716"/>
              <a:gd name="connsiteX138-3647" fmla="*/ 8842149 w 9336686"/>
              <a:gd name="connsiteY138-3648" fmla="*/ 2949889 h 4341716"/>
              <a:gd name="connsiteX139-3649" fmla="*/ 8842149 w 9336686"/>
              <a:gd name="connsiteY139-3650" fmla="*/ 3377665 h 4341716"/>
              <a:gd name="connsiteX140-3651" fmla="*/ 8713122 w 9336686"/>
              <a:gd name="connsiteY140-3652" fmla="*/ 3506692 h 4341716"/>
              <a:gd name="connsiteX141-3653" fmla="*/ 8713123 w 9336686"/>
              <a:gd name="connsiteY141-3654" fmla="*/ 3506691 h 4341716"/>
              <a:gd name="connsiteX142-3655" fmla="*/ 8584096 w 9336686"/>
              <a:gd name="connsiteY142-3656" fmla="*/ 3377664 h 4341716"/>
              <a:gd name="connsiteX143-3657" fmla="*/ 8584096 w 9336686"/>
              <a:gd name="connsiteY143-3658" fmla="*/ 2205066 h 4341716"/>
              <a:gd name="connsiteX144-3659" fmla="*/ 8584095 w 9336686"/>
              <a:gd name="connsiteY144-3660" fmla="*/ 2205066 h 4341716"/>
              <a:gd name="connsiteX145-3661" fmla="*/ 8584095 w 9336686"/>
              <a:gd name="connsiteY145-3662" fmla="*/ 3394187 h 4341716"/>
              <a:gd name="connsiteX146-3663" fmla="*/ 8573957 w 9336686"/>
              <a:gd name="connsiteY146-3664" fmla="*/ 3343968 h 4341716"/>
              <a:gd name="connsiteX147-3665" fmla="*/ 8455069 w 9336686"/>
              <a:gd name="connsiteY147-3666" fmla="*/ 3265164 h 4341716"/>
              <a:gd name="connsiteX148-3667" fmla="*/ 8336182 w 9336686"/>
              <a:gd name="connsiteY148-3668" fmla="*/ 3343968 h 4341716"/>
              <a:gd name="connsiteX149-3669" fmla="*/ 8326418 w 9336686"/>
              <a:gd name="connsiteY149-3670" fmla="*/ 3392328 h 4341716"/>
              <a:gd name="connsiteX150-3671" fmla="*/ 8326418 w 9336686"/>
              <a:gd name="connsiteY150-3672" fmla="*/ 3978730 h 4341716"/>
              <a:gd name="connsiteX151-3673" fmla="*/ 8197391 w 9336686"/>
              <a:gd name="connsiteY151-3674" fmla="*/ 4107757 h 4341716"/>
              <a:gd name="connsiteX152-3675" fmla="*/ 8197392 w 9336686"/>
              <a:gd name="connsiteY152-3676" fmla="*/ 4107756 h 4341716"/>
              <a:gd name="connsiteX153-3677" fmla="*/ 8068365 w 9336686"/>
              <a:gd name="connsiteY153-3678" fmla="*/ 3978729 h 4341716"/>
              <a:gd name="connsiteX154-3679" fmla="*/ 8068365 w 9336686"/>
              <a:gd name="connsiteY154-3680" fmla="*/ 2205066 h 4341716"/>
              <a:gd name="connsiteX155-3681" fmla="*/ 8068364 w 9336686"/>
              <a:gd name="connsiteY155-3682" fmla="*/ 3081767 h 4341716"/>
              <a:gd name="connsiteX156-3683" fmla="*/ 8058226 w 9336686"/>
              <a:gd name="connsiteY156-3684" fmla="*/ 3031548 h 4341716"/>
              <a:gd name="connsiteX157-3685" fmla="*/ 7939338 w 9336686"/>
              <a:gd name="connsiteY157-3686" fmla="*/ 2952744 h 4341716"/>
              <a:gd name="connsiteX158-3687" fmla="*/ 7820451 w 9336686"/>
              <a:gd name="connsiteY158-3688" fmla="*/ 3031548 h 4341716"/>
              <a:gd name="connsiteX159-3689" fmla="*/ 7816853 w 9336686"/>
              <a:gd name="connsiteY159-3690" fmla="*/ 3049367 h 4341716"/>
              <a:gd name="connsiteX160-3691" fmla="*/ 7816853 w 9336686"/>
              <a:gd name="connsiteY160-3692" fmla="*/ 3358313 h 4341716"/>
              <a:gd name="connsiteX161-3693" fmla="*/ 7687826 w 9336686"/>
              <a:gd name="connsiteY161-3694" fmla="*/ 3487340 h 4341716"/>
              <a:gd name="connsiteX162-3695" fmla="*/ 7687827 w 9336686"/>
              <a:gd name="connsiteY162-3696" fmla="*/ 3487339 h 4341716"/>
              <a:gd name="connsiteX163-3697" fmla="*/ 7558800 w 9336686"/>
              <a:gd name="connsiteY163-3698" fmla="*/ 3358312 h 4341716"/>
              <a:gd name="connsiteX164-3699" fmla="*/ 7558800 w 9336686"/>
              <a:gd name="connsiteY164-3700" fmla="*/ 2977960 h 4341716"/>
              <a:gd name="connsiteX165-3701" fmla="*/ 7551332 w 9336686"/>
              <a:gd name="connsiteY165-3702" fmla="*/ 2940967 h 4341716"/>
              <a:gd name="connsiteX166-3703" fmla="*/ 7432444 w 9336686"/>
              <a:gd name="connsiteY166-3704" fmla="*/ 2862163 h 4341716"/>
              <a:gd name="connsiteX167-3705" fmla="*/ 7303417 w 9336686"/>
              <a:gd name="connsiteY167-3706" fmla="*/ 2991190 h 4341716"/>
              <a:gd name="connsiteX168-3707" fmla="*/ 7303417 w 9336686"/>
              <a:gd name="connsiteY168-3708" fmla="*/ 2205066 h 4341716"/>
              <a:gd name="connsiteX169-3709" fmla="*/ 7303416 w 9336686"/>
              <a:gd name="connsiteY169-3710" fmla="*/ 3761682 h 4341716"/>
              <a:gd name="connsiteX170-3711" fmla="*/ 7174389 w 9336686"/>
              <a:gd name="connsiteY170-3712" fmla="*/ 3890709 h 4341716"/>
              <a:gd name="connsiteX171-3713" fmla="*/ 7174390 w 9336686"/>
              <a:gd name="connsiteY171-3714" fmla="*/ 3890708 h 4341716"/>
              <a:gd name="connsiteX172-3715" fmla="*/ 7045363 w 9336686"/>
              <a:gd name="connsiteY172-3716" fmla="*/ 3761681 h 4341716"/>
              <a:gd name="connsiteX173-3717" fmla="*/ 7045363 w 9336686"/>
              <a:gd name="connsiteY173-3718" fmla="*/ 2205066 h 4341716"/>
              <a:gd name="connsiteX174-3719" fmla="*/ 7045362 w 9336686"/>
              <a:gd name="connsiteY174-3720" fmla="*/ 3778204 h 4341716"/>
              <a:gd name="connsiteX175-3721" fmla="*/ 7035224 w 9336686"/>
              <a:gd name="connsiteY175-3722" fmla="*/ 3727985 h 4341716"/>
              <a:gd name="connsiteX176-3723" fmla="*/ 6916336 w 9336686"/>
              <a:gd name="connsiteY176-3724" fmla="*/ 3649181 h 4341716"/>
              <a:gd name="connsiteX177-3725" fmla="*/ 6797449 w 9336686"/>
              <a:gd name="connsiteY177-3726" fmla="*/ 3727985 h 4341716"/>
              <a:gd name="connsiteX178-3727" fmla="*/ 6787685 w 9336686"/>
              <a:gd name="connsiteY178-3728" fmla="*/ 3776346 h 4341716"/>
              <a:gd name="connsiteX179-3729" fmla="*/ 6787685 w 9336686"/>
              <a:gd name="connsiteY179-3730" fmla="*/ 3861685 h 4341716"/>
              <a:gd name="connsiteX180-3731" fmla="*/ 6658658 w 9336686"/>
              <a:gd name="connsiteY180-3732" fmla="*/ 3990712 h 4341716"/>
              <a:gd name="connsiteX181-3733" fmla="*/ 6658659 w 9336686"/>
              <a:gd name="connsiteY181-3734" fmla="*/ 3990711 h 4341716"/>
              <a:gd name="connsiteX182-3735" fmla="*/ 6529632 w 9336686"/>
              <a:gd name="connsiteY182-3736" fmla="*/ 3861684 h 4341716"/>
              <a:gd name="connsiteX183-3737" fmla="*/ 6529632 w 9336686"/>
              <a:gd name="connsiteY183-3738" fmla="*/ 2205066 h 4341716"/>
              <a:gd name="connsiteX184-3739" fmla="*/ 6529631 w 9336686"/>
              <a:gd name="connsiteY184-3740" fmla="*/ 3267664 h 4341716"/>
              <a:gd name="connsiteX185-3741" fmla="*/ 6519493 w 9336686"/>
              <a:gd name="connsiteY185-3742" fmla="*/ 3217445 h 4341716"/>
              <a:gd name="connsiteX186-3743" fmla="*/ 6400605 w 9336686"/>
              <a:gd name="connsiteY186-3744" fmla="*/ 3138641 h 4341716"/>
              <a:gd name="connsiteX187-3745" fmla="*/ 6281718 w 9336686"/>
              <a:gd name="connsiteY187-3746" fmla="*/ 3217445 h 4341716"/>
              <a:gd name="connsiteX188-3747" fmla="*/ 6278120 w 9336686"/>
              <a:gd name="connsiteY188-3748" fmla="*/ 3235264 h 4341716"/>
              <a:gd name="connsiteX189-3749" fmla="*/ 6278120 w 9336686"/>
              <a:gd name="connsiteY189-3750" fmla="*/ 3324182 h 4341716"/>
              <a:gd name="connsiteX190-3751" fmla="*/ 6149093 w 9336686"/>
              <a:gd name="connsiteY190-3752" fmla="*/ 3453209 h 4341716"/>
              <a:gd name="connsiteX191-3753" fmla="*/ 6149094 w 9336686"/>
              <a:gd name="connsiteY191-3754" fmla="*/ 3453208 h 4341716"/>
              <a:gd name="connsiteX192-3755" fmla="*/ 6020067 w 9336686"/>
              <a:gd name="connsiteY192-3756" fmla="*/ 3324181 h 4341716"/>
              <a:gd name="connsiteX193-3757" fmla="*/ 6020067 w 9336686"/>
              <a:gd name="connsiteY193-3758" fmla="*/ 3254438 h 4341716"/>
              <a:gd name="connsiteX194-3759" fmla="*/ 6012599 w 9336686"/>
              <a:gd name="connsiteY194-3760" fmla="*/ 3217445 h 4341716"/>
              <a:gd name="connsiteX195-3761" fmla="*/ 5893711 w 9336686"/>
              <a:gd name="connsiteY195-3762" fmla="*/ 3138641 h 4341716"/>
              <a:gd name="connsiteX196-3763" fmla="*/ 5774823 w 9336686"/>
              <a:gd name="connsiteY196-3764" fmla="*/ 3217445 h 4341716"/>
              <a:gd name="connsiteX197-3765" fmla="*/ 5765060 w 9336686"/>
              <a:gd name="connsiteY197-3766" fmla="*/ 3265805 h 4341716"/>
              <a:gd name="connsiteX198-3767" fmla="*/ 5765060 w 9336686"/>
              <a:gd name="connsiteY198-3768" fmla="*/ 3558605 h 4341716"/>
              <a:gd name="connsiteX199-3769" fmla="*/ 5636033 w 9336686"/>
              <a:gd name="connsiteY199-3770" fmla="*/ 3687632 h 4341716"/>
              <a:gd name="connsiteX200-3771" fmla="*/ 5636034 w 9336686"/>
              <a:gd name="connsiteY200-3772" fmla="*/ 3687631 h 4341716"/>
              <a:gd name="connsiteX201-3773" fmla="*/ 5507007 w 9336686"/>
              <a:gd name="connsiteY201-3774" fmla="*/ 3558604 h 4341716"/>
              <a:gd name="connsiteX202-3775" fmla="*/ 5507007 w 9336686"/>
              <a:gd name="connsiteY202-3776" fmla="*/ 2935868 h 4341716"/>
              <a:gd name="connsiteX203-3777" fmla="*/ 5490777 w 9336686"/>
              <a:gd name="connsiteY203-3778" fmla="*/ 2909117 h 4341716"/>
              <a:gd name="connsiteX204-3779" fmla="*/ 5391213 w 9336686"/>
              <a:gd name="connsiteY204-3780" fmla="*/ 2862163 h 4341716"/>
              <a:gd name="connsiteX205-3781" fmla="*/ 5299977 w 9336686"/>
              <a:gd name="connsiteY205-3782" fmla="*/ 2899954 h 4341716"/>
              <a:gd name="connsiteX206-3783" fmla="*/ 5273771 w 9336686"/>
              <a:gd name="connsiteY206-3784" fmla="*/ 2938823 h 4341716"/>
              <a:gd name="connsiteX207-3785" fmla="*/ 5273771 w 9336686"/>
              <a:gd name="connsiteY207-3786" fmla="*/ 3014951 h 4341716"/>
              <a:gd name="connsiteX208-3787" fmla="*/ 5194967 w 9336686"/>
              <a:gd name="connsiteY208-3788" fmla="*/ 3133839 h 4341716"/>
              <a:gd name="connsiteX209-3789" fmla="*/ 5151167 w 9336686"/>
              <a:gd name="connsiteY209-3790" fmla="*/ 3142681 h 4341716"/>
              <a:gd name="connsiteX210-3791" fmla="*/ 5151167 w 9336686"/>
              <a:gd name="connsiteY210-3792" fmla="*/ 3144047 h 4341716"/>
              <a:gd name="connsiteX211-3793" fmla="*/ 5127687 w 9336686"/>
              <a:gd name="connsiteY211-3794" fmla="*/ 3146414 h 4341716"/>
              <a:gd name="connsiteX212-3795" fmla="*/ 5027958 w 9336686"/>
              <a:gd name="connsiteY212-3796" fmla="*/ 3232363 h 4341716"/>
              <a:gd name="connsiteX213-3797" fmla="*/ 5019757 w 9336686"/>
              <a:gd name="connsiteY213-3798" fmla="*/ 3278834 h 4341716"/>
              <a:gd name="connsiteX214-3799" fmla="*/ 5019757 w 9336686"/>
              <a:gd name="connsiteY214-3800" fmla="*/ 3746003 h 4341716"/>
              <a:gd name="connsiteX215-3801" fmla="*/ 4890730 w 9336686"/>
              <a:gd name="connsiteY215-3802" fmla="*/ 3875030 h 4341716"/>
              <a:gd name="connsiteX216-3803" fmla="*/ 4890731 w 9336686"/>
              <a:gd name="connsiteY216-3804" fmla="*/ 3875031 h 4341716"/>
              <a:gd name="connsiteX217-3805" fmla="*/ 4761704 w 9336686"/>
              <a:gd name="connsiteY217-3806" fmla="*/ 3746004 h 4341716"/>
              <a:gd name="connsiteX218-3807" fmla="*/ 4761704 w 9336686"/>
              <a:gd name="connsiteY218-3808" fmla="*/ 3425369 h 4341716"/>
              <a:gd name="connsiteX219-3809" fmla="*/ 4744536 w 9336686"/>
              <a:gd name="connsiteY219-3810" fmla="*/ 3397074 h 4341716"/>
              <a:gd name="connsiteX220-3811" fmla="*/ 4644973 w 9336686"/>
              <a:gd name="connsiteY220-3812" fmla="*/ 3350120 h 4341716"/>
              <a:gd name="connsiteX221-3813" fmla="*/ 4526085 w 9336686"/>
              <a:gd name="connsiteY221-3814" fmla="*/ 3428924 h 4341716"/>
              <a:gd name="connsiteX222-3815" fmla="*/ 4519985 w 9336686"/>
              <a:gd name="connsiteY222-3816" fmla="*/ 3459140 h 4341716"/>
              <a:gd name="connsiteX223-3817" fmla="*/ 4519985 w 9336686"/>
              <a:gd name="connsiteY223-3818" fmla="*/ 4066575 h 4341716"/>
              <a:gd name="connsiteX224-3819" fmla="*/ 4390958 w 9336686"/>
              <a:gd name="connsiteY224-3820" fmla="*/ 4195602 h 4341716"/>
              <a:gd name="connsiteX225-3821" fmla="*/ 4390959 w 9336686"/>
              <a:gd name="connsiteY225-3822" fmla="*/ 4195601 h 4341716"/>
              <a:gd name="connsiteX226-3823" fmla="*/ 4261932 w 9336686"/>
              <a:gd name="connsiteY226-3824" fmla="*/ 4066574 h 4341716"/>
              <a:gd name="connsiteX227-3825" fmla="*/ 4261932 w 9336686"/>
              <a:gd name="connsiteY227-3826" fmla="*/ 3955216 h 4341716"/>
              <a:gd name="connsiteX228-3827" fmla="*/ 4260106 w 9336686"/>
              <a:gd name="connsiteY228-3828" fmla="*/ 3946171 h 4341716"/>
              <a:gd name="connsiteX229-3829" fmla="*/ 4141220 w 9336686"/>
              <a:gd name="connsiteY229-3830" fmla="*/ 3867367 h 4341716"/>
              <a:gd name="connsiteX230-3831" fmla="*/ 4022332 w 9336686"/>
              <a:gd name="connsiteY230-3832" fmla="*/ 3946171 h 4341716"/>
              <a:gd name="connsiteX231-3833" fmla="*/ 4018195 w 9336686"/>
              <a:gd name="connsiteY231-3834" fmla="*/ 3966664 h 4341716"/>
              <a:gd name="connsiteX232-3835" fmla="*/ 4018195 w 9336686"/>
              <a:gd name="connsiteY232-3836" fmla="*/ 4212689 h 4341716"/>
              <a:gd name="connsiteX233-3837" fmla="*/ 3889168 w 9336686"/>
              <a:gd name="connsiteY233-3838" fmla="*/ 4341716 h 4341716"/>
              <a:gd name="connsiteX234-3839" fmla="*/ 3889169 w 9336686"/>
              <a:gd name="connsiteY234-3840" fmla="*/ 4341715 h 4341716"/>
              <a:gd name="connsiteX235-3841" fmla="*/ 3760142 w 9336686"/>
              <a:gd name="connsiteY235-3842" fmla="*/ 4212688 h 4341716"/>
              <a:gd name="connsiteX236-3843" fmla="*/ 3760142 w 9336686"/>
              <a:gd name="connsiteY236-3844" fmla="*/ 3745519 h 4341716"/>
              <a:gd name="connsiteX237-3845" fmla="*/ 3751941 w 9336686"/>
              <a:gd name="connsiteY237-3846" fmla="*/ 3699048 h 4341716"/>
              <a:gd name="connsiteX238-3847" fmla="*/ 3652212 w 9336686"/>
              <a:gd name="connsiteY238-3848" fmla="*/ 3613099 h 4341716"/>
              <a:gd name="connsiteX239-3849" fmla="*/ 3628732 w 9336686"/>
              <a:gd name="connsiteY239-3850" fmla="*/ 3610732 h 4341716"/>
              <a:gd name="connsiteX240-3851" fmla="*/ 3628732 w 9336686"/>
              <a:gd name="connsiteY240-3852" fmla="*/ 3609366 h 4341716"/>
              <a:gd name="connsiteX241-3853" fmla="*/ 3584932 w 9336686"/>
              <a:gd name="connsiteY241-3854" fmla="*/ 3600524 h 4341716"/>
              <a:gd name="connsiteX242-3855" fmla="*/ 3506128 w 9336686"/>
              <a:gd name="connsiteY242-3856" fmla="*/ 3481636 h 4341716"/>
              <a:gd name="connsiteX243-3857" fmla="*/ 3506128 w 9336686"/>
              <a:gd name="connsiteY243-3858" fmla="*/ 3431307 h 4341716"/>
              <a:gd name="connsiteX244-3859" fmla="*/ 3500614 w 9336686"/>
              <a:gd name="connsiteY244-3860" fmla="*/ 3403994 h 4341716"/>
              <a:gd name="connsiteX245-3861" fmla="*/ 3381726 w 9336686"/>
              <a:gd name="connsiteY245-3862" fmla="*/ 3325190 h 4341716"/>
              <a:gd name="connsiteX246-3863" fmla="*/ 3290490 w 9336686"/>
              <a:gd name="connsiteY246-3864" fmla="*/ 3362981 h 4341716"/>
              <a:gd name="connsiteX247-3865" fmla="*/ 3263554 w 9336686"/>
              <a:gd name="connsiteY247-3866" fmla="*/ 3402932 h 4341716"/>
              <a:gd name="connsiteX248-3867" fmla="*/ 3263554 w 9336686"/>
              <a:gd name="connsiteY248-3868" fmla="*/ 3631142 h 4341716"/>
              <a:gd name="connsiteX249-3869" fmla="*/ 3134527 w 9336686"/>
              <a:gd name="connsiteY249-3870" fmla="*/ 3760169 h 4341716"/>
              <a:gd name="connsiteX250-3871" fmla="*/ 3134528 w 9336686"/>
              <a:gd name="connsiteY250-3872" fmla="*/ 3760168 h 4341716"/>
              <a:gd name="connsiteX251-3873" fmla="*/ 3005501 w 9336686"/>
              <a:gd name="connsiteY251-3874" fmla="*/ 3631141 h 4341716"/>
              <a:gd name="connsiteX252-3875" fmla="*/ 3005501 w 9336686"/>
              <a:gd name="connsiteY252-3876" fmla="*/ 2991769 h 4341716"/>
              <a:gd name="connsiteX253-3877" fmla="*/ 3000280 w 9336686"/>
              <a:gd name="connsiteY253-3878" fmla="*/ 2965907 h 4341716"/>
              <a:gd name="connsiteX254-3879" fmla="*/ 2881392 w 9336686"/>
              <a:gd name="connsiteY254-3880" fmla="*/ 2887103 h 4341716"/>
              <a:gd name="connsiteX255-3881" fmla="*/ 2762505 w 9336686"/>
              <a:gd name="connsiteY255-3882" fmla="*/ 2965907 h 4341716"/>
              <a:gd name="connsiteX256-3883" fmla="*/ 2762032 w 9336686"/>
              <a:gd name="connsiteY256-3884" fmla="*/ 2968250 h 4341716"/>
              <a:gd name="connsiteX257-3885" fmla="*/ 2762032 w 9336686"/>
              <a:gd name="connsiteY257-3886" fmla="*/ 3113195 h 4341716"/>
              <a:gd name="connsiteX258-3887" fmla="*/ 2683229 w 9336686"/>
              <a:gd name="connsiteY258-3888" fmla="*/ 3232083 h 4341716"/>
              <a:gd name="connsiteX259-3889" fmla="*/ 2635159 w 9336686"/>
              <a:gd name="connsiteY259-3890" fmla="*/ 3241787 h 4341716"/>
              <a:gd name="connsiteX260-3891" fmla="*/ 2635159 w 9336686"/>
              <a:gd name="connsiteY260-3892" fmla="*/ 3242525 h 4341716"/>
              <a:gd name="connsiteX261-3893" fmla="*/ 2611679 w 9336686"/>
              <a:gd name="connsiteY261-3894" fmla="*/ 3244892 h 4341716"/>
              <a:gd name="connsiteX262-3895" fmla="*/ 2534615 w 9336686"/>
              <a:gd name="connsiteY262-3896" fmla="*/ 3291336 h 4341716"/>
              <a:gd name="connsiteX263-3897" fmla="*/ 2512827 w 9336686"/>
              <a:gd name="connsiteY263-3898" fmla="*/ 3329312 h 4341716"/>
              <a:gd name="connsiteX264-3899" fmla="*/ 2512827 w 9336686"/>
              <a:gd name="connsiteY264-3900" fmla="*/ 3454880 h 4341716"/>
              <a:gd name="connsiteX265-3901" fmla="*/ 2434024 w 9336686"/>
              <a:gd name="connsiteY265-3902" fmla="*/ 3573768 h 4341716"/>
              <a:gd name="connsiteX266-3903" fmla="*/ 2385954 w 9336686"/>
              <a:gd name="connsiteY266-3904" fmla="*/ 3583472 h 4341716"/>
              <a:gd name="connsiteX267-3905" fmla="*/ 2385954 w 9336686"/>
              <a:gd name="connsiteY267-3906" fmla="*/ 3584210 h 4341716"/>
              <a:gd name="connsiteX268-3907" fmla="*/ 2362474 w 9336686"/>
              <a:gd name="connsiteY268-3908" fmla="*/ 3586577 h 4341716"/>
              <a:gd name="connsiteX269-3909" fmla="*/ 2285410 w 9336686"/>
              <a:gd name="connsiteY269-3910" fmla="*/ 3633021 h 4341716"/>
              <a:gd name="connsiteX270-3911" fmla="*/ 2273449 w 9336686"/>
              <a:gd name="connsiteY270-3912" fmla="*/ 3653869 h 4341716"/>
              <a:gd name="connsiteX271-3913" fmla="*/ 2273449 w 9336686"/>
              <a:gd name="connsiteY271-3914" fmla="*/ 3867367 h 4341716"/>
              <a:gd name="connsiteX272-3915" fmla="*/ 2144423 w 9336686"/>
              <a:gd name="connsiteY272-3916" fmla="*/ 3996394 h 4341716"/>
              <a:gd name="connsiteX273-3917" fmla="*/ 2144424 w 9336686"/>
              <a:gd name="connsiteY273-3918" fmla="*/ 3996393 h 4341716"/>
              <a:gd name="connsiteX274-3919" fmla="*/ 2015396 w 9336686"/>
              <a:gd name="connsiteY274-3920" fmla="*/ 3867366 h 4341716"/>
              <a:gd name="connsiteX275-3921" fmla="*/ 2015396 w 9336686"/>
              <a:gd name="connsiteY275-3922" fmla="*/ 3400197 h 4341716"/>
              <a:gd name="connsiteX276-3923" fmla="*/ 2007195 w 9336686"/>
              <a:gd name="connsiteY276-3924" fmla="*/ 3353726 h 4341716"/>
              <a:gd name="connsiteX277-3925" fmla="*/ 1907467 w 9336686"/>
              <a:gd name="connsiteY277-3926" fmla="*/ 3267777 h 4341716"/>
              <a:gd name="connsiteX278-3927" fmla="*/ 1883987 w 9336686"/>
              <a:gd name="connsiteY278-3928" fmla="*/ 3265410 h 4341716"/>
              <a:gd name="connsiteX279-3929" fmla="*/ 1883987 w 9336686"/>
              <a:gd name="connsiteY279-3930" fmla="*/ 3264044 h 4341716"/>
              <a:gd name="connsiteX280-3931" fmla="*/ 1840187 w 9336686"/>
              <a:gd name="connsiteY280-3932" fmla="*/ 3255202 h 4341716"/>
              <a:gd name="connsiteX281-3933" fmla="*/ 1761383 w 9336686"/>
              <a:gd name="connsiteY281-3934" fmla="*/ 3136314 h 4341716"/>
              <a:gd name="connsiteX282-3935" fmla="*/ 1761383 w 9336686"/>
              <a:gd name="connsiteY282-3936" fmla="*/ 2996103 h 4341716"/>
              <a:gd name="connsiteX283-3937" fmla="*/ 1755287 w 9336686"/>
              <a:gd name="connsiteY283-3938" fmla="*/ 2965907 h 4341716"/>
              <a:gd name="connsiteX284-3939" fmla="*/ 1636398 w 9336686"/>
              <a:gd name="connsiteY284-3940" fmla="*/ 2887103 h 4341716"/>
              <a:gd name="connsiteX285-3941" fmla="*/ 1517510 w 9336686"/>
              <a:gd name="connsiteY285-3942" fmla="*/ 2965907 h 4341716"/>
              <a:gd name="connsiteX286-3943" fmla="*/ 1515568 w 9336686"/>
              <a:gd name="connsiteY286-3944" fmla="*/ 2975527 h 4341716"/>
              <a:gd name="connsiteX287-3945" fmla="*/ 1515568 w 9336686"/>
              <a:gd name="connsiteY287-3946" fmla="*/ 3239907 h 4341716"/>
              <a:gd name="connsiteX288-3947" fmla="*/ 1386541 w 9336686"/>
              <a:gd name="connsiteY288-3948" fmla="*/ 3368934 h 4341716"/>
              <a:gd name="connsiteX289-3949" fmla="*/ 1386542 w 9336686"/>
              <a:gd name="connsiteY289-3950" fmla="*/ 3368933 h 4341716"/>
              <a:gd name="connsiteX290-3951" fmla="*/ 1257514 w 9336686"/>
              <a:gd name="connsiteY290-3952" fmla="*/ 3239906 h 4341716"/>
              <a:gd name="connsiteX291-3953" fmla="*/ 1257514 w 9336686"/>
              <a:gd name="connsiteY291-3954" fmla="*/ 2772737 h 4341716"/>
              <a:gd name="connsiteX292-3955" fmla="*/ 1249314 w 9336686"/>
              <a:gd name="connsiteY292-3956" fmla="*/ 2726266 h 4341716"/>
              <a:gd name="connsiteX293-3957" fmla="*/ 1149584 w 9336686"/>
              <a:gd name="connsiteY293-3958" fmla="*/ 2640317 h 4341716"/>
              <a:gd name="connsiteX294-3959" fmla="*/ 1126104 w 9336686"/>
              <a:gd name="connsiteY294-3960" fmla="*/ 2637950 h 4341716"/>
              <a:gd name="connsiteX295-3961" fmla="*/ 1126104 w 9336686"/>
              <a:gd name="connsiteY295-3962" fmla="*/ 2636584 h 4341716"/>
              <a:gd name="connsiteX296-3963" fmla="*/ 1082305 w 9336686"/>
              <a:gd name="connsiteY296-3964" fmla="*/ 2627742 h 4341716"/>
              <a:gd name="connsiteX297-3965" fmla="*/ 1003500 w 9336686"/>
              <a:gd name="connsiteY297-3966" fmla="*/ 2508854 h 4341716"/>
              <a:gd name="connsiteX298-3967" fmla="*/ 1003500 w 9336686"/>
              <a:gd name="connsiteY298-3968" fmla="*/ 2387433 h 4341716"/>
              <a:gd name="connsiteX299-3969" fmla="*/ 1003269 w 9336686"/>
              <a:gd name="connsiteY299-3970" fmla="*/ 2386290 h 4341716"/>
              <a:gd name="connsiteX300-3971" fmla="*/ 884381 w 9336686"/>
              <a:gd name="connsiteY300-3972" fmla="*/ 2307486 h 4341716"/>
              <a:gd name="connsiteX301-3973" fmla="*/ 765494 w 9336686"/>
              <a:gd name="connsiteY301-3974" fmla="*/ 2386290 h 4341716"/>
              <a:gd name="connsiteX302-3975" fmla="*/ 762038 w 9336686"/>
              <a:gd name="connsiteY302-3976" fmla="*/ 2403410 h 4341716"/>
              <a:gd name="connsiteX303-3977" fmla="*/ 762038 w 9336686"/>
              <a:gd name="connsiteY303-3978" fmla="*/ 2614672 h 4341716"/>
              <a:gd name="connsiteX304-3979" fmla="*/ 683235 w 9336686"/>
              <a:gd name="connsiteY304-3980" fmla="*/ 2733560 h 4341716"/>
              <a:gd name="connsiteX305-3981" fmla="*/ 635165 w 9336686"/>
              <a:gd name="connsiteY305-3982" fmla="*/ 2743264 h 4341716"/>
              <a:gd name="connsiteX306-3983" fmla="*/ 635165 w 9336686"/>
              <a:gd name="connsiteY306-3984" fmla="*/ 2744002 h 4341716"/>
              <a:gd name="connsiteX307-3985" fmla="*/ 611685 w 9336686"/>
              <a:gd name="connsiteY307-3986" fmla="*/ 2746369 h 4341716"/>
              <a:gd name="connsiteX308-3987" fmla="*/ 534621 w 9336686"/>
              <a:gd name="connsiteY308-3988" fmla="*/ 2792813 h 4341716"/>
              <a:gd name="connsiteX309-3989" fmla="*/ 512066 w 9336686"/>
              <a:gd name="connsiteY309-3990" fmla="*/ 2832126 h 4341716"/>
              <a:gd name="connsiteX310-3991" fmla="*/ 512066 w 9336686"/>
              <a:gd name="connsiteY310-3992" fmla="*/ 3531739 h 4341716"/>
              <a:gd name="connsiteX311-3993" fmla="*/ 383039 w 9336686"/>
              <a:gd name="connsiteY311-3994" fmla="*/ 3660766 h 4341716"/>
              <a:gd name="connsiteX312-3995" fmla="*/ 383040 w 9336686"/>
              <a:gd name="connsiteY312-3996" fmla="*/ 3660765 h 4341716"/>
              <a:gd name="connsiteX313-3997" fmla="*/ 254013 w 9336686"/>
              <a:gd name="connsiteY313-3998" fmla="*/ 3531738 h 4341716"/>
              <a:gd name="connsiteX314-3999" fmla="*/ 254013 w 9336686"/>
              <a:gd name="connsiteY314-4000" fmla="*/ 3064569 h 4341716"/>
              <a:gd name="connsiteX315-4001" fmla="*/ 245812 w 9336686"/>
              <a:gd name="connsiteY315-4002" fmla="*/ 3018098 h 4341716"/>
              <a:gd name="connsiteX316-4003" fmla="*/ 146083 w 9336686"/>
              <a:gd name="connsiteY316-4004" fmla="*/ 2932149 h 4341716"/>
              <a:gd name="connsiteX317-4005" fmla="*/ 122603 w 9336686"/>
              <a:gd name="connsiteY317-4006" fmla="*/ 2929782 h 4341716"/>
              <a:gd name="connsiteX318-4007" fmla="*/ 122603 w 9336686"/>
              <a:gd name="connsiteY318-4008" fmla="*/ 2928416 h 4341716"/>
              <a:gd name="connsiteX319-4009" fmla="*/ 78803 w 9336686"/>
              <a:gd name="connsiteY319-4010" fmla="*/ 2919574 h 4341716"/>
              <a:gd name="connsiteX320-4011" fmla="*/ 22035 w 9336686"/>
              <a:gd name="connsiteY320-4012" fmla="*/ 2872826 h 4341716"/>
              <a:gd name="connsiteX321-4013" fmla="*/ 0 w 9336686"/>
              <a:gd name="connsiteY321-4014" fmla="*/ 2800689 h 4341716"/>
              <a:gd name="connsiteX322-4015" fmla="*/ 0 w 9336686"/>
              <a:gd name="connsiteY322-4016" fmla="*/ 783111 h 4341716"/>
              <a:gd name="connsiteX323-4017" fmla="*/ 129027 w 9336686"/>
              <a:gd name="connsiteY323-4018" fmla="*/ 654084 h 4341716"/>
              <a:gd name="connsiteX324-4019" fmla="*/ 129026 w 9336686"/>
              <a:gd name="connsiteY324-4020" fmla="*/ 654085 h 4341716"/>
              <a:gd name="connsiteX325-4021" fmla="*/ 258053 w 9336686"/>
              <a:gd name="connsiteY325-4022" fmla="*/ 783112 h 4341716"/>
              <a:gd name="connsiteX326-4023" fmla="*/ 258053 w 9336686"/>
              <a:gd name="connsiteY326-4024" fmla="*/ 1405848 h 4341716"/>
              <a:gd name="connsiteX327-4025" fmla="*/ 274283 w 9336686"/>
              <a:gd name="connsiteY327-4026" fmla="*/ 1432599 h 4341716"/>
              <a:gd name="connsiteX328-4027" fmla="*/ 373847 w 9336686"/>
              <a:gd name="connsiteY328-4028" fmla="*/ 1479553 h 4341716"/>
              <a:gd name="connsiteX329-4029" fmla="*/ 492735 w 9336686"/>
              <a:gd name="connsiteY329-4030" fmla="*/ 1400749 h 4341716"/>
              <a:gd name="connsiteX330-4031" fmla="*/ 494536 w 9336686"/>
              <a:gd name="connsiteY330-4032" fmla="*/ 1391827 h 4341716"/>
              <a:gd name="connsiteX331-4033" fmla="*/ 494536 w 9336686"/>
              <a:gd name="connsiteY331-4034" fmla="*/ 964051 h 4341716"/>
              <a:gd name="connsiteX332-4035" fmla="*/ 623563 w 9336686"/>
              <a:gd name="connsiteY332-4036" fmla="*/ 835024 h 4341716"/>
              <a:gd name="connsiteX333-4037" fmla="*/ 623562 w 9336686"/>
              <a:gd name="connsiteY333-4038" fmla="*/ 835025 h 4341716"/>
              <a:gd name="connsiteX334-4039" fmla="*/ 752589 w 9336686"/>
              <a:gd name="connsiteY334-4040" fmla="*/ 964052 h 4341716"/>
              <a:gd name="connsiteX335-4041" fmla="*/ 752590 w 9336686"/>
              <a:gd name="connsiteY335-4042" fmla="*/ 947529 h 4341716"/>
              <a:gd name="connsiteX336-4043" fmla="*/ 762728 w 9336686"/>
              <a:gd name="connsiteY336-4044" fmla="*/ 997748 h 4341716"/>
              <a:gd name="connsiteX337-4045" fmla="*/ 881616 w 9336686"/>
              <a:gd name="connsiteY337-4046" fmla="*/ 1076552 h 4341716"/>
              <a:gd name="connsiteX338-4047" fmla="*/ 1000503 w 9336686"/>
              <a:gd name="connsiteY338-4048" fmla="*/ 997748 h 4341716"/>
              <a:gd name="connsiteX339-4049" fmla="*/ 1010267 w 9336686"/>
              <a:gd name="connsiteY339-4050" fmla="*/ 949388 h 4341716"/>
              <a:gd name="connsiteX340-4051" fmla="*/ 1010267 w 9336686"/>
              <a:gd name="connsiteY340-4052" fmla="*/ 362986 h 4341716"/>
              <a:gd name="connsiteX341-4053" fmla="*/ 1139294 w 9336686"/>
              <a:gd name="connsiteY341-4054" fmla="*/ 233959 h 4341716"/>
              <a:gd name="connsiteX342-4055" fmla="*/ 1139293 w 9336686"/>
              <a:gd name="connsiteY342-4056" fmla="*/ 233960 h 4341716"/>
              <a:gd name="connsiteX343-4057" fmla="*/ 1268320 w 9336686"/>
              <a:gd name="connsiteY343-4058" fmla="*/ 362987 h 4341716"/>
              <a:gd name="connsiteX344-4059" fmla="*/ 1268321 w 9336686"/>
              <a:gd name="connsiteY344-4060" fmla="*/ 1259949 h 4341716"/>
              <a:gd name="connsiteX345-4061" fmla="*/ 1278459 w 9336686"/>
              <a:gd name="connsiteY345-4062" fmla="*/ 1310168 h 4341716"/>
              <a:gd name="connsiteX346-4063" fmla="*/ 1397347 w 9336686"/>
              <a:gd name="connsiteY346-4064" fmla="*/ 1388972 h 4341716"/>
              <a:gd name="connsiteX347-4065" fmla="*/ 1516234 w 9336686"/>
              <a:gd name="connsiteY347-4066" fmla="*/ 1310168 h 4341716"/>
              <a:gd name="connsiteX348-4067" fmla="*/ 1519832 w 9336686"/>
              <a:gd name="connsiteY348-4068" fmla="*/ 1292349 h 4341716"/>
              <a:gd name="connsiteX349-4069" fmla="*/ 1519832 w 9336686"/>
              <a:gd name="connsiteY349-4070" fmla="*/ 983403 h 4341716"/>
              <a:gd name="connsiteX350-4071" fmla="*/ 1648859 w 9336686"/>
              <a:gd name="connsiteY350-4072" fmla="*/ 854376 h 4341716"/>
              <a:gd name="connsiteX351-4073" fmla="*/ 1648858 w 9336686"/>
              <a:gd name="connsiteY351-4074" fmla="*/ 854377 h 4341716"/>
              <a:gd name="connsiteX352-4075" fmla="*/ 1777885 w 9336686"/>
              <a:gd name="connsiteY352-4076" fmla="*/ 983404 h 4341716"/>
              <a:gd name="connsiteX353-4077" fmla="*/ 1777885 w 9336686"/>
              <a:gd name="connsiteY353-4078" fmla="*/ 1363756 h 4341716"/>
              <a:gd name="connsiteX354-4079" fmla="*/ 1785353 w 9336686"/>
              <a:gd name="connsiteY354-4080" fmla="*/ 1400749 h 4341716"/>
              <a:gd name="connsiteX355-4081" fmla="*/ 1904241 w 9336686"/>
              <a:gd name="connsiteY355-4082" fmla="*/ 1479553 h 4341716"/>
              <a:gd name="connsiteX356-4083" fmla="*/ 2033268 w 9336686"/>
              <a:gd name="connsiteY356-4084" fmla="*/ 1350526 h 4341716"/>
              <a:gd name="connsiteX357-4085" fmla="*/ 2033269 w 9336686"/>
              <a:gd name="connsiteY357-4086" fmla="*/ 580034 h 4341716"/>
              <a:gd name="connsiteX358-4087" fmla="*/ 2162296 w 9336686"/>
              <a:gd name="connsiteY358-4088" fmla="*/ 451007 h 4341716"/>
              <a:gd name="connsiteX359-4089" fmla="*/ 2162295 w 9336686"/>
              <a:gd name="connsiteY359-4090" fmla="*/ 451008 h 4341716"/>
              <a:gd name="connsiteX360-4091" fmla="*/ 2291322 w 9336686"/>
              <a:gd name="connsiteY360-4092" fmla="*/ 580035 h 4341716"/>
              <a:gd name="connsiteX361-4093" fmla="*/ 2291322 w 9336686"/>
              <a:gd name="connsiteY361-4094" fmla="*/ 2136650 h 4341716"/>
              <a:gd name="connsiteX362-4095" fmla="*/ 2291323 w 9336686"/>
              <a:gd name="connsiteY362-4096" fmla="*/ 563512 h 4341716"/>
              <a:gd name="connsiteX363-4097" fmla="*/ 2301461 w 9336686"/>
              <a:gd name="connsiteY363-4098" fmla="*/ 613731 h 4341716"/>
              <a:gd name="connsiteX364-4099" fmla="*/ 2420349 w 9336686"/>
              <a:gd name="connsiteY364-4100" fmla="*/ 692535 h 4341716"/>
              <a:gd name="connsiteX365-4101" fmla="*/ 2539236 w 9336686"/>
              <a:gd name="connsiteY365-4102" fmla="*/ 613731 h 4341716"/>
              <a:gd name="connsiteX366-4103" fmla="*/ 2549000 w 9336686"/>
              <a:gd name="connsiteY366-4104" fmla="*/ 565370 h 4341716"/>
              <a:gd name="connsiteX367-4105" fmla="*/ 2549000 w 9336686"/>
              <a:gd name="connsiteY367-4106" fmla="*/ 480031 h 4341716"/>
              <a:gd name="connsiteX368-4107" fmla="*/ 2678027 w 9336686"/>
              <a:gd name="connsiteY368-4108" fmla="*/ 351004 h 4341716"/>
              <a:gd name="connsiteX369-4109" fmla="*/ 2678026 w 9336686"/>
              <a:gd name="connsiteY369-4110" fmla="*/ 351005 h 4341716"/>
              <a:gd name="connsiteX370-4111" fmla="*/ 2807053 w 9336686"/>
              <a:gd name="connsiteY370-4112" fmla="*/ 480032 h 4341716"/>
              <a:gd name="connsiteX371-4113" fmla="*/ 2807054 w 9336686"/>
              <a:gd name="connsiteY371-4114" fmla="*/ 1074052 h 4341716"/>
              <a:gd name="connsiteX372-4115" fmla="*/ 2817192 w 9336686"/>
              <a:gd name="connsiteY372-4116" fmla="*/ 1124271 h 4341716"/>
              <a:gd name="connsiteX373-4117" fmla="*/ 2936080 w 9336686"/>
              <a:gd name="connsiteY373-4118" fmla="*/ 1203075 h 4341716"/>
              <a:gd name="connsiteX374-4119" fmla="*/ 3054967 w 9336686"/>
              <a:gd name="connsiteY374-4120" fmla="*/ 1124271 h 4341716"/>
              <a:gd name="connsiteX375-4121" fmla="*/ 3058565 w 9336686"/>
              <a:gd name="connsiteY375-4122" fmla="*/ 1106452 h 4341716"/>
              <a:gd name="connsiteX376-4123" fmla="*/ 3058565 w 9336686"/>
              <a:gd name="connsiteY376-4124" fmla="*/ 1017534 h 4341716"/>
              <a:gd name="connsiteX377-4125" fmla="*/ 3187592 w 9336686"/>
              <a:gd name="connsiteY377-4126" fmla="*/ 888507 h 4341716"/>
              <a:gd name="connsiteX378-4127" fmla="*/ 3187591 w 9336686"/>
              <a:gd name="connsiteY378-4128" fmla="*/ 888508 h 4341716"/>
              <a:gd name="connsiteX379-4129" fmla="*/ 3316618 w 9336686"/>
              <a:gd name="connsiteY379-4130" fmla="*/ 1017535 h 4341716"/>
              <a:gd name="connsiteX380-4131" fmla="*/ 3316618 w 9336686"/>
              <a:gd name="connsiteY380-4132" fmla="*/ 1087278 h 4341716"/>
              <a:gd name="connsiteX381-4133" fmla="*/ 3324086 w 9336686"/>
              <a:gd name="connsiteY381-4134" fmla="*/ 1124271 h 4341716"/>
              <a:gd name="connsiteX382-4135" fmla="*/ 3442974 w 9336686"/>
              <a:gd name="connsiteY382-4136" fmla="*/ 1203075 h 4341716"/>
              <a:gd name="connsiteX383-4137" fmla="*/ 3561862 w 9336686"/>
              <a:gd name="connsiteY383-4138" fmla="*/ 1124271 h 4341716"/>
              <a:gd name="connsiteX384-4139" fmla="*/ 3571625 w 9336686"/>
              <a:gd name="connsiteY384-4140" fmla="*/ 1075911 h 4341716"/>
              <a:gd name="connsiteX385-4141" fmla="*/ 3571625 w 9336686"/>
              <a:gd name="connsiteY385-4142" fmla="*/ 783111 h 4341716"/>
              <a:gd name="connsiteX386-4143" fmla="*/ 3700652 w 9336686"/>
              <a:gd name="connsiteY386-4144" fmla="*/ 654084 h 4341716"/>
              <a:gd name="connsiteX387-4145" fmla="*/ 3700651 w 9336686"/>
              <a:gd name="connsiteY387-4146" fmla="*/ 654085 h 4341716"/>
              <a:gd name="connsiteX388-4147" fmla="*/ 3829678 w 9336686"/>
              <a:gd name="connsiteY388-4148" fmla="*/ 783112 h 4341716"/>
              <a:gd name="connsiteX389-4149" fmla="*/ 3829678 w 9336686"/>
              <a:gd name="connsiteY389-4150" fmla="*/ 1405848 h 4341716"/>
              <a:gd name="connsiteX390-4151" fmla="*/ 3845908 w 9336686"/>
              <a:gd name="connsiteY390-4152" fmla="*/ 1432599 h 4341716"/>
              <a:gd name="connsiteX391-4153" fmla="*/ 3945472 w 9336686"/>
              <a:gd name="connsiteY391-4154" fmla="*/ 1479553 h 4341716"/>
              <a:gd name="connsiteX392-4155" fmla="*/ 4036708 w 9336686"/>
              <a:gd name="connsiteY392-4156" fmla="*/ 1441762 h 4341716"/>
              <a:gd name="connsiteX393-4157" fmla="*/ 4062914 w 9336686"/>
              <a:gd name="connsiteY393-4158" fmla="*/ 1402893 h 4341716"/>
              <a:gd name="connsiteX394-4159" fmla="*/ 4062914 w 9336686"/>
              <a:gd name="connsiteY394-4160" fmla="*/ 1326765 h 4341716"/>
              <a:gd name="connsiteX395-4161" fmla="*/ 4141718 w 9336686"/>
              <a:gd name="connsiteY395-4162" fmla="*/ 1207877 h 4341716"/>
              <a:gd name="connsiteX396-4163" fmla="*/ 4185518 w 9336686"/>
              <a:gd name="connsiteY396-4164" fmla="*/ 1199035 h 4341716"/>
              <a:gd name="connsiteX397-4165" fmla="*/ 4185518 w 9336686"/>
              <a:gd name="connsiteY397-4166" fmla="*/ 1197669 h 4341716"/>
              <a:gd name="connsiteX398-4167" fmla="*/ 4208998 w 9336686"/>
              <a:gd name="connsiteY398-4168" fmla="*/ 1195302 h 4341716"/>
              <a:gd name="connsiteX399-4169" fmla="*/ 4308727 w 9336686"/>
              <a:gd name="connsiteY399-4170" fmla="*/ 1109353 h 4341716"/>
              <a:gd name="connsiteX400-4171" fmla="*/ 4316928 w 9336686"/>
              <a:gd name="connsiteY400-4172" fmla="*/ 1062882 h 4341716"/>
              <a:gd name="connsiteX401-4173" fmla="*/ 4316928 w 9336686"/>
              <a:gd name="connsiteY401-4174" fmla="*/ 595713 h 4341716"/>
              <a:gd name="connsiteX402-4175" fmla="*/ 4445955 w 9336686"/>
              <a:gd name="connsiteY402-4176" fmla="*/ 466686 h 4341716"/>
              <a:gd name="connsiteX403-4177" fmla="*/ 4445954 w 9336686"/>
              <a:gd name="connsiteY403-4178" fmla="*/ 466685 h 4341716"/>
              <a:gd name="connsiteX404-4179" fmla="*/ 4574981 w 9336686"/>
              <a:gd name="connsiteY404-4180" fmla="*/ 595712 h 4341716"/>
              <a:gd name="connsiteX405-4181" fmla="*/ 4574981 w 9336686"/>
              <a:gd name="connsiteY405-4182" fmla="*/ 916347 h 4341716"/>
              <a:gd name="connsiteX406-4183" fmla="*/ 4592149 w 9336686"/>
              <a:gd name="connsiteY406-4184" fmla="*/ 944642 h 4341716"/>
              <a:gd name="connsiteX407-4185" fmla="*/ 4691712 w 9336686"/>
              <a:gd name="connsiteY407-4186" fmla="*/ 991596 h 4341716"/>
              <a:gd name="connsiteX408-4187" fmla="*/ 4810600 w 9336686"/>
              <a:gd name="connsiteY408-4188" fmla="*/ 912792 h 4341716"/>
              <a:gd name="connsiteX409-4189" fmla="*/ 4816700 w 9336686"/>
              <a:gd name="connsiteY409-4190" fmla="*/ 882576 h 4341716"/>
              <a:gd name="connsiteX410-4191" fmla="*/ 4816700 w 9336686"/>
              <a:gd name="connsiteY410-4192" fmla="*/ 275141 h 4341716"/>
              <a:gd name="connsiteX411-4193" fmla="*/ 4945727 w 9336686"/>
              <a:gd name="connsiteY411-4194" fmla="*/ 146114 h 4341716"/>
              <a:gd name="connsiteX412-4195" fmla="*/ 4945726 w 9336686"/>
              <a:gd name="connsiteY412-4196" fmla="*/ 146115 h 4341716"/>
              <a:gd name="connsiteX413-4197" fmla="*/ 5074753 w 9336686"/>
              <a:gd name="connsiteY413-4198" fmla="*/ 275142 h 4341716"/>
              <a:gd name="connsiteX414-4199" fmla="*/ 5074753 w 9336686"/>
              <a:gd name="connsiteY414-4200" fmla="*/ 386500 h 4341716"/>
              <a:gd name="connsiteX415-4201" fmla="*/ 5076579 w 9336686"/>
              <a:gd name="connsiteY415-4202" fmla="*/ 395545 h 4341716"/>
              <a:gd name="connsiteX416-4203" fmla="*/ 5195465 w 9336686"/>
              <a:gd name="connsiteY416-4204" fmla="*/ 474349 h 4341716"/>
              <a:gd name="connsiteX417-4205" fmla="*/ 5314353 w 9336686"/>
              <a:gd name="connsiteY417-4206" fmla="*/ 395545 h 4341716"/>
              <a:gd name="connsiteX418-4207" fmla="*/ 5318490 w 9336686"/>
              <a:gd name="connsiteY418-4208" fmla="*/ 375052 h 4341716"/>
              <a:gd name="connsiteX419-4209" fmla="*/ 5318490 w 9336686"/>
              <a:gd name="connsiteY419-4210" fmla="*/ 129027 h 4341716"/>
              <a:gd name="connsiteX420-4211" fmla="*/ 5447517 w 9336686"/>
              <a:gd name="connsiteY420-4212" fmla="*/ 0 h 4341716"/>
              <a:gd name="connsiteX0-4213" fmla="*/ 3651347 w 9336686"/>
              <a:gd name="connsiteY0-4214" fmla="*/ 3605718 h 4341716"/>
              <a:gd name="connsiteX1-4215" fmla="*/ 3648504 w 9336686"/>
              <a:gd name="connsiteY1-4216" fmla="*/ 3606586 h 4341716"/>
              <a:gd name="connsiteX2-4217" fmla="*/ 3648898 w 9336686"/>
              <a:gd name="connsiteY2-4218" fmla="*/ 3606552 h 4341716"/>
              <a:gd name="connsiteX3-4219" fmla="*/ 3651347 w 9336686"/>
              <a:gd name="connsiteY3-4220" fmla="*/ 3605718 h 4341716"/>
              <a:gd name="connsiteX4-4221" fmla="*/ 1906601 w 9336686"/>
              <a:gd name="connsiteY4-4222" fmla="*/ 3260396 h 4341716"/>
              <a:gd name="connsiteX5-4223" fmla="*/ 1903759 w 9336686"/>
              <a:gd name="connsiteY5-4224" fmla="*/ 3261264 h 4341716"/>
              <a:gd name="connsiteX6-4225" fmla="*/ 1904153 w 9336686"/>
              <a:gd name="connsiteY6-4226" fmla="*/ 3261230 h 4341716"/>
              <a:gd name="connsiteX7-4227" fmla="*/ 1906601 w 9336686"/>
              <a:gd name="connsiteY7-4228" fmla="*/ 3260396 h 4341716"/>
              <a:gd name="connsiteX8-4229" fmla="*/ 5128552 w 9336686"/>
              <a:gd name="connsiteY8-4230" fmla="*/ 3139033 h 4341716"/>
              <a:gd name="connsiteX9-4231" fmla="*/ 5131001 w 9336686"/>
              <a:gd name="connsiteY9-4232" fmla="*/ 3139867 h 4341716"/>
              <a:gd name="connsiteX10-4233" fmla="*/ 5131395 w 9336686"/>
              <a:gd name="connsiteY10-4234" fmla="*/ 3139901 h 4341716"/>
              <a:gd name="connsiteX11-4235" fmla="*/ 5128552 w 9336686"/>
              <a:gd name="connsiteY11-4236" fmla="*/ 3139033 h 4341716"/>
              <a:gd name="connsiteX12-4237" fmla="*/ 145218 w 9336686"/>
              <a:gd name="connsiteY12-4238" fmla="*/ 2924768 h 4341716"/>
              <a:gd name="connsiteX13-4239" fmla="*/ 142375 w 9336686"/>
              <a:gd name="connsiteY13-4240" fmla="*/ 2925636 h 4341716"/>
              <a:gd name="connsiteX14-4241" fmla="*/ 142769 w 9336686"/>
              <a:gd name="connsiteY14-4242" fmla="*/ 2925602 h 4341716"/>
              <a:gd name="connsiteX15-4243" fmla="*/ 145218 w 9336686"/>
              <a:gd name="connsiteY15-4244" fmla="*/ 2924768 h 4341716"/>
              <a:gd name="connsiteX16-4245" fmla="*/ 1148720 w 9336686"/>
              <a:gd name="connsiteY16-4246" fmla="*/ 2632936 h 4341716"/>
              <a:gd name="connsiteX17-4247" fmla="*/ 1145876 w 9336686"/>
              <a:gd name="connsiteY17-4248" fmla="*/ 2633804 h 4341716"/>
              <a:gd name="connsiteX18-4249" fmla="*/ 1146270 w 9336686"/>
              <a:gd name="connsiteY18-4250" fmla="*/ 2633770 h 4341716"/>
              <a:gd name="connsiteX19-4251" fmla="*/ 1148720 w 9336686"/>
              <a:gd name="connsiteY19-4252" fmla="*/ 2632936 h 4341716"/>
              <a:gd name="connsiteX20-4253" fmla="*/ 8190809 w 9336686"/>
              <a:gd name="connsiteY20-4254" fmla="*/ 1707912 h 4341716"/>
              <a:gd name="connsiteX21-4255" fmla="*/ 8190415 w 9336686"/>
              <a:gd name="connsiteY21-4256" fmla="*/ 1707946 h 4341716"/>
              <a:gd name="connsiteX22-4257" fmla="*/ 8187965 w 9336686"/>
              <a:gd name="connsiteY22-4258" fmla="*/ 1708780 h 4341716"/>
              <a:gd name="connsiteX23-4259" fmla="*/ 8190809 w 9336686"/>
              <a:gd name="connsiteY23-4260" fmla="*/ 1707912 h 4341716"/>
              <a:gd name="connsiteX24-4261" fmla="*/ 9194310 w 9336686"/>
              <a:gd name="connsiteY24-4262" fmla="*/ 1416080 h 4341716"/>
              <a:gd name="connsiteX25-4263" fmla="*/ 9193916 w 9336686"/>
              <a:gd name="connsiteY25-4264" fmla="*/ 1416114 h 4341716"/>
              <a:gd name="connsiteX26-4265" fmla="*/ 9191467 w 9336686"/>
              <a:gd name="connsiteY26-4266" fmla="*/ 1416948 h 4341716"/>
              <a:gd name="connsiteX27-4267" fmla="*/ 9194310 w 9336686"/>
              <a:gd name="connsiteY27-4268" fmla="*/ 1416080 h 4341716"/>
              <a:gd name="connsiteX28-4269" fmla="*/ 4205290 w 9336686"/>
              <a:gd name="connsiteY28-4270" fmla="*/ 1201815 h 4341716"/>
              <a:gd name="connsiteX29-4271" fmla="*/ 4208133 w 9336686"/>
              <a:gd name="connsiteY29-4272" fmla="*/ 1202683 h 4341716"/>
              <a:gd name="connsiteX30-4273" fmla="*/ 4205684 w 9336686"/>
              <a:gd name="connsiteY30-4274" fmla="*/ 1201849 h 4341716"/>
              <a:gd name="connsiteX31-4275" fmla="*/ 4205290 w 9336686"/>
              <a:gd name="connsiteY31-4276" fmla="*/ 1201815 h 4341716"/>
              <a:gd name="connsiteX32-4277" fmla="*/ 7432926 w 9336686"/>
              <a:gd name="connsiteY32-4278" fmla="*/ 1080452 h 4341716"/>
              <a:gd name="connsiteX33-4279" fmla="*/ 7432532 w 9336686"/>
              <a:gd name="connsiteY33-4280" fmla="*/ 1080486 h 4341716"/>
              <a:gd name="connsiteX34-4281" fmla="*/ 7430084 w 9336686"/>
              <a:gd name="connsiteY34-4282" fmla="*/ 1081320 h 4341716"/>
              <a:gd name="connsiteX35-4283" fmla="*/ 7432926 w 9336686"/>
              <a:gd name="connsiteY35-4284" fmla="*/ 1080452 h 4341716"/>
              <a:gd name="connsiteX36-4285" fmla="*/ 5688181 w 9336686"/>
              <a:gd name="connsiteY36-4286" fmla="*/ 735130 h 4341716"/>
              <a:gd name="connsiteX37-4287" fmla="*/ 5687787 w 9336686"/>
              <a:gd name="connsiteY37-4288" fmla="*/ 735164 h 4341716"/>
              <a:gd name="connsiteX38-4289" fmla="*/ 5685338 w 9336686"/>
              <a:gd name="connsiteY38-4290" fmla="*/ 735998 h 4341716"/>
              <a:gd name="connsiteX39-4291" fmla="*/ 5688181 w 9336686"/>
              <a:gd name="connsiteY39-4292" fmla="*/ 735130 h 4341716"/>
              <a:gd name="connsiteX40-4293" fmla="*/ 5447517 w 9336686"/>
              <a:gd name="connsiteY40-4294" fmla="*/ 0 h 4341716"/>
              <a:gd name="connsiteX41-4295" fmla="*/ 5447516 w 9336686"/>
              <a:gd name="connsiteY41-4296" fmla="*/ 1 h 4341716"/>
              <a:gd name="connsiteX42-4297" fmla="*/ 5576543 w 9336686"/>
              <a:gd name="connsiteY42-4298" fmla="*/ 129028 h 4341716"/>
              <a:gd name="connsiteX43-4299" fmla="*/ 5576543 w 9336686"/>
              <a:gd name="connsiteY43-4300" fmla="*/ 596197 h 4341716"/>
              <a:gd name="connsiteX44-4301" fmla="*/ 5584744 w 9336686"/>
              <a:gd name="connsiteY44-4302" fmla="*/ 642668 h 4341716"/>
              <a:gd name="connsiteX45-4303" fmla="*/ 5684473 w 9336686"/>
              <a:gd name="connsiteY45-4304" fmla="*/ 728617 h 4341716"/>
              <a:gd name="connsiteX46-4305" fmla="*/ 5707953 w 9336686"/>
              <a:gd name="connsiteY46-4306" fmla="*/ 730984 h 4341716"/>
              <a:gd name="connsiteX47-4307" fmla="*/ 5707953 w 9336686"/>
              <a:gd name="connsiteY47-4308" fmla="*/ 732350 h 4341716"/>
              <a:gd name="connsiteX48-4309" fmla="*/ 5751753 w 9336686"/>
              <a:gd name="connsiteY48-4310" fmla="*/ 741192 h 4341716"/>
              <a:gd name="connsiteX49-4311" fmla="*/ 5830557 w 9336686"/>
              <a:gd name="connsiteY49-4312" fmla="*/ 860080 h 4341716"/>
              <a:gd name="connsiteX50-4313" fmla="*/ 5830557 w 9336686"/>
              <a:gd name="connsiteY50-4314" fmla="*/ 910409 h 4341716"/>
              <a:gd name="connsiteX51-4315" fmla="*/ 5836071 w 9336686"/>
              <a:gd name="connsiteY51-4316" fmla="*/ 937722 h 4341716"/>
              <a:gd name="connsiteX52-4317" fmla="*/ 5954959 w 9336686"/>
              <a:gd name="connsiteY52-4318" fmla="*/ 1016526 h 4341716"/>
              <a:gd name="connsiteX53-4319" fmla="*/ 6046195 w 9336686"/>
              <a:gd name="connsiteY53-4320" fmla="*/ 978735 h 4341716"/>
              <a:gd name="connsiteX54-4321" fmla="*/ 6073131 w 9336686"/>
              <a:gd name="connsiteY54-4322" fmla="*/ 938784 h 4341716"/>
              <a:gd name="connsiteX55-4323" fmla="*/ 6073131 w 9336686"/>
              <a:gd name="connsiteY55-4324" fmla="*/ 710574 h 4341716"/>
              <a:gd name="connsiteX56-4325" fmla="*/ 6202158 w 9336686"/>
              <a:gd name="connsiteY56-4326" fmla="*/ 581547 h 4341716"/>
              <a:gd name="connsiteX57-4327" fmla="*/ 6202157 w 9336686"/>
              <a:gd name="connsiteY57-4328" fmla="*/ 581548 h 4341716"/>
              <a:gd name="connsiteX58-4329" fmla="*/ 6331184 w 9336686"/>
              <a:gd name="connsiteY58-4330" fmla="*/ 710575 h 4341716"/>
              <a:gd name="connsiteX59-4331" fmla="*/ 6331184 w 9336686"/>
              <a:gd name="connsiteY59-4332" fmla="*/ 1349947 h 4341716"/>
              <a:gd name="connsiteX60-4333" fmla="*/ 6336405 w 9336686"/>
              <a:gd name="connsiteY60-4334" fmla="*/ 1375809 h 4341716"/>
              <a:gd name="connsiteX61-4335" fmla="*/ 6455293 w 9336686"/>
              <a:gd name="connsiteY61-4336" fmla="*/ 1454613 h 4341716"/>
              <a:gd name="connsiteX62-4337" fmla="*/ 6574180 w 9336686"/>
              <a:gd name="connsiteY62-4338" fmla="*/ 1375809 h 4341716"/>
              <a:gd name="connsiteX63-4339" fmla="*/ 6574653 w 9336686"/>
              <a:gd name="connsiteY63-4340" fmla="*/ 1373466 h 4341716"/>
              <a:gd name="connsiteX64-4341" fmla="*/ 6574653 w 9336686"/>
              <a:gd name="connsiteY64-4342" fmla="*/ 1228521 h 4341716"/>
              <a:gd name="connsiteX65-4343" fmla="*/ 6653456 w 9336686"/>
              <a:gd name="connsiteY65-4344" fmla="*/ 1109633 h 4341716"/>
              <a:gd name="connsiteX66-4345" fmla="*/ 6701526 w 9336686"/>
              <a:gd name="connsiteY66-4346" fmla="*/ 1099929 h 4341716"/>
              <a:gd name="connsiteX67-4347" fmla="*/ 6701526 w 9336686"/>
              <a:gd name="connsiteY67-4348" fmla="*/ 1099191 h 4341716"/>
              <a:gd name="connsiteX68-4349" fmla="*/ 6725006 w 9336686"/>
              <a:gd name="connsiteY68-4350" fmla="*/ 1096824 h 4341716"/>
              <a:gd name="connsiteX69-4351" fmla="*/ 6802070 w 9336686"/>
              <a:gd name="connsiteY69-4352" fmla="*/ 1050380 h 4341716"/>
              <a:gd name="connsiteX70-4353" fmla="*/ 6823858 w 9336686"/>
              <a:gd name="connsiteY70-4354" fmla="*/ 1012404 h 4341716"/>
              <a:gd name="connsiteX71-4355" fmla="*/ 6823858 w 9336686"/>
              <a:gd name="connsiteY71-4356" fmla="*/ 886836 h 4341716"/>
              <a:gd name="connsiteX72-4357" fmla="*/ 6902661 w 9336686"/>
              <a:gd name="connsiteY72-4358" fmla="*/ 767948 h 4341716"/>
              <a:gd name="connsiteX73-4359" fmla="*/ 6950731 w 9336686"/>
              <a:gd name="connsiteY73-4360" fmla="*/ 758244 h 4341716"/>
              <a:gd name="connsiteX74-4361" fmla="*/ 6950731 w 9336686"/>
              <a:gd name="connsiteY74-4362" fmla="*/ 757506 h 4341716"/>
              <a:gd name="connsiteX75-4363" fmla="*/ 6974211 w 9336686"/>
              <a:gd name="connsiteY75-4364" fmla="*/ 755139 h 4341716"/>
              <a:gd name="connsiteX76-4365" fmla="*/ 7051275 w 9336686"/>
              <a:gd name="connsiteY76-4366" fmla="*/ 708695 h 4341716"/>
              <a:gd name="connsiteX77-4367" fmla="*/ 7063236 w 9336686"/>
              <a:gd name="connsiteY77-4368" fmla="*/ 687847 h 4341716"/>
              <a:gd name="connsiteX78-4369" fmla="*/ 7063236 w 9336686"/>
              <a:gd name="connsiteY78-4370" fmla="*/ 474349 h 4341716"/>
              <a:gd name="connsiteX79-4371" fmla="*/ 7192262 w 9336686"/>
              <a:gd name="connsiteY79-4372" fmla="*/ 345322 h 4341716"/>
              <a:gd name="connsiteX80-4373" fmla="*/ 7192261 w 9336686"/>
              <a:gd name="connsiteY80-4374" fmla="*/ 345323 h 4341716"/>
              <a:gd name="connsiteX81-4375" fmla="*/ 7321289 w 9336686"/>
              <a:gd name="connsiteY81-4376" fmla="*/ 474350 h 4341716"/>
              <a:gd name="connsiteX82-4377" fmla="*/ 7321289 w 9336686"/>
              <a:gd name="connsiteY82-4378" fmla="*/ 941519 h 4341716"/>
              <a:gd name="connsiteX83-4379" fmla="*/ 7329490 w 9336686"/>
              <a:gd name="connsiteY83-4380" fmla="*/ 987990 h 4341716"/>
              <a:gd name="connsiteX84-4381" fmla="*/ 7429218 w 9336686"/>
              <a:gd name="connsiteY84-4382" fmla="*/ 1073939 h 4341716"/>
              <a:gd name="connsiteX85-4383" fmla="*/ 7452698 w 9336686"/>
              <a:gd name="connsiteY85-4384" fmla="*/ 1076306 h 4341716"/>
              <a:gd name="connsiteX86-4385" fmla="*/ 7452698 w 9336686"/>
              <a:gd name="connsiteY86-4386" fmla="*/ 1077672 h 4341716"/>
              <a:gd name="connsiteX87-4387" fmla="*/ 7496498 w 9336686"/>
              <a:gd name="connsiteY87-4388" fmla="*/ 1086514 h 4341716"/>
              <a:gd name="connsiteX88-4389" fmla="*/ 7575302 w 9336686"/>
              <a:gd name="connsiteY88-4390" fmla="*/ 1205402 h 4341716"/>
              <a:gd name="connsiteX89-4391" fmla="*/ 7575302 w 9336686"/>
              <a:gd name="connsiteY89-4392" fmla="*/ 1345613 h 4341716"/>
              <a:gd name="connsiteX90-4393" fmla="*/ 7581398 w 9336686"/>
              <a:gd name="connsiteY90-4394" fmla="*/ 1375809 h 4341716"/>
              <a:gd name="connsiteX91-4395" fmla="*/ 7700287 w 9336686"/>
              <a:gd name="connsiteY91-4396" fmla="*/ 1454613 h 4341716"/>
              <a:gd name="connsiteX92-4397" fmla="*/ 7819175 w 9336686"/>
              <a:gd name="connsiteY92-4398" fmla="*/ 1375809 h 4341716"/>
              <a:gd name="connsiteX93-4399" fmla="*/ 7821117 w 9336686"/>
              <a:gd name="connsiteY93-4400" fmla="*/ 1366189 h 4341716"/>
              <a:gd name="connsiteX94-4401" fmla="*/ 7821117 w 9336686"/>
              <a:gd name="connsiteY94-4402" fmla="*/ 1101809 h 4341716"/>
              <a:gd name="connsiteX95-4403" fmla="*/ 7950144 w 9336686"/>
              <a:gd name="connsiteY95-4404" fmla="*/ 972782 h 4341716"/>
              <a:gd name="connsiteX96-4405" fmla="*/ 7950143 w 9336686"/>
              <a:gd name="connsiteY96-4406" fmla="*/ 972783 h 4341716"/>
              <a:gd name="connsiteX97-4407" fmla="*/ 8079171 w 9336686"/>
              <a:gd name="connsiteY97-4408" fmla="*/ 1101810 h 4341716"/>
              <a:gd name="connsiteX98-4409" fmla="*/ 8079171 w 9336686"/>
              <a:gd name="connsiteY98-4410" fmla="*/ 1568979 h 4341716"/>
              <a:gd name="connsiteX99-4411" fmla="*/ 8087371 w 9336686"/>
              <a:gd name="connsiteY99-4412" fmla="*/ 1615450 h 4341716"/>
              <a:gd name="connsiteX100-4413" fmla="*/ 8187101 w 9336686"/>
              <a:gd name="connsiteY100-4414" fmla="*/ 1701399 h 4341716"/>
              <a:gd name="connsiteX101-4415" fmla="*/ 8210581 w 9336686"/>
              <a:gd name="connsiteY101-4416" fmla="*/ 1703766 h 4341716"/>
              <a:gd name="connsiteX102-4417" fmla="*/ 8210581 w 9336686"/>
              <a:gd name="connsiteY102-4418" fmla="*/ 1705132 h 4341716"/>
              <a:gd name="connsiteX103-4419" fmla="*/ 8254380 w 9336686"/>
              <a:gd name="connsiteY103-4420" fmla="*/ 1713974 h 4341716"/>
              <a:gd name="connsiteX104-4421" fmla="*/ 8333185 w 9336686"/>
              <a:gd name="connsiteY104-4422" fmla="*/ 1832862 h 4341716"/>
              <a:gd name="connsiteX105-4423" fmla="*/ 8333185 w 9336686"/>
              <a:gd name="connsiteY105-4424" fmla="*/ 1954283 h 4341716"/>
              <a:gd name="connsiteX106-4425" fmla="*/ 8333416 w 9336686"/>
              <a:gd name="connsiteY106-4426" fmla="*/ 1955426 h 4341716"/>
              <a:gd name="connsiteX107-4427" fmla="*/ 8452304 w 9336686"/>
              <a:gd name="connsiteY107-4428" fmla="*/ 2034230 h 4341716"/>
              <a:gd name="connsiteX108-4429" fmla="*/ 8571191 w 9336686"/>
              <a:gd name="connsiteY108-4430" fmla="*/ 1955426 h 4341716"/>
              <a:gd name="connsiteX109-4431" fmla="*/ 8574647 w 9336686"/>
              <a:gd name="connsiteY109-4432" fmla="*/ 1938306 h 4341716"/>
              <a:gd name="connsiteX110-4433" fmla="*/ 8574647 w 9336686"/>
              <a:gd name="connsiteY110-4434" fmla="*/ 1727044 h 4341716"/>
              <a:gd name="connsiteX111-4435" fmla="*/ 8653450 w 9336686"/>
              <a:gd name="connsiteY111-4436" fmla="*/ 1608156 h 4341716"/>
              <a:gd name="connsiteX112-4437" fmla="*/ 8701520 w 9336686"/>
              <a:gd name="connsiteY112-4438" fmla="*/ 1598452 h 4341716"/>
              <a:gd name="connsiteX113-4439" fmla="*/ 8701520 w 9336686"/>
              <a:gd name="connsiteY113-4440" fmla="*/ 1597714 h 4341716"/>
              <a:gd name="connsiteX114-4441" fmla="*/ 8725000 w 9336686"/>
              <a:gd name="connsiteY114-4442" fmla="*/ 1595347 h 4341716"/>
              <a:gd name="connsiteX115-4443" fmla="*/ 8802064 w 9336686"/>
              <a:gd name="connsiteY115-4444" fmla="*/ 1548903 h 4341716"/>
              <a:gd name="connsiteX116-4445" fmla="*/ 8824619 w 9336686"/>
              <a:gd name="connsiteY116-4446" fmla="*/ 1509590 h 4341716"/>
              <a:gd name="connsiteX117-4447" fmla="*/ 8824619 w 9336686"/>
              <a:gd name="connsiteY117-4448" fmla="*/ 809977 h 4341716"/>
              <a:gd name="connsiteX118-4449" fmla="*/ 8953646 w 9336686"/>
              <a:gd name="connsiteY118-4450" fmla="*/ 680950 h 4341716"/>
              <a:gd name="connsiteX119-4451" fmla="*/ 8953645 w 9336686"/>
              <a:gd name="connsiteY119-4452" fmla="*/ 680951 h 4341716"/>
              <a:gd name="connsiteX120-4453" fmla="*/ 9082672 w 9336686"/>
              <a:gd name="connsiteY120-4454" fmla="*/ 809978 h 4341716"/>
              <a:gd name="connsiteX121-4455" fmla="*/ 9082672 w 9336686"/>
              <a:gd name="connsiteY121-4456" fmla="*/ 1277147 h 4341716"/>
              <a:gd name="connsiteX122-4457" fmla="*/ 9090873 w 9336686"/>
              <a:gd name="connsiteY122-4458" fmla="*/ 1323618 h 4341716"/>
              <a:gd name="connsiteX123-4459" fmla="*/ 9190602 w 9336686"/>
              <a:gd name="connsiteY123-4460" fmla="*/ 1409567 h 4341716"/>
              <a:gd name="connsiteX124-4461" fmla="*/ 9214082 w 9336686"/>
              <a:gd name="connsiteY124-4462" fmla="*/ 1411934 h 4341716"/>
              <a:gd name="connsiteX125-4463" fmla="*/ 9214082 w 9336686"/>
              <a:gd name="connsiteY125-4464" fmla="*/ 1413300 h 4341716"/>
              <a:gd name="connsiteX126-4465" fmla="*/ 9257882 w 9336686"/>
              <a:gd name="connsiteY126-4466" fmla="*/ 1422142 h 4341716"/>
              <a:gd name="connsiteX127-4467" fmla="*/ 9336686 w 9336686"/>
              <a:gd name="connsiteY127-4468" fmla="*/ 1541030 h 4341716"/>
              <a:gd name="connsiteX128-4469" fmla="*/ 9336686 w 9336686"/>
              <a:gd name="connsiteY128-4470" fmla="*/ 2136650 h 4341716"/>
              <a:gd name="connsiteX129-4471" fmla="*/ 9336686 w 9336686"/>
              <a:gd name="connsiteY129-4472" fmla="*/ 2205066 h 4341716"/>
              <a:gd name="connsiteX130-4473" fmla="*/ 9336685 w 9336686"/>
              <a:gd name="connsiteY130-4474" fmla="*/ 3558605 h 4341716"/>
              <a:gd name="connsiteX131-4475" fmla="*/ 9207658 w 9336686"/>
              <a:gd name="connsiteY131-4476" fmla="*/ 3687632 h 4341716"/>
              <a:gd name="connsiteX132-4477" fmla="*/ 9207659 w 9336686"/>
              <a:gd name="connsiteY132-4478" fmla="*/ 3687631 h 4341716"/>
              <a:gd name="connsiteX133-4479" fmla="*/ 9078632 w 9336686"/>
              <a:gd name="connsiteY133-4480" fmla="*/ 3558604 h 4341716"/>
              <a:gd name="connsiteX134-4481" fmla="*/ 9078632 w 9336686"/>
              <a:gd name="connsiteY134-4482" fmla="*/ 2935868 h 4341716"/>
              <a:gd name="connsiteX135-4483" fmla="*/ 9062402 w 9336686"/>
              <a:gd name="connsiteY135-4484" fmla="*/ 2909117 h 4341716"/>
              <a:gd name="connsiteX136-4485" fmla="*/ 8962838 w 9336686"/>
              <a:gd name="connsiteY136-4486" fmla="*/ 2862163 h 4341716"/>
              <a:gd name="connsiteX137-4487" fmla="*/ 8843950 w 9336686"/>
              <a:gd name="connsiteY137-4488" fmla="*/ 2940967 h 4341716"/>
              <a:gd name="connsiteX138-4489" fmla="*/ 8842149 w 9336686"/>
              <a:gd name="connsiteY138-4490" fmla="*/ 2949889 h 4341716"/>
              <a:gd name="connsiteX139-4491" fmla="*/ 8842149 w 9336686"/>
              <a:gd name="connsiteY139-4492" fmla="*/ 3377665 h 4341716"/>
              <a:gd name="connsiteX140-4493" fmla="*/ 8713122 w 9336686"/>
              <a:gd name="connsiteY140-4494" fmla="*/ 3506692 h 4341716"/>
              <a:gd name="connsiteX141-4495" fmla="*/ 8713123 w 9336686"/>
              <a:gd name="connsiteY141-4496" fmla="*/ 3506691 h 4341716"/>
              <a:gd name="connsiteX142-4497" fmla="*/ 8584096 w 9336686"/>
              <a:gd name="connsiteY142-4498" fmla="*/ 3377664 h 4341716"/>
              <a:gd name="connsiteX143-4499" fmla="*/ 8584096 w 9336686"/>
              <a:gd name="connsiteY143-4500" fmla="*/ 2205066 h 4341716"/>
              <a:gd name="connsiteX144-4501" fmla="*/ 8584095 w 9336686"/>
              <a:gd name="connsiteY144-4502" fmla="*/ 2205066 h 4341716"/>
              <a:gd name="connsiteX145-4503" fmla="*/ 8584095 w 9336686"/>
              <a:gd name="connsiteY145-4504" fmla="*/ 3394187 h 4341716"/>
              <a:gd name="connsiteX146-4505" fmla="*/ 8573957 w 9336686"/>
              <a:gd name="connsiteY146-4506" fmla="*/ 3343968 h 4341716"/>
              <a:gd name="connsiteX147-4507" fmla="*/ 8455069 w 9336686"/>
              <a:gd name="connsiteY147-4508" fmla="*/ 3265164 h 4341716"/>
              <a:gd name="connsiteX148-4509" fmla="*/ 8336182 w 9336686"/>
              <a:gd name="connsiteY148-4510" fmla="*/ 3343968 h 4341716"/>
              <a:gd name="connsiteX149-4511" fmla="*/ 8326418 w 9336686"/>
              <a:gd name="connsiteY149-4512" fmla="*/ 3392328 h 4341716"/>
              <a:gd name="connsiteX150-4513" fmla="*/ 8326418 w 9336686"/>
              <a:gd name="connsiteY150-4514" fmla="*/ 3978730 h 4341716"/>
              <a:gd name="connsiteX151-4515" fmla="*/ 8197391 w 9336686"/>
              <a:gd name="connsiteY151-4516" fmla="*/ 4107757 h 4341716"/>
              <a:gd name="connsiteX152-4517" fmla="*/ 8197392 w 9336686"/>
              <a:gd name="connsiteY152-4518" fmla="*/ 4107756 h 4341716"/>
              <a:gd name="connsiteX153-4519" fmla="*/ 8068365 w 9336686"/>
              <a:gd name="connsiteY153-4520" fmla="*/ 3978729 h 4341716"/>
              <a:gd name="connsiteX154-4521" fmla="*/ 8068365 w 9336686"/>
              <a:gd name="connsiteY154-4522" fmla="*/ 2205066 h 4341716"/>
              <a:gd name="connsiteX155-4523" fmla="*/ 8068364 w 9336686"/>
              <a:gd name="connsiteY155-4524" fmla="*/ 3081767 h 4341716"/>
              <a:gd name="connsiteX156-4525" fmla="*/ 8058226 w 9336686"/>
              <a:gd name="connsiteY156-4526" fmla="*/ 3031548 h 4341716"/>
              <a:gd name="connsiteX157-4527" fmla="*/ 7939338 w 9336686"/>
              <a:gd name="connsiteY157-4528" fmla="*/ 2952744 h 4341716"/>
              <a:gd name="connsiteX158-4529" fmla="*/ 7820451 w 9336686"/>
              <a:gd name="connsiteY158-4530" fmla="*/ 3031548 h 4341716"/>
              <a:gd name="connsiteX159-4531" fmla="*/ 7816853 w 9336686"/>
              <a:gd name="connsiteY159-4532" fmla="*/ 3049367 h 4341716"/>
              <a:gd name="connsiteX160-4533" fmla="*/ 7816853 w 9336686"/>
              <a:gd name="connsiteY160-4534" fmla="*/ 3358313 h 4341716"/>
              <a:gd name="connsiteX161-4535" fmla="*/ 7687826 w 9336686"/>
              <a:gd name="connsiteY161-4536" fmla="*/ 3487340 h 4341716"/>
              <a:gd name="connsiteX162-4537" fmla="*/ 7687827 w 9336686"/>
              <a:gd name="connsiteY162-4538" fmla="*/ 3487339 h 4341716"/>
              <a:gd name="connsiteX163-4539" fmla="*/ 7558800 w 9336686"/>
              <a:gd name="connsiteY163-4540" fmla="*/ 3358312 h 4341716"/>
              <a:gd name="connsiteX164-4541" fmla="*/ 7558800 w 9336686"/>
              <a:gd name="connsiteY164-4542" fmla="*/ 2977960 h 4341716"/>
              <a:gd name="connsiteX165-4543" fmla="*/ 7551332 w 9336686"/>
              <a:gd name="connsiteY165-4544" fmla="*/ 2940967 h 4341716"/>
              <a:gd name="connsiteX166-4545" fmla="*/ 7432444 w 9336686"/>
              <a:gd name="connsiteY166-4546" fmla="*/ 2862163 h 4341716"/>
              <a:gd name="connsiteX167-4547" fmla="*/ 7303417 w 9336686"/>
              <a:gd name="connsiteY167-4548" fmla="*/ 2991190 h 4341716"/>
              <a:gd name="connsiteX168-4549" fmla="*/ 7303417 w 9336686"/>
              <a:gd name="connsiteY168-4550" fmla="*/ 2205066 h 4341716"/>
              <a:gd name="connsiteX169-4551" fmla="*/ 7303416 w 9336686"/>
              <a:gd name="connsiteY169-4552" fmla="*/ 3761682 h 4341716"/>
              <a:gd name="connsiteX170-4553" fmla="*/ 7174389 w 9336686"/>
              <a:gd name="connsiteY170-4554" fmla="*/ 3890709 h 4341716"/>
              <a:gd name="connsiteX171-4555" fmla="*/ 7174390 w 9336686"/>
              <a:gd name="connsiteY171-4556" fmla="*/ 3890708 h 4341716"/>
              <a:gd name="connsiteX172-4557" fmla="*/ 7045363 w 9336686"/>
              <a:gd name="connsiteY172-4558" fmla="*/ 3761681 h 4341716"/>
              <a:gd name="connsiteX173-4559" fmla="*/ 7045363 w 9336686"/>
              <a:gd name="connsiteY173-4560" fmla="*/ 2205066 h 4341716"/>
              <a:gd name="connsiteX174-4561" fmla="*/ 7045362 w 9336686"/>
              <a:gd name="connsiteY174-4562" fmla="*/ 3778204 h 4341716"/>
              <a:gd name="connsiteX175-4563" fmla="*/ 7035224 w 9336686"/>
              <a:gd name="connsiteY175-4564" fmla="*/ 3727985 h 4341716"/>
              <a:gd name="connsiteX176-4565" fmla="*/ 6916336 w 9336686"/>
              <a:gd name="connsiteY176-4566" fmla="*/ 3649181 h 4341716"/>
              <a:gd name="connsiteX177-4567" fmla="*/ 6797449 w 9336686"/>
              <a:gd name="connsiteY177-4568" fmla="*/ 3727985 h 4341716"/>
              <a:gd name="connsiteX178-4569" fmla="*/ 6787685 w 9336686"/>
              <a:gd name="connsiteY178-4570" fmla="*/ 3776346 h 4341716"/>
              <a:gd name="connsiteX179-4571" fmla="*/ 6787685 w 9336686"/>
              <a:gd name="connsiteY179-4572" fmla="*/ 3861685 h 4341716"/>
              <a:gd name="connsiteX180-4573" fmla="*/ 6658658 w 9336686"/>
              <a:gd name="connsiteY180-4574" fmla="*/ 3990712 h 4341716"/>
              <a:gd name="connsiteX181-4575" fmla="*/ 6658659 w 9336686"/>
              <a:gd name="connsiteY181-4576" fmla="*/ 3990711 h 4341716"/>
              <a:gd name="connsiteX182-4577" fmla="*/ 6529632 w 9336686"/>
              <a:gd name="connsiteY182-4578" fmla="*/ 3861684 h 4341716"/>
              <a:gd name="connsiteX183-4579" fmla="*/ 6529632 w 9336686"/>
              <a:gd name="connsiteY183-4580" fmla="*/ 2205066 h 4341716"/>
              <a:gd name="connsiteX184-4581" fmla="*/ 6529631 w 9336686"/>
              <a:gd name="connsiteY184-4582" fmla="*/ 3267664 h 4341716"/>
              <a:gd name="connsiteX185-4583" fmla="*/ 6519493 w 9336686"/>
              <a:gd name="connsiteY185-4584" fmla="*/ 3217445 h 4341716"/>
              <a:gd name="connsiteX186-4585" fmla="*/ 6400605 w 9336686"/>
              <a:gd name="connsiteY186-4586" fmla="*/ 3138641 h 4341716"/>
              <a:gd name="connsiteX187-4587" fmla="*/ 6281718 w 9336686"/>
              <a:gd name="connsiteY187-4588" fmla="*/ 3217445 h 4341716"/>
              <a:gd name="connsiteX188-4589" fmla="*/ 6278120 w 9336686"/>
              <a:gd name="connsiteY188-4590" fmla="*/ 3235264 h 4341716"/>
              <a:gd name="connsiteX189-4591" fmla="*/ 6278120 w 9336686"/>
              <a:gd name="connsiteY189-4592" fmla="*/ 3324182 h 4341716"/>
              <a:gd name="connsiteX190-4593" fmla="*/ 6149093 w 9336686"/>
              <a:gd name="connsiteY190-4594" fmla="*/ 3453209 h 4341716"/>
              <a:gd name="connsiteX191-4595" fmla="*/ 6149094 w 9336686"/>
              <a:gd name="connsiteY191-4596" fmla="*/ 3453208 h 4341716"/>
              <a:gd name="connsiteX192-4597" fmla="*/ 6020067 w 9336686"/>
              <a:gd name="connsiteY192-4598" fmla="*/ 3324181 h 4341716"/>
              <a:gd name="connsiteX193-4599" fmla="*/ 6020067 w 9336686"/>
              <a:gd name="connsiteY193-4600" fmla="*/ 3254438 h 4341716"/>
              <a:gd name="connsiteX194-4601" fmla="*/ 6012599 w 9336686"/>
              <a:gd name="connsiteY194-4602" fmla="*/ 3217445 h 4341716"/>
              <a:gd name="connsiteX195-4603" fmla="*/ 5893711 w 9336686"/>
              <a:gd name="connsiteY195-4604" fmla="*/ 3138641 h 4341716"/>
              <a:gd name="connsiteX196-4605" fmla="*/ 5774823 w 9336686"/>
              <a:gd name="connsiteY196-4606" fmla="*/ 3217445 h 4341716"/>
              <a:gd name="connsiteX197-4607" fmla="*/ 5765060 w 9336686"/>
              <a:gd name="connsiteY197-4608" fmla="*/ 3265805 h 4341716"/>
              <a:gd name="connsiteX198-4609" fmla="*/ 5765060 w 9336686"/>
              <a:gd name="connsiteY198-4610" fmla="*/ 3558605 h 4341716"/>
              <a:gd name="connsiteX199-4611" fmla="*/ 5636033 w 9336686"/>
              <a:gd name="connsiteY199-4612" fmla="*/ 3687632 h 4341716"/>
              <a:gd name="connsiteX200-4613" fmla="*/ 5636034 w 9336686"/>
              <a:gd name="connsiteY200-4614" fmla="*/ 3687631 h 4341716"/>
              <a:gd name="connsiteX201-4615" fmla="*/ 5507007 w 9336686"/>
              <a:gd name="connsiteY201-4616" fmla="*/ 3558604 h 4341716"/>
              <a:gd name="connsiteX202-4617" fmla="*/ 5507007 w 9336686"/>
              <a:gd name="connsiteY202-4618" fmla="*/ 2935868 h 4341716"/>
              <a:gd name="connsiteX203-4619" fmla="*/ 5490777 w 9336686"/>
              <a:gd name="connsiteY203-4620" fmla="*/ 2909117 h 4341716"/>
              <a:gd name="connsiteX204-4621" fmla="*/ 5391213 w 9336686"/>
              <a:gd name="connsiteY204-4622" fmla="*/ 2862163 h 4341716"/>
              <a:gd name="connsiteX205-4623" fmla="*/ 5299977 w 9336686"/>
              <a:gd name="connsiteY205-4624" fmla="*/ 2899954 h 4341716"/>
              <a:gd name="connsiteX206-4625" fmla="*/ 5273771 w 9336686"/>
              <a:gd name="connsiteY206-4626" fmla="*/ 2938823 h 4341716"/>
              <a:gd name="connsiteX207-4627" fmla="*/ 5273771 w 9336686"/>
              <a:gd name="connsiteY207-4628" fmla="*/ 3014951 h 4341716"/>
              <a:gd name="connsiteX208-4629" fmla="*/ 5194967 w 9336686"/>
              <a:gd name="connsiteY208-4630" fmla="*/ 3133839 h 4341716"/>
              <a:gd name="connsiteX209-4631" fmla="*/ 5151167 w 9336686"/>
              <a:gd name="connsiteY209-4632" fmla="*/ 3142681 h 4341716"/>
              <a:gd name="connsiteX210-4633" fmla="*/ 5151167 w 9336686"/>
              <a:gd name="connsiteY210-4634" fmla="*/ 3144047 h 4341716"/>
              <a:gd name="connsiteX211-4635" fmla="*/ 5127687 w 9336686"/>
              <a:gd name="connsiteY211-4636" fmla="*/ 3146414 h 4341716"/>
              <a:gd name="connsiteX212-4637" fmla="*/ 5027958 w 9336686"/>
              <a:gd name="connsiteY212-4638" fmla="*/ 3232363 h 4341716"/>
              <a:gd name="connsiteX213-4639" fmla="*/ 5019757 w 9336686"/>
              <a:gd name="connsiteY213-4640" fmla="*/ 3278834 h 4341716"/>
              <a:gd name="connsiteX214-4641" fmla="*/ 5019757 w 9336686"/>
              <a:gd name="connsiteY214-4642" fmla="*/ 3746003 h 4341716"/>
              <a:gd name="connsiteX215-4643" fmla="*/ 4890730 w 9336686"/>
              <a:gd name="connsiteY215-4644" fmla="*/ 3875030 h 4341716"/>
              <a:gd name="connsiteX216-4645" fmla="*/ 4890731 w 9336686"/>
              <a:gd name="connsiteY216-4646" fmla="*/ 3875031 h 4341716"/>
              <a:gd name="connsiteX217-4647" fmla="*/ 4761704 w 9336686"/>
              <a:gd name="connsiteY217-4648" fmla="*/ 3746004 h 4341716"/>
              <a:gd name="connsiteX218-4649" fmla="*/ 4761704 w 9336686"/>
              <a:gd name="connsiteY218-4650" fmla="*/ 3425369 h 4341716"/>
              <a:gd name="connsiteX219-4651" fmla="*/ 4744536 w 9336686"/>
              <a:gd name="connsiteY219-4652" fmla="*/ 3397074 h 4341716"/>
              <a:gd name="connsiteX220-4653" fmla="*/ 4644973 w 9336686"/>
              <a:gd name="connsiteY220-4654" fmla="*/ 3350120 h 4341716"/>
              <a:gd name="connsiteX221-4655" fmla="*/ 4526085 w 9336686"/>
              <a:gd name="connsiteY221-4656" fmla="*/ 3428924 h 4341716"/>
              <a:gd name="connsiteX222-4657" fmla="*/ 4519985 w 9336686"/>
              <a:gd name="connsiteY222-4658" fmla="*/ 3459140 h 4341716"/>
              <a:gd name="connsiteX223-4659" fmla="*/ 4519985 w 9336686"/>
              <a:gd name="connsiteY223-4660" fmla="*/ 4066575 h 4341716"/>
              <a:gd name="connsiteX224-4661" fmla="*/ 4390958 w 9336686"/>
              <a:gd name="connsiteY224-4662" fmla="*/ 4195602 h 4341716"/>
              <a:gd name="connsiteX225-4663" fmla="*/ 4390959 w 9336686"/>
              <a:gd name="connsiteY225-4664" fmla="*/ 4195601 h 4341716"/>
              <a:gd name="connsiteX226-4665" fmla="*/ 4261932 w 9336686"/>
              <a:gd name="connsiteY226-4666" fmla="*/ 4066574 h 4341716"/>
              <a:gd name="connsiteX227-4667" fmla="*/ 4261932 w 9336686"/>
              <a:gd name="connsiteY227-4668" fmla="*/ 3955216 h 4341716"/>
              <a:gd name="connsiteX228-4669" fmla="*/ 4260106 w 9336686"/>
              <a:gd name="connsiteY228-4670" fmla="*/ 3946171 h 4341716"/>
              <a:gd name="connsiteX229-4671" fmla="*/ 4141220 w 9336686"/>
              <a:gd name="connsiteY229-4672" fmla="*/ 3867367 h 4341716"/>
              <a:gd name="connsiteX230-4673" fmla="*/ 4022332 w 9336686"/>
              <a:gd name="connsiteY230-4674" fmla="*/ 3946171 h 4341716"/>
              <a:gd name="connsiteX231-4675" fmla="*/ 4018195 w 9336686"/>
              <a:gd name="connsiteY231-4676" fmla="*/ 3966664 h 4341716"/>
              <a:gd name="connsiteX232-4677" fmla="*/ 4018195 w 9336686"/>
              <a:gd name="connsiteY232-4678" fmla="*/ 4212689 h 4341716"/>
              <a:gd name="connsiteX233-4679" fmla="*/ 3889168 w 9336686"/>
              <a:gd name="connsiteY233-4680" fmla="*/ 4341716 h 4341716"/>
              <a:gd name="connsiteX234-4681" fmla="*/ 3889169 w 9336686"/>
              <a:gd name="connsiteY234-4682" fmla="*/ 4341715 h 4341716"/>
              <a:gd name="connsiteX235-4683" fmla="*/ 3760142 w 9336686"/>
              <a:gd name="connsiteY235-4684" fmla="*/ 4212688 h 4341716"/>
              <a:gd name="connsiteX236-4685" fmla="*/ 3760142 w 9336686"/>
              <a:gd name="connsiteY236-4686" fmla="*/ 3745519 h 4341716"/>
              <a:gd name="connsiteX237-4687" fmla="*/ 3751941 w 9336686"/>
              <a:gd name="connsiteY237-4688" fmla="*/ 3699048 h 4341716"/>
              <a:gd name="connsiteX238-4689" fmla="*/ 3652212 w 9336686"/>
              <a:gd name="connsiteY238-4690" fmla="*/ 3613099 h 4341716"/>
              <a:gd name="connsiteX239-4691" fmla="*/ 3628732 w 9336686"/>
              <a:gd name="connsiteY239-4692" fmla="*/ 3610732 h 4341716"/>
              <a:gd name="connsiteX240-4693" fmla="*/ 3628732 w 9336686"/>
              <a:gd name="connsiteY240-4694" fmla="*/ 3609366 h 4341716"/>
              <a:gd name="connsiteX241-4695" fmla="*/ 3584932 w 9336686"/>
              <a:gd name="connsiteY241-4696" fmla="*/ 3600524 h 4341716"/>
              <a:gd name="connsiteX242-4697" fmla="*/ 3506128 w 9336686"/>
              <a:gd name="connsiteY242-4698" fmla="*/ 3481636 h 4341716"/>
              <a:gd name="connsiteX243-4699" fmla="*/ 3506128 w 9336686"/>
              <a:gd name="connsiteY243-4700" fmla="*/ 3431307 h 4341716"/>
              <a:gd name="connsiteX244-4701" fmla="*/ 3500614 w 9336686"/>
              <a:gd name="connsiteY244-4702" fmla="*/ 3403994 h 4341716"/>
              <a:gd name="connsiteX245-4703" fmla="*/ 3381726 w 9336686"/>
              <a:gd name="connsiteY245-4704" fmla="*/ 3325190 h 4341716"/>
              <a:gd name="connsiteX246-4705" fmla="*/ 3290490 w 9336686"/>
              <a:gd name="connsiteY246-4706" fmla="*/ 3362981 h 4341716"/>
              <a:gd name="connsiteX247-4707" fmla="*/ 3263554 w 9336686"/>
              <a:gd name="connsiteY247-4708" fmla="*/ 3402932 h 4341716"/>
              <a:gd name="connsiteX248-4709" fmla="*/ 3263554 w 9336686"/>
              <a:gd name="connsiteY248-4710" fmla="*/ 3631142 h 4341716"/>
              <a:gd name="connsiteX249-4711" fmla="*/ 3134527 w 9336686"/>
              <a:gd name="connsiteY249-4712" fmla="*/ 3760169 h 4341716"/>
              <a:gd name="connsiteX250-4713" fmla="*/ 3134528 w 9336686"/>
              <a:gd name="connsiteY250-4714" fmla="*/ 3760168 h 4341716"/>
              <a:gd name="connsiteX251-4715" fmla="*/ 3005501 w 9336686"/>
              <a:gd name="connsiteY251-4716" fmla="*/ 3631141 h 4341716"/>
              <a:gd name="connsiteX252-4717" fmla="*/ 3005501 w 9336686"/>
              <a:gd name="connsiteY252-4718" fmla="*/ 2991769 h 4341716"/>
              <a:gd name="connsiteX253-4719" fmla="*/ 3000280 w 9336686"/>
              <a:gd name="connsiteY253-4720" fmla="*/ 2965907 h 4341716"/>
              <a:gd name="connsiteX254-4721" fmla="*/ 2881392 w 9336686"/>
              <a:gd name="connsiteY254-4722" fmla="*/ 2887103 h 4341716"/>
              <a:gd name="connsiteX255-4723" fmla="*/ 2762505 w 9336686"/>
              <a:gd name="connsiteY255-4724" fmla="*/ 2965907 h 4341716"/>
              <a:gd name="connsiteX256-4725" fmla="*/ 2762032 w 9336686"/>
              <a:gd name="connsiteY256-4726" fmla="*/ 2968250 h 4341716"/>
              <a:gd name="connsiteX257-4727" fmla="*/ 2762032 w 9336686"/>
              <a:gd name="connsiteY257-4728" fmla="*/ 3113195 h 4341716"/>
              <a:gd name="connsiteX258-4729" fmla="*/ 2683229 w 9336686"/>
              <a:gd name="connsiteY258-4730" fmla="*/ 3232083 h 4341716"/>
              <a:gd name="connsiteX259-4731" fmla="*/ 2635159 w 9336686"/>
              <a:gd name="connsiteY259-4732" fmla="*/ 3241787 h 4341716"/>
              <a:gd name="connsiteX260-4733" fmla="*/ 2635159 w 9336686"/>
              <a:gd name="connsiteY260-4734" fmla="*/ 3242525 h 4341716"/>
              <a:gd name="connsiteX261-4735" fmla="*/ 2611679 w 9336686"/>
              <a:gd name="connsiteY261-4736" fmla="*/ 3244892 h 4341716"/>
              <a:gd name="connsiteX262-4737" fmla="*/ 2534615 w 9336686"/>
              <a:gd name="connsiteY262-4738" fmla="*/ 3291336 h 4341716"/>
              <a:gd name="connsiteX263-4739" fmla="*/ 2512827 w 9336686"/>
              <a:gd name="connsiteY263-4740" fmla="*/ 3329312 h 4341716"/>
              <a:gd name="connsiteX264-4741" fmla="*/ 2512827 w 9336686"/>
              <a:gd name="connsiteY264-4742" fmla="*/ 3454880 h 4341716"/>
              <a:gd name="connsiteX265-4743" fmla="*/ 2434024 w 9336686"/>
              <a:gd name="connsiteY265-4744" fmla="*/ 3573768 h 4341716"/>
              <a:gd name="connsiteX266-4745" fmla="*/ 2385954 w 9336686"/>
              <a:gd name="connsiteY266-4746" fmla="*/ 3583472 h 4341716"/>
              <a:gd name="connsiteX267-4747" fmla="*/ 2385954 w 9336686"/>
              <a:gd name="connsiteY267-4748" fmla="*/ 3584210 h 4341716"/>
              <a:gd name="connsiteX268-4749" fmla="*/ 2362474 w 9336686"/>
              <a:gd name="connsiteY268-4750" fmla="*/ 3586577 h 4341716"/>
              <a:gd name="connsiteX269-4751" fmla="*/ 2285410 w 9336686"/>
              <a:gd name="connsiteY269-4752" fmla="*/ 3633021 h 4341716"/>
              <a:gd name="connsiteX270-4753" fmla="*/ 2273449 w 9336686"/>
              <a:gd name="connsiteY270-4754" fmla="*/ 3653869 h 4341716"/>
              <a:gd name="connsiteX271-4755" fmla="*/ 2273449 w 9336686"/>
              <a:gd name="connsiteY271-4756" fmla="*/ 3867367 h 4341716"/>
              <a:gd name="connsiteX272-4757" fmla="*/ 2144423 w 9336686"/>
              <a:gd name="connsiteY272-4758" fmla="*/ 3996394 h 4341716"/>
              <a:gd name="connsiteX273-4759" fmla="*/ 2144424 w 9336686"/>
              <a:gd name="connsiteY273-4760" fmla="*/ 3996393 h 4341716"/>
              <a:gd name="connsiteX274-4761" fmla="*/ 2015396 w 9336686"/>
              <a:gd name="connsiteY274-4762" fmla="*/ 3867366 h 4341716"/>
              <a:gd name="connsiteX275-4763" fmla="*/ 2015396 w 9336686"/>
              <a:gd name="connsiteY275-4764" fmla="*/ 3400197 h 4341716"/>
              <a:gd name="connsiteX276-4765" fmla="*/ 2007195 w 9336686"/>
              <a:gd name="connsiteY276-4766" fmla="*/ 3353726 h 4341716"/>
              <a:gd name="connsiteX277-4767" fmla="*/ 1907467 w 9336686"/>
              <a:gd name="connsiteY277-4768" fmla="*/ 3267777 h 4341716"/>
              <a:gd name="connsiteX278-4769" fmla="*/ 1883987 w 9336686"/>
              <a:gd name="connsiteY278-4770" fmla="*/ 3265410 h 4341716"/>
              <a:gd name="connsiteX279-4771" fmla="*/ 1883987 w 9336686"/>
              <a:gd name="connsiteY279-4772" fmla="*/ 3264044 h 4341716"/>
              <a:gd name="connsiteX280-4773" fmla="*/ 1840187 w 9336686"/>
              <a:gd name="connsiteY280-4774" fmla="*/ 3255202 h 4341716"/>
              <a:gd name="connsiteX281-4775" fmla="*/ 1761383 w 9336686"/>
              <a:gd name="connsiteY281-4776" fmla="*/ 3136314 h 4341716"/>
              <a:gd name="connsiteX282-4777" fmla="*/ 1761383 w 9336686"/>
              <a:gd name="connsiteY282-4778" fmla="*/ 2996103 h 4341716"/>
              <a:gd name="connsiteX283-4779" fmla="*/ 1755287 w 9336686"/>
              <a:gd name="connsiteY283-4780" fmla="*/ 2965907 h 4341716"/>
              <a:gd name="connsiteX284-4781" fmla="*/ 1636398 w 9336686"/>
              <a:gd name="connsiteY284-4782" fmla="*/ 2887103 h 4341716"/>
              <a:gd name="connsiteX285-4783" fmla="*/ 1517510 w 9336686"/>
              <a:gd name="connsiteY285-4784" fmla="*/ 2965907 h 4341716"/>
              <a:gd name="connsiteX286-4785" fmla="*/ 1515568 w 9336686"/>
              <a:gd name="connsiteY286-4786" fmla="*/ 2975527 h 4341716"/>
              <a:gd name="connsiteX287-4787" fmla="*/ 1515568 w 9336686"/>
              <a:gd name="connsiteY287-4788" fmla="*/ 3239907 h 4341716"/>
              <a:gd name="connsiteX288-4789" fmla="*/ 1386541 w 9336686"/>
              <a:gd name="connsiteY288-4790" fmla="*/ 3368934 h 4341716"/>
              <a:gd name="connsiteX289-4791" fmla="*/ 1386542 w 9336686"/>
              <a:gd name="connsiteY289-4792" fmla="*/ 3368933 h 4341716"/>
              <a:gd name="connsiteX290-4793" fmla="*/ 1257514 w 9336686"/>
              <a:gd name="connsiteY290-4794" fmla="*/ 3239906 h 4341716"/>
              <a:gd name="connsiteX291-4795" fmla="*/ 1257514 w 9336686"/>
              <a:gd name="connsiteY291-4796" fmla="*/ 2772737 h 4341716"/>
              <a:gd name="connsiteX292-4797" fmla="*/ 1249314 w 9336686"/>
              <a:gd name="connsiteY292-4798" fmla="*/ 2726266 h 4341716"/>
              <a:gd name="connsiteX293-4799" fmla="*/ 1149584 w 9336686"/>
              <a:gd name="connsiteY293-4800" fmla="*/ 2640317 h 4341716"/>
              <a:gd name="connsiteX294-4801" fmla="*/ 1126104 w 9336686"/>
              <a:gd name="connsiteY294-4802" fmla="*/ 2637950 h 4341716"/>
              <a:gd name="connsiteX295-4803" fmla="*/ 1126104 w 9336686"/>
              <a:gd name="connsiteY295-4804" fmla="*/ 2636584 h 4341716"/>
              <a:gd name="connsiteX296-4805" fmla="*/ 1082305 w 9336686"/>
              <a:gd name="connsiteY296-4806" fmla="*/ 2627742 h 4341716"/>
              <a:gd name="connsiteX297-4807" fmla="*/ 1003500 w 9336686"/>
              <a:gd name="connsiteY297-4808" fmla="*/ 2508854 h 4341716"/>
              <a:gd name="connsiteX298-4809" fmla="*/ 1003500 w 9336686"/>
              <a:gd name="connsiteY298-4810" fmla="*/ 2387433 h 4341716"/>
              <a:gd name="connsiteX299-4811" fmla="*/ 1003269 w 9336686"/>
              <a:gd name="connsiteY299-4812" fmla="*/ 2386290 h 4341716"/>
              <a:gd name="connsiteX300-4813" fmla="*/ 884381 w 9336686"/>
              <a:gd name="connsiteY300-4814" fmla="*/ 2307486 h 4341716"/>
              <a:gd name="connsiteX301-4815" fmla="*/ 765494 w 9336686"/>
              <a:gd name="connsiteY301-4816" fmla="*/ 2386290 h 4341716"/>
              <a:gd name="connsiteX302-4817" fmla="*/ 762038 w 9336686"/>
              <a:gd name="connsiteY302-4818" fmla="*/ 2403410 h 4341716"/>
              <a:gd name="connsiteX303-4819" fmla="*/ 762038 w 9336686"/>
              <a:gd name="connsiteY303-4820" fmla="*/ 2614672 h 4341716"/>
              <a:gd name="connsiteX304-4821" fmla="*/ 683235 w 9336686"/>
              <a:gd name="connsiteY304-4822" fmla="*/ 2733560 h 4341716"/>
              <a:gd name="connsiteX305-4823" fmla="*/ 635165 w 9336686"/>
              <a:gd name="connsiteY305-4824" fmla="*/ 2743264 h 4341716"/>
              <a:gd name="connsiteX306-4825" fmla="*/ 635165 w 9336686"/>
              <a:gd name="connsiteY306-4826" fmla="*/ 2744002 h 4341716"/>
              <a:gd name="connsiteX307-4827" fmla="*/ 611685 w 9336686"/>
              <a:gd name="connsiteY307-4828" fmla="*/ 2746369 h 4341716"/>
              <a:gd name="connsiteX308-4829" fmla="*/ 534621 w 9336686"/>
              <a:gd name="connsiteY308-4830" fmla="*/ 2792813 h 4341716"/>
              <a:gd name="connsiteX309-4831" fmla="*/ 512066 w 9336686"/>
              <a:gd name="connsiteY309-4832" fmla="*/ 2832126 h 4341716"/>
              <a:gd name="connsiteX310-4833" fmla="*/ 512066 w 9336686"/>
              <a:gd name="connsiteY310-4834" fmla="*/ 3531739 h 4341716"/>
              <a:gd name="connsiteX311-4835" fmla="*/ 383039 w 9336686"/>
              <a:gd name="connsiteY311-4836" fmla="*/ 3660766 h 4341716"/>
              <a:gd name="connsiteX312-4837" fmla="*/ 383040 w 9336686"/>
              <a:gd name="connsiteY312-4838" fmla="*/ 3660765 h 4341716"/>
              <a:gd name="connsiteX313-4839" fmla="*/ 254013 w 9336686"/>
              <a:gd name="connsiteY313-4840" fmla="*/ 3531738 h 4341716"/>
              <a:gd name="connsiteX314-4841" fmla="*/ 254013 w 9336686"/>
              <a:gd name="connsiteY314-4842" fmla="*/ 3064569 h 4341716"/>
              <a:gd name="connsiteX315-4843" fmla="*/ 245812 w 9336686"/>
              <a:gd name="connsiteY315-4844" fmla="*/ 3018098 h 4341716"/>
              <a:gd name="connsiteX316-4845" fmla="*/ 146083 w 9336686"/>
              <a:gd name="connsiteY316-4846" fmla="*/ 2932149 h 4341716"/>
              <a:gd name="connsiteX317-4847" fmla="*/ 122603 w 9336686"/>
              <a:gd name="connsiteY317-4848" fmla="*/ 2929782 h 4341716"/>
              <a:gd name="connsiteX318-4849" fmla="*/ 122603 w 9336686"/>
              <a:gd name="connsiteY318-4850" fmla="*/ 2928416 h 4341716"/>
              <a:gd name="connsiteX319-4851" fmla="*/ 78803 w 9336686"/>
              <a:gd name="connsiteY319-4852" fmla="*/ 2919574 h 4341716"/>
              <a:gd name="connsiteX320-4853" fmla="*/ 22035 w 9336686"/>
              <a:gd name="connsiteY320-4854" fmla="*/ 2872826 h 4341716"/>
              <a:gd name="connsiteX321-4855" fmla="*/ 0 w 9336686"/>
              <a:gd name="connsiteY321-4856" fmla="*/ 2800689 h 4341716"/>
              <a:gd name="connsiteX322-4857" fmla="*/ 0 w 9336686"/>
              <a:gd name="connsiteY322-4858" fmla="*/ 783111 h 4341716"/>
              <a:gd name="connsiteX323-4859" fmla="*/ 129027 w 9336686"/>
              <a:gd name="connsiteY323-4860" fmla="*/ 654084 h 4341716"/>
              <a:gd name="connsiteX324-4861" fmla="*/ 129026 w 9336686"/>
              <a:gd name="connsiteY324-4862" fmla="*/ 654085 h 4341716"/>
              <a:gd name="connsiteX325-4863" fmla="*/ 258053 w 9336686"/>
              <a:gd name="connsiteY325-4864" fmla="*/ 783112 h 4341716"/>
              <a:gd name="connsiteX326-4865" fmla="*/ 258053 w 9336686"/>
              <a:gd name="connsiteY326-4866" fmla="*/ 1405848 h 4341716"/>
              <a:gd name="connsiteX327-4867" fmla="*/ 274283 w 9336686"/>
              <a:gd name="connsiteY327-4868" fmla="*/ 1432599 h 4341716"/>
              <a:gd name="connsiteX328-4869" fmla="*/ 373847 w 9336686"/>
              <a:gd name="connsiteY328-4870" fmla="*/ 1479553 h 4341716"/>
              <a:gd name="connsiteX329-4871" fmla="*/ 492735 w 9336686"/>
              <a:gd name="connsiteY329-4872" fmla="*/ 1400749 h 4341716"/>
              <a:gd name="connsiteX330-4873" fmla="*/ 494536 w 9336686"/>
              <a:gd name="connsiteY330-4874" fmla="*/ 1391827 h 4341716"/>
              <a:gd name="connsiteX331-4875" fmla="*/ 494536 w 9336686"/>
              <a:gd name="connsiteY331-4876" fmla="*/ 964051 h 4341716"/>
              <a:gd name="connsiteX332-4877" fmla="*/ 623563 w 9336686"/>
              <a:gd name="connsiteY332-4878" fmla="*/ 835024 h 4341716"/>
              <a:gd name="connsiteX333-4879" fmla="*/ 623562 w 9336686"/>
              <a:gd name="connsiteY333-4880" fmla="*/ 835025 h 4341716"/>
              <a:gd name="connsiteX334-4881" fmla="*/ 752589 w 9336686"/>
              <a:gd name="connsiteY334-4882" fmla="*/ 964052 h 4341716"/>
              <a:gd name="connsiteX335-4883" fmla="*/ 752590 w 9336686"/>
              <a:gd name="connsiteY335-4884" fmla="*/ 947529 h 4341716"/>
              <a:gd name="connsiteX336-4885" fmla="*/ 762728 w 9336686"/>
              <a:gd name="connsiteY336-4886" fmla="*/ 997748 h 4341716"/>
              <a:gd name="connsiteX337-4887" fmla="*/ 881616 w 9336686"/>
              <a:gd name="connsiteY337-4888" fmla="*/ 1076552 h 4341716"/>
              <a:gd name="connsiteX338-4889" fmla="*/ 1000503 w 9336686"/>
              <a:gd name="connsiteY338-4890" fmla="*/ 997748 h 4341716"/>
              <a:gd name="connsiteX339-4891" fmla="*/ 1010267 w 9336686"/>
              <a:gd name="connsiteY339-4892" fmla="*/ 949388 h 4341716"/>
              <a:gd name="connsiteX340-4893" fmla="*/ 1010267 w 9336686"/>
              <a:gd name="connsiteY340-4894" fmla="*/ 362986 h 4341716"/>
              <a:gd name="connsiteX341-4895" fmla="*/ 1139294 w 9336686"/>
              <a:gd name="connsiteY341-4896" fmla="*/ 233959 h 4341716"/>
              <a:gd name="connsiteX342-4897" fmla="*/ 1139293 w 9336686"/>
              <a:gd name="connsiteY342-4898" fmla="*/ 233960 h 4341716"/>
              <a:gd name="connsiteX343-4899" fmla="*/ 1268320 w 9336686"/>
              <a:gd name="connsiteY343-4900" fmla="*/ 362987 h 4341716"/>
              <a:gd name="connsiteX344-4901" fmla="*/ 1268321 w 9336686"/>
              <a:gd name="connsiteY344-4902" fmla="*/ 1259949 h 4341716"/>
              <a:gd name="connsiteX345-4903" fmla="*/ 1278459 w 9336686"/>
              <a:gd name="connsiteY345-4904" fmla="*/ 1310168 h 4341716"/>
              <a:gd name="connsiteX346-4905" fmla="*/ 1397347 w 9336686"/>
              <a:gd name="connsiteY346-4906" fmla="*/ 1388972 h 4341716"/>
              <a:gd name="connsiteX347-4907" fmla="*/ 1516234 w 9336686"/>
              <a:gd name="connsiteY347-4908" fmla="*/ 1310168 h 4341716"/>
              <a:gd name="connsiteX348-4909" fmla="*/ 1519832 w 9336686"/>
              <a:gd name="connsiteY348-4910" fmla="*/ 1292349 h 4341716"/>
              <a:gd name="connsiteX349-4911" fmla="*/ 1519832 w 9336686"/>
              <a:gd name="connsiteY349-4912" fmla="*/ 983403 h 4341716"/>
              <a:gd name="connsiteX350-4913" fmla="*/ 1648859 w 9336686"/>
              <a:gd name="connsiteY350-4914" fmla="*/ 854376 h 4341716"/>
              <a:gd name="connsiteX351-4915" fmla="*/ 1648858 w 9336686"/>
              <a:gd name="connsiteY351-4916" fmla="*/ 854377 h 4341716"/>
              <a:gd name="connsiteX352-4917" fmla="*/ 1777885 w 9336686"/>
              <a:gd name="connsiteY352-4918" fmla="*/ 983404 h 4341716"/>
              <a:gd name="connsiteX353-4919" fmla="*/ 1777885 w 9336686"/>
              <a:gd name="connsiteY353-4920" fmla="*/ 1363756 h 4341716"/>
              <a:gd name="connsiteX354-4921" fmla="*/ 1785353 w 9336686"/>
              <a:gd name="connsiteY354-4922" fmla="*/ 1400749 h 4341716"/>
              <a:gd name="connsiteX355-4923" fmla="*/ 1904241 w 9336686"/>
              <a:gd name="connsiteY355-4924" fmla="*/ 1479553 h 4341716"/>
              <a:gd name="connsiteX356-4925" fmla="*/ 2033268 w 9336686"/>
              <a:gd name="connsiteY356-4926" fmla="*/ 1350526 h 4341716"/>
              <a:gd name="connsiteX357-4927" fmla="*/ 2033269 w 9336686"/>
              <a:gd name="connsiteY357-4928" fmla="*/ 580034 h 4341716"/>
              <a:gd name="connsiteX358-4929" fmla="*/ 2162296 w 9336686"/>
              <a:gd name="connsiteY358-4930" fmla="*/ 451007 h 4341716"/>
              <a:gd name="connsiteX359-4931" fmla="*/ 2162295 w 9336686"/>
              <a:gd name="connsiteY359-4932" fmla="*/ 451008 h 4341716"/>
              <a:gd name="connsiteX360-4933" fmla="*/ 2291322 w 9336686"/>
              <a:gd name="connsiteY360-4934" fmla="*/ 580035 h 4341716"/>
              <a:gd name="connsiteX361-4935" fmla="*/ 2291323 w 9336686"/>
              <a:gd name="connsiteY361-4936" fmla="*/ 563512 h 4341716"/>
              <a:gd name="connsiteX362-4937" fmla="*/ 2301461 w 9336686"/>
              <a:gd name="connsiteY362-4938" fmla="*/ 613731 h 4341716"/>
              <a:gd name="connsiteX363-4939" fmla="*/ 2420349 w 9336686"/>
              <a:gd name="connsiteY363-4940" fmla="*/ 692535 h 4341716"/>
              <a:gd name="connsiteX364-4941" fmla="*/ 2539236 w 9336686"/>
              <a:gd name="connsiteY364-4942" fmla="*/ 613731 h 4341716"/>
              <a:gd name="connsiteX365-4943" fmla="*/ 2549000 w 9336686"/>
              <a:gd name="connsiteY365-4944" fmla="*/ 565370 h 4341716"/>
              <a:gd name="connsiteX366-4945" fmla="*/ 2549000 w 9336686"/>
              <a:gd name="connsiteY366-4946" fmla="*/ 480031 h 4341716"/>
              <a:gd name="connsiteX367-4947" fmla="*/ 2678027 w 9336686"/>
              <a:gd name="connsiteY367-4948" fmla="*/ 351004 h 4341716"/>
              <a:gd name="connsiteX368-4949" fmla="*/ 2678026 w 9336686"/>
              <a:gd name="connsiteY368-4950" fmla="*/ 351005 h 4341716"/>
              <a:gd name="connsiteX369-4951" fmla="*/ 2807053 w 9336686"/>
              <a:gd name="connsiteY369-4952" fmla="*/ 480032 h 4341716"/>
              <a:gd name="connsiteX370-4953" fmla="*/ 2807054 w 9336686"/>
              <a:gd name="connsiteY370-4954" fmla="*/ 1074052 h 4341716"/>
              <a:gd name="connsiteX371-4955" fmla="*/ 2817192 w 9336686"/>
              <a:gd name="connsiteY371-4956" fmla="*/ 1124271 h 4341716"/>
              <a:gd name="connsiteX372-4957" fmla="*/ 2936080 w 9336686"/>
              <a:gd name="connsiteY372-4958" fmla="*/ 1203075 h 4341716"/>
              <a:gd name="connsiteX373-4959" fmla="*/ 3054967 w 9336686"/>
              <a:gd name="connsiteY373-4960" fmla="*/ 1124271 h 4341716"/>
              <a:gd name="connsiteX374-4961" fmla="*/ 3058565 w 9336686"/>
              <a:gd name="connsiteY374-4962" fmla="*/ 1106452 h 4341716"/>
              <a:gd name="connsiteX375-4963" fmla="*/ 3058565 w 9336686"/>
              <a:gd name="connsiteY375-4964" fmla="*/ 1017534 h 4341716"/>
              <a:gd name="connsiteX376-4965" fmla="*/ 3187592 w 9336686"/>
              <a:gd name="connsiteY376-4966" fmla="*/ 888507 h 4341716"/>
              <a:gd name="connsiteX377-4967" fmla="*/ 3187591 w 9336686"/>
              <a:gd name="connsiteY377-4968" fmla="*/ 888508 h 4341716"/>
              <a:gd name="connsiteX378-4969" fmla="*/ 3316618 w 9336686"/>
              <a:gd name="connsiteY378-4970" fmla="*/ 1017535 h 4341716"/>
              <a:gd name="connsiteX379-4971" fmla="*/ 3316618 w 9336686"/>
              <a:gd name="connsiteY379-4972" fmla="*/ 1087278 h 4341716"/>
              <a:gd name="connsiteX380-4973" fmla="*/ 3324086 w 9336686"/>
              <a:gd name="connsiteY380-4974" fmla="*/ 1124271 h 4341716"/>
              <a:gd name="connsiteX381-4975" fmla="*/ 3442974 w 9336686"/>
              <a:gd name="connsiteY381-4976" fmla="*/ 1203075 h 4341716"/>
              <a:gd name="connsiteX382-4977" fmla="*/ 3561862 w 9336686"/>
              <a:gd name="connsiteY382-4978" fmla="*/ 1124271 h 4341716"/>
              <a:gd name="connsiteX383-4979" fmla="*/ 3571625 w 9336686"/>
              <a:gd name="connsiteY383-4980" fmla="*/ 1075911 h 4341716"/>
              <a:gd name="connsiteX384-4981" fmla="*/ 3571625 w 9336686"/>
              <a:gd name="connsiteY384-4982" fmla="*/ 783111 h 4341716"/>
              <a:gd name="connsiteX385-4983" fmla="*/ 3700652 w 9336686"/>
              <a:gd name="connsiteY385-4984" fmla="*/ 654084 h 4341716"/>
              <a:gd name="connsiteX386-4985" fmla="*/ 3700651 w 9336686"/>
              <a:gd name="connsiteY386-4986" fmla="*/ 654085 h 4341716"/>
              <a:gd name="connsiteX387-4987" fmla="*/ 3829678 w 9336686"/>
              <a:gd name="connsiteY387-4988" fmla="*/ 783112 h 4341716"/>
              <a:gd name="connsiteX388-4989" fmla="*/ 3829678 w 9336686"/>
              <a:gd name="connsiteY388-4990" fmla="*/ 1405848 h 4341716"/>
              <a:gd name="connsiteX389-4991" fmla="*/ 3845908 w 9336686"/>
              <a:gd name="connsiteY389-4992" fmla="*/ 1432599 h 4341716"/>
              <a:gd name="connsiteX390-4993" fmla="*/ 3945472 w 9336686"/>
              <a:gd name="connsiteY390-4994" fmla="*/ 1479553 h 4341716"/>
              <a:gd name="connsiteX391-4995" fmla="*/ 4036708 w 9336686"/>
              <a:gd name="connsiteY391-4996" fmla="*/ 1441762 h 4341716"/>
              <a:gd name="connsiteX392-4997" fmla="*/ 4062914 w 9336686"/>
              <a:gd name="connsiteY392-4998" fmla="*/ 1402893 h 4341716"/>
              <a:gd name="connsiteX393-4999" fmla="*/ 4062914 w 9336686"/>
              <a:gd name="connsiteY393-5000" fmla="*/ 1326765 h 4341716"/>
              <a:gd name="connsiteX394-5001" fmla="*/ 4141718 w 9336686"/>
              <a:gd name="connsiteY394-5002" fmla="*/ 1207877 h 4341716"/>
              <a:gd name="connsiteX395-5003" fmla="*/ 4185518 w 9336686"/>
              <a:gd name="connsiteY395-5004" fmla="*/ 1199035 h 4341716"/>
              <a:gd name="connsiteX396-5005" fmla="*/ 4185518 w 9336686"/>
              <a:gd name="connsiteY396-5006" fmla="*/ 1197669 h 4341716"/>
              <a:gd name="connsiteX397-5007" fmla="*/ 4208998 w 9336686"/>
              <a:gd name="connsiteY397-5008" fmla="*/ 1195302 h 4341716"/>
              <a:gd name="connsiteX398-5009" fmla="*/ 4308727 w 9336686"/>
              <a:gd name="connsiteY398-5010" fmla="*/ 1109353 h 4341716"/>
              <a:gd name="connsiteX399-5011" fmla="*/ 4316928 w 9336686"/>
              <a:gd name="connsiteY399-5012" fmla="*/ 1062882 h 4341716"/>
              <a:gd name="connsiteX400-5013" fmla="*/ 4316928 w 9336686"/>
              <a:gd name="connsiteY400-5014" fmla="*/ 595713 h 4341716"/>
              <a:gd name="connsiteX401-5015" fmla="*/ 4445955 w 9336686"/>
              <a:gd name="connsiteY401-5016" fmla="*/ 466686 h 4341716"/>
              <a:gd name="connsiteX402-5017" fmla="*/ 4445954 w 9336686"/>
              <a:gd name="connsiteY402-5018" fmla="*/ 466685 h 4341716"/>
              <a:gd name="connsiteX403-5019" fmla="*/ 4574981 w 9336686"/>
              <a:gd name="connsiteY403-5020" fmla="*/ 595712 h 4341716"/>
              <a:gd name="connsiteX404-5021" fmla="*/ 4574981 w 9336686"/>
              <a:gd name="connsiteY404-5022" fmla="*/ 916347 h 4341716"/>
              <a:gd name="connsiteX405-5023" fmla="*/ 4592149 w 9336686"/>
              <a:gd name="connsiteY405-5024" fmla="*/ 944642 h 4341716"/>
              <a:gd name="connsiteX406-5025" fmla="*/ 4691712 w 9336686"/>
              <a:gd name="connsiteY406-5026" fmla="*/ 991596 h 4341716"/>
              <a:gd name="connsiteX407-5027" fmla="*/ 4810600 w 9336686"/>
              <a:gd name="connsiteY407-5028" fmla="*/ 912792 h 4341716"/>
              <a:gd name="connsiteX408-5029" fmla="*/ 4816700 w 9336686"/>
              <a:gd name="connsiteY408-5030" fmla="*/ 882576 h 4341716"/>
              <a:gd name="connsiteX409-5031" fmla="*/ 4816700 w 9336686"/>
              <a:gd name="connsiteY409-5032" fmla="*/ 275141 h 4341716"/>
              <a:gd name="connsiteX410-5033" fmla="*/ 4945727 w 9336686"/>
              <a:gd name="connsiteY410-5034" fmla="*/ 146114 h 4341716"/>
              <a:gd name="connsiteX411-5035" fmla="*/ 4945726 w 9336686"/>
              <a:gd name="connsiteY411-5036" fmla="*/ 146115 h 4341716"/>
              <a:gd name="connsiteX412-5037" fmla="*/ 5074753 w 9336686"/>
              <a:gd name="connsiteY412-5038" fmla="*/ 275142 h 4341716"/>
              <a:gd name="connsiteX413-5039" fmla="*/ 5074753 w 9336686"/>
              <a:gd name="connsiteY413-5040" fmla="*/ 386500 h 4341716"/>
              <a:gd name="connsiteX414-5041" fmla="*/ 5076579 w 9336686"/>
              <a:gd name="connsiteY414-5042" fmla="*/ 395545 h 4341716"/>
              <a:gd name="connsiteX415-5043" fmla="*/ 5195465 w 9336686"/>
              <a:gd name="connsiteY415-5044" fmla="*/ 474349 h 4341716"/>
              <a:gd name="connsiteX416-5045" fmla="*/ 5314353 w 9336686"/>
              <a:gd name="connsiteY416-5046" fmla="*/ 395545 h 4341716"/>
              <a:gd name="connsiteX417-5047" fmla="*/ 5318490 w 9336686"/>
              <a:gd name="connsiteY417-5048" fmla="*/ 375052 h 4341716"/>
              <a:gd name="connsiteX418-5049" fmla="*/ 5318490 w 9336686"/>
              <a:gd name="connsiteY418-5050" fmla="*/ 129027 h 4341716"/>
              <a:gd name="connsiteX419-5051" fmla="*/ 5447517 w 9336686"/>
              <a:gd name="connsiteY419-5052" fmla="*/ 0 h 4341716"/>
              <a:gd name="connsiteX0-5053" fmla="*/ 3651347 w 9336686"/>
              <a:gd name="connsiteY0-5054" fmla="*/ 3605718 h 4341716"/>
              <a:gd name="connsiteX1-5055" fmla="*/ 4248149 w 9336686"/>
              <a:gd name="connsiteY1-5056" fmla="*/ 2391669 h 4341716"/>
              <a:gd name="connsiteX2-5057" fmla="*/ 3648504 w 9336686"/>
              <a:gd name="connsiteY2-5058" fmla="*/ 3606586 h 4341716"/>
              <a:gd name="connsiteX3-5059" fmla="*/ 3648898 w 9336686"/>
              <a:gd name="connsiteY3-5060" fmla="*/ 3606552 h 4341716"/>
              <a:gd name="connsiteX4-5061" fmla="*/ 3651347 w 9336686"/>
              <a:gd name="connsiteY4-5062" fmla="*/ 3605718 h 4341716"/>
              <a:gd name="connsiteX5-5063" fmla="*/ 1906601 w 9336686"/>
              <a:gd name="connsiteY5-5064" fmla="*/ 3260396 h 4341716"/>
              <a:gd name="connsiteX6-5065" fmla="*/ 1903759 w 9336686"/>
              <a:gd name="connsiteY6-5066" fmla="*/ 3261264 h 4341716"/>
              <a:gd name="connsiteX7-5067" fmla="*/ 1904153 w 9336686"/>
              <a:gd name="connsiteY7-5068" fmla="*/ 3261230 h 4341716"/>
              <a:gd name="connsiteX8-5069" fmla="*/ 1906601 w 9336686"/>
              <a:gd name="connsiteY8-5070" fmla="*/ 3260396 h 4341716"/>
              <a:gd name="connsiteX9-5071" fmla="*/ 5128552 w 9336686"/>
              <a:gd name="connsiteY9-5072" fmla="*/ 3139033 h 4341716"/>
              <a:gd name="connsiteX10-5073" fmla="*/ 5131001 w 9336686"/>
              <a:gd name="connsiteY10-5074" fmla="*/ 3139867 h 4341716"/>
              <a:gd name="connsiteX11-5075" fmla="*/ 5131395 w 9336686"/>
              <a:gd name="connsiteY11-5076" fmla="*/ 3139901 h 4341716"/>
              <a:gd name="connsiteX12-5077" fmla="*/ 5128552 w 9336686"/>
              <a:gd name="connsiteY12-5078" fmla="*/ 3139033 h 4341716"/>
              <a:gd name="connsiteX13-5079" fmla="*/ 145218 w 9336686"/>
              <a:gd name="connsiteY13-5080" fmla="*/ 2924768 h 4341716"/>
              <a:gd name="connsiteX14-5081" fmla="*/ 142375 w 9336686"/>
              <a:gd name="connsiteY14-5082" fmla="*/ 2925636 h 4341716"/>
              <a:gd name="connsiteX15-5083" fmla="*/ 142769 w 9336686"/>
              <a:gd name="connsiteY15-5084" fmla="*/ 2925602 h 4341716"/>
              <a:gd name="connsiteX16-5085" fmla="*/ 145218 w 9336686"/>
              <a:gd name="connsiteY16-5086" fmla="*/ 2924768 h 4341716"/>
              <a:gd name="connsiteX17-5087" fmla="*/ 1148720 w 9336686"/>
              <a:gd name="connsiteY17-5088" fmla="*/ 2632936 h 4341716"/>
              <a:gd name="connsiteX18-5089" fmla="*/ 1145876 w 9336686"/>
              <a:gd name="connsiteY18-5090" fmla="*/ 2633804 h 4341716"/>
              <a:gd name="connsiteX19-5091" fmla="*/ 1146270 w 9336686"/>
              <a:gd name="connsiteY19-5092" fmla="*/ 2633770 h 4341716"/>
              <a:gd name="connsiteX20-5093" fmla="*/ 1148720 w 9336686"/>
              <a:gd name="connsiteY20-5094" fmla="*/ 2632936 h 4341716"/>
              <a:gd name="connsiteX21-5095" fmla="*/ 8190809 w 9336686"/>
              <a:gd name="connsiteY21-5096" fmla="*/ 1707912 h 4341716"/>
              <a:gd name="connsiteX22-5097" fmla="*/ 8190415 w 9336686"/>
              <a:gd name="connsiteY22-5098" fmla="*/ 1707946 h 4341716"/>
              <a:gd name="connsiteX23-5099" fmla="*/ 8187965 w 9336686"/>
              <a:gd name="connsiteY23-5100" fmla="*/ 1708780 h 4341716"/>
              <a:gd name="connsiteX24-5101" fmla="*/ 8190809 w 9336686"/>
              <a:gd name="connsiteY24-5102" fmla="*/ 1707912 h 4341716"/>
              <a:gd name="connsiteX25-5103" fmla="*/ 9194310 w 9336686"/>
              <a:gd name="connsiteY25-5104" fmla="*/ 1416080 h 4341716"/>
              <a:gd name="connsiteX26-5105" fmla="*/ 9193916 w 9336686"/>
              <a:gd name="connsiteY26-5106" fmla="*/ 1416114 h 4341716"/>
              <a:gd name="connsiteX27-5107" fmla="*/ 9191467 w 9336686"/>
              <a:gd name="connsiteY27-5108" fmla="*/ 1416948 h 4341716"/>
              <a:gd name="connsiteX28-5109" fmla="*/ 9194310 w 9336686"/>
              <a:gd name="connsiteY28-5110" fmla="*/ 1416080 h 4341716"/>
              <a:gd name="connsiteX29-5111" fmla="*/ 4205290 w 9336686"/>
              <a:gd name="connsiteY29-5112" fmla="*/ 1201815 h 4341716"/>
              <a:gd name="connsiteX30-5113" fmla="*/ 4208133 w 9336686"/>
              <a:gd name="connsiteY30-5114" fmla="*/ 1202683 h 4341716"/>
              <a:gd name="connsiteX31-5115" fmla="*/ 4205684 w 9336686"/>
              <a:gd name="connsiteY31-5116" fmla="*/ 1201849 h 4341716"/>
              <a:gd name="connsiteX32-5117" fmla="*/ 4205290 w 9336686"/>
              <a:gd name="connsiteY32-5118" fmla="*/ 1201815 h 4341716"/>
              <a:gd name="connsiteX33-5119" fmla="*/ 7432926 w 9336686"/>
              <a:gd name="connsiteY33-5120" fmla="*/ 1080452 h 4341716"/>
              <a:gd name="connsiteX34-5121" fmla="*/ 7432532 w 9336686"/>
              <a:gd name="connsiteY34-5122" fmla="*/ 1080486 h 4341716"/>
              <a:gd name="connsiteX35-5123" fmla="*/ 7430084 w 9336686"/>
              <a:gd name="connsiteY35-5124" fmla="*/ 1081320 h 4341716"/>
              <a:gd name="connsiteX36-5125" fmla="*/ 7432926 w 9336686"/>
              <a:gd name="connsiteY36-5126" fmla="*/ 1080452 h 4341716"/>
              <a:gd name="connsiteX37-5127" fmla="*/ 5688181 w 9336686"/>
              <a:gd name="connsiteY37-5128" fmla="*/ 735130 h 4341716"/>
              <a:gd name="connsiteX38-5129" fmla="*/ 5687787 w 9336686"/>
              <a:gd name="connsiteY38-5130" fmla="*/ 735164 h 4341716"/>
              <a:gd name="connsiteX39-5131" fmla="*/ 5685338 w 9336686"/>
              <a:gd name="connsiteY39-5132" fmla="*/ 735998 h 4341716"/>
              <a:gd name="connsiteX40-5133" fmla="*/ 5688181 w 9336686"/>
              <a:gd name="connsiteY40-5134" fmla="*/ 735130 h 4341716"/>
              <a:gd name="connsiteX41-5135" fmla="*/ 5447517 w 9336686"/>
              <a:gd name="connsiteY41-5136" fmla="*/ 0 h 4341716"/>
              <a:gd name="connsiteX42-5137" fmla="*/ 5447516 w 9336686"/>
              <a:gd name="connsiteY42-5138" fmla="*/ 1 h 4341716"/>
              <a:gd name="connsiteX43-5139" fmla="*/ 5576543 w 9336686"/>
              <a:gd name="connsiteY43-5140" fmla="*/ 129028 h 4341716"/>
              <a:gd name="connsiteX44-5141" fmla="*/ 5576543 w 9336686"/>
              <a:gd name="connsiteY44-5142" fmla="*/ 596197 h 4341716"/>
              <a:gd name="connsiteX45-5143" fmla="*/ 5584744 w 9336686"/>
              <a:gd name="connsiteY45-5144" fmla="*/ 642668 h 4341716"/>
              <a:gd name="connsiteX46-5145" fmla="*/ 5684473 w 9336686"/>
              <a:gd name="connsiteY46-5146" fmla="*/ 728617 h 4341716"/>
              <a:gd name="connsiteX47-5147" fmla="*/ 5707953 w 9336686"/>
              <a:gd name="connsiteY47-5148" fmla="*/ 730984 h 4341716"/>
              <a:gd name="connsiteX48-5149" fmla="*/ 5707953 w 9336686"/>
              <a:gd name="connsiteY48-5150" fmla="*/ 732350 h 4341716"/>
              <a:gd name="connsiteX49-5151" fmla="*/ 5751753 w 9336686"/>
              <a:gd name="connsiteY49-5152" fmla="*/ 741192 h 4341716"/>
              <a:gd name="connsiteX50-5153" fmla="*/ 5830557 w 9336686"/>
              <a:gd name="connsiteY50-5154" fmla="*/ 860080 h 4341716"/>
              <a:gd name="connsiteX51-5155" fmla="*/ 5830557 w 9336686"/>
              <a:gd name="connsiteY51-5156" fmla="*/ 910409 h 4341716"/>
              <a:gd name="connsiteX52-5157" fmla="*/ 5836071 w 9336686"/>
              <a:gd name="connsiteY52-5158" fmla="*/ 937722 h 4341716"/>
              <a:gd name="connsiteX53-5159" fmla="*/ 5954959 w 9336686"/>
              <a:gd name="connsiteY53-5160" fmla="*/ 1016526 h 4341716"/>
              <a:gd name="connsiteX54-5161" fmla="*/ 6046195 w 9336686"/>
              <a:gd name="connsiteY54-5162" fmla="*/ 978735 h 4341716"/>
              <a:gd name="connsiteX55-5163" fmla="*/ 6073131 w 9336686"/>
              <a:gd name="connsiteY55-5164" fmla="*/ 938784 h 4341716"/>
              <a:gd name="connsiteX56-5165" fmla="*/ 6073131 w 9336686"/>
              <a:gd name="connsiteY56-5166" fmla="*/ 710574 h 4341716"/>
              <a:gd name="connsiteX57-5167" fmla="*/ 6202158 w 9336686"/>
              <a:gd name="connsiteY57-5168" fmla="*/ 581547 h 4341716"/>
              <a:gd name="connsiteX58-5169" fmla="*/ 6202157 w 9336686"/>
              <a:gd name="connsiteY58-5170" fmla="*/ 581548 h 4341716"/>
              <a:gd name="connsiteX59-5171" fmla="*/ 6331184 w 9336686"/>
              <a:gd name="connsiteY59-5172" fmla="*/ 710575 h 4341716"/>
              <a:gd name="connsiteX60-5173" fmla="*/ 6331184 w 9336686"/>
              <a:gd name="connsiteY60-5174" fmla="*/ 1349947 h 4341716"/>
              <a:gd name="connsiteX61-5175" fmla="*/ 6336405 w 9336686"/>
              <a:gd name="connsiteY61-5176" fmla="*/ 1375809 h 4341716"/>
              <a:gd name="connsiteX62-5177" fmla="*/ 6455293 w 9336686"/>
              <a:gd name="connsiteY62-5178" fmla="*/ 1454613 h 4341716"/>
              <a:gd name="connsiteX63-5179" fmla="*/ 6574180 w 9336686"/>
              <a:gd name="connsiteY63-5180" fmla="*/ 1375809 h 4341716"/>
              <a:gd name="connsiteX64-5181" fmla="*/ 6574653 w 9336686"/>
              <a:gd name="connsiteY64-5182" fmla="*/ 1373466 h 4341716"/>
              <a:gd name="connsiteX65-5183" fmla="*/ 6574653 w 9336686"/>
              <a:gd name="connsiteY65-5184" fmla="*/ 1228521 h 4341716"/>
              <a:gd name="connsiteX66-5185" fmla="*/ 6653456 w 9336686"/>
              <a:gd name="connsiteY66-5186" fmla="*/ 1109633 h 4341716"/>
              <a:gd name="connsiteX67-5187" fmla="*/ 6701526 w 9336686"/>
              <a:gd name="connsiteY67-5188" fmla="*/ 1099929 h 4341716"/>
              <a:gd name="connsiteX68-5189" fmla="*/ 6701526 w 9336686"/>
              <a:gd name="connsiteY68-5190" fmla="*/ 1099191 h 4341716"/>
              <a:gd name="connsiteX69-5191" fmla="*/ 6725006 w 9336686"/>
              <a:gd name="connsiteY69-5192" fmla="*/ 1096824 h 4341716"/>
              <a:gd name="connsiteX70-5193" fmla="*/ 6802070 w 9336686"/>
              <a:gd name="connsiteY70-5194" fmla="*/ 1050380 h 4341716"/>
              <a:gd name="connsiteX71-5195" fmla="*/ 6823858 w 9336686"/>
              <a:gd name="connsiteY71-5196" fmla="*/ 1012404 h 4341716"/>
              <a:gd name="connsiteX72-5197" fmla="*/ 6823858 w 9336686"/>
              <a:gd name="connsiteY72-5198" fmla="*/ 886836 h 4341716"/>
              <a:gd name="connsiteX73-5199" fmla="*/ 6902661 w 9336686"/>
              <a:gd name="connsiteY73-5200" fmla="*/ 767948 h 4341716"/>
              <a:gd name="connsiteX74-5201" fmla="*/ 6950731 w 9336686"/>
              <a:gd name="connsiteY74-5202" fmla="*/ 758244 h 4341716"/>
              <a:gd name="connsiteX75-5203" fmla="*/ 6950731 w 9336686"/>
              <a:gd name="connsiteY75-5204" fmla="*/ 757506 h 4341716"/>
              <a:gd name="connsiteX76-5205" fmla="*/ 6974211 w 9336686"/>
              <a:gd name="connsiteY76-5206" fmla="*/ 755139 h 4341716"/>
              <a:gd name="connsiteX77-5207" fmla="*/ 7051275 w 9336686"/>
              <a:gd name="connsiteY77-5208" fmla="*/ 708695 h 4341716"/>
              <a:gd name="connsiteX78-5209" fmla="*/ 7063236 w 9336686"/>
              <a:gd name="connsiteY78-5210" fmla="*/ 687847 h 4341716"/>
              <a:gd name="connsiteX79-5211" fmla="*/ 7063236 w 9336686"/>
              <a:gd name="connsiteY79-5212" fmla="*/ 474349 h 4341716"/>
              <a:gd name="connsiteX80-5213" fmla="*/ 7192262 w 9336686"/>
              <a:gd name="connsiteY80-5214" fmla="*/ 345322 h 4341716"/>
              <a:gd name="connsiteX81-5215" fmla="*/ 7192261 w 9336686"/>
              <a:gd name="connsiteY81-5216" fmla="*/ 345323 h 4341716"/>
              <a:gd name="connsiteX82-5217" fmla="*/ 7321289 w 9336686"/>
              <a:gd name="connsiteY82-5218" fmla="*/ 474350 h 4341716"/>
              <a:gd name="connsiteX83-5219" fmla="*/ 7321289 w 9336686"/>
              <a:gd name="connsiteY83-5220" fmla="*/ 941519 h 4341716"/>
              <a:gd name="connsiteX84-5221" fmla="*/ 7329490 w 9336686"/>
              <a:gd name="connsiteY84-5222" fmla="*/ 987990 h 4341716"/>
              <a:gd name="connsiteX85-5223" fmla="*/ 7429218 w 9336686"/>
              <a:gd name="connsiteY85-5224" fmla="*/ 1073939 h 4341716"/>
              <a:gd name="connsiteX86-5225" fmla="*/ 7452698 w 9336686"/>
              <a:gd name="connsiteY86-5226" fmla="*/ 1076306 h 4341716"/>
              <a:gd name="connsiteX87-5227" fmla="*/ 7452698 w 9336686"/>
              <a:gd name="connsiteY87-5228" fmla="*/ 1077672 h 4341716"/>
              <a:gd name="connsiteX88-5229" fmla="*/ 7496498 w 9336686"/>
              <a:gd name="connsiteY88-5230" fmla="*/ 1086514 h 4341716"/>
              <a:gd name="connsiteX89-5231" fmla="*/ 7575302 w 9336686"/>
              <a:gd name="connsiteY89-5232" fmla="*/ 1205402 h 4341716"/>
              <a:gd name="connsiteX90-5233" fmla="*/ 7575302 w 9336686"/>
              <a:gd name="connsiteY90-5234" fmla="*/ 1345613 h 4341716"/>
              <a:gd name="connsiteX91-5235" fmla="*/ 7581398 w 9336686"/>
              <a:gd name="connsiteY91-5236" fmla="*/ 1375809 h 4341716"/>
              <a:gd name="connsiteX92-5237" fmla="*/ 7700287 w 9336686"/>
              <a:gd name="connsiteY92-5238" fmla="*/ 1454613 h 4341716"/>
              <a:gd name="connsiteX93-5239" fmla="*/ 7819175 w 9336686"/>
              <a:gd name="connsiteY93-5240" fmla="*/ 1375809 h 4341716"/>
              <a:gd name="connsiteX94-5241" fmla="*/ 7821117 w 9336686"/>
              <a:gd name="connsiteY94-5242" fmla="*/ 1366189 h 4341716"/>
              <a:gd name="connsiteX95-5243" fmla="*/ 7821117 w 9336686"/>
              <a:gd name="connsiteY95-5244" fmla="*/ 1101809 h 4341716"/>
              <a:gd name="connsiteX96-5245" fmla="*/ 7950144 w 9336686"/>
              <a:gd name="connsiteY96-5246" fmla="*/ 972782 h 4341716"/>
              <a:gd name="connsiteX97-5247" fmla="*/ 7950143 w 9336686"/>
              <a:gd name="connsiteY97-5248" fmla="*/ 972783 h 4341716"/>
              <a:gd name="connsiteX98-5249" fmla="*/ 8079171 w 9336686"/>
              <a:gd name="connsiteY98-5250" fmla="*/ 1101810 h 4341716"/>
              <a:gd name="connsiteX99-5251" fmla="*/ 8079171 w 9336686"/>
              <a:gd name="connsiteY99-5252" fmla="*/ 1568979 h 4341716"/>
              <a:gd name="connsiteX100-5253" fmla="*/ 8087371 w 9336686"/>
              <a:gd name="connsiteY100-5254" fmla="*/ 1615450 h 4341716"/>
              <a:gd name="connsiteX101-5255" fmla="*/ 8187101 w 9336686"/>
              <a:gd name="connsiteY101-5256" fmla="*/ 1701399 h 4341716"/>
              <a:gd name="connsiteX102-5257" fmla="*/ 8210581 w 9336686"/>
              <a:gd name="connsiteY102-5258" fmla="*/ 1703766 h 4341716"/>
              <a:gd name="connsiteX103-5259" fmla="*/ 8210581 w 9336686"/>
              <a:gd name="connsiteY103-5260" fmla="*/ 1705132 h 4341716"/>
              <a:gd name="connsiteX104-5261" fmla="*/ 8254380 w 9336686"/>
              <a:gd name="connsiteY104-5262" fmla="*/ 1713974 h 4341716"/>
              <a:gd name="connsiteX105-5263" fmla="*/ 8333185 w 9336686"/>
              <a:gd name="connsiteY105-5264" fmla="*/ 1832862 h 4341716"/>
              <a:gd name="connsiteX106-5265" fmla="*/ 8333185 w 9336686"/>
              <a:gd name="connsiteY106-5266" fmla="*/ 1954283 h 4341716"/>
              <a:gd name="connsiteX107-5267" fmla="*/ 8333416 w 9336686"/>
              <a:gd name="connsiteY107-5268" fmla="*/ 1955426 h 4341716"/>
              <a:gd name="connsiteX108-5269" fmla="*/ 8452304 w 9336686"/>
              <a:gd name="connsiteY108-5270" fmla="*/ 2034230 h 4341716"/>
              <a:gd name="connsiteX109-5271" fmla="*/ 8571191 w 9336686"/>
              <a:gd name="connsiteY109-5272" fmla="*/ 1955426 h 4341716"/>
              <a:gd name="connsiteX110-5273" fmla="*/ 8574647 w 9336686"/>
              <a:gd name="connsiteY110-5274" fmla="*/ 1938306 h 4341716"/>
              <a:gd name="connsiteX111-5275" fmla="*/ 8574647 w 9336686"/>
              <a:gd name="connsiteY111-5276" fmla="*/ 1727044 h 4341716"/>
              <a:gd name="connsiteX112-5277" fmla="*/ 8653450 w 9336686"/>
              <a:gd name="connsiteY112-5278" fmla="*/ 1608156 h 4341716"/>
              <a:gd name="connsiteX113-5279" fmla="*/ 8701520 w 9336686"/>
              <a:gd name="connsiteY113-5280" fmla="*/ 1598452 h 4341716"/>
              <a:gd name="connsiteX114-5281" fmla="*/ 8701520 w 9336686"/>
              <a:gd name="connsiteY114-5282" fmla="*/ 1597714 h 4341716"/>
              <a:gd name="connsiteX115-5283" fmla="*/ 8725000 w 9336686"/>
              <a:gd name="connsiteY115-5284" fmla="*/ 1595347 h 4341716"/>
              <a:gd name="connsiteX116-5285" fmla="*/ 8802064 w 9336686"/>
              <a:gd name="connsiteY116-5286" fmla="*/ 1548903 h 4341716"/>
              <a:gd name="connsiteX117-5287" fmla="*/ 8824619 w 9336686"/>
              <a:gd name="connsiteY117-5288" fmla="*/ 1509590 h 4341716"/>
              <a:gd name="connsiteX118-5289" fmla="*/ 8824619 w 9336686"/>
              <a:gd name="connsiteY118-5290" fmla="*/ 809977 h 4341716"/>
              <a:gd name="connsiteX119-5291" fmla="*/ 8953646 w 9336686"/>
              <a:gd name="connsiteY119-5292" fmla="*/ 680950 h 4341716"/>
              <a:gd name="connsiteX120-5293" fmla="*/ 8953645 w 9336686"/>
              <a:gd name="connsiteY120-5294" fmla="*/ 680951 h 4341716"/>
              <a:gd name="connsiteX121-5295" fmla="*/ 9082672 w 9336686"/>
              <a:gd name="connsiteY121-5296" fmla="*/ 809978 h 4341716"/>
              <a:gd name="connsiteX122-5297" fmla="*/ 9082672 w 9336686"/>
              <a:gd name="connsiteY122-5298" fmla="*/ 1277147 h 4341716"/>
              <a:gd name="connsiteX123-5299" fmla="*/ 9090873 w 9336686"/>
              <a:gd name="connsiteY123-5300" fmla="*/ 1323618 h 4341716"/>
              <a:gd name="connsiteX124-5301" fmla="*/ 9190602 w 9336686"/>
              <a:gd name="connsiteY124-5302" fmla="*/ 1409567 h 4341716"/>
              <a:gd name="connsiteX125-5303" fmla="*/ 9214082 w 9336686"/>
              <a:gd name="connsiteY125-5304" fmla="*/ 1411934 h 4341716"/>
              <a:gd name="connsiteX126-5305" fmla="*/ 9214082 w 9336686"/>
              <a:gd name="connsiteY126-5306" fmla="*/ 1413300 h 4341716"/>
              <a:gd name="connsiteX127-5307" fmla="*/ 9257882 w 9336686"/>
              <a:gd name="connsiteY127-5308" fmla="*/ 1422142 h 4341716"/>
              <a:gd name="connsiteX128-5309" fmla="*/ 9336686 w 9336686"/>
              <a:gd name="connsiteY128-5310" fmla="*/ 1541030 h 4341716"/>
              <a:gd name="connsiteX129-5311" fmla="*/ 9336686 w 9336686"/>
              <a:gd name="connsiteY129-5312" fmla="*/ 2136650 h 4341716"/>
              <a:gd name="connsiteX130-5313" fmla="*/ 9336686 w 9336686"/>
              <a:gd name="connsiteY130-5314" fmla="*/ 2205066 h 4341716"/>
              <a:gd name="connsiteX131-5315" fmla="*/ 9336685 w 9336686"/>
              <a:gd name="connsiteY131-5316" fmla="*/ 3558605 h 4341716"/>
              <a:gd name="connsiteX132-5317" fmla="*/ 9207658 w 9336686"/>
              <a:gd name="connsiteY132-5318" fmla="*/ 3687632 h 4341716"/>
              <a:gd name="connsiteX133-5319" fmla="*/ 9207659 w 9336686"/>
              <a:gd name="connsiteY133-5320" fmla="*/ 3687631 h 4341716"/>
              <a:gd name="connsiteX134-5321" fmla="*/ 9078632 w 9336686"/>
              <a:gd name="connsiteY134-5322" fmla="*/ 3558604 h 4341716"/>
              <a:gd name="connsiteX135-5323" fmla="*/ 9078632 w 9336686"/>
              <a:gd name="connsiteY135-5324" fmla="*/ 2935868 h 4341716"/>
              <a:gd name="connsiteX136-5325" fmla="*/ 9062402 w 9336686"/>
              <a:gd name="connsiteY136-5326" fmla="*/ 2909117 h 4341716"/>
              <a:gd name="connsiteX137-5327" fmla="*/ 8962838 w 9336686"/>
              <a:gd name="connsiteY137-5328" fmla="*/ 2862163 h 4341716"/>
              <a:gd name="connsiteX138-5329" fmla="*/ 8843950 w 9336686"/>
              <a:gd name="connsiteY138-5330" fmla="*/ 2940967 h 4341716"/>
              <a:gd name="connsiteX139-5331" fmla="*/ 8842149 w 9336686"/>
              <a:gd name="connsiteY139-5332" fmla="*/ 2949889 h 4341716"/>
              <a:gd name="connsiteX140-5333" fmla="*/ 8842149 w 9336686"/>
              <a:gd name="connsiteY140-5334" fmla="*/ 3377665 h 4341716"/>
              <a:gd name="connsiteX141-5335" fmla="*/ 8713122 w 9336686"/>
              <a:gd name="connsiteY141-5336" fmla="*/ 3506692 h 4341716"/>
              <a:gd name="connsiteX142-5337" fmla="*/ 8713123 w 9336686"/>
              <a:gd name="connsiteY142-5338" fmla="*/ 3506691 h 4341716"/>
              <a:gd name="connsiteX143-5339" fmla="*/ 8584096 w 9336686"/>
              <a:gd name="connsiteY143-5340" fmla="*/ 3377664 h 4341716"/>
              <a:gd name="connsiteX144-5341" fmla="*/ 8584096 w 9336686"/>
              <a:gd name="connsiteY144-5342" fmla="*/ 2205066 h 4341716"/>
              <a:gd name="connsiteX145-5343" fmla="*/ 8584095 w 9336686"/>
              <a:gd name="connsiteY145-5344" fmla="*/ 2205066 h 4341716"/>
              <a:gd name="connsiteX146-5345" fmla="*/ 8584095 w 9336686"/>
              <a:gd name="connsiteY146-5346" fmla="*/ 3394187 h 4341716"/>
              <a:gd name="connsiteX147-5347" fmla="*/ 8573957 w 9336686"/>
              <a:gd name="connsiteY147-5348" fmla="*/ 3343968 h 4341716"/>
              <a:gd name="connsiteX148-5349" fmla="*/ 8455069 w 9336686"/>
              <a:gd name="connsiteY148-5350" fmla="*/ 3265164 h 4341716"/>
              <a:gd name="connsiteX149-5351" fmla="*/ 8336182 w 9336686"/>
              <a:gd name="connsiteY149-5352" fmla="*/ 3343968 h 4341716"/>
              <a:gd name="connsiteX150-5353" fmla="*/ 8326418 w 9336686"/>
              <a:gd name="connsiteY150-5354" fmla="*/ 3392328 h 4341716"/>
              <a:gd name="connsiteX151-5355" fmla="*/ 8326418 w 9336686"/>
              <a:gd name="connsiteY151-5356" fmla="*/ 3978730 h 4341716"/>
              <a:gd name="connsiteX152-5357" fmla="*/ 8197391 w 9336686"/>
              <a:gd name="connsiteY152-5358" fmla="*/ 4107757 h 4341716"/>
              <a:gd name="connsiteX153-5359" fmla="*/ 8197392 w 9336686"/>
              <a:gd name="connsiteY153-5360" fmla="*/ 4107756 h 4341716"/>
              <a:gd name="connsiteX154-5361" fmla="*/ 8068365 w 9336686"/>
              <a:gd name="connsiteY154-5362" fmla="*/ 3978729 h 4341716"/>
              <a:gd name="connsiteX155-5363" fmla="*/ 8068365 w 9336686"/>
              <a:gd name="connsiteY155-5364" fmla="*/ 2205066 h 4341716"/>
              <a:gd name="connsiteX156-5365" fmla="*/ 8068364 w 9336686"/>
              <a:gd name="connsiteY156-5366" fmla="*/ 3081767 h 4341716"/>
              <a:gd name="connsiteX157-5367" fmla="*/ 8058226 w 9336686"/>
              <a:gd name="connsiteY157-5368" fmla="*/ 3031548 h 4341716"/>
              <a:gd name="connsiteX158-5369" fmla="*/ 7939338 w 9336686"/>
              <a:gd name="connsiteY158-5370" fmla="*/ 2952744 h 4341716"/>
              <a:gd name="connsiteX159-5371" fmla="*/ 7820451 w 9336686"/>
              <a:gd name="connsiteY159-5372" fmla="*/ 3031548 h 4341716"/>
              <a:gd name="connsiteX160-5373" fmla="*/ 7816853 w 9336686"/>
              <a:gd name="connsiteY160-5374" fmla="*/ 3049367 h 4341716"/>
              <a:gd name="connsiteX161-5375" fmla="*/ 7816853 w 9336686"/>
              <a:gd name="connsiteY161-5376" fmla="*/ 3358313 h 4341716"/>
              <a:gd name="connsiteX162-5377" fmla="*/ 7687826 w 9336686"/>
              <a:gd name="connsiteY162-5378" fmla="*/ 3487340 h 4341716"/>
              <a:gd name="connsiteX163-5379" fmla="*/ 7687827 w 9336686"/>
              <a:gd name="connsiteY163-5380" fmla="*/ 3487339 h 4341716"/>
              <a:gd name="connsiteX164-5381" fmla="*/ 7558800 w 9336686"/>
              <a:gd name="connsiteY164-5382" fmla="*/ 3358312 h 4341716"/>
              <a:gd name="connsiteX165-5383" fmla="*/ 7558800 w 9336686"/>
              <a:gd name="connsiteY165-5384" fmla="*/ 2977960 h 4341716"/>
              <a:gd name="connsiteX166-5385" fmla="*/ 7551332 w 9336686"/>
              <a:gd name="connsiteY166-5386" fmla="*/ 2940967 h 4341716"/>
              <a:gd name="connsiteX167-5387" fmla="*/ 7432444 w 9336686"/>
              <a:gd name="connsiteY167-5388" fmla="*/ 2862163 h 4341716"/>
              <a:gd name="connsiteX168-5389" fmla="*/ 7303417 w 9336686"/>
              <a:gd name="connsiteY168-5390" fmla="*/ 2991190 h 4341716"/>
              <a:gd name="connsiteX169-5391" fmla="*/ 7303417 w 9336686"/>
              <a:gd name="connsiteY169-5392" fmla="*/ 2205066 h 4341716"/>
              <a:gd name="connsiteX170-5393" fmla="*/ 7303416 w 9336686"/>
              <a:gd name="connsiteY170-5394" fmla="*/ 3761682 h 4341716"/>
              <a:gd name="connsiteX171-5395" fmla="*/ 7174389 w 9336686"/>
              <a:gd name="connsiteY171-5396" fmla="*/ 3890709 h 4341716"/>
              <a:gd name="connsiteX172-5397" fmla="*/ 7174390 w 9336686"/>
              <a:gd name="connsiteY172-5398" fmla="*/ 3890708 h 4341716"/>
              <a:gd name="connsiteX173-5399" fmla="*/ 7045363 w 9336686"/>
              <a:gd name="connsiteY173-5400" fmla="*/ 3761681 h 4341716"/>
              <a:gd name="connsiteX174-5401" fmla="*/ 7045363 w 9336686"/>
              <a:gd name="connsiteY174-5402" fmla="*/ 2205066 h 4341716"/>
              <a:gd name="connsiteX175-5403" fmla="*/ 7045362 w 9336686"/>
              <a:gd name="connsiteY175-5404" fmla="*/ 3778204 h 4341716"/>
              <a:gd name="connsiteX176-5405" fmla="*/ 7035224 w 9336686"/>
              <a:gd name="connsiteY176-5406" fmla="*/ 3727985 h 4341716"/>
              <a:gd name="connsiteX177-5407" fmla="*/ 6916336 w 9336686"/>
              <a:gd name="connsiteY177-5408" fmla="*/ 3649181 h 4341716"/>
              <a:gd name="connsiteX178-5409" fmla="*/ 6797449 w 9336686"/>
              <a:gd name="connsiteY178-5410" fmla="*/ 3727985 h 4341716"/>
              <a:gd name="connsiteX179-5411" fmla="*/ 6787685 w 9336686"/>
              <a:gd name="connsiteY179-5412" fmla="*/ 3776346 h 4341716"/>
              <a:gd name="connsiteX180-5413" fmla="*/ 6787685 w 9336686"/>
              <a:gd name="connsiteY180-5414" fmla="*/ 3861685 h 4341716"/>
              <a:gd name="connsiteX181-5415" fmla="*/ 6658658 w 9336686"/>
              <a:gd name="connsiteY181-5416" fmla="*/ 3990712 h 4341716"/>
              <a:gd name="connsiteX182-5417" fmla="*/ 6658659 w 9336686"/>
              <a:gd name="connsiteY182-5418" fmla="*/ 3990711 h 4341716"/>
              <a:gd name="connsiteX183-5419" fmla="*/ 6529632 w 9336686"/>
              <a:gd name="connsiteY183-5420" fmla="*/ 3861684 h 4341716"/>
              <a:gd name="connsiteX184-5421" fmla="*/ 6529632 w 9336686"/>
              <a:gd name="connsiteY184-5422" fmla="*/ 2205066 h 4341716"/>
              <a:gd name="connsiteX185-5423" fmla="*/ 6529631 w 9336686"/>
              <a:gd name="connsiteY185-5424" fmla="*/ 3267664 h 4341716"/>
              <a:gd name="connsiteX186-5425" fmla="*/ 6519493 w 9336686"/>
              <a:gd name="connsiteY186-5426" fmla="*/ 3217445 h 4341716"/>
              <a:gd name="connsiteX187-5427" fmla="*/ 6400605 w 9336686"/>
              <a:gd name="connsiteY187-5428" fmla="*/ 3138641 h 4341716"/>
              <a:gd name="connsiteX188-5429" fmla="*/ 6281718 w 9336686"/>
              <a:gd name="connsiteY188-5430" fmla="*/ 3217445 h 4341716"/>
              <a:gd name="connsiteX189-5431" fmla="*/ 6278120 w 9336686"/>
              <a:gd name="connsiteY189-5432" fmla="*/ 3235264 h 4341716"/>
              <a:gd name="connsiteX190-5433" fmla="*/ 6278120 w 9336686"/>
              <a:gd name="connsiteY190-5434" fmla="*/ 3324182 h 4341716"/>
              <a:gd name="connsiteX191-5435" fmla="*/ 6149093 w 9336686"/>
              <a:gd name="connsiteY191-5436" fmla="*/ 3453209 h 4341716"/>
              <a:gd name="connsiteX192-5437" fmla="*/ 6149094 w 9336686"/>
              <a:gd name="connsiteY192-5438" fmla="*/ 3453208 h 4341716"/>
              <a:gd name="connsiteX193-5439" fmla="*/ 6020067 w 9336686"/>
              <a:gd name="connsiteY193-5440" fmla="*/ 3324181 h 4341716"/>
              <a:gd name="connsiteX194-5441" fmla="*/ 6020067 w 9336686"/>
              <a:gd name="connsiteY194-5442" fmla="*/ 3254438 h 4341716"/>
              <a:gd name="connsiteX195-5443" fmla="*/ 6012599 w 9336686"/>
              <a:gd name="connsiteY195-5444" fmla="*/ 3217445 h 4341716"/>
              <a:gd name="connsiteX196-5445" fmla="*/ 5893711 w 9336686"/>
              <a:gd name="connsiteY196-5446" fmla="*/ 3138641 h 4341716"/>
              <a:gd name="connsiteX197-5447" fmla="*/ 5774823 w 9336686"/>
              <a:gd name="connsiteY197-5448" fmla="*/ 3217445 h 4341716"/>
              <a:gd name="connsiteX198-5449" fmla="*/ 5765060 w 9336686"/>
              <a:gd name="connsiteY198-5450" fmla="*/ 3265805 h 4341716"/>
              <a:gd name="connsiteX199-5451" fmla="*/ 5765060 w 9336686"/>
              <a:gd name="connsiteY199-5452" fmla="*/ 3558605 h 4341716"/>
              <a:gd name="connsiteX200-5453" fmla="*/ 5636033 w 9336686"/>
              <a:gd name="connsiteY200-5454" fmla="*/ 3687632 h 4341716"/>
              <a:gd name="connsiteX201-5455" fmla="*/ 5636034 w 9336686"/>
              <a:gd name="connsiteY201-5456" fmla="*/ 3687631 h 4341716"/>
              <a:gd name="connsiteX202-5457" fmla="*/ 5507007 w 9336686"/>
              <a:gd name="connsiteY202-5458" fmla="*/ 3558604 h 4341716"/>
              <a:gd name="connsiteX203-5459" fmla="*/ 5507007 w 9336686"/>
              <a:gd name="connsiteY203-5460" fmla="*/ 2935868 h 4341716"/>
              <a:gd name="connsiteX204-5461" fmla="*/ 5490777 w 9336686"/>
              <a:gd name="connsiteY204-5462" fmla="*/ 2909117 h 4341716"/>
              <a:gd name="connsiteX205-5463" fmla="*/ 5391213 w 9336686"/>
              <a:gd name="connsiteY205-5464" fmla="*/ 2862163 h 4341716"/>
              <a:gd name="connsiteX206-5465" fmla="*/ 5299977 w 9336686"/>
              <a:gd name="connsiteY206-5466" fmla="*/ 2899954 h 4341716"/>
              <a:gd name="connsiteX207-5467" fmla="*/ 5273771 w 9336686"/>
              <a:gd name="connsiteY207-5468" fmla="*/ 2938823 h 4341716"/>
              <a:gd name="connsiteX208-5469" fmla="*/ 5273771 w 9336686"/>
              <a:gd name="connsiteY208-5470" fmla="*/ 3014951 h 4341716"/>
              <a:gd name="connsiteX209-5471" fmla="*/ 5194967 w 9336686"/>
              <a:gd name="connsiteY209-5472" fmla="*/ 3133839 h 4341716"/>
              <a:gd name="connsiteX210-5473" fmla="*/ 5151167 w 9336686"/>
              <a:gd name="connsiteY210-5474" fmla="*/ 3142681 h 4341716"/>
              <a:gd name="connsiteX211-5475" fmla="*/ 5151167 w 9336686"/>
              <a:gd name="connsiteY211-5476" fmla="*/ 3144047 h 4341716"/>
              <a:gd name="connsiteX212-5477" fmla="*/ 5127687 w 9336686"/>
              <a:gd name="connsiteY212-5478" fmla="*/ 3146414 h 4341716"/>
              <a:gd name="connsiteX213-5479" fmla="*/ 5027958 w 9336686"/>
              <a:gd name="connsiteY213-5480" fmla="*/ 3232363 h 4341716"/>
              <a:gd name="connsiteX214-5481" fmla="*/ 5019757 w 9336686"/>
              <a:gd name="connsiteY214-5482" fmla="*/ 3278834 h 4341716"/>
              <a:gd name="connsiteX215-5483" fmla="*/ 5019757 w 9336686"/>
              <a:gd name="connsiteY215-5484" fmla="*/ 3746003 h 4341716"/>
              <a:gd name="connsiteX216-5485" fmla="*/ 4890730 w 9336686"/>
              <a:gd name="connsiteY216-5486" fmla="*/ 3875030 h 4341716"/>
              <a:gd name="connsiteX217-5487" fmla="*/ 4890731 w 9336686"/>
              <a:gd name="connsiteY217-5488" fmla="*/ 3875031 h 4341716"/>
              <a:gd name="connsiteX218-5489" fmla="*/ 4761704 w 9336686"/>
              <a:gd name="connsiteY218-5490" fmla="*/ 3746004 h 4341716"/>
              <a:gd name="connsiteX219-5491" fmla="*/ 4761704 w 9336686"/>
              <a:gd name="connsiteY219-5492" fmla="*/ 3425369 h 4341716"/>
              <a:gd name="connsiteX220-5493" fmla="*/ 4744536 w 9336686"/>
              <a:gd name="connsiteY220-5494" fmla="*/ 3397074 h 4341716"/>
              <a:gd name="connsiteX221-5495" fmla="*/ 4644973 w 9336686"/>
              <a:gd name="connsiteY221-5496" fmla="*/ 3350120 h 4341716"/>
              <a:gd name="connsiteX222-5497" fmla="*/ 4526085 w 9336686"/>
              <a:gd name="connsiteY222-5498" fmla="*/ 3428924 h 4341716"/>
              <a:gd name="connsiteX223-5499" fmla="*/ 4519985 w 9336686"/>
              <a:gd name="connsiteY223-5500" fmla="*/ 3459140 h 4341716"/>
              <a:gd name="connsiteX224-5501" fmla="*/ 4519985 w 9336686"/>
              <a:gd name="connsiteY224-5502" fmla="*/ 4066575 h 4341716"/>
              <a:gd name="connsiteX225-5503" fmla="*/ 4390958 w 9336686"/>
              <a:gd name="connsiteY225-5504" fmla="*/ 4195602 h 4341716"/>
              <a:gd name="connsiteX226-5505" fmla="*/ 4390959 w 9336686"/>
              <a:gd name="connsiteY226-5506" fmla="*/ 4195601 h 4341716"/>
              <a:gd name="connsiteX227-5507" fmla="*/ 4261932 w 9336686"/>
              <a:gd name="connsiteY227-5508" fmla="*/ 4066574 h 4341716"/>
              <a:gd name="connsiteX228-5509" fmla="*/ 4261932 w 9336686"/>
              <a:gd name="connsiteY228-5510" fmla="*/ 3955216 h 4341716"/>
              <a:gd name="connsiteX229-5511" fmla="*/ 4260106 w 9336686"/>
              <a:gd name="connsiteY229-5512" fmla="*/ 3946171 h 4341716"/>
              <a:gd name="connsiteX230-5513" fmla="*/ 4141220 w 9336686"/>
              <a:gd name="connsiteY230-5514" fmla="*/ 3867367 h 4341716"/>
              <a:gd name="connsiteX231-5515" fmla="*/ 4022332 w 9336686"/>
              <a:gd name="connsiteY231-5516" fmla="*/ 3946171 h 4341716"/>
              <a:gd name="connsiteX232-5517" fmla="*/ 4018195 w 9336686"/>
              <a:gd name="connsiteY232-5518" fmla="*/ 3966664 h 4341716"/>
              <a:gd name="connsiteX233-5519" fmla="*/ 4018195 w 9336686"/>
              <a:gd name="connsiteY233-5520" fmla="*/ 4212689 h 4341716"/>
              <a:gd name="connsiteX234-5521" fmla="*/ 3889168 w 9336686"/>
              <a:gd name="connsiteY234-5522" fmla="*/ 4341716 h 4341716"/>
              <a:gd name="connsiteX235-5523" fmla="*/ 3889169 w 9336686"/>
              <a:gd name="connsiteY235-5524" fmla="*/ 4341715 h 4341716"/>
              <a:gd name="connsiteX236-5525" fmla="*/ 3760142 w 9336686"/>
              <a:gd name="connsiteY236-5526" fmla="*/ 4212688 h 4341716"/>
              <a:gd name="connsiteX237-5527" fmla="*/ 3760142 w 9336686"/>
              <a:gd name="connsiteY237-5528" fmla="*/ 3745519 h 4341716"/>
              <a:gd name="connsiteX238-5529" fmla="*/ 3751941 w 9336686"/>
              <a:gd name="connsiteY238-5530" fmla="*/ 3699048 h 4341716"/>
              <a:gd name="connsiteX239-5531" fmla="*/ 3652212 w 9336686"/>
              <a:gd name="connsiteY239-5532" fmla="*/ 3613099 h 4341716"/>
              <a:gd name="connsiteX240-5533" fmla="*/ 3628732 w 9336686"/>
              <a:gd name="connsiteY240-5534" fmla="*/ 3610732 h 4341716"/>
              <a:gd name="connsiteX241-5535" fmla="*/ 3628732 w 9336686"/>
              <a:gd name="connsiteY241-5536" fmla="*/ 3609366 h 4341716"/>
              <a:gd name="connsiteX242-5537" fmla="*/ 3584932 w 9336686"/>
              <a:gd name="connsiteY242-5538" fmla="*/ 3600524 h 4341716"/>
              <a:gd name="connsiteX243-5539" fmla="*/ 3506128 w 9336686"/>
              <a:gd name="connsiteY243-5540" fmla="*/ 3481636 h 4341716"/>
              <a:gd name="connsiteX244-5541" fmla="*/ 3506128 w 9336686"/>
              <a:gd name="connsiteY244-5542" fmla="*/ 3431307 h 4341716"/>
              <a:gd name="connsiteX245-5543" fmla="*/ 3500614 w 9336686"/>
              <a:gd name="connsiteY245-5544" fmla="*/ 3403994 h 4341716"/>
              <a:gd name="connsiteX246-5545" fmla="*/ 3381726 w 9336686"/>
              <a:gd name="connsiteY246-5546" fmla="*/ 3325190 h 4341716"/>
              <a:gd name="connsiteX247-5547" fmla="*/ 3290490 w 9336686"/>
              <a:gd name="connsiteY247-5548" fmla="*/ 3362981 h 4341716"/>
              <a:gd name="connsiteX248-5549" fmla="*/ 3263554 w 9336686"/>
              <a:gd name="connsiteY248-5550" fmla="*/ 3402932 h 4341716"/>
              <a:gd name="connsiteX249-5551" fmla="*/ 3263554 w 9336686"/>
              <a:gd name="connsiteY249-5552" fmla="*/ 3631142 h 4341716"/>
              <a:gd name="connsiteX250-5553" fmla="*/ 3134527 w 9336686"/>
              <a:gd name="connsiteY250-5554" fmla="*/ 3760169 h 4341716"/>
              <a:gd name="connsiteX251-5555" fmla="*/ 3134528 w 9336686"/>
              <a:gd name="connsiteY251-5556" fmla="*/ 3760168 h 4341716"/>
              <a:gd name="connsiteX252-5557" fmla="*/ 3005501 w 9336686"/>
              <a:gd name="connsiteY252-5558" fmla="*/ 3631141 h 4341716"/>
              <a:gd name="connsiteX253-5559" fmla="*/ 3005501 w 9336686"/>
              <a:gd name="connsiteY253-5560" fmla="*/ 2991769 h 4341716"/>
              <a:gd name="connsiteX254-5561" fmla="*/ 3000280 w 9336686"/>
              <a:gd name="connsiteY254-5562" fmla="*/ 2965907 h 4341716"/>
              <a:gd name="connsiteX255-5563" fmla="*/ 2881392 w 9336686"/>
              <a:gd name="connsiteY255-5564" fmla="*/ 2887103 h 4341716"/>
              <a:gd name="connsiteX256-5565" fmla="*/ 2762505 w 9336686"/>
              <a:gd name="connsiteY256-5566" fmla="*/ 2965907 h 4341716"/>
              <a:gd name="connsiteX257-5567" fmla="*/ 2762032 w 9336686"/>
              <a:gd name="connsiteY257-5568" fmla="*/ 2968250 h 4341716"/>
              <a:gd name="connsiteX258-5569" fmla="*/ 2762032 w 9336686"/>
              <a:gd name="connsiteY258-5570" fmla="*/ 3113195 h 4341716"/>
              <a:gd name="connsiteX259-5571" fmla="*/ 2683229 w 9336686"/>
              <a:gd name="connsiteY259-5572" fmla="*/ 3232083 h 4341716"/>
              <a:gd name="connsiteX260-5573" fmla="*/ 2635159 w 9336686"/>
              <a:gd name="connsiteY260-5574" fmla="*/ 3241787 h 4341716"/>
              <a:gd name="connsiteX261-5575" fmla="*/ 2635159 w 9336686"/>
              <a:gd name="connsiteY261-5576" fmla="*/ 3242525 h 4341716"/>
              <a:gd name="connsiteX262-5577" fmla="*/ 2611679 w 9336686"/>
              <a:gd name="connsiteY262-5578" fmla="*/ 3244892 h 4341716"/>
              <a:gd name="connsiteX263-5579" fmla="*/ 2534615 w 9336686"/>
              <a:gd name="connsiteY263-5580" fmla="*/ 3291336 h 4341716"/>
              <a:gd name="connsiteX264-5581" fmla="*/ 2512827 w 9336686"/>
              <a:gd name="connsiteY264-5582" fmla="*/ 3329312 h 4341716"/>
              <a:gd name="connsiteX265-5583" fmla="*/ 2512827 w 9336686"/>
              <a:gd name="connsiteY265-5584" fmla="*/ 3454880 h 4341716"/>
              <a:gd name="connsiteX266-5585" fmla="*/ 2434024 w 9336686"/>
              <a:gd name="connsiteY266-5586" fmla="*/ 3573768 h 4341716"/>
              <a:gd name="connsiteX267-5587" fmla="*/ 2385954 w 9336686"/>
              <a:gd name="connsiteY267-5588" fmla="*/ 3583472 h 4341716"/>
              <a:gd name="connsiteX268-5589" fmla="*/ 2385954 w 9336686"/>
              <a:gd name="connsiteY268-5590" fmla="*/ 3584210 h 4341716"/>
              <a:gd name="connsiteX269-5591" fmla="*/ 2362474 w 9336686"/>
              <a:gd name="connsiteY269-5592" fmla="*/ 3586577 h 4341716"/>
              <a:gd name="connsiteX270-5593" fmla="*/ 2285410 w 9336686"/>
              <a:gd name="connsiteY270-5594" fmla="*/ 3633021 h 4341716"/>
              <a:gd name="connsiteX271-5595" fmla="*/ 2273449 w 9336686"/>
              <a:gd name="connsiteY271-5596" fmla="*/ 3653869 h 4341716"/>
              <a:gd name="connsiteX272-5597" fmla="*/ 2273449 w 9336686"/>
              <a:gd name="connsiteY272-5598" fmla="*/ 3867367 h 4341716"/>
              <a:gd name="connsiteX273-5599" fmla="*/ 2144423 w 9336686"/>
              <a:gd name="connsiteY273-5600" fmla="*/ 3996394 h 4341716"/>
              <a:gd name="connsiteX274-5601" fmla="*/ 2144424 w 9336686"/>
              <a:gd name="connsiteY274-5602" fmla="*/ 3996393 h 4341716"/>
              <a:gd name="connsiteX275-5603" fmla="*/ 2015396 w 9336686"/>
              <a:gd name="connsiteY275-5604" fmla="*/ 3867366 h 4341716"/>
              <a:gd name="connsiteX276-5605" fmla="*/ 2015396 w 9336686"/>
              <a:gd name="connsiteY276-5606" fmla="*/ 3400197 h 4341716"/>
              <a:gd name="connsiteX277-5607" fmla="*/ 2007195 w 9336686"/>
              <a:gd name="connsiteY277-5608" fmla="*/ 3353726 h 4341716"/>
              <a:gd name="connsiteX278-5609" fmla="*/ 1907467 w 9336686"/>
              <a:gd name="connsiteY278-5610" fmla="*/ 3267777 h 4341716"/>
              <a:gd name="connsiteX279-5611" fmla="*/ 1883987 w 9336686"/>
              <a:gd name="connsiteY279-5612" fmla="*/ 3265410 h 4341716"/>
              <a:gd name="connsiteX280-5613" fmla="*/ 1883987 w 9336686"/>
              <a:gd name="connsiteY280-5614" fmla="*/ 3264044 h 4341716"/>
              <a:gd name="connsiteX281-5615" fmla="*/ 1840187 w 9336686"/>
              <a:gd name="connsiteY281-5616" fmla="*/ 3255202 h 4341716"/>
              <a:gd name="connsiteX282-5617" fmla="*/ 1761383 w 9336686"/>
              <a:gd name="connsiteY282-5618" fmla="*/ 3136314 h 4341716"/>
              <a:gd name="connsiteX283-5619" fmla="*/ 1761383 w 9336686"/>
              <a:gd name="connsiteY283-5620" fmla="*/ 2996103 h 4341716"/>
              <a:gd name="connsiteX284-5621" fmla="*/ 1755287 w 9336686"/>
              <a:gd name="connsiteY284-5622" fmla="*/ 2965907 h 4341716"/>
              <a:gd name="connsiteX285-5623" fmla="*/ 1636398 w 9336686"/>
              <a:gd name="connsiteY285-5624" fmla="*/ 2887103 h 4341716"/>
              <a:gd name="connsiteX286-5625" fmla="*/ 1517510 w 9336686"/>
              <a:gd name="connsiteY286-5626" fmla="*/ 2965907 h 4341716"/>
              <a:gd name="connsiteX287-5627" fmla="*/ 1515568 w 9336686"/>
              <a:gd name="connsiteY287-5628" fmla="*/ 2975527 h 4341716"/>
              <a:gd name="connsiteX288-5629" fmla="*/ 1515568 w 9336686"/>
              <a:gd name="connsiteY288-5630" fmla="*/ 3239907 h 4341716"/>
              <a:gd name="connsiteX289-5631" fmla="*/ 1386541 w 9336686"/>
              <a:gd name="connsiteY289-5632" fmla="*/ 3368934 h 4341716"/>
              <a:gd name="connsiteX290-5633" fmla="*/ 1386542 w 9336686"/>
              <a:gd name="connsiteY290-5634" fmla="*/ 3368933 h 4341716"/>
              <a:gd name="connsiteX291-5635" fmla="*/ 1257514 w 9336686"/>
              <a:gd name="connsiteY291-5636" fmla="*/ 3239906 h 4341716"/>
              <a:gd name="connsiteX292-5637" fmla="*/ 1257514 w 9336686"/>
              <a:gd name="connsiteY292-5638" fmla="*/ 2772737 h 4341716"/>
              <a:gd name="connsiteX293-5639" fmla="*/ 1249314 w 9336686"/>
              <a:gd name="connsiteY293-5640" fmla="*/ 2726266 h 4341716"/>
              <a:gd name="connsiteX294-5641" fmla="*/ 1149584 w 9336686"/>
              <a:gd name="connsiteY294-5642" fmla="*/ 2640317 h 4341716"/>
              <a:gd name="connsiteX295-5643" fmla="*/ 1126104 w 9336686"/>
              <a:gd name="connsiteY295-5644" fmla="*/ 2637950 h 4341716"/>
              <a:gd name="connsiteX296-5645" fmla="*/ 1126104 w 9336686"/>
              <a:gd name="connsiteY296-5646" fmla="*/ 2636584 h 4341716"/>
              <a:gd name="connsiteX297-5647" fmla="*/ 1082305 w 9336686"/>
              <a:gd name="connsiteY297-5648" fmla="*/ 2627742 h 4341716"/>
              <a:gd name="connsiteX298-5649" fmla="*/ 1003500 w 9336686"/>
              <a:gd name="connsiteY298-5650" fmla="*/ 2508854 h 4341716"/>
              <a:gd name="connsiteX299-5651" fmla="*/ 1003500 w 9336686"/>
              <a:gd name="connsiteY299-5652" fmla="*/ 2387433 h 4341716"/>
              <a:gd name="connsiteX300-5653" fmla="*/ 1003269 w 9336686"/>
              <a:gd name="connsiteY300-5654" fmla="*/ 2386290 h 4341716"/>
              <a:gd name="connsiteX301-5655" fmla="*/ 884381 w 9336686"/>
              <a:gd name="connsiteY301-5656" fmla="*/ 2307486 h 4341716"/>
              <a:gd name="connsiteX302-5657" fmla="*/ 765494 w 9336686"/>
              <a:gd name="connsiteY302-5658" fmla="*/ 2386290 h 4341716"/>
              <a:gd name="connsiteX303-5659" fmla="*/ 762038 w 9336686"/>
              <a:gd name="connsiteY303-5660" fmla="*/ 2403410 h 4341716"/>
              <a:gd name="connsiteX304-5661" fmla="*/ 762038 w 9336686"/>
              <a:gd name="connsiteY304-5662" fmla="*/ 2614672 h 4341716"/>
              <a:gd name="connsiteX305-5663" fmla="*/ 683235 w 9336686"/>
              <a:gd name="connsiteY305-5664" fmla="*/ 2733560 h 4341716"/>
              <a:gd name="connsiteX306-5665" fmla="*/ 635165 w 9336686"/>
              <a:gd name="connsiteY306-5666" fmla="*/ 2743264 h 4341716"/>
              <a:gd name="connsiteX307-5667" fmla="*/ 635165 w 9336686"/>
              <a:gd name="connsiteY307-5668" fmla="*/ 2744002 h 4341716"/>
              <a:gd name="connsiteX308-5669" fmla="*/ 611685 w 9336686"/>
              <a:gd name="connsiteY308-5670" fmla="*/ 2746369 h 4341716"/>
              <a:gd name="connsiteX309-5671" fmla="*/ 534621 w 9336686"/>
              <a:gd name="connsiteY309-5672" fmla="*/ 2792813 h 4341716"/>
              <a:gd name="connsiteX310-5673" fmla="*/ 512066 w 9336686"/>
              <a:gd name="connsiteY310-5674" fmla="*/ 2832126 h 4341716"/>
              <a:gd name="connsiteX311-5675" fmla="*/ 512066 w 9336686"/>
              <a:gd name="connsiteY311-5676" fmla="*/ 3531739 h 4341716"/>
              <a:gd name="connsiteX312-5677" fmla="*/ 383039 w 9336686"/>
              <a:gd name="connsiteY312-5678" fmla="*/ 3660766 h 4341716"/>
              <a:gd name="connsiteX313-5679" fmla="*/ 383040 w 9336686"/>
              <a:gd name="connsiteY313-5680" fmla="*/ 3660765 h 4341716"/>
              <a:gd name="connsiteX314-5681" fmla="*/ 254013 w 9336686"/>
              <a:gd name="connsiteY314-5682" fmla="*/ 3531738 h 4341716"/>
              <a:gd name="connsiteX315-5683" fmla="*/ 254013 w 9336686"/>
              <a:gd name="connsiteY315-5684" fmla="*/ 3064569 h 4341716"/>
              <a:gd name="connsiteX316-5685" fmla="*/ 245812 w 9336686"/>
              <a:gd name="connsiteY316-5686" fmla="*/ 3018098 h 4341716"/>
              <a:gd name="connsiteX317-5687" fmla="*/ 146083 w 9336686"/>
              <a:gd name="connsiteY317-5688" fmla="*/ 2932149 h 4341716"/>
              <a:gd name="connsiteX318-5689" fmla="*/ 122603 w 9336686"/>
              <a:gd name="connsiteY318-5690" fmla="*/ 2929782 h 4341716"/>
              <a:gd name="connsiteX319-5691" fmla="*/ 122603 w 9336686"/>
              <a:gd name="connsiteY319-5692" fmla="*/ 2928416 h 4341716"/>
              <a:gd name="connsiteX320-5693" fmla="*/ 78803 w 9336686"/>
              <a:gd name="connsiteY320-5694" fmla="*/ 2919574 h 4341716"/>
              <a:gd name="connsiteX321-5695" fmla="*/ 22035 w 9336686"/>
              <a:gd name="connsiteY321-5696" fmla="*/ 2872826 h 4341716"/>
              <a:gd name="connsiteX322-5697" fmla="*/ 0 w 9336686"/>
              <a:gd name="connsiteY322-5698" fmla="*/ 2800689 h 4341716"/>
              <a:gd name="connsiteX323-5699" fmla="*/ 0 w 9336686"/>
              <a:gd name="connsiteY323-5700" fmla="*/ 783111 h 4341716"/>
              <a:gd name="connsiteX324-5701" fmla="*/ 129027 w 9336686"/>
              <a:gd name="connsiteY324-5702" fmla="*/ 654084 h 4341716"/>
              <a:gd name="connsiteX325-5703" fmla="*/ 129026 w 9336686"/>
              <a:gd name="connsiteY325-5704" fmla="*/ 654085 h 4341716"/>
              <a:gd name="connsiteX326-5705" fmla="*/ 258053 w 9336686"/>
              <a:gd name="connsiteY326-5706" fmla="*/ 783112 h 4341716"/>
              <a:gd name="connsiteX327-5707" fmla="*/ 258053 w 9336686"/>
              <a:gd name="connsiteY327-5708" fmla="*/ 1405848 h 4341716"/>
              <a:gd name="connsiteX328-5709" fmla="*/ 274283 w 9336686"/>
              <a:gd name="connsiteY328-5710" fmla="*/ 1432599 h 4341716"/>
              <a:gd name="connsiteX329-5711" fmla="*/ 373847 w 9336686"/>
              <a:gd name="connsiteY329-5712" fmla="*/ 1479553 h 4341716"/>
              <a:gd name="connsiteX330-5713" fmla="*/ 492735 w 9336686"/>
              <a:gd name="connsiteY330-5714" fmla="*/ 1400749 h 4341716"/>
              <a:gd name="connsiteX331-5715" fmla="*/ 494536 w 9336686"/>
              <a:gd name="connsiteY331-5716" fmla="*/ 1391827 h 4341716"/>
              <a:gd name="connsiteX332-5717" fmla="*/ 494536 w 9336686"/>
              <a:gd name="connsiteY332-5718" fmla="*/ 964051 h 4341716"/>
              <a:gd name="connsiteX333-5719" fmla="*/ 623563 w 9336686"/>
              <a:gd name="connsiteY333-5720" fmla="*/ 835024 h 4341716"/>
              <a:gd name="connsiteX334-5721" fmla="*/ 623562 w 9336686"/>
              <a:gd name="connsiteY334-5722" fmla="*/ 835025 h 4341716"/>
              <a:gd name="connsiteX335-5723" fmla="*/ 752589 w 9336686"/>
              <a:gd name="connsiteY335-5724" fmla="*/ 964052 h 4341716"/>
              <a:gd name="connsiteX336-5725" fmla="*/ 752590 w 9336686"/>
              <a:gd name="connsiteY336-5726" fmla="*/ 947529 h 4341716"/>
              <a:gd name="connsiteX337-5727" fmla="*/ 762728 w 9336686"/>
              <a:gd name="connsiteY337-5728" fmla="*/ 997748 h 4341716"/>
              <a:gd name="connsiteX338-5729" fmla="*/ 881616 w 9336686"/>
              <a:gd name="connsiteY338-5730" fmla="*/ 1076552 h 4341716"/>
              <a:gd name="connsiteX339-5731" fmla="*/ 1000503 w 9336686"/>
              <a:gd name="connsiteY339-5732" fmla="*/ 997748 h 4341716"/>
              <a:gd name="connsiteX340-5733" fmla="*/ 1010267 w 9336686"/>
              <a:gd name="connsiteY340-5734" fmla="*/ 949388 h 4341716"/>
              <a:gd name="connsiteX341-5735" fmla="*/ 1010267 w 9336686"/>
              <a:gd name="connsiteY341-5736" fmla="*/ 362986 h 4341716"/>
              <a:gd name="connsiteX342-5737" fmla="*/ 1139294 w 9336686"/>
              <a:gd name="connsiteY342-5738" fmla="*/ 233959 h 4341716"/>
              <a:gd name="connsiteX343-5739" fmla="*/ 1139293 w 9336686"/>
              <a:gd name="connsiteY343-5740" fmla="*/ 233960 h 4341716"/>
              <a:gd name="connsiteX344-5741" fmla="*/ 1268320 w 9336686"/>
              <a:gd name="connsiteY344-5742" fmla="*/ 362987 h 4341716"/>
              <a:gd name="connsiteX345-5743" fmla="*/ 1268321 w 9336686"/>
              <a:gd name="connsiteY345-5744" fmla="*/ 1259949 h 4341716"/>
              <a:gd name="connsiteX346-5745" fmla="*/ 1278459 w 9336686"/>
              <a:gd name="connsiteY346-5746" fmla="*/ 1310168 h 4341716"/>
              <a:gd name="connsiteX347-5747" fmla="*/ 1397347 w 9336686"/>
              <a:gd name="connsiteY347-5748" fmla="*/ 1388972 h 4341716"/>
              <a:gd name="connsiteX348-5749" fmla="*/ 1516234 w 9336686"/>
              <a:gd name="connsiteY348-5750" fmla="*/ 1310168 h 4341716"/>
              <a:gd name="connsiteX349-5751" fmla="*/ 1519832 w 9336686"/>
              <a:gd name="connsiteY349-5752" fmla="*/ 1292349 h 4341716"/>
              <a:gd name="connsiteX350-5753" fmla="*/ 1519832 w 9336686"/>
              <a:gd name="connsiteY350-5754" fmla="*/ 983403 h 4341716"/>
              <a:gd name="connsiteX351-5755" fmla="*/ 1648859 w 9336686"/>
              <a:gd name="connsiteY351-5756" fmla="*/ 854376 h 4341716"/>
              <a:gd name="connsiteX352-5757" fmla="*/ 1648858 w 9336686"/>
              <a:gd name="connsiteY352-5758" fmla="*/ 854377 h 4341716"/>
              <a:gd name="connsiteX353-5759" fmla="*/ 1777885 w 9336686"/>
              <a:gd name="connsiteY353-5760" fmla="*/ 983404 h 4341716"/>
              <a:gd name="connsiteX354-5761" fmla="*/ 1777885 w 9336686"/>
              <a:gd name="connsiteY354-5762" fmla="*/ 1363756 h 4341716"/>
              <a:gd name="connsiteX355-5763" fmla="*/ 1785353 w 9336686"/>
              <a:gd name="connsiteY355-5764" fmla="*/ 1400749 h 4341716"/>
              <a:gd name="connsiteX356-5765" fmla="*/ 1904241 w 9336686"/>
              <a:gd name="connsiteY356-5766" fmla="*/ 1479553 h 4341716"/>
              <a:gd name="connsiteX357-5767" fmla="*/ 2033268 w 9336686"/>
              <a:gd name="connsiteY357-5768" fmla="*/ 1350526 h 4341716"/>
              <a:gd name="connsiteX358-5769" fmla="*/ 2033269 w 9336686"/>
              <a:gd name="connsiteY358-5770" fmla="*/ 580034 h 4341716"/>
              <a:gd name="connsiteX359-5771" fmla="*/ 2162296 w 9336686"/>
              <a:gd name="connsiteY359-5772" fmla="*/ 451007 h 4341716"/>
              <a:gd name="connsiteX360-5773" fmla="*/ 2162295 w 9336686"/>
              <a:gd name="connsiteY360-5774" fmla="*/ 451008 h 4341716"/>
              <a:gd name="connsiteX361-5775" fmla="*/ 2291322 w 9336686"/>
              <a:gd name="connsiteY361-5776" fmla="*/ 580035 h 4341716"/>
              <a:gd name="connsiteX362-5777" fmla="*/ 2291323 w 9336686"/>
              <a:gd name="connsiteY362-5778" fmla="*/ 563512 h 4341716"/>
              <a:gd name="connsiteX363-5779" fmla="*/ 2301461 w 9336686"/>
              <a:gd name="connsiteY363-5780" fmla="*/ 613731 h 4341716"/>
              <a:gd name="connsiteX364-5781" fmla="*/ 2420349 w 9336686"/>
              <a:gd name="connsiteY364-5782" fmla="*/ 692535 h 4341716"/>
              <a:gd name="connsiteX365-5783" fmla="*/ 2539236 w 9336686"/>
              <a:gd name="connsiteY365-5784" fmla="*/ 613731 h 4341716"/>
              <a:gd name="connsiteX366-5785" fmla="*/ 2549000 w 9336686"/>
              <a:gd name="connsiteY366-5786" fmla="*/ 565370 h 4341716"/>
              <a:gd name="connsiteX367-5787" fmla="*/ 2549000 w 9336686"/>
              <a:gd name="connsiteY367-5788" fmla="*/ 480031 h 4341716"/>
              <a:gd name="connsiteX368-5789" fmla="*/ 2678027 w 9336686"/>
              <a:gd name="connsiteY368-5790" fmla="*/ 351004 h 4341716"/>
              <a:gd name="connsiteX369-5791" fmla="*/ 2678026 w 9336686"/>
              <a:gd name="connsiteY369-5792" fmla="*/ 351005 h 4341716"/>
              <a:gd name="connsiteX370-5793" fmla="*/ 2807053 w 9336686"/>
              <a:gd name="connsiteY370-5794" fmla="*/ 480032 h 4341716"/>
              <a:gd name="connsiteX371-5795" fmla="*/ 2807054 w 9336686"/>
              <a:gd name="connsiteY371-5796" fmla="*/ 1074052 h 4341716"/>
              <a:gd name="connsiteX372-5797" fmla="*/ 2817192 w 9336686"/>
              <a:gd name="connsiteY372-5798" fmla="*/ 1124271 h 4341716"/>
              <a:gd name="connsiteX373-5799" fmla="*/ 2936080 w 9336686"/>
              <a:gd name="connsiteY373-5800" fmla="*/ 1203075 h 4341716"/>
              <a:gd name="connsiteX374-5801" fmla="*/ 3054967 w 9336686"/>
              <a:gd name="connsiteY374-5802" fmla="*/ 1124271 h 4341716"/>
              <a:gd name="connsiteX375-5803" fmla="*/ 3058565 w 9336686"/>
              <a:gd name="connsiteY375-5804" fmla="*/ 1106452 h 4341716"/>
              <a:gd name="connsiteX376-5805" fmla="*/ 3058565 w 9336686"/>
              <a:gd name="connsiteY376-5806" fmla="*/ 1017534 h 4341716"/>
              <a:gd name="connsiteX377-5807" fmla="*/ 3187592 w 9336686"/>
              <a:gd name="connsiteY377-5808" fmla="*/ 888507 h 4341716"/>
              <a:gd name="connsiteX378-5809" fmla="*/ 3187591 w 9336686"/>
              <a:gd name="connsiteY378-5810" fmla="*/ 888508 h 4341716"/>
              <a:gd name="connsiteX379-5811" fmla="*/ 3316618 w 9336686"/>
              <a:gd name="connsiteY379-5812" fmla="*/ 1017535 h 4341716"/>
              <a:gd name="connsiteX380-5813" fmla="*/ 3316618 w 9336686"/>
              <a:gd name="connsiteY380-5814" fmla="*/ 1087278 h 4341716"/>
              <a:gd name="connsiteX381-5815" fmla="*/ 3324086 w 9336686"/>
              <a:gd name="connsiteY381-5816" fmla="*/ 1124271 h 4341716"/>
              <a:gd name="connsiteX382-5817" fmla="*/ 3442974 w 9336686"/>
              <a:gd name="connsiteY382-5818" fmla="*/ 1203075 h 4341716"/>
              <a:gd name="connsiteX383-5819" fmla="*/ 3561862 w 9336686"/>
              <a:gd name="connsiteY383-5820" fmla="*/ 1124271 h 4341716"/>
              <a:gd name="connsiteX384-5821" fmla="*/ 3571625 w 9336686"/>
              <a:gd name="connsiteY384-5822" fmla="*/ 1075911 h 4341716"/>
              <a:gd name="connsiteX385-5823" fmla="*/ 3571625 w 9336686"/>
              <a:gd name="connsiteY385-5824" fmla="*/ 783111 h 4341716"/>
              <a:gd name="connsiteX386-5825" fmla="*/ 3700652 w 9336686"/>
              <a:gd name="connsiteY386-5826" fmla="*/ 654084 h 4341716"/>
              <a:gd name="connsiteX387-5827" fmla="*/ 3700651 w 9336686"/>
              <a:gd name="connsiteY387-5828" fmla="*/ 654085 h 4341716"/>
              <a:gd name="connsiteX388-5829" fmla="*/ 3829678 w 9336686"/>
              <a:gd name="connsiteY388-5830" fmla="*/ 783112 h 4341716"/>
              <a:gd name="connsiteX389-5831" fmla="*/ 3829678 w 9336686"/>
              <a:gd name="connsiteY389-5832" fmla="*/ 1405848 h 4341716"/>
              <a:gd name="connsiteX390-5833" fmla="*/ 3845908 w 9336686"/>
              <a:gd name="connsiteY390-5834" fmla="*/ 1432599 h 4341716"/>
              <a:gd name="connsiteX391-5835" fmla="*/ 3945472 w 9336686"/>
              <a:gd name="connsiteY391-5836" fmla="*/ 1479553 h 4341716"/>
              <a:gd name="connsiteX392-5837" fmla="*/ 4036708 w 9336686"/>
              <a:gd name="connsiteY392-5838" fmla="*/ 1441762 h 4341716"/>
              <a:gd name="connsiteX393-5839" fmla="*/ 4062914 w 9336686"/>
              <a:gd name="connsiteY393-5840" fmla="*/ 1402893 h 4341716"/>
              <a:gd name="connsiteX394-5841" fmla="*/ 4062914 w 9336686"/>
              <a:gd name="connsiteY394-5842" fmla="*/ 1326765 h 4341716"/>
              <a:gd name="connsiteX395-5843" fmla="*/ 4141718 w 9336686"/>
              <a:gd name="connsiteY395-5844" fmla="*/ 1207877 h 4341716"/>
              <a:gd name="connsiteX396-5845" fmla="*/ 4185518 w 9336686"/>
              <a:gd name="connsiteY396-5846" fmla="*/ 1199035 h 4341716"/>
              <a:gd name="connsiteX397-5847" fmla="*/ 4185518 w 9336686"/>
              <a:gd name="connsiteY397-5848" fmla="*/ 1197669 h 4341716"/>
              <a:gd name="connsiteX398-5849" fmla="*/ 4208998 w 9336686"/>
              <a:gd name="connsiteY398-5850" fmla="*/ 1195302 h 4341716"/>
              <a:gd name="connsiteX399-5851" fmla="*/ 4308727 w 9336686"/>
              <a:gd name="connsiteY399-5852" fmla="*/ 1109353 h 4341716"/>
              <a:gd name="connsiteX400-5853" fmla="*/ 4316928 w 9336686"/>
              <a:gd name="connsiteY400-5854" fmla="*/ 1062882 h 4341716"/>
              <a:gd name="connsiteX401-5855" fmla="*/ 4316928 w 9336686"/>
              <a:gd name="connsiteY401-5856" fmla="*/ 595713 h 4341716"/>
              <a:gd name="connsiteX402-5857" fmla="*/ 4445955 w 9336686"/>
              <a:gd name="connsiteY402-5858" fmla="*/ 466686 h 4341716"/>
              <a:gd name="connsiteX403-5859" fmla="*/ 4445954 w 9336686"/>
              <a:gd name="connsiteY403-5860" fmla="*/ 466685 h 4341716"/>
              <a:gd name="connsiteX404-5861" fmla="*/ 4574981 w 9336686"/>
              <a:gd name="connsiteY404-5862" fmla="*/ 595712 h 4341716"/>
              <a:gd name="connsiteX405-5863" fmla="*/ 4574981 w 9336686"/>
              <a:gd name="connsiteY405-5864" fmla="*/ 916347 h 4341716"/>
              <a:gd name="connsiteX406-5865" fmla="*/ 4592149 w 9336686"/>
              <a:gd name="connsiteY406-5866" fmla="*/ 944642 h 4341716"/>
              <a:gd name="connsiteX407-5867" fmla="*/ 4691712 w 9336686"/>
              <a:gd name="connsiteY407-5868" fmla="*/ 991596 h 4341716"/>
              <a:gd name="connsiteX408-5869" fmla="*/ 4810600 w 9336686"/>
              <a:gd name="connsiteY408-5870" fmla="*/ 912792 h 4341716"/>
              <a:gd name="connsiteX409-5871" fmla="*/ 4816700 w 9336686"/>
              <a:gd name="connsiteY409-5872" fmla="*/ 882576 h 4341716"/>
              <a:gd name="connsiteX410-5873" fmla="*/ 4816700 w 9336686"/>
              <a:gd name="connsiteY410-5874" fmla="*/ 275141 h 4341716"/>
              <a:gd name="connsiteX411-5875" fmla="*/ 4945727 w 9336686"/>
              <a:gd name="connsiteY411-5876" fmla="*/ 146114 h 4341716"/>
              <a:gd name="connsiteX412-5877" fmla="*/ 4945726 w 9336686"/>
              <a:gd name="connsiteY412-5878" fmla="*/ 146115 h 4341716"/>
              <a:gd name="connsiteX413-5879" fmla="*/ 5074753 w 9336686"/>
              <a:gd name="connsiteY413-5880" fmla="*/ 275142 h 4341716"/>
              <a:gd name="connsiteX414-5881" fmla="*/ 5074753 w 9336686"/>
              <a:gd name="connsiteY414-5882" fmla="*/ 386500 h 4341716"/>
              <a:gd name="connsiteX415-5883" fmla="*/ 5076579 w 9336686"/>
              <a:gd name="connsiteY415-5884" fmla="*/ 395545 h 4341716"/>
              <a:gd name="connsiteX416-5885" fmla="*/ 5195465 w 9336686"/>
              <a:gd name="connsiteY416-5886" fmla="*/ 474349 h 4341716"/>
              <a:gd name="connsiteX417-5887" fmla="*/ 5314353 w 9336686"/>
              <a:gd name="connsiteY417-5888" fmla="*/ 395545 h 4341716"/>
              <a:gd name="connsiteX418-5889" fmla="*/ 5318490 w 9336686"/>
              <a:gd name="connsiteY418-5890" fmla="*/ 375052 h 4341716"/>
              <a:gd name="connsiteX419-5891" fmla="*/ 5318490 w 9336686"/>
              <a:gd name="connsiteY419-5892" fmla="*/ 129027 h 4341716"/>
              <a:gd name="connsiteX420-5893" fmla="*/ 5447517 w 9336686"/>
              <a:gd name="connsiteY420-5894" fmla="*/ 0 h 4341716"/>
              <a:gd name="connsiteX0-5895" fmla="*/ 3651347 w 9336686"/>
              <a:gd name="connsiteY0-5896" fmla="*/ 3605718 h 4341716"/>
              <a:gd name="connsiteX1-5897" fmla="*/ 4743449 w 9336686"/>
              <a:gd name="connsiteY1-5898" fmla="*/ 2525019 h 4341716"/>
              <a:gd name="connsiteX2-5899" fmla="*/ 3648504 w 9336686"/>
              <a:gd name="connsiteY2-5900" fmla="*/ 3606586 h 4341716"/>
              <a:gd name="connsiteX3-5901" fmla="*/ 3648898 w 9336686"/>
              <a:gd name="connsiteY3-5902" fmla="*/ 3606552 h 4341716"/>
              <a:gd name="connsiteX4-5903" fmla="*/ 3651347 w 9336686"/>
              <a:gd name="connsiteY4-5904" fmla="*/ 3605718 h 4341716"/>
              <a:gd name="connsiteX5-5905" fmla="*/ 1906601 w 9336686"/>
              <a:gd name="connsiteY5-5906" fmla="*/ 3260396 h 4341716"/>
              <a:gd name="connsiteX6-5907" fmla="*/ 1903759 w 9336686"/>
              <a:gd name="connsiteY6-5908" fmla="*/ 3261264 h 4341716"/>
              <a:gd name="connsiteX7-5909" fmla="*/ 1904153 w 9336686"/>
              <a:gd name="connsiteY7-5910" fmla="*/ 3261230 h 4341716"/>
              <a:gd name="connsiteX8-5911" fmla="*/ 1906601 w 9336686"/>
              <a:gd name="connsiteY8-5912" fmla="*/ 3260396 h 4341716"/>
              <a:gd name="connsiteX9-5913" fmla="*/ 5128552 w 9336686"/>
              <a:gd name="connsiteY9-5914" fmla="*/ 3139033 h 4341716"/>
              <a:gd name="connsiteX10-5915" fmla="*/ 5131001 w 9336686"/>
              <a:gd name="connsiteY10-5916" fmla="*/ 3139867 h 4341716"/>
              <a:gd name="connsiteX11-5917" fmla="*/ 5131395 w 9336686"/>
              <a:gd name="connsiteY11-5918" fmla="*/ 3139901 h 4341716"/>
              <a:gd name="connsiteX12-5919" fmla="*/ 5128552 w 9336686"/>
              <a:gd name="connsiteY12-5920" fmla="*/ 3139033 h 4341716"/>
              <a:gd name="connsiteX13-5921" fmla="*/ 145218 w 9336686"/>
              <a:gd name="connsiteY13-5922" fmla="*/ 2924768 h 4341716"/>
              <a:gd name="connsiteX14-5923" fmla="*/ 142375 w 9336686"/>
              <a:gd name="connsiteY14-5924" fmla="*/ 2925636 h 4341716"/>
              <a:gd name="connsiteX15-5925" fmla="*/ 142769 w 9336686"/>
              <a:gd name="connsiteY15-5926" fmla="*/ 2925602 h 4341716"/>
              <a:gd name="connsiteX16-5927" fmla="*/ 145218 w 9336686"/>
              <a:gd name="connsiteY16-5928" fmla="*/ 2924768 h 4341716"/>
              <a:gd name="connsiteX17-5929" fmla="*/ 1148720 w 9336686"/>
              <a:gd name="connsiteY17-5930" fmla="*/ 2632936 h 4341716"/>
              <a:gd name="connsiteX18-5931" fmla="*/ 1145876 w 9336686"/>
              <a:gd name="connsiteY18-5932" fmla="*/ 2633804 h 4341716"/>
              <a:gd name="connsiteX19-5933" fmla="*/ 1146270 w 9336686"/>
              <a:gd name="connsiteY19-5934" fmla="*/ 2633770 h 4341716"/>
              <a:gd name="connsiteX20-5935" fmla="*/ 1148720 w 9336686"/>
              <a:gd name="connsiteY20-5936" fmla="*/ 2632936 h 4341716"/>
              <a:gd name="connsiteX21-5937" fmla="*/ 8190809 w 9336686"/>
              <a:gd name="connsiteY21-5938" fmla="*/ 1707912 h 4341716"/>
              <a:gd name="connsiteX22-5939" fmla="*/ 8190415 w 9336686"/>
              <a:gd name="connsiteY22-5940" fmla="*/ 1707946 h 4341716"/>
              <a:gd name="connsiteX23-5941" fmla="*/ 8187965 w 9336686"/>
              <a:gd name="connsiteY23-5942" fmla="*/ 1708780 h 4341716"/>
              <a:gd name="connsiteX24-5943" fmla="*/ 8190809 w 9336686"/>
              <a:gd name="connsiteY24-5944" fmla="*/ 1707912 h 4341716"/>
              <a:gd name="connsiteX25-5945" fmla="*/ 9194310 w 9336686"/>
              <a:gd name="connsiteY25-5946" fmla="*/ 1416080 h 4341716"/>
              <a:gd name="connsiteX26-5947" fmla="*/ 9193916 w 9336686"/>
              <a:gd name="connsiteY26-5948" fmla="*/ 1416114 h 4341716"/>
              <a:gd name="connsiteX27-5949" fmla="*/ 9191467 w 9336686"/>
              <a:gd name="connsiteY27-5950" fmla="*/ 1416948 h 4341716"/>
              <a:gd name="connsiteX28-5951" fmla="*/ 9194310 w 9336686"/>
              <a:gd name="connsiteY28-5952" fmla="*/ 1416080 h 4341716"/>
              <a:gd name="connsiteX29-5953" fmla="*/ 4205290 w 9336686"/>
              <a:gd name="connsiteY29-5954" fmla="*/ 1201815 h 4341716"/>
              <a:gd name="connsiteX30-5955" fmla="*/ 4208133 w 9336686"/>
              <a:gd name="connsiteY30-5956" fmla="*/ 1202683 h 4341716"/>
              <a:gd name="connsiteX31-5957" fmla="*/ 4205684 w 9336686"/>
              <a:gd name="connsiteY31-5958" fmla="*/ 1201849 h 4341716"/>
              <a:gd name="connsiteX32-5959" fmla="*/ 4205290 w 9336686"/>
              <a:gd name="connsiteY32-5960" fmla="*/ 1201815 h 4341716"/>
              <a:gd name="connsiteX33-5961" fmla="*/ 7432926 w 9336686"/>
              <a:gd name="connsiteY33-5962" fmla="*/ 1080452 h 4341716"/>
              <a:gd name="connsiteX34-5963" fmla="*/ 7432532 w 9336686"/>
              <a:gd name="connsiteY34-5964" fmla="*/ 1080486 h 4341716"/>
              <a:gd name="connsiteX35-5965" fmla="*/ 7430084 w 9336686"/>
              <a:gd name="connsiteY35-5966" fmla="*/ 1081320 h 4341716"/>
              <a:gd name="connsiteX36-5967" fmla="*/ 7432926 w 9336686"/>
              <a:gd name="connsiteY36-5968" fmla="*/ 1080452 h 4341716"/>
              <a:gd name="connsiteX37-5969" fmla="*/ 5688181 w 9336686"/>
              <a:gd name="connsiteY37-5970" fmla="*/ 735130 h 4341716"/>
              <a:gd name="connsiteX38-5971" fmla="*/ 5687787 w 9336686"/>
              <a:gd name="connsiteY38-5972" fmla="*/ 735164 h 4341716"/>
              <a:gd name="connsiteX39-5973" fmla="*/ 5685338 w 9336686"/>
              <a:gd name="connsiteY39-5974" fmla="*/ 735998 h 4341716"/>
              <a:gd name="connsiteX40-5975" fmla="*/ 5688181 w 9336686"/>
              <a:gd name="connsiteY40-5976" fmla="*/ 735130 h 4341716"/>
              <a:gd name="connsiteX41-5977" fmla="*/ 5447517 w 9336686"/>
              <a:gd name="connsiteY41-5978" fmla="*/ 0 h 4341716"/>
              <a:gd name="connsiteX42-5979" fmla="*/ 5447516 w 9336686"/>
              <a:gd name="connsiteY42-5980" fmla="*/ 1 h 4341716"/>
              <a:gd name="connsiteX43-5981" fmla="*/ 5576543 w 9336686"/>
              <a:gd name="connsiteY43-5982" fmla="*/ 129028 h 4341716"/>
              <a:gd name="connsiteX44-5983" fmla="*/ 5576543 w 9336686"/>
              <a:gd name="connsiteY44-5984" fmla="*/ 596197 h 4341716"/>
              <a:gd name="connsiteX45-5985" fmla="*/ 5584744 w 9336686"/>
              <a:gd name="connsiteY45-5986" fmla="*/ 642668 h 4341716"/>
              <a:gd name="connsiteX46-5987" fmla="*/ 5684473 w 9336686"/>
              <a:gd name="connsiteY46-5988" fmla="*/ 728617 h 4341716"/>
              <a:gd name="connsiteX47-5989" fmla="*/ 5707953 w 9336686"/>
              <a:gd name="connsiteY47-5990" fmla="*/ 730984 h 4341716"/>
              <a:gd name="connsiteX48-5991" fmla="*/ 5707953 w 9336686"/>
              <a:gd name="connsiteY48-5992" fmla="*/ 732350 h 4341716"/>
              <a:gd name="connsiteX49-5993" fmla="*/ 5751753 w 9336686"/>
              <a:gd name="connsiteY49-5994" fmla="*/ 741192 h 4341716"/>
              <a:gd name="connsiteX50-5995" fmla="*/ 5830557 w 9336686"/>
              <a:gd name="connsiteY50-5996" fmla="*/ 860080 h 4341716"/>
              <a:gd name="connsiteX51-5997" fmla="*/ 5830557 w 9336686"/>
              <a:gd name="connsiteY51-5998" fmla="*/ 910409 h 4341716"/>
              <a:gd name="connsiteX52-5999" fmla="*/ 5836071 w 9336686"/>
              <a:gd name="connsiteY52-6000" fmla="*/ 937722 h 4341716"/>
              <a:gd name="connsiteX53-6001" fmla="*/ 5954959 w 9336686"/>
              <a:gd name="connsiteY53-6002" fmla="*/ 1016526 h 4341716"/>
              <a:gd name="connsiteX54-6003" fmla="*/ 6046195 w 9336686"/>
              <a:gd name="connsiteY54-6004" fmla="*/ 978735 h 4341716"/>
              <a:gd name="connsiteX55-6005" fmla="*/ 6073131 w 9336686"/>
              <a:gd name="connsiteY55-6006" fmla="*/ 938784 h 4341716"/>
              <a:gd name="connsiteX56-6007" fmla="*/ 6073131 w 9336686"/>
              <a:gd name="connsiteY56-6008" fmla="*/ 710574 h 4341716"/>
              <a:gd name="connsiteX57-6009" fmla="*/ 6202158 w 9336686"/>
              <a:gd name="connsiteY57-6010" fmla="*/ 581547 h 4341716"/>
              <a:gd name="connsiteX58-6011" fmla="*/ 6202157 w 9336686"/>
              <a:gd name="connsiteY58-6012" fmla="*/ 581548 h 4341716"/>
              <a:gd name="connsiteX59-6013" fmla="*/ 6331184 w 9336686"/>
              <a:gd name="connsiteY59-6014" fmla="*/ 710575 h 4341716"/>
              <a:gd name="connsiteX60-6015" fmla="*/ 6331184 w 9336686"/>
              <a:gd name="connsiteY60-6016" fmla="*/ 1349947 h 4341716"/>
              <a:gd name="connsiteX61-6017" fmla="*/ 6336405 w 9336686"/>
              <a:gd name="connsiteY61-6018" fmla="*/ 1375809 h 4341716"/>
              <a:gd name="connsiteX62-6019" fmla="*/ 6455293 w 9336686"/>
              <a:gd name="connsiteY62-6020" fmla="*/ 1454613 h 4341716"/>
              <a:gd name="connsiteX63-6021" fmla="*/ 6574180 w 9336686"/>
              <a:gd name="connsiteY63-6022" fmla="*/ 1375809 h 4341716"/>
              <a:gd name="connsiteX64-6023" fmla="*/ 6574653 w 9336686"/>
              <a:gd name="connsiteY64-6024" fmla="*/ 1373466 h 4341716"/>
              <a:gd name="connsiteX65-6025" fmla="*/ 6574653 w 9336686"/>
              <a:gd name="connsiteY65-6026" fmla="*/ 1228521 h 4341716"/>
              <a:gd name="connsiteX66-6027" fmla="*/ 6653456 w 9336686"/>
              <a:gd name="connsiteY66-6028" fmla="*/ 1109633 h 4341716"/>
              <a:gd name="connsiteX67-6029" fmla="*/ 6701526 w 9336686"/>
              <a:gd name="connsiteY67-6030" fmla="*/ 1099929 h 4341716"/>
              <a:gd name="connsiteX68-6031" fmla="*/ 6701526 w 9336686"/>
              <a:gd name="connsiteY68-6032" fmla="*/ 1099191 h 4341716"/>
              <a:gd name="connsiteX69-6033" fmla="*/ 6725006 w 9336686"/>
              <a:gd name="connsiteY69-6034" fmla="*/ 1096824 h 4341716"/>
              <a:gd name="connsiteX70-6035" fmla="*/ 6802070 w 9336686"/>
              <a:gd name="connsiteY70-6036" fmla="*/ 1050380 h 4341716"/>
              <a:gd name="connsiteX71-6037" fmla="*/ 6823858 w 9336686"/>
              <a:gd name="connsiteY71-6038" fmla="*/ 1012404 h 4341716"/>
              <a:gd name="connsiteX72-6039" fmla="*/ 6823858 w 9336686"/>
              <a:gd name="connsiteY72-6040" fmla="*/ 886836 h 4341716"/>
              <a:gd name="connsiteX73-6041" fmla="*/ 6902661 w 9336686"/>
              <a:gd name="connsiteY73-6042" fmla="*/ 767948 h 4341716"/>
              <a:gd name="connsiteX74-6043" fmla="*/ 6950731 w 9336686"/>
              <a:gd name="connsiteY74-6044" fmla="*/ 758244 h 4341716"/>
              <a:gd name="connsiteX75-6045" fmla="*/ 6950731 w 9336686"/>
              <a:gd name="connsiteY75-6046" fmla="*/ 757506 h 4341716"/>
              <a:gd name="connsiteX76-6047" fmla="*/ 6974211 w 9336686"/>
              <a:gd name="connsiteY76-6048" fmla="*/ 755139 h 4341716"/>
              <a:gd name="connsiteX77-6049" fmla="*/ 7051275 w 9336686"/>
              <a:gd name="connsiteY77-6050" fmla="*/ 708695 h 4341716"/>
              <a:gd name="connsiteX78-6051" fmla="*/ 7063236 w 9336686"/>
              <a:gd name="connsiteY78-6052" fmla="*/ 687847 h 4341716"/>
              <a:gd name="connsiteX79-6053" fmla="*/ 7063236 w 9336686"/>
              <a:gd name="connsiteY79-6054" fmla="*/ 474349 h 4341716"/>
              <a:gd name="connsiteX80-6055" fmla="*/ 7192262 w 9336686"/>
              <a:gd name="connsiteY80-6056" fmla="*/ 345322 h 4341716"/>
              <a:gd name="connsiteX81-6057" fmla="*/ 7192261 w 9336686"/>
              <a:gd name="connsiteY81-6058" fmla="*/ 345323 h 4341716"/>
              <a:gd name="connsiteX82-6059" fmla="*/ 7321289 w 9336686"/>
              <a:gd name="connsiteY82-6060" fmla="*/ 474350 h 4341716"/>
              <a:gd name="connsiteX83-6061" fmla="*/ 7321289 w 9336686"/>
              <a:gd name="connsiteY83-6062" fmla="*/ 941519 h 4341716"/>
              <a:gd name="connsiteX84-6063" fmla="*/ 7329490 w 9336686"/>
              <a:gd name="connsiteY84-6064" fmla="*/ 987990 h 4341716"/>
              <a:gd name="connsiteX85-6065" fmla="*/ 7429218 w 9336686"/>
              <a:gd name="connsiteY85-6066" fmla="*/ 1073939 h 4341716"/>
              <a:gd name="connsiteX86-6067" fmla="*/ 7452698 w 9336686"/>
              <a:gd name="connsiteY86-6068" fmla="*/ 1076306 h 4341716"/>
              <a:gd name="connsiteX87-6069" fmla="*/ 7452698 w 9336686"/>
              <a:gd name="connsiteY87-6070" fmla="*/ 1077672 h 4341716"/>
              <a:gd name="connsiteX88-6071" fmla="*/ 7496498 w 9336686"/>
              <a:gd name="connsiteY88-6072" fmla="*/ 1086514 h 4341716"/>
              <a:gd name="connsiteX89-6073" fmla="*/ 7575302 w 9336686"/>
              <a:gd name="connsiteY89-6074" fmla="*/ 1205402 h 4341716"/>
              <a:gd name="connsiteX90-6075" fmla="*/ 7575302 w 9336686"/>
              <a:gd name="connsiteY90-6076" fmla="*/ 1345613 h 4341716"/>
              <a:gd name="connsiteX91-6077" fmla="*/ 7581398 w 9336686"/>
              <a:gd name="connsiteY91-6078" fmla="*/ 1375809 h 4341716"/>
              <a:gd name="connsiteX92-6079" fmla="*/ 7700287 w 9336686"/>
              <a:gd name="connsiteY92-6080" fmla="*/ 1454613 h 4341716"/>
              <a:gd name="connsiteX93-6081" fmla="*/ 7819175 w 9336686"/>
              <a:gd name="connsiteY93-6082" fmla="*/ 1375809 h 4341716"/>
              <a:gd name="connsiteX94-6083" fmla="*/ 7821117 w 9336686"/>
              <a:gd name="connsiteY94-6084" fmla="*/ 1366189 h 4341716"/>
              <a:gd name="connsiteX95-6085" fmla="*/ 7821117 w 9336686"/>
              <a:gd name="connsiteY95-6086" fmla="*/ 1101809 h 4341716"/>
              <a:gd name="connsiteX96-6087" fmla="*/ 7950144 w 9336686"/>
              <a:gd name="connsiteY96-6088" fmla="*/ 972782 h 4341716"/>
              <a:gd name="connsiteX97-6089" fmla="*/ 7950143 w 9336686"/>
              <a:gd name="connsiteY97-6090" fmla="*/ 972783 h 4341716"/>
              <a:gd name="connsiteX98-6091" fmla="*/ 8079171 w 9336686"/>
              <a:gd name="connsiteY98-6092" fmla="*/ 1101810 h 4341716"/>
              <a:gd name="connsiteX99-6093" fmla="*/ 8079171 w 9336686"/>
              <a:gd name="connsiteY99-6094" fmla="*/ 1568979 h 4341716"/>
              <a:gd name="connsiteX100-6095" fmla="*/ 8087371 w 9336686"/>
              <a:gd name="connsiteY100-6096" fmla="*/ 1615450 h 4341716"/>
              <a:gd name="connsiteX101-6097" fmla="*/ 8187101 w 9336686"/>
              <a:gd name="connsiteY101-6098" fmla="*/ 1701399 h 4341716"/>
              <a:gd name="connsiteX102-6099" fmla="*/ 8210581 w 9336686"/>
              <a:gd name="connsiteY102-6100" fmla="*/ 1703766 h 4341716"/>
              <a:gd name="connsiteX103-6101" fmla="*/ 8210581 w 9336686"/>
              <a:gd name="connsiteY103-6102" fmla="*/ 1705132 h 4341716"/>
              <a:gd name="connsiteX104-6103" fmla="*/ 8254380 w 9336686"/>
              <a:gd name="connsiteY104-6104" fmla="*/ 1713974 h 4341716"/>
              <a:gd name="connsiteX105-6105" fmla="*/ 8333185 w 9336686"/>
              <a:gd name="connsiteY105-6106" fmla="*/ 1832862 h 4341716"/>
              <a:gd name="connsiteX106-6107" fmla="*/ 8333185 w 9336686"/>
              <a:gd name="connsiteY106-6108" fmla="*/ 1954283 h 4341716"/>
              <a:gd name="connsiteX107-6109" fmla="*/ 8333416 w 9336686"/>
              <a:gd name="connsiteY107-6110" fmla="*/ 1955426 h 4341716"/>
              <a:gd name="connsiteX108-6111" fmla="*/ 8452304 w 9336686"/>
              <a:gd name="connsiteY108-6112" fmla="*/ 2034230 h 4341716"/>
              <a:gd name="connsiteX109-6113" fmla="*/ 8571191 w 9336686"/>
              <a:gd name="connsiteY109-6114" fmla="*/ 1955426 h 4341716"/>
              <a:gd name="connsiteX110-6115" fmla="*/ 8574647 w 9336686"/>
              <a:gd name="connsiteY110-6116" fmla="*/ 1938306 h 4341716"/>
              <a:gd name="connsiteX111-6117" fmla="*/ 8574647 w 9336686"/>
              <a:gd name="connsiteY111-6118" fmla="*/ 1727044 h 4341716"/>
              <a:gd name="connsiteX112-6119" fmla="*/ 8653450 w 9336686"/>
              <a:gd name="connsiteY112-6120" fmla="*/ 1608156 h 4341716"/>
              <a:gd name="connsiteX113-6121" fmla="*/ 8701520 w 9336686"/>
              <a:gd name="connsiteY113-6122" fmla="*/ 1598452 h 4341716"/>
              <a:gd name="connsiteX114-6123" fmla="*/ 8701520 w 9336686"/>
              <a:gd name="connsiteY114-6124" fmla="*/ 1597714 h 4341716"/>
              <a:gd name="connsiteX115-6125" fmla="*/ 8725000 w 9336686"/>
              <a:gd name="connsiteY115-6126" fmla="*/ 1595347 h 4341716"/>
              <a:gd name="connsiteX116-6127" fmla="*/ 8802064 w 9336686"/>
              <a:gd name="connsiteY116-6128" fmla="*/ 1548903 h 4341716"/>
              <a:gd name="connsiteX117-6129" fmla="*/ 8824619 w 9336686"/>
              <a:gd name="connsiteY117-6130" fmla="*/ 1509590 h 4341716"/>
              <a:gd name="connsiteX118-6131" fmla="*/ 8824619 w 9336686"/>
              <a:gd name="connsiteY118-6132" fmla="*/ 809977 h 4341716"/>
              <a:gd name="connsiteX119-6133" fmla="*/ 8953646 w 9336686"/>
              <a:gd name="connsiteY119-6134" fmla="*/ 680950 h 4341716"/>
              <a:gd name="connsiteX120-6135" fmla="*/ 8953645 w 9336686"/>
              <a:gd name="connsiteY120-6136" fmla="*/ 680951 h 4341716"/>
              <a:gd name="connsiteX121-6137" fmla="*/ 9082672 w 9336686"/>
              <a:gd name="connsiteY121-6138" fmla="*/ 809978 h 4341716"/>
              <a:gd name="connsiteX122-6139" fmla="*/ 9082672 w 9336686"/>
              <a:gd name="connsiteY122-6140" fmla="*/ 1277147 h 4341716"/>
              <a:gd name="connsiteX123-6141" fmla="*/ 9090873 w 9336686"/>
              <a:gd name="connsiteY123-6142" fmla="*/ 1323618 h 4341716"/>
              <a:gd name="connsiteX124-6143" fmla="*/ 9190602 w 9336686"/>
              <a:gd name="connsiteY124-6144" fmla="*/ 1409567 h 4341716"/>
              <a:gd name="connsiteX125-6145" fmla="*/ 9214082 w 9336686"/>
              <a:gd name="connsiteY125-6146" fmla="*/ 1411934 h 4341716"/>
              <a:gd name="connsiteX126-6147" fmla="*/ 9214082 w 9336686"/>
              <a:gd name="connsiteY126-6148" fmla="*/ 1413300 h 4341716"/>
              <a:gd name="connsiteX127-6149" fmla="*/ 9257882 w 9336686"/>
              <a:gd name="connsiteY127-6150" fmla="*/ 1422142 h 4341716"/>
              <a:gd name="connsiteX128-6151" fmla="*/ 9336686 w 9336686"/>
              <a:gd name="connsiteY128-6152" fmla="*/ 1541030 h 4341716"/>
              <a:gd name="connsiteX129-6153" fmla="*/ 9336686 w 9336686"/>
              <a:gd name="connsiteY129-6154" fmla="*/ 2136650 h 4341716"/>
              <a:gd name="connsiteX130-6155" fmla="*/ 9336686 w 9336686"/>
              <a:gd name="connsiteY130-6156" fmla="*/ 2205066 h 4341716"/>
              <a:gd name="connsiteX131-6157" fmla="*/ 9336685 w 9336686"/>
              <a:gd name="connsiteY131-6158" fmla="*/ 3558605 h 4341716"/>
              <a:gd name="connsiteX132-6159" fmla="*/ 9207658 w 9336686"/>
              <a:gd name="connsiteY132-6160" fmla="*/ 3687632 h 4341716"/>
              <a:gd name="connsiteX133-6161" fmla="*/ 9207659 w 9336686"/>
              <a:gd name="connsiteY133-6162" fmla="*/ 3687631 h 4341716"/>
              <a:gd name="connsiteX134-6163" fmla="*/ 9078632 w 9336686"/>
              <a:gd name="connsiteY134-6164" fmla="*/ 3558604 h 4341716"/>
              <a:gd name="connsiteX135-6165" fmla="*/ 9078632 w 9336686"/>
              <a:gd name="connsiteY135-6166" fmla="*/ 2935868 h 4341716"/>
              <a:gd name="connsiteX136-6167" fmla="*/ 9062402 w 9336686"/>
              <a:gd name="connsiteY136-6168" fmla="*/ 2909117 h 4341716"/>
              <a:gd name="connsiteX137-6169" fmla="*/ 8962838 w 9336686"/>
              <a:gd name="connsiteY137-6170" fmla="*/ 2862163 h 4341716"/>
              <a:gd name="connsiteX138-6171" fmla="*/ 8843950 w 9336686"/>
              <a:gd name="connsiteY138-6172" fmla="*/ 2940967 h 4341716"/>
              <a:gd name="connsiteX139-6173" fmla="*/ 8842149 w 9336686"/>
              <a:gd name="connsiteY139-6174" fmla="*/ 2949889 h 4341716"/>
              <a:gd name="connsiteX140-6175" fmla="*/ 8842149 w 9336686"/>
              <a:gd name="connsiteY140-6176" fmla="*/ 3377665 h 4341716"/>
              <a:gd name="connsiteX141-6177" fmla="*/ 8713122 w 9336686"/>
              <a:gd name="connsiteY141-6178" fmla="*/ 3506692 h 4341716"/>
              <a:gd name="connsiteX142-6179" fmla="*/ 8713123 w 9336686"/>
              <a:gd name="connsiteY142-6180" fmla="*/ 3506691 h 4341716"/>
              <a:gd name="connsiteX143-6181" fmla="*/ 8584096 w 9336686"/>
              <a:gd name="connsiteY143-6182" fmla="*/ 3377664 h 4341716"/>
              <a:gd name="connsiteX144-6183" fmla="*/ 8584096 w 9336686"/>
              <a:gd name="connsiteY144-6184" fmla="*/ 2205066 h 4341716"/>
              <a:gd name="connsiteX145-6185" fmla="*/ 8584095 w 9336686"/>
              <a:gd name="connsiteY145-6186" fmla="*/ 2205066 h 4341716"/>
              <a:gd name="connsiteX146-6187" fmla="*/ 8584095 w 9336686"/>
              <a:gd name="connsiteY146-6188" fmla="*/ 3394187 h 4341716"/>
              <a:gd name="connsiteX147-6189" fmla="*/ 8573957 w 9336686"/>
              <a:gd name="connsiteY147-6190" fmla="*/ 3343968 h 4341716"/>
              <a:gd name="connsiteX148-6191" fmla="*/ 8455069 w 9336686"/>
              <a:gd name="connsiteY148-6192" fmla="*/ 3265164 h 4341716"/>
              <a:gd name="connsiteX149-6193" fmla="*/ 8336182 w 9336686"/>
              <a:gd name="connsiteY149-6194" fmla="*/ 3343968 h 4341716"/>
              <a:gd name="connsiteX150-6195" fmla="*/ 8326418 w 9336686"/>
              <a:gd name="connsiteY150-6196" fmla="*/ 3392328 h 4341716"/>
              <a:gd name="connsiteX151-6197" fmla="*/ 8326418 w 9336686"/>
              <a:gd name="connsiteY151-6198" fmla="*/ 3978730 h 4341716"/>
              <a:gd name="connsiteX152-6199" fmla="*/ 8197391 w 9336686"/>
              <a:gd name="connsiteY152-6200" fmla="*/ 4107757 h 4341716"/>
              <a:gd name="connsiteX153-6201" fmla="*/ 8197392 w 9336686"/>
              <a:gd name="connsiteY153-6202" fmla="*/ 4107756 h 4341716"/>
              <a:gd name="connsiteX154-6203" fmla="*/ 8068365 w 9336686"/>
              <a:gd name="connsiteY154-6204" fmla="*/ 3978729 h 4341716"/>
              <a:gd name="connsiteX155-6205" fmla="*/ 8068365 w 9336686"/>
              <a:gd name="connsiteY155-6206" fmla="*/ 2205066 h 4341716"/>
              <a:gd name="connsiteX156-6207" fmla="*/ 8068364 w 9336686"/>
              <a:gd name="connsiteY156-6208" fmla="*/ 3081767 h 4341716"/>
              <a:gd name="connsiteX157-6209" fmla="*/ 8058226 w 9336686"/>
              <a:gd name="connsiteY157-6210" fmla="*/ 3031548 h 4341716"/>
              <a:gd name="connsiteX158-6211" fmla="*/ 7939338 w 9336686"/>
              <a:gd name="connsiteY158-6212" fmla="*/ 2952744 h 4341716"/>
              <a:gd name="connsiteX159-6213" fmla="*/ 7820451 w 9336686"/>
              <a:gd name="connsiteY159-6214" fmla="*/ 3031548 h 4341716"/>
              <a:gd name="connsiteX160-6215" fmla="*/ 7816853 w 9336686"/>
              <a:gd name="connsiteY160-6216" fmla="*/ 3049367 h 4341716"/>
              <a:gd name="connsiteX161-6217" fmla="*/ 7816853 w 9336686"/>
              <a:gd name="connsiteY161-6218" fmla="*/ 3358313 h 4341716"/>
              <a:gd name="connsiteX162-6219" fmla="*/ 7687826 w 9336686"/>
              <a:gd name="connsiteY162-6220" fmla="*/ 3487340 h 4341716"/>
              <a:gd name="connsiteX163-6221" fmla="*/ 7687827 w 9336686"/>
              <a:gd name="connsiteY163-6222" fmla="*/ 3487339 h 4341716"/>
              <a:gd name="connsiteX164-6223" fmla="*/ 7558800 w 9336686"/>
              <a:gd name="connsiteY164-6224" fmla="*/ 3358312 h 4341716"/>
              <a:gd name="connsiteX165-6225" fmla="*/ 7558800 w 9336686"/>
              <a:gd name="connsiteY165-6226" fmla="*/ 2977960 h 4341716"/>
              <a:gd name="connsiteX166-6227" fmla="*/ 7551332 w 9336686"/>
              <a:gd name="connsiteY166-6228" fmla="*/ 2940967 h 4341716"/>
              <a:gd name="connsiteX167-6229" fmla="*/ 7432444 w 9336686"/>
              <a:gd name="connsiteY167-6230" fmla="*/ 2862163 h 4341716"/>
              <a:gd name="connsiteX168-6231" fmla="*/ 7303417 w 9336686"/>
              <a:gd name="connsiteY168-6232" fmla="*/ 2991190 h 4341716"/>
              <a:gd name="connsiteX169-6233" fmla="*/ 7303417 w 9336686"/>
              <a:gd name="connsiteY169-6234" fmla="*/ 2205066 h 4341716"/>
              <a:gd name="connsiteX170-6235" fmla="*/ 7303416 w 9336686"/>
              <a:gd name="connsiteY170-6236" fmla="*/ 3761682 h 4341716"/>
              <a:gd name="connsiteX171-6237" fmla="*/ 7174389 w 9336686"/>
              <a:gd name="connsiteY171-6238" fmla="*/ 3890709 h 4341716"/>
              <a:gd name="connsiteX172-6239" fmla="*/ 7174390 w 9336686"/>
              <a:gd name="connsiteY172-6240" fmla="*/ 3890708 h 4341716"/>
              <a:gd name="connsiteX173-6241" fmla="*/ 7045363 w 9336686"/>
              <a:gd name="connsiteY173-6242" fmla="*/ 3761681 h 4341716"/>
              <a:gd name="connsiteX174-6243" fmla="*/ 7045363 w 9336686"/>
              <a:gd name="connsiteY174-6244" fmla="*/ 2205066 h 4341716"/>
              <a:gd name="connsiteX175-6245" fmla="*/ 7045362 w 9336686"/>
              <a:gd name="connsiteY175-6246" fmla="*/ 3778204 h 4341716"/>
              <a:gd name="connsiteX176-6247" fmla="*/ 7035224 w 9336686"/>
              <a:gd name="connsiteY176-6248" fmla="*/ 3727985 h 4341716"/>
              <a:gd name="connsiteX177-6249" fmla="*/ 6916336 w 9336686"/>
              <a:gd name="connsiteY177-6250" fmla="*/ 3649181 h 4341716"/>
              <a:gd name="connsiteX178-6251" fmla="*/ 6797449 w 9336686"/>
              <a:gd name="connsiteY178-6252" fmla="*/ 3727985 h 4341716"/>
              <a:gd name="connsiteX179-6253" fmla="*/ 6787685 w 9336686"/>
              <a:gd name="connsiteY179-6254" fmla="*/ 3776346 h 4341716"/>
              <a:gd name="connsiteX180-6255" fmla="*/ 6787685 w 9336686"/>
              <a:gd name="connsiteY180-6256" fmla="*/ 3861685 h 4341716"/>
              <a:gd name="connsiteX181-6257" fmla="*/ 6658658 w 9336686"/>
              <a:gd name="connsiteY181-6258" fmla="*/ 3990712 h 4341716"/>
              <a:gd name="connsiteX182-6259" fmla="*/ 6658659 w 9336686"/>
              <a:gd name="connsiteY182-6260" fmla="*/ 3990711 h 4341716"/>
              <a:gd name="connsiteX183-6261" fmla="*/ 6529632 w 9336686"/>
              <a:gd name="connsiteY183-6262" fmla="*/ 3861684 h 4341716"/>
              <a:gd name="connsiteX184-6263" fmla="*/ 6529632 w 9336686"/>
              <a:gd name="connsiteY184-6264" fmla="*/ 2205066 h 4341716"/>
              <a:gd name="connsiteX185-6265" fmla="*/ 6529631 w 9336686"/>
              <a:gd name="connsiteY185-6266" fmla="*/ 3267664 h 4341716"/>
              <a:gd name="connsiteX186-6267" fmla="*/ 6519493 w 9336686"/>
              <a:gd name="connsiteY186-6268" fmla="*/ 3217445 h 4341716"/>
              <a:gd name="connsiteX187-6269" fmla="*/ 6400605 w 9336686"/>
              <a:gd name="connsiteY187-6270" fmla="*/ 3138641 h 4341716"/>
              <a:gd name="connsiteX188-6271" fmla="*/ 6281718 w 9336686"/>
              <a:gd name="connsiteY188-6272" fmla="*/ 3217445 h 4341716"/>
              <a:gd name="connsiteX189-6273" fmla="*/ 6278120 w 9336686"/>
              <a:gd name="connsiteY189-6274" fmla="*/ 3235264 h 4341716"/>
              <a:gd name="connsiteX190-6275" fmla="*/ 6278120 w 9336686"/>
              <a:gd name="connsiteY190-6276" fmla="*/ 3324182 h 4341716"/>
              <a:gd name="connsiteX191-6277" fmla="*/ 6149093 w 9336686"/>
              <a:gd name="connsiteY191-6278" fmla="*/ 3453209 h 4341716"/>
              <a:gd name="connsiteX192-6279" fmla="*/ 6149094 w 9336686"/>
              <a:gd name="connsiteY192-6280" fmla="*/ 3453208 h 4341716"/>
              <a:gd name="connsiteX193-6281" fmla="*/ 6020067 w 9336686"/>
              <a:gd name="connsiteY193-6282" fmla="*/ 3324181 h 4341716"/>
              <a:gd name="connsiteX194-6283" fmla="*/ 6020067 w 9336686"/>
              <a:gd name="connsiteY194-6284" fmla="*/ 3254438 h 4341716"/>
              <a:gd name="connsiteX195-6285" fmla="*/ 6012599 w 9336686"/>
              <a:gd name="connsiteY195-6286" fmla="*/ 3217445 h 4341716"/>
              <a:gd name="connsiteX196-6287" fmla="*/ 5893711 w 9336686"/>
              <a:gd name="connsiteY196-6288" fmla="*/ 3138641 h 4341716"/>
              <a:gd name="connsiteX197-6289" fmla="*/ 5774823 w 9336686"/>
              <a:gd name="connsiteY197-6290" fmla="*/ 3217445 h 4341716"/>
              <a:gd name="connsiteX198-6291" fmla="*/ 5765060 w 9336686"/>
              <a:gd name="connsiteY198-6292" fmla="*/ 3265805 h 4341716"/>
              <a:gd name="connsiteX199-6293" fmla="*/ 5765060 w 9336686"/>
              <a:gd name="connsiteY199-6294" fmla="*/ 3558605 h 4341716"/>
              <a:gd name="connsiteX200-6295" fmla="*/ 5636033 w 9336686"/>
              <a:gd name="connsiteY200-6296" fmla="*/ 3687632 h 4341716"/>
              <a:gd name="connsiteX201-6297" fmla="*/ 5636034 w 9336686"/>
              <a:gd name="connsiteY201-6298" fmla="*/ 3687631 h 4341716"/>
              <a:gd name="connsiteX202-6299" fmla="*/ 5507007 w 9336686"/>
              <a:gd name="connsiteY202-6300" fmla="*/ 3558604 h 4341716"/>
              <a:gd name="connsiteX203-6301" fmla="*/ 5507007 w 9336686"/>
              <a:gd name="connsiteY203-6302" fmla="*/ 2935868 h 4341716"/>
              <a:gd name="connsiteX204-6303" fmla="*/ 5490777 w 9336686"/>
              <a:gd name="connsiteY204-6304" fmla="*/ 2909117 h 4341716"/>
              <a:gd name="connsiteX205-6305" fmla="*/ 5391213 w 9336686"/>
              <a:gd name="connsiteY205-6306" fmla="*/ 2862163 h 4341716"/>
              <a:gd name="connsiteX206-6307" fmla="*/ 5299977 w 9336686"/>
              <a:gd name="connsiteY206-6308" fmla="*/ 2899954 h 4341716"/>
              <a:gd name="connsiteX207-6309" fmla="*/ 5273771 w 9336686"/>
              <a:gd name="connsiteY207-6310" fmla="*/ 2938823 h 4341716"/>
              <a:gd name="connsiteX208-6311" fmla="*/ 5273771 w 9336686"/>
              <a:gd name="connsiteY208-6312" fmla="*/ 3014951 h 4341716"/>
              <a:gd name="connsiteX209-6313" fmla="*/ 5194967 w 9336686"/>
              <a:gd name="connsiteY209-6314" fmla="*/ 3133839 h 4341716"/>
              <a:gd name="connsiteX210-6315" fmla="*/ 5151167 w 9336686"/>
              <a:gd name="connsiteY210-6316" fmla="*/ 3142681 h 4341716"/>
              <a:gd name="connsiteX211-6317" fmla="*/ 5151167 w 9336686"/>
              <a:gd name="connsiteY211-6318" fmla="*/ 3144047 h 4341716"/>
              <a:gd name="connsiteX212-6319" fmla="*/ 5127687 w 9336686"/>
              <a:gd name="connsiteY212-6320" fmla="*/ 3146414 h 4341716"/>
              <a:gd name="connsiteX213-6321" fmla="*/ 5027958 w 9336686"/>
              <a:gd name="connsiteY213-6322" fmla="*/ 3232363 h 4341716"/>
              <a:gd name="connsiteX214-6323" fmla="*/ 5019757 w 9336686"/>
              <a:gd name="connsiteY214-6324" fmla="*/ 3278834 h 4341716"/>
              <a:gd name="connsiteX215-6325" fmla="*/ 5019757 w 9336686"/>
              <a:gd name="connsiteY215-6326" fmla="*/ 3746003 h 4341716"/>
              <a:gd name="connsiteX216-6327" fmla="*/ 4890730 w 9336686"/>
              <a:gd name="connsiteY216-6328" fmla="*/ 3875030 h 4341716"/>
              <a:gd name="connsiteX217-6329" fmla="*/ 4890731 w 9336686"/>
              <a:gd name="connsiteY217-6330" fmla="*/ 3875031 h 4341716"/>
              <a:gd name="connsiteX218-6331" fmla="*/ 4761704 w 9336686"/>
              <a:gd name="connsiteY218-6332" fmla="*/ 3746004 h 4341716"/>
              <a:gd name="connsiteX219-6333" fmla="*/ 4761704 w 9336686"/>
              <a:gd name="connsiteY219-6334" fmla="*/ 3425369 h 4341716"/>
              <a:gd name="connsiteX220-6335" fmla="*/ 4744536 w 9336686"/>
              <a:gd name="connsiteY220-6336" fmla="*/ 3397074 h 4341716"/>
              <a:gd name="connsiteX221-6337" fmla="*/ 4644973 w 9336686"/>
              <a:gd name="connsiteY221-6338" fmla="*/ 3350120 h 4341716"/>
              <a:gd name="connsiteX222-6339" fmla="*/ 4526085 w 9336686"/>
              <a:gd name="connsiteY222-6340" fmla="*/ 3428924 h 4341716"/>
              <a:gd name="connsiteX223-6341" fmla="*/ 4519985 w 9336686"/>
              <a:gd name="connsiteY223-6342" fmla="*/ 3459140 h 4341716"/>
              <a:gd name="connsiteX224-6343" fmla="*/ 4519985 w 9336686"/>
              <a:gd name="connsiteY224-6344" fmla="*/ 4066575 h 4341716"/>
              <a:gd name="connsiteX225-6345" fmla="*/ 4390958 w 9336686"/>
              <a:gd name="connsiteY225-6346" fmla="*/ 4195602 h 4341716"/>
              <a:gd name="connsiteX226-6347" fmla="*/ 4390959 w 9336686"/>
              <a:gd name="connsiteY226-6348" fmla="*/ 4195601 h 4341716"/>
              <a:gd name="connsiteX227-6349" fmla="*/ 4261932 w 9336686"/>
              <a:gd name="connsiteY227-6350" fmla="*/ 4066574 h 4341716"/>
              <a:gd name="connsiteX228-6351" fmla="*/ 4261932 w 9336686"/>
              <a:gd name="connsiteY228-6352" fmla="*/ 3955216 h 4341716"/>
              <a:gd name="connsiteX229-6353" fmla="*/ 4260106 w 9336686"/>
              <a:gd name="connsiteY229-6354" fmla="*/ 3946171 h 4341716"/>
              <a:gd name="connsiteX230-6355" fmla="*/ 4141220 w 9336686"/>
              <a:gd name="connsiteY230-6356" fmla="*/ 3867367 h 4341716"/>
              <a:gd name="connsiteX231-6357" fmla="*/ 4022332 w 9336686"/>
              <a:gd name="connsiteY231-6358" fmla="*/ 3946171 h 4341716"/>
              <a:gd name="connsiteX232-6359" fmla="*/ 4018195 w 9336686"/>
              <a:gd name="connsiteY232-6360" fmla="*/ 3966664 h 4341716"/>
              <a:gd name="connsiteX233-6361" fmla="*/ 4018195 w 9336686"/>
              <a:gd name="connsiteY233-6362" fmla="*/ 4212689 h 4341716"/>
              <a:gd name="connsiteX234-6363" fmla="*/ 3889168 w 9336686"/>
              <a:gd name="connsiteY234-6364" fmla="*/ 4341716 h 4341716"/>
              <a:gd name="connsiteX235-6365" fmla="*/ 3889169 w 9336686"/>
              <a:gd name="connsiteY235-6366" fmla="*/ 4341715 h 4341716"/>
              <a:gd name="connsiteX236-6367" fmla="*/ 3760142 w 9336686"/>
              <a:gd name="connsiteY236-6368" fmla="*/ 4212688 h 4341716"/>
              <a:gd name="connsiteX237-6369" fmla="*/ 3760142 w 9336686"/>
              <a:gd name="connsiteY237-6370" fmla="*/ 3745519 h 4341716"/>
              <a:gd name="connsiteX238-6371" fmla="*/ 3751941 w 9336686"/>
              <a:gd name="connsiteY238-6372" fmla="*/ 3699048 h 4341716"/>
              <a:gd name="connsiteX239-6373" fmla="*/ 3652212 w 9336686"/>
              <a:gd name="connsiteY239-6374" fmla="*/ 3613099 h 4341716"/>
              <a:gd name="connsiteX240-6375" fmla="*/ 3628732 w 9336686"/>
              <a:gd name="connsiteY240-6376" fmla="*/ 3610732 h 4341716"/>
              <a:gd name="connsiteX241-6377" fmla="*/ 3628732 w 9336686"/>
              <a:gd name="connsiteY241-6378" fmla="*/ 3609366 h 4341716"/>
              <a:gd name="connsiteX242-6379" fmla="*/ 3584932 w 9336686"/>
              <a:gd name="connsiteY242-6380" fmla="*/ 3600524 h 4341716"/>
              <a:gd name="connsiteX243-6381" fmla="*/ 3506128 w 9336686"/>
              <a:gd name="connsiteY243-6382" fmla="*/ 3481636 h 4341716"/>
              <a:gd name="connsiteX244-6383" fmla="*/ 3506128 w 9336686"/>
              <a:gd name="connsiteY244-6384" fmla="*/ 3431307 h 4341716"/>
              <a:gd name="connsiteX245-6385" fmla="*/ 3500614 w 9336686"/>
              <a:gd name="connsiteY245-6386" fmla="*/ 3403994 h 4341716"/>
              <a:gd name="connsiteX246-6387" fmla="*/ 3381726 w 9336686"/>
              <a:gd name="connsiteY246-6388" fmla="*/ 3325190 h 4341716"/>
              <a:gd name="connsiteX247-6389" fmla="*/ 3290490 w 9336686"/>
              <a:gd name="connsiteY247-6390" fmla="*/ 3362981 h 4341716"/>
              <a:gd name="connsiteX248-6391" fmla="*/ 3263554 w 9336686"/>
              <a:gd name="connsiteY248-6392" fmla="*/ 3402932 h 4341716"/>
              <a:gd name="connsiteX249-6393" fmla="*/ 3263554 w 9336686"/>
              <a:gd name="connsiteY249-6394" fmla="*/ 3631142 h 4341716"/>
              <a:gd name="connsiteX250-6395" fmla="*/ 3134527 w 9336686"/>
              <a:gd name="connsiteY250-6396" fmla="*/ 3760169 h 4341716"/>
              <a:gd name="connsiteX251-6397" fmla="*/ 3134528 w 9336686"/>
              <a:gd name="connsiteY251-6398" fmla="*/ 3760168 h 4341716"/>
              <a:gd name="connsiteX252-6399" fmla="*/ 3005501 w 9336686"/>
              <a:gd name="connsiteY252-6400" fmla="*/ 3631141 h 4341716"/>
              <a:gd name="connsiteX253-6401" fmla="*/ 3005501 w 9336686"/>
              <a:gd name="connsiteY253-6402" fmla="*/ 2991769 h 4341716"/>
              <a:gd name="connsiteX254-6403" fmla="*/ 3000280 w 9336686"/>
              <a:gd name="connsiteY254-6404" fmla="*/ 2965907 h 4341716"/>
              <a:gd name="connsiteX255-6405" fmla="*/ 2881392 w 9336686"/>
              <a:gd name="connsiteY255-6406" fmla="*/ 2887103 h 4341716"/>
              <a:gd name="connsiteX256-6407" fmla="*/ 2762505 w 9336686"/>
              <a:gd name="connsiteY256-6408" fmla="*/ 2965907 h 4341716"/>
              <a:gd name="connsiteX257-6409" fmla="*/ 2762032 w 9336686"/>
              <a:gd name="connsiteY257-6410" fmla="*/ 2968250 h 4341716"/>
              <a:gd name="connsiteX258-6411" fmla="*/ 2762032 w 9336686"/>
              <a:gd name="connsiteY258-6412" fmla="*/ 3113195 h 4341716"/>
              <a:gd name="connsiteX259-6413" fmla="*/ 2683229 w 9336686"/>
              <a:gd name="connsiteY259-6414" fmla="*/ 3232083 h 4341716"/>
              <a:gd name="connsiteX260-6415" fmla="*/ 2635159 w 9336686"/>
              <a:gd name="connsiteY260-6416" fmla="*/ 3241787 h 4341716"/>
              <a:gd name="connsiteX261-6417" fmla="*/ 2635159 w 9336686"/>
              <a:gd name="connsiteY261-6418" fmla="*/ 3242525 h 4341716"/>
              <a:gd name="connsiteX262-6419" fmla="*/ 2611679 w 9336686"/>
              <a:gd name="connsiteY262-6420" fmla="*/ 3244892 h 4341716"/>
              <a:gd name="connsiteX263-6421" fmla="*/ 2534615 w 9336686"/>
              <a:gd name="connsiteY263-6422" fmla="*/ 3291336 h 4341716"/>
              <a:gd name="connsiteX264-6423" fmla="*/ 2512827 w 9336686"/>
              <a:gd name="connsiteY264-6424" fmla="*/ 3329312 h 4341716"/>
              <a:gd name="connsiteX265-6425" fmla="*/ 2512827 w 9336686"/>
              <a:gd name="connsiteY265-6426" fmla="*/ 3454880 h 4341716"/>
              <a:gd name="connsiteX266-6427" fmla="*/ 2434024 w 9336686"/>
              <a:gd name="connsiteY266-6428" fmla="*/ 3573768 h 4341716"/>
              <a:gd name="connsiteX267-6429" fmla="*/ 2385954 w 9336686"/>
              <a:gd name="connsiteY267-6430" fmla="*/ 3583472 h 4341716"/>
              <a:gd name="connsiteX268-6431" fmla="*/ 2385954 w 9336686"/>
              <a:gd name="connsiteY268-6432" fmla="*/ 3584210 h 4341716"/>
              <a:gd name="connsiteX269-6433" fmla="*/ 2362474 w 9336686"/>
              <a:gd name="connsiteY269-6434" fmla="*/ 3586577 h 4341716"/>
              <a:gd name="connsiteX270-6435" fmla="*/ 2285410 w 9336686"/>
              <a:gd name="connsiteY270-6436" fmla="*/ 3633021 h 4341716"/>
              <a:gd name="connsiteX271-6437" fmla="*/ 2273449 w 9336686"/>
              <a:gd name="connsiteY271-6438" fmla="*/ 3653869 h 4341716"/>
              <a:gd name="connsiteX272-6439" fmla="*/ 2273449 w 9336686"/>
              <a:gd name="connsiteY272-6440" fmla="*/ 3867367 h 4341716"/>
              <a:gd name="connsiteX273-6441" fmla="*/ 2144423 w 9336686"/>
              <a:gd name="connsiteY273-6442" fmla="*/ 3996394 h 4341716"/>
              <a:gd name="connsiteX274-6443" fmla="*/ 2144424 w 9336686"/>
              <a:gd name="connsiteY274-6444" fmla="*/ 3996393 h 4341716"/>
              <a:gd name="connsiteX275-6445" fmla="*/ 2015396 w 9336686"/>
              <a:gd name="connsiteY275-6446" fmla="*/ 3867366 h 4341716"/>
              <a:gd name="connsiteX276-6447" fmla="*/ 2015396 w 9336686"/>
              <a:gd name="connsiteY276-6448" fmla="*/ 3400197 h 4341716"/>
              <a:gd name="connsiteX277-6449" fmla="*/ 2007195 w 9336686"/>
              <a:gd name="connsiteY277-6450" fmla="*/ 3353726 h 4341716"/>
              <a:gd name="connsiteX278-6451" fmla="*/ 1907467 w 9336686"/>
              <a:gd name="connsiteY278-6452" fmla="*/ 3267777 h 4341716"/>
              <a:gd name="connsiteX279-6453" fmla="*/ 1883987 w 9336686"/>
              <a:gd name="connsiteY279-6454" fmla="*/ 3265410 h 4341716"/>
              <a:gd name="connsiteX280-6455" fmla="*/ 1883987 w 9336686"/>
              <a:gd name="connsiteY280-6456" fmla="*/ 3264044 h 4341716"/>
              <a:gd name="connsiteX281-6457" fmla="*/ 1840187 w 9336686"/>
              <a:gd name="connsiteY281-6458" fmla="*/ 3255202 h 4341716"/>
              <a:gd name="connsiteX282-6459" fmla="*/ 1761383 w 9336686"/>
              <a:gd name="connsiteY282-6460" fmla="*/ 3136314 h 4341716"/>
              <a:gd name="connsiteX283-6461" fmla="*/ 1761383 w 9336686"/>
              <a:gd name="connsiteY283-6462" fmla="*/ 2996103 h 4341716"/>
              <a:gd name="connsiteX284-6463" fmla="*/ 1755287 w 9336686"/>
              <a:gd name="connsiteY284-6464" fmla="*/ 2965907 h 4341716"/>
              <a:gd name="connsiteX285-6465" fmla="*/ 1636398 w 9336686"/>
              <a:gd name="connsiteY285-6466" fmla="*/ 2887103 h 4341716"/>
              <a:gd name="connsiteX286-6467" fmla="*/ 1517510 w 9336686"/>
              <a:gd name="connsiteY286-6468" fmla="*/ 2965907 h 4341716"/>
              <a:gd name="connsiteX287-6469" fmla="*/ 1515568 w 9336686"/>
              <a:gd name="connsiteY287-6470" fmla="*/ 2975527 h 4341716"/>
              <a:gd name="connsiteX288-6471" fmla="*/ 1515568 w 9336686"/>
              <a:gd name="connsiteY288-6472" fmla="*/ 3239907 h 4341716"/>
              <a:gd name="connsiteX289-6473" fmla="*/ 1386541 w 9336686"/>
              <a:gd name="connsiteY289-6474" fmla="*/ 3368934 h 4341716"/>
              <a:gd name="connsiteX290-6475" fmla="*/ 1386542 w 9336686"/>
              <a:gd name="connsiteY290-6476" fmla="*/ 3368933 h 4341716"/>
              <a:gd name="connsiteX291-6477" fmla="*/ 1257514 w 9336686"/>
              <a:gd name="connsiteY291-6478" fmla="*/ 3239906 h 4341716"/>
              <a:gd name="connsiteX292-6479" fmla="*/ 1257514 w 9336686"/>
              <a:gd name="connsiteY292-6480" fmla="*/ 2772737 h 4341716"/>
              <a:gd name="connsiteX293-6481" fmla="*/ 1249314 w 9336686"/>
              <a:gd name="connsiteY293-6482" fmla="*/ 2726266 h 4341716"/>
              <a:gd name="connsiteX294-6483" fmla="*/ 1149584 w 9336686"/>
              <a:gd name="connsiteY294-6484" fmla="*/ 2640317 h 4341716"/>
              <a:gd name="connsiteX295-6485" fmla="*/ 1126104 w 9336686"/>
              <a:gd name="connsiteY295-6486" fmla="*/ 2637950 h 4341716"/>
              <a:gd name="connsiteX296-6487" fmla="*/ 1126104 w 9336686"/>
              <a:gd name="connsiteY296-6488" fmla="*/ 2636584 h 4341716"/>
              <a:gd name="connsiteX297-6489" fmla="*/ 1082305 w 9336686"/>
              <a:gd name="connsiteY297-6490" fmla="*/ 2627742 h 4341716"/>
              <a:gd name="connsiteX298-6491" fmla="*/ 1003500 w 9336686"/>
              <a:gd name="connsiteY298-6492" fmla="*/ 2508854 h 4341716"/>
              <a:gd name="connsiteX299-6493" fmla="*/ 1003500 w 9336686"/>
              <a:gd name="connsiteY299-6494" fmla="*/ 2387433 h 4341716"/>
              <a:gd name="connsiteX300-6495" fmla="*/ 1003269 w 9336686"/>
              <a:gd name="connsiteY300-6496" fmla="*/ 2386290 h 4341716"/>
              <a:gd name="connsiteX301-6497" fmla="*/ 884381 w 9336686"/>
              <a:gd name="connsiteY301-6498" fmla="*/ 2307486 h 4341716"/>
              <a:gd name="connsiteX302-6499" fmla="*/ 765494 w 9336686"/>
              <a:gd name="connsiteY302-6500" fmla="*/ 2386290 h 4341716"/>
              <a:gd name="connsiteX303-6501" fmla="*/ 762038 w 9336686"/>
              <a:gd name="connsiteY303-6502" fmla="*/ 2403410 h 4341716"/>
              <a:gd name="connsiteX304-6503" fmla="*/ 762038 w 9336686"/>
              <a:gd name="connsiteY304-6504" fmla="*/ 2614672 h 4341716"/>
              <a:gd name="connsiteX305-6505" fmla="*/ 683235 w 9336686"/>
              <a:gd name="connsiteY305-6506" fmla="*/ 2733560 h 4341716"/>
              <a:gd name="connsiteX306-6507" fmla="*/ 635165 w 9336686"/>
              <a:gd name="connsiteY306-6508" fmla="*/ 2743264 h 4341716"/>
              <a:gd name="connsiteX307-6509" fmla="*/ 635165 w 9336686"/>
              <a:gd name="connsiteY307-6510" fmla="*/ 2744002 h 4341716"/>
              <a:gd name="connsiteX308-6511" fmla="*/ 611685 w 9336686"/>
              <a:gd name="connsiteY308-6512" fmla="*/ 2746369 h 4341716"/>
              <a:gd name="connsiteX309-6513" fmla="*/ 534621 w 9336686"/>
              <a:gd name="connsiteY309-6514" fmla="*/ 2792813 h 4341716"/>
              <a:gd name="connsiteX310-6515" fmla="*/ 512066 w 9336686"/>
              <a:gd name="connsiteY310-6516" fmla="*/ 2832126 h 4341716"/>
              <a:gd name="connsiteX311-6517" fmla="*/ 512066 w 9336686"/>
              <a:gd name="connsiteY311-6518" fmla="*/ 3531739 h 4341716"/>
              <a:gd name="connsiteX312-6519" fmla="*/ 383039 w 9336686"/>
              <a:gd name="connsiteY312-6520" fmla="*/ 3660766 h 4341716"/>
              <a:gd name="connsiteX313-6521" fmla="*/ 383040 w 9336686"/>
              <a:gd name="connsiteY313-6522" fmla="*/ 3660765 h 4341716"/>
              <a:gd name="connsiteX314-6523" fmla="*/ 254013 w 9336686"/>
              <a:gd name="connsiteY314-6524" fmla="*/ 3531738 h 4341716"/>
              <a:gd name="connsiteX315-6525" fmla="*/ 254013 w 9336686"/>
              <a:gd name="connsiteY315-6526" fmla="*/ 3064569 h 4341716"/>
              <a:gd name="connsiteX316-6527" fmla="*/ 245812 w 9336686"/>
              <a:gd name="connsiteY316-6528" fmla="*/ 3018098 h 4341716"/>
              <a:gd name="connsiteX317-6529" fmla="*/ 146083 w 9336686"/>
              <a:gd name="connsiteY317-6530" fmla="*/ 2932149 h 4341716"/>
              <a:gd name="connsiteX318-6531" fmla="*/ 122603 w 9336686"/>
              <a:gd name="connsiteY318-6532" fmla="*/ 2929782 h 4341716"/>
              <a:gd name="connsiteX319-6533" fmla="*/ 122603 w 9336686"/>
              <a:gd name="connsiteY319-6534" fmla="*/ 2928416 h 4341716"/>
              <a:gd name="connsiteX320-6535" fmla="*/ 78803 w 9336686"/>
              <a:gd name="connsiteY320-6536" fmla="*/ 2919574 h 4341716"/>
              <a:gd name="connsiteX321-6537" fmla="*/ 22035 w 9336686"/>
              <a:gd name="connsiteY321-6538" fmla="*/ 2872826 h 4341716"/>
              <a:gd name="connsiteX322-6539" fmla="*/ 0 w 9336686"/>
              <a:gd name="connsiteY322-6540" fmla="*/ 2800689 h 4341716"/>
              <a:gd name="connsiteX323-6541" fmla="*/ 0 w 9336686"/>
              <a:gd name="connsiteY323-6542" fmla="*/ 783111 h 4341716"/>
              <a:gd name="connsiteX324-6543" fmla="*/ 129027 w 9336686"/>
              <a:gd name="connsiteY324-6544" fmla="*/ 654084 h 4341716"/>
              <a:gd name="connsiteX325-6545" fmla="*/ 129026 w 9336686"/>
              <a:gd name="connsiteY325-6546" fmla="*/ 654085 h 4341716"/>
              <a:gd name="connsiteX326-6547" fmla="*/ 258053 w 9336686"/>
              <a:gd name="connsiteY326-6548" fmla="*/ 783112 h 4341716"/>
              <a:gd name="connsiteX327-6549" fmla="*/ 258053 w 9336686"/>
              <a:gd name="connsiteY327-6550" fmla="*/ 1405848 h 4341716"/>
              <a:gd name="connsiteX328-6551" fmla="*/ 274283 w 9336686"/>
              <a:gd name="connsiteY328-6552" fmla="*/ 1432599 h 4341716"/>
              <a:gd name="connsiteX329-6553" fmla="*/ 373847 w 9336686"/>
              <a:gd name="connsiteY329-6554" fmla="*/ 1479553 h 4341716"/>
              <a:gd name="connsiteX330-6555" fmla="*/ 492735 w 9336686"/>
              <a:gd name="connsiteY330-6556" fmla="*/ 1400749 h 4341716"/>
              <a:gd name="connsiteX331-6557" fmla="*/ 494536 w 9336686"/>
              <a:gd name="connsiteY331-6558" fmla="*/ 1391827 h 4341716"/>
              <a:gd name="connsiteX332-6559" fmla="*/ 494536 w 9336686"/>
              <a:gd name="connsiteY332-6560" fmla="*/ 964051 h 4341716"/>
              <a:gd name="connsiteX333-6561" fmla="*/ 623563 w 9336686"/>
              <a:gd name="connsiteY333-6562" fmla="*/ 835024 h 4341716"/>
              <a:gd name="connsiteX334-6563" fmla="*/ 623562 w 9336686"/>
              <a:gd name="connsiteY334-6564" fmla="*/ 835025 h 4341716"/>
              <a:gd name="connsiteX335-6565" fmla="*/ 752589 w 9336686"/>
              <a:gd name="connsiteY335-6566" fmla="*/ 964052 h 4341716"/>
              <a:gd name="connsiteX336-6567" fmla="*/ 752590 w 9336686"/>
              <a:gd name="connsiteY336-6568" fmla="*/ 947529 h 4341716"/>
              <a:gd name="connsiteX337-6569" fmla="*/ 762728 w 9336686"/>
              <a:gd name="connsiteY337-6570" fmla="*/ 997748 h 4341716"/>
              <a:gd name="connsiteX338-6571" fmla="*/ 881616 w 9336686"/>
              <a:gd name="connsiteY338-6572" fmla="*/ 1076552 h 4341716"/>
              <a:gd name="connsiteX339-6573" fmla="*/ 1000503 w 9336686"/>
              <a:gd name="connsiteY339-6574" fmla="*/ 997748 h 4341716"/>
              <a:gd name="connsiteX340-6575" fmla="*/ 1010267 w 9336686"/>
              <a:gd name="connsiteY340-6576" fmla="*/ 949388 h 4341716"/>
              <a:gd name="connsiteX341-6577" fmla="*/ 1010267 w 9336686"/>
              <a:gd name="connsiteY341-6578" fmla="*/ 362986 h 4341716"/>
              <a:gd name="connsiteX342-6579" fmla="*/ 1139294 w 9336686"/>
              <a:gd name="connsiteY342-6580" fmla="*/ 233959 h 4341716"/>
              <a:gd name="connsiteX343-6581" fmla="*/ 1139293 w 9336686"/>
              <a:gd name="connsiteY343-6582" fmla="*/ 233960 h 4341716"/>
              <a:gd name="connsiteX344-6583" fmla="*/ 1268320 w 9336686"/>
              <a:gd name="connsiteY344-6584" fmla="*/ 362987 h 4341716"/>
              <a:gd name="connsiteX345-6585" fmla="*/ 1268321 w 9336686"/>
              <a:gd name="connsiteY345-6586" fmla="*/ 1259949 h 4341716"/>
              <a:gd name="connsiteX346-6587" fmla="*/ 1278459 w 9336686"/>
              <a:gd name="connsiteY346-6588" fmla="*/ 1310168 h 4341716"/>
              <a:gd name="connsiteX347-6589" fmla="*/ 1397347 w 9336686"/>
              <a:gd name="connsiteY347-6590" fmla="*/ 1388972 h 4341716"/>
              <a:gd name="connsiteX348-6591" fmla="*/ 1516234 w 9336686"/>
              <a:gd name="connsiteY348-6592" fmla="*/ 1310168 h 4341716"/>
              <a:gd name="connsiteX349-6593" fmla="*/ 1519832 w 9336686"/>
              <a:gd name="connsiteY349-6594" fmla="*/ 1292349 h 4341716"/>
              <a:gd name="connsiteX350-6595" fmla="*/ 1519832 w 9336686"/>
              <a:gd name="connsiteY350-6596" fmla="*/ 983403 h 4341716"/>
              <a:gd name="connsiteX351-6597" fmla="*/ 1648859 w 9336686"/>
              <a:gd name="connsiteY351-6598" fmla="*/ 854376 h 4341716"/>
              <a:gd name="connsiteX352-6599" fmla="*/ 1648858 w 9336686"/>
              <a:gd name="connsiteY352-6600" fmla="*/ 854377 h 4341716"/>
              <a:gd name="connsiteX353-6601" fmla="*/ 1777885 w 9336686"/>
              <a:gd name="connsiteY353-6602" fmla="*/ 983404 h 4341716"/>
              <a:gd name="connsiteX354-6603" fmla="*/ 1777885 w 9336686"/>
              <a:gd name="connsiteY354-6604" fmla="*/ 1363756 h 4341716"/>
              <a:gd name="connsiteX355-6605" fmla="*/ 1785353 w 9336686"/>
              <a:gd name="connsiteY355-6606" fmla="*/ 1400749 h 4341716"/>
              <a:gd name="connsiteX356-6607" fmla="*/ 1904241 w 9336686"/>
              <a:gd name="connsiteY356-6608" fmla="*/ 1479553 h 4341716"/>
              <a:gd name="connsiteX357-6609" fmla="*/ 2033268 w 9336686"/>
              <a:gd name="connsiteY357-6610" fmla="*/ 1350526 h 4341716"/>
              <a:gd name="connsiteX358-6611" fmla="*/ 2033269 w 9336686"/>
              <a:gd name="connsiteY358-6612" fmla="*/ 580034 h 4341716"/>
              <a:gd name="connsiteX359-6613" fmla="*/ 2162296 w 9336686"/>
              <a:gd name="connsiteY359-6614" fmla="*/ 451007 h 4341716"/>
              <a:gd name="connsiteX360-6615" fmla="*/ 2162295 w 9336686"/>
              <a:gd name="connsiteY360-6616" fmla="*/ 451008 h 4341716"/>
              <a:gd name="connsiteX361-6617" fmla="*/ 2291322 w 9336686"/>
              <a:gd name="connsiteY361-6618" fmla="*/ 580035 h 4341716"/>
              <a:gd name="connsiteX362-6619" fmla="*/ 2291323 w 9336686"/>
              <a:gd name="connsiteY362-6620" fmla="*/ 563512 h 4341716"/>
              <a:gd name="connsiteX363-6621" fmla="*/ 2301461 w 9336686"/>
              <a:gd name="connsiteY363-6622" fmla="*/ 613731 h 4341716"/>
              <a:gd name="connsiteX364-6623" fmla="*/ 2420349 w 9336686"/>
              <a:gd name="connsiteY364-6624" fmla="*/ 692535 h 4341716"/>
              <a:gd name="connsiteX365-6625" fmla="*/ 2539236 w 9336686"/>
              <a:gd name="connsiteY365-6626" fmla="*/ 613731 h 4341716"/>
              <a:gd name="connsiteX366-6627" fmla="*/ 2549000 w 9336686"/>
              <a:gd name="connsiteY366-6628" fmla="*/ 565370 h 4341716"/>
              <a:gd name="connsiteX367-6629" fmla="*/ 2549000 w 9336686"/>
              <a:gd name="connsiteY367-6630" fmla="*/ 480031 h 4341716"/>
              <a:gd name="connsiteX368-6631" fmla="*/ 2678027 w 9336686"/>
              <a:gd name="connsiteY368-6632" fmla="*/ 351004 h 4341716"/>
              <a:gd name="connsiteX369-6633" fmla="*/ 2678026 w 9336686"/>
              <a:gd name="connsiteY369-6634" fmla="*/ 351005 h 4341716"/>
              <a:gd name="connsiteX370-6635" fmla="*/ 2807053 w 9336686"/>
              <a:gd name="connsiteY370-6636" fmla="*/ 480032 h 4341716"/>
              <a:gd name="connsiteX371-6637" fmla="*/ 2807054 w 9336686"/>
              <a:gd name="connsiteY371-6638" fmla="*/ 1074052 h 4341716"/>
              <a:gd name="connsiteX372-6639" fmla="*/ 2817192 w 9336686"/>
              <a:gd name="connsiteY372-6640" fmla="*/ 1124271 h 4341716"/>
              <a:gd name="connsiteX373-6641" fmla="*/ 2936080 w 9336686"/>
              <a:gd name="connsiteY373-6642" fmla="*/ 1203075 h 4341716"/>
              <a:gd name="connsiteX374-6643" fmla="*/ 3054967 w 9336686"/>
              <a:gd name="connsiteY374-6644" fmla="*/ 1124271 h 4341716"/>
              <a:gd name="connsiteX375-6645" fmla="*/ 3058565 w 9336686"/>
              <a:gd name="connsiteY375-6646" fmla="*/ 1106452 h 4341716"/>
              <a:gd name="connsiteX376-6647" fmla="*/ 3058565 w 9336686"/>
              <a:gd name="connsiteY376-6648" fmla="*/ 1017534 h 4341716"/>
              <a:gd name="connsiteX377-6649" fmla="*/ 3187592 w 9336686"/>
              <a:gd name="connsiteY377-6650" fmla="*/ 888507 h 4341716"/>
              <a:gd name="connsiteX378-6651" fmla="*/ 3187591 w 9336686"/>
              <a:gd name="connsiteY378-6652" fmla="*/ 888508 h 4341716"/>
              <a:gd name="connsiteX379-6653" fmla="*/ 3316618 w 9336686"/>
              <a:gd name="connsiteY379-6654" fmla="*/ 1017535 h 4341716"/>
              <a:gd name="connsiteX380-6655" fmla="*/ 3316618 w 9336686"/>
              <a:gd name="connsiteY380-6656" fmla="*/ 1087278 h 4341716"/>
              <a:gd name="connsiteX381-6657" fmla="*/ 3324086 w 9336686"/>
              <a:gd name="connsiteY381-6658" fmla="*/ 1124271 h 4341716"/>
              <a:gd name="connsiteX382-6659" fmla="*/ 3442974 w 9336686"/>
              <a:gd name="connsiteY382-6660" fmla="*/ 1203075 h 4341716"/>
              <a:gd name="connsiteX383-6661" fmla="*/ 3561862 w 9336686"/>
              <a:gd name="connsiteY383-6662" fmla="*/ 1124271 h 4341716"/>
              <a:gd name="connsiteX384-6663" fmla="*/ 3571625 w 9336686"/>
              <a:gd name="connsiteY384-6664" fmla="*/ 1075911 h 4341716"/>
              <a:gd name="connsiteX385-6665" fmla="*/ 3571625 w 9336686"/>
              <a:gd name="connsiteY385-6666" fmla="*/ 783111 h 4341716"/>
              <a:gd name="connsiteX386-6667" fmla="*/ 3700652 w 9336686"/>
              <a:gd name="connsiteY386-6668" fmla="*/ 654084 h 4341716"/>
              <a:gd name="connsiteX387-6669" fmla="*/ 3700651 w 9336686"/>
              <a:gd name="connsiteY387-6670" fmla="*/ 654085 h 4341716"/>
              <a:gd name="connsiteX388-6671" fmla="*/ 3829678 w 9336686"/>
              <a:gd name="connsiteY388-6672" fmla="*/ 783112 h 4341716"/>
              <a:gd name="connsiteX389-6673" fmla="*/ 3829678 w 9336686"/>
              <a:gd name="connsiteY389-6674" fmla="*/ 1405848 h 4341716"/>
              <a:gd name="connsiteX390-6675" fmla="*/ 3845908 w 9336686"/>
              <a:gd name="connsiteY390-6676" fmla="*/ 1432599 h 4341716"/>
              <a:gd name="connsiteX391-6677" fmla="*/ 3945472 w 9336686"/>
              <a:gd name="connsiteY391-6678" fmla="*/ 1479553 h 4341716"/>
              <a:gd name="connsiteX392-6679" fmla="*/ 4036708 w 9336686"/>
              <a:gd name="connsiteY392-6680" fmla="*/ 1441762 h 4341716"/>
              <a:gd name="connsiteX393-6681" fmla="*/ 4062914 w 9336686"/>
              <a:gd name="connsiteY393-6682" fmla="*/ 1402893 h 4341716"/>
              <a:gd name="connsiteX394-6683" fmla="*/ 4062914 w 9336686"/>
              <a:gd name="connsiteY394-6684" fmla="*/ 1326765 h 4341716"/>
              <a:gd name="connsiteX395-6685" fmla="*/ 4141718 w 9336686"/>
              <a:gd name="connsiteY395-6686" fmla="*/ 1207877 h 4341716"/>
              <a:gd name="connsiteX396-6687" fmla="*/ 4185518 w 9336686"/>
              <a:gd name="connsiteY396-6688" fmla="*/ 1199035 h 4341716"/>
              <a:gd name="connsiteX397-6689" fmla="*/ 4185518 w 9336686"/>
              <a:gd name="connsiteY397-6690" fmla="*/ 1197669 h 4341716"/>
              <a:gd name="connsiteX398-6691" fmla="*/ 4208998 w 9336686"/>
              <a:gd name="connsiteY398-6692" fmla="*/ 1195302 h 4341716"/>
              <a:gd name="connsiteX399-6693" fmla="*/ 4308727 w 9336686"/>
              <a:gd name="connsiteY399-6694" fmla="*/ 1109353 h 4341716"/>
              <a:gd name="connsiteX400-6695" fmla="*/ 4316928 w 9336686"/>
              <a:gd name="connsiteY400-6696" fmla="*/ 1062882 h 4341716"/>
              <a:gd name="connsiteX401-6697" fmla="*/ 4316928 w 9336686"/>
              <a:gd name="connsiteY401-6698" fmla="*/ 595713 h 4341716"/>
              <a:gd name="connsiteX402-6699" fmla="*/ 4445955 w 9336686"/>
              <a:gd name="connsiteY402-6700" fmla="*/ 466686 h 4341716"/>
              <a:gd name="connsiteX403-6701" fmla="*/ 4445954 w 9336686"/>
              <a:gd name="connsiteY403-6702" fmla="*/ 466685 h 4341716"/>
              <a:gd name="connsiteX404-6703" fmla="*/ 4574981 w 9336686"/>
              <a:gd name="connsiteY404-6704" fmla="*/ 595712 h 4341716"/>
              <a:gd name="connsiteX405-6705" fmla="*/ 4574981 w 9336686"/>
              <a:gd name="connsiteY405-6706" fmla="*/ 916347 h 4341716"/>
              <a:gd name="connsiteX406-6707" fmla="*/ 4592149 w 9336686"/>
              <a:gd name="connsiteY406-6708" fmla="*/ 944642 h 4341716"/>
              <a:gd name="connsiteX407-6709" fmla="*/ 4691712 w 9336686"/>
              <a:gd name="connsiteY407-6710" fmla="*/ 991596 h 4341716"/>
              <a:gd name="connsiteX408-6711" fmla="*/ 4810600 w 9336686"/>
              <a:gd name="connsiteY408-6712" fmla="*/ 912792 h 4341716"/>
              <a:gd name="connsiteX409-6713" fmla="*/ 4816700 w 9336686"/>
              <a:gd name="connsiteY409-6714" fmla="*/ 882576 h 4341716"/>
              <a:gd name="connsiteX410-6715" fmla="*/ 4816700 w 9336686"/>
              <a:gd name="connsiteY410-6716" fmla="*/ 275141 h 4341716"/>
              <a:gd name="connsiteX411-6717" fmla="*/ 4945727 w 9336686"/>
              <a:gd name="connsiteY411-6718" fmla="*/ 146114 h 4341716"/>
              <a:gd name="connsiteX412-6719" fmla="*/ 4945726 w 9336686"/>
              <a:gd name="connsiteY412-6720" fmla="*/ 146115 h 4341716"/>
              <a:gd name="connsiteX413-6721" fmla="*/ 5074753 w 9336686"/>
              <a:gd name="connsiteY413-6722" fmla="*/ 275142 h 4341716"/>
              <a:gd name="connsiteX414-6723" fmla="*/ 5074753 w 9336686"/>
              <a:gd name="connsiteY414-6724" fmla="*/ 386500 h 4341716"/>
              <a:gd name="connsiteX415-6725" fmla="*/ 5076579 w 9336686"/>
              <a:gd name="connsiteY415-6726" fmla="*/ 395545 h 4341716"/>
              <a:gd name="connsiteX416-6727" fmla="*/ 5195465 w 9336686"/>
              <a:gd name="connsiteY416-6728" fmla="*/ 474349 h 4341716"/>
              <a:gd name="connsiteX417-6729" fmla="*/ 5314353 w 9336686"/>
              <a:gd name="connsiteY417-6730" fmla="*/ 395545 h 4341716"/>
              <a:gd name="connsiteX418-6731" fmla="*/ 5318490 w 9336686"/>
              <a:gd name="connsiteY418-6732" fmla="*/ 375052 h 4341716"/>
              <a:gd name="connsiteX419-6733" fmla="*/ 5318490 w 9336686"/>
              <a:gd name="connsiteY419-6734" fmla="*/ 129027 h 4341716"/>
              <a:gd name="connsiteX420-6735" fmla="*/ 5447517 w 9336686"/>
              <a:gd name="connsiteY420-6736" fmla="*/ 0 h 4341716"/>
              <a:gd name="connsiteX0-6737" fmla="*/ 3651347 w 9336686"/>
              <a:gd name="connsiteY0-6738" fmla="*/ 3605718 h 4341716"/>
              <a:gd name="connsiteX1-6739" fmla="*/ 3648504 w 9336686"/>
              <a:gd name="connsiteY1-6740" fmla="*/ 3606586 h 4341716"/>
              <a:gd name="connsiteX2-6741" fmla="*/ 3648898 w 9336686"/>
              <a:gd name="connsiteY2-6742" fmla="*/ 3606552 h 4341716"/>
              <a:gd name="connsiteX3-6743" fmla="*/ 3651347 w 9336686"/>
              <a:gd name="connsiteY3-6744" fmla="*/ 3605718 h 4341716"/>
              <a:gd name="connsiteX4-6745" fmla="*/ 1906601 w 9336686"/>
              <a:gd name="connsiteY4-6746" fmla="*/ 3260396 h 4341716"/>
              <a:gd name="connsiteX5-6747" fmla="*/ 1903759 w 9336686"/>
              <a:gd name="connsiteY5-6748" fmla="*/ 3261264 h 4341716"/>
              <a:gd name="connsiteX6-6749" fmla="*/ 1904153 w 9336686"/>
              <a:gd name="connsiteY6-6750" fmla="*/ 3261230 h 4341716"/>
              <a:gd name="connsiteX7-6751" fmla="*/ 1906601 w 9336686"/>
              <a:gd name="connsiteY7-6752" fmla="*/ 3260396 h 4341716"/>
              <a:gd name="connsiteX8-6753" fmla="*/ 5128552 w 9336686"/>
              <a:gd name="connsiteY8-6754" fmla="*/ 3139033 h 4341716"/>
              <a:gd name="connsiteX9-6755" fmla="*/ 5131001 w 9336686"/>
              <a:gd name="connsiteY9-6756" fmla="*/ 3139867 h 4341716"/>
              <a:gd name="connsiteX10-6757" fmla="*/ 5131395 w 9336686"/>
              <a:gd name="connsiteY10-6758" fmla="*/ 3139901 h 4341716"/>
              <a:gd name="connsiteX11-6759" fmla="*/ 5128552 w 9336686"/>
              <a:gd name="connsiteY11-6760" fmla="*/ 3139033 h 4341716"/>
              <a:gd name="connsiteX12-6761" fmla="*/ 145218 w 9336686"/>
              <a:gd name="connsiteY12-6762" fmla="*/ 2924768 h 4341716"/>
              <a:gd name="connsiteX13-6763" fmla="*/ 142375 w 9336686"/>
              <a:gd name="connsiteY13-6764" fmla="*/ 2925636 h 4341716"/>
              <a:gd name="connsiteX14-6765" fmla="*/ 142769 w 9336686"/>
              <a:gd name="connsiteY14-6766" fmla="*/ 2925602 h 4341716"/>
              <a:gd name="connsiteX15-6767" fmla="*/ 145218 w 9336686"/>
              <a:gd name="connsiteY15-6768" fmla="*/ 2924768 h 4341716"/>
              <a:gd name="connsiteX16-6769" fmla="*/ 1148720 w 9336686"/>
              <a:gd name="connsiteY16-6770" fmla="*/ 2632936 h 4341716"/>
              <a:gd name="connsiteX17-6771" fmla="*/ 1145876 w 9336686"/>
              <a:gd name="connsiteY17-6772" fmla="*/ 2633804 h 4341716"/>
              <a:gd name="connsiteX18-6773" fmla="*/ 1146270 w 9336686"/>
              <a:gd name="connsiteY18-6774" fmla="*/ 2633770 h 4341716"/>
              <a:gd name="connsiteX19-6775" fmla="*/ 1148720 w 9336686"/>
              <a:gd name="connsiteY19-6776" fmla="*/ 2632936 h 4341716"/>
              <a:gd name="connsiteX20-6777" fmla="*/ 8190809 w 9336686"/>
              <a:gd name="connsiteY20-6778" fmla="*/ 1707912 h 4341716"/>
              <a:gd name="connsiteX21-6779" fmla="*/ 8190415 w 9336686"/>
              <a:gd name="connsiteY21-6780" fmla="*/ 1707946 h 4341716"/>
              <a:gd name="connsiteX22-6781" fmla="*/ 8187965 w 9336686"/>
              <a:gd name="connsiteY22-6782" fmla="*/ 1708780 h 4341716"/>
              <a:gd name="connsiteX23-6783" fmla="*/ 8190809 w 9336686"/>
              <a:gd name="connsiteY23-6784" fmla="*/ 1707912 h 4341716"/>
              <a:gd name="connsiteX24-6785" fmla="*/ 9194310 w 9336686"/>
              <a:gd name="connsiteY24-6786" fmla="*/ 1416080 h 4341716"/>
              <a:gd name="connsiteX25-6787" fmla="*/ 9193916 w 9336686"/>
              <a:gd name="connsiteY25-6788" fmla="*/ 1416114 h 4341716"/>
              <a:gd name="connsiteX26-6789" fmla="*/ 9191467 w 9336686"/>
              <a:gd name="connsiteY26-6790" fmla="*/ 1416948 h 4341716"/>
              <a:gd name="connsiteX27-6791" fmla="*/ 9194310 w 9336686"/>
              <a:gd name="connsiteY27-6792" fmla="*/ 1416080 h 4341716"/>
              <a:gd name="connsiteX28-6793" fmla="*/ 4205290 w 9336686"/>
              <a:gd name="connsiteY28-6794" fmla="*/ 1201815 h 4341716"/>
              <a:gd name="connsiteX29-6795" fmla="*/ 4208133 w 9336686"/>
              <a:gd name="connsiteY29-6796" fmla="*/ 1202683 h 4341716"/>
              <a:gd name="connsiteX30-6797" fmla="*/ 4205684 w 9336686"/>
              <a:gd name="connsiteY30-6798" fmla="*/ 1201849 h 4341716"/>
              <a:gd name="connsiteX31-6799" fmla="*/ 4205290 w 9336686"/>
              <a:gd name="connsiteY31-6800" fmla="*/ 1201815 h 4341716"/>
              <a:gd name="connsiteX32-6801" fmla="*/ 7432926 w 9336686"/>
              <a:gd name="connsiteY32-6802" fmla="*/ 1080452 h 4341716"/>
              <a:gd name="connsiteX33-6803" fmla="*/ 7432532 w 9336686"/>
              <a:gd name="connsiteY33-6804" fmla="*/ 1080486 h 4341716"/>
              <a:gd name="connsiteX34-6805" fmla="*/ 7430084 w 9336686"/>
              <a:gd name="connsiteY34-6806" fmla="*/ 1081320 h 4341716"/>
              <a:gd name="connsiteX35-6807" fmla="*/ 7432926 w 9336686"/>
              <a:gd name="connsiteY35-6808" fmla="*/ 1080452 h 4341716"/>
              <a:gd name="connsiteX36-6809" fmla="*/ 5688181 w 9336686"/>
              <a:gd name="connsiteY36-6810" fmla="*/ 735130 h 4341716"/>
              <a:gd name="connsiteX37-6811" fmla="*/ 5687787 w 9336686"/>
              <a:gd name="connsiteY37-6812" fmla="*/ 735164 h 4341716"/>
              <a:gd name="connsiteX38-6813" fmla="*/ 5685338 w 9336686"/>
              <a:gd name="connsiteY38-6814" fmla="*/ 735998 h 4341716"/>
              <a:gd name="connsiteX39-6815" fmla="*/ 5688181 w 9336686"/>
              <a:gd name="connsiteY39-6816" fmla="*/ 735130 h 4341716"/>
              <a:gd name="connsiteX40-6817" fmla="*/ 5447517 w 9336686"/>
              <a:gd name="connsiteY40-6818" fmla="*/ 0 h 4341716"/>
              <a:gd name="connsiteX41-6819" fmla="*/ 5447516 w 9336686"/>
              <a:gd name="connsiteY41-6820" fmla="*/ 1 h 4341716"/>
              <a:gd name="connsiteX42-6821" fmla="*/ 5576543 w 9336686"/>
              <a:gd name="connsiteY42-6822" fmla="*/ 129028 h 4341716"/>
              <a:gd name="connsiteX43-6823" fmla="*/ 5576543 w 9336686"/>
              <a:gd name="connsiteY43-6824" fmla="*/ 596197 h 4341716"/>
              <a:gd name="connsiteX44-6825" fmla="*/ 5584744 w 9336686"/>
              <a:gd name="connsiteY44-6826" fmla="*/ 642668 h 4341716"/>
              <a:gd name="connsiteX45-6827" fmla="*/ 5684473 w 9336686"/>
              <a:gd name="connsiteY45-6828" fmla="*/ 728617 h 4341716"/>
              <a:gd name="connsiteX46-6829" fmla="*/ 5707953 w 9336686"/>
              <a:gd name="connsiteY46-6830" fmla="*/ 730984 h 4341716"/>
              <a:gd name="connsiteX47-6831" fmla="*/ 5707953 w 9336686"/>
              <a:gd name="connsiteY47-6832" fmla="*/ 732350 h 4341716"/>
              <a:gd name="connsiteX48-6833" fmla="*/ 5751753 w 9336686"/>
              <a:gd name="connsiteY48-6834" fmla="*/ 741192 h 4341716"/>
              <a:gd name="connsiteX49-6835" fmla="*/ 5830557 w 9336686"/>
              <a:gd name="connsiteY49-6836" fmla="*/ 860080 h 4341716"/>
              <a:gd name="connsiteX50-6837" fmla="*/ 5830557 w 9336686"/>
              <a:gd name="connsiteY50-6838" fmla="*/ 910409 h 4341716"/>
              <a:gd name="connsiteX51-6839" fmla="*/ 5836071 w 9336686"/>
              <a:gd name="connsiteY51-6840" fmla="*/ 937722 h 4341716"/>
              <a:gd name="connsiteX52-6841" fmla="*/ 5954959 w 9336686"/>
              <a:gd name="connsiteY52-6842" fmla="*/ 1016526 h 4341716"/>
              <a:gd name="connsiteX53-6843" fmla="*/ 6046195 w 9336686"/>
              <a:gd name="connsiteY53-6844" fmla="*/ 978735 h 4341716"/>
              <a:gd name="connsiteX54-6845" fmla="*/ 6073131 w 9336686"/>
              <a:gd name="connsiteY54-6846" fmla="*/ 938784 h 4341716"/>
              <a:gd name="connsiteX55-6847" fmla="*/ 6073131 w 9336686"/>
              <a:gd name="connsiteY55-6848" fmla="*/ 710574 h 4341716"/>
              <a:gd name="connsiteX56-6849" fmla="*/ 6202158 w 9336686"/>
              <a:gd name="connsiteY56-6850" fmla="*/ 581547 h 4341716"/>
              <a:gd name="connsiteX57-6851" fmla="*/ 6202157 w 9336686"/>
              <a:gd name="connsiteY57-6852" fmla="*/ 581548 h 4341716"/>
              <a:gd name="connsiteX58-6853" fmla="*/ 6331184 w 9336686"/>
              <a:gd name="connsiteY58-6854" fmla="*/ 710575 h 4341716"/>
              <a:gd name="connsiteX59-6855" fmla="*/ 6331184 w 9336686"/>
              <a:gd name="connsiteY59-6856" fmla="*/ 1349947 h 4341716"/>
              <a:gd name="connsiteX60-6857" fmla="*/ 6336405 w 9336686"/>
              <a:gd name="connsiteY60-6858" fmla="*/ 1375809 h 4341716"/>
              <a:gd name="connsiteX61-6859" fmla="*/ 6455293 w 9336686"/>
              <a:gd name="connsiteY61-6860" fmla="*/ 1454613 h 4341716"/>
              <a:gd name="connsiteX62-6861" fmla="*/ 6574180 w 9336686"/>
              <a:gd name="connsiteY62-6862" fmla="*/ 1375809 h 4341716"/>
              <a:gd name="connsiteX63-6863" fmla="*/ 6574653 w 9336686"/>
              <a:gd name="connsiteY63-6864" fmla="*/ 1373466 h 4341716"/>
              <a:gd name="connsiteX64-6865" fmla="*/ 6574653 w 9336686"/>
              <a:gd name="connsiteY64-6866" fmla="*/ 1228521 h 4341716"/>
              <a:gd name="connsiteX65-6867" fmla="*/ 6653456 w 9336686"/>
              <a:gd name="connsiteY65-6868" fmla="*/ 1109633 h 4341716"/>
              <a:gd name="connsiteX66-6869" fmla="*/ 6701526 w 9336686"/>
              <a:gd name="connsiteY66-6870" fmla="*/ 1099929 h 4341716"/>
              <a:gd name="connsiteX67-6871" fmla="*/ 6701526 w 9336686"/>
              <a:gd name="connsiteY67-6872" fmla="*/ 1099191 h 4341716"/>
              <a:gd name="connsiteX68-6873" fmla="*/ 6725006 w 9336686"/>
              <a:gd name="connsiteY68-6874" fmla="*/ 1096824 h 4341716"/>
              <a:gd name="connsiteX69-6875" fmla="*/ 6802070 w 9336686"/>
              <a:gd name="connsiteY69-6876" fmla="*/ 1050380 h 4341716"/>
              <a:gd name="connsiteX70-6877" fmla="*/ 6823858 w 9336686"/>
              <a:gd name="connsiteY70-6878" fmla="*/ 1012404 h 4341716"/>
              <a:gd name="connsiteX71-6879" fmla="*/ 6823858 w 9336686"/>
              <a:gd name="connsiteY71-6880" fmla="*/ 886836 h 4341716"/>
              <a:gd name="connsiteX72-6881" fmla="*/ 6902661 w 9336686"/>
              <a:gd name="connsiteY72-6882" fmla="*/ 767948 h 4341716"/>
              <a:gd name="connsiteX73-6883" fmla="*/ 6950731 w 9336686"/>
              <a:gd name="connsiteY73-6884" fmla="*/ 758244 h 4341716"/>
              <a:gd name="connsiteX74-6885" fmla="*/ 6950731 w 9336686"/>
              <a:gd name="connsiteY74-6886" fmla="*/ 757506 h 4341716"/>
              <a:gd name="connsiteX75-6887" fmla="*/ 6974211 w 9336686"/>
              <a:gd name="connsiteY75-6888" fmla="*/ 755139 h 4341716"/>
              <a:gd name="connsiteX76-6889" fmla="*/ 7051275 w 9336686"/>
              <a:gd name="connsiteY76-6890" fmla="*/ 708695 h 4341716"/>
              <a:gd name="connsiteX77-6891" fmla="*/ 7063236 w 9336686"/>
              <a:gd name="connsiteY77-6892" fmla="*/ 687847 h 4341716"/>
              <a:gd name="connsiteX78-6893" fmla="*/ 7063236 w 9336686"/>
              <a:gd name="connsiteY78-6894" fmla="*/ 474349 h 4341716"/>
              <a:gd name="connsiteX79-6895" fmla="*/ 7192262 w 9336686"/>
              <a:gd name="connsiteY79-6896" fmla="*/ 345322 h 4341716"/>
              <a:gd name="connsiteX80-6897" fmla="*/ 7192261 w 9336686"/>
              <a:gd name="connsiteY80-6898" fmla="*/ 345323 h 4341716"/>
              <a:gd name="connsiteX81-6899" fmla="*/ 7321289 w 9336686"/>
              <a:gd name="connsiteY81-6900" fmla="*/ 474350 h 4341716"/>
              <a:gd name="connsiteX82-6901" fmla="*/ 7321289 w 9336686"/>
              <a:gd name="connsiteY82-6902" fmla="*/ 941519 h 4341716"/>
              <a:gd name="connsiteX83-6903" fmla="*/ 7329490 w 9336686"/>
              <a:gd name="connsiteY83-6904" fmla="*/ 987990 h 4341716"/>
              <a:gd name="connsiteX84-6905" fmla="*/ 7429218 w 9336686"/>
              <a:gd name="connsiteY84-6906" fmla="*/ 1073939 h 4341716"/>
              <a:gd name="connsiteX85-6907" fmla="*/ 7452698 w 9336686"/>
              <a:gd name="connsiteY85-6908" fmla="*/ 1076306 h 4341716"/>
              <a:gd name="connsiteX86-6909" fmla="*/ 7452698 w 9336686"/>
              <a:gd name="connsiteY86-6910" fmla="*/ 1077672 h 4341716"/>
              <a:gd name="connsiteX87-6911" fmla="*/ 7496498 w 9336686"/>
              <a:gd name="connsiteY87-6912" fmla="*/ 1086514 h 4341716"/>
              <a:gd name="connsiteX88-6913" fmla="*/ 7575302 w 9336686"/>
              <a:gd name="connsiteY88-6914" fmla="*/ 1205402 h 4341716"/>
              <a:gd name="connsiteX89-6915" fmla="*/ 7575302 w 9336686"/>
              <a:gd name="connsiteY89-6916" fmla="*/ 1345613 h 4341716"/>
              <a:gd name="connsiteX90-6917" fmla="*/ 7581398 w 9336686"/>
              <a:gd name="connsiteY90-6918" fmla="*/ 1375809 h 4341716"/>
              <a:gd name="connsiteX91-6919" fmla="*/ 7700287 w 9336686"/>
              <a:gd name="connsiteY91-6920" fmla="*/ 1454613 h 4341716"/>
              <a:gd name="connsiteX92-6921" fmla="*/ 7819175 w 9336686"/>
              <a:gd name="connsiteY92-6922" fmla="*/ 1375809 h 4341716"/>
              <a:gd name="connsiteX93-6923" fmla="*/ 7821117 w 9336686"/>
              <a:gd name="connsiteY93-6924" fmla="*/ 1366189 h 4341716"/>
              <a:gd name="connsiteX94-6925" fmla="*/ 7821117 w 9336686"/>
              <a:gd name="connsiteY94-6926" fmla="*/ 1101809 h 4341716"/>
              <a:gd name="connsiteX95-6927" fmla="*/ 7950144 w 9336686"/>
              <a:gd name="connsiteY95-6928" fmla="*/ 972782 h 4341716"/>
              <a:gd name="connsiteX96-6929" fmla="*/ 7950143 w 9336686"/>
              <a:gd name="connsiteY96-6930" fmla="*/ 972783 h 4341716"/>
              <a:gd name="connsiteX97-6931" fmla="*/ 8079171 w 9336686"/>
              <a:gd name="connsiteY97-6932" fmla="*/ 1101810 h 4341716"/>
              <a:gd name="connsiteX98-6933" fmla="*/ 8079171 w 9336686"/>
              <a:gd name="connsiteY98-6934" fmla="*/ 1568979 h 4341716"/>
              <a:gd name="connsiteX99-6935" fmla="*/ 8087371 w 9336686"/>
              <a:gd name="connsiteY99-6936" fmla="*/ 1615450 h 4341716"/>
              <a:gd name="connsiteX100-6937" fmla="*/ 8187101 w 9336686"/>
              <a:gd name="connsiteY100-6938" fmla="*/ 1701399 h 4341716"/>
              <a:gd name="connsiteX101-6939" fmla="*/ 8210581 w 9336686"/>
              <a:gd name="connsiteY101-6940" fmla="*/ 1703766 h 4341716"/>
              <a:gd name="connsiteX102-6941" fmla="*/ 8210581 w 9336686"/>
              <a:gd name="connsiteY102-6942" fmla="*/ 1705132 h 4341716"/>
              <a:gd name="connsiteX103-6943" fmla="*/ 8254380 w 9336686"/>
              <a:gd name="connsiteY103-6944" fmla="*/ 1713974 h 4341716"/>
              <a:gd name="connsiteX104-6945" fmla="*/ 8333185 w 9336686"/>
              <a:gd name="connsiteY104-6946" fmla="*/ 1832862 h 4341716"/>
              <a:gd name="connsiteX105-6947" fmla="*/ 8333185 w 9336686"/>
              <a:gd name="connsiteY105-6948" fmla="*/ 1954283 h 4341716"/>
              <a:gd name="connsiteX106-6949" fmla="*/ 8333416 w 9336686"/>
              <a:gd name="connsiteY106-6950" fmla="*/ 1955426 h 4341716"/>
              <a:gd name="connsiteX107-6951" fmla="*/ 8452304 w 9336686"/>
              <a:gd name="connsiteY107-6952" fmla="*/ 2034230 h 4341716"/>
              <a:gd name="connsiteX108-6953" fmla="*/ 8571191 w 9336686"/>
              <a:gd name="connsiteY108-6954" fmla="*/ 1955426 h 4341716"/>
              <a:gd name="connsiteX109-6955" fmla="*/ 8574647 w 9336686"/>
              <a:gd name="connsiteY109-6956" fmla="*/ 1938306 h 4341716"/>
              <a:gd name="connsiteX110-6957" fmla="*/ 8574647 w 9336686"/>
              <a:gd name="connsiteY110-6958" fmla="*/ 1727044 h 4341716"/>
              <a:gd name="connsiteX111-6959" fmla="*/ 8653450 w 9336686"/>
              <a:gd name="connsiteY111-6960" fmla="*/ 1608156 h 4341716"/>
              <a:gd name="connsiteX112-6961" fmla="*/ 8701520 w 9336686"/>
              <a:gd name="connsiteY112-6962" fmla="*/ 1598452 h 4341716"/>
              <a:gd name="connsiteX113-6963" fmla="*/ 8701520 w 9336686"/>
              <a:gd name="connsiteY113-6964" fmla="*/ 1597714 h 4341716"/>
              <a:gd name="connsiteX114-6965" fmla="*/ 8725000 w 9336686"/>
              <a:gd name="connsiteY114-6966" fmla="*/ 1595347 h 4341716"/>
              <a:gd name="connsiteX115-6967" fmla="*/ 8802064 w 9336686"/>
              <a:gd name="connsiteY115-6968" fmla="*/ 1548903 h 4341716"/>
              <a:gd name="connsiteX116-6969" fmla="*/ 8824619 w 9336686"/>
              <a:gd name="connsiteY116-6970" fmla="*/ 1509590 h 4341716"/>
              <a:gd name="connsiteX117-6971" fmla="*/ 8824619 w 9336686"/>
              <a:gd name="connsiteY117-6972" fmla="*/ 809977 h 4341716"/>
              <a:gd name="connsiteX118-6973" fmla="*/ 8953646 w 9336686"/>
              <a:gd name="connsiteY118-6974" fmla="*/ 680950 h 4341716"/>
              <a:gd name="connsiteX119-6975" fmla="*/ 8953645 w 9336686"/>
              <a:gd name="connsiteY119-6976" fmla="*/ 680951 h 4341716"/>
              <a:gd name="connsiteX120-6977" fmla="*/ 9082672 w 9336686"/>
              <a:gd name="connsiteY120-6978" fmla="*/ 809978 h 4341716"/>
              <a:gd name="connsiteX121-6979" fmla="*/ 9082672 w 9336686"/>
              <a:gd name="connsiteY121-6980" fmla="*/ 1277147 h 4341716"/>
              <a:gd name="connsiteX122-6981" fmla="*/ 9090873 w 9336686"/>
              <a:gd name="connsiteY122-6982" fmla="*/ 1323618 h 4341716"/>
              <a:gd name="connsiteX123-6983" fmla="*/ 9190602 w 9336686"/>
              <a:gd name="connsiteY123-6984" fmla="*/ 1409567 h 4341716"/>
              <a:gd name="connsiteX124-6985" fmla="*/ 9214082 w 9336686"/>
              <a:gd name="connsiteY124-6986" fmla="*/ 1411934 h 4341716"/>
              <a:gd name="connsiteX125-6987" fmla="*/ 9214082 w 9336686"/>
              <a:gd name="connsiteY125-6988" fmla="*/ 1413300 h 4341716"/>
              <a:gd name="connsiteX126-6989" fmla="*/ 9257882 w 9336686"/>
              <a:gd name="connsiteY126-6990" fmla="*/ 1422142 h 4341716"/>
              <a:gd name="connsiteX127-6991" fmla="*/ 9336686 w 9336686"/>
              <a:gd name="connsiteY127-6992" fmla="*/ 1541030 h 4341716"/>
              <a:gd name="connsiteX128-6993" fmla="*/ 9336686 w 9336686"/>
              <a:gd name="connsiteY128-6994" fmla="*/ 2136650 h 4341716"/>
              <a:gd name="connsiteX129-6995" fmla="*/ 9336686 w 9336686"/>
              <a:gd name="connsiteY129-6996" fmla="*/ 2205066 h 4341716"/>
              <a:gd name="connsiteX130-6997" fmla="*/ 9336685 w 9336686"/>
              <a:gd name="connsiteY130-6998" fmla="*/ 3558605 h 4341716"/>
              <a:gd name="connsiteX131-6999" fmla="*/ 9207658 w 9336686"/>
              <a:gd name="connsiteY131-7000" fmla="*/ 3687632 h 4341716"/>
              <a:gd name="connsiteX132-7001" fmla="*/ 9207659 w 9336686"/>
              <a:gd name="connsiteY132-7002" fmla="*/ 3687631 h 4341716"/>
              <a:gd name="connsiteX133-7003" fmla="*/ 9078632 w 9336686"/>
              <a:gd name="connsiteY133-7004" fmla="*/ 3558604 h 4341716"/>
              <a:gd name="connsiteX134-7005" fmla="*/ 9078632 w 9336686"/>
              <a:gd name="connsiteY134-7006" fmla="*/ 2935868 h 4341716"/>
              <a:gd name="connsiteX135-7007" fmla="*/ 9062402 w 9336686"/>
              <a:gd name="connsiteY135-7008" fmla="*/ 2909117 h 4341716"/>
              <a:gd name="connsiteX136-7009" fmla="*/ 8962838 w 9336686"/>
              <a:gd name="connsiteY136-7010" fmla="*/ 2862163 h 4341716"/>
              <a:gd name="connsiteX137-7011" fmla="*/ 8843950 w 9336686"/>
              <a:gd name="connsiteY137-7012" fmla="*/ 2940967 h 4341716"/>
              <a:gd name="connsiteX138-7013" fmla="*/ 8842149 w 9336686"/>
              <a:gd name="connsiteY138-7014" fmla="*/ 2949889 h 4341716"/>
              <a:gd name="connsiteX139-7015" fmla="*/ 8842149 w 9336686"/>
              <a:gd name="connsiteY139-7016" fmla="*/ 3377665 h 4341716"/>
              <a:gd name="connsiteX140-7017" fmla="*/ 8713122 w 9336686"/>
              <a:gd name="connsiteY140-7018" fmla="*/ 3506692 h 4341716"/>
              <a:gd name="connsiteX141-7019" fmla="*/ 8713123 w 9336686"/>
              <a:gd name="connsiteY141-7020" fmla="*/ 3506691 h 4341716"/>
              <a:gd name="connsiteX142-7021" fmla="*/ 8584096 w 9336686"/>
              <a:gd name="connsiteY142-7022" fmla="*/ 3377664 h 4341716"/>
              <a:gd name="connsiteX143-7023" fmla="*/ 8584096 w 9336686"/>
              <a:gd name="connsiteY143-7024" fmla="*/ 2205066 h 4341716"/>
              <a:gd name="connsiteX144-7025" fmla="*/ 8584095 w 9336686"/>
              <a:gd name="connsiteY144-7026" fmla="*/ 2205066 h 4341716"/>
              <a:gd name="connsiteX145-7027" fmla="*/ 8584095 w 9336686"/>
              <a:gd name="connsiteY145-7028" fmla="*/ 3394187 h 4341716"/>
              <a:gd name="connsiteX146-7029" fmla="*/ 8573957 w 9336686"/>
              <a:gd name="connsiteY146-7030" fmla="*/ 3343968 h 4341716"/>
              <a:gd name="connsiteX147-7031" fmla="*/ 8455069 w 9336686"/>
              <a:gd name="connsiteY147-7032" fmla="*/ 3265164 h 4341716"/>
              <a:gd name="connsiteX148-7033" fmla="*/ 8336182 w 9336686"/>
              <a:gd name="connsiteY148-7034" fmla="*/ 3343968 h 4341716"/>
              <a:gd name="connsiteX149-7035" fmla="*/ 8326418 w 9336686"/>
              <a:gd name="connsiteY149-7036" fmla="*/ 3392328 h 4341716"/>
              <a:gd name="connsiteX150-7037" fmla="*/ 8326418 w 9336686"/>
              <a:gd name="connsiteY150-7038" fmla="*/ 3978730 h 4341716"/>
              <a:gd name="connsiteX151-7039" fmla="*/ 8197391 w 9336686"/>
              <a:gd name="connsiteY151-7040" fmla="*/ 4107757 h 4341716"/>
              <a:gd name="connsiteX152-7041" fmla="*/ 8197392 w 9336686"/>
              <a:gd name="connsiteY152-7042" fmla="*/ 4107756 h 4341716"/>
              <a:gd name="connsiteX153-7043" fmla="*/ 8068365 w 9336686"/>
              <a:gd name="connsiteY153-7044" fmla="*/ 3978729 h 4341716"/>
              <a:gd name="connsiteX154-7045" fmla="*/ 8068365 w 9336686"/>
              <a:gd name="connsiteY154-7046" fmla="*/ 2205066 h 4341716"/>
              <a:gd name="connsiteX155-7047" fmla="*/ 8068364 w 9336686"/>
              <a:gd name="connsiteY155-7048" fmla="*/ 3081767 h 4341716"/>
              <a:gd name="connsiteX156-7049" fmla="*/ 8058226 w 9336686"/>
              <a:gd name="connsiteY156-7050" fmla="*/ 3031548 h 4341716"/>
              <a:gd name="connsiteX157-7051" fmla="*/ 7939338 w 9336686"/>
              <a:gd name="connsiteY157-7052" fmla="*/ 2952744 h 4341716"/>
              <a:gd name="connsiteX158-7053" fmla="*/ 7820451 w 9336686"/>
              <a:gd name="connsiteY158-7054" fmla="*/ 3031548 h 4341716"/>
              <a:gd name="connsiteX159-7055" fmla="*/ 7816853 w 9336686"/>
              <a:gd name="connsiteY159-7056" fmla="*/ 3049367 h 4341716"/>
              <a:gd name="connsiteX160-7057" fmla="*/ 7816853 w 9336686"/>
              <a:gd name="connsiteY160-7058" fmla="*/ 3358313 h 4341716"/>
              <a:gd name="connsiteX161-7059" fmla="*/ 7687826 w 9336686"/>
              <a:gd name="connsiteY161-7060" fmla="*/ 3487340 h 4341716"/>
              <a:gd name="connsiteX162-7061" fmla="*/ 7687827 w 9336686"/>
              <a:gd name="connsiteY162-7062" fmla="*/ 3487339 h 4341716"/>
              <a:gd name="connsiteX163-7063" fmla="*/ 7558800 w 9336686"/>
              <a:gd name="connsiteY163-7064" fmla="*/ 3358312 h 4341716"/>
              <a:gd name="connsiteX164-7065" fmla="*/ 7558800 w 9336686"/>
              <a:gd name="connsiteY164-7066" fmla="*/ 2977960 h 4341716"/>
              <a:gd name="connsiteX165-7067" fmla="*/ 7551332 w 9336686"/>
              <a:gd name="connsiteY165-7068" fmla="*/ 2940967 h 4341716"/>
              <a:gd name="connsiteX166-7069" fmla="*/ 7432444 w 9336686"/>
              <a:gd name="connsiteY166-7070" fmla="*/ 2862163 h 4341716"/>
              <a:gd name="connsiteX167-7071" fmla="*/ 7303417 w 9336686"/>
              <a:gd name="connsiteY167-7072" fmla="*/ 2991190 h 4341716"/>
              <a:gd name="connsiteX168-7073" fmla="*/ 7303417 w 9336686"/>
              <a:gd name="connsiteY168-7074" fmla="*/ 2205066 h 4341716"/>
              <a:gd name="connsiteX169-7075" fmla="*/ 7303416 w 9336686"/>
              <a:gd name="connsiteY169-7076" fmla="*/ 3761682 h 4341716"/>
              <a:gd name="connsiteX170-7077" fmla="*/ 7174389 w 9336686"/>
              <a:gd name="connsiteY170-7078" fmla="*/ 3890709 h 4341716"/>
              <a:gd name="connsiteX171-7079" fmla="*/ 7174390 w 9336686"/>
              <a:gd name="connsiteY171-7080" fmla="*/ 3890708 h 4341716"/>
              <a:gd name="connsiteX172-7081" fmla="*/ 7045363 w 9336686"/>
              <a:gd name="connsiteY172-7082" fmla="*/ 3761681 h 4341716"/>
              <a:gd name="connsiteX173-7083" fmla="*/ 7045363 w 9336686"/>
              <a:gd name="connsiteY173-7084" fmla="*/ 2205066 h 4341716"/>
              <a:gd name="connsiteX174-7085" fmla="*/ 7045362 w 9336686"/>
              <a:gd name="connsiteY174-7086" fmla="*/ 3778204 h 4341716"/>
              <a:gd name="connsiteX175-7087" fmla="*/ 7035224 w 9336686"/>
              <a:gd name="connsiteY175-7088" fmla="*/ 3727985 h 4341716"/>
              <a:gd name="connsiteX176-7089" fmla="*/ 6916336 w 9336686"/>
              <a:gd name="connsiteY176-7090" fmla="*/ 3649181 h 4341716"/>
              <a:gd name="connsiteX177-7091" fmla="*/ 6797449 w 9336686"/>
              <a:gd name="connsiteY177-7092" fmla="*/ 3727985 h 4341716"/>
              <a:gd name="connsiteX178-7093" fmla="*/ 6787685 w 9336686"/>
              <a:gd name="connsiteY178-7094" fmla="*/ 3776346 h 4341716"/>
              <a:gd name="connsiteX179-7095" fmla="*/ 6787685 w 9336686"/>
              <a:gd name="connsiteY179-7096" fmla="*/ 3861685 h 4341716"/>
              <a:gd name="connsiteX180-7097" fmla="*/ 6658658 w 9336686"/>
              <a:gd name="connsiteY180-7098" fmla="*/ 3990712 h 4341716"/>
              <a:gd name="connsiteX181-7099" fmla="*/ 6658659 w 9336686"/>
              <a:gd name="connsiteY181-7100" fmla="*/ 3990711 h 4341716"/>
              <a:gd name="connsiteX182-7101" fmla="*/ 6529632 w 9336686"/>
              <a:gd name="connsiteY182-7102" fmla="*/ 3861684 h 4341716"/>
              <a:gd name="connsiteX183-7103" fmla="*/ 6529632 w 9336686"/>
              <a:gd name="connsiteY183-7104" fmla="*/ 2205066 h 4341716"/>
              <a:gd name="connsiteX184-7105" fmla="*/ 6529631 w 9336686"/>
              <a:gd name="connsiteY184-7106" fmla="*/ 3267664 h 4341716"/>
              <a:gd name="connsiteX185-7107" fmla="*/ 6519493 w 9336686"/>
              <a:gd name="connsiteY185-7108" fmla="*/ 3217445 h 4341716"/>
              <a:gd name="connsiteX186-7109" fmla="*/ 6400605 w 9336686"/>
              <a:gd name="connsiteY186-7110" fmla="*/ 3138641 h 4341716"/>
              <a:gd name="connsiteX187-7111" fmla="*/ 6281718 w 9336686"/>
              <a:gd name="connsiteY187-7112" fmla="*/ 3217445 h 4341716"/>
              <a:gd name="connsiteX188-7113" fmla="*/ 6278120 w 9336686"/>
              <a:gd name="connsiteY188-7114" fmla="*/ 3235264 h 4341716"/>
              <a:gd name="connsiteX189-7115" fmla="*/ 6278120 w 9336686"/>
              <a:gd name="connsiteY189-7116" fmla="*/ 3324182 h 4341716"/>
              <a:gd name="connsiteX190-7117" fmla="*/ 6149093 w 9336686"/>
              <a:gd name="connsiteY190-7118" fmla="*/ 3453209 h 4341716"/>
              <a:gd name="connsiteX191-7119" fmla="*/ 6149094 w 9336686"/>
              <a:gd name="connsiteY191-7120" fmla="*/ 3453208 h 4341716"/>
              <a:gd name="connsiteX192-7121" fmla="*/ 6020067 w 9336686"/>
              <a:gd name="connsiteY192-7122" fmla="*/ 3324181 h 4341716"/>
              <a:gd name="connsiteX193-7123" fmla="*/ 6020067 w 9336686"/>
              <a:gd name="connsiteY193-7124" fmla="*/ 3254438 h 4341716"/>
              <a:gd name="connsiteX194-7125" fmla="*/ 6012599 w 9336686"/>
              <a:gd name="connsiteY194-7126" fmla="*/ 3217445 h 4341716"/>
              <a:gd name="connsiteX195-7127" fmla="*/ 5893711 w 9336686"/>
              <a:gd name="connsiteY195-7128" fmla="*/ 3138641 h 4341716"/>
              <a:gd name="connsiteX196-7129" fmla="*/ 5774823 w 9336686"/>
              <a:gd name="connsiteY196-7130" fmla="*/ 3217445 h 4341716"/>
              <a:gd name="connsiteX197-7131" fmla="*/ 5765060 w 9336686"/>
              <a:gd name="connsiteY197-7132" fmla="*/ 3265805 h 4341716"/>
              <a:gd name="connsiteX198-7133" fmla="*/ 5765060 w 9336686"/>
              <a:gd name="connsiteY198-7134" fmla="*/ 3558605 h 4341716"/>
              <a:gd name="connsiteX199-7135" fmla="*/ 5636033 w 9336686"/>
              <a:gd name="connsiteY199-7136" fmla="*/ 3687632 h 4341716"/>
              <a:gd name="connsiteX200-7137" fmla="*/ 5636034 w 9336686"/>
              <a:gd name="connsiteY200-7138" fmla="*/ 3687631 h 4341716"/>
              <a:gd name="connsiteX201-7139" fmla="*/ 5507007 w 9336686"/>
              <a:gd name="connsiteY201-7140" fmla="*/ 3558604 h 4341716"/>
              <a:gd name="connsiteX202-7141" fmla="*/ 5507007 w 9336686"/>
              <a:gd name="connsiteY202-7142" fmla="*/ 2935868 h 4341716"/>
              <a:gd name="connsiteX203-7143" fmla="*/ 5490777 w 9336686"/>
              <a:gd name="connsiteY203-7144" fmla="*/ 2909117 h 4341716"/>
              <a:gd name="connsiteX204-7145" fmla="*/ 5391213 w 9336686"/>
              <a:gd name="connsiteY204-7146" fmla="*/ 2862163 h 4341716"/>
              <a:gd name="connsiteX205-7147" fmla="*/ 5299977 w 9336686"/>
              <a:gd name="connsiteY205-7148" fmla="*/ 2899954 h 4341716"/>
              <a:gd name="connsiteX206-7149" fmla="*/ 5273771 w 9336686"/>
              <a:gd name="connsiteY206-7150" fmla="*/ 2938823 h 4341716"/>
              <a:gd name="connsiteX207-7151" fmla="*/ 5273771 w 9336686"/>
              <a:gd name="connsiteY207-7152" fmla="*/ 3014951 h 4341716"/>
              <a:gd name="connsiteX208-7153" fmla="*/ 5194967 w 9336686"/>
              <a:gd name="connsiteY208-7154" fmla="*/ 3133839 h 4341716"/>
              <a:gd name="connsiteX209-7155" fmla="*/ 5151167 w 9336686"/>
              <a:gd name="connsiteY209-7156" fmla="*/ 3142681 h 4341716"/>
              <a:gd name="connsiteX210-7157" fmla="*/ 5151167 w 9336686"/>
              <a:gd name="connsiteY210-7158" fmla="*/ 3144047 h 4341716"/>
              <a:gd name="connsiteX211-7159" fmla="*/ 5127687 w 9336686"/>
              <a:gd name="connsiteY211-7160" fmla="*/ 3146414 h 4341716"/>
              <a:gd name="connsiteX212-7161" fmla="*/ 5027958 w 9336686"/>
              <a:gd name="connsiteY212-7162" fmla="*/ 3232363 h 4341716"/>
              <a:gd name="connsiteX213-7163" fmla="*/ 5019757 w 9336686"/>
              <a:gd name="connsiteY213-7164" fmla="*/ 3278834 h 4341716"/>
              <a:gd name="connsiteX214-7165" fmla="*/ 5019757 w 9336686"/>
              <a:gd name="connsiteY214-7166" fmla="*/ 3746003 h 4341716"/>
              <a:gd name="connsiteX215-7167" fmla="*/ 4890730 w 9336686"/>
              <a:gd name="connsiteY215-7168" fmla="*/ 3875030 h 4341716"/>
              <a:gd name="connsiteX216-7169" fmla="*/ 4890731 w 9336686"/>
              <a:gd name="connsiteY216-7170" fmla="*/ 3875031 h 4341716"/>
              <a:gd name="connsiteX217-7171" fmla="*/ 4761704 w 9336686"/>
              <a:gd name="connsiteY217-7172" fmla="*/ 3746004 h 4341716"/>
              <a:gd name="connsiteX218-7173" fmla="*/ 4761704 w 9336686"/>
              <a:gd name="connsiteY218-7174" fmla="*/ 3425369 h 4341716"/>
              <a:gd name="connsiteX219-7175" fmla="*/ 4744536 w 9336686"/>
              <a:gd name="connsiteY219-7176" fmla="*/ 3397074 h 4341716"/>
              <a:gd name="connsiteX220-7177" fmla="*/ 4644973 w 9336686"/>
              <a:gd name="connsiteY220-7178" fmla="*/ 3350120 h 4341716"/>
              <a:gd name="connsiteX221-7179" fmla="*/ 4526085 w 9336686"/>
              <a:gd name="connsiteY221-7180" fmla="*/ 3428924 h 4341716"/>
              <a:gd name="connsiteX222-7181" fmla="*/ 4519985 w 9336686"/>
              <a:gd name="connsiteY222-7182" fmla="*/ 3459140 h 4341716"/>
              <a:gd name="connsiteX223-7183" fmla="*/ 4519985 w 9336686"/>
              <a:gd name="connsiteY223-7184" fmla="*/ 4066575 h 4341716"/>
              <a:gd name="connsiteX224-7185" fmla="*/ 4390958 w 9336686"/>
              <a:gd name="connsiteY224-7186" fmla="*/ 4195602 h 4341716"/>
              <a:gd name="connsiteX225-7187" fmla="*/ 4390959 w 9336686"/>
              <a:gd name="connsiteY225-7188" fmla="*/ 4195601 h 4341716"/>
              <a:gd name="connsiteX226-7189" fmla="*/ 4261932 w 9336686"/>
              <a:gd name="connsiteY226-7190" fmla="*/ 4066574 h 4341716"/>
              <a:gd name="connsiteX227-7191" fmla="*/ 4261932 w 9336686"/>
              <a:gd name="connsiteY227-7192" fmla="*/ 3955216 h 4341716"/>
              <a:gd name="connsiteX228-7193" fmla="*/ 4260106 w 9336686"/>
              <a:gd name="connsiteY228-7194" fmla="*/ 3946171 h 4341716"/>
              <a:gd name="connsiteX229-7195" fmla="*/ 4141220 w 9336686"/>
              <a:gd name="connsiteY229-7196" fmla="*/ 3867367 h 4341716"/>
              <a:gd name="connsiteX230-7197" fmla="*/ 4022332 w 9336686"/>
              <a:gd name="connsiteY230-7198" fmla="*/ 3946171 h 4341716"/>
              <a:gd name="connsiteX231-7199" fmla="*/ 4018195 w 9336686"/>
              <a:gd name="connsiteY231-7200" fmla="*/ 3966664 h 4341716"/>
              <a:gd name="connsiteX232-7201" fmla="*/ 4018195 w 9336686"/>
              <a:gd name="connsiteY232-7202" fmla="*/ 4212689 h 4341716"/>
              <a:gd name="connsiteX233-7203" fmla="*/ 3889168 w 9336686"/>
              <a:gd name="connsiteY233-7204" fmla="*/ 4341716 h 4341716"/>
              <a:gd name="connsiteX234-7205" fmla="*/ 3889169 w 9336686"/>
              <a:gd name="connsiteY234-7206" fmla="*/ 4341715 h 4341716"/>
              <a:gd name="connsiteX235-7207" fmla="*/ 3760142 w 9336686"/>
              <a:gd name="connsiteY235-7208" fmla="*/ 4212688 h 4341716"/>
              <a:gd name="connsiteX236-7209" fmla="*/ 3760142 w 9336686"/>
              <a:gd name="connsiteY236-7210" fmla="*/ 3745519 h 4341716"/>
              <a:gd name="connsiteX237-7211" fmla="*/ 3751941 w 9336686"/>
              <a:gd name="connsiteY237-7212" fmla="*/ 3699048 h 4341716"/>
              <a:gd name="connsiteX238-7213" fmla="*/ 3652212 w 9336686"/>
              <a:gd name="connsiteY238-7214" fmla="*/ 3613099 h 4341716"/>
              <a:gd name="connsiteX239-7215" fmla="*/ 3628732 w 9336686"/>
              <a:gd name="connsiteY239-7216" fmla="*/ 3610732 h 4341716"/>
              <a:gd name="connsiteX240-7217" fmla="*/ 3628732 w 9336686"/>
              <a:gd name="connsiteY240-7218" fmla="*/ 3609366 h 4341716"/>
              <a:gd name="connsiteX241-7219" fmla="*/ 3584932 w 9336686"/>
              <a:gd name="connsiteY241-7220" fmla="*/ 3600524 h 4341716"/>
              <a:gd name="connsiteX242-7221" fmla="*/ 3506128 w 9336686"/>
              <a:gd name="connsiteY242-7222" fmla="*/ 3481636 h 4341716"/>
              <a:gd name="connsiteX243-7223" fmla="*/ 3506128 w 9336686"/>
              <a:gd name="connsiteY243-7224" fmla="*/ 3431307 h 4341716"/>
              <a:gd name="connsiteX244-7225" fmla="*/ 3500614 w 9336686"/>
              <a:gd name="connsiteY244-7226" fmla="*/ 3403994 h 4341716"/>
              <a:gd name="connsiteX245-7227" fmla="*/ 3381726 w 9336686"/>
              <a:gd name="connsiteY245-7228" fmla="*/ 3325190 h 4341716"/>
              <a:gd name="connsiteX246-7229" fmla="*/ 3290490 w 9336686"/>
              <a:gd name="connsiteY246-7230" fmla="*/ 3362981 h 4341716"/>
              <a:gd name="connsiteX247-7231" fmla="*/ 3263554 w 9336686"/>
              <a:gd name="connsiteY247-7232" fmla="*/ 3402932 h 4341716"/>
              <a:gd name="connsiteX248-7233" fmla="*/ 3263554 w 9336686"/>
              <a:gd name="connsiteY248-7234" fmla="*/ 3631142 h 4341716"/>
              <a:gd name="connsiteX249-7235" fmla="*/ 3134527 w 9336686"/>
              <a:gd name="connsiteY249-7236" fmla="*/ 3760169 h 4341716"/>
              <a:gd name="connsiteX250-7237" fmla="*/ 3134528 w 9336686"/>
              <a:gd name="connsiteY250-7238" fmla="*/ 3760168 h 4341716"/>
              <a:gd name="connsiteX251-7239" fmla="*/ 3005501 w 9336686"/>
              <a:gd name="connsiteY251-7240" fmla="*/ 3631141 h 4341716"/>
              <a:gd name="connsiteX252-7241" fmla="*/ 3005501 w 9336686"/>
              <a:gd name="connsiteY252-7242" fmla="*/ 2991769 h 4341716"/>
              <a:gd name="connsiteX253-7243" fmla="*/ 3000280 w 9336686"/>
              <a:gd name="connsiteY253-7244" fmla="*/ 2965907 h 4341716"/>
              <a:gd name="connsiteX254-7245" fmla="*/ 2881392 w 9336686"/>
              <a:gd name="connsiteY254-7246" fmla="*/ 2887103 h 4341716"/>
              <a:gd name="connsiteX255-7247" fmla="*/ 2762505 w 9336686"/>
              <a:gd name="connsiteY255-7248" fmla="*/ 2965907 h 4341716"/>
              <a:gd name="connsiteX256-7249" fmla="*/ 2762032 w 9336686"/>
              <a:gd name="connsiteY256-7250" fmla="*/ 2968250 h 4341716"/>
              <a:gd name="connsiteX257-7251" fmla="*/ 2762032 w 9336686"/>
              <a:gd name="connsiteY257-7252" fmla="*/ 3113195 h 4341716"/>
              <a:gd name="connsiteX258-7253" fmla="*/ 2683229 w 9336686"/>
              <a:gd name="connsiteY258-7254" fmla="*/ 3232083 h 4341716"/>
              <a:gd name="connsiteX259-7255" fmla="*/ 2635159 w 9336686"/>
              <a:gd name="connsiteY259-7256" fmla="*/ 3241787 h 4341716"/>
              <a:gd name="connsiteX260-7257" fmla="*/ 2635159 w 9336686"/>
              <a:gd name="connsiteY260-7258" fmla="*/ 3242525 h 4341716"/>
              <a:gd name="connsiteX261-7259" fmla="*/ 2611679 w 9336686"/>
              <a:gd name="connsiteY261-7260" fmla="*/ 3244892 h 4341716"/>
              <a:gd name="connsiteX262-7261" fmla="*/ 2534615 w 9336686"/>
              <a:gd name="connsiteY262-7262" fmla="*/ 3291336 h 4341716"/>
              <a:gd name="connsiteX263-7263" fmla="*/ 2512827 w 9336686"/>
              <a:gd name="connsiteY263-7264" fmla="*/ 3329312 h 4341716"/>
              <a:gd name="connsiteX264-7265" fmla="*/ 2512827 w 9336686"/>
              <a:gd name="connsiteY264-7266" fmla="*/ 3454880 h 4341716"/>
              <a:gd name="connsiteX265-7267" fmla="*/ 2434024 w 9336686"/>
              <a:gd name="connsiteY265-7268" fmla="*/ 3573768 h 4341716"/>
              <a:gd name="connsiteX266-7269" fmla="*/ 2385954 w 9336686"/>
              <a:gd name="connsiteY266-7270" fmla="*/ 3583472 h 4341716"/>
              <a:gd name="connsiteX267-7271" fmla="*/ 2385954 w 9336686"/>
              <a:gd name="connsiteY267-7272" fmla="*/ 3584210 h 4341716"/>
              <a:gd name="connsiteX268-7273" fmla="*/ 2362474 w 9336686"/>
              <a:gd name="connsiteY268-7274" fmla="*/ 3586577 h 4341716"/>
              <a:gd name="connsiteX269-7275" fmla="*/ 2285410 w 9336686"/>
              <a:gd name="connsiteY269-7276" fmla="*/ 3633021 h 4341716"/>
              <a:gd name="connsiteX270-7277" fmla="*/ 2273449 w 9336686"/>
              <a:gd name="connsiteY270-7278" fmla="*/ 3653869 h 4341716"/>
              <a:gd name="connsiteX271-7279" fmla="*/ 2273449 w 9336686"/>
              <a:gd name="connsiteY271-7280" fmla="*/ 3867367 h 4341716"/>
              <a:gd name="connsiteX272-7281" fmla="*/ 2144423 w 9336686"/>
              <a:gd name="connsiteY272-7282" fmla="*/ 3996394 h 4341716"/>
              <a:gd name="connsiteX273-7283" fmla="*/ 2144424 w 9336686"/>
              <a:gd name="connsiteY273-7284" fmla="*/ 3996393 h 4341716"/>
              <a:gd name="connsiteX274-7285" fmla="*/ 2015396 w 9336686"/>
              <a:gd name="connsiteY274-7286" fmla="*/ 3867366 h 4341716"/>
              <a:gd name="connsiteX275-7287" fmla="*/ 2015396 w 9336686"/>
              <a:gd name="connsiteY275-7288" fmla="*/ 3400197 h 4341716"/>
              <a:gd name="connsiteX276-7289" fmla="*/ 2007195 w 9336686"/>
              <a:gd name="connsiteY276-7290" fmla="*/ 3353726 h 4341716"/>
              <a:gd name="connsiteX277-7291" fmla="*/ 1907467 w 9336686"/>
              <a:gd name="connsiteY277-7292" fmla="*/ 3267777 h 4341716"/>
              <a:gd name="connsiteX278-7293" fmla="*/ 1883987 w 9336686"/>
              <a:gd name="connsiteY278-7294" fmla="*/ 3265410 h 4341716"/>
              <a:gd name="connsiteX279-7295" fmla="*/ 1883987 w 9336686"/>
              <a:gd name="connsiteY279-7296" fmla="*/ 3264044 h 4341716"/>
              <a:gd name="connsiteX280-7297" fmla="*/ 1840187 w 9336686"/>
              <a:gd name="connsiteY280-7298" fmla="*/ 3255202 h 4341716"/>
              <a:gd name="connsiteX281-7299" fmla="*/ 1761383 w 9336686"/>
              <a:gd name="connsiteY281-7300" fmla="*/ 3136314 h 4341716"/>
              <a:gd name="connsiteX282-7301" fmla="*/ 1761383 w 9336686"/>
              <a:gd name="connsiteY282-7302" fmla="*/ 2996103 h 4341716"/>
              <a:gd name="connsiteX283-7303" fmla="*/ 1755287 w 9336686"/>
              <a:gd name="connsiteY283-7304" fmla="*/ 2965907 h 4341716"/>
              <a:gd name="connsiteX284-7305" fmla="*/ 1636398 w 9336686"/>
              <a:gd name="connsiteY284-7306" fmla="*/ 2887103 h 4341716"/>
              <a:gd name="connsiteX285-7307" fmla="*/ 1517510 w 9336686"/>
              <a:gd name="connsiteY285-7308" fmla="*/ 2965907 h 4341716"/>
              <a:gd name="connsiteX286-7309" fmla="*/ 1515568 w 9336686"/>
              <a:gd name="connsiteY286-7310" fmla="*/ 2975527 h 4341716"/>
              <a:gd name="connsiteX287-7311" fmla="*/ 1515568 w 9336686"/>
              <a:gd name="connsiteY287-7312" fmla="*/ 3239907 h 4341716"/>
              <a:gd name="connsiteX288-7313" fmla="*/ 1386541 w 9336686"/>
              <a:gd name="connsiteY288-7314" fmla="*/ 3368934 h 4341716"/>
              <a:gd name="connsiteX289-7315" fmla="*/ 1386542 w 9336686"/>
              <a:gd name="connsiteY289-7316" fmla="*/ 3368933 h 4341716"/>
              <a:gd name="connsiteX290-7317" fmla="*/ 1257514 w 9336686"/>
              <a:gd name="connsiteY290-7318" fmla="*/ 3239906 h 4341716"/>
              <a:gd name="connsiteX291-7319" fmla="*/ 1257514 w 9336686"/>
              <a:gd name="connsiteY291-7320" fmla="*/ 2772737 h 4341716"/>
              <a:gd name="connsiteX292-7321" fmla="*/ 1249314 w 9336686"/>
              <a:gd name="connsiteY292-7322" fmla="*/ 2726266 h 4341716"/>
              <a:gd name="connsiteX293-7323" fmla="*/ 1149584 w 9336686"/>
              <a:gd name="connsiteY293-7324" fmla="*/ 2640317 h 4341716"/>
              <a:gd name="connsiteX294-7325" fmla="*/ 1126104 w 9336686"/>
              <a:gd name="connsiteY294-7326" fmla="*/ 2637950 h 4341716"/>
              <a:gd name="connsiteX295-7327" fmla="*/ 1126104 w 9336686"/>
              <a:gd name="connsiteY295-7328" fmla="*/ 2636584 h 4341716"/>
              <a:gd name="connsiteX296-7329" fmla="*/ 1082305 w 9336686"/>
              <a:gd name="connsiteY296-7330" fmla="*/ 2627742 h 4341716"/>
              <a:gd name="connsiteX297-7331" fmla="*/ 1003500 w 9336686"/>
              <a:gd name="connsiteY297-7332" fmla="*/ 2508854 h 4341716"/>
              <a:gd name="connsiteX298-7333" fmla="*/ 1003500 w 9336686"/>
              <a:gd name="connsiteY298-7334" fmla="*/ 2387433 h 4341716"/>
              <a:gd name="connsiteX299-7335" fmla="*/ 1003269 w 9336686"/>
              <a:gd name="connsiteY299-7336" fmla="*/ 2386290 h 4341716"/>
              <a:gd name="connsiteX300-7337" fmla="*/ 884381 w 9336686"/>
              <a:gd name="connsiteY300-7338" fmla="*/ 2307486 h 4341716"/>
              <a:gd name="connsiteX301-7339" fmla="*/ 765494 w 9336686"/>
              <a:gd name="connsiteY301-7340" fmla="*/ 2386290 h 4341716"/>
              <a:gd name="connsiteX302-7341" fmla="*/ 762038 w 9336686"/>
              <a:gd name="connsiteY302-7342" fmla="*/ 2403410 h 4341716"/>
              <a:gd name="connsiteX303-7343" fmla="*/ 762038 w 9336686"/>
              <a:gd name="connsiteY303-7344" fmla="*/ 2614672 h 4341716"/>
              <a:gd name="connsiteX304-7345" fmla="*/ 683235 w 9336686"/>
              <a:gd name="connsiteY304-7346" fmla="*/ 2733560 h 4341716"/>
              <a:gd name="connsiteX305-7347" fmla="*/ 635165 w 9336686"/>
              <a:gd name="connsiteY305-7348" fmla="*/ 2743264 h 4341716"/>
              <a:gd name="connsiteX306-7349" fmla="*/ 635165 w 9336686"/>
              <a:gd name="connsiteY306-7350" fmla="*/ 2744002 h 4341716"/>
              <a:gd name="connsiteX307-7351" fmla="*/ 611685 w 9336686"/>
              <a:gd name="connsiteY307-7352" fmla="*/ 2746369 h 4341716"/>
              <a:gd name="connsiteX308-7353" fmla="*/ 534621 w 9336686"/>
              <a:gd name="connsiteY308-7354" fmla="*/ 2792813 h 4341716"/>
              <a:gd name="connsiteX309-7355" fmla="*/ 512066 w 9336686"/>
              <a:gd name="connsiteY309-7356" fmla="*/ 2832126 h 4341716"/>
              <a:gd name="connsiteX310-7357" fmla="*/ 512066 w 9336686"/>
              <a:gd name="connsiteY310-7358" fmla="*/ 3531739 h 4341716"/>
              <a:gd name="connsiteX311-7359" fmla="*/ 383039 w 9336686"/>
              <a:gd name="connsiteY311-7360" fmla="*/ 3660766 h 4341716"/>
              <a:gd name="connsiteX312-7361" fmla="*/ 383040 w 9336686"/>
              <a:gd name="connsiteY312-7362" fmla="*/ 3660765 h 4341716"/>
              <a:gd name="connsiteX313-7363" fmla="*/ 254013 w 9336686"/>
              <a:gd name="connsiteY313-7364" fmla="*/ 3531738 h 4341716"/>
              <a:gd name="connsiteX314-7365" fmla="*/ 254013 w 9336686"/>
              <a:gd name="connsiteY314-7366" fmla="*/ 3064569 h 4341716"/>
              <a:gd name="connsiteX315-7367" fmla="*/ 245812 w 9336686"/>
              <a:gd name="connsiteY315-7368" fmla="*/ 3018098 h 4341716"/>
              <a:gd name="connsiteX316-7369" fmla="*/ 146083 w 9336686"/>
              <a:gd name="connsiteY316-7370" fmla="*/ 2932149 h 4341716"/>
              <a:gd name="connsiteX317-7371" fmla="*/ 122603 w 9336686"/>
              <a:gd name="connsiteY317-7372" fmla="*/ 2929782 h 4341716"/>
              <a:gd name="connsiteX318-7373" fmla="*/ 122603 w 9336686"/>
              <a:gd name="connsiteY318-7374" fmla="*/ 2928416 h 4341716"/>
              <a:gd name="connsiteX319-7375" fmla="*/ 78803 w 9336686"/>
              <a:gd name="connsiteY319-7376" fmla="*/ 2919574 h 4341716"/>
              <a:gd name="connsiteX320-7377" fmla="*/ 22035 w 9336686"/>
              <a:gd name="connsiteY320-7378" fmla="*/ 2872826 h 4341716"/>
              <a:gd name="connsiteX321-7379" fmla="*/ 0 w 9336686"/>
              <a:gd name="connsiteY321-7380" fmla="*/ 2800689 h 4341716"/>
              <a:gd name="connsiteX322-7381" fmla="*/ 0 w 9336686"/>
              <a:gd name="connsiteY322-7382" fmla="*/ 783111 h 4341716"/>
              <a:gd name="connsiteX323-7383" fmla="*/ 129027 w 9336686"/>
              <a:gd name="connsiteY323-7384" fmla="*/ 654084 h 4341716"/>
              <a:gd name="connsiteX324-7385" fmla="*/ 129026 w 9336686"/>
              <a:gd name="connsiteY324-7386" fmla="*/ 654085 h 4341716"/>
              <a:gd name="connsiteX325-7387" fmla="*/ 258053 w 9336686"/>
              <a:gd name="connsiteY325-7388" fmla="*/ 783112 h 4341716"/>
              <a:gd name="connsiteX326-7389" fmla="*/ 258053 w 9336686"/>
              <a:gd name="connsiteY326-7390" fmla="*/ 1405848 h 4341716"/>
              <a:gd name="connsiteX327-7391" fmla="*/ 274283 w 9336686"/>
              <a:gd name="connsiteY327-7392" fmla="*/ 1432599 h 4341716"/>
              <a:gd name="connsiteX328-7393" fmla="*/ 373847 w 9336686"/>
              <a:gd name="connsiteY328-7394" fmla="*/ 1479553 h 4341716"/>
              <a:gd name="connsiteX329-7395" fmla="*/ 492735 w 9336686"/>
              <a:gd name="connsiteY329-7396" fmla="*/ 1400749 h 4341716"/>
              <a:gd name="connsiteX330-7397" fmla="*/ 494536 w 9336686"/>
              <a:gd name="connsiteY330-7398" fmla="*/ 1391827 h 4341716"/>
              <a:gd name="connsiteX331-7399" fmla="*/ 494536 w 9336686"/>
              <a:gd name="connsiteY331-7400" fmla="*/ 964051 h 4341716"/>
              <a:gd name="connsiteX332-7401" fmla="*/ 623563 w 9336686"/>
              <a:gd name="connsiteY332-7402" fmla="*/ 835024 h 4341716"/>
              <a:gd name="connsiteX333-7403" fmla="*/ 623562 w 9336686"/>
              <a:gd name="connsiteY333-7404" fmla="*/ 835025 h 4341716"/>
              <a:gd name="connsiteX334-7405" fmla="*/ 752589 w 9336686"/>
              <a:gd name="connsiteY334-7406" fmla="*/ 964052 h 4341716"/>
              <a:gd name="connsiteX335-7407" fmla="*/ 752590 w 9336686"/>
              <a:gd name="connsiteY335-7408" fmla="*/ 947529 h 4341716"/>
              <a:gd name="connsiteX336-7409" fmla="*/ 762728 w 9336686"/>
              <a:gd name="connsiteY336-7410" fmla="*/ 997748 h 4341716"/>
              <a:gd name="connsiteX337-7411" fmla="*/ 881616 w 9336686"/>
              <a:gd name="connsiteY337-7412" fmla="*/ 1076552 h 4341716"/>
              <a:gd name="connsiteX338-7413" fmla="*/ 1000503 w 9336686"/>
              <a:gd name="connsiteY338-7414" fmla="*/ 997748 h 4341716"/>
              <a:gd name="connsiteX339-7415" fmla="*/ 1010267 w 9336686"/>
              <a:gd name="connsiteY339-7416" fmla="*/ 949388 h 4341716"/>
              <a:gd name="connsiteX340-7417" fmla="*/ 1010267 w 9336686"/>
              <a:gd name="connsiteY340-7418" fmla="*/ 362986 h 4341716"/>
              <a:gd name="connsiteX341-7419" fmla="*/ 1139294 w 9336686"/>
              <a:gd name="connsiteY341-7420" fmla="*/ 233959 h 4341716"/>
              <a:gd name="connsiteX342-7421" fmla="*/ 1139293 w 9336686"/>
              <a:gd name="connsiteY342-7422" fmla="*/ 233960 h 4341716"/>
              <a:gd name="connsiteX343-7423" fmla="*/ 1268320 w 9336686"/>
              <a:gd name="connsiteY343-7424" fmla="*/ 362987 h 4341716"/>
              <a:gd name="connsiteX344-7425" fmla="*/ 1268321 w 9336686"/>
              <a:gd name="connsiteY344-7426" fmla="*/ 1259949 h 4341716"/>
              <a:gd name="connsiteX345-7427" fmla="*/ 1278459 w 9336686"/>
              <a:gd name="connsiteY345-7428" fmla="*/ 1310168 h 4341716"/>
              <a:gd name="connsiteX346-7429" fmla="*/ 1397347 w 9336686"/>
              <a:gd name="connsiteY346-7430" fmla="*/ 1388972 h 4341716"/>
              <a:gd name="connsiteX347-7431" fmla="*/ 1516234 w 9336686"/>
              <a:gd name="connsiteY347-7432" fmla="*/ 1310168 h 4341716"/>
              <a:gd name="connsiteX348-7433" fmla="*/ 1519832 w 9336686"/>
              <a:gd name="connsiteY348-7434" fmla="*/ 1292349 h 4341716"/>
              <a:gd name="connsiteX349-7435" fmla="*/ 1519832 w 9336686"/>
              <a:gd name="connsiteY349-7436" fmla="*/ 983403 h 4341716"/>
              <a:gd name="connsiteX350-7437" fmla="*/ 1648859 w 9336686"/>
              <a:gd name="connsiteY350-7438" fmla="*/ 854376 h 4341716"/>
              <a:gd name="connsiteX351-7439" fmla="*/ 1648858 w 9336686"/>
              <a:gd name="connsiteY351-7440" fmla="*/ 854377 h 4341716"/>
              <a:gd name="connsiteX352-7441" fmla="*/ 1777885 w 9336686"/>
              <a:gd name="connsiteY352-7442" fmla="*/ 983404 h 4341716"/>
              <a:gd name="connsiteX353-7443" fmla="*/ 1777885 w 9336686"/>
              <a:gd name="connsiteY353-7444" fmla="*/ 1363756 h 4341716"/>
              <a:gd name="connsiteX354-7445" fmla="*/ 1785353 w 9336686"/>
              <a:gd name="connsiteY354-7446" fmla="*/ 1400749 h 4341716"/>
              <a:gd name="connsiteX355-7447" fmla="*/ 1904241 w 9336686"/>
              <a:gd name="connsiteY355-7448" fmla="*/ 1479553 h 4341716"/>
              <a:gd name="connsiteX356-7449" fmla="*/ 2033268 w 9336686"/>
              <a:gd name="connsiteY356-7450" fmla="*/ 1350526 h 4341716"/>
              <a:gd name="connsiteX357-7451" fmla="*/ 2033269 w 9336686"/>
              <a:gd name="connsiteY357-7452" fmla="*/ 580034 h 4341716"/>
              <a:gd name="connsiteX358-7453" fmla="*/ 2162296 w 9336686"/>
              <a:gd name="connsiteY358-7454" fmla="*/ 451007 h 4341716"/>
              <a:gd name="connsiteX359-7455" fmla="*/ 2162295 w 9336686"/>
              <a:gd name="connsiteY359-7456" fmla="*/ 451008 h 4341716"/>
              <a:gd name="connsiteX360-7457" fmla="*/ 2291322 w 9336686"/>
              <a:gd name="connsiteY360-7458" fmla="*/ 580035 h 4341716"/>
              <a:gd name="connsiteX361-7459" fmla="*/ 2291323 w 9336686"/>
              <a:gd name="connsiteY361-7460" fmla="*/ 563512 h 4341716"/>
              <a:gd name="connsiteX362-7461" fmla="*/ 2301461 w 9336686"/>
              <a:gd name="connsiteY362-7462" fmla="*/ 613731 h 4341716"/>
              <a:gd name="connsiteX363-7463" fmla="*/ 2420349 w 9336686"/>
              <a:gd name="connsiteY363-7464" fmla="*/ 692535 h 4341716"/>
              <a:gd name="connsiteX364-7465" fmla="*/ 2539236 w 9336686"/>
              <a:gd name="connsiteY364-7466" fmla="*/ 613731 h 4341716"/>
              <a:gd name="connsiteX365-7467" fmla="*/ 2549000 w 9336686"/>
              <a:gd name="connsiteY365-7468" fmla="*/ 565370 h 4341716"/>
              <a:gd name="connsiteX366-7469" fmla="*/ 2549000 w 9336686"/>
              <a:gd name="connsiteY366-7470" fmla="*/ 480031 h 4341716"/>
              <a:gd name="connsiteX367-7471" fmla="*/ 2678027 w 9336686"/>
              <a:gd name="connsiteY367-7472" fmla="*/ 351004 h 4341716"/>
              <a:gd name="connsiteX368-7473" fmla="*/ 2678026 w 9336686"/>
              <a:gd name="connsiteY368-7474" fmla="*/ 351005 h 4341716"/>
              <a:gd name="connsiteX369-7475" fmla="*/ 2807053 w 9336686"/>
              <a:gd name="connsiteY369-7476" fmla="*/ 480032 h 4341716"/>
              <a:gd name="connsiteX370-7477" fmla="*/ 2807054 w 9336686"/>
              <a:gd name="connsiteY370-7478" fmla="*/ 1074052 h 4341716"/>
              <a:gd name="connsiteX371-7479" fmla="*/ 2817192 w 9336686"/>
              <a:gd name="connsiteY371-7480" fmla="*/ 1124271 h 4341716"/>
              <a:gd name="connsiteX372-7481" fmla="*/ 2936080 w 9336686"/>
              <a:gd name="connsiteY372-7482" fmla="*/ 1203075 h 4341716"/>
              <a:gd name="connsiteX373-7483" fmla="*/ 3054967 w 9336686"/>
              <a:gd name="connsiteY373-7484" fmla="*/ 1124271 h 4341716"/>
              <a:gd name="connsiteX374-7485" fmla="*/ 3058565 w 9336686"/>
              <a:gd name="connsiteY374-7486" fmla="*/ 1106452 h 4341716"/>
              <a:gd name="connsiteX375-7487" fmla="*/ 3058565 w 9336686"/>
              <a:gd name="connsiteY375-7488" fmla="*/ 1017534 h 4341716"/>
              <a:gd name="connsiteX376-7489" fmla="*/ 3187592 w 9336686"/>
              <a:gd name="connsiteY376-7490" fmla="*/ 888507 h 4341716"/>
              <a:gd name="connsiteX377-7491" fmla="*/ 3187591 w 9336686"/>
              <a:gd name="connsiteY377-7492" fmla="*/ 888508 h 4341716"/>
              <a:gd name="connsiteX378-7493" fmla="*/ 3316618 w 9336686"/>
              <a:gd name="connsiteY378-7494" fmla="*/ 1017535 h 4341716"/>
              <a:gd name="connsiteX379-7495" fmla="*/ 3316618 w 9336686"/>
              <a:gd name="connsiteY379-7496" fmla="*/ 1087278 h 4341716"/>
              <a:gd name="connsiteX380-7497" fmla="*/ 3324086 w 9336686"/>
              <a:gd name="connsiteY380-7498" fmla="*/ 1124271 h 4341716"/>
              <a:gd name="connsiteX381-7499" fmla="*/ 3442974 w 9336686"/>
              <a:gd name="connsiteY381-7500" fmla="*/ 1203075 h 4341716"/>
              <a:gd name="connsiteX382-7501" fmla="*/ 3561862 w 9336686"/>
              <a:gd name="connsiteY382-7502" fmla="*/ 1124271 h 4341716"/>
              <a:gd name="connsiteX383-7503" fmla="*/ 3571625 w 9336686"/>
              <a:gd name="connsiteY383-7504" fmla="*/ 1075911 h 4341716"/>
              <a:gd name="connsiteX384-7505" fmla="*/ 3571625 w 9336686"/>
              <a:gd name="connsiteY384-7506" fmla="*/ 783111 h 4341716"/>
              <a:gd name="connsiteX385-7507" fmla="*/ 3700652 w 9336686"/>
              <a:gd name="connsiteY385-7508" fmla="*/ 654084 h 4341716"/>
              <a:gd name="connsiteX386-7509" fmla="*/ 3700651 w 9336686"/>
              <a:gd name="connsiteY386-7510" fmla="*/ 654085 h 4341716"/>
              <a:gd name="connsiteX387-7511" fmla="*/ 3829678 w 9336686"/>
              <a:gd name="connsiteY387-7512" fmla="*/ 783112 h 4341716"/>
              <a:gd name="connsiteX388-7513" fmla="*/ 3829678 w 9336686"/>
              <a:gd name="connsiteY388-7514" fmla="*/ 1405848 h 4341716"/>
              <a:gd name="connsiteX389-7515" fmla="*/ 3845908 w 9336686"/>
              <a:gd name="connsiteY389-7516" fmla="*/ 1432599 h 4341716"/>
              <a:gd name="connsiteX390-7517" fmla="*/ 3945472 w 9336686"/>
              <a:gd name="connsiteY390-7518" fmla="*/ 1479553 h 4341716"/>
              <a:gd name="connsiteX391-7519" fmla="*/ 4036708 w 9336686"/>
              <a:gd name="connsiteY391-7520" fmla="*/ 1441762 h 4341716"/>
              <a:gd name="connsiteX392-7521" fmla="*/ 4062914 w 9336686"/>
              <a:gd name="connsiteY392-7522" fmla="*/ 1402893 h 4341716"/>
              <a:gd name="connsiteX393-7523" fmla="*/ 4062914 w 9336686"/>
              <a:gd name="connsiteY393-7524" fmla="*/ 1326765 h 4341716"/>
              <a:gd name="connsiteX394-7525" fmla="*/ 4141718 w 9336686"/>
              <a:gd name="connsiteY394-7526" fmla="*/ 1207877 h 4341716"/>
              <a:gd name="connsiteX395-7527" fmla="*/ 4185518 w 9336686"/>
              <a:gd name="connsiteY395-7528" fmla="*/ 1199035 h 4341716"/>
              <a:gd name="connsiteX396-7529" fmla="*/ 4185518 w 9336686"/>
              <a:gd name="connsiteY396-7530" fmla="*/ 1197669 h 4341716"/>
              <a:gd name="connsiteX397-7531" fmla="*/ 4208998 w 9336686"/>
              <a:gd name="connsiteY397-7532" fmla="*/ 1195302 h 4341716"/>
              <a:gd name="connsiteX398-7533" fmla="*/ 4308727 w 9336686"/>
              <a:gd name="connsiteY398-7534" fmla="*/ 1109353 h 4341716"/>
              <a:gd name="connsiteX399-7535" fmla="*/ 4316928 w 9336686"/>
              <a:gd name="connsiteY399-7536" fmla="*/ 1062882 h 4341716"/>
              <a:gd name="connsiteX400-7537" fmla="*/ 4316928 w 9336686"/>
              <a:gd name="connsiteY400-7538" fmla="*/ 595713 h 4341716"/>
              <a:gd name="connsiteX401-7539" fmla="*/ 4445955 w 9336686"/>
              <a:gd name="connsiteY401-7540" fmla="*/ 466686 h 4341716"/>
              <a:gd name="connsiteX402-7541" fmla="*/ 4445954 w 9336686"/>
              <a:gd name="connsiteY402-7542" fmla="*/ 466685 h 4341716"/>
              <a:gd name="connsiteX403-7543" fmla="*/ 4574981 w 9336686"/>
              <a:gd name="connsiteY403-7544" fmla="*/ 595712 h 4341716"/>
              <a:gd name="connsiteX404-7545" fmla="*/ 4574981 w 9336686"/>
              <a:gd name="connsiteY404-7546" fmla="*/ 916347 h 4341716"/>
              <a:gd name="connsiteX405-7547" fmla="*/ 4592149 w 9336686"/>
              <a:gd name="connsiteY405-7548" fmla="*/ 944642 h 4341716"/>
              <a:gd name="connsiteX406-7549" fmla="*/ 4691712 w 9336686"/>
              <a:gd name="connsiteY406-7550" fmla="*/ 991596 h 4341716"/>
              <a:gd name="connsiteX407-7551" fmla="*/ 4810600 w 9336686"/>
              <a:gd name="connsiteY407-7552" fmla="*/ 912792 h 4341716"/>
              <a:gd name="connsiteX408-7553" fmla="*/ 4816700 w 9336686"/>
              <a:gd name="connsiteY408-7554" fmla="*/ 882576 h 4341716"/>
              <a:gd name="connsiteX409-7555" fmla="*/ 4816700 w 9336686"/>
              <a:gd name="connsiteY409-7556" fmla="*/ 275141 h 4341716"/>
              <a:gd name="connsiteX410-7557" fmla="*/ 4945727 w 9336686"/>
              <a:gd name="connsiteY410-7558" fmla="*/ 146114 h 4341716"/>
              <a:gd name="connsiteX411-7559" fmla="*/ 4945726 w 9336686"/>
              <a:gd name="connsiteY411-7560" fmla="*/ 146115 h 4341716"/>
              <a:gd name="connsiteX412-7561" fmla="*/ 5074753 w 9336686"/>
              <a:gd name="connsiteY412-7562" fmla="*/ 275142 h 4341716"/>
              <a:gd name="connsiteX413-7563" fmla="*/ 5074753 w 9336686"/>
              <a:gd name="connsiteY413-7564" fmla="*/ 386500 h 4341716"/>
              <a:gd name="connsiteX414-7565" fmla="*/ 5076579 w 9336686"/>
              <a:gd name="connsiteY414-7566" fmla="*/ 395545 h 4341716"/>
              <a:gd name="connsiteX415-7567" fmla="*/ 5195465 w 9336686"/>
              <a:gd name="connsiteY415-7568" fmla="*/ 474349 h 4341716"/>
              <a:gd name="connsiteX416-7569" fmla="*/ 5314353 w 9336686"/>
              <a:gd name="connsiteY416-7570" fmla="*/ 395545 h 4341716"/>
              <a:gd name="connsiteX417-7571" fmla="*/ 5318490 w 9336686"/>
              <a:gd name="connsiteY417-7572" fmla="*/ 375052 h 4341716"/>
              <a:gd name="connsiteX418-7573" fmla="*/ 5318490 w 9336686"/>
              <a:gd name="connsiteY418-7574" fmla="*/ 129027 h 4341716"/>
              <a:gd name="connsiteX419-7575" fmla="*/ 5447517 w 9336686"/>
              <a:gd name="connsiteY419-7576" fmla="*/ 0 h 4341716"/>
              <a:gd name="connsiteX0-7577" fmla="*/ 3651347 w 9336686"/>
              <a:gd name="connsiteY0-7578" fmla="*/ 3605718 h 4341716"/>
              <a:gd name="connsiteX1-7579" fmla="*/ 3648504 w 9336686"/>
              <a:gd name="connsiteY1-7580" fmla="*/ 3606586 h 4341716"/>
              <a:gd name="connsiteX2-7581" fmla="*/ 3648898 w 9336686"/>
              <a:gd name="connsiteY2-7582" fmla="*/ 3606552 h 4341716"/>
              <a:gd name="connsiteX3-7583" fmla="*/ 3651347 w 9336686"/>
              <a:gd name="connsiteY3-7584" fmla="*/ 3605718 h 4341716"/>
              <a:gd name="connsiteX4-7585" fmla="*/ 1906601 w 9336686"/>
              <a:gd name="connsiteY4-7586" fmla="*/ 3260396 h 4341716"/>
              <a:gd name="connsiteX5-7587" fmla="*/ 1903759 w 9336686"/>
              <a:gd name="connsiteY5-7588" fmla="*/ 3261264 h 4341716"/>
              <a:gd name="connsiteX6-7589" fmla="*/ 1904153 w 9336686"/>
              <a:gd name="connsiteY6-7590" fmla="*/ 3261230 h 4341716"/>
              <a:gd name="connsiteX7-7591" fmla="*/ 1906601 w 9336686"/>
              <a:gd name="connsiteY7-7592" fmla="*/ 3260396 h 4341716"/>
              <a:gd name="connsiteX8-7593" fmla="*/ 5128552 w 9336686"/>
              <a:gd name="connsiteY8-7594" fmla="*/ 3139033 h 4341716"/>
              <a:gd name="connsiteX9-7595" fmla="*/ 5131001 w 9336686"/>
              <a:gd name="connsiteY9-7596" fmla="*/ 3139867 h 4341716"/>
              <a:gd name="connsiteX10-7597" fmla="*/ 5131395 w 9336686"/>
              <a:gd name="connsiteY10-7598" fmla="*/ 3139901 h 4341716"/>
              <a:gd name="connsiteX11-7599" fmla="*/ 5128552 w 9336686"/>
              <a:gd name="connsiteY11-7600" fmla="*/ 3139033 h 4341716"/>
              <a:gd name="connsiteX12-7601" fmla="*/ 145218 w 9336686"/>
              <a:gd name="connsiteY12-7602" fmla="*/ 2924768 h 4341716"/>
              <a:gd name="connsiteX13-7603" fmla="*/ 142375 w 9336686"/>
              <a:gd name="connsiteY13-7604" fmla="*/ 2925636 h 4341716"/>
              <a:gd name="connsiteX14-7605" fmla="*/ 142769 w 9336686"/>
              <a:gd name="connsiteY14-7606" fmla="*/ 2925602 h 4341716"/>
              <a:gd name="connsiteX15-7607" fmla="*/ 145218 w 9336686"/>
              <a:gd name="connsiteY15-7608" fmla="*/ 2924768 h 4341716"/>
              <a:gd name="connsiteX16-7609" fmla="*/ 1148720 w 9336686"/>
              <a:gd name="connsiteY16-7610" fmla="*/ 2632936 h 4341716"/>
              <a:gd name="connsiteX17-7611" fmla="*/ 1145876 w 9336686"/>
              <a:gd name="connsiteY17-7612" fmla="*/ 2633804 h 4341716"/>
              <a:gd name="connsiteX18-7613" fmla="*/ 1146270 w 9336686"/>
              <a:gd name="connsiteY18-7614" fmla="*/ 2633770 h 4341716"/>
              <a:gd name="connsiteX19-7615" fmla="*/ 1148720 w 9336686"/>
              <a:gd name="connsiteY19-7616" fmla="*/ 2632936 h 4341716"/>
              <a:gd name="connsiteX20-7617" fmla="*/ 8190809 w 9336686"/>
              <a:gd name="connsiteY20-7618" fmla="*/ 1707912 h 4341716"/>
              <a:gd name="connsiteX21-7619" fmla="*/ 8190415 w 9336686"/>
              <a:gd name="connsiteY21-7620" fmla="*/ 1707946 h 4341716"/>
              <a:gd name="connsiteX22-7621" fmla="*/ 8187965 w 9336686"/>
              <a:gd name="connsiteY22-7622" fmla="*/ 1708780 h 4341716"/>
              <a:gd name="connsiteX23-7623" fmla="*/ 8190809 w 9336686"/>
              <a:gd name="connsiteY23-7624" fmla="*/ 1707912 h 4341716"/>
              <a:gd name="connsiteX24-7625" fmla="*/ 9194310 w 9336686"/>
              <a:gd name="connsiteY24-7626" fmla="*/ 1416080 h 4341716"/>
              <a:gd name="connsiteX25-7627" fmla="*/ 9193916 w 9336686"/>
              <a:gd name="connsiteY25-7628" fmla="*/ 1416114 h 4341716"/>
              <a:gd name="connsiteX26-7629" fmla="*/ 9191467 w 9336686"/>
              <a:gd name="connsiteY26-7630" fmla="*/ 1416948 h 4341716"/>
              <a:gd name="connsiteX27-7631" fmla="*/ 9194310 w 9336686"/>
              <a:gd name="connsiteY27-7632" fmla="*/ 1416080 h 4341716"/>
              <a:gd name="connsiteX28-7633" fmla="*/ 4205290 w 9336686"/>
              <a:gd name="connsiteY28-7634" fmla="*/ 1201815 h 4341716"/>
              <a:gd name="connsiteX29-7635" fmla="*/ 4208133 w 9336686"/>
              <a:gd name="connsiteY29-7636" fmla="*/ 1202683 h 4341716"/>
              <a:gd name="connsiteX30-7637" fmla="*/ 4205684 w 9336686"/>
              <a:gd name="connsiteY30-7638" fmla="*/ 1201849 h 4341716"/>
              <a:gd name="connsiteX31-7639" fmla="*/ 4205290 w 9336686"/>
              <a:gd name="connsiteY31-7640" fmla="*/ 1201815 h 4341716"/>
              <a:gd name="connsiteX32-7641" fmla="*/ 7432926 w 9336686"/>
              <a:gd name="connsiteY32-7642" fmla="*/ 1080452 h 4341716"/>
              <a:gd name="connsiteX33-7643" fmla="*/ 7432532 w 9336686"/>
              <a:gd name="connsiteY33-7644" fmla="*/ 1080486 h 4341716"/>
              <a:gd name="connsiteX34-7645" fmla="*/ 7430084 w 9336686"/>
              <a:gd name="connsiteY34-7646" fmla="*/ 1081320 h 4341716"/>
              <a:gd name="connsiteX35-7647" fmla="*/ 7432926 w 9336686"/>
              <a:gd name="connsiteY35-7648" fmla="*/ 1080452 h 4341716"/>
              <a:gd name="connsiteX36-7649" fmla="*/ 5688181 w 9336686"/>
              <a:gd name="connsiteY36-7650" fmla="*/ 735130 h 4341716"/>
              <a:gd name="connsiteX37-7651" fmla="*/ 5687787 w 9336686"/>
              <a:gd name="connsiteY37-7652" fmla="*/ 735164 h 4341716"/>
              <a:gd name="connsiteX38-7653" fmla="*/ 5685338 w 9336686"/>
              <a:gd name="connsiteY38-7654" fmla="*/ 735998 h 4341716"/>
              <a:gd name="connsiteX39-7655" fmla="*/ 5688181 w 9336686"/>
              <a:gd name="connsiteY39-7656" fmla="*/ 735130 h 4341716"/>
              <a:gd name="connsiteX40-7657" fmla="*/ 5447517 w 9336686"/>
              <a:gd name="connsiteY40-7658" fmla="*/ 0 h 4341716"/>
              <a:gd name="connsiteX41-7659" fmla="*/ 5447516 w 9336686"/>
              <a:gd name="connsiteY41-7660" fmla="*/ 1 h 4341716"/>
              <a:gd name="connsiteX42-7661" fmla="*/ 5576543 w 9336686"/>
              <a:gd name="connsiteY42-7662" fmla="*/ 129028 h 4341716"/>
              <a:gd name="connsiteX43-7663" fmla="*/ 5576543 w 9336686"/>
              <a:gd name="connsiteY43-7664" fmla="*/ 596197 h 4341716"/>
              <a:gd name="connsiteX44-7665" fmla="*/ 5584744 w 9336686"/>
              <a:gd name="connsiteY44-7666" fmla="*/ 642668 h 4341716"/>
              <a:gd name="connsiteX45-7667" fmla="*/ 5684473 w 9336686"/>
              <a:gd name="connsiteY45-7668" fmla="*/ 728617 h 4341716"/>
              <a:gd name="connsiteX46-7669" fmla="*/ 5707953 w 9336686"/>
              <a:gd name="connsiteY46-7670" fmla="*/ 730984 h 4341716"/>
              <a:gd name="connsiteX47-7671" fmla="*/ 5707953 w 9336686"/>
              <a:gd name="connsiteY47-7672" fmla="*/ 732350 h 4341716"/>
              <a:gd name="connsiteX48-7673" fmla="*/ 5751753 w 9336686"/>
              <a:gd name="connsiteY48-7674" fmla="*/ 741192 h 4341716"/>
              <a:gd name="connsiteX49-7675" fmla="*/ 5830557 w 9336686"/>
              <a:gd name="connsiteY49-7676" fmla="*/ 860080 h 4341716"/>
              <a:gd name="connsiteX50-7677" fmla="*/ 5830557 w 9336686"/>
              <a:gd name="connsiteY50-7678" fmla="*/ 910409 h 4341716"/>
              <a:gd name="connsiteX51-7679" fmla="*/ 5836071 w 9336686"/>
              <a:gd name="connsiteY51-7680" fmla="*/ 937722 h 4341716"/>
              <a:gd name="connsiteX52-7681" fmla="*/ 5954959 w 9336686"/>
              <a:gd name="connsiteY52-7682" fmla="*/ 1016526 h 4341716"/>
              <a:gd name="connsiteX53-7683" fmla="*/ 6046195 w 9336686"/>
              <a:gd name="connsiteY53-7684" fmla="*/ 978735 h 4341716"/>
              <a:gd name="connsiteX54-7685" fmla="*/ 6073131 w 9336686"/>
              <a:gd name="connsiteY54-7686" fmla="*/ 938784 h 4341716"/>
              <a:gd name="connsiteX55-7687" fmla="*/ 6073131 w 9336686"/>
              <a:gd name="connsiteY55-7688" fmla="*/ 710574 h 4341716"/>
              <a:gd name="connsiteX56-7689" fmla="*/ 6202158 w 9336686"/>
              <a:gd name="connsiteY56-7690" fmla="*/ 581547 h 4341716"/>
              <a:gd name="connsiteX57-7691" fmla="*/ 6202157 w 9336686"/>
              <a:gd name="connsiteY57-7692" fmla="*/ 581548 h 4341716"/>
              <a:gd name="connsiteX58-7693" fmla="*/ 6331184 w 9336686"/>
              <a:gd name="connsiteY58-7694" fmla="*/ 710575 h 4341716"/>
              <a:gd name="connsiteX59-7695" fmla="*/ 6331184 w 9336686"/>
              <a:gd name="connsiteY59-7696" fmla="*/ 1349947 h 4341716"/>
              <a:gd name="connsiteX60-7697" fmla="*/ 6336405 w 9336686"/>
              <a:gd name="connsiteY60-7698" fmla="*/ 1375809 h 4341716"/>
              <a:gd name="connsiteX61-7699" fmla="*/ 6455293 w 9336686"/>
              <a:gd name="connsiteY61-7700" fmla="*/ 1454613 h 4341716"/>
              <a:gd name="connsiteX62-7701" fmla="*/ 6574180 w 9336686"/>
              <a:gd name="connsiteY62-7702" fmla="*/ 1375809 h 4341716"/>
              <a:gd name="connsiteX63-7703" fmla="*/ 6574653 w 9336686"/>
              <a:gd name="connsiteY63-7704" fmla="*/ 1373466 h 4341716"/>
              <a:gd name="connsiteX64-7705" fmla="*/ 6574653 w 9336686"/>
              <a:gd name="connsiteY64-7706" fmla="*/ 1228521 h 4341716"/>
              <a:gd name="connsiteX65-7707" fmla="*/ 6653456 w 9336686"/>
              <a:gd name="connsiteY65-7708" fmla="*/ 1109633 h 4341716"/>
              <a:gd name="connsiteX66-7709" fmla="*/ 6701526 w 9336686"/>
              <a:gd name="connsiteY66-7710" fmla="*/ 1099929 h 4341716"/>
              <a:gd name="connsiteX67-7711" fmla="*/ 6701526 w 9336686"/>
              <a:gd name="connsiteY67-7712" fmla="*/ 1099191 h 4341716"/>
              <a:gd name="connsiteX68-7713" fmla="*/ 6725006 w 9336686"/>
              <a:gd name="connsiteY68-7714" fmla="*/ 1096824 h 4341716"/>
              <a:gd name="connsiteX69-7715" fmla="*/ 6802070 w 9336686"/>
              <a:gd name="connsiteY69-7716" fmla="*/ 1050380 h 4341716"/>
              <a:gd name="connsiteX70-7717" fmla="*/ 6823858 w 9336686"/>
              <a:gd name="connsiteY70-7718" fmla="*/ 1012404 h 4341716"/>
              <a:gd name="connsiteX71-7719" fmla="*/ 6823858 w 9336686"/>
              <a:gd name="connsiteY71-7720" fmla="*/ 886836 h 4341716"/>
              <a:gd name="connsiteX72-7721" fmla="*/ 6902661 w 9336686"/>
              <a:gd name="connsiteY72-7722" fmla="*/ 767948 h 4341716"/>
              <a:gd name="connsiteX73-7723" fmla="*/ 6950731 w 9336686"/>
              <a:gd name="connsiteY73-7724" fmla="*/ 758244 h 4341716"/>
              <a:gd name="connsiteX74-7725" fmla="*/ 6950731 w 9336686"/>
              <a:gd name="connsiteY74-7726" fmla="*/ 757506 h 4341716"/>
              <a:gd name="connsiteX75-7727" fmla="*/ 6974211 w 9336686"/>
              <a:gd name="connsiteY75-7728" fmla="*/ 755139 h 4341716"/>
              <a:gd name="connsiteX76-7729" fmla="*/ 7051275 w 9336686"/>
              <a:gd name="connsiteY76-7730" fmla="*/ 708695 h 4341716"/>
              <a:gd name="connsiteX77-7731" fmla="*/ 7063236 w 9336686"/>
              <a:gd name="connsiteY77-7732" fmla="*/ 687847 h 4341716"/>
              <a:gd name="connsiteX78-7733" fmla="*/ 7063236 w 9336686"/>
              <a:gd name="connsiteY78-7734" fmla="*/ 474349 h 4341716"/>
              <a:gd name="connsiteX79-7735" fmla="*/ 7192262 w 9336686"/>
              <a:gd name="connsiteY79-7736" fmla="*/ 345322 h 4341716"/>
              <a:gd name="connsiteX80-7737" fmla="*/ 7192261 w 9336686"/>
              <a:gd name="connsiteY80-7738" fmla="*/ 345323 h 4341716"/>
              <a:gd name="connsiteX81-7739" fmla="*/ 7321289 w 9336686"/>
              <a:gd name="connsiteY81-7740" fmla="*/ 474350 h 4341716"/>
              <a:gd name="connsiteX82-7741" fmla="*/ 7321289 w 9336686"/>
              <a:gd name="connsiteY82-7742" fmla="*/ 941519 h 4341716"/>
              <a:gd name="connsiteX83-7743" fmla="*/ 7329490 w 9336686"/>
              <a:gd name="connsiteY83-7744" fmla="*/ 987990 h 4341716"/>
              <a:gd name="connsiteX84-7745" fmla="*/ 7429218 w 9336686"/>
              <a:gd name="connsiteY84-7746" fmla="*/ 1073939 h 4341716"/>
              <a:gd name="connsiteX85-7747" fmla="*/ 7452698 w 9336686"/>
              <a:gd name="connsiteY85-7748" fmla="*/ 1076306 h 4341716"/>
              <a:gd name="connsiteX86-7749" fmla="*/ 7452698 w 9336686"/>
              <a:gd name="connsiteY86-7750" fmla="*/ 1077672 h 4341716"/>
              <a:gd name="connsiteX87-7751" fmla="*/ 7496498 w 9336686"/>
              <a:gd name="connsiteY87-7752" fmla="*/ 1086514 h 4341716"/>
              <a:gd name="connsiteX88-7753" fmla="*/ 7575302 w 9336686"/>
              <a:gd name="connsiteY88-7754" fmla="*/ 1205402 h 4341716"/>
              <a:gd name="connsiteX89-7755" fmla="*/ 7575302 w 9336686"/>
              <a:gd name="connsiteY89-7756" fmla="*/ 1345613 h 4341716"/>
              <a:gd name="connsiteX90-7757" fmla="*/ 7581398 w 9336686"/>
              <a:gd name="connsiteY90-7758" fmla="*/ 1375809 h 4341716"/>
              <a:gd name="connsiteX91-7759" fmla="*/ 7700287 w 9336686"/>
              <a:gd name="connsiteY91-7760" fmla="*/ 1454613 h 4341716"/>
              <a:gd name="connsiteX92-7761" fmla="*/ 7819175 w 9336686"/>
              <a:gd name="connsiteY92-7762" fmla="*/ 1375809 h 4341716"/>
              <a:gd name="connsiteX93-7763" fmla="*/ 7821117 w 9336686"/>
              <a:gd name="connsiteY93-7764" fmla="*/ 1366189 h 4341716"/>
              <a:gd name="connsiteX94-7765" fmla="*/ 7821117 w 9336686"/>
              <a:gd name="connsiteY94-7766" fmla="*/ 1101809 h 4341716"/>
              <a:gd name="connsiteX95-7767" fmla="*/ 7950144 w 9336686"/>
              <a:gd name="connsiteY95-7768" fmla="*/ 972782 h 4341716"/>
              <a:gd name="connsiteX96-7769" fmla="*/ 7950143 w 9336686"/>
              <a:gd name="connsiteY96-7770" fmla="*/ 972783 h 4341716"/>
              <a:gd name="connsiteX97-7771" fmla="*/ 8079171 w 9336686"/>
              <a:gd name="connsiteY97-7772" fmla="*/ 1101810 h 4341716"/>
              <a:gd name="connsiteX98-7773" fmla="*/ 8079171 w 9336686"/>
              <a:gd name="connsiteY98-7774" fmla="*/ 1568979 h 4341716"/>
              <a:gd name="connsiteX99-7775" fmla="*/ 8087371 w 9336686"/>
              <a:gd name="connsiteY99-7776" fmla="*/ 1615450 h 4341716"/>
              <a:gd name="connsiteX100-7777" fmla="*/ 8187101 w 9336686"/>
              <a:gd name="connsiteY100-7778" fmla="*/ 1701399 h 4341716"/>
              <a:gd name="connsiteX101-7779" fmla="*/ 8210581 w 9336686"/>
              <a:gd name="connsiteY101-7780" fmla="*/ 1703766 h 4341716"/>
              <a:gd name="connsiteX102-7781" fmla="*/ 8210581 w 9336686"/>
              <a:gd name="connsiteY102-7782" fmla="*/ 1705132 h 4341716"/>
              <a:gd name="connsiteX103-7783" fmla="*/ 8254380 w 9336686"/>
              <a:gd name="connsiteY103-7784" fmla="*/ 1713974 h 4341716"/>
              <a:gd name="connsiteX104-7785" fmla="*/ 8333185 w 9336686"/>
              <a:gd name="connsiteY104-7786" fmla="*/ 1832862 h 4341716"/>
              <a:gd name="connsiteX105-7787" fmla="*/ 8333185 w 9336686"/>
              <a:gd name="connsiteY105-7788" fmla="*/ 1954283 h 4341716"/>
              <a:gd name="connsiteX106-7789" fmla="*/ 8333416 w 9336686"/>
              <a:gd name="connsiteY106-7790" fmla="*/ 1955426 h 4341716"/>
              <a:gd name="connsiteX107-7791" fmla="*/ 8452304 w 9336686"/>
              <a:gd name="connsiteY107-7792" fmla="*/ 2034230 h 4341716"/>
              <a:gd name="connsiteX108-7793" fmla="*/ 8571191 w 9336686"/>
              <a:gd name="connsiteY108-7794" fmla="*/ 1955426 h 4341716"/>
              <a:gd name="connsiteX109-7795" fmla="*/ 8574647 w 9336686"/>
              <a:gd name="connsiteY109-7796" fmla="*/ 1938306 h 4341716"/>
              <a:gd name="connsiteX110-7797" fmla="*/ 8574647 w 9336686"/>
              <a:gd name="connsiteY110-7798" fmla="*/ 1727044 h 4341716"/>
              <a:gd name="connsiteX111-7799" fmla="*/ 8653450 w 9336686"/>
              <a:gd name="connsiteY111-7800" fmla="*/ 1608156 h 4341716"/>
              <a:gd name="connsiteX112-7801" fmla="*/ 8701520 w 9336686"/>
              <a:gd name="connsiteY112-7802" fmla="*/ 1598452 h 4341716"/>
              <a:gd name="connsiteX113-7803" fmla="*/ 8701520 w 9336686"/>
              <a:gd name="connsiteY113-7804" fmla="*/ 1597714 h 4341716"/>
              <a:gd name="connsiteX114-7805" fmla="*/ 8725000 w 9336686"/>
              <a:gd name="connsiteY114-7806" fmla="*/ 1595347 h 4341716"/>
              <a:gd name="connsiteX115-7807" fmla="*/ 8802064 w 9336686"/>
              <a:gd name="connsiteY115-7808" fmla="*/ 1548903 h 4341716"/>
              <a:gd name="connsiteX116-7809" fmla="*/ 8824619 w 9336686"/>
              <a:gd name="connsiteY116-7810" fmla="*/ 1509590 h 4341716"/>
              <a:gd name="connsiteX117-7811" fmla="*/ 8824619 w 9336686"/>
              <a:gd name="connsiteY117-7812" fmla="*/ 809977 h 4341716"/>
              <a:gd name="connsiteX118-7813" fmla="*/ 8953646 w 9336686"/>
              <a:gd name="connsiteY118-7814" fmla="*/ 680950 h 4341716"/>
              <a:gd name="connsiteX119-7815" fmla="*/ 8953645 w 9336686"/>
              <a:gd name="connsiteY119-7816" fmla="*/ 680951 h 4341716"/>
              <a:gd name="connsiteX120-7817" fmla="*/ 9082672 w 9336686"/>
              <a:gd name="connsiteY120-7818" fmla="*/ 809978 h 4341716"/>
              <a:gd name="connsiteX121-7819" fmla="*/ 9082672 w 9336686"/>
              <a:gd name="connsiteY121-7820" fmla="*/ 1277147 h 4341716"/>
              <a:gd name="connsiteX122-7821" fmla="*/ 9090873 w 9336686"/>
              <a:gd name="connsiteY122-7822" fmla="*/ 1323618 h 4341716"/>
              <a:gd name="connsiteX123-7823" fmla="*/ 9190602 w 9336686"/>
              <a:gd name="connsiteY123-7824" fmla="*/ 1409567 h 4341716"/>
              <a:gd name="connsiteX124-7825" fmla="*/ 9214082 w 9336686"/>
              <a:gd name="connsiteY124-7826" fmla="*/ 1411934 h 4341716"/>
              <a:gd name="connsiteX125-7827" fmla="*/ 9214082 w 9336686"/>
              <a:gd name="connsiteY125-7828" fmla="*/ 1413300 h 4341716"/>
              <a:gd name="connsiteX126-7829" fmla="*/ 9257882 w 9336686"/>
              <a:gd name="connsiteY126-7830" fmla="*/ 1422142 h 4341716"/>
              <a:gd name="connsiteX127-7831" fmla="*/ 9336686 w 9336686"/>
              <a:gd name="connsiteY127-7832" fmla="*/ 1541030 h 4341716"/>
              <a:gd name="connsiteX128-7833" fmla="*/ 9336686 w 9336686"/>
              <a:gd name="connsiteY128-7834" fmla="*/ 2136650 h 4341716"/>
              <a:gd name="connsiteX129-7835" fmla="*/ 9336686 w 9336686"/>
              <a:gd name="connsiteY129-7836" fmla="*/ 2205066 h 4341716"/>
              <a:gd name="connsiteX130-7837" fmla="*/ 9336685 w 9336686"/>
              <a:gd name="connsiteY130-7838" fmla="*/ 3558605 h 4341716"/>
              <a:gd name="connsiteX131-7839" fmla="*/ 9207658 w 9336686"/>
              <a:gd name="connsiteY131-7840" fmla="*/ 3687632 h 4341716"/>
              <a:gd name="connsiteX132-7841" fmla="*/ 9207659 w 9336686"/>
              <a:gd name="connsiteY132-7842" fmla="*/ 3687631 h 4341716"/>
              <a:gd name="connsiteX133-7843" fmla="*/ 9078632 w 9336686"/>
              <a:gd name="connsiteY133-7844" fmla="*/ 3558604 h 4341716"/>
              <a:gd name="connsiteX134-7845" fmla="*/ 9078632 w 9336686"/>
              <a:gd name="connsiteY134-7846" fmla="*/ 2935868 h 4341716"/>
              <a:gd name="connsiteX135-7847" fmla="*/ 9062402 w 9336686"/>
              <a:gd name="connsiteY135-7848" fmla="*/ 2909117 h 4341716"/>
              <a:gd name="connsiteX136-7849" fmla="*/ 8962838 w 9336686"/>
              <a:gd name="connsiteY136-7850" fmla="*/ 2862163 h 4341716"/>
              <a:gd name="connsiteX137-7851" fmla="*/ 8843950 w 9336686"/>
              <a:gd name="connsiteY137-7852" fmla="*/ 2940967 h 4341716"/>
              <a:gd name="connsiteX138-7853" fmla="*/ 8842149 w 9336686"/>
              <a:gd name="connsiteY138-7854" fmla="*/ 2949889 h 4341716"/>
              <a:gd name="connsiteX139-7855" fmla="*/ 8842149 w 9336686"/>
              <a:gd name="connsiteY139-7856" fmla="*/ 3377665 h 4341716"/>
              <a:gd name="connsiteX140-7857" fmla="*/ 8713122 w 9336686"/>
              <a:gd name="connsiteY140-7858" fmla="*/ 3506692 h 4341716"/>
              <a:gd name="connsiteX141-7859" fmla="*/ 8713123 w 9336686"/>
              <a:gd name="connsiteY141-7860" fmla="*/ 3506691 h 4341716"/>
              <a:gd name="connsiteX142-7861" fmla="*/ 8584096 w 9336686"/>
              <a:gd name="connsiteY142-7862" fmla="*/ 3377664 h 4341716"/>
              <a:gd name="connsiteX143-7863" fmla="*/ 8584096 w 9336686"/>
              <a:gd name="connsiteY143-7864" fmla="*/ 2205066 h 4341716"/>
              <a:gd name="connsiteX144-7865" fmla="*/ 8584095 w 9336686"/>
              <a:gd name="connsiteY144-7866" fmla="*/ 2205066 h 4341716"/>
              <a:gd name="connsiteX145-7867" fmla="*/ 8584095 w 9336686"/>
              <a:gd name="connsiteY145-7868" fmla="*/ 3394187 h 4341716"/>
              <a:gd name="connsiteX146-7869" fmla="*/ 8573957 w 9336686"/>
              <a:gd name="connsiteY146-7870" fmla="*/ 3343968 h 4341716"/>
              <a:gd name="connsiteX147-7871" fmla="*/ 8455069 w 9336686"/>
              <a:gd name="connsiteY147-7872" fmla="*/ 3265164 h 4341716"/>
              <a:gd name="connsiteX148-7873" fmla="*/ 8336182 w 9336686"/>
              <a:gd name="connsiteY148-7874" fmla="*/ 3343968 h 4341716"/>
              <a:gd name="connsiteX149-7875" fmla="*/ 8326418 w 9336686"/>
              <a:gd name="connsiteY149-7876" fmla="*/ 3392328 h 4341716"/>
              <a:gd name="connsiteX150-7877" fmla="*/ 8326418 w 9336686"/>
              <a:gd name="connsiteY150-7878" fmla="*/ 3978730 h 4341716"/>
              <a:gd name="connsiteX151-7879" fmla="*/ 8197391 w 9336686"/>
              <a:gd name="connsiteY151-7880" fmla="*/ 4107757 h 4341716"/>
              <a:gd name="connsiteX152-7881" fmla="*/ 8197392 w 9336686"/>
              <a:gd name="connsiteY152-7882" fmla="*/ 4107756 h 4341716"/>
              <a:gd name="connsiteX153-7883" fmla="*/ 8068365 w 9336686"/>
              <a:gd name="connsiteY153-7884" fmla="*/ 3978729 h 4341716"/>
              <a:gd name="connsiteX154-7885" fmla="*/ 8068365 w 9336686"/>
              <a:gd name="connsiteY154-7886" fmla="*/ 2205066 h 4341716"/>
              <a:gd name="connsiteX155-7887" fmla="*/ 8068364 w 9336686"/>
              <a:gd name="connsiteY155-7888" fmla="*/ 3081767 h 4341716"/>
              <a:gd name="connsiteX156-7889" fmla="*/ 8058226 w 9336686"/>
              <a:gd name="connsiteY156-7890" fmla="*/ 3031548 h 4341716"/>
              <a:gd name="connsiteX157-7891" fmla="*/ 7939338 w 9336686"/>
              <a:gd name="connsiteY157-7892" fmla="*/ 2952744 h 4341716"/>
              <a:gd name="connsiteX158-7893" fmla="*/ 7820451 w 9336686"/>
              <a:gd name="connsiteY158-7894" fmla="*/ 3031548 h 4341716"/>
              <a:gd name="connsiteX159-7895" fmla="*/ 7816853 w 9336686"/>
              <a:gd name="connsiteY159-7896" fmla="*/ 3049367 h 4341716"/>
              <a:gd name="connsiteX160-7897" fmla="*/ 7816853 w 9336686"/>
              <a:gd name="connsiteY160-7898" fmla="*/ 3358313 h 4341716"/>
              <a:gd name="connsiteX161-7899" fmla="*/ 7687826 w 9336686"/>
              <a:gd name="connsiteY161-7900" fmla="*/ 3487340 h 4341716"/>
              <a:gd name="connsiteX162-7901" fmla="*/ 7687827 w 9336686"/>
              <a:gd name="connsiteY162-7902" fmla="*/ 3487339 h 4341716"/>
              <a:gd name="connsiteX163-7903" fmla="*/ 7558800 w 9336686"/>
              <a:gd name="connsiteY163-7904" fmla="*/ 3358312 h 4341716"/>
              <a:gd name="connsiteX164-7905" fmla="*/ 7558800 w 9336686"/>
              <a:gd name="connsiteY164-7906" fmla="*/ 2977960 h 4341716"/>
              <a:gd name="connsiteX165-7907" fmla="*/ 7551332 w 9336686"/>
              <a:gd name="connsiteY165-7908" fmla="*/ 2940967 h 4341716"/>
              <a:gd name="connsiteX166-7909" fmla="*/ 7432444 w 9336686"/>
              <a:gd name="connsiteY166-7910" fmla="*/ 2862163 h 4341716"/>
              <a:gd name="connsiteX167-7911" fmla="*/ 7303417 w 9336686"/>
              <a:gd name="connsiteY167-7912" fmla="*/ 2991190 h 4341716"/>
              <a:gd name="connsiteX168-7913" fmla="*/ 7303417 w 9336686"/>
              <a:gd name="connsiteY168-7914" fmla="*/ 2205066 h 4341716"/>
              <a:gd name="connsiteX169-7915" fmla="*/ 7303416 w 9336686"/>
              <a:gd name="connsiteY169-7916" fmla="*/ 3761682 h 4341716"/>
              <a:gd name="connsiteX170-7917" fmla="*/ 7174389 w 9336686"/>
              <a:gd name="connsiteY170-7918" fmla="*/ 3890709 h 4341716"/>
              <a:gd name="connsiteX171-7919" fmla="*/ 7174390 w 9336686"/>
              <a:gd name="connsiteY171-7920" fmla="*/ 3890708 h 4341716"/>
              <a:gd name="connsiteX172-7921" fmla="*/ 7045363 w 9336686"/>
              <a:gd name="connsiteY172-7922" fmla="*/ 3761681 h 4341716"/>
              <a:gd name="connsiteX173-7923" fmla="*/ 7045363 w 9336686"/>
              <a:gd name="connsiteY173-7924" fmla="*/ 2205066 h 4341716"/>
              <a:gd name="connsiteX174-7925" fmla="*/ 7045362 w 9336686"/>
              <a:gd name="connsiteY174-7926" fmla="*/ 3778204 h 4341716"/>
              <a:gd name="connsiteX175-7927" fmla="*/ 7035224 w 9336686"/>
              <a:gd name="connsiteY175-7928" fmla="*/ 3727985 h 4341716"/>
              <a:gd name="connsiteX176-7929" fmla="*/ 6916336 w 9336686"/>
              <a:gd name="connsiteY176-7930" fmla="*/ 3649181 h 4341716"/>
              <a:gd name="connsiteX177-7931" fmla="*/ 6797449 w 9336686"/>
              <a:gd name="connsiteY177-7932" fmla="*/ 3727985 h 4341716"/>
              <a:gd name="connsiteX178-7933" fmla="*/ 6787685 w 9336686"/>
              <a:gd name="connsiteY178-7934" fmla="*/ 3776346 h 4341716"/>
              <a:gd name="connsiteX179-7935" fmla="*/ 6787685 w 9336686"/>
              <a:gd name="connsiteY179-7936" fmla="*/ 3861685 h 4341716"/>
              <a:gd name="connsiteX180-7937" fmla="*/ 6658658 w 9336686"/>
              <a:gd name="connsiteY180-7938" fmla="*/ 3990712 h 4341716"/>
              <a:gd name="connsiteX181-7939" fmla="*/ 6658659 w 9336686"/>
              <a:gd name="connsiteY181-7940" fmla="*/ 3990711 h 4341716"/>
              <a:gd name="connsiteX182-7941" fmla="*/ 6529632 w 9336686"/>
              <a:gd name="connsiteY182-7942" fmla="*/ 3861684 h 4341716"/>
              <a:gd name="connsiteX183-7943" fmla="*/ 6529631 w 9336686"/>
              <a:gd name="connsiteY183-7944" fmla="*/ 3267664 h 4341716"/>
              <a:gd name="connsiteX184-7945" fmla="*/ 6519493 w 9336686"/>
              <a:gd name="connsiteY184-7946" fmla="*/ 3217445 h 4341716"/>
              <a:gd name="connsiteX185-7947" fmla="*/ 6400605 w 9336686"/>
              <a:gd name="connsiteY185-7948" fmla="*/ 3138641 h 4341716"/>
              <a:gd name="connsiteX186-7949" fmla="*/ 6281718 w 9336686"/>
              <a:gd name="connsiteY186-7950" fmla="*/ 3217445 h 4341716"/>
              <a:gd name="connsiteX187-7951" fmla="*/ 6278120 w 9336686"/>
              <a:gd name="connsiteY187-7952" fmla="*/ 3235264 h 4341716"/>
              <a:gd name="connsiteX188-7953" fmla="*/ 6278120 w 9336686"/>
              <a:gd name="connsiteY188-7954" fmla="*/ 3324182 h 4341716"/>
              <a:gd name="connsiteX189-7955" fmla="*/ 6149093 w 9336686"/>
              <a:gd name="connsiteY189-7956" fmla="*/ 3453209 h 4341716"/>
              <a:gd name="connsiteX190-7957" fmla="*/ 6149094 w 9336686"/>
              <a:gd name="connsiteY190-7958" fmla="*/ 3453208 h 4341716"/>
              <a:gd name="connsiteX191-7959" fmla="*/ 6020067 w 9336686"/>
              <a:gd name="connsiteY191-7960" fmla="*/ 3324181 h 4341716"/>
              <a:gd name="connsiteX192-7961" fmla="*/ 6020067 w 9336686"/>
              <a:gd name="connsiteY192-7962" fmla="*/ 3254438 h 4341716"/>
              <a:gd name="connsiteX193-7963" fmla="*/ 6012599 w 9336686"/>
              <a:gd name="connsiteY193-7964" fmla="*/ 3217445 h 4341716"/>
              <a:gd name="connsiteX194-7965" fmla="*/ 5893711 w 9336686"/>
              <a:gd name="connsiteY194-7966" fmla="*/ 3138641 h 4341716"/>
              <a:gd name="connsiteX195-7967" fmla="*/ 5774823 w 9336686"/>
              <a:gd name="connsiteY195-7968" fmla="*/ 3217445 h 4341716"/>
              <a:gd name="connsiteX196-7969" fmla="*/ 5765060 w 9336686"/>
              <a:gd name="connsiteY196-7970" fmla="*/ 3265805 h 4341716"/>
              <a:gd name="connsiteX197-7971" fmla="*/ 5765060 w 9336686"/>
              <a:gd name="connsiteY197-7972" fmla="*/ 3558605 h 4341716"/>
              <a:gd name="connsiteX198-7973" fmla="*/ 5636033 w 9336686"/>
              <a:gd name="connsiteY198-7974" fmla="*/ 3687632 h 4341716"/>
              <a:gd name="connsiteX199-7975" fmla="*/ 5636034 w 9336686"/>
              <a:gd name="connsiteY199-7976" fmla="*/ 3687631 h 4341716"/>
              <a:gd name="connsiteX200-7977" fmla="*/ 5507007 w 9336686"/>
              <a:gd name="connsiteY200-7978" fmla="*/ 3558604 h 4341716"/>
              <a:gd name="connsiteX201-7979" fmla="*/ 5507007 w 9336686"/>
              <a:gd name="connsiteY201-7980" fmla="*/ 2935868 h 4341716"/>
              <a:gd name="connsiteX202-7981" fmla="*/ 5490777 w 9336686"/>
              <a:gd name="connsiteY202-7982" fmla="*/ 2909117 h 4341716"/>
              <a:gd name="connsiteX203-7983" fmla="*/ 5391213 w 9336686"/>
              <a:gd name="connsiteY203-7984" fmla="*/ 2862163 h 4341716"/>
              <a:gd name="connsiteX204-7985" fmla="*/ 5299977 w 9336686"/>
              <a:gd name="connsiteY204-7986" fmla="*/ 2899954 h 4341716"/>
              <a:gd name="connsiteX205-7987" fmla="*/ 5273771 w 9336686"/>
              <a:gd name="connsiteY205-7988" fmla="*/ 2938823 h 4341716"/>
              <a:gd name="connsiteX206-7989" fmla="*/ 5273771 w 9336686"/>
              <a:gd name="connsiteY206-7990" fmla="*/ 3014951 h 4341716"/>
              <a:gd name="connsiteX207-7991" fmla="*/ 5194967 w 9336686"/>
              <a:gd name="connsiteY207-7992" fmla="*/ 3133839 h 4341716"/>
              <a:gd name="connsiteX208-7993" fmla="*/ 5151167 w 9336686"/>
              <a:gd name="connsiteY208-7994" fmla="*/ 3142681 h 4341716"/>
              <a:gd name="connsiteX209-7995" fmla="*/ 5151167 w 9336686"/>
              <a:gd name="connsiteY209-7996" fmla="*/ 3144047 h 4341716"/>
              <a:gd name="connsiteX210-7997" fmla="*/ 5127687 w 9336686"/>
              <a:gd name="connsiteY210-7998" fmla="*/ 3146414 h 4341716"/>
              <a:gd name="connsiteX211-7999" fmla="*/ 5027958 w 9336686"/>
              <a:gd name="connsiteY211-8000" fmla="*/ 3232363 h 4341716"/>
              <a:gd name="connsiteX212-8001" fmla="*/ 5019757 w 9336686"/>
              <a:gd name="connsiteY212-8002" fmla="*/ 3278834 h 4341716"/>
              <a:gd name="connsiteX213-8003" fmla="*/ 5019757 w 9336686"/>
              <a:gd name="connsiteY213-8004" fmla="*/ 3746003 h 4341716"/>
              <a:gd name="connsiteX214-8005" fmla="*/ 4890730 w 9336686"/>
              <a:gd name="connsiteY214-8006" fmla="*/ 3875030 h 4341716"/>
              <a:gd name="connsiteX215-8007" fmla="*/ 4890731 w 9336686"/>
              <a:gd name="connsiteY215-8008" fmla="*/ 3875031 h 4341716"/>
              <a:gd name="connsiteX216-8009" fmla="*/ 4761704 w 9336686"/>
              <a:gd name="connsiteY216-8010" fmla="*/ 3746004 h 4341716"/>
              <a:gd name="connsiteX217-8011" fmla="*/ 4761704 w 9336686"/>
              <a:gd name="connsiteY217-8012" fmla="*/ 3425369 h 4341716"/>
              <a:gd name="connsiteX218-8013" fmla="*/ 4744536 w 9336686"/>
              <a:gd name="connsiteY218-8014" fmla="*/ 3397074 h 4341716"/>
              <a:gd name="connsiteX219-8015" fmla="*/ 4644973 w 9336686"/>
              <a:gd name="connsiteY219-8016" fmla="*/ 3350120 h 4341716"/>
              <a:gd name="connsiteX220-8017" fmla="*/ 4526085 w 9336686"/>
              <a:gd name="connsiteY220-8018" fmla="*/ 3428924 h 4341716"/>
              <a:gd name="connsiteX221-8019" fmla="*/ 4519985 w 9336686"/>
              <a:gd name="connsiteY221-8020" fmla="*/ 3459140 h 4341716"/>
              <a:gd name="connsiteX222-8021" fmla="*/ 4519985 w 9336686"/>
              <a:gd name="connsiteY222-8022" fmla="*/ 4066575 h 4341716"/>
              <a:gd name="connsiteX223-8023" fmla="*/ 4390958 w 9336686"/>
              <a:gd name="connsiteY223-8024" fmla="*/ 4195602 h 4341716"/>
              <a:gd name="connsiteX224-8025" fmla="*/ 4390959 w 9336686"/>
              <a:gd name="connsiteY224-8026" fmla="*/ 4195601 h 4341716"/>
              <a:gd name="connsiteX225-8027" fmla="*/ 4261932 w 9336686"/>
              <a:gd name="connsiteY225-8028" fmla="*/ 4066574 h 4341716"/>
              <a:gd name="connsiteX226-8029" fmla="*/ 4261932 w 9336686"/>
              <a:gd name="connsiteY226-8030" fmla="*/ 3955216 h 4341716"/>
              <a:gd name="connsiteX227-8031" fmla="*/ 4260106 w 9336686"/>
              <a:gd name="connsiteY227-8032" fmla="*/ 3946171 h 4341716"/>
              <a:gd name="connsiteX228-8033" fmla="*/ 4141220 w 9336686"/>
              <a:gd name="connsiteY228-8034" fmla="*/ 3867367 h 4341716"/>
              <a:gd name="connsiteX229-8035" fmla="*/ 4022332 w 9336686"/>
              <a:gd name="connsiteY229-8036" fmla="*/ 3946171 h 4341716"/>
              <a:gd name="connsiteX230-8037" fmla="*/ 4018195 w 9336686"/>
              <a:gd name="connsiteY230-8038" fmla="*/ 3966664 h 4341716"/>
              <a:gd name="connsiteX231-8039" fmla="*/ 4018195 w 9336686"/>
              <a:gd name="connsiteY231-8040" fmla="*/ 4212689 h 4341716"/>
              <a:gd name="connsiteX232-8041" fmla="*/ 3889168 w 9336686"/>
              <a:gd name="connsiteY232-8042" fmla="*/ 4341716 h 4341716"/>
              <a:gd name="connsiteX233-8043" fmla="*/ 3889169 w 9336686"/>
              <a:gd name="connsiteY233-8044" fmla="*/ 4341715 h 4341716"/>
              <a:gd name="connsiteX234-8045" fmla="*/ 3760142 w 9336686"/>
              <a:gd name="connsiteY234-8046" fmla="*/ 4212688 h 4341716"/>
              <a:gd name="connsiteX235-8047" fmla="*/ 3760142 w 9336686"/>
              <a:gd name="connsiteY235-8048" fmla="*/ 3745519 h 4341716"/>
              <a:gd name="connsiteX236-8049" fmla="*/ 3751941 w 9336686"/>
              <a:gd name="connsiteY236-8050" fmla="*/ 3699048 h 4341716"/>
              <a:gd name="connsiteX237-8051" fmla="*/ 3652212 w 9336686"/>
              <a:gd name="connsiteY237-8052" fmla="*/ 3613099 h 4341716"/>
              <a:gd name="connsiteX238-8053" fmla="*/ 3628732 w 9336686"/>
              <a:gd name="connsiteY238-8054" fmla="*/ 3610732 h 4341716"/>
              <a:gd name="connsiteX239-8055" fmla="*/ 3628732 w 9336686"/>
              <a:gd name="connsiteY239-8056" fmla="*/ 3609366 h 4341716"/>
              <a:gd name="connsiteX240-8057" fmla="*/ 3584932 w 9336686"/>
              <a:gd name="connsiteY240-8058" fmla="*/ 3600524 h 4341716"/>
              <a:gd name="connsiteX241-8059" fmla="*/ 3506128 w 9336686"/>
              <a:gd name="connsiteY241-8060" fmla="*/ 3481636 h 4341716"/>
              <a:gd name="connsiteX242-8061" fmla="*/ 3506128 w 9336686"/>
              <a:gd name="connsiteY242-8062" fmla="*/ 3431307 h 4341716"/>
              <a:gd name="connsiteX243-8063" fmla="*/ 3500614 w 9336686"/>
              <a:gd name="connsiteY243-8064" fmla="*/ 3403994 h 4341716"/>
              <a:gd name="connsiteX244-8065" fmla="*/ 3381726 w 9336686"/>
              <a:gd name="connsiteY244-8066" fmla="*/ 3325190 h 4341716"/>
              <a:gd name="connsiteX245-8067" fmla="*/ 3290490 w 9336686"/>
              <a:gd name="connsiteY245-8068" fmla="*/ 3362981 h 4341716"/>
              <a:gd name="connsiteX246-8069" fmla="*/ 3263554 w 9336686"/>
              <a:gd name="connsiteY246-8070" fmla="*/ 3402932 h 4341716"/>
              <a:gd name="connsiteX247-8071" fmla="*/ 3263554 w 9336686"/>
              <a:gd name="connsiteY247-8072" fmla="*/ 3631142 h 4341716"/>
              <a:gd name="connsiteX248-8073" fmla="*/ 3134527 w 9336686"/>
              <a:gd name="connsiteY248-8074" fmla="*/ 3760169 h 4341716"/>
              <a:gd name="connsiteX249-8075" fmla="*/ 3134528 w 9336686"/>
              <a:gd name="connsiteY249-8076" fmla="*/ 3760168 h 4341716"/>
              <a:gd name="connsiteX250-8077" fmla="*/ 3005501 w 9336686"/>
              <a:gd name="connsiteY250-8078" fmla="*/ 3631141 h 4341716"/>
              <a:gd name="connsiteX251-8079" fmla="*/ 3005501 w 9336686"/>
              <a:gd name="connsiteY251-8080" fmla="*/ 2991769 h 4341716"/>
              <a:gd name="connsiteX252-8081" fmla="*/ 3000280 w 9336686"/>
              <a:gd name="connsiteY252-8082" fmla="*/ 2965907 h 4341716"/>
              <a:gd name="connsiteX253-8083" fmla="*/ 2881392 w 9336686"/>
              <a:gd name="connsiteY253-8084" fmla="*/ 2887103 h 4341716"/>
              <a:gd name="connsiteX254-8085" fmla="*/ 2762505 w 9336686"/>
              <a:gd name="connsiteY254-8086" fmla="*/ 2965907 h 4341716"/>
              <a:gd name="connsiteX255-8087" fmla="*/ 2762032 w 9336686"/>
              <a:gd name="connsiteY255-8088" fmla="*/ 2968250 h 4341716"/>
              <a:gd name="connsiteX256-8089" fmla="*/ 2762032 w 9336686"/>
              <a:gd name="connsiteY256-8090" fmla="*/ 3113195 h 4341716"/>
              <a:gd name="connsiteX257-8091" fmla="*/ 2683229 w 9336686"/>
              <a:gd name="connsiteY257-8092" fmla="*/ 3232083 h 4341716"/>
              <a:gd name="connsiteX258-8093" fmla="*/ 2635159 w 9336686"/>
              <a:gd name="connsiteY258-8094" fmla="*/ 3241787 h 4341716"/>
              <a:gd name="connsiteX259-8095" fmla="*/ 2635159 w 9336686"/>
              <a:gd name="connsiteY259-8096" fmla="*/ 3242525 h 4341716"/>
              <a:gd name="connsiteX260-8097" fmla="*/ 2611679 w 9336686"/>
              <a:gd name="connsiteY260-8098" fmla="*/ 3244892 h 4341716"/>
              <a:gd name="connsiteX261-8099" fmla="*/ 2534615 w 9336686"/>
              <a:gd name="connsiteY261-8100" fmla="*/ 3291336 h 4341716"/>
              <a:gd name="connsiteX262-8101" fmla="*/ 2512827 w 9336686"/>
              <a:gd name="connsiteY262-8102" fmla="*/ 3329312 h 4341716"/>
              <a:gd name="connsiteX263-8103" fmla="*/ 2512827 w 9336686"/>
              <a:gd name="connsiteY263-8104" fmla="*/ 3454880 h 4341716"/>
              <a:gd name="connsiteX264-8105" fmla="*/ 2434024 w 9336686"/>
              <a:gd name="connsiteY264-8106" fmla="*/ 3573768 h 4341716"/>
              <a:gd name="connsiteX265-8107" fmla="*/ 2385954 w 9336686"/>
              <a:gd name="connsiteY265-8108" fmla="*/ 3583472 h 4341716"/>
              <a:gd name="connsiteX266-8109" fmla="*/ 2385954 w 9336686"/>
              <a:gd name="connsiteY266-8110" fmla="*/ 3584210 h 4341716"/>
              <a:gd name="connsiteX267-8111" fmla="*/ 2362474 w 9336686"/>
              <a:gd name="connsiteY267-8112" fmla="*/ 3586577 h 4341716"/>
              <a:gd name="connsiteX268-8113" fmla="*/ 2285410 w 9336686"/>
              <a:gd name="connsiteY268-8114" fmla="*/ 3633021 h 4341716"/>
              <a:gd name="connsiteX269-8115" fmla="*/ 2273449 w 9336686"/>
              <a:gd name="connsiteY269-8116" fmla="*/ 3653869 h 4341716"/>
              <a:gd name="connsiteX270-8117" fmla="*/ 2273449 w 9336686"/>
              <a:gd name="connsiteY270-8118" fmla="*/ 3867367 h 4341716"/>
              <a:gd name="connsiteX271-8119" fmla="*/ 2144423 w 9336686"/>
              <a:gd name="connsiteY271-8120" fmla="*/ 3996394 h 4341716"/>
              <a:gd name="connsiteX272-8121" fmla="*/ 2144424 w 9336686"/>
              <a:gd name="connsiteY272-8122" fmla="*/ 3996393 h 4341716"/>
              <a:gd name="connsiteX273-8123" fmla="*/ 2015396 w 9336686"/>
              <a:gd name="connsiteY273-8124" fmla="*/ 3867366 h 4341716"/>
              <a:gd name="connsiteX274-8125" fmla="*/ 2015396 w 9336686"/>
              <a:gd name="connsiteY274-8126" fmla="*/ 3400197 h 4341716"/>
              <a:gd name="connsiteX275-8127" fmla="*/ 2007195 w 9336686"/>
              <a:gd name="connsiteY275-8128" fmla="*/ 3353726 h 4341716"/>
              <a:gd name="connsiteX276-8129" fmla="*/ 1907467 w 9336686"/>
              <a:gd name="connsiteY276-8130" fmla="*/ 3267777 h 4341716"/>
              <a:gd name="connsiteX277-8131" fmla="*/ 1883987 w 9336686"/>
              <a:gd name="connsiteY277-8132" fmla="*/ 3265410 h 4341716"/>
              <a:gd name="connsiteX278-8133" fmla="*/ 1883987 w 9336686"/>
              <a:gd name="connsiteY278-8134" fmla="*/ 3264044 h 4341716"/>
              <a:gd name="connsiteX279-8135" fmla="*/ 1840187 w 9336686"/>
              <a:gd name="connsiteY279-8136" fmla="*/ 3255202 h 4341716"/>
              <a:gd name="connsiteX280-8137" fmla="*/ 1761383 w 9336686"/>
              <a:gd name="connsiteY280-8138" fmla="*/ 3136314 h 4341716"/>
              <a:gd name="connsiteX281-8139" fmla="*/ 1761383 w 9336686"/>
              <a:gd name="connsiteY281-8140" fmla="*/ 2996103 h 4341716"/>
              <a:gd name="connsiteX282-8141" fmla="*/ 1755287 w 9336686"/>
              <a:gd name="connsiteY282-8142" fmla="*/ 2965907 h 4341716"/>
              <a:gd name="connsiteX283-8143" fmla="*/ 1636398 w 9336686"/>
              <a:gd name="connsiteY283-8144" fmla="*/ 2887103 h 4341716"/>
              <a:gd name="connsiteX284-8145" fmla="*/ 1517510 w 9336686"/>
              <a:gd name="connsiteY284-8146" fmla="*/ 2965907 h 4341716"/>
              <a:gd name="connsiteX285-8147" fmla="*/ 1515568 w 9336686"/>
              <a:gd name="connsiteY285-8148" fmla="*/ 2975527 h 4341716"/>
              <a:gd name="connsiteX286-8149" fmla="*/ 1515568 w 9336686"/>
              <a:gd name="connsiteY286-8150" fmla="*/ 3239907 h 4341716"/>
              <a:gd name="connsiteX287-8151" fmla="*/ 1386541 w 9336686"/>
              <a:gd name="connsiteY287-8152" fmla="*/ 3368934 h 4341716"/>
              <a:gd name="connsiteX288-8153" fmla="*/ 1386542 w 9336686"/>
              <a:gd name="connsiteY288-8154" fmla="*/ 3368933 h 4341716"/>
              <a:gd name="connsiteX289-8155" fmla="*/ 1257514 w 9336686"/>
              <a:gd name="connsiteY289-8156" fmla="*/ 3239906 h 4341716"/>
              <a:gd name="connsiteX290-8157" fmla="*/ 1257514 w 9336686"/>
              <a:gd name="connsiteY290-8158" fmla="*/ 2772737 h 4341716"/>
              <a:gd name="connsiteX291-8159" fmla="*/ 1249314 w 9336686"/>
              <a:gd name="connsiteY291-8160" fmla="*/ 2726266 h 4341716"/>
              <a:gd name="connsiteX292-8161" fmla="*/ 1149584 w 9336686"/>
              <a:gd name="connsiteY292-8162" fmla="*/ 2640317 h 4341716"/>
              <a:gd name="connsiteX293-8163" fmla="*/ 1126104 w 9336686"/>
              <a:gd name="connsiteY293-8164" fmla="*/ 2637950 h 4341716"/>
              <a:gd name="connsiteX294-8165" fmla="*/ 1126104 w 9336686"/>
              <a:gd name="connsiteY294-8166" fmla="*/ 2636584 h 4341716"/>
              <a:gd name="connsiteX295-8167" fmla="*/ 1082305 w 9336686"/>
              <a:gd name="connsiteY295-8168" fmla="*/ 2627742 h 4341716"/>
              <a:gd name="connsiteX296-8169" fmla="*/ 1003500 w 9336686"/>
              <a:gd name="connsiteY296-8170" fmla="*/ 2508854 h 4341716"/>
              <a:gd name="connsiteX297-8171" fmla="*/ 1003500 w 9336686"/>
              <a:gd name="connsiteY297-8172" fmla="*/ 2387433 h 4341716"/>
              <a:gd name="connsiteX298-8173" fmla="*/ 1003269 w 9336686"/>
              <a:gd name="connsiteY298-8174" fmla="*/ 2386290 h 4341716"/>
              <a:gd name="connsiteX299-8175" fmla="*/ 884381 w 9336686"/>
              <a:gd name="connsiteY299-8176" fmla="*/ 2307486 h 4341716"/>
              <a:gd name="connsiteX300-8177" fmla="*/ 765494 w 9336686"/>
              <a:gd name="connsiteY300-8178" fmla="*/ 2386290 h 4341716"/>
              <a:gd name="connsiteX301-8179" fmla="*/ 762038 w 9336686"/>
              <a:gd name="connsiteY301-8180" fmla="*/ 2403410 h 4341716"/>
              <a:gd name="connsiteX302-8181" fmla="*/ 762038 w 9336686"/>
              <a:gd name="connsiteY302-8182" fmla="*/ 2614672 h 4341716"/>
              <a:gd name="connsiteX303-8183" fmla="*/ 683235 w 9336686"/>
              <a:gd name="connsiteY303-8184" fmla="*/ 2733560 h 4341716"/>
              <a:gd name="connsiteX304-8185" fmla="*/ 635165 w 9336686"/>
              <a:gd name="connsiteY304-8186" fmla="*/ 2743264 h 4341716"/>
              <a:gd name="connsiteX305-8187" fmla="*/ 635165 w 9336686"/>
              <a:gd name="connsiteY305-8188" fmla="*/ 2744002 h 4341716"/>
              <a:gd name="connsiteX306-8189" fmla="*/ 611685 w 9336686"/>
              <a:gd name="connsiteY306-8190" fmla="*/ 2746369 h 4341716"/>
              <a:gd name="connsiteX307-8191" fmla="*/ 534621 w 9336686"/>
              <a:gd name="connsiteY307-8192" fmla="*/ 2792813 h 4341716"/>
              <a:gd name="connsiteX308-8193" fmla="*/ 512066 w 9336686"/>
              <a:gd name="connsiteY308-8194" fmla="*/ 2832126 h 4341716"/>
              <a:gd name="connsiteX309-8195" fmla="*/ 512066 w 9336686"/>
              <a:gd name="connsiteY309-8196" fmla="*/ 3531739 h 4341716"/>
              <a:gd name="connsiteX310-8197" fmla="*/ 383039 w 9336686"/>
              <a:gd name="connsiteY310-8198" fmla="*/ 3660766 h 4341716"/>
              <a:gd name="connsiteX311-8199" fmla="*/ 383040 w 9336686"/>
              <a:gd name="connsiteY311-8200" fmla="*/ 3660765 h 4341716"/>
              <a:gd name="connsiteX312-8201" fmla="*/ 254013 w 9336686"/>
              <a:gd name="connsiteY312-8202" fmla="*/ 3531738 h 4341716"/>
              <a:gd name="connsiteX313-8203" fmla="*/ 254013 w 9336686"/>
              <a:gd name="connsiteY313-8204" fmla="*/ 3064569 h 4341716"/>
              <a:gd name="connsiteX314-8205" fmla="*/ 245812 w 9336686"/>
              <a:gd name="connsiteY314-8206" fmla="*/ 3018098 h 4341716"/>
              <a:gd name="connsiteX315-8207" fmla="*/ 146083 w 9336686"/>
              <a:gd name="connsiteY315-8208" fmla="*/ 2932149 h 4341716"/>
              <a:gd name="connsiteX316-8209" fmla="*/ 122603 w 9336686"/>
              <a:gd name="connsiteY316-8210" fmla="*/ 2929782 h 4341716"/>
              <a:gd name="connsiteX317-8211" fmla="*/ 122603 w 9336686"/>
              <a:gd name="connsiteY317-8212" fmla="*/ 2928416 h 4341716"/>
              <a:gd name="connsiteX318-8213" fmla="*/ 78803 w 9336686"/>
              <a:gd name="connsiteY318-8214" fmla="*/ 2919574 h 4341716"/>
              <a:gd name="connsiteX319-8215" fmla="*/ 22035 w 9336686"/>
              <a:gd name="connsiteY319-8216" fmla="*/ 2872826 h 4341716"/>
              <a:gd name="connsiteX320-8217" fmla="*/ 0 w 9336686"/>
              <a:gd name="connsiteY320-8218" fmla="*/ 2800689 h 4341716"/>
              <a:gd name="connsiteX321-8219" fmla="*/ 0 w 9336686"/>
              <a:gd name="connsiteY321-8220" fmla="*/ 783111 h 4341716"/>
              <a:gd name="connsiteX322-8221" fmla="*/ 129027 w 9336686"/>
              <a:gd name="connsiteY322-8222" fmla="*/ 654084 h 4341716"/>
              <a:gd name="connsiteX323-8223" fmla="*/ 129026 w 9336686"/>
              <a:gd name="connsiteY323-8224" fmla="*/ 654085 h 4341716"/>
              <a:gd name="connsiteX324-8225" fmla="*/ 258053 w 9336686"/>
              <a:gd name="connsiteY324-8226" fmla="*/ 783112 h 4341716"/>
              <a:gd name="connsiteX325-8227" fmla="*/ 258053 w 9336686"/>
              <a:gd name="connsiteY325-8228" fmla="*/ 1405848 h 4341716"/>
              <a:gd name="connsiteX326-8229" fmla="*/ 274283 w 9336686"/>
              <a:gd name="connsiteY326-8230" fmla="*/ 1432599 h 4341716"/>
              <a:gd name="connsiteX327-8231" fmla="*/ 373847 w 9336686"/>
              <a:gd name="connsiteY327-8232" fmla="*/ 1479553 h 4341716"/>
              <a:gd name="connsiteX328-8233" fmla="*/ 492735 w 9336686"/>
              <a:gd name="connsiteY328-8234" fmla="*/ 1400749 h 4341716"/>
              <a:gd name="connsiteX329-8235" fmla="*/ 494536 w 9336686"/>
              <a:gd name="connsiteY329-8236" fmla="*/ 1391827 h 4341716"/>
              <a:gd name="connsiteX330-8237" fmla="*/ 494536 w 9336686"/>
              <a:gd name="connsiteY330-8238" fmla="*/ 964051 h 4341716"/>
              <a:gd name="connsiteX331-8239" fmla="*/ 623563 w 9336686"/>
              <a:gd name="connsiteY331-8240" fmla="*/ 835024 h 4341716"/>
              <a:gd name="connsiteX332-8241" fmla="*/ 623562 w 9336686"/>
              <a:gd name="connsiteY332-8242" fmla="*/ 835025 h 4341716"/>
              <a:gd name="connsiteX333-8243" fmla="*/ 752589 w 9336686"/>
              <a:gd name="connsiteY333-8244" fmla="*/ 964052 h 4341716"/>
              <a:gd name="connsiteX334-8245" fmla="*/ 752590 w 9336686"/>
              <a:gd name="connsiteY334-8246" fmla="*/ 947529 h 4341716"/>
              <a:gd name="connsiteX335-8247" fmla="*/ 762728 w 9336686"/>
              <a:gd name="connsiteY335-8248" fmla="*/ 997748 h 4341716"/>
              <a:gd name="connsiteX336-8249" fmla="*/ 881616 w 9336686"/>
              <a:gd name="connsiteY336-8250" fmla="*/ 1076552 h 4341716"/>
              <a:gd name="connsiteX337-8251" fmla="*/ 1000503 w 9336686"/>
              <a:gd name="connsiteY337-8252" fmla="*/ 997748 h 4341716"/>
              <a:gd name="connsiteX338-8253" fmla="*/ 1010267 w 9336686"/>
              <a:gd name="connsiteY338-8254" fmla="*/ 949388 h 4341716"/>
              <a:gd name="connsiteX339-8255" fmla="*/ 1010267 w 9336686"/>
              <a:gd name="connsiteY339-8256" fmla="*/ 362986 h 4341716"/>
              <a:gd name="connsiteX340-8257" fmla="*/ 1139294 w 9336686"/>
              <a:gd name="connsiteY340-8258" fmla="*/ 233959 h 4341716"/>
              <a:gd name="connsiteX341-8259" fmla="*/ 1139293 w 9336686"/>
              <a:gd name="connsiteY341-8260" fmla="*/ 233960 h 4341716"/>
              <a:gd name="connsiteX342-8261" fmla="*/ 1268320 w 9336686"/>
              <a:gd name="connsiteY342-8262" fmla="*/ 362987 h 4341716"/>
              <a:gd name="connsiteX343-8263" fmla="*/ 1268321 w 9336686"/>
              <a:gd name="connsiteY343-8264" fmla="*/ 1259949 h 4341716"/>
              <a:gd name="connsiteX344-8265" fmla="*/ 1278459 w 9336686"/>
              <a:gd name="connsiteY344-8266" fmla="*/ 1310168 h 4341716"/>
              <a:gd name="connsiteX345-8267" fmla="*/ 1397347 w 9336686"/>
              <a:gd name="connsiteY345-8268" fmla="*/ 1388972 h 4341716"/>
              <a:gd name="connsiteX346-8269" fmla="*/ 1516234 w 9336686"/>
              <a:gd name="connsiteY346-8270" fmla="*/ 1310168 h 4341716"/>
              <a:gd name="connsiteX347-8271" fmla="*/ 1519832 w 9336686"/>
              <a:gd name="connsiteY347-8272" fmla="*/ 1292349 h 4341716"/>
              <a:gd name="connsiteX348-8273" fmla="*/ 1519832 w 9336686"/>
              <a:gd name="connsiteY348-8274" fmla="*/ 983403 h 4341716"/>
              <a:gd name="connsiteX349-8275" fmla="*/ 1648859 w 9336686"/>
              <a:gd name="connsiteY349-8276" fmla="*/ 854376 h 4341716"/>
              <a:gd name="connsiteX350-8277" fmla="*/ 1648858 w 9336686"/>
              <a:gd name="connsiteY350-8278" fmla="*/ 854377 h 4341716"/>
              <a:gd name="connsiteX351-8279" fmla="*/ 1777885 w 9336686"/>
              <a:gd name="connsiteY351-8280" fmla="*/ 983404 h 4341716"/>
              <a:gd name="connsiteX352-8281" fmla="*/ 1777885 w 9336686"/>
              <a:gd name="connsiteY352-8282" fmla="*/ 1363756 h 4341716"/>
              <a:gd name="connsiteX353-8283" fmla="*/ 1785353 w 9336686"/>
              <a:gd name="connsiteY353-8284" fmla="*/ 1400749 h 4341716"/>
              <a:gd name="connsiteX354-8285" fmla="*/ 1904241 w 9336686"/>
              <a:gd name="connsiteY354-8286" fmla="*/ 1479553 h 4341716"/>
              <a:gd name="connsiteX355-8287" fmla="*/ 2033268 w 9336686"/>
              <a:gd name="connsiteY355-8288" fmla="*/ 1350526 h 4341716"/>
              <a:gd name="connsiteX356-8289" fmla="*/ 2033269 w 9336686"/>
              <a:gd name="connsiteY356-8290" fmla="*/ 580034 h 4341716"/>
              <a:gd name="connsiteX357-8291" fmla="*/ 2162296 w 9336686"/>
              <a:gd name="connsiteY357-8292" fmla="*/ 451007 h 4341716"/>
              <a:gd name="connsiteX358-8293" fmla="*/ 2162295 w 9336686"/>
              <a:gd name="connsiteY358-8294" fmla="*/ 451008 h 4341716"/>
              <a:gd name="connsiteX359-8295" fmla="*/ 2291322 w 9336686"/>
              <a:gd name="connsiteY359-8296" fmla="*/ 580035 h 4341716"/>
              <a:gd name="connsiteX360-8297" fmla="*/ 2291323 w 9336686"/>
              <a:gd name="connsiteY360-8298" fmla="*/ 563512 h 4341716"/>
              <a:gd name="connsiteX361-8299" fmla="*/ 2301461 w 9336686"/>
              <a:gd name="connsiteY361-8300" fmla="*/ 613731 h 4341716"/>
              <a:gd name="connsiteX362-8301" fmla="*/ 2420349 w 9336686"/>
              <a:gd name="connsiteY362-8302" fmla="*/ 692535 h 4341716"/>
              <a:gd name="connsiteX363-8303" fmla="*/ 2539236 w 9336686"/>
              <a:gd name="connsiteY363-8304" fmla="*/ 613731 h 4341716"/>
              <a:gd name="connsiteX364-8305" fmla="*/ 2549000 w 9336686"/>
              <a:gd name="connsiteY364-8306" fmla="*/ 565370 h 4341716"/>
              <a:gd name="connsiteX365-8307" fmla="*/ 2549000 w 9336686"/>
              <a:gd name="connsiteY365-8308" fmla="*/ 480031 h 4341716"/>
              <a:gd name="connsiteX366-8309" fmla="*/ 2678027 w 9336686"/>
              <a:gd name="connsiteY366-8310" fmla="*/ 351004 h 4341716"/>
              <a:gd name="connsiteX367-8311" fmla="*/ 2678026 w 9336686"/>
              <a:gd name="connsiteY367-8312" fmla="*/ 351005 h 4341716"/>
              <a:gd name="connsiteX368-8313" fmla="*/ 2807053 w 9336686"/>
              <a:gd name="connsiteY368-8314" fmla="*/ 480032 h 4341716"/>
              <a:gd name="connsiteX369-8315" fmla="*/ 2807054 w 9336686"/>
              <a:gd name="connsiteY369-8316" fmla="*/ 1074052 h 4341716"/>
              <a:gd name="connsiteX370-8317" fmla="*/ 2817192 w 9336686"/>
              <a:gd name="connsiteY370-8318" fmla="*/ 1124271 h 4341716"/>
              <a:gd name="connsiteX371-8319" fmla="*/ 2936080 w 9336686"/>
              <a:gd name="connsiteY371-8320" fmla="*/ 1203075 h 4341716"/>
              <a:gd name="connsiteX372-8321" fmla="*/ 3054967 w 9336686"/>
              <a:gd name="connsiteY372-8322" fmla="*/ 1124271 h 4341716"/>
              <a:gd name="connsiteX373-8323" fmla="*/ 3058565 w 9336686"/>
              <a:gd name="connsiteY373-8324" fmla="*/ 1106452 h 4341716"/>
              <a:gd name="connsiteX374-8325" fmla="*/ 3058565 w 9336686"/>
              <a:gd name="connsiteY374-8326" fmla="*/ 1017534 h 4341716"/>
              <a:gd name="connsiteX375-8327" fmla="*/ 3187592 w 9336686"/>
              <a:gd name="connsiteY375-8328" fmla="*/ 888507 h 4341716"/>
              <a:gd name="connsiteX376-8329" fmla="*/ 3187591 w 9336686"/>
              <a:gd name="connsiteY376-8330" fmla="*/ 888508 h 4341716"/>
              <a:gd name="connsiteX377-8331" fmla="*/ 3316618 w 9336686"/>
              <a:gd name="connsiteY377-8332" fmla="*/ 1017535 h 4341716"/>
              <a:gd name="connsiteX378-8333" fmla="*/ 3316618 w 9336686"/>
              <a:gd name="connsiteY378-8334" fmla="*/ 1087278 h 4341716"/>
              <a:gd name="connsiteX379-8335" fmla="*/ 3324086 w 9336686"/>
              <a:gd name="connsiteY379-8336" fmla="*/ 1124271 h 4341716"/>
              <a:gd name="connsiteX380-8337" fmla="*/ 3442974 w 9336686"/>
              <a:gd name="connsiteY380-8338" fmla="*/ 1203075 h 4341716"/>
              <a:gd name="connsiteX381-8339" fmla="*/ 3561862 w 9336686"/>
              <a:gd name="connsiteY381-8340" fmla="*/ 1124271 h 4341716"/>
              <a:gd name="connsiteX382-8341" fmla="*/ 3571625 w 9336686"/>
              <a:gd name="connsiteY382-8342" fmla="*/ 1075911 h 4341716"/>
              <a:gd name="connsiteX383-8343" fmla="*/ 3571625 w 9336686"/>
              <a:gd name="connsiteY383-8344" fmla="*/ 783111 h 4341716"/>
              <a:gd name="connsiteX384-8345" fmla="*/ 3700652 w 9336686"/>
              <a:gd name="connsiteY384-8346" fmla="*/ 654084 h 4341716"/>
              <a:gd name="connsiteX385-8347" fmla="*/ 3700651 w 9336686"/>
              <a:gd name="connsiteY385-8348" fmla="*/ 654085 h 4341716"/>
              <a:gd name="connsiteX386-8349" fmla="*/ 3829678 w 9336686"/>
              <a:gd name="connsiteY386-8350" fmla="*/ 783112 h 4341716"/>
              <a:gd name="connsiteX387-8351" fmla="*/ 3829678 w 9336686"/>
              <a:gd name="connsiteY387-8352" fmla="*/ 1405848 h 4341716"/>
              <a:gd name="connsiteX388-8353" fmla="*/ 3845908 w 9336686"/>
              <a:gd name="connsiteY388-8354" fmla="*/ 1432599 h 4341716"/>
              <a:gd name="connsiteX389-8355" fmla="*/ 3945472 w 9336686"/>
              <a:gd name="connsiteY389-8356" fmla="*/ 1479553 h 4341716"/>
              <a:gd name="connsiteX390-8357" fmla="*/ 4036708 w 9336686"/>
              <a:gd name="connsiteY390-8358" fmla="*/ 1441762 h 4341716"/>
              <a:gd name="connsiteX391-8359" fmla="*/ 4062914 w 9336686"/>
              <a:gd name="connsiteY391-8360" fmla="*/ 1402893 h 4341716"/>
              <a:gd name="connsiteX392-8361" fmla="*/ 4062914 w 9336686"/>
              <a:gd name="connsiteY392-8362" fmla="*/ 1326765 h 4341716"/>
              <a:gd name="connsiteX393-8363" fmla="*/ 4141718 w 9336686"/>
              <a:gd name="connsiteY393-8364" fmla="*/ 1207877 h 4341716"/>
              <a:gd name="connsiteX394-8365" fmla="*/ 4185518 w 9336686"/>
              <a:gd name="connsiteY394-8366" fmla="*/ 1199035 h 4341716"/>
              <a:gd name="connsiteX395-8367" fmla="*/ 4185518 w 9336686"/>
              <a:gd name="connsiteY395-8368" fmla="*/ 1197669 h 4341716"/>
              <a:gd name="connsiteX396-8369" fmla="*/ 4208998 w 9336686"/>
              <a:gd name="connsiteY396-8370" fmla="*/ 1195302 h 4341716"/>
              <a:gd name="connsiteX397-8371" fmla="*/ 4308727 w 9336686"/>
              <a:gd name="connsiteY397-8372" fmla="*/ 1109353 h 4341716"/>
              <a:gd name="connsiteX398-8373" fmla="*/ 4316928 w 9336686"/>
              <a:gd name="connsiteY398-8374" fmla="*/ 1062882 h 4341716"/>
              <a:gd name="connsiteX399-8375" fmla="*/ 4316928 w 9336686"/>
              <a:gd name="connsiteY399-8376" fmla="*/ 595713 h 4341716"/>
              <a:gd name="connsiteX400-8377" fmla="*/ 4445955 w 9336686"/>
              <a:gd name="connsiteY400-8378" fmla="*/ 466686 h 4341716"/>
              <a:gd name="connsiteX401-8379" fmla="*/ 4445954 w 9336686"/>
              <a:gd name="connsiteY401-8380" fmla="*/ 466685 h 4341716"/>
              <a:gd name="connsiteX402-8381" fmla="*/ 4574981 w 9336686"/>
              <a:gd name="connsiteY402-8382" fmla="*/ 595712 h 4341716"/>
              <a:gd name="connsiteX403-8383" fmla="*/ 4574981 w 9336686"/>
              <a:gd name="connsiteY403-8384" fmla="*/ 916347 h 4341716"/>
              <a:gd name="connsiteX404-8385" fmla="*/ 4592149 w 9336686"/>
              <a:gd name="connsiteY404-8386" fmla="*/ 944642 h 4341716"/>
              <a:gd name="connsiteX405-8387" fmla="*/ 4691712 w 9336686"/>
              <a:gd name="connsiteY405-8388" fmla="*/ 991596 h 4341716"/>
              <a:gd name="connsiteX406-8389" fmla="*/ 4810600 w 9336686"/>
              <a:gd name="connsiteY406-8390" fmla="*/ 912792 h 4341716"/>
              <a:gd name="connsiteX407-8391" fmla="*/ 4816700 w 9336686"/>
              <a:gd name="connsiteY407-8392" fmla="*/ 882576 h 4341716"/>
              <a:gd name="connsiteX408-8393" fmla="*/ 4816700 w 9336686"/>
              <a:gd name="connsiteY408-8394" fmla="*/ 275141 h 4341716"/>
              <a:gd name="connsiteX409-8395" fmla="*/ 4945727 w 9336686"/>
              <a:gd name="connsiteY409-8396" fmla="*/ 146114 h 4341716"/>
              <a:gd name="connsiteX410-8397" fmla="*/ 4945726 w 9336686"/>
              <a:gd name="connsiteY410-8398" fmla="*/ 146115 h 4341716"/>
              <a:gd name="connsiteX411-8399" fmla="*/ 5074753 w 9336686"/>
              <a:gd name="connsiteY411-8400" fmla="*/ 275142 h 4341716"/>
              <a:gd name="connsiteX412-8401" fmla="*/ 5074753 w 9336686"/>
              <a:gd name="connsiteY412-8402" fmla="*/ 386500 h 4341716"/>
              <a:gd name="connsiteX413-8403" fmla="*/ 5076579 w 9336686"/>
              <a:gd name="connsiteY413-8404" fmla="*/ 395545 h 4341716"/>
              <a:gd name="connsiteX414-8405" fmla="*/ 5195465 w 9336686"/>
              <a:gd name="connsiteY414-8406" fmla="*/ 474349 h 4341716"/>
              <a:gd name="connsiteX415-8407" fmla="*/ 5314353 w 9336686"/>
              <a:gd name="connsiteY415-8408" fmla="*/ 395545 h 4341716"/>
              <a:gd name="connsiteX416-8409" fmla="*/ 5318490 w 9336686"/>
              <a:gd name="connsiteY416-8410" fmla="*/ 375052 h 4341716"/>
              <a:gd name="connsiteX417-8411" fmla="*/ 5318490 w 9336686"/>
              <a:gd name="connsiteY417-8412" fmla="*/ 129027 h 4341716"/>
              <a:gd name="connsiteX418-8413" fmla="*/ 5447517 w 9336686"/>
              <a:gd name="connsiteY418-8414" fmla="*/ 0 h 4341716"/>
              <a:gd name="connsiteX0-8415" fmla="*/ 3651347 w 9336686"/>
              <a:gd name="connsiteY0-8416" fmla="*/ 3605718 h 4341716"/>
              <a:gd name="connsiteX1-8417" fmla="*/ 3648504 w 9336686"/>
              <a:gd name="connsiteY1-8418" fmla="*/ 3606586 h 4341716"/>
              <a:gd name="connsiteX2-8419" fmla="*/ 3648898 w 9336686"/>
              <a:gd name="connsiteY2-8420" fmla="*/ 3606552 h 4341716"/>
              <a:gd name="connsiteX3-8421" fmla="*/ 3651347 w 9336686"/>
              <a:gd name="connsiteY3-8422" fmla="*/ 3605718 h 4341716"/>
              <a:gd name="connsiteX4-8423" fmla="*/ 1906601 w 9336686"/>
              <a:gd name="connsiteY4-8424" fmla="*/ 3260396 h 4341716"/>
              <a:gd name="connsiteX5-8425" fmla="*/ 1903759 w 9336686"/>
              <a:gd name="connsiteY5-8426" fmla="*/ 3261264 h 4341716"/>
              <a:gd name="connsiteX6-8427" fmla="*/ 1904153 w 9336686"/>
              <a:gd name="connsiteY6-8428" fmla="*/ 3261230 h 4341716"/>
              <a:gd name="connsiteX7-8429" fmla="*/ 1906601 w 9336686"/>
              <a:gd name="connsiteY7-8430" fmla="*/ 3260396 h 4341716"/>
              <a:gd name="connsiteX8-8431" fmla="*/ 5128552 w 9336686"/>
              <a:gd name="connsiteY8-8432" fmla="*/ 3139033 h 4341716"/>
              <a:gd name="connsiteX9-8433" fmla="*/ 5131001 w 9336686"/>
              <a:gd name="connsiteY9-8434" fmla="*/ 3139867 h 4341716"/>
              <a:gd name="connsiteX10-8435" fmla="*/ 5131395 w 9336686"/>
              <a:gd name="connsiteY10-8436" fmla="*/ 3139901 h 4341716"/>
              <a:gd name="connsiteX11-8437" fmla="*/ 5128552 w 9336686"/>
              <a:gd name="connsiteY11-8438" fmla="*/ 3139033 h 4341716"/>
              <a:gd name="connsiteX12-8439" fmla="*/ 145218 w 9336686"/>
              <a:gd name="connsiteY12-8440" fmla="*/ 2924768 h 4341716"/>
              <a:gd name="connsiteX13-8441" fmla="*/ 142375 w 9336686"/>
              <a:gd name="connsiteY13-8442" fmla="*/ 2925636 h 4341716"/>
              <a:gd name="connsiteX14-8443" fmla="*/ 142769 w 9336686"/>
              <a:gd name="connsiteY14-8444" fmla="*/ 2925602 h 4341716"/>
              <a:gd name="connsiteX15-8445" fmla="*/ 145218 w 9336686"/>
              <a:gd name="connsiteY15-8446" fmla="*/ 2924768 h 4341716"/>
              <a:gd name="connsiteX16-8447" fmla="*/ 1148720 w 9336686"/>
              <a:gd name="connsiteY16-8448" fmla="*/ 2632936 h 4341716"/>
              <a:gd name="connsiteX17-8449" fmla="*/ 1145876 w 9336686"/>
              <a:gd name="connsiteY17-8450" fmla="*/ 2633804 h 4341716"/>
              <a:gd name="connsiteX18-8451" fmla="*/ 1146270 w 9336686"/>
              <a:gd name="connsiteY18-8452" fmla="*/ 2633770 h 4341716"/>
              <a:gd name="connsiteX19-8453" fmla="*/ 1148720 w 9336686"/>
              <a:gd name="connsiteY19-8454" fmla="*/ 2632936 h 4341716"/>
              <a:gd name="connsiteX20-8455" fmla="*/ 8190809 w 9336686"/>
              <a:gd name="connsiteY20-8456" fmla="*/ 1707912 h 4341716"/>
              <a:gd name="connsiteX21-8457" fmla="*/ 8190415 w 9336686"/>
              <a:gd name="connsiteY21-8458" fmla="*/ 1707946 h 4341716"/>
              <a:gd name="connsiteX22-8459" fmla="*/ 8187965 w 9336686"/>
              <a:gd name="connsiteY22-8460" fmla="*/ 1708780 h 4341716"/>
              <a:gd name="connsiteX23-8461" fmla="*/ 8190809 w 9336686"/>
              <a:gd name="connsiteY23-8462" fmla="*/ 1707912 h 4341716"/>
              <a:gd name="connsiteX24-8463" fmla="*/ 9194310 w 9336686"/>
              <a:gd name="connsiteY24-8464" fmla="*/ 1416080 h 4341716"/>
              <a:gd name="connsiteX25-8465" fmla="*/ 9193916 w 9336686"/>
              <a:gd name="connsiteY25-8466" fmla="*/ 1416114 h 4341716"/>
              <a:gd name="connsiteX26-8467" fmla="*/ 9191467 w 9336686"/>
              <a:gd name="connsiteY26-8468" fmla="*/ 1416948 h 4341716"/>
              <a:gd name="connsiteX27-8469" fmla="*/ 9194310 w 9336686"/>
              <a:gd name="connsiteY27-8470" fmla="*/ 1416080 h 4341716"/>
              <a:gd name="connsiteX28-8471" fmla="*/ 4205290 w 9336686"/>
              <a:gd name="connsiteY28-8472" fmla="*/ 1201815 h 4341716"/>
              <a:gd name="connsiteX29-8473" fmla="*/ 4208133 w 9336686"/>
              <a:gd name="connsiteY29-8474" fmla="*/ 1202683 h 4341716"/>
              <a:gd name="connsiteX30-8475" fmla="*/ 4205684 w 9336686"/>
              <a:gd name="connsiteY30-8476" fmla="*/ 1201849 h 4341716"/>
              <a:gd name="connsiteX31-8477" fmla="*/ 4205290 w 9336686"/>
              <a:gd name="connsiteY31-8478" fmla="*/ 1201815 h 4341716"/>
              <a:gd name="connsiteX32-8479" fmla="*/ 7432926 w 9336686"/>
              <a:gd name="connsiteY32-8480" fmla="*/ 1080452 h 4341716"/>
              <a:gd name="connsiteX33-8481" fmla="*/ 7432532 w 9336686"/>
              <a:gd name="connsiteY33-8482" fmla="*/ 1080486 h 4341716"/>
              <a:gd name="connsiteX34-8483" fmla="*/ 7430084 w 9336686"/>
              <a:gd name="connsiteY34-8484" fmla="*/ 1081320 h 4341716"/>
              <a:gd name="connsiteX35-8485" fmla="*/ 7432926 w 9336686"/>
              <a:gd name="connsiteY35-8486" fmla="*/ 1080452 h 4341716"/>
              <a:gd name="connsiteX36-8487" fmla="*/ 5688181 w 9336686"/>
              <a:gd name="connsiteY36-8488" fmla="*/ 735130 h 4341716"/>
              <a:gd name="connsiteX37-8489" fmla="*/ 5687787 w 9336686"/>
              <a:gd name="connsiteY37-8490" fmla="*/ 735164 h 4341716"/>
              <a:gd name="connsiteX38-8491" fmla="*/ 5685338 w 9336686"/>
              <a:gd name="connsiteY38-8492" fmla="*/ 735998 h 4341716"/>
              <a:gd name="connsiteX39-8493" fmla="*/ 5688181 w 9336686"/>
              <a:gd name="connsiteY39-8494" fmla="*/ 735130 h 4341716"/>
              <a:gd name="connsiteX40-8495" fmla="*/ 5447517 w 9336686"/>
              <a:gd name="connsiteY40-8496" fmla="*/ 0 h 4341716"/>
              <a:gd name="connsiteX41-8497" fmla="*/ 5447516 w 9336686"/>
              <a:gd name="connsiteY41-8498" fmla="*/ 1 h 4341716"/>
              <a:gd name="connsiteX42-8499" fmla="*/ 5576543 w 9336686"/>
              <a:gd name="connsiteY42-8500" fmla="*/ 129028 h 4341716"/>
              <a:gd name="connsiteX43-8501" fmla="*/ 5576543 w 9336686"/>
              <a:gd name="connsiteY43-8502" fmla="*/ 596197 h 4341716"/>
              <a:gd name="connsiteX44-8503" fmla="*/ 5584744 w 9336686"/>
              <a:gd name="connsiteY44-8504" fmla="*/ 642668 h 4341716"/>
              <a:gd name="connsiteX45-8505" fmla="*/ 5684473 w 9336686"/>
              <a:gd name="connsiteY45-8506" fmla="*/ 728617 h 4341716"/>
              <a:gd name="connsiteX46-8507" fmla="*/ 5707953 w 9336686"/>
              <a:gd name="connsiteY46-8508" fmla="*/ 730984 h 4341716"/>
              <a:gd name="connsiteX47-8509" fmla="*/ 5707953 w 9336686"/>
              <a:gd name="connsiteY47-8510" fmla="*/ 732350 h 4341716"/>
              <a:gd name="connsiteX48-8511" fmla="*/ 5751753 w 9336686"/>
              <a:gd name="connsiteY48-8512" fmla="*/ 741192 h 4341716"/>
              <a:gd name="connsiteX49-8513" fmla="*/ 5830557 w 9336686"/>
              <a:gd name="connsiteY49-8514" fmla="*/ 860080 h 4341716"/>
              <a:gd name="connsiteX50-8515" fmla="*/ 5830557 w 9336686"/>
              <a:gd name="connsiteY50-8516" fmla="*/ 910409 h 4341716"/>
              <a:gd name="connsiteX51-8517" fmla="*/ 5836071 w 9336686"/>
              <a:gd name="connsiteY51-8518" fmla="*/ 937722 h 4341716"/>
              <a:gd name="connsiteX52-8519" fmla="*/ 5954959 w 9336686"/>
              <a:gd name="connsiteY52-8520" fmla="*/ 1016526 h 4341716"/>
              <a:gd name="connsiteX53-8521" fmla="*/ 6046195 w 9336686"/>
              <a:gd name="connsiteY53-8522" fmla="*/ 978735 h 4341716"/>
              <a:gd name="connsiteX54-8523" fmla="*/ 6073131 w 9336686"/>
              <a:gd name="connsiteY54-8524" fmla="*/ 938784 h 4341716"/>
              <a:gd name="connsiteX55-8525" fmla="*/ 6073131 w 9336686"/>
              <a:gd name="connsiteY55-8526" fmla="*/ 710574 h 4341716"/>
              <a:gd name="connsiteX56-8527" fmla="*/ 6202158 w 9336686"/>
              <a:gd name="connsiteY56-8528" fmla="*/ 581547 h 4341716"/>
              <a:gd name="connsiteX57-8529" fmla="*/ 6202157 w 9336686"/>
              <a:gd name="connsiteY57-8530" fmla="*/ 581548 h 4341716"/>
              <a:gd name="connsiteX58-8531" fmla="*/ 6331184 w 9336686"/>
              <a:gd name="connsiteY58-8532" fmla="*/ 710575 h 4341716"/>
              <a:gd name="connsiteX59-8533" fmla="*/ 6331184 w 9336686"/>
              <a:gd name="connsiteY59-8534" fmla="*/ 1349947 h 4341716"/>
              <a:gd name="connsiteX60-8535" fmla="*/ 6336405 w 9336686"/>
              <a:gd name="connsiteY60-8536" fmla="*/ 1375809 h 4341716"/>
              <a:gd name="connsiteX61-8537" fmla="*/ 6455293 w 9336686"/>
              <a:gd name="connsiteY61-8538" fmla="*/ 1454613 h 4341716"/>
              <a:gd name="connsiteX62-8539" fmla="*/ 6574180 w 9336686"/>
              <a:gd name="connsiteY62-8540" fmla="*/ 1375809 h 4341716"/>
              <a:gd name="connsiteX63-8541" fmla="*/ 6574653 w 9336686"/>
              <a:gd name="connsiteY63-8542" fmla="*/ 1373466 h 4341716"/>
              <a:gd name="connsiteX64-8543" fmla="*/ 6574653 w 9336686"/>
              <a:gd name="connsiteY64-8544" fmla="*/ 1228521 h 4341716"/>
              <a:gd name="connsiteX65-8545" fmla="*/ 6653456 w 9336686"/>
              <a:gd name="connsiteY65-8546" fmla="*/ 1109633 h 4341716"/>
              <a:gd name="connsiteX66-8547" fmla="*/ 6701526 w 9336686"/>
              <a:gd name="connsiteY66-8548" fmla="*/ 1099929 h 4341716"/>
              <a:gd name="connsiteX67-8549" fmla="*/ 6701526 w 9336686"/>
              <a:gd name="connsiteY67-8550" fmla="*/ 1099191 h 4341716"/>
              <a:gd name="connsiteX68-8551" fmla="*/ 6725006 w 9336686"/>
              <a:gd name="connsiteY68-8552" fmla="*/ 1096824 h 4341716"/>
              <a:gd name="connsiteX69-8553" fmla="*/ 6802070 w 9336686"/>
              <a:gd name="connsiteY69-8554" fmla="*/ 1050380 h 4341716"/>
              <a:gd name="connsiteX70-8555" fmla="*/ 6823858 w 9336686"/>
              <a:gd name="connsiteY70-8556" fmla="*/ 1012404 h 4341716"/>
              <a:gd name="connsiteX71-8557" fmla="*/ 6823858 w 9336686"/>
              <a:gd name="connsiteY71-8558" fmla="*/ 886836 h 4341716"/>
              <a:gd name="connsiteX72-8559" fmla="*/ 6902661 w 9336686"/>
              <a:gd name="connsiteY72-8560" fmla="*/ 767948 h 4341716"/>
              <a:gd name="connsiteX73-8561" fmla="*/ 6950731 w 9336686"/>
              <a:gd name="connsiteY73-8562" fmla="*/ 758244 h 4341716"/>
              <a:gd name="connsiteX74-8563" fmla="*/ 6950731 w 9336686"/>
              <a:gd name="connsiteY74-8564" fmla="*/ 757506 h 4341716"/>
              <a:gd name="connsiteX75-8565" fmla="*/ 6974211 w 9336686"/>
              <a:gd name="connsiteY75-8566" fmla="*/ 755139 h 4341716"/>
              <a:gd name="connsiteX76-8567" fmla="*/ 7051275 w 9336686"/>
              <a:gd name="connsiteY76-8568" fmla="*/ 708695 h 4341716"/>
              <a:gd name="connsiteX77-8569" fmla="*/ 7063236 w 9336686"/>
              <a:gd name="connsiteY77-8570" fmla="*/ 687847 h 4341716"/>
              <a:gd name="connsiteX78-8571" fmla="*/ 7063236 w 9336686"/>
              <a:gd name="connsiteY78-8572" fmla="*/ 474349 h 4341716"/>
              <a:gd name="connsiteX79-8573" fmla="*/ 7192262 w 9336686"/>
              <a:gd name="connsiteY79-8574" fmla="*/ 345322 h 4341716"/>
              <a:gd name="connsiteX80-8575" fmla="*/ 7192261 w 9336686"/>
              <a:gd name="connsiteY80-8576" fmla="*/ 345323 h 4341716"/>
              <a:gd name="connsiteX81-8577" fmla="*/ 7321289 w 9336686"/>
              <a:gd name="connsiteY81-8578" fmla="*/ 474350 h 4341716"/>
              <a:gd name="connsiteX82-8579" fmla="*/ 7321289 w 9336686"/>
              <a:gd name="connsiteY82-8580" fmla="*/ 941519 h 4341716"/>
              <a:gd name="connsiteX83-8581" fmla="*/ 7329490 w 9336686"/>
              <a:gd name="connsiteY83-8582" fmla="*/ 987990 h 4341716"/>
              <a:gd name="connsiteX84-8583" fmla="*/ 7429218 w 9336686"/>
              <a:gd name="connsiteY84-8584" fmla="*/ 1073939 h 4341716"/>
              <a:gd name="connsiteX85-8585" fmla="*/ 7452698 w 9336686"/>
              <a:gd name="connsiteY85-8586" fmla="*/ 1076306 h 4341716"/>
              <a:gd name="connsiteX86-8587" fmla="*/ 7452698 w 9336686"/>
              <a:gd name="connsiteY86-8588" fmla="*/ 1077672 h 4341716"/>
              <a:gd name="connsiteX87-8589" fmla="*/ 7496498 w 9336686"/>
              <a:gd name="connsiteY87-8590" fmla="*/ 1086514 h 4341716"/>
              <a:gd name="connsiteX88-8591" fmla="*/ 7575302 w 9336686"/>
              <a:gd name="connsiteY88-8592" fmla="*/ 1205402 h 4341716"/>
              <a:gd name="connsiteX89-8593" fmla="*/ 7575302 w 9336686"/>
              <a:gd name="connsiteY89-8594" fmla="*/ 1345613 h 4341716"/>
              <a:gd name="connsiteX90-8595" fmla="*/ 7581398 w 9336686"/>
              <a:gd name="connsiteY90-8596" fmla="*/ 1375809 h 4341716"/>
              <a:gd name="connsiteX91-8597" fmla="*/ 7700287 w 9336686"/>
              <a:gd name="connsiteY91-8598" fmla="*/ 1454613 h 4341716"/>
              <a:gd name="connsiteX92-8599" fmla="*/ 7819175 w 9336686"/>
              <a:gd name="connsiteY92-8600" fmla="*/ 1375809 h 4341716"/>
              <a:gd name="connsiteX93-8601" fmla="*/ 7821117 w 9336686"/>
              <a:gd name="connsiteY93-8602" fmla="*/ 1366189 h 4341716"/>
              <a:gd name="connsiteX94-8603" fmla="*/ 7821117 w 9336686"/>
              <a:gd name="connsiteY94-8604" fmla="*/ 1101809 h 4341716"/>
              <a:gd name="connsiteX95-8605" fmla="*/ 7950144 w 9336686"/>
              <a:gd name="connsiteY95-8606" fmla="*/ 972782 h 4341716"/>
              <a:gd name="connsiteX96-8607" fmla="*/ 7950143 w 9336686"/>
              <a:gd name="connsiteY96-8608" fmla="*/ 972783 h 4341716"/>
              <a:gd name="connsiteX97-8609" fmla="*/ 8079171 w 9336686"/>
              <a:gd name="connsiteY97-8610" fmla="*/ 1101810 h 4341716"/>
              <a:gd name="connsiteX98-8611" fmla="*/ 8079171 w 9336686"/>
              <a:gd name="connsiteY98-8612" fmla="*/ 1568979 h 4341716"/>
              <a:gd name="connsiteX99-8613" fmla="*/ 8087371 w 9336686"/>
              <a:gd name="connsiteY99-8614" fmla="*/ 1615450 h 4341716"/>
              <a:gd name="connsiteX100-8615" fmla="*/ 8187101 w 9336686"/>
              <a:gd name="connsiteY100-8616" fmla="*/ 1701399 h 4341716"/>
              <a:gd name="connsiteX101-8617" fmla="*/ 8210581 w 9336686"/>
              <a:gd name="connsiteY101-8618" fmla="*/ 1703766 h 4341716"/>
              <a:gd name="connsiteX102-8619" fmla="*/ 8210581 w 9336686"/>
              <a:gd name="connsiteY102-8620" fmla="*/ 1705132 h 4341716"/>
              <a:gd name="connsiteX103-8621" fmla="*/ 8254380 w 9336686"/>
              <a:gd name="connsiteY103-8622" fmla="*/ 1713974 h 4341716"/>
              <a:gd name="connsiteX104-8623" fmla="*/ 8333185 w 9336686"/>
              <a:gd name="connsiteY104-8624" fmla="*/ 1832862 h 4341716"/>
              <a:gd name="connsiteX105-8625" fmla="*/ 8333185 w 9336686"/>
              <a:gd name="connsiteY105-8626" fmla="*/ 1954283 h 4341716"/>
              <a:gd name="connsiteX106-8627" fmla="*/ 8333416 w 9336686"/>
              <a:gd name="connsiteY106-8628" fmla="*/ 1955426 h 4341716"/>
              <a:gd name="connsiteX107-8629" fmla="*/ 8452304 w 9336686"/>
              <a:gd name="connsiteY107-8630" fmla="*/ 2034230 h 4341716"/>
              <a:gd name="connsiteX108-8631" fmla="*/ 8571191 w 9336686"/>
              <a:gd name="connsiteY108-8632" fmla="*/ 1955426 h 4341716"/>
              <a:gd name="connsiteX109-8633" fmla="*/ 8574647 w 9336686"/>
              <a:gd name="connsiteY109-8634" fmla="*/ 1938306 h 4341716"/>
              <a:gd name="connsiteX110-8635" fmla="*/ 8574647 w 9336686"/>
              <a:gd name="connsiteY110-8636" fmla="*/ 1727044 h 4341716"/>
              <a:gd name="connsiteX111-8637" fmla="*/ 8653450 w 9336686"/>
              <a:gd name="connsiteY111-8638" fmla="*/ 1608156 h 4341716"/>
              <a:gd name="connsiteX112-8639" fmla="*/ 8701520 w 9336686"/>
              <a:gd name="connsiteY112-8640" fmla="*/ 1598452 h 4341716"/>
              <a:gd name="connsiteX113-8641" fmla="*/ 8701520 w 9336686"/>
              <a:gd name="connsiteY113-8642" fmla="*/ 1597714 h 4341716"/>
              <a:gd name="connsiteX114-8643" fmla="*/ 8725000 w 9336686"/>
              <a:gd name="connsiteY114-8644" fmla="*/ 1595347 h 4341716"/>
              <a:gd name="connsiteX115-8645" fmla="*/ 8802064 w 9336686"/>
              <a:gd name="connsiteY115-8646" fmla="*/ 1548903 h 4341716"/>
              <a:gd name="connsiteX116-8647" fmla="*/ 8824619 w 9336686"/>
              <a:gd name="connsiteY116-8648" fmla="*/ 1509590 h 4341716"/>
              <a:gd name="connsiteX117-8649" fmla="*/ 8824619 w 9336686"/>
              <a:gd name="connsiteY117-8650" fmla="*/ 809977 h 4341716"/>
              <a:gd name="connsiteX118-8651" fmla="*/ 8953646 w 9336686"/>
              <a:gd name="connsiteY118-8652" fmla="*/ 680950 h 4341716"/>
              <a:gd name="connsiteX119-8653" fmla="*/ 8953645 w 9336686"/>
              <a:gd name="connsiteY119-8654" fmla="*/ 680951 h 4341716"/>
              <a:gd name="connsiteX120-8655" fmla="*/ 9082672 w 9336686"/>
              <a:gd name="connsiteY120-8656" fmla="*/ 809978 h 4341716"/>
              <a:gd name="connsiteX121-8657" fmla="*/ 9082672 w 9336686"/>
              <a:gd name="connsiteY121-8658" fmla="*/ 1277147 h 4341716"/>
              <a:gd name="connsiteX122-8659" fmla="*/ 9090873 w 9336686"/>
              <a:gd name="connsiteY122-8660" fmla="*/ 1323618 h 4341716"/>
              <a:gd name="connsiteX123-8661" fmla="*/ 9190602 w 9336686"/>
              <a:gd name="connsiteY123-8662" fmla="*/ 1409567 h 4341716"/>
              <a:gd name="connsiteX124-8663" fmla="*/ 9214082 w 9336686"/>
              <a:gd name="connsiteY124-8664" fmla="*/ 1411934 h 4341716"/>
              <a:gd name="connsiteX125-8665" fmla="*/ 9214082 w 9336686"/>
              <a:gd name="connsiteY125-8666" fmla="*/ 1413300 h 4341716"/>
              <a:gd name="connsiteX126-8667" fmla="*/ 9257882 w 9336686"/>
              <a:gd name="connsiteY126-8668" fmla="*/ 1422142 h 4341716"/>
              <a:gd name="connsiteX127-8669" fmla="*/ 9336686 w 9336686"/>
              <a:gd name="connsiteY127-8670" fmla="*/ 1541030 h 4341716"/>
              <a:gd name="connsiteX128-8671" fmla="*/ 9336686 w 9336686"/>
              <a:gd name="connsiteY128-8672" fmla="*/ 2136650 h 4341716"/>
              <a:gd name="connsiteX129-8673" fmla="*/ 9336686 w 9336686"/>
              <a:gd name="connsiteY129-8674" fmla="*/ 2205066 h 4341716"/>
              <a:gd name="connsiteX130-8675" fmla="*/ 9336685 w 9336686"/>
              <a:gd name="connsiteY130-8676" fmla="*/ 3558605 h 4341716"/>
              <a:gd name="connsiteX131-8677" fmla="*/ 9207658 w 9336686"/>
              <a:gd name="connsiteY131-8678" fmla="*/ 3687632 h 4341716"/>
              <a:gd name="connsiteX132-8679" fmla="*/ 9207659 w 9336686"/>
              <a:gd name="connsiteY132-8680" fmla="*/ 3687631 h 4341716"/>
              <a:gd name="connsiteX133-8681" fmla="*/ 9078632 w 9336686"/>
              <a:gd name="connsiteY133-8682" fmla="*/ 3558604 h 4341716"/>
              <a:gd name="connsiteX134-8683" fmla="*/ 9078632 w 9336686"/>
              <a:gd name="connsiteY134-8684" fmla="*/ 2935868 h 4341716"/>
              <a:gd name="connsiteX135-8685" fmla="*/ 9062402 w 9336686"/>
              <a:gd name="connsiteY135-8686" fmla="*/ 2909117 h 4341716"/>
              <a:gd name="connsiteX136-8687" fmla="*/ 8962838 w 9336686"/>
              <a:gd name="connsiteY136-8688" fmla="*/ 2862163 h 4341716"/>
              <a:gd name="connsiteX137-8689" fmla="*/ 8843950 w 9336686"/>
              <a:gd name="connsiteY137-8690" fmla="*/ 2940967 h 4341716"/>
              <a:gd name="connsiteX138-8691" fmla="*/ 8842149 w 9336686"/>
              <a:gd name="connsiteY138-8692" fmla="*/ 2949889 h 4341716"/>
              <a:gd name="connsiteX139-8693" fmla="*/ 8842149 w 9336686"/>
              <a:gd name="connsiteY139-8694" fmla="*/ 3377665 h 4341716"/>
              <a:gd name="connsiteX140-8695" fmla="*/ 8713122 w 9336686"/>
              <a:gd name="connsiteY140-8696" fmla="*/ 3506692 h 4341716"/>
              <a:gd name="connsiteX141-8697" fmla="*/ 8713123 w 9336686"/>
              <a:gd name="connsiteY141-8698" fmla="*/ 3506691 h 4341716"/>
              <a:gd name="connsiteX142-8699" fmla="*/ 8584096 w 9336686"/>
              <a:gd name="connsiteY142-8700" fmla="*/ 3377664 h 4341716"/>
              <a:gd name="connsiteX143-8701" fmla="*/ 8584096 w 9336686"/>
              <a:gd name="connsiteY143-8702" fmla="*/ 2205066 h 4341716"/>
              <a:gd name="connsiteX144-8703" fmla="*/ 8584095 w 9336686"/>
              <a:gd name="connsiteY144-8704" fmla="*/ 2205066 h 4341716"/>
              <a:gd name="connsiteX145-8705" fmla="*/ 8584095 w 9336686"/>
              <a:gd name="connsiteY145-8706" fmla="*/ 3394187 h 4341716"/>
              <a:gd name="connsiteX146-8707" fmla="*/ 8573957 w 9336686"/>
              <a:gd name="connsiteY146-8708" fmla="*/ 3343968 h 4341716"/>
              <a:gd name="connsiteX147-8709" fmla="*/ 8455069 w 9336686"/>
              <a:gd name="connsiteY147-8710" fmla="*/ 3265164 h 4341716"/>
              <a:gd name="connsiteX148-8711" fmla="*/ 8336182 w 9336686"/>
              <a:gd name="connsiteY148-8712" fmla="*/ 3343968 h 4341716"/>
              <a:gd name="connsiteX149-8713" fmla="*/ 8326418 w 9336686"/>
              <a:gd name="connsiteY149-8714" fmla="*/ 3392328 h 4341716"/>
              <a:gd name="connsiteX150-8715" fmla="*/ 8326418 w 9336686"/>
              <a:gd name="connsiteY150-8716" fmla="*/ 3978730 h 4341716"/>
              <a:gd name="connsiteX151-8717" fmla="*/ 8197391 w 9336686"/>
              <a:gd name="connsiteY151-8718" fmla="*/ 4107757 h 4341716"/>
              <a:gd name="connsiteX152-8719" fmla="*/ 8197392 w 9336686"/>
              <a:gd name="connsiteY152-8720" fmla="*/ 4107756 h 4341716"/>
              <a:gd name="connsiteX153-8721" fmla="*/ 8068365 w 9336686"/>
              <a:gd name="connsiteY153-8722" fmla="*/ 3978729 h 4341716"/>
              <a:gd name="connsiteX154-8723" fmla="*/ 8068365 w 9336686"/>
              <a:gd name="connsiteY154-8724" fmla="*/ 2205066 h 4341716"/>
              <a:gd name="connsiteX155-8725" fmla="*/ 8068364 w 9336686"/>
              <a:gd name="connsiteY155-8726" fmla="*/ 3081767 h 4341716"/>
              <a:gd name="connsiteX156-8727" fmla="*/ 8058226 w 9336686"/>
              <a:gd name="connsiteY156-8728" fmla="*/ 3031548 h 4341716"/>
              <a:gd name="connsiteX157-8729" fmla="*/ 7939338 w 9336686"/>
              <a:gd name="connsiteY157-8730" fmla="*/ 2952744 h 4341716"/>
              <a:gd name="connsiteX158-8731" fmla="*/ 7820451 w 9336686"/>
              <a:gd name="connsiteY158-8732" fmla="*/ 3031548 h 4341716"/>
              <a:gd name="connsiteX159-8733" fmla="*/ 7816853 w 9336686"/>
              <a:gd name="connsiteY159-8734" fmla="*/ 3049367 h 4341716"/>
              <a:gd name="connsiteX160-8735" fmla="*/ 7816853 w 9336686"/>
              <a:gd name="connsiteY160-8736" fmla="*/ 3358313 h 4341716"/>
              <a:gd name="connsiteX161-8737" fmla="*/ 7687826 w 9336686"/>
              <a:gd name="connsiteY161-8738" fmla="*/ 3487340 h 4341716"/>
              <a:gd name="connsiteX162-8739" fmla="*/ 7687827 w 9336686"/>
              <a:gd name="connsiteY162-8740" fmla="*/ 3487339 h 4341716"/>
              <a:gd name="connsiteX163-8741" fmla="*/ 7558800 w 9336686"/>
              <a:gd name="connsiteY163-8742" fmla="*/ 3358312 h 4341716"/>
              <a:gd name="connsiteX164-8743" fmla="*/ 7558800 w 9336686"/>
              <a:gd name="connsiteY164-8744" fmla="*/ 2977960 h 4341716"/>
              <a:gd name="connsiteX165-8745" fmla="*/ 7551332 w 9336686"/>
              <a:gd name="connsiteY165-8746" fmla="*/ 2940967 h 4341716"/>
              <a:gd name="connsiteX166-8747" fmla="*/ 7432444 w 9336686"/>
              <a:gd name="connsiteY166-8748" fmla="*/ 2862163 h 4341716"/>
              <a:gd name="connsiteX167-8749" fmla="*/ 7303417 w 9336686"/>
              <a:gd name="connsiteY167-8750" fmla="*/ 2991190 h 4341716"/>
              <a:gd name="connsiteX168-8751" fmla="*/ 7303417 w 9336686"/>
              <a:gd name="connsiteY168-8752" fmla="*/ 2205066 h 4341716"/>
              <a:gd name="connsiteX169-8753" fmla="*/ 7303416 w 9336686"/>
              <a:gd name="connsiteY169-8754" fmla="*/ 3761682 h 4341716"/>
              <a:gd name="connsiteX170-8755" fmla="*/ 7174389 w 9336686"/>
              <a:gd name="connsiteY170-8756" fmla="*/ 3890709 h 4341716"/>
              <a:gd name="connsiteX171-8757" fmla="*/ 7174390 w 9336686"/>
              <a:gd name="connsiteY171-8758" fmla="*/ 3890708 h 4341716"/>
              <a:gd name="connsiteX172-8759" fmla="*/ 7045363 w 9336686"/>
              <a:gd name="connsiteY172-8760" fmla="*/ 3761681 h 4341716"/>
              <a:gd name="connsiteX173-8761" fmla="*/ 7045362 w 9336686"/>
              <a:gd name="connsiteY173-8762" fmla="*/ 3778204 h 4341716"/>
              <a:gd name="connsiteX174-8763" fmla="*/ 7035224 w 9336686"/>
              <a:gd name="connsiteY174-8764" fmla="*/ 3727985 h 4341716"/>
              <a:gd name="connsiteX175-8765" fmla="*/ 6916336 w 9336686"/>
              <a:gd name="connsiteY175-8766" fmla="*/ 3649181 h 4341716"/>
              <a:gd name="connsiteX176-8767" fmla="*/ 6797449 w 9336686"/>
              <a:gd name="connsiteY176-8768" fmla="*/ 3727985 h 4341716"/>
              <a:gd name="connsiteX177-8769" fmla="*/ 6787685 w 9336686"/>
              <a:gd name="connsiteY177-8770" fmla="*/ 3776346 h 4341716"/>
              <a:gd name="connsiteX178-8771" fmla="*/ 6787685 w 9336686"/>
              <a:gd name="connsiteY178-8772" fmla="*/ 3861685 h 4341716"/>
              <a:gd name="connsiteX179-8773" fmla="*/ 6658658 w 9336686"/>
              <a:gd name="connsiteY179-8774" fmla="*/ 3990712 h 4341716"/>
              <a:gd name="connsiteX180-8775" fmla="*/ 6658659 w 9336686"/>
              <a:gd name="connsiteY180-8776" fmla="*/ 3990711 h 4341716"/>
              <a:gd name="connsiteX181-8777" fmla="*/ 6529632 w 9336686"/>
              <a:gd name="connsiteY181-8778" fmla="*/ 3861684 h 4341716"/>
              <a:gd name="connsiteX182-8779" fmla="*/ 6529631 w 9336686"/>
              <a:gd name="connsiteY182-8780" fmla="*/ 3267664 h 4341716"/>
              <a:gd name="connsiteX183-8781" fmla="*/ 6519493 w 9336686"/>
              <a:gd name="connsiteY183-8782" fmla="*/ 3217445 h 4341716"/>
              <a:gd name="connsiteX184-8783" fmla="*/ 6400605 w 9336686"/>
              <a:gd name="connsiteY184-8784" fmla="*/ 3138641 h 4341716"/>
              <a:gd name="connsiteX185-8785" fmla="*/ 6281718 w 9336686"/>
              <a:gd name="connsiteY185-8786" fmla="*/ 3217445 h 4341716"/>
              <a:gd name="connsiteX186-8787" fmla="*/ 6278120 w 9336686"/>
              <a:gd name="connsiteY186-8788" fmla="*/ 3235264 h 4341716"/>
              <a:gd name="connsiteX187-8789" fmla="*/ 6278120 w 9336686"/>
              <a:gd name="connsiteY187-8790" fmla="*/ 3324182 h 4341716"/>
              <a:gd name="connsiteX188-8791" fmla="*/ 6149093 w 9336686"/>
              <a:gd name="connsiteY188-8792" fmla="*/ 3453209 h 4341716"/>
              <a:gd name="connsiteX189-8793" fmla="*/ 6149094 w 9336686"/>
              <a:gd name="connsiteY189-8794" fmla="*/ 3453208 h 4341716"/>
              <a:gd name="connsiteX190-8795" fmla="*/ 6020067 w 9336686"/>
              <a:gd name="connsiteY190-8796" fmla="*/ 3324181 h 4341716"/>
              <a:gd name="connsiteX191-8797" fmla="*/ 6020067 w 9336686"/>
              <a:gd name="connsiteY191-8798" fmla="*/ 3254438 h 4341716"/>
              <a:gd name="connsiteX192-8799" fmla="*/ 6012599 w 9336686"/>
              <a:gd name="connsiteY192-8800" fmla="*/ 3217445 h 4341716"/>
              <a:gd name="connsiteX193-8801" fmla="*/ 5893711 w 9336686"/>
              <a:gd name="connsiteY193-8802" fmla="*/ 3138641 h 4341716"/>
              <a:gd name="connsiteX194-8803" fmla="*/ 5774823 w 9336686"/>
              <a:gd name="connsiteY194-8804" fmla="*/ 3217445 h 4341716"/>
              <a:gd name="connsiteX195-8805" fmla="*/ 5765060 w 9336686"/>
              <a:gd name="connsiteY195-8806" fmla="*/ 3265805 h 4341716"/>
              <a:gd name="connsiteX196-8807" fmla="*/ 5765060 w 9336686"/>
              <a:gd name="connsiteY196-8808" fmla="*/ 3558605 h 4341716"/>
              <a:gd name="connsiteX197-8809" fmla="*/ 5636033 w 9336686"/>
              <a:gd name="connsiteY197-8810" fmla="*/ 3687632 h 4341716"/>
              <a:gd name="connsiteX198-8811" fmla="*/ 5636034 w 9336686"/>
              <a:gd name="connsiteY198-8812" fmla="*/ 3687631 h 4341716"/>
              <a:gd name="connsiteX199-8813" fmla="*/ 5507007 w 9336686"/>
              <a:gd name="connsiteY199-8814" fmla="*/ 3558604 h 4341716"/>
              <a:gd name="connsiteX200-8815" fmla="*/ 5507007 w 9336686"/>
              <a:gd name="connsiteY200-8816" fmla="*/ 2935868 h 4341716"/>
              <a:gd name="connsiteX201-8817" fmla="*/ 5490777 w 9336686"/>
              <a:gd name="connsiteY201-8818" fmla="*/ 2909117 h 4341716"/>
              <a:gd name="connsiteX202-8819" fmla="*/ 5391213 w 9336686"/>
              <a:gd name="connsiteY202-8820" fmla="*/ 2862163 h 4341716"/>
              <a:gd name="connsiteX203-8821" fmla="*/ 5299977 w 9336686"/>
              <a:gd name="connsiteY203-8822" fmla="*/ 2899954 h 4341716"/>
              <a:gd name="connsiteX204-8823" fmla="*/ 5273771 w 9336686"/>
              <a:gd name="connsiteY204-8824" fmla="*/ 2938823 h 4341716"/>
              <a:gd name="connsiteX205-8825" fmla="*/ 5273771 w 9336686"/>
              <a:gd name="connsiteY205-8826" fmla="*/ 3014951 h 4341716"/>
              <a:gd name="connsiteX206-8827" fmla="*/ 5194967 w 9336686"/>
              <a:gd name="connsiteY206-8828" fmla="*/ 3133839 h 4341716"/>
              <a:gd name="connsiteX207-8829" fmla="*/ 5151167 w 9336686"/>
              <a:gd name="connsiteY207-8830" fmla="*/ 3142681 h 4341716"/>
              <a:gd name="connsiteX208-8831" fmla="*/ 5151167 w 9336686"/>
              <a:gd name="connsiteY208-8832" fmla="*/ 3144047 h 4341716"/>
              <a:gd name="connsiteX209-8833" fmla="*/ 5127687 w 9336686"/>
              <a:gd name="connsiteY209-8834" fmla="*/ 3146414 h 4341716"/>
              <a:gd name="connsiteX210-8835" fmla="*/ 5027958 w 9336686"/>
              <a:gd name="connsiteY210-8836" fmla="*/ 3232363 h 4341716"/>
              <a:gd name="connsiteX211-8837" fmla="*/ 5019757 w 9336686"/>
              <a:gd name="connsiteY211-8838" fmla="*/ 3278834 h 4341716"/>
              <a:gd name="connsiteX212-8839" fmla="*/ 5019757 w 9336686"/>
              <a:gd name="connsiteY212-8840" fmla="*/ 3746003 h 4341716"/>
              <a:gd name="connsiteX213-8841" fmla="*/ 4890730 w 9336686"/>
              <a:gd name="connsiteY213-8842" fmla="*/ 3875030 h 4341716"/>
              <a:gd name="connsiteX214-8843" fmla="*/ 4890731 w 9336686"/>
              <a:gd name="connsiteY214-8844" fmla="*/ 3875031 h 4341716"/>
              <a:gd name="connsiteX215-8845" fmla="*/ 4761704 w 9336686"/>
              <a:gd name="connsiteY215-8846" fmla="*/ 3746004 h 4341716"/>
              <a:gd name="connsiteX216-8847" fmla="*/ 4761704 w 9336686"/>
              <a:gd name="connsiteY216-8848" fmla="*/ 3425369 h 4341716"/>
              <a:gd name="connsiteX217-8849" fmla="*/ 4744536 w 9336686"/>
              <a:gd name="connsiteY217-8850" fmla="*/ 3397074 h 4341716"/>
              <a:gd name="connsiteX218-8851" fmla="*/ 4644973 w 9336686"/>
              <a:gd name="connsiteY218-8852" fmla="*/ 3350120 h 4341716"/>
              <a:gd name="connsiteX219-8853" fmla="*/ 4526085 w 9336686"/>
              <a:gd name="connsiteY219-8854" fmla="*/ 3428924 h 4341716"/>
              <a:gd name="connsiteX220-8855" fmla="*/ 4519985 w 9336686"/>
              <a:gd name="connsiteY220-8856" fmla="*/ 3459140 h 4341716"/>
              <a:gd name="connsiteX221-8857" fmla="*/ 4519985 w 9336686"/>
              <a:gd name="connsiteY221-8858" fmla="*/ 4066575 h 4341716"/>
              <a:gd name="connsiteX222-8859" fmla="*/ 4390958 w 9336686"/>
              <a:gd name="connsiteY222-8860" fmla="*/ 4195602 h 4341716"/>
              <a:gd name="connsiteX223-8861" fmla="*/ 4390959 w 9336686"/>
              <a:gd name="connsiteY223-8862" fmla="*/ 4195601 h 4341716"/>
              <a:gd name="connsiteX224-8863" fmla="*/ 4261932 w 9336686"/>
              <a:gd name="connsiteY224-8864" fmla="*/ 4066574 h 4341716"/>
              <a:gd name="connsiteX225-8865" fmla="*/ 4261932 w 9336686"/>
              <a:gd name="connsiteY225-8866" fmla="*/ 3955216 h 4341716"/>
              <a:gd name="connsiteX226-8867" fmla="*/ 4260106 w 9336686"/>
              <a:gd name="connsiteY226-8868" fmla="*/ 3946171 h 4341716"/>
              <a:gd name="connsiteX227-8869" fmla="*/ 4141220 w 9336686"/>
              <a:gd name="connsiteY227-8870" fmla="*/ 3867367 h 4341716"/>
              <a:gd name="connsiteX228-8871" fmla="*/ 4022332 w 9336686"/>
              <a:gd name="connsiteY228-8872" fmla="*/ 3946171 h 4341716"/>
              <a:gd name="connsiteX229-8873" fmla="*/ 4018195 w 9336686"/>
              <a:gd name="connsiteY229-8874" fmla="*/ 3966664 h 4341716"/>
              <a:gd name="connsiteX230-8875" fmla="*/ 4018195 w 9336686"/>
              <a:gd name="connsiteY230-8876" fmla="*/ 4212689 h 4341716"/>
              <a:gd name="connsiteX231-8877" fmla="*/ 3889168 w 9336686"/>
              <a:gd name="connsiteY231-8878" fmla="*/ 4341716 h 4341716"/>
              <a:gd name="connsiteX232-8879" fmla="*/ 3889169 w 9336686"/>
              <a:gd name="connsiteY232-8880" fmla="*/ 4341715 h 4341716"/>
              <a:gd name="connsiteX233-8881" fmla="*/ 3760142 w 9336686"/>
              <a:gd name="connsiteY233-8882" fmla="*/ 4212688 h 4341716"/>
              <a:gd name="connsiteX234-8883" fmla="*/ 3760142 w 9336686"/>
              <a:gd name="connsiteY234-8884" fmla="*/ 3745519 h 4341716"/>
              <a:gd name="connsiteX235-8885" fmla="*/ 3751941 w 9336686"/>
              <a:gd name="connsiteY235-8886" fmla="*/ 3699048 h 4341716"/>
              <a:gd name="connsiteX236-8887" fmla="*/ 3652212 w 9336686"/>
              <a:gd name="connsiteY236-8888" fmla="*/ 3613099 h 4341716"/>
              <a:gd name="connsiteX237-8889" fmla="*/ 3628732 w 9336686"/>
              <a:gd name="connsiteY237-8890" fmla="*/ 3610732 h 4341716"/>
              <a:gd name="connsiteX238-8891" fmla="*/ 3628732 w 9336686"/>
              <a:gd name="connsiteY238-8892" fmla="*/ 3609366 h 4341716"/>
              <a:gd name="connsiteX239-8893" fmla="*/ 3584932 w 9336686"/>
              <a:gd name="connsiteY239-8894" fmla="*/ 3600524 h 4341716"/>
              <a:gd name="connsiteX240-8895" fmla="*/ 3506128 w 9336686"/>
              <a:gd name="connsiteY240-8896" fmla="*/ 3481636 h 4341716"/>
              <a:gd name="connsiteX241-8897" fmla="*/ 3506128 w 9336686"/>
              <a:gd name="connsiteY241-8898" fmla="*/ 3431307 h 4341716"/>
              <a:gd name="connsiteX242-8899" fmla="*/ 3500614 w 9336686"/>
              <a:gd name="connsiteY242-8900" fmla="*/ 3403994 h 4341716"/>
              <a:gd name="connsiteX243-8901" fmla="*/ 3381726 w 9336686"/>
              <a:gd name="connsiteY243-8902" fmla="*/ 3325190 h 4341716"/>
              <a:gd name="connsiteX244-8903" fmla="*/ 3290490 w 9336686"/>
              <a:gd name="connsiteY244-8904" fmla="*/ 3362981 h 4341716"/>
              <a:gd name="connsiteX245-8905" fmla="*/ 3263554 w 9336686"/>
              <a:gd name="connsiteY245-8906" fmla="*/ 3402932 h 4341716"/>
              <a:gd name="connsiteX246-8907" fmla="*/ 3263554 w 9336686"/>
              <a:gd name="connsiteY246-8908" fmla="*/ 3631142 h 4341716"/>
              <a:gd name="connsiteX247-8909" fmla="*/ 3134527 w 9336686"/>
              <a:gd name="connsiteY247-8910" fmla="*/ 3760169 h 4341716"/>
              <a:gd name="connsiteX248-8911" fmla="*/ 3134528 w 9336686"/>
              <a:gd name="connsiteY248-8912" fmla="*/ 3760168 h 4341716"/>
              <a:gd name="connsiteX249-8913" fmla="*/ 3005501 w 9336686"/>
              <a:gd name="connsiteY249-8914" fmla="*/ 3631141 h 4341716"/>
              <a:gd name="connsiteX250-8915" fmla="*/ 3005501 w 9336686"/>
              <a:gd name="connsiteY250-8916" fmla="*/ 2991769 h 4341716"/>
              <a:gd name="connsiteX251-8917" fmla="*/ 3000280 w 9336686"/>
              <a:gd name="connsiteY251-8918" fmla="*/ 2965907 h 4341716"/>
              <a:gd name="connsiteX252-8919" fmla="*/ 2881392 w 9336686"/>
              <a:gd name="connsiteY252-8920" fmla="*/ 2887103 h 4341716"/>
              <a:gd name="connsiteX253-8921" fmla="*/ 2762505 w 9336686"/>
              <a:gd name="connsiteY253-8922" fmla="*/ 2965907 h 4341716"/>
              <a:gd name="connsiteX254-8923" fmla="*/ 2762032 w 9336686"/>
              <a:gd name="connsiteY254-8924" fmla="*/ 2968250 h 4341716"/>
              <a:gd name="connsiteX255-8925" fmla="*/ 2762032 w 9336686"/>
              <a:gd name="connsiteY255-8926" fmla="*/ 3113195 h 4341716"/>
              <a:gd name="connsiteX256-8927" fmla="*/ 2683229 w 9336686"/>
              <a:gd name="connsiteY256-8928" fmla="*/ 3232083 h 4341716"/>
              <a:gd name="connsiteX257-8929" fmla="*/ 2635159 w 9336686"/>
              <a:gd name="connsiteY257-8930" fmla="*/ 3241787 h 4341716"/>
              <a:gd name="connsiteX258-8931" fmla="*/ 2635159 w 9336686"/>
              <a:gd name="connsiteY258-8932" fmla="*/ 3242525 h 4341716"/>
              <a:gd name="connsiteX259-8933" fmla="*/ 2611679 w 9336686"/>
              <a:gd name="connsiteY259-8934" fmla="*/ 3244892 h 4341716"/>
              <a:gd name="connsiteX260-8935" fmla="*/ 2534615 w 9336686"/>
              <a:gd name="connsiteY260-8936" fmla="*/ 3291336 h 4341716"/>
              <a:gd name="connsiteX261-8937" fmla="*/ 2512827 w 9336686"/>
              <a:gd name="connsiteY261-8938" fmla="*/ 3329312 h 4341716"/>
              <a:gd name="connsiteX262-8939" fmla="*/ 2512827 w 9336686"/>
              <a:gd name="connsiteY262-8940" fmla="*/ 3454880 h 4341716"/>
              <a:gd name="connsiteX263-8941" fmla="*/ 2434024 w 9336686"/>
              <a:gd name="connsiteY263-8942" fmla="*/ 3573768 h 4341716"/>
              <a:gd name="connsiteX264-8943" fmla="*/ 2385954 w 9336686"/>
              <a:gd name="connsiteY264-8944" fmla="*/ 3583472 h 4341716"/>
              <a:gd name="connsiteX265-8945" fmla="*/ 2385954 w 9336686"/>
              <a:gd name="connsiteY265-8946" fmla="*/ 3584210 h 4341716"/>
              <a:gd name="connsiteX266-8947" fmla="*/ 2362474 w 9336686"/>
              <a:gd name="connsiteY266-8948" fmla="*/ 3586577 h 4341716"/>
              <a:gd name="connsiteX267-8949" fmla="*/ 2285410 w 9336686"/>
              <a:gd name="connsiteY267-8950" fmla="*/ 3633021 h 4341716"/>
              <a:gd name="connsiteX268-8951" fmla="*/ 2273449 w 9336686"/>
              <a:gd name="connsiteY268-8952" fmla="*/ 3653869 h 4341716"/>
              <a:gd name="connsiteX269-8953" fmla="*/ 2273449 w 9336686"/>
              <a:gd name="connsiteY269-8954" fmla="*/ 3867367 h 4341716"/>
              <a:gd name="connsiteX270-8955" fmla="*/ 2144423 w 9336686"/>
              <a:gd name="connsiteY270-8956" fmla="*/ 3996394 h 4341716"/>
              <a:gd name="connsiteX271-8957" fmla="*/ 2144424 w 9336686"/>
              <a:gd name="connsiteY271-8958" fmla="*/ 3996393 h 4341716"/>
              <a:gd name="connsiteX272-8959" fmla="*/ 2015396 w 9336686"/>
              <a:gd name="connsiteY272-8960" fmla="*/ 3867366 h 4341716"/>
              <a:gd name="connsiteX273-8961" fmla="*/ 2015396 w 9336686"/>
              <a:gd name="connsiteY273-8962" fmla="*/ 3400197 h 4341716"/>
              <a:gd name="connsiteX274-8963" fmla="*/ 2007195 w 9336686"/>
              <a:gd name="connsiteY274-8964" fmla="*/ 3353726 h 4341716"/>
              <a:gd name="connsiteX275-8965" fmla="*/ 1907467 w 9336686"/>
              <a:gd name="connsiteY275-8966" fmla="*/ 3267777 h 4341716"/>
              <a:gd name="connsiteX276-8967" fmla="*/ 1883987 w 9336686"/>
              <a:gd name="connsiteY276-8968" fmla="*/ 3265410 h 4341716"/>
              <a:gd name="connsiteX277-8969" fmla="*/ 1883987 w 9336686"/>
              <a:gd name="connsiteY277-8970" fmla="*/ 3264044 h 4341716"/>
              <a:gd name="connsiteX278-8971" fmla="*/ 1840187 w 9336686"/>
              <a:gd name="connsiteY278-8972" fmla="*/ 3255202 h 4341716"/>
              <a:gd name="connsiteX279-8973" fmla="*/ 1761383 w 9336686"/>
              <a:gd name="connsiteY279-8974" fmla="*/ 3136314 h 4341716"/>
              <a:gd name="connsiteX280-8975" fmla="*/ 1761383 w 9336686"/>
              <a:gd name="connsiteY280-8976" fmla="*/ 2996103 h 4341716"/>
              <a:gd name="connsiteX281-8977" fmla="*/ 1755287 w 9336686"/>
              <a:gd name="connsiteY281-8978" fmla="*/ 2965907 h 4341716"/>
              <a:gd name="connsiteX282-8979" fmla="*/ 1636398 w 9336686"/>
              <a:gd name="connsiteY282-8980" fmla="*/ 2887103 h 4341716"/>
              <a:gd name="connsiteX283-8981" fmla="*/ 1517510 w 9336686"/>
              <a:gd name="connsiteY283-8982" fmla="*/ 2965907 h 4341716"/>
              <a:gd name="connsiteX284-8983" fmla="*/ 1515568 w 9336686"/>
              <a:gd name="connsiteY284-8984" fmla="*/ 2975527 h 4341716"/>
              <a:gd name="connsiteX285-8985" fmla="*/ 1515568 w 9336686"/>
              <a:gd name="connsiteY285-8986" fmla="*/ 3239907 h 4341716"/>
              <a:gd name="connsiteX286-8987" fmla="*/ 1386541 w 9336686"/>
              <a:gd name="connsiteY286-8988" fmla="*/ 3368934 h 4341716"/>
              <a:gd name="connsiteX287-8989" fmla="*/ 1386542 w 9336686"/>
              <a:gd name="connsiteY287-8990" fmla="*/ 3368933 h 4341716"/>
              <a:gd name="connsiteX288-8991" fmla="*/ 1257514 w 9336686"/>
              <a:gd name="connsiteY288-8992" fmla="*/ 3239906 h 4341716"/>
              <a:gd name="connsiteX289-8993" fmla="*/ 1257514 w 9336686"/>
              <a:gd name="connsiteY289-8994" fmla="*/ 2772737 h 4341716"/>
              <a:gd name="connsiteX290-8995" fmla="*/ 1249314 w 9336686"/>
              <a:gd name="connsiteY290-8996" fmla="*/ 2726266 h 4341716"/>
              <a:gd name="connsiteX291-8997" fmla="*/ 1149584 w 9336686"/>
              <a:gd name="connsiteY291-8998" fmla="*/ 2640317 h 4341716"/>
              <a:gd name="connsiteX292-8999" fmla="*/ 1126104 w 9336686"/>
              <a:gd name="connsiteY292-9000" fmla="*/ 2637950 h 4341716"/>
              <a:gd name="connsiteX293-9001" fmla="*/ 1126104 w 9336686"/>
              <a:gd name="connsiteY293-9002" fmla="*/ 2636584 h 4341716"/>
              <a:gd name="connsiteX294-9003" fmla="*/ 1082305 w 9336686"/>
              <a:gd name="connsiteY294-9004" fmla="*/ 2627742 h 4341716"/>
              <a:gd name="connsiteX295-9005" fmla="*/ 1003500 w 9336686"/>
              <a:gd name="connsiteY295-9006" fmla="*/ 2508854 h 4341716"/>
              <a:gd name="connsiteX296-9007" fmla="*/ 1003500 w 9336686"/>
              <a:gd name="connsiteY296-9008" fmla="*/ 2387433 h 4341716"/>
              <a:gd name="connsiteX297-9009" fmla="*/ 1003269 w 9336686"/>
              <a:gd name="connsiteY297-9010" fmla="*/ 2386290 h 4341716"/>
              <a:gd name="connsiteX298-9011" fmla="*/ 884381 w 9336686"/>
              <a:gd name="connsiteY298-9012" fmla="*/ 2307486 h 4341716"/>
              <a:gd name="connsiteX299-9013" fmla="*/ 765494 w 9336686"/>
              <a:gd name="connsiteY299-9014" fmla="*/ 2386290 h 4341716"/>
              <a:gd name="connsiteX300-9015" fmla="*/ 762038 w 9336686"/>
              <a:gd name="connsiteY300-9016" fmla="*/ 2403410 h 4341716"/>
              <a:gd name="connsiteX301-9017" fmla="*/ 762038 w 9336686"/>
              <a:gd name="connsiteY301-9018" fmla="*/ 2614672 h 4341716"/>
              <a:gd name="connsiteX302-9019" fmla="*/ 683235 w 9336686"/>
              <a:gd name="connsiteY302-9020" fmla="*/ 2733560 h 4341716"/>
              <a:gd name="connsiteX303-9021" fmla="*/ 635165 w 9336686"/>
              <a:gd name="connsiteY303-9022" fmla="*/ 2743264 h 4341716"/>
              <a:gd name="connsiteX304-9023" fmla="*/ 635165 w 9336686"/>
              <a:gd name="connsiteY304-9024" fmla="*/ 2744002 h 4341716"/>
              <a:gd name="connsiteX305-9025" fmla="*/ 611685 w 9336686"/>
              <a:gd name="connsiteY305-9026" fmla="*/ 2746369 h 4341716"/>
              <a:gd name="connsiteX306-9027" fmla="*/ 534621 w 9336686"/>
              <a:gd name="connsiteY306-9028" fmla="*/ 2792813 h 4341716"/>
              <a:gd name="connsiteX307-9029" fmla="*/ 512066 w 9336686"/>
              <a:gd name="connsiteY307-9030" fmla="*/ 2832126 h 4341716"/>
              <a:gd name="connsiteX308-9031" fmla="*/ 512066 w 9336686"/>
              <a:gd name="connsiteY308-9032" fmla="*/ 3531739 h 4341716"/>
              <a:gd name="connsiteX309-9033" fmla="*/ 383039 w 9336686"/>
              <a:gd name="connsiteY309-9034" fmla="*/ 3660766 h 4341716"/>
              <a:gd name="connsiteX310-9035" fmla="*/ 383040 w 9336686"/>
              <a:gd name="connsiteY310-9036" fmla="*/ 3660765 h 4341716"/>
              <a:gd name="connsiteX311-9037" fmla="*/ 254013 w 9336686"/>
              <a:gd name="connsiteY311-9038" fmla="*/ 3531738 h 4341716"/>
              <a:gd name="connsiteX312-9039" fmla="*/ 254013 w 9336686"/>
              <a:gd name="connsiteY312-9040" fmla="*/ 3064569 h 4341716"/>
              <a:gd name="connsiteX313-9041" fmla="*/ 245812 w 9336686"/>
              <a:gd name="connsiteY313-9042" fmla="*/ 3018098 h 4341716"/>
              <a:gd name="connsiteX314-9043" fmla="*/ 146083 w 9336686"/>
              <a:gd name="connsiteY314-9044" fmla="*/ 2932149 h 4341716"/>
              <a:gd name="connsiteX315-9045" fmla="*/ 122603 w 9336686"/>
              <a:gd name="connsiteY315-9046" fmla="*/ 2929782 h 4341716"/>
              <a:gd name="connsiteX316-9047" fmla="*/ 122603 w 9336686"/>
              <a:gd name="connsiteY316-9048" fmla="*/ 2928416 h 4341716"/>
              <a:gd name="connsiteX317-9049" fmla="*/ 78803 w 9336686"/>
              <a:gd name="connsiteY317-9050" fmla="*/ 2919574 h 4341716"/>
              <a:gd name="connsiteX318-9051" fmla="*/ 22035 w 9336686"/>
              <a:gd name="connsiteY318-9052" fmla="*/ 2872826 h 4341716"/>
              <a:gd name="connsiteX319-9053" fmla="*/ 0 w 9336686"/>
              <a:gd name="connsiteY319-9054" fmla="*/ 2800689 h 4341716"/>
              <a:gd name="connsiteX320-9055" fmla="*/ 0 w 9336686"/>
              <a:gd name="connsiteY320-9056" fmla="*/ 783111 h 4341716"/>
              <a:gd name="connsiteX321-9057" fmla="*/ 129027 w 9336686"/>
              <a:gd name="connsiteY321-9058" fmla="*/ 654084 h 4341716"/>
              <a:gd name="connsiteX322-9059" fmla="*/ 129026 w 9336686"/>
              <a:gd name="connsiteY322-9060" fmla="*/ 654085 h 4341716"/>
              <a:gd name="connsiteX323-9061" fmla="*/ 258053 w 9336686"/>
              <a:gd name="connsiteY323-9062" fmla="*/ 783112 h 4341716"/>
              <a:gd name="connsiteX324-9063" fmla="*/ 258053 w 9336686"/>
              <a:gd name="connsiteY324-9064" fmla="*/ 1405848 h 4341716"/>
              <a:gd name="connsiteX325-9065" fmla="*/ 274283 w 9336686"/>
              <a:gd name="connsiteY325-9066" fmla="*/ 1432599 h 4341716"/>
              <a:gd name="connsiteX326-9067" fmla="*/ 373847 w 9336686"/>
              <a:gd name="connsiteY326-9068" fmla="*/ 1479553 h 4341716"/>
              <a:gd name="connsiteX327-9069" fmla="*/ 492735 w 9336686"/>
              <a:gd name="connsiteY327-9070" fmla="*/ 1400749 h 4341716"/>
              <a:gd name="connsiteX328-9071" fmla="*/ 494536 w 9336686"/>
              <a:gd name="connsiteY328-9072" fmla="*/ 1391827 h 4341716"/>
              <a:gd name="connsiteX329-9073" fmla="*/ 494536 w 9336686"/>
              <a:gd name="connsiteY329-9074" fmla="*/ 964051 h 4341716"/>
              <a:gd name="connsiteX330-9075" fmla="*/ 623563 w 9336686"/>
              <a:gd name="connsiteY330-9076" fmla="*/ 835024 h 4341716"/>
              <a:gd name="connsiteX331-9077" fmla="*/ 623562 w 9336686"/>
              <a:gd name="connsiteY331-9078" fmla="*/ 835025 h 4341716"/>
              <a:gd name="connsiteX332-9079" fmla="*/ 752589 w 9336686"/>
              <a:gd name="connsiteY332-9080" fmla="*/ 964052 h 4341716"/>
              <a:gd name="connsiteX333-9081" fmla="*/ 752590 w 9336686"/>
              <a:gd name="connsiteY333-9082" fmla="*/ 947529 h 4341716"/>
              <a:gd name="connsiteX334-9083" fmla="*/ 762728 w 9336686"/>
              <a:gd name="connsiteY334-9084" fmla="*/ 997748 h 4341716"/>
              <a:gd name="connsiteX335-9085" fmla="*/ 881616 w 9336686"/>
              <a:gd name="connsiteY335-9086" fmla="*/ 1076552 h 4341716"/>
              <a:gd name="connsiteX336-9087" fmla="*/ 1000503 w 9336686"/>
              <a:gd name="connsiteY336-9088" fmla="*/ 997748 h 4341716"/>
              <a:gd name="connsiteX337-9089" fmla="*/ 1010267 w 9336686"/>
              <a:gd name="connsiteY337-9090" fmla="*/ 949388 h 4341716"/>
              <a:gd name="connsiteX338-9091" fmla="*/ 1010267 w 9336686"/>
              <a:gd name="connsiteY338-9092" fmla="*/ 362986 h 4341716"/>
              <a:gd name="connsiteX339-9093" fmla="*/ 1139294 w 9336686"/>
              <a:gd name="connsiteY339-9094" fmla="*/ 233959 h 4341716"/>
              <a:gd name="connsiteX340-9095" fmla="*/ 1139293 w 9336686"/>
              <a:gd name="connsiteY340-9096" fmla="*/ 233960 h 4341716"/>
              <a:gd name="connsiteX341-9097" fmla="*/ 1268320 w 9336686"/>
              <a:gd name="connsiteY341-9098" fmla="*/ 362987 h 4341716"/>
              <a:gd name="connsiteX342-9099" fmla="*/ 1268321 w 9336686"/>
              <a:gd name="connsiteY342-9100" fmla="*/ 1259949 h 4341716"/>
              <a:gd name="connsiteX343-9101" fmla="*/ 1278459 w 9336686"/>
              <a:gd name="connsiteY343-9102" fmla="*/ 1310168 h 4341716"/>
              <a:gd name="connsiteX344-9103" fmla="*/ 1397347 w 9336686"/>
              <a:gd name="connsiteY344-9104" fmla="*/ 1388972 h 4341716"/>
              <a:gd name="connsiteX345-9105" fmla="*/ 1516234 w 9336686"/>
              <a:gd name="connsiteY345-9106" fmla="*/ 1310168 h 4341716"/>
              <a:gd name="connsiteX346-9107" fmla="*/ 1519832 w 9336686"/>
              <a:gd name="connsiteY346-9108" fmla="*/ 1292349 h 4341716"/>
              <a:gd name="connsiteX347-9109" fmla="*/ 1519832 w 9336686"/>
              <a:gd name="connsiteY347-9110" fmla="*/ 983403 h 4341716"/>
              <a:gd name="connsiteX348-9111" fmla="*/ 1648859 w 9336686"/>
              <a:gd name="connsiteY348-9112" fmla="*/ 854376 h 4341716"/>
              <a:gd name="connsiteX349-9113" fmla="*/ 1648858 w 9336686"/>
              <a:gd name="connsiteY349-9114" fmla="*/ 854377 h 4341716"/>
              <a:gd name="connsiteX350-9115" fmla="*/ 1777885 w 9336686"/>
              <a:gd name="connsiteY350-9116" fmla="*/ 983404 h 4341716"/>
              <a:gd name="connsiteX351-9117" fmla="*/ 1777885 w 9336686"/>
              <a:gd name="connsiteY351-9118" fmla="*/ 1363756 h 4341716"/>
              <a:gd name="connsiteX352-9119" fmla="*/ 1785353 w 9336686"/>
              <a:gd name="connsiteY352-9120" fmla="*/ 1400749 h 4341716"/>
              <a:gd name="connsiteX353-9121" fmla="*/ 1904241 w 9336686"/>
              <a:gd name="connsiteY353-9122" fmla="*/ 1479553 h 4341716"/>
              <a:gd name="connsiteX354-9123" fmla="*/ 2033268 w 9336686"/>
              <a:gd name="connsiteY354-9124" fmla="*/ 1350526 h 4341716"/>
              <a:gd name="connsiteX355-9125" fmla="*/ 2033269 w 9336686"/>
              <a:gd name="connsiteY355-9126" fmla="*/ 580034 h 4341716"/>
              <a:gd name="connsiteX356-9127" fmla="*/ 2162296 w 9336686"/>
              <a:gd name="connsiteY356-9128" fmla="*/ 451007 h 4341716"/>
              <a:gd name="connsiteX357-9129" fmla="*/ 2162295 w 9336686"/>
              <a:gd name="connsiteY357-9130" fmla="*/ 451008 h 4341716"/>
              <a:gd name="connsiteX358-9131" fmla="*/ 2291322 w 9336686"/>
              <a:gd name="connsiteY358-9132" fmla="*/ 580035 h 4341716"/>
              <a:gd name="connsiteX359-9133" fmla="*/ 2291323 w 9336686"/>
              <a:gd name="connsiteY359-9134" fmla="*/ 563512 h 4341716"/>
              <a:gd name="connsiteX360-9135" fmla="*/ 2301461 w 9336686"/>
              <a:gd name="connsiteY360-9136" fmla="*/ 613731 h 4341716"/>
              <a:gd name="connsiteX361-9137" fmla="*/ 2420349 w 9336686"/>
              <a:gd name="connsiteY361-9138" fmla="*/ 692535 h 4341716"/>
              <a:gd name="connsiteX362-9139" fmla="*/ 2539236 w 9336686"/>
              <a:gd name="connsiteY362-9140" fmla="*/ 613731 h 4341716"/>
              <a:gd name="connsiteX363-9141" fmla="*/ 2549000 w 9336686"/>
              <a:gd name="connsiteY363-9142" fmla="*/ 565370 h 4341716"/>
              <a:gd name="connsiteX364-9143" fmla="*/ 2549000 w 9336686"/>
              <a:gd name="connsiteY364-9144" fmla="*/ 480031 h 4341716"/>
              <a:gd name="connsiteX365-9145" fmla="*/ 2678027 w 9336686"/>
              <a:gd name="connsiteY365-9146" fmla="*/ 351004 h 4341716"/>
              <a:gd name="connsiteX366-9147" fmla="*/ 2678026 w 9336686"/>
              <a:gd name="connsiteY366-9148" fmla="*/ 351005 h 4341716"/>
              <a:gd name="connsiteX367-9149" fmla="*/ 2807053 w 9336686"/>
              <a:gd name="connsiteY367-9150" fmla="*/ 480032 h 4341716"/>
              <a:gd name="connsiteX368-9151" fmla="*/ 2807054 w 9336686"/>
              <a:gd name="connsiteY368-9152" fmla="*/ 1074052 h 4341716"/>
              <a:gd name="connsiteX369-9153" fmla="*/ 2817192 w 9336686"/>
              <a:gd name="connsiteY369-9154" fmla="*/ 1124271 h 4341716"/>
              <a:gd name="connsiteX370-9155" fmla="*/ 2936080 w 9336686"/>
              <a:gd name="connsiteY370-9156" fmla="*/ 1203075 h 4341716"/>
              <a:gd name="connsiteX371-9157" fmla="*/ 3054967 w 9336686"/>
              <a:gd name="connsiteY371-9158" fmla="*/ 1124271 h 4341716"/>
              <a:gd name="connsiteX372-9159" fmla="*/ 3058565 w 9336686"/>
              <a:gd name="connsiteY372-9160" fmla="*/ 1106452 h 4341716"/>
              <a:gd name="connsiteX373-9161" fmla="*/ 3058565 w 9336686"/>
              <a:gd name="connsiteY373-9162" fmla="*/ 1017534 h 4341716"/>
              <a:gd name="connsiteX374-9163" fmla="*/ 3187592 w 9336686"/>
              <a:gd name="connsiteY374-9164" fmla="*/ 888507 h 4341716"/>
              <a:gd name="connsiteX375-9165" fmla="*/ 3187591 w 9336686"/>
              <a:gd name="connsiteY375-9166" fmla="*/ 888508 h 4341716"/>
              <a:gd name="connsiteX376-9167" fmla="*/ 3316618 w 9336686"/>
              <a:gd name="connsiteY376-9168" fmla="*/ 1017535 h 4341716"/>
              <a:gd name="connsiteX377-9169" fmla="*/ 3316618 w 9336686"/>
              <a:gd name="connsiteY377-9170" fmla="*/ 1087278 h 4341716"/>
              <a:gd name="connsiteX378-9171" fmla="*/ 3324086 w 9336686"/>
              <a:gd name="connsiteY378-9172" fmla="*/ 1124271 h 4341716"/>
              <a:gd name="connsiteX379-9173" fmla="*/ 3442974 w 9336686"/>
              <a:gd name="connsiteY379-9174" fmla="*/ 1203075 h 4341716"/>
              <a:gd name="connsiteX380-9175" fmla="*/ 3561862 w 9336686"/>
              <a:gd name="connsiteY380-9176" fmla="*/ 1124271 h 4341716"/>
              <a:gd name="connsiteX381-9177" fmla="*/ 3571625 w 9336686"/>
              <a:gd name="connsiteY381-9178" fmla="*/ 1075911 h 4341716"/>
              <a:gd name="connsiteX382-9179" fmla="*/ 3571625 w 9336686"/>
              <a:gd name="connsiteY382-9180" fmla="*/ 783111 h 4341716"/>
              <a:gd name="connsiteX383-9181" fmla="*/ 3700652 w 9336686"/>
              <a:gd name="connsiteY383-9182" fmla="*/ 654084 h 4341716"/>
              <a:gd name="connsiteX384-9183" fmla="*/ 3700651 w 9336686"/>
              <a:gd name="connsiteY384-9184" fmla="*/ 654085 h 4341716"/>
              <a:gd name="connsiteX385-9185" fmla="*/ 3829678 w 9336686"/>
              <a:gd name="connsiteY385-9186" fmla="*/ 783112 h 4341716"/>
              <a:gd name="connsiteX386-9187" fmla="*/ 3829678 w 9336686"/>
              <a:gd name="connsiteY386-9188" fmla="*/ 1405848 h 4341716"/>
              <a:gd name="connsiteX387-9189" fmla="*/ 3845908 w 9336686"/>
              <a:gd name="connsiteY387-9190" fmla="*/ 1432599 h 4341716"/>
              <a:gd name="connsiteX388-9191" fmla="*/ 3945472 w 9336686"/>
              <a:gd name="connsiteY388-9192" fmla="*/ 1479553 h 4341716"/>
              <a:gd name="connsiteX389-9193" fmla="*/ 4036708 w 9336686"/>
              <a:gd name="connsiteY389-9194" fmla="*/ 1441762 h 4341716"/>
              <a:gd name="connsiteX390-9195" fmla="*/ 4062914 w 9336686"/>
              <a:gd name="connsiteY390-9196" fmla="*/ 1402893 h 4341716"/>
              <a:gd name="connsiteX391-9197" fmla="*/ 4062914 w 9336686"/>
              <a:gd name="connsiteY391-9198" fmla="*/ 1326765 h 4341716"/>
              <a:gd name="connsiteX392-9199" fmla="*/ 4141718 w 9336686"/>
              <a:gd name="connsiteY392-9200" fmla="*/ 1207877 h 4341716"/>
              <a:gd name="connsiteX393-9201" fmla="*/ 4185518 w 9336686"/>
              <a:gd name="connsiteY393-9202" fmla="*/ 1199035 h 4341716"/>
              <a:gd name="connsiteX394-9203" fmla="*/ 4185518 w 9336686"/>
              <a:gd name="connsiteY394-9204" fmla="*/ 1197669 h 4341716"/>
              <a:gd name="connsiteX395-9205" fmla="*/ 4208998 w 9336686"/>
              <a:gd name="connsiteY395-9206" fmla="*/ 1195302 h 4341716"/>
              <a:gd name="connsiteX396-9207" fmla="*/ 4308727 w 9336686"/>
              <a:gd name="connsiteY396-9208" fmla="*/ 1109353 h 4341716"/>
              <a:gd name="connsiteX397-9209" fmla="*/ 4316928 w 9336686"/>
              <a:gd name="connsiteY397-9210" fmla="*/ 1062882 h 4341716"/>
              <a:gd name="connsiteX398-9211" fmla="*/ 4316928 w 9336686"/>
              <a:gd name="connsiteY398-9212" fmla="*/ 595713 h 4341716"/>
              <a:gd name="connsiteX399-9213" fmla="*/ 4445955 w 9336686"/>
              <a:gd name="connsiteY399-9214" fmla="*/ 466686 h 4341716"/>
              <a:gd name="connsiteX400-9215" fmla="*/ 4445954 w 9336686"/>
              <a:gd name="connsiteY400-9216" fmla="*/ 466685 h 4341716"/>
              <a:gd name="connsiteX401-9217" fmla="*/ 4574981 w 9336686"/>
              <a:gd name="connsiteY401-9218" fmla="*/ 595712 h 4341716"/>
              <a:gd name="connsiteX402-9219" fmla="*/ 4574981 w 9336686"/>
              <a:gd name="connsiteY402-9220" fmla="*/ 916347 h 4341716"/>
              <a:gd name="connsiteX403-9221" fmla="*/ 4592149 w 9336686"/>
              <a:gd name="connsiteY403-9222" fmla="*/ 944642 h 4341716"/>
              <a:gd name="connsiteX404-9223" fmla="*/ 4691712 w 9336686"/>
              <a:gd name="connsiteY404-9224" fmla="*/ 991596 h 4341716"/>
              <a:gd name="connsiteX405-9225" fmla="*/ 4810600 w 9336686"/>
              <a:gd name="connsiteY405-9226" fmla="*/ 912792 h 4341716"/>
              <a:gd name="connsiteX406-9227" fmla="*/ 4816700 w 9336686"/>
              <a:gd name="connsiteY406-9228" fmla="*/ 882576 h 4341716"/>
              <a:gd name="connsiteX407-9229" fmla="*/ 4816700 w 9336686"/>
              <a:gd name="connsiteY407-9230" fmla="*/ 275141 h 4341716"/>
              <a:gd name="connsiteX408-9231" fmla="*/ 4945727 w 9336686"/>
              <a:gd name="connsiteY408-9232" fmla="*/ 146114 h 4341716"/>
              <a:gd name="connsiteX409-9233" fmla="*/ 4945726 w 9336686"/>
              <a:gd name="connsiteY409-9234" fmla="*/ 146115 h 4341716"/>
              <a:gd name="connsiteX410-9235" fmla="*/ 5074753 w 9336686"/>
              <a:gd name="connsiteY410-9236" fmla="*/ 275142 h 4341716"/>
              <a:gd name="connsiteX411-9237" fmla="*/ 5074753 w 9336686"/>
              <a:gd name="connsiteY411-9238" fmla="*/ 386500 h 4341716"/>
              <a:gd name="connsiteX412-9239" fmla="*/ 5076579 w 9336686"/>
              <a:gd name="connsiteY412-9240" fmla="*/ 395545 h 4341716"/>
              <a:gd name="connsiteX413-9241" fmla="*/ 5195465 w 9336686"/>
              <a:gd name="connsiteY413-9242" fmla="*/ 474349 h 4341716"/>
              <a:gd name="connsiteX414-9243" fmla="*/ 5314353 w 9336686"/>
              <a:gd name="connsiteY414-9244" fmla="*/ 395545 h 4341716"/>
              <a:gd name="connsiteX415-9245" fmla="*/ 5318490 w 9336686"/>
              <a:gd name="connsiteY415-9246" fmla="*/ 375052 h 4341716"/>
              <a:gd name="connsiteX416-9247" fmla="*/ 5318490 w 9336686"/>
              <a:gd name="connsiteY416-9248" fmla="*/ 129027 h 4341716"/>
              <a:gd name="connsiteX417-9249" fmla="*/ 5447517 w 9336686"/>
              <a:gd name="connsiteY417-9250" fmla="*/ 0 h 4341716"/>
              <a:gd name="connsiteX0-9251" fmla="*/ 3651347 w 9336686"/>
              <a:gd name="connsiteY0-9252" fmla="*/ 3605718 h 4341716"/>
              <a:gd name="connsiteX1-9253" fmla="*/ 3648504 w 9336686"/>
              <a:gd name="connsiteY1-9254" fmla="*/ 3606586 h 4341716"/>
              <a:gd name="connsiteX2-9255" fmla="*/ 3648898 w 9336686"/>
              <a:gd name="connsiteY2-9256" fmla="*/ 3606552 h 4341716"/>
              <a:gd name="connsiteX3-9257" fmla="*/ 3651347 w 9336686"/>
              <a:gd name="connsiteY3-9258" fmla="*/ 3605718 h 4341716"/>
              <a:gd name="connsiteX4-9259" fmla="*/ 1906601 w 9336686"/>
              <a:gd name="connsiteY4-9260" fmla="*/ 3260396 h 4341716"/>
              <a:gd name="connsiteX5-9261" fmla="*/ 1903759 w 9336686"/>
              <a:gd name="connsiteY5-9262" fmla="*/ 3261264 h 4341716"/>
              <a:gd name="connsiteX6-9263" fmla="*/ 1904153 w 9336686"/>
              <a:gd name="connsiteY6-9264" fmla="*/ 3261230 h 4341716"/>
              <a:gd name="connsiteX7-9265" fmla="*/ 1906601 w 9336686"/>
              <a:gd name="connsiteY7-9266" fmla="*/ 3260396 h 4341716"/>
              <a:gd name="connsiteX8-9267" fmla="*/ 5128552 w 9336686"/>
              <a:gd name="connsiteY8-9268" fmla="*/ 3139033 h 4341716"/>
              <a:gd name="connsiteX9-9269" fmla="*/ 5131001 w 9336686"/>
              <a:gd name="connsiteY9-9270" fmla="*/ 3139867 h 4341716"/>
              <a:gd name="connsiteX10-9271" fmla="*/ 5131395 w 9336686"/>
              <a:gd name="connsiteY10-9272" fmla="*/ 3139901 h 4341716"/>
              <a:gd name="connsiteX11-9273" fmla="*/ 5128552 w 9336686"/>
              <a:gd name="connsiteY11-9274" fmla="*/ 3139033 h 4341716"/>
              <a:gd name="connsiteX12-9275" fmla="*/ 145218 w 9336686"/>
              <a:gd name="connsiteY12-9276" fmla="*/ 2924768 h 4341716"/>
              <a:gd name="connsiteX13-9277" fmla="*/ 142375 w 9336686"/>
              <a:gd name="connsiteY13-9278" fmla="*/ 2925636 h 4341716"/>
              <a:gd name="connsiteX14-9279" fmla="*/ 142769 w 9336686"/>
              <a:gd name="connsiteY14-9280" fmla="*/ 2925602 h 4341716"/>
              <a:gd name="connsiteX15-9281" fmla="*/ 145218 w 9336686"/>
              <a:gd name="connsiteY15-9282" fmla="*/ 2924768 h 4341716"/>
              <a:gd name="connsiteX16-9283" fmla="*/ 1148720 w 9336686"/>
              <a:gd name="connsiteY16-9284" fmla="*/ 2632936 h 4341716"/>
              <a:gd name="connsiteX17-9285" fmla="*/ 1145876 w 9336686"/>
              <a:gd name="connsiteY17-9286" fmla="*/ 2633804 h 4341716"/>
              <a:gd name="connsiteX18-9287" fmla="*/ 1146270 w 9336686"/>
              <a:gd name="connsiteY18-9288" fmla="*/ 2633770 h 4341716"/>
              <a:gd name="connsiteX19-9289" fmla="*/ 1148720 w 9336686"/>
              <a:gd name="connsiteY19-9290" fmla="*/ 2632936 h 4341716"/>
              <a:gd name="connsiteX20-9291" fmla="*/ 8190809 w 9336686"/>
              <a:gd name="connsiteY20-9292" fmla="*/ 1707912 h 4341716"/>
              <a:gd name="connsiteX21-9293" fmla="*/ 8190415 w 9336686"/>
              <a:gd name="connsiteY21-9294" fmla="*/ 1707946 h 4341716"/>
              <a:gd name="connsiteX22-9295" fmla="*/ 8187965 w 9336686"/>
              <a:gd name="connsiteY22-9296" fmla="*/ 1708780 h 4341716"/>
              <a:gd name="connsiteX23-9297" fmla="*/ 8190809 w 9336686"/>
              <a:gd name="connsiteY23-9298" fmla="*/ 1707912 h 4341716"/>
              <a:gd name="connsiteX24-9299" fmla="*/ 9194310 w 9336686"/>
              <a:gd name="connsiteY24-9300" fmla="*/ 1416080 h 4341716"/>
              <a:gd name="connsiteX25-9301" fmla="*/ 9193916 w 9336686"/>
              <a:gd name="connsiteY25-9302" fmla="*/ 1416114 h 4341716"/>
              <a:gd name="connsiteX26-9303" fmla="*/ 9191467 w 9336686"/>
              <a:gd name="connsiteY26-9304" fmla="*/ 1416948 h 4341716"/>
              <a:gd name="connsiteX27-9305" fmla="*/ 9194310 w 9336686"/>
              <a:gd name="connsiteY27-9306" fmla="*/ 1416080 h 4341716"/>
              <a:gd name="connsiteX28-9307" fmla="*/ 4205290 w 9336686"/>
              <a:gd name="connsiteY28-9308" fmla="*/ 1201815 h 4341716"/>
              <a:gd name="connsiteX29-9309" fmla="*/ 4208133 w 9336686"/>
              <a:gd name="connsiteY29-9310" fmla="*/ 1202683 h 4341716"/>
              <a:gd name="connsiteX30-9311" fmla="*/ 4205684 w 9336686"/>
              <a:gd name="connsiteY30-9312" fmla="*/ 1201849 h 4341716"/>
              <a:gd name="connsiteX31-9313" fmla="*/ 4205290 w 9336686"/>
              <a:gd name="connsiteY31-9314" fmla="*/ 1201815 h 4341716"/>
              <a:gd name="connsiteX32-9315" fmla="*/ 7432926 w 9336686"/>
              <a:gd name="connsiteY32-9316" fmla="*/ 1080452 h 4341716"/>
              <a:gd name="connsiteX33-9317" fmla="*/ 7432532 w 9336686"/>
              <a:gd name="connsiteY33-9318" fmla="*/ 1080486 h 4341716"/>
              <a:gd name="connsiteX34-9319" fmla="*/ 7430084 w 9336686"/>
              <a:gd name="connsiteY34-9320" fmla="*/ 1081320 h 4341716"/>
              <a:gd name="connsiteX35-9321" fmla="*/ 7432926 w 9336686"/>
              <a:gd name="connsiteY35-9322" fmla="*/ 1080452 h 4341716"/>
              <a:gd name="connsiteX36-9323" fmla="*/ 5688181 w 9336686"/>
              <a:gd name="connsiteY36-9324" fmla="*/ 735130 h 4341716"/>
              <a:gd name="connsiteX37-9325" fmla="*/ 5687787 w 9336686"/>
              <a:gd name="connsiteY37-9326" fmla="*/ 735164 h 4341716"/>
              <a:gd name="connsiteX38-9327" fmla="*/ 5685338 w 9336686"/>
              <a:gd name="connsiteY38-9328" fmla="*/ 735998 h 4341716"/>
              <a:gd name="connsiteX39-9329" fmla="*/ 5688181 w 9336686"/>
              <a:gd name="connsiteY39-9330" fmla="*/ 735130 h 4341716"/>
              <a:gd name="connsiteX40-9331" fmla="*/ 5447517 w 9336686"/>
              <a:gd name="connsiteY40-9332" fmla="*/ 0 h 4341716"/>
              <a:gd name="connsiteX41-9333" fmla="*/ 5447516 w 9336686"/>
              <a:gd name="connsiteY41-9334" fmla="*/ 1 h 4341716"/>
              <a:gd name="connsiteX42-9335" fmla="*/ 5576543 w 9336686"/>
              <a:gd name="connsiteY42-9336" fmla="*/ 129028 h 4341716"/>
              <a:gd name="connsiteX43-9337" fmla="*/ 5576543 w 9336686"/>
              <a:gd name="connsiteY43-9338" fmla="*/ 596197 h 4341716"/>
              <a:gd name="connsiteX44-9339" fmla="*/ 5584744 w 9336686"/>
              <a:gd name="connsiteY44-9340" fmla="*/ 642668 h 4341716"/>
              <a:gd name="connsiteX45-9341" fmla="*/ 5684473 w 9336686"/>
              <a:gd name="connsiteY45-9342" fmla="*/ 728617 h 4341716"/>
              <a:gd name="connsiteX46-9343" fmla="*/ 5707953 w 9336686"/>
              <a:gd name="connsiteY46-9344" fmla="*/ 730984 h 4341716"/>
              <a:gd name="connsiteX47-9345" fmla="*/ 5707953 w 9336686"/>
              <a:gd name="connsiteY47-9346" fmla="*/ 732350 h 4341716"/>
              <a:gd name="connsiteX48-9347" fmla="*/ 5751753 w 9336686"/>
              <a:gd name="connsiteY48-9348" fmla="*/ 741192 h 4341716"/>
              <a:gd name="connsiteX49-9349" fmla="*/ 5830557 w 9336686"/>
              <a:gd name="connsiteY49-9350" fmla="*/ 860080 h 4341716"/>
              <a:gd name="connsiteX50-9351" fmla="*/ 5830557 w 9336686"/>
              <a:gd name="connsiteY50-9352" fmla="*/ 910409 h 4341716"/>
              <a:gd name="connsiteX51-9353" fmla="*/ 5836071 w 9336686"/>
              <a:gd name="connsiteY51-9354" fmla="*/ 937722 h 4341716"/>
              <a:gd name="connsiteX52-9355" fmla="*/ 5954959 w 9336686"/>
              <a:gd name="connsiteY52-9356" fmla="*/ 1016526 h 4341716"/>
              <a:gd name="connsiteX53-9357" fmla="*/ 6046195 w 9336686"/>
              <a:gd name="connsiteY53-9358" fmla="*/ 978735 h 4341716"/>
              <a:gd name="connsiteX54-9359" fmla="*/ 6073131 w 9336686"/>
              <a:gd name="connsiteY54-9360" fmla="*/ 938784 h 4341716"/>
              <a:gd name="connsiteX55-9361" fmla="*/ 6073131 w 9336686"/>
              <a:gd name="connsiteY55-9362" fmla="*/ 710574 h 4341716"/>
              <a:gd name="connsiteX56-9363" fmla="*/ 6202158 w 9336686"/>
              <a:gd name="connsiteY56-9364" fmla="*/ 581547 h 4341716"/>
              <a:gd name="connsiteX57-9365" fmla="*/ 6202157 w 9336686"/>
              <a:gd name="connsiteY57-9366" fmla="*/ 581548 h 4341716"/>
              <a:gd name="connsiteX58-9367" fmla="*/ 6331184 w 9336686"/>
              <a:gd name="connsiteY58-9368" fmla="*/ 710575 h 4341716"/>
              <a:gd name="connsiteX59-9369" fmla="*/ 6331184 w 9336686"/>
              <a:gd name="connsiteY59-9370" fmla="*/ 1349947 h 4341716"/>
              <a:gd name="connsiteX60-9371" fmla="*/ 6336405 w 9336686"/>
              <a:gd name="connsiteY60-9372" fmla="*/ 1375809 h 4341716"/>
              <a:gd name="connsiteX61-9373" fmla="*/ 6455293 w 9336686"/>
              <a:gd name="connsiteY61-9374" fmla="*/ 1454613 h 4341716"/>
              <a:gd name="connsiteX62-9375" fmla="*/ 6574180 w 9336686"/>
              <a:gd name="connsiteY62-9376" fmla="*/ 1375809 h 4341716"/>
              <a:gd name="connsiteX63-9377" fmla="*/ 6574653 w 9336686"/>
              <a:gd name="connsiteY63-9378" fmla="*/ 1373466 h 4341716"/>
              <a:gd name="connsiteX64-9379" fmla="*/ 6574653 w 9336686"/>
              <a:gd name="connsiteY64-9380" fmla="*/ 1228521 h 4341716"/>
              <a:gd name="connsiteX65-9381" fmla="*/ 6653456 w 9336686"/>
              <a:gd name="connsiteY65-9382" fmla="*/ 1109633 h 4341716"/>
              <a:gd name="connsiteX66-9383" fmla="*/ 6701526 w 9336686"/>
              <a:gd name="connsiteY66-9384" fmla="*/ 1099929 h 4341716"/>
              <a:gd name="connsiteX67-9385" fmla="*/ 6701526 w 9336686"/>
              <a:gd name="connsiteY67-9386" fmla="*/ 1099191 h 4341716"/>
              <a:gd name="connsiteX68-9387" fmla="*/ 6725006 w 9336686"/>
              <a:gd name="connsiteY68-9388" fmla="*/ 1096824 h 4341716"/>
              <a:gd name="connsiteX69-9389" fmla="*/ 6802070 w 9336686"/>
              <a:gd name="connsiteY69-9390" fmla="*/ 1050380 h 4341716"/>
              <a:gd name="connsiteX70-9391" fmla="*/ 6823858 w 9336686"/>
              <a:gd name="connsiteY70-9392" fmla="*/ 1012404 h 4341716"/>
              <a:gd name="connsiteX71-9393" fmla="*/ 6823858 w 9336686"/>
              <a:gd name="connsiteY71-9394" fmla="*/ 886836 h 4341716"/>
              <a:gd name="connsiteX72-9395" fmla="*/ 6902661 w 9336686"/>
              <a:gd name="connsiteY72-9396" fmla="*/ 767948 h 4341716"/>
              <a:gd name="connsiteX73-9397" fmla="*/ 6950731 w 9336686"/>
              <a:gd name="connsiteY73-9398" fmla="*/ 758244 h 4341716"/>
              <a:gd name="connsiteX74-9399" fmla="*/ 6950731 w 9336686"/>
              <a:gd name="connsiteY74-9400" fmla="*/ 757506 h 4341716"/>
              <a:gd name="connsiteX75-9401" fmla="*/ 6974211 w 9336686"/>
              <a:gd name="connsiteY75-9402" fmla="*/ 755139 h 4341716"/>
              <a:gd name="connsiteX76-9403" fmla="*/ 7051275 w 9336686"/>
              <a:gd name="connsiteY76-9404" fmla="*/ 708695 h 4341716"/>
              <a:gd name="connsiteX77-9405" fmla="*/ 7063236 w 9336686"/>
              <a:gd name="connsiteY77-9406" fmla="*/ 687847 h 4341716"/>
              <a:gd name="connsiteX78-9407" fmla="*/ 7063236 w 9336686"/>
              <a:gd name="connsiteY78-9408" fmla="*/ 474349 h 4341716"/>
              <a:gd name="connsiteX79-9409" fmla="*/ 7192262 w 9336686"/>
              <a:gd name="connsiteY79-9410" fmla="*/ 345322 h 4341716"/>
              <a:gd name="connsiteX80-9411" fmla="*/ 7192261 w 9336686"/>
              <a:gd name="connsiteY80-9412" fmla="*/ 345323 h 4341716"/>
              <a:gd name="connsiteX81-9413" fmla="*/ 7321289 w 9336686"/>
              <a:gd name="connsiteY81-9414" fmla="*/ 474350 h 4341716"/>
              <a:gd name="connsiteX82-9415" fmla="*/ 7321289 w 9336686"/>
              <a:gd name="connsiteY82-9416" fmla="*/ 941519 h 4341716"/>
              <a:gd name="connsiteX83-9417" fmla="*/ 7329490 w 9336686"/>
              <a:gd name="connsiteY83-9418" fmla="*/ 987990 h 4341716"/>
              <a:gd name="connsiteX84-9419" fmla="*/ 7429218 w 9336686"/>
              <a:gd name="connsiteY84-9420" fmla="*/ 1073939 h 4341716"/>
              <a:gd name="connsiteX85-9421" fmla="*/ 7452698 w 9336686"/>
              <a:gd name="connsiteY85-9422" fmla="*/ 1076306 h 4341716"/>
              <a:gd name="connsiteX86-9423" fmla="*/ 7452698 w 9336686"/>
              <a:gd name="connsiteY86-9424" fmla="*/ 1077672 h 4341716"/>
              <a:gd name="connsiteX87-9425" fmla="*/ 7496498 w 9336686"/>
              <a:gd name="connsiteY87-9426" fmla="*/ 1086514 h 4341716"/>
              <a:gd name="connsiteX88-9427" fmla="*/ 7575302 w 9336686"/>
              <a:gd name="connsiteY88-9428" fmla="*/ 1205402 h 4341716"/>
              <a:gd name="connsiteX89-9429" fmla="*/ 7575302 w 9336686"/>
              <a:gd name="connsiteY89-9430" fmla="*/ 1345613 h 4341716"/>
              <a:gd name="connsiteX90-9431" fmla="*/ 7581398 w 9336686"/>
              <a:gd name="connsiteY90-9432" fmla="*/ 1375809 h 4341716"/>
              <a:gd name="connsiteX91-9433" fmla="*/ 7700287 w 9336686"/>
              <a:gd name="connsiteY91-9434" fmla="*/ 1454613 h 4341716"/>
              <a:gd name="connsiteX92-9435" fmla="*/ 7819175 w 9336686"/>
              <a:gd name="connsiteY92-9436" fmla="*/ 1375809 h 4341716"/>
              <a:gd name="connsiteX93-9437" fmla="*/ 7821117 w 9336686"/>
              <a:gd name="connsiteY93-9438" fmla="*/ 1366189 h 4341716"/>
              <a:gd name="connsiteX94-9439" fmla="*/ 7821117 w 9336686"/>
              <a:gd name="connsiteY94-9440" fmla="*/ 1101809 h 4341716"/>
              <a:gd name="connsiteX95-9441" fmla="*/ 7950144 w 9336686"/>
              <a:gd name="connsiteY95-9442" fmla="*/ 972782 h 4341716"/>
              <a:gd name="connsiteX96-9443" fmla="*/ 7950143 w 9336686"/>
              <a:gd name="connsiteY96-9444" fmla="*/ 972783 h 4341716"/>
              <a:gd name="connsiteX97-9445" fmla="*/ 8079171 w 9336686"/>
              <a:gd name="connsiteY97-9446" fmla="*/ 1101810 h 4341716"/>
              <a:gd name="connsiteX98-9447" fmla="*/ 8079171 w 9336686"/>
              <a:gd name="connsiteY98-9448" fmla="*/ 1568979 h 4341716"/>
              <a:gd name="connsiteX99-9449" fmla="*/ 8087371 w 9336686"/>
              <a:gd name="connsiteY99-9450" fmla="*/ 1615450 h 4341716"/>
              <a:gd name="connsiteX100-9451" fmla="*/ 8187101 w 9336686"/>
              <a:gd name="connsiteY100-9452" fmla="*/ 1701399 h 4341716"/>
              <a:gd name="connsiteX101-9453" fmla="*/ 8210581 w 9336686"/>
              <a:gd name="connsiteY101-9454" fmla="*/ 1703766 h 4341716"/>
              <a:gd name="connsiteX102-9455" fmla="*/ 8210581 w 9336686"/>
              <a:gd name="connsiteY102-9456" fmla="*/ 1705132 h 4341716"/>
              <a:gd name="connsiteX103-9457" fmla="*/ 8254380 w 9336686"/>
              <a:gd name="connsiteY103-9458" fmla="*/ 1713974 h 4341716"/>
              <a:gd name="connsiteX104-9459" fmla="*/ 8333185 w 9336686"/>
              <a:gd name="connsiteY104-9460" fmla="*/ 1832862 h 4341716"/>
              <a:gd name="connsiteX105-9461" fmla="*/ 8333185 w 9336686"/>
              <a:gd name="connsiteY105-9462" fmla="*/ 1954283 h 4341716"/>
              <a:gd name="connsiteX106-9463" fmla="*/ 8333416 w 9336686"/>
              <a:gd name="connsiteY106-9464" fmla="*/ 1955426 h 4341716"/>
              <a:gd name="connsiteX107-9465" fmla="*/ 8452304 w 9336686"/>
              <a:gd name="connsiteY107-9466" fmla="*/ 2034230 h 4341716"/>
              <a:gd name="connsiteX108-9467" fmla="*/ 8571191 w 9336686"/>
              <a:gd name="connsiteY108-9468" fmla="*/ 1955426 h 4341716"/>
              <a:gd name="connsiteX109-9469" fmla="*/ 8574647 w 9336686"/>
              <a:gd name="connsiteY109-9470" fmla="*/ 1938306 h 4341716"/>
              <a:gd name="connsiteX110-9471" fmla="*/ 8574647 w 9336686"/>
              <a:gd name="connsiteY110-9472" fmla="*/ 1727044 h 4341716"/>
              <a:gd name="connsiteX111-9473" fmla="*/ 8653450 w 9336686"/>
              <a:gd name="connsiteY111-9474" fmla="*/ 1608156 h 4341716"/>
              <a:gd name="connsiteX112-9475" fmla="*/ 8701520 w 9336686"/>
              <a:gd name="connsiteY112-9476" fmla="*/ 1598452 h 4341716"/>
              <a:gd name="connsiteX113-9477" fmla="*/ 8701520 w 9336686"/>
              <a:gd name="connsiteY113-9478" fmla="*/ 1597714 h 4341716"/>
              <a:gd name="connsiteX114-9479" fmla="*/ 8725000 w 9336686"/>
              <a:gd name="connsiteY114-9480" fmla="*/ 1595347 h 4341716"/>
              <a:gd name="connsiteX115-9481" fmla="*/ 8802064 w 9336686"/>
              <a:gd name="connsiteY115-9482" fmla="*/ 1548903 h 4341716"/>
              <a:gd name="connsiteX116-9483" fmla="*/ 8824619 w 9336686"/>
              <a:gd name="connsiteY116-9484" fmla="*/ 1509590 h 4341716"/>
              <a:gd name="connsiteX117-9485" fmla="*/ 8824619 w 9336686"/>
              <a:gd name="connsiteY117-9486" fmla="*/ 809977 h 4341716"/>
              <a:gd name="connsiteX118-9487" fmla="*/ 8953646 w 9336686"/>
              <a:gd name="connsiteY118-9488" fmla="*/ 680950 h 4341716"/>
              <a:gd name="connsiteX119-9489" fmla="*/ 8953645 w 9336686"/>
              <a:gd name="connsiteY119-9490" fmla="*/ 680951 h 4341716"/>
              <a:gd name="connsiteX120-9491" fmla="*/ 9082672 w 9336686"/>
              <a:gd name="connsiteY120-9492" fmla="*/ 809978 h 4341716"/>
              <a:gd name="connsiteX121-9493" fmla="*/ 9082672 w 9336686"/>
              <a:gd name="connsiteY121-9494" fmla="*/ 1277147 h 4341716"/>
              <a:gd name="connsiteX122-9495" fmla="*/ 9090873 w 9336686"/>
              <a:gd name="connsiteY122-9496" fmla="*/ 1323618 h 4341716"/>
              <a:gd name="connsiteX123-9497" fmla="*/ 9190602 w 9336686"/>
              <a:gd name="connsiteY123-9498" fmla="*/ 1409567 h 4341716"/>
              <a:gd name="connsiteX124-9499" fmla="*/ 9214082 w 9336686"/>
              <a:gd name="connsiteY124-9500" fmla="*/ 1411934 h 4341716"/>
              <a:gd name="connsiteX125-9501" fmla="*/ 9214082 w 9336686"/>
              <a:gd name="connsiteY125-9502" fmla="*/ 1413300 h 4341716"/>
              <a:gd name="connsiteX126-9503" fmla="*/ 9257882 w 9336686"/>
              <a:gd name="connsiteY126-9504" fmla="*/ 1422142 h 4341716"/>
              <a:gd name="connsiteX127-9505" fmla="*/ 9336686 w 9336686"/>
              <a:gd name="connsiteY127-9506" fmla="*/ 1541030 h 4341716"/>
              <a:gd name="connsiteX128-9507" fmla="*/ 9336686 w 9336686"/>
              <a:gd name="connsiteY128-9508" fmla="*/ 2136650 h 4341716"/>
              <a:gd name="connsiteX129-9509" fmla="*/ 9336686 w 9336686"/>
              <a:gd name="connsiteY129-9510" fmla="*/ 2205066 h 4341716"/>
              <a:gd name="connsiteX130-9511" fmla="*/ 9336685 w 9336686"/>
              <a:gd name="connsiteY130-9512" fmla="*/ 3558605 h 4341716"/>
              <a:gd name="connsiteX131-9513" fmla="*/ 9207658 w 9336686"/>
              <a:gd name="connsiteY131-9514" fmla="*/ 3687632 h 4341716"/>
              <a:gd name="connsiteX132-9515" fmla="*/ 9207659 w 9336686"/>
              <a:gd name="connsiteY132-9516" fmla="*/ 3687631 h 4341716"/>
              <a:gd name="connsiteX133-9517" fmla="*/ 9078632 w 9336686"/>
              <a:gd name="connsiteY133-9518" fmla="*/ 3558604 h 4341716"/>
              <a:gd name="connsiteX134-9519" fmla="*/ 9078632 w 9336686"/>
              <a:gd name="connsiteY134-9520" fmla="*/ 2935868 h 4341716"/>
              <a:gd name="connsiteX135-9521" fmla="*/ 9062402 w 9336686"/>
              <a:gd name="connsiteY135-9522" fmla="*/ 2909117 h 4341716"/>
              <a:gd name="connsiteX136-9523" fmla="*/ 8962838 w 9336686"/>
              <a:gd name="connsiteY136-9524" fmla="*/ 2862163 h 4341716"/>
              <a:gd name="connsiteX137-9525" fmla="*/ 8843950 w 9336686"/>
              <a:gd name="connsiteY137-9526" fmla="*/ 2940967 h 4341716"/>
              <a:gd name="connsiteX138-9527" fmla="*/ 8842149 w 9336686"/>
              <a:gd name="connsiteY138-9528" fmla="*/ 2949889 h 4341716"/>
              <a:gd name="connsiteX139-9529" fmla="*/ 8842149 w 9336686"/>
              <a:gd name="connsiteY139-9530" fmla="*/ 3377665 h 4341716"/>
              <a:gd name="connsiteX140-9531" fmla="*/ 8713122 w 9336686"/>
              <a:gd name="connsiteY140-9532" fmla="*/ 3506692 h 4341716"/>
              <a:gd name="connsiteX141-9533" fmla="*/ 8713123 w 9336686"/>
              <a:gd name="connsiteY141-9534" fmla="*/ 3506691 h 4341716"/>
              <a:gd name="connsiteX142-9535" fmla="*/ 8584096 w 9336686"/>
              <a:gd name="connsiteY142-9536" fmla="*/ 3377664 h 4341716"/>
              <a:gd name="connsiteX143-9537" fmla="*/ 8584096 w 9336686"/>
              <a:gd name="connsiteY143-9538" fmla="*/ 2205066 h 4341716"/>
              <a:gd name="connsiteX144-9539" fmla="*/ 8584095 w 9336686"/>
              <a:gd name="connsiteY144-9540" fmla="*/ 2205066 h 4341716"/>
              <a:gd name="connsiteX145-9541" fmla="*/ 8584095 w 9336686"/>
              <a:gd name="connsiteY145-9542" fmla="*/ 3394187 h 4341716"/>
              <a:gd name="connsiteX146-9543" fmla="*/ 8573957 w 9336686"/>
              <a:gd name="connsiteY146-9544" fmla="*/ 3343968 h 4341716"/>
              <a:gd name="connsiteX147-9545" fmla="*/ 8455069 w 9336686"/>
              <a:gd name="connsiteY147-9546" fmla="*/ 3265164 h 4341716"/>
              <a:gd name="connsiteX148-9547" fmla="*/ 8336182 w 9336686"/>
              <a:gd name="connsiteY148-9548" fmla="*/ 3343968 h 4341716"/>
              <a:gd name="connsiteX149-9549" fmla="*/ 8326418 w 9336686"/>
              <a:gd name="connsiteY149-9550" fmla="*/ 3392328 h 4341716"/>
              <a:gd name="connsiteX150-9551" fmla="*/ 8326418 w 9336686"/>
              <a:gd name="connsiteY150-9552" fmla="*/ 3978730 h 4341716"/>
              <a:gd name="connsiteX151-9553" fmla="*/ 8197391 w 9336686"/>
              <a:gd name="connsiteY151-9554" fmla="*/ 4107757 h 4341716"/>
              <a:gd name="connsiteX152-9555" fmla="*/ 8197392 w 9336686"/>
              <a:gd name="connsiteY152-9556" fmla="*/ 4107756 h 4341716"/>
              <a:gd name="connsiteX153-9557" fmla="*/ 8068365 w 9336686"/>
              <a:gd name="connsiteY153-9558" fmla="*/ 3978729 h 4341716"/>
              <a:gd name="connsiteX154-9559" fmla="*/ 8068365 w 9336686"/>
              <a:gd name="connsiteY154-9560" fmla="*/ 2205066 h 4341716"/>
              <a:gd name="connsiteX155-9561" fmla="*/ 8068364 w 9336686"/>
              <a:gd name="connsiteY155-9562" fmla="*/ 3081767 h 4341716"/>
              <a:gd name="connsiteX156-9563" fmla="*/ 8058226 w 9336686"/>
              <a:gd name="connsiteY156-9564" fmla="*/ 3031548 h 4341716"/>
              <a:gd name="connsiteX157-9565" fmla="*/ 7939338 w 9336686"/>
              <a:gd name="connsiteY157-9566" fmla="*/ 2952744 h 4341716"/>
              <a:gd name="connsiteX158-9567" fmla="*/ 7820451 w 9336686"/>
              <a:gd name="connsiteY158-9568" fmla="*/ 3031548 h 4341716"/>
              <a:gd name="connsiteX159-9569" fmla="*/ 7816853 w 9336686"/>
              <a:gd name="connsiteY159-9570" fmla="*/ 3049367 h 4341716"/>
              <a:gd name="connsiteX160-9571" fmla="*/ 7816853 w 9336686"/>
              <a:gd name="connsiteY160-9572" fmla="*/ 3358313 h 4341716"/>
              <a:gd name="connsiteX161-9573" fmla="*/ 7687826 w 9336686"/>
              <a:gd name="connsiteY161-9574" fmla="*/ 3487340 h 4341716"/>
              <a:gd name="connsiteX162-9575" fmla="*/ 7687827 w 9336686"/>
              <a:gd name="connsiteY162-9576" fmla="*/ 3487339 h 4341716"/>
              <a:gd name="connsiteX163-9577" fmla="*/ 7558800 w 9336686"/>
              <a:gd name="connsiteY163-9578" fmla="*/ 3358312 h 4341716"/>
              <a:gd name="connsiteX164-9579" fmla="*/ 7558800 w 9336686"/>
              <a:gd name="connsiteY164-9580" fmla="*/ 2977960 h 4341716"/>
              <a:gd name="connsiteX165-9581" fmla="*/ 7551332 w 9336686"/>
              <a:gd name="connsiteY165-9582" fmla="*/ 2940967 h 4341716"/>
              <a:gd name="connsiteX166-9583" fmla="*/ 7432444 w 9336686"/>
              <a:gd name="connsiteY166-9584" fmla="*/ 2862163 h 4341716"/>
              <a:gd name="connsiteX167-9585" fmla="*/ 7303417 w 9336686"/>
              <a:gd name="connsiteY167-9586" fmla="*/ 2991190 h 4341716"/>
              <a:gd name="connsiteX168-9587" fmla="*/ 7303416 w 9336686"/>
              <a:gd name="connsiteY168-9588" fmla="*/ 3761682 h 4341716"/>
              <a:gd name="connsiteX169-9589" fmla="*/ 7174389 w 9336686"/>
              <a:gd name="connsiteY169-9590" fmla="*/ 3890709 h 4341716"/>
              <a:gd name="connsiteX170-9591" fmla="*/ 7174390 w 9336686"/>
              <a:gd name="connsiteY170-9592" fmla="*/ 3890708 h 4341716"/>
              <a:gd name="connsiteX171-9593" fmla="*/ 7045363 w 9336686"/>
              <a:gd name="connsiteY171-9594" fmla="*/ 3761681 h 4341716"/>
              <a:gd name="connsiteX172-9595" fmla="*/ 7045362 w 9336686"/>
              <a:gd name="connsiteY172-9596" fmla="*/ 3778204 h 4341716"/>
              <a:gd name="connsiteX173-9597" fmla="*/ 7035224 w 9336686"/>
              <a:gd name="connsiteY173-9598" fmla="*/ 3727985 h 4341716"/>
              <a:gd name="connsiteX174-9599" fmla="*/ 6916336 w 9336686"/>
              <a:gd name="connsiteY174-9600" fmla="*/ 3649181 h 4341716"/>
              <a:gd name="connsiteX175-9601" fmla="*/ 6797449 w 9336686"/>
              <a:gd name="connsiteY175-9602" fmla="*/ 3727985 h 4341716"/>
              <a:gd name="connsiteX176-9603" fmla="*/ 6787685 w 9336686"/>
              <a:gd name="connsiteY176-9604" fmla="*/ 3776346 h 4341716"/>
              <a:gd name="connsiteX177-9605" fmla="*/ 6787685 w 9336686"/>
              <a:gd name="connsiteY177-9606" fmla="*/ 3861685 h 4341716"/>
              <a:gd name="connsiteX178-9607" fmla="*/ 6658658 w 9336686"/>
              <a:gd name="connsiteY178-9608" fmla="*/ 3990712 h 4341716"/>
              <a:gd name="connsiteX179-9609" fmla="*/ 6658659 w 9336686"/>
              <a:gd name="connsiteY179-9610" fmla="*/ 3990711 h 4341716"/>
              <a:gd name="connsiteX180-9611" fmla="*/ 6529632 w 9336686"/>
              <a:gd name="connsiteY180-9612" fmla="*/ 3861684 h 4341716"/>
              <a:gd name="connsiteX181-9613" fmla="*/ 6529631 w 9336686"/>
              <a:gd name="connsiteY181-9614" fmla="*/ 3267664 h 4341716"/>
              <a:gd name="connsiteX182-9615" fmla="*/ 6519493 w 9336686"/>
              <a:gd name="connsiteY182-9616" fmla="*/ 3217445 h 4341716"/>
              <a:gd name="connsiteX183-9617" fmla="*/ 6400605 w 9336686"/>
              <a:gd name="connsiteY183-9618" fmla="*/ 3138641 h 4341716"/>
              <a:gd name="connsiteX184-9619" fmla="*/ 6281718 w 9336686"/>
              <a:gd name="connsiteY184-9620" fmla="*/ 3217445 h 4341716"/>
              <a:gd name="connsiteX185-9621" fmla="*/ 6278120 w 9336686"/>
              <a:gd name="connsiteY185-9622" fmla="*/ 3235264 h 4341716"/>
              <a:gd name="connsiteX186-9623" fmla="*/ 6278120 w 9336686"/>
              <a:gd name="connsiteY186-9624" fmla="*/ 3324182 h 4341716"/>
              <a:gd name="connsiteX187-9625" fmla="*/ 6149093 w 9336686"/>
              <a:gd name="connsiteY187-9626" fmla="*/ 3453209 h 4341716"/>
              <a:gd name="connsiteX188-9627" fmla="*/ 6149094 w 9336686"/>
              <a:gd name="connsiteY188-9628" fmla="*/ 3453208 h 4341716"/>
              <a:gd name="connsiteX189-9629" fmla="*/ 6020067 w 9336686"/>
              <a:gd name="connsiteY189-9630" fmla="*/ 3324181 h 4341716"/>
              <a:gd name="connsiteX190-9631" fmla="*/ 6020067 w 9336686"/>
              <a:gd name="connsiteY190-9632" fmla="*/ 3254438 h 4341716"/>
              <a:gd name="connsiteX191-9633" fmla="*/ 6012599 w 9336686"/>
              <a:gd name="connsiteY191-9634" fmla="*/ 3217445 h 4341716"/>
              <a:gd name="connsiteX192-9635" fmla="*/ 5893711 w 9336686"/>
              <a:gd name="connsiteY192-9636" fmla="*/ 3138641 h 4341716"/>
              <a:gd name="connsiteX193-9637" fmla="*/ 5774823 w 9336686"/>
              <a:gd name="connsiteY193-9638" fmla="*/ 3217445 h 4341716"/>
              <a:gd name="connsiteX194-9639" fmla="*/ 5765060 w 9336686"/>
              <a:gd name="connsiteY194-9640" fmla="*/ 3265805 h 4341716"/>
              <a:gd name="connsiteX195-9641" fmla="*/ 5765060 w 9336686"/>
              <a:gd name="connsiteY195-9642" fmla="*/ 3558605 h 4341716"/>
              <a:gd name="connsiteX196-9643" fmla="*/ 5636033 w 9336686"/>
              <a:gd name="connsiteY196-9644" fmla="*/ 3687632 h 4341716"/>
              <a:gd name="connsiteX197-9645" fmla="*/ 5636034 w 9336686"/>
              <a:gd name="connsiteY197-9646" fmla="*/ 3687631 h 4341716"/>
              <a:gd name="connsiteX198-9647" fmla="*/ 5507007 w 9336686"/>
              <a:gd name="connsiteY198-9648" fmla="*/ 3558604 h 4341716"/>
              <a:gd name="connsiteX199-9649" fmla="*/ 5507007 w 9336686"/>
              <a:gd name="connsiteY199-9650" fmla="*/ 2935868 h 4341716"/>
              <a:gd name="connsiteX200-9651" fmla="*/ 5490777 w 9336686"/>
              <a:gd name="connsiteY200-9652" fmla="*/ 2909117 h 4341716"/>
              <a:gd name="connsiteX201-9653" fmla="*/ 5391213 w 9336686"/>
              <a:gd name="connsiteY201-9654" fmla="*/ 2862163 h 4341716"/>
              <a:gd name="connsiteX202-9655" fmla="*/ 5299977 w 9336686"/>
              <a:gd name="connsiteY202-9656" fmla="*/ 2899954 h 4341716"/>
              <a:gd name="connsiteX203-9657" fmla="*/ 5273771 w 9336686"/>
              <a:gd name="connsiteY203-9658" fmla="*/ 2938823 h 4341716"/>
              <a:gd name="connsiteX204-9659" fmla="*/ 5273771 w 9336686"/>
              <a:gd name="connsiteY204-9660" fmla="*/ 3014951 h 4341716"/>
              <a:gd name="connsiteX205-9661" fmla="*/ 5194967 w 9336686"/>
              <a:gd name="connsiteY205-9662" fmla="*/ 3133839 h 4341716"/>
              <a:gd name="connsiteX206-9663" fmla="*/ 5151167 w 9336686"/>
              <a:gd name="connsiteY206-9664" fmla="*/ 3142681 h 4341716"/>
              <a:gd name="connsiteX207-9665" fmla="*/ 5151167 w 9336686"/>
              <a:gd name="connsiteY207-9666" fmla="*/ 3144047 h 4341716"/>
              <a:gd name="connsiteX208-9667" fmla="*/ 5127687 w 9336686"/>
              <a:gd name="connsiteY208-9668" fmla="*/ 3146414 h 4341716"/>
              <a:gd name="connsiteX209-9669" fmla="*/ 5027958 w 9336686"/>
              <a:gd name="connsiteY209-9670" fmla="*/ 3232363 h 4341716"/>
              <a:gd name="connsiteX210-9671" fmla="*/ 5019757 w 9336686"/>
              <a:gd name="connsiteY210-9672" fmla="*/ 3278834 h 4341716"/>
              <a:gd name="connsiteX211-9673" fmla="*/ 5019757 w 9336686"/>
              <a:gd name="connsiteY211-9674" fmla="*/ 3746003 h 4341716"/>
              <a:gd name="connsiteX212-9675" fmla="*/ 4890730 w 9336686"/>
              <a:gd name="connsiteY212-9676" fmla="*/ 3875030 h 4341716"/>
              <a:gd name="connsiteX213-9677" fmla="*/ 4890731 w 9336686"/>
              <a:gd name="connsiteY213-9678" fmla="*/ 3875031 h 4341716"/>
              <a:gd name="connsiteX214-9679" fmla="*/ 4761704 w 9336686"/>
              <a:gd name="connsiteY214-9680" fmla="*/ 3746004 h 4341716"/>
              <a:gd name="connsiteX215-9681" fmla="*/ 4761704 w 9336686"/>
              <a:gd name="connsiteY215-9682" fmla="*/ 3425369 h 4341716"/>
              <a:gd name="connsiteX216-9683" fmla="*/ 4744536 w 9336686"/>
              <a:gd name="connsiteY216-9684" fmla="*/ 3397074 h 4341716"/>
              <a:gd name="connsiteX217-9685" fmla="*/ 4644973 w 9336686"/>
              <a:gd name="connsiteY217-9686" fmla="*/ 3350120 h 4341716"/>
              <a:gd name="connsiteX218-9687" fmla="*/ 4526085 w 9336686"/>
              <a:gd name="connsiteY218-9688" fmla="*/ 3428924 h 4341716"/>
              <a:gd name="connsiteX219-9689" fmla="*/ 4519985 w 9336686"/>
              <a:gd name="connsiteY219-9690" fmla="*/ 3459140 h 4341716"/>
              <a:gd name="connsiteX220-9691" fmla="*/ 4519985 w 9336686"/>
              <a:gd name="connsiteY220-9692" fmla="*/ 4066575 h 4341716"/>
              <a:gd name="connsiteX221-9693" fmla="*/ 4390958 w 9336686"/>
              <a:gd name="connsiteY221-9694" fmla="*/ 4195602 h 4341716"/>
              <a:gd name="connsiteX222-9695" fmla="*/ 4390959 w 9336686"/>
              <a:gd name="connsiteY222-9696" fmla="*/ 4195601 h 4341716"/>
              <a:gd name="connsiteX223-9697" fmla="*/ 4261932 w 9336686"/>
              <a:gd name="connsiteY223-9698" fmla="*/ 4066574 h 4341716"/>
              <a:gd name="connsiteX224-9699" fmla="*/ 4261932 w 9336686"/>
              <a:gd name="connsiteY224-9700" fmla="*/ 3955216 h 4341716"/>
              <a:gd name="connsiteX225-9701" fmla="*/ 4260106 w 9336686"/>
              <a:gd name="connsiteY225-9702" fmla="*/ 3946171 h 4341716"/>
              <a:gd name="connsiteX226-9703" fmla="*/ 4141220 w 9336686"/>
              <a:gd name="connsiteY226-9704" fmla="*/ 3867367 h 4341716"/>
              <a:gd name="connsiteX227-9705" fmla="*/ 4022332 w 9336686"/>
              <a:gd name="connsiteY227-9706" fmla="*/ 3946171 h 4341716"/>
              <a:gd name="connsiteX228-9707" fmla="*/ 4018195 w 9336686"/>
              <a:gd name="connsiteY228-9708" fmla="*/ 3966664 h 4341716"/>
              <a:gd name="connsiteX229-9709" fmla="*/ 4018195 w 9336686"/>
              <a:gd name="connsiteY229-9710" fmla="*/ 4212689 h 4341716"/>
              <a:gd name="connsiteX230-9711" fmla="*/ 3889168 w 9336686"/>
              <a:gd name="connsiteY230-9712" fmla="*/ 4341716 h 4341716"/>
              <a:gd name="connsiteX231-9713" fmla="*/ 3889169 w 9336686"/>
              <a:gd name="connsiteY231-9714" fmla="*/ 4341715 h 4341716"/>
              <a:gd name="connsiteX232-9715" fmla="*/ 3760142 w 9336686"/>
              <a:gd name="connsiteY232-9716" fmla="*/ 4212688 h 4341716"/>
              <a:gd name="connsiteX233-9717" fmla="*/ 3760142 w 9336686"/>
              <a:gd name="connsiteY233-9718" fmla="*/ 3745519 h 4341716"/>
              <a:gd name="connsiteX234-9719" fmla="*/ 3751941 w 9336686"/>
              <a:gd name="connsiteY234-9720" fmla="*/ 3699048 h 4341716"/>
              <a:gd name="connsiteX235-9721" fmla="*/ 3652212 w 9336686"/>
              <a:gd name="connsiteY235-9722" fmla="*/ 3613099 h 4341716"/>
              <a:gd name="connsiteX236-9723" fmla="*/ 3628732 w 9336686"/>
              <a:gd name="connsiteY236-9724" fmla="*/ 3610732 h 4341716"/>
              <a:gd name="connsiteX237-9725" fmla="*/ 3628732 w 9336686"/>
              <a:gd name="connsiteY237-9726" fmla="*/ 3609366 h 4341716"/>
              <a:gd name="connsiteX238-9727" fmla="*/ 3584932 w 9336686"/>
              <a:gd name="connsiteY238-9728" fmla="*/ 3600524 h 4341716"/>
              <a:gd name="connsiteX239-9729" fmla="*/ 3506128 w 9336686"/>
              <a:gd name="connsiteY239-9730" fmla="*/ 3481636 h 4341716"/>
              <a:gd name="connsiteX240-9731" fmla="*/ 3506128 w 9336686"/>
              <a:gd name="connsiteY240-9732" fmla="*/ 3431307 h 4341716"/>
              <a:gd name="connsiteX241-9733" fmla="*/ 3500614 w 9336686"/>
              <a:gd name="connsiteY241-9734" fmla="*/ 3403994 h 4341716"/>
              <a:gd name="connsiteX242-9735" fmla="*/ 3381726 w 9336686"/>
              <a:gd name="connsiteY242-9736" fmla="*/ 3325190 h 4341716"/>
              <a:gd name="connsiteX243-9737" fmla="*/ 3290490 w 9336686"/>
              <a:gd name="connsiteY243-9738" fmla="*/ 3362981 h 4341716"/>
              <a:gd name="connsiteX244-9739" fmla="*/ 3263554 w 9336686"/>
              <a:gd name="connsiteY244-9740" fmla="*/ 3402932 h 4341716"/>
              <a:gd name="connsiteX245-9741" fmla="*/ 3263554 w 9336686"/>
              <a:gd name="connsiteY245-9742" fmla="*/ 3631142 h 4341716"/>
              <a:gd name="connsiteX246-9743" fmla="*/ 3134527 w 9336686"/>
              <a:gd name="connsiteY246-9744" fmla="*/ 3760169 h 4341716"/>
              <a:gd name="connsiteX247-9745" fmla="*/ 3134528 w 9336686"/>
              <a:gd name="connsiteY247-9746" fmla="*/ 3760168 h 4341716"/>
              <a:gd name="connsiteX248-9747" fmla="*/ 3005501 w 9336686"/>
              <a:gd name="connsiteY248-9748" fmla="*/ 3631141 h 4341716"/>
              <a:gd name="connsiteX249-9749" fmla="*/ 3005501 w 9336686"/>
              <a:gd name="connsiteY249-9750" fmla="*/ 2991769 h 4341716"/>
              <a:gd name="connsiteX250-9751" fmla="*/ 3000280 w 9336686"/>
              <a:gd name="connsiteY250-9752" fmla="*/ 2965907 h 4341716"/>
              <a:gd name="connsiteX251-9753" fmla="*/ 2881392 w 9336686"/>
              <a:gd name="connsiteY251-9754" fmla="*/ 2887103 h 4341716"/>
              <a:gd name="connsiteX252-9755" fmla="*/ 2762505 w 9336686"/>
              <a:gd name="connsiteY252-9756" fmla="*/ 2965907 h 4341716"/>
              <a:gd name="connsiteX253-9757" fmla="*/ 2762032 w 9336686"/>
              <a:gd name="connsiteY253-9758" fmla="*/ 2968250 h 4341716"/>
              <a:gd name="connsiteX254-9759" fmla="*/ 2762032 w 9336686"/>
              <a:gd name="connsiteY254-9760" fmla="*/ 3113195 h 4341716"/>
              <a:gd name="connsiteX255-9761" fmla="*/ 2683229 w 9336686"/>
              <a:gd name="connsiteY255-9762" fmla="*/ 3232083 h 4341716"/>
              <a:gd name="connsiteX256-9763" fmla="*/ 2635159 w 9336686"/>
              <a:gd name="connsiteY256-9764" fmla="*/ 3241787 h 4341716"/>
              <a:gd name="connsiteX257-9765" fmla="*/ 2635159 w 9336686"/>
              <a:gd name="connsiteY257-9766" fmla="*/ 3242525 h 4341716"/>
              <a:gd name="connsiteX258-9767" fmla="*/ 2611679 w 9336686"/>
              <a:gd name="connsiteY258-9768" fmla="*/ 3244892 h 4341716"/>
              <a:gd name="connsiteX259-9769" fmla="*/ 2534615 w 9336686"/>
              <a:gd name="connsiteY259-9770" fmla="*/ 3291336 h 4341716"/>
              <a:gd name="connsiteX260-9771" fmla="*/ 2512827 w 9336686"/>
              <a:gd name="connsiteY260-9772" fmla="*/ 3329312 h 4341716"/>
              <a:gd name="connsiteX261-9773" fmla="*/ 2512827 w 9336686"/>
              <a:gd name="connsiteY261-9774" fmla="*/ 3454880 h 4341716"/>
              <a:gd name="connsiteX262-9775" fmla="*/ 2434024 w 9336686"/>
              <a:gd name="connsiteY262-9776" fmla="*/ 3573768 h 4341716"/>
              <a:gd name="connsiteX263-9777" fmla="*/ 2385954 w 9336686"/>
              <a:gd name="connsiteY263-9778" fmla="*/ 3583472 h 4341716"/>
              <a:gd name="connsiteX264-9779" fmla="*/ 2385954 w 9336686"/>
              <a:gd name="connsiteY264-9780" fmla="*/ 3584210 h 4341716"/>
              <a:gd name="connsiteX265-9781" fmla="*/ 2362474 w 9336686"/>
              <a:gd name="connsiteY265-9782" fmla="*/ 3586577 h 4341716"/>
              <a:gd name="connsiteX266-9783" fmla="*/ 2285410 w 9336686"/>
              <a:gd name="connsiteY266-9784" fmla="*/ 3633021 h 4341716"/>
              <a:gd name="connsiteX267-9785" fmla="*/ 2273449 w 9336686"/>
              <a:gd name="connsiteY267-9786" fmla="*/ 3653869 h 4341716"/>
              <a:gd name="connsiteX268-9787" fmla="*/ 2273449 w 9336686"/>
              <a:gd name="connsiteY268-9788" fmla="*/ 3867367 h 4341716"/>
              <a:gd name="connsiteX269-9789" fmla="*/ 2144423 w 9336686"/>
              <a:gd name="connsiteY269-9790" fmla="*/ 3996394 h 4341716"/>
              <a:gd name="connsiteX270-9791" fmla="*/ 2144424 w 9336686"/>
              <a:gd name="connsiteY270-9792" fmla="*/ 3996393 h 4341716"/>
              <a:gd name="connsiteX271-9793" fmla="*/ 2015396 w 9336686"/>
              <a:gd name="connsiteY271-9794" fmla="*/ 3867366 h 4341716"/>
              <a:gd name="connsiteX272-9795" fmla="*/ 2015396 w 9336686"/>
              <a:gd name="connsiteY272-9796" fmla="*/ 3400197 h 4341716"/>
              <a:gd name="connsiteX273-9797" fmla="*/ 2007195 w 9336686"/>
              <a:gd name="connsiteY273-9798" fmla="*/ 3353726 h 4341716"/>
              <a:gd name="connsiteX274-9799" fmla="*/ 1907467 w 9336686"/>
              <a:gd name="connsiteY274-9800" fmla="*/ 3267777 h 4341716"/>
              <a:gd name="connsiteX275-9801" fmla="*/ 1883987 w 9336686"/>
              <a:gd name="connsiteY275-9802" fmla="*/ 3265410 h 4341716"/>
              <a:gd name="connsiteX276-9803" fmla="*/ 1883987 w 9336686"/>
              <a:gd name="connsiteY276-9804" fmla="*/ 3264044 h 4341716"/>
              <a:gd name="connsiteX277-9805" fmla="*/ 1840187 w 9336686"/>
              <a:gd name="connsiteY277-9806" fmla="*/ 3255202 h 4341716"/>
              <a:gd name="connsiteX278-9807" fmla="*/ 1761383 w 9336686"/>
              <a:gd name="connsiteY278-9808" fmla="*/ 3136314 h 4341716"/>
              <a:gd name="connsiteX279-9809" fmla="*/ 1761383 w 9336686"/>
              <a:gd name="connsiteY279-9810" fmla="*/ 2996103 h 4341716"/>
              <a:gd name="connsiteX280-9811" fmla="*/ 1755287 w 9336686"/>
              <a:gd name="connsiteY280-9812" fmla="*/ 2965907 h 4341716"/>
              <a:gd name="connsiteX281-9813" fmla="*/ 1636398 w 9336686"/>
              <a:gd name="connsiteY281-9814" fmla="*/ 2887103 h 4341716"/>
              <a:gd name="connsiteX282-9815" fmla="*/ 1517510 w 9336686"/>
              <a:gd name="connsiteY282-9816" fmla="*/ 2965907 h 4341716"/>
              <a:gd name="connsiteX283-9817" fmla="*/ 1515568 w 9336686"/>
              <a:gd name="connsiteY283-9818" fmla="*/ 2975527 h 4341716"/>
              <a:gd name="connsiteX284-9819" fmla="*/ 1515568 w 9336686"/>
              <a:gd name="connsiteY284-9820" fmla="*/ 3239907 h 4341716"/>
              <a:gd name="connsiteX285-9821" fmla="*/ 1386541 w 9336686"/>
              <a:gd name="connsiteY285-9822" fmla="*/ 3368934 h 4341716"/>
              <a:gd name="connsiteX286-9823" fmla="*/ 1386542 w 9336686"/>
              <a:gd name="connsiteY286-9824" fmla="*/ 3368933 h 4341716"/>
              <a:gd name="connsiteX287-9825" fmla="*/ 1257514 w 9336686"/>
              <a:gd name="connsiteY287-9826" fmla="*/ 3239906 h 4341716"/>
              <a:gd name="connsiteX288-9827" fmla="*/ 1257514 w 9336686"/>
              <a:gd name="connsiteY288-9828" fmla="*/ 2772737 h 4341716"/>
              <a:gd name="connsiteX289-9829" fmla="*/ 1249314 w 9336686"/>
              <a:gd name="connsiteY289-9830" fmla="*/ 2726266 h 4341716"/>
              <a:gd name="connsiteX290-9831" fmla="*/ 1149584 w 9336686"/>
              <a:gd name="connsiteY290-9832" fmla="*/ 2640317 h 4341716"/>
              <a:gd name="connsiteX291-9833" fmla="*/ 1126104 w 9336686"/>
              <a:gd name="connsiteY291-9834" fmla="*/ 2637950 h 4341716"/>
              <a:gd name="connsiteX292-9835" fmla="*/ 1126104 w 9336686"/>
              <a:gd name="connsiteY292-9836" fmla="*/ 2636584 h 4341716"/>
              <a:gd name="connsiteX293-9837" fmla="*/ 1082305 w 9336686"/>
              <a:gd name="connsiteY293-9838" fmla="*/ 2627742 h 4341716"/>
              <a:gd name="connsiteX294-9839" fmla="*/ 1003500 w 9336686"/>
              <a:gd name="connsiteY294-9840" fmla="*/ 2508854 h 4341716"/>
              <a:gd name="connsiteX295-9841" fmla="*/ 1003500 w 9336686"/>
              <a:gd name="connsiteY295-9842" fmla="*/ 2387433 h 4341716"/>
              <a:gd name="connsiteX296-9843" fmla="*/ 1003269 w 9336686"/>
              <a:gd name="connsiteY296-9844" fmla="*/ 2386290 h 4341716"/>
              <a:gd name="connsiteX297-9845" fmla="*/ 884381 w 9336686"/>
              <a:gd name="connsiteY297-9846" fmla="*/ 2307486 h 4341716"/>
              <a:gd name="connsiteX298-9847" fmla="*/ 765494 w 9336686"/>
              <a:gd name="connsiteY298-9848" fmla="*/ 2386290 h 4341716"/>
              <a:gd name="connsiteX299-9849" fmla="*/ 762038 w 9336686"/>
              <a:gd name="connsiteY299-9850" fmla="*/ 2403410 h 4341716"/>
              <a:gd name="connsiteX300-9851" fmla="*/ 762038 w 9336686"/>
              <a:gd name="connsiteY300-9852" fmla="*/ 2614672 h 4341716"/>
              <a:gd name="connsiteX301-9853" fmla="*/ 683235 w 9336686"/>
              <a:gd name="connsiteY301-9854" fmla="*/ 2733560 h 4341716"/>
              <a:gd name="connsiteX302-9855" fmla="*/ 635165 w 9336686"/>
              <a:gd name="connsiteY302-9856" fmla="*/ 2743264 h 4341716"/>
              <a:gd name="connsiteX303-9857" fmla="*/ 635165 w 9336686"/>
              <a:gd name="connsiteY303-9858" fmla="*/ 2744002 h 4341716"/>
              <a:gd name="connsiteX304-9859" fmla="*/ 611685 w 9336686"/>
              <a:gd name="connsiteY304-9860" fmla="*/ 2746369 h 4341716"/>
              <a:gd name="connsiteX305-9861" fmla="*/ 534621 w 9336686"/>
              <a:gd name="connsiteY305-9862" fmla="*/ 2792813 h 4341716"/>
              <a:gd name="connsiteX306-9863" fmla="*/ 512066 w 9336686"/>
              <a:gd name="connsiteY306-9864" fmla="*/ 2832126 h 4341716"/>
              <a:gd name="connsiteX307-9865" fmla="*/ 512066 w 9336686"/>
              <a:gd name="connsiteY307-9866" fmla="*/ 3531739 h 4341716"/>
              <a:gd name="connsiteX308-9867" fmla="*/ 383039 w 9336686"/>
              <a:gd name="connsiteY308-9868" fmla="*/ 3660766 h 4341716"/>
              <a:gd name="connsiteX309-9869" fmla="*/ 383040 w 9336686"/>
              <a:gd name="connsiteY309-9870" fmla="*/ 3660765 h 4341716"/>
              <a:gd name="connsiteX310-9871" fmla="*/ 254013 w 9336686"/>
              <a:gd name="connsiteY310-9872" fmla="*/ 3531738 h 4341716"/>
              <a:gd name="connsiteX311-9873" fmla="*/ 254013 w 9336686"/>
              <a:gd name="connsiteY311-9874" fmla="*/ 3064569 h 4341716"/>
              <a:gd name="connsiteX312-9875" fmla="*/ 245812 w 9336686"/>
              <a:gd name="connsiteY312-9876" fmla="*/ 3018098 h 4341716"/>
              <a:gd name="connsiteX313-9877" fmla="*/ 146083 w 9336686"/>
              <a:gd name="connsiteY313-9878" fmla="*/ 2932149 h 4341716"/>
              <a:gd name="connsiteX314-9879" fmla="*/ 122603 w 9336686"/>
              <a:gd name="connsiteY314-9880" fmla="*/ 2929782 h 4341716"/>
              <a:gd name="connsiteX315-9881" fmla="*/ 122603 w 9336686"/>
              <a:gd name="connsiteY315-9882" fmla="*/ 2928416 h 4341716"/>
              <a:gd name="connsiteX316-9883" fmla="*/ 78803 w 9336686"/>
              <a:gd name="connsiteY316-9884" fmla="*/ 2919574 h 4341716"/>
              <a:gd name="connsiteX317-9885" fmla="*/ 22035 w 9336686"/>
              <a:gd name="connsiteY317-9886" fmla="*/ 2872826 h 4341716"/>
              <a:gd name="connsiteX318-9887" fmla="*/ 0 w 9336686"/>
              <a:gd name="connsiteY318-9888" fmla="*/ 2800689 h 4341716"/>
              <a:gd name="connsiteX319-9889" fmla="*/ 0 w 9336686"/>
              <a:gd name="connsiteY319-9890" fmla="*/ 783111 h 4341716"/>
              <a:gd name="connsiteX320-9891" fmla="*/ 129027 w 9336686"/>
              <a:gd name="connsiteY320-9892" fmla="*/ 654084 h 4341716"/>
              <a:gd name="connsiteX321-9893" fmla="*/ 129026 w 9336686"/>
              <a:gd name="connsiteY321-9894" fmla="*/ 654085 h 4341716"/>
              <a:gd name="connsiteX322-9895" fmla="*/ 258053 w 9336686"/>
              <a:gd name="connsiteY322-9896" fmla="*/ 783112 h 4341716"/>
              <a:gd name="connsiteX323-9897" fmla="*/ 258053 w 9336686"/>
              <a:gd name="connsiteY323-9898" fmla="*/ 1405848 h 4341716"/>
              <a:gd name="connsiteX324-9899" fmla="*/ 274283 w 9336686"/>
              <a:gd name="connsiteY324-9900" fmla="*/ 1432599 h 4341716"/>
              <a:gd name="connsiteX325-9901" fmla="*/ 373847 w 9336686"/>
              <a:gd name="connsiteY325-9902" fmla="*/ 1479553 h 4341716"/>
              <a:gd name="connsiteX326-9903" fmla="*/ 492735 w 9336686"/>
              <a:gd name="connsiteY326-9904" fmla="*/ 1400749 h 4341716"/>
              <a:gd name="connsiteX327-9905" fmla="*/ 494536 w 9336686"/>
              <a:gd name="connsiteY327-9906" fmla="*/ 1391827 h 4341716"/>
              <a:gd name="connsiteX328-9907" fmla="*/ 494536 w 9336686"/>
              <a:gd name="connsiteY328-9908" fmla="*/ 964051 h 4341716"/>
              <a:gd name="connsiteX329-9909" fmla="*/ 623563 w 9336686"/>
              <a:gd name="connsiteY329-9910" fmla="*/ 835024 h 4341716"/>
              <a:gd name="connsiteX330-9911" fmla="*/ 623562 w 9336686"/>
              <a:gd name="connsiteY330-9912" fmla="*/ 835025 h 4341716"/>
              <a:gd name="connsiteX331-9913" fmla="*/ 752589 w 9336686"/>
              <a:gd name="connsiteY331-9914" fmla="*/ 964052 h 4341716"/>
              <a:gd name="connsiteX332-9915" fmla="*/ 752590 w 9336686"/>
              <a:gd name="connsiteY332-9916" fmla="*/ 947529 h 4341716"/>
              <a:gd name="connsiteX333-9917" fmla="*/ 762728 w 9336686"/>
              <a:gd name="connsiteY333-9918" fmla="*/ 997748 h 4341716"/>
              <a:gd name="connsiteX334-9919" fmla="*/ 881616 w 9336686"/>
              <a:gd name="connsiteY334-9920" fmla="*/ 1076552 h 4341716"/>
              <a:gd name="connsiteX335-9921" fmla="*/ 1000503 w 9336686"/>
              <a:gd name="connsiteY335-9922" fmla="*/ 997748 h 4341716"/>
              <a:gd name="connsiteX336-9923" fmla="*/ 1010267 w 9336686"/>
              <a:gd name="connsiteY336-9924" fmla="*/ 949388 h 4341716"/>
              <a:gd name="connsiteX337-9925" fmla="*/ 1010267 w 9336686"/>
              <a:gd name="connsiteY337-9926" fmla="*/ 362986 h 4341716"/>
              <a:gd name="connsiteX338-9927" fmla="*/ 1139294 w 9336686"/>
              <a:gd name="connsiteY338-9928" fmla="*/ 233959 h 4341716"/>
              <a:gd name="connsiteX339-9929" fmla="*/ 1139293 w 9336686"/>
              <a:gd name="connsiteY339-9930" fmla="*/ 233960 h 4341716"/>
              <a:gd name="connsiteX340-9931" fmla="*/ 1268320 w 9336686"/>
              <a:gd name="connsiteY340-9932" fmla="*/ 362987 h 4341716"/>
              <a:gd name="connsiteX341-9933" fmla="*/ 1268321 w 9336686"/>
              <a:gd name="connsiteY341-9934" fmla="*/ 1259949 h 4341716"/>
              <a:gd name="connsiteX342-9935" fmla="*/ 1278459 w 9336686"/>
              <a:gd name="connsiteY342-9936" fmla="*/ 1310168 h 4341716"/>
              <a:gd name="connsiteX343-9937" fmla="*/ 1397347 w 9336686"/>
              <a:gd name="connsiteY343-9938" fmla="*/ 1388972 h 4341716"/>
              <a:gd name="connsiteX344-9939" fmla="*/ 1516234 w 9336686"/>
              <a:gd name="connsiteY344-9940" fmla="*/ 1310168 h 4341716"/>
              <a:gd name="connsiteX345-9941" fmla="*/ 1519832 w 9336686"/>
              <a:gd name="connsiteY345-9942" fmla="*/ 1292349 h 4341716"/>
              <a:gd name="connsiteX346-9943" fmla="*/ 1519832 w 9336686"/>
              <a:gd name="connsiteY346-9944" fmla="*/ 983403 h 4341716"/>
              <a:gd name="connsiteX347-9945" fmla="*/ 1648859 w 9336686"/>
              <a:gd name="connsiteY347-9946" fmla="*/ 854376 h 4341716"/>
              <a:gd name="connsiteX348-9947" fmla="*/ 1648858 w 9336686"/>
              <a:gd name="connsiteY348-9948" fmla="*/ 854377 h 4341716"/>
              <a:gd name="connsiteX349-9949" fmla="*/ 1777885 w 9336686"/>
              <a:gd name="connsiteY349-9950" fmla="*/ 983404 h 4341716"/>
              <a:gd name="connsiteX350-9951" fmla="*/ 1777885 w 9336686"/>
              <a:gd name="connsiteY350-9952" fmla="*/ 1363756 h 4341716"/>
              <a:gd name="connsiteX351-9953" fmla="*/ 1785353 w 9336686"/>
              <a:gd name="connsiteY351-9954" fmla="*/ 1400749 h 4341716"/>
              <a:gd name="connsiteX352-9955" fmla="*/ 1904241 w 9336686"/>
              <a:gd name="connsiteY352-9956" fmla="*/ 1479553 h 4341716"/>
              <a:gd name="connsiteX353-9957" fmla="*/ 2033268 w 9336686"/>
              <a:gd name="connsiteY353-9958" fmla="*/ 1350526 h 4341716"/>
              <a:gd name="connsiteX354-9959" fmla="*/ 2033269 w 9336686"/>
              <a:gd name="connsiteY354-9960" fmla="*/ 580034 h 4341716"/>
              <a:gd name="connsiteX355-9961" fmla="*/ 2162296 w 9336686"/>
              <a:gd name="connsiteY355-9962" fmla="*/ 451007 h 4341716"/>
              <a:gd name="connsiteX356-9963" fmla="*/ 2162295 w 9336686"/>
              <a:gd name="connsiteY356-9964" fmla="*/ 451008 h 4341716"/>
              <a:gd name="connsiteX357-9965" fmla="*/ 2291322 w 9336686"/>
              <a:gd name="connsiteY357-9966" fmla="*/ 580035 h 4341716"/>
              <a:gd name="connsiteX358-9967" fmla="*/ 2291323 w 9336686"/>
              <a:gd name="connsiteY358-9968" fmla="*/ 563512 h 4341716"/>
              <a:gd name="connsiteX359-9969" fmla="*/ 2301461 w 9336686"/>
              <a:gd name="connsiteY359-9970" fmla="*/ 613731 h 4341716"/>
              <a:gd name="connsiteX360-9971" fmla="*/ 2420349 w 9336686"/>
              <a:gd name="connsiteY360-9972" fmla="*/ 692535 h 4341716"/>
              <a:gd name="connsiteX361-9973" fmla="*/ 2539236 w 9336686"/>
              <a:gd name="connsiteY361-9974" fmla="*/ 613731 h 4341716"/>
              <a:gd name="connsiteX362-9975" fmla="*/ 2549000 w 9336686"/>
              <a:gd name="connsiteY362-9976" fmla="*/ 565370 h 4341716"/>
              <a:gd name="connsiteX363-9977" fmla="*/ 2549000 w 9336686"/>
              <a:gd name="connsiteY363-9978" fmla="*/ 480031 h 4341716"/>
              <a:gd name="connsiteX364-9979" fmla="*/ 2678027 w 9336686"/>
              <a:gd name="connsiteY364-9980" fmla="*/ 351004 h 4341716"/>
              <a:gd name="connsiteX365-9981" fmla="*/ 2678026 w 9336686"/>
              <a:gd name="connsiteY365-9982" fmla="*/ 351005 h 4341716"/>
              <a:gd name="connsiteX366-9983" fmla="*/ 2807053 w 9336686"/>
              <a:gd name="connsiteY366-9984" fmla="*/ 480032 h 4341716"/>
              <a:gd name="connsiteX367-9985" fmla="*/ 2807054 w 9336686"/>
              <a:gd name="connsiteY367-9986" fmla="*/ 1074052 h 4341716"/>
              <a:gd name="connsiteX368-9987" fmla="*/ 2817192 w 9336686"/>
              <a:gd name="connsiteY368-9988" fmla="*/ 1124271 h 4341716"/>
              <a:gd name="connsiteX369-9989" fmla="*/ 2936080 w 9336686"/>
              <a:gd name="connsiteY369-9990" fmla="*/ 1203075 h 4341716"/>
              <a:gd name="connsiteX370-9991" fmla="*/ 3054967 w 9336686"/>
              <a:gd name="connsiteY370-9992" fmla="*/ 1124271 h 4341716"/>
              <a:gd name="connsiteX371-9993" fmla="*/ 3058565 w 9336686"/>
              <a:gd name="connsiteY371-9994" fmla="*/ 1106452 h 4341716"/>
              <a:gd name="connsiteX372-9995" fmla="*/ 3058565 w 9336686"/>
              <a:gd name="connsiteY372-9996" fmla="*/ 1017534 h 4341716"/>
              <a:gd name="connsiteX373-9997" fmla="*/ 3187592 w 9336686"/>
              <a:gd name="connsiteY373-9998" fmla="*/ 888507 h 4341716"/>
              <a:gd name="connsiteX374-9999" fmla="*/ 3187591 w 9336686"/>
              <a:gd name="connsiteY374-10000" fmla="*/ 888508 h 4341716"/>
              <a:gd name="connsiteX375-10001" fmla="*/ 3316618 w 9336686"/>
              <a:gd name="connsiteY375-10002" fmla="*/ 1017535 h 4341716"/>
              <a:gd name="connsiteX376-10003" fmla="*/ 3316618 w 9336686"/>
              <a:gd name="connsiteY376-10004" fmla="*/ 1087278 h 4341716"/>
              <a:gd name="connsiteX377-10005" fmla="*/ 3324086 w 9336686"/>
              <a:gd name="connsiteY377-10006" fmla="*/ 1124271 h 4341716"/>
              <a:gd name="connsiteX378-10007" fmla="*/ 3442974 w 9336686"/>
              <a:gd name="connsiteY378-10008" fmla="*/ 1203075 h 4341716"/>
              <a:gd name="connsiteX379-10009" fmla="*/ 3561862 w 9336686"/>
              <a:gd name="connsiteY379-10010" fmla="*/ 1124271 h 4341716"/>
              <a:gd name="connsiteX380-10011" fmla="*/ 3571625 w 9336686"/>
              <a:gd name="connsiteY380-10012" fmla="*/ 1075911 h 4341716"/>
              <a:gd name="connsiteX381-10013" fmla="*/ 3571625 w 9336686"/>
              <a:gd name="connsiteY381-10014" fmla="*/ 783111 h 4341716"/>
              <a:gd name="connsiteX382-10015" fmla="*/ 3700652 w 9336686"/>
              <a:gd name="connsiteY382-10016" fmla="*/ 654084 h 4341716"/>
              <a:gd name="connsiteX383-10017" fmla="*/ 3700651 w 9336686"/>
              <a:gd name="connsiteY383-10018" fmla="*/ 654085 h 4341716"/>
              <a:gd name="connsiteX384-10019" fmla="*/ 3829678 w 9336686"/>
              <a:gd name="connsiteY384-10020" fmla="*/ 783112 h 4341716"/>
              <a:gd name="connsiteX385-10021" fmla="*/ 3829678 w 9336686"/>
              <a:gd name="connsiteY385-10022" fmla="*/ 1405848 h 4341716"/>
              <a:gd name="connsiteX386-10023" fmla="*/ 3845908 w 9336686"/>
              <a:gd name="connsiteY386-10024" fmla="*/ 1432599 h 4341716"/>
              <a:gd name="connsiteX387-10025" fmla="*/ 3945472 w 9336686"/>
              <a:gd name="connsiteY387-10026" fmla="*/ 1479553 h 4341716"/>
              <a:gd name="connsiteX388-10027" fmla="*/ 4036708 w 9336686"/>
              <a:gd name="connsiteY388-10028" fmla="*/ 1441762 h 4341716"/>
              <a:gd name="connsiteX389-10029" fmla="*/ 4062914 w 9336686"/>
              <a:gd name="connsiteY389-10030" fmla="*/ 1402893 h 4341716"/>
              <a:gd name="connsiteX390-10031" fmla="*/ 4062914 w 9336686"/>
              <a:gd name="connsiteY390-10032" fmla="*/ 1326765 h 4341716"/>
              <a:gd name="connsiteX391-10033" fmla="*/ 4141718 w 9336686"/>
              <a:gd name="connsiteY391-10034" fmla="*/ 1207877 h 4341716"/>
              <a:gd name="connsiteX392-10035" fmla="*/ 4185518 w 9336686"/>
              <a:gd name="connsiteY392-10036" fmla="*/ 1199035 h 4341716"/>
              <a:gd name="connsiteX393-10037" fmla="*/ 4185518 w 9336686"/>
              <a:gd name="connsiteY393-10038" fmla="*/ 1197669 h 4341716"/>
              <a:gd name="connsiteX394-10039" fmla="*/ 4208998 w 9336686"/>
              <a:gd name="connsiteY394-10040" fmla="*/ 1195302 h 4341716"/>
              <a:gd name="connsiteX395-10041" fmla="*/ 4308727 w 9336686"/>
              <a:gd name="connsiteY395-10042" fmla="*/ 1109353 h 4341716"/>
              <a:gd name="connsiteX396-10043" fmla="*/ 4316928 w 9336686"/>
              <a:gd name="connsiteY396-10044" fmla="*/ 1062882 h 4341716"/>
              <a:gd name="connsiteX397-10045" fmla="*/ 4316928 w 9336686"/>
              <a:gd name="connsiteY397-10046" fmla="*/ 595713 h 4341716"/>
              <a:gd name="connsiteX398-10047" fmla="*/ 4445955 w 9336686"/>
              <a:gd name="connsiteY398-10048" fmla="*/ 466686 h 4341716"/>
              <a:gd name="connsiteX399-10049" fmla="*/ 4445954 w 9336686"/>
              <a:gd name="connsiteY399-10050" fmla="*/ 466685 h 4341716"/>
              <a:gd name="connsiteX400-10051" fmla="*/ 4574981 w 9336686"/>
              <a:gd name="connsiteY400-10052" fmla="*/ 595712 h 4341716"/>
              <a:gd name="connsiteX401-10053" fmla="*/ 4574981 w 9336686"/>
              <a:gd name="connsiteY401-10054" fmla="*/ 916347 h 4341716"/>
              <a:gd name="connsiteX402-10055" fmla="*/ 4592149 w 9336686"/>
              <a:gd name="connsiteY402-10056" fmla="*/ 944642 h 4341716"/>
              <a:gd name="connsiteX403-10057" fmla="*/ 4691712 w 9336686"/>
              <a:gd name="connsiteY403-10058" fmla="*/ 991596 h 4341716"/>
              <a:gd name="connsiteX404-10059" fmla="*/ 4810600 w 9336686"/>
              <a:gd name="connsiteY404-10060" fmla="*/ 912792 h 4341716"/>
              <a:gd name="connsiteX405-10061" fmla="*/ 4816700 w 9336686"/>
              <a:gd name="connsiteY405-10062" fmla="*/ 882576 h 4341716"/>
              <a:gd name="connsiteX406-10063" fmla="*/ 4816700 w 9336686"/>
              <a:gd name="connsiteY406-10064" fmla="*/ 275141 h 4341716"/>
              <a:gd name="connsiteX407-10065" fmla="*/ 4945727 w 9336686"/>
              <a:gd name="connsiteY407-10066" fmla="*/ 146114 h 4341716"/>
              <a:gd name="connsiteX408-10067" fmla="*/ 4945726 w 9336686"/>
              <a:gd name="connsiteY408-10068" fmla="*/ 146115 h 4341716"/>
              <a:gd name="connsiteX409-10069" fmla="*/ 5074753 w 9336686"/>
              <a:gd name="connsiteY409-10070" fmla="*/ 275142 h 4341716"/>
              <a:gd name="connsiteX410-10071" fmla="*/ 5074753 w 9336686"/>
              <a:gd name="connsiteY410-10072" fmla="*/ 386500 h 4341716"/>
              <a:gd name="connsiteX411-10073" fmla="*/ 5076579 w 9336686"/>
              <a:gd name="connsiteY411-10074" fmla="*/ 395545 h 4341716"/>
              <a:gd name="connsiteX412-10075" fmla="*/ 5195465 w 9336686"/>
              <a:gd name="connsiteY412-10076" fmla="*/ 474349 h 4341716"/>
              <a:gd name="connsiteX413-10077" fmla="*/ 5314353 w 9336686"/>
              <a:gd name="connsiteY413-10078" fmla="*/ 395545 h 4341716"/>
              <a:gd name="connsiteX414-10079" fmla="*/ 5318490 w 9336686"/>
              <a:gd name="connsiteY414-10080" fmla="*/ 375052 h 4341716"/>
              <a:gd name="connsiteX415-10081" fmla="*/ 5318490 w 9336686"/>
              <a:gd name="connsiteY415-10082" fmla="*/ 129027 h 4341716"/>
              <a:gd name="connsiteX416-10083" fmla="*/ 5447517 w 9336686"/>
              <a:gd name="connsiteY416-10084" fmla="*/ 0 h 4341716"/>
              <a:gd name="connsiteX0-10085" fmla="*/ 3651347 w 9336686"/>
              <a:gd name="connsiteY0-10086" fmla="*/ 3605718 h 4341716"/>
              <a:gd name="connsiteX1-10087" fmla="*/ 3648504 w 9336686"/>
              <a:gd name="connsiteY1-10088" fmla="*/ 3606586 h 4341716"/>
              <a:gd name="connsiteX2-10089" fmla="*/ 3648898 w 9336686"/>
              <a:gd name="connsiteY2-10090" fmla="*/ 3606552 h 4341716"/>
              <a:gd name="connsiteX3-10091" fmla="*/ 3651347 w 9336686"/>
              <a:gd name="connsiteY3-10092" fmla="*/ 3605718 h 4341716"/>
              <a:gd name="connsiteX4-10093" fmla="*/ 1906601 w 9336686"/>
              <a:gd name="connsiteY4-10094" fmla="*/ 3260396 h 4341716"/>
              <a:gd name="connsiteX5-10095" fmla="*/ 1903759 w 9336686"/>
              <a:gd name="connsiteY5-10096" fmla="*/ 3261264 h 4341716"/>
              <a:gd name="connsiteX6-10097" fmla="*/ 1904153 w 9336686"/>
              <a:gd name="connsiteY6-10098" fmla="*/ 3261230 h 4341716"/>
              <a:gd name="connsiteX7-10099" fmla="*/ 1906601 w 9336686"/>
              <a:gd name="connsiteY7-10100" fmla="*/ 3260396 h 4341716"/>
              <a:gd name="connsiteX8-10101" fmla="*/ 5128552 w 9336686"/>
              <a:gd name="connsiteY8-10102" fmla="*/ 3139033 h 4341716"/>
              <a:gd name="connsiteX9-10103" fmla="*/ 5131001 w 9336686"/>
              <a:gd name="connsiteY9-10104" fmla="*/ 3139867 h 4341716"/>
              <a:gd name="connsiteX10-10105" fmla="*/ 5131395 w 9336686"/>
              <a:gd name="connsiteY10-10106" fmla="*/ 3139901 h 4341716"/>
              <a:gd name="connsiteX11-10107" fmla="*/ 5128552 w 9336686"/>
              <a:gd name="connsiteY11-10108" fmla="*/ 3139033 h 4341716"/>
              <a:gd name="connsiteX12-10109" fmla="*/ 145218 w 9336686"/>
              <a:gd name="connsiteY12-10110" fmla="*/ 2924768 h 4341716"/>
              <a:gd name="connsiteX13-10111" fmla="*/ 142375 w 9336686"/>
              <a:gd name="connsiteY13-10112" fmla="*/ 2925636 h 4341716"/>
              <a:gd name="connsiteX14-10113" fmla="*/ 142769 w 9336686"/>
              <a:gd name="connsiteY14-10114" fmla="*/ 2925602 h 4341716"/>
              <a:gd name="connsiteX15-10115" fmla="*/ 145218 w 9336686"/>
              <a:gd name="connsiteY15-10116" fmla="*/ 2924768 h 4341716"/>
              <a:gd name="connsiteX16-10117" fmla="*/ 1148720 w 9336686"/>
              <a:gd name="connsiteY16-10118" fmla="*/ 2632936 h 4341716"/>
              <a:gd name="connsiteX17-10119" fmla="*/ 1145876 w 9336686"/>
              <a:gd name="connsiteY17-10120" fmla="*/ 2633804 h 4341716"/>
              <a:gd name="connsiteX18-10121" fmla="*/ 1146270 w 9336686"/>
              <a:gd name="connsiteY18-10122" fmla="*/ 2633770 h 4341716"/>
              <a:gd name="connsiteX19-10123" fmla="*/ 1148720 w 9336686"/>
              <a:gd name="connsiteY19-10124" fmla="*/ 2632936 h 4341716"/>
              <a:gd name="connsiteX20-10125" fmla="*/ 8190809 w 9336686"/>
              <a:gd name="connsiteY20-10126" fmla="*/ 1707912 h 4341716"/>
              <a:gd name="connsiteX21-10127" fmla="*/ 8190415 w 9336686"/>
              <a:gd name="connsiteY21-10128" fmla="*/ 1707946 h 4341716"/>
              <a:gd name="connsiteX22-10129" fmla="*/ 8187965 w 9336686"/>
              <a:gd name="connsiteY22-10130" fmla="*/ 1708780 h 4341716"/>
              <a:gd name="connsiteX23-10131" fmla="*/ 8190809 w 9336686"/>
              <a:gd name="connsiteY23-10132" fmla="*/ 1707912 h 4341716"/>
              <a:gd name="connsiteX24-10133" fmla="*/ 9194310 w 9336686"/>
              <a:gd name="connsiteY24-10134" fmla="*/ 1416080 h 4341716"/>
              <a:gd name="connsiteX25-10135" fmla="*/ 9193916 w 9336686"/>
              <a:gd name="connsiteY25-10136" fmla="*/ 1416114 h 4341716"/>
              <a:gd name="connsiteX26-10137" fmla="*/ 9191467 w 9336686"/>
              <a:gd name="connsiteY26-10138" fmla="*/ 1416948 h 4341716"/>
              <a:gd name="connsiteX27-10139" fmla="*/ 9194310 w 9336686"/>
              <a:gd name="connsiteY27-10140" fmla="*/ 1416080 h 4341716"/>
              <a:gd name="connsiteX28-10141" fmla="*/ 4205290 w 9336686"/>
              <a:gd name="connsiteY28-10142" fmla="*/ 1201815 h 4341716"/>
              <a:gd name="connsiteX29-10143" fmla="*/ 4208133 w 9336686"/>
              <a:gd name="connsiteY29-10144" fmla="*/ 1202683 h 4341716"/>
              <a:gd name="connsiteX30-10145" fmla="*/ 4205684 w 9336686"/>
              <a:gd name="connsiteY30-10146" fmla="*/ 1201849 h 4341716"/>
              <a:gd name="connsiteX31-10147" fmla="*/ 4205290 w 9336686"/>
              <a:gd name="connsiteY31-10148" fmla="*/ 1201815 h 4341716"/>
              <a:gd name="connsiteX32-10149" fmla="*/ 7432926 w 9336686"/>
              <a:gd name="connsiteY32-10150" fmla="*/ 1080452 h 4341716"/>
              <a:gd name="connsiteX33-10151" fmla="*/ 7432532 w 9336686"/>
              <a:gd name="connsiteY33-10152" fmla="*/ 1080486 h 4341716"/>
              <a:gd name="connsiteX34-10153" fmla="*/ 7430084 w 9336686"/>
              <a:gd name="connsiteY34-10154" fmla="*/ 1081320 h 4341716"/>
              <a:gd name="connsiteX35-10155" fmla="*/ 7432926 w 9336686"/>
              <a:gd name="connsiteY35-10156" fmla="*/ 1080452 h 4341716"/>
              <a:gd name="connsiteX36-10157" fmla="*/ 5688181 w 9336686"/>
              <a:gd name="connsiteY36-10158" fmla="*/ 735130 h 4341716"/>
              <a:gd name="connsiteX37-10159" fmla="*/ 5687787 w 9336686"/>
              <a:gd name="connsiteY37-10160" fmla="*/ 735164 h 4341716"/>
              <a:gd name="connsiteX38-10161" fmla="*/ 5685338 w 9336686"/>
              <a:gd name="connsiteY38-10162" fmla="*/ 735998 h 4341716"/>
              <a:gd name="connsiteX39-10163" fmla="*/ 5688181 w 9336686"/>
              <a:gd name="connsiteY39-10164" fmla="*/ 735130 h 4341716"/>
              <a:gd name="connsiteX40-10165" fmla="*/ 5447517 w 9336686"/>
              <a:gd name="connsiteY40-10166" fmla="*/ 0 h 4341716"/>
              <a:gd name="connsiteX41-10167" fmla="*/ 5447516 w 9336686"/>
              <a:gd name="connsiteY41-10168" fmla="*/ 1 h 4341716"/>
              <a:gd name="connsiteX42-10169" fmla="*/ 5576543 w 9336686"/>
              <a:gd name="connsiteY42-10170" fmla="*/ 129028 h 4341716"/>
              <a:gd name="connsiteX43-10171" fmla="*/ 5576543 w 9336686"/>
              <a:gd name="connsiteY43-10172" fmla="*/ 596197 h 4341716"/>
              <a:gd name="connsiteX44-10173" fmla="*/ 5584744 w 9336686"/>
              <a:gd name="connsiteY44-10174" fmla="*/ 642668 h 4341716"/>
              <a:gd name="connsiteX45-10175" fmla="*/ 5684473 w 9336686"/>
              <a:gd name="connsiteY45-10176" fmla="*/ 728617 h 4341716"/>
              <a:gd name="connsiteX46-10177" fmla="*/ 5707953 w 9336686"/>
              <a:gd name="connsiteY46-10178" fmla="*/ 730984 h 4341716"/>
              <a:gd name="connsiteX47-10179" fmla="*/ 5707953 w 9336686"/>
              <a:gd name="connsiteY47-10180" fmla="*/ 732350 h 4341716"/>
              <a:gd name="connsiteX48-10181" fmla="*/ 5751753 w 9336686"/>
              <a:gd name="connsiteY48-10182" fmla="*/ 741192 h 4341716"/>
              <a:gd name="connsiteX49-10183" fmla="*/ 5830557 w 9336686"/>
              <a:gd name="connsiteY49-10184" fmla="*/ 860080 h 4341716"/>
              <a:gd name="connsiteX50-10185" fmla="*/ 5830557 w 9336686"/>
              <a:gd name="connsiteY50-10186" fmla="*/ 910409 h 4341716"/>
              <a:gd name="connsiteX51-10187" fmla="*/ 5836071 w 9336686"/>
              <a:gd name="connsiteY51-10188" fmla="*/ 937722 h 4341716"/>
              <a:gd name="connsiteX52-10189" fmla="*/ 5954959 w 9336686"/>
              <a:gd name="connsiteY52-10190" fmla="*/ 1016526 h 4341716"/>
              <a:gd name="connsiteX53-10191" fmla="*/ 6046195 w 9336686"/>
              <a:gd name="connsiteY53-10192" fmla="*/ 978735 h 4341716"/>
              <a:gd name="connsiteX54-10193" fmla="*/ 6073131 w 9336686"/>
              <a:gd name="connsiteY54-10194" fmla="*/ 938784 h 4341716"/>
              <a:gd name="connsiteX55-10195" fmla="*/ 6073131 w 9336686"/>
              <a:gd name="connsiteY55-10196" fmla="*/ 710574 h 4341716"/>
              <a:gd name="connsiteX56-10197" fmla="*/ 6202158 w 9336686"/>
              <a:gd name="connsiteY56-10198" fmla="*/ 581547 h 4341716"/>
              <a:gd name="connsiteX57-10199" fmla="*/ 6202157 w 9336686"/>
              <a:gd name="connsiteY57-10200" fmla="*/ 581548 h 4341716"/>
              <a:gd name="connsiteX58-10201" fmla="*/ 6331184 w 9336686"/>
              <a:gd name="connsiteY58-10202" fmla="*/ 710575 h 4341716"/>
              <a:gd name="connsiteX59-10203" fmla="*/ 6331184 w 9336686"/>
              <a:gd name="connsiteY59-10204" fmla="*/ 1349947 h 4341716"/>
              <a:gd name="connsiteX60-10205" fmla="*/ 6336405 w 9336686"/>
              <a:gd name="connsiteY60-10206" fmla="*/ 1375809 h 4341716"/>
              <a:gd name="connsiteX61-10207" fmla="*/ 6455293 w 9336686"/>
              <a:gd name="connsiteY61-10208" fmla="*/ 1454613 h 4341716"/>
              <a:gd name="connsiteX62-10209" fmla="*/ 6574180 w 9336686"/>
              <a:gd name="connsiteY62-10210" fmla="*/ 1375809 h 4341716"/>
              <a:gd name="connsiteX63-10211" fmla="*/ 6574653 w 9336686"/>
              <a:gd name="connsiteY63-10212" fmla="*/ 1373466 h 4341716"/>
              <a:gd name="connsiteX64-10213" fmla="*/ 6574653 w 9336686"/>
              <a:gd name="connsiteY64-10214" fmla="*/ 1228521 h 4341716"/>
              <a:gd name="connsiteX65-10215" fmla="*/ 6653456 w 9336686"/>
              <a:gd name="connsiteY65-10216" fmla="*/ 1109633 h 4341716"/>
              <a:gd name="connsiteX66-10217" fmla="*/ 6701526 w 9336686"/>
              <a:gd name="connsiteY66-10218" fmla="*/ 1099929 h 4341716"/>
              <a:gd name="connsiteX67-10219" fmla="*/ 6701526 w 9336686"/>
              <a:gd name="connsiteY67-10220" fmla="*/ 1099191 h 4341716"/>
              <a:gd name="connsiteX68-10221" fmla="*/ 6725006 w 9336686"/>
              <a:gd name="connsiteY68-10222" fmla="*/ 1096824 h 4341716"/>
              <a:gd name="connsiteX69-10223" fmla="*/ 6802070 w 9336686"/>
              <a:gd name="connsiteY69-10224" fmla="*/ 1050380 h 4341716"/>
              <a:gd name="connsiteX70-10225" fmla="*/ 6823858 w 9336686"/>
              <a:gd name="connsiteY70-10226" fmla="*/ 1012404 h 4341716"/>
              <a:gd name="connsiteX71-10227" fmla="*/ 6823858 w 9336686"/>
              <a:gd name="connsiteY71-10228" fmla="*/ 886836 h 4341716"/>
              <a:gd name="connsiteX72-10229" fmla="*/ 6902661 w 9336686"/>
              <a:gd name="connsiteY72-10230" fmla="*/ 767948 h 4341716"/>
              <a:gd name="connsiteX73-10231" fmla="*/ 6950731 w 9336686"/>
              <a:gd name="connsiteY73-10232" fmla="*/ 758244 h 4341716"/>
              <a:gd name="connsiteX74-10233" fmla="*/ 6950731 w 9336686"/>
              <a:gd name="connsiteY74-10234" fmla="*/ 757506 h 4341716"/>
              <a:gd name="connsiteX75-10235" fmla="*/ 6974211 w 9336686"/>
              <a:gd name="connsiteY75-10236" fmla="*/ 755139 h 4341716"/>
              <a:gd name="connsiteX76-10237" fmla="*/ 7051275 w 9336686"/>
              <a:gd name="connsiteY76-10238" fmla="*/ 708695 h 4341716"/>
              <a:gd name="connsiteX77-10239" fmla="*/ 7063236 w 9336686"/>
              <a:gd name="connsiteY77-10240" fmla="*/ 687847 h 4341716"/>
              <a:gd name="connsiteX78-10241" fmla="*/ 7063236 w 9336686"/>
              <a:gd name="connsiteY78-10242" fmla="*/ 474349 h 4341716"/>
              <a:gd name="connsiteX79-10243" fmla="*/ 7192262 w 9336686"/>
              <a:gd name="connsiteY79-10244" fmla="*/ 345322 h 4341716"/>
              <a:gd name="connsiteX80-10245" fmla="*/ 7192261 w 9336686"/>
              <a:gd name="connsiteY80-10246" fmla="*/ 345323 h 4341716"/>
              <a:gd name="connsiteX81-10247" fmla="*/ 7321289 w 9336686"/>
              <a:gd name="connsiteY81-10248" fmla="*/ 474350 h 4341716"/>
              <a:gd name="connsiteX82-10249" fmla="*/ 7321289 w 9336686"/>
              <a:gd name="connsiteY82-10250" fmla="*/ 941519 h 4341716"/>
              <a:gd name="connsiteX83-10251" fmla="*/ 7329490 w 9336686"/>
              <a:gd name="connsiteY83-10252" fmla="*/ 987990 h 4341716"/>
              <a:gd name="connsiteX84-10253" fmla="*/ 7429218 w 9336686"/>
              <a:gd name="connsiteY84-10254" fmla="*/ 1073939 h 4341716"/>
              <a:gd name="connsiteX85-10255" fmla="*/ 7452698 w 9336686"/>
              <a:gd name="connsiteY85-10256" fmla="*/ 1076306 h 4341716"/>
              <a:gd name="connsiteX86-10257" fmla="*/ 7452698 w 9336686"/>
              <a:gd name="connsiteY86-10258" fmla="*/ 1077672 h 4341716"/>
              <a:gd name="connsiteX87-10259" fmla="*/ 7496498 w 9336686"/>
              <a:gd name="connsiteY87-10260" fmla="*/ 1086514 h 4341716"/>
              <a:gd name="connsiteX88-10261" fmla="*/ 7575302 w 9336686"/>
              <a:gd name="connsiteY88-10262" fmla="*/ 1205402 h 4341716"/>
              <a:gd name="connsiteX89-10263" fmla="*/ 7575302 w 9336686"/>
              <a:gd name="connsiteY89-10264" fmla="*/ 1345613 h 4341716"/>
              <a:gd name="connsiteX90-10265" fmla="*/ 7581398 w 9336686"/>
              <a:gd name="connsiteY90-10266" fmla="*/ 1375809 h 4341716"/>
              <a:gd name="connsiteX91-10267" fmla="*/ 7700287 w 9336686"/>
              <a:gd name="connsiteY91-10268" fmla="*/ 1454613 h 4341716"/>
              <a:gd name="connsiteX92-10269" fmla="*/ 7819175 w 9336686"/>
              <a:gd name="connsiteY92-10270" fmla="*/ 1375809 h 4341716"/>
              <a:gd name="connsiteX93-10271" fmla="*/ 7821117 w 9336686"/>
              <a:gd name="connsiteY93-10272" fmla="*/ 1366189 h 4341716"/>
              <a:gd name="connsiteX94-10273" fmla="*/ 7821117 w 9336686"/>
              <a:gd name="connsiteY94-10274" fmla="*/ 1101809 h 4341716"/>
              <a:gd name="connsiteX95-10275" fmla="*/ 7950144 w 9336686"/>
              <a:gd name="connsiteY95-10276" fmla="*/ 972782 h 4341716"/>
              <a:gd name="connsiteX96-10277" fmla="*/ 7950143 w 9336686"/>
              <a:gd name="connsiteY96-10278" fmla="*/ 972783 h 4341716"/>
              <a:gd name="connsiteX97-10279" fmla="*/ 8079171 w 9336686"/>
              <a:gd name="connsiteY97-10280" fmla="*/ 1101810 h 4341716"/>
              <a:gd name="connsiteX98-10281" fmla="*/ 8079171 w 9336686"/>
              <a:gd name="connsiteY98-10282" fmla="*/ 1568979 h 4341716"/>
              <a:gd name="connsiteX99-10283" fmla="*/ 8087371 w 9336686"/>
              <a:gd name="connsiteY99-10284" fmla="*/ 1615450 h 4341716"/>
              <a:gd name="connsiteX100-10285" fmla="*/ 8187101 w 9336686"/>
              <a:gd name="connsiteY100-10286" fmla="*/ 1701399 h 4341716"/>
              <a:gd name="connsiteX101-10287" fmla="*/ 8210581 w 9336686"/>
              <a:gd name="connsiteY101-10288" fmla="*/ 1703766 h 4341716"/>
              <a:gd name="connsiteX102-10289" fmla="*/ 8210581 w 9336686"/>
              <a:gd name="connsiteY102-10290" fmla="*/ 1705132 h 4341716"/>
              <a:gd name="connsiteX103-10291" fmla="*/ 8254380 w 9336686"/>
              <a:gd name="connsiteY103-10292" fmla="*/ 1713974 h 4341716"/>
              <a:gd name="connsiteX104-10293" fmla="*/ 8333185 w 9336686"/>
              <a:gd name="connsiteY104-10294" fmla="*/ 1832862 h 4341716"/>
              <a:gd name="connsiteX105-10295" fmla="*/ 8333185 w 9336686"/>
              <a:gd name="connsiteY105-10296" fmla="*/ 1954283 h 4341716"/>
              <a:gd name="connsiteX106-10297" fmla="*/ 8333416 w 9336686"/>
              <a:gd name="connsiteY106-10298" fmla="*/ 1955426 h 4341716"/>
              <a:gd name="connsiteX107-10299" fmla="*/ 8452304 w 9336686"/>
              <a:gd name="connsiteY107-10300" fmla="*/ 2034230 h 4341716"/>
              <a:gd name="connsiteX108-10301" fmla="*/ 8571191 w 9336686"/>
              <a:gd name="connsiteY108-10302" fmla="*/ 1955426 h 4341716"/>
              <a:gd name="connsiteX109-10303" fmla="*/ 8574647 w 9336686"/>
              <a:gd name="connsiteY109-10304" fmla="*/ 1938306 h 4341716"/>
              <a:gd name="connsiteX110-10305" fmla="*/ 8574647 w 9336686"/>
              <a:gd name="connsiteY110-10306" fmla="*/ 1727044 h 4341716"/>
              <a:gd name="connsiteX111-10307" fmla="*/ 8653450 w 9336686"/>
              <a:gd name="connsiteY111-10308" fmla="*/ 1608156 h 4341716"/>
              <a:gd name="connsiteX112-10309" fmla="*/ 8701520 w 9336686"/>
              <a:gd name="connsiteY112-10310" fmla="*/ 1598452 h 4341716"/>
              <a:gd name="connsiteX113-10311" fmla="*/ 8701520 w 9336686"/>
              <a:gd name="connsiteY113-10312" fmla="*/ 1597714 h 4341716"/>
              <a:gd name="connsiteX114-10313" fmla="*/ 8725000 w 9336686"/>
              <a:gd name="connsiteY114-10314" fmla="*/ 1595347 h 4341716"/>
              <a:gd name="connsiteX115-10315" fmla="*/ 8802064 w 9336686"/>
              <a:gd name="connsiteY115-10316" fmla="*/ 1548903 h 4341716"/>
              <a:gd name="connsiteX116-10317" fmla="*/ 8824619 w 9336686"/>
              <a:gd name="connsiteY116-10318" fmla="*/ 1509590 h 4341716"/>
              <a:gd name="connsiteX117-10319" fmla="*/ 8824619 w 9336686"/>
              <a:gd name="connsiteY117-10320" fmla="*/ 809977 h 4341716"/>
              <a:gd name="connsiteX118-10321" fmla="*/ 8953646 w 9336686"/>
              <a:gd name="connsiteY118-10322" fmla="*/ 680950 h 4341716"/>
              <a:gd name="connsiteX119-10323" fmla="*/ 8953645 w 9336686"/>
              <a:gd name="connsiteY119-10324" fmla="*/ 680951 h 4341716"/>
              <a:gd name="connsiteX120-10325" fmla="*/ 9082672 w 9336686"/>
              <a:gd name="connsiteY120-10326" fmla="*/ 809978 h 4341716"/>
              <a:gd name="connsiteX121-10327" fmla="*/ 9082672 w 9336686"/>
              <a:gd name="connsiteY121-10328" fmla="*/ 1277147 h 4341716"/>
              <a:gd name="connsiteX122-10329" fmla="*/ 9090873 w 9336686"/>
              <a:gd name="connsiteY122-10330" fmla="*/ 1323618 h 4341716"/>
              <a:gd name="connsiteX123-10331" fmla="*/ 9190602 w 9336686"/>
              <a:gd name="connsiteY123-10332" fmla="*/ 1409567 h 4341716"/>
              <a:gd name="connsiteX124-10333" fmla="*/ 9214082 w 9336686"/>
              <a:gd name="connsiteY124-10334" fmla="*/ 1411934 h 4341716"/>
              <a:gd name="connsiteX125-10335" fmla="*/ 9214082 w 9336686"/>
              <a:gd name="connsiteY125-10336" fmla="*/ 1413300 h 4341716"/>
              <a:gd name="connsiteX126-10337" fmla="*/ 9257882 w 9336686"/>
              <a:gd name="connsiteY126-10338" fmla="*/ 1422142 h 4341716"/>
              <a:gd name="connsiteX127-10339" fmla="*/ 9336686 w 9336686"/>
              <a:gd name="connsiteY127-10340" fmla="*/ 1541030 h 4341716"/>
              <a:gd name="connsiteX128-10341" fmla="*/ 9336686 w 9336686"/>
              <a:gd name="connsiteY128-10342" fmla="*/ 2136650 h 4341716"/>
              <a:gd name="connsiteX129-10343" fmla="*/ 9336686 w 9336686"/>
              <a:gd name="connsiteY129-10344" fmla="*/ 2205066 h 4341716"/>
              <a:gd name="connsiteX130-10345" fmla="*/ 9336685 w 9336686"/>
              <a:gd name="connsiteY130-10346" fmla="*/ 3558605 h 4341716"/>
              <a:gd name="connsiteX131-10347" fmla="*/ 9207658 w 9336686"/>
              <a:gd name="connsiteY131-10348" fmla="*/ 3687632 h 4341716"/>
              <a:gd name="connsiteX132-10349" fmla="*/ 9207659 w 9336686"/>
              <a:gd name="connsiteY132-10350" fmla="*/ 3687631 h 4341716"/>
              <a:gd name="connsiteX133-10351" fmla="*/ 9078632 w 9336686"/>
              <a:gd name="connsiteY133-10352" fmla="*/ 3558604 h 4341716"/>
              <a:gd name="connsiteX134-10353" fmla="*/ 9078632 w 9336686"/>
              <a:gd name="connsiteY134-10354" fmla="*/ 2935868 h 4341716"/>
              <a:gd name="connsiteX135-10355" fmla="*/ 9062402 w 9336686"/>
              <a:gd name="connsiteY135-10356" fmla="*/ 2909117 h 4341716"/>
              <a:gd name="connsiteX136-10357" fmla="*/ 8962838 w 9336686"/>
              <a:gd name="connsiteY136-10358" fmla="*/ 2862163 h 4341716"/>
              <a:gd name="connsiteX137-10359" fmla="*/ 8843950 w 9336686"/>
              <a:gd name="connsiteY137-10360" fmla="*/ 2940967 h 4341716"/>
              <a:gd name="connsiteX138-10361" fmla="*/ 8842149 w 9336686"/>
              <a:gd name="connsiteY138-10362" fmla="*/ 2949889 h 4341716"/>
              <a:gd name="connsiteX139-10363" fmla="*/ 8842149 w 9336686"/>
              <a:gd name="connsiteY139-10364" fmla="*/ 3377665 h 4341716"/>
              <a:gd name="connsiteX140-10365" fmla="*/ 8713122 w 9336686"/>
              <a:gd name="connsiteY140-10366" fmla="*/ 3506692 h 4341716"/>
              <a:gd name="connsiteX141-10367" fmla="*/ 8713123 w 9336686"/>
              <a:gd name="connsiteY141-10368" fmla="*/ 3506691 h 4341716"/>
              <a:gd name="connsiteX142-10369" fmla="*/ 8584096 w 9336686"/>
              <a:gd name="connsiteY142-10370" fmla="*/ 3377664 h 4341716"/>
              <a:gd name="connsiteX143-10371" fmla="*/ 8584096 w 9336686"/>
              <a:gd name="connsiteY143-10372" fmla="*/ 2205066 h 4341716"/>
              <a:gd name="connsiteX144-10373" fmla="*/ 8584095 w 9336686"/>
              <a:gd name="connsiteY144-10374" fmla="*/ 2205066 h 4341716"/>
              <a:gd name="connsiteX145-10375" fmla="*/ 8584095 w 9336686"/>
              <a:gd name="connsiteY145-10376" fmla="*/ 3394187 h 4341716"/>
              <a:gd name="connsiteX146-10377" fmla="*/ 8573957 w 9336686"/>
              <a:gd name="connsiteY146-10378" fmla="*/ 3343968 h 4341716"/>
              <a:gd name="connsiteX147-10379" fmla="*/ 8455069 w 9336686"/>
              <a:gd name="connsiteY147-10380" fmla="*/ 3265164 h 4341716"/>
              <a:gd name="connsiteX148-10381" fmla="*/ 8336182 w 9336686"/>
              <a:gd name="connsiteY148-10382" fmla="*/ 3343968 h 4341716"/>
              <a:gd name="connsiteX149-10383" fmla="*/ 8326418 w 9336686"/>
              <a:gd name="connsiteY149-10384" fmla="*/ 3392328 h 4341716"/>
              <a:gd name="connsiteX150-10385" fmla="*/ 8326418 w 9336686"/>
              <a:gd name="connsiteY150-10386" fmla="*/ 3978730 h 4341716"/>
              <a:gd name="connsiteX151-10387" fmla="*/ 8197391 w 9336686"/>
              <a:gd name="connsiteY151-10388" fmla="*/ 4107757 h 4341716"/>
              <a:gd name="connsiteX152-10389" fmla="*/ 8197392 w 9336686"/>
              <a:gd name="connsiteY152-10390" fmla="*/ 4107756 h 4341716"/>
              <a:gd name="connsiteX153-10391" fmla="*/ 8068365 w 9336686"/>
              <a:gd name="connsiteY153-10392" fmla="*/ 3978729 h 4341716"/>
              <a:gd name="connsiteX154-10393" fmla="*/ 8068364 w 9336686"/>
              <a:gd name="connsiteY154-10394" fmla="*/ 3081767 h 4341716"/>
              <a:gd name="connsiteX155-10395" fmla="*/ 8058226 w 9336686"/>
              <a:gd name="connsiteY155-10396" fmla="*/ 3031548 h 4341716"/>
              <a:gd name="connsiteX156-10397" fmla="*/ 7939338 w 9336686"/>
              <a:gd name="connsiteY156-10398" fmla="*/ 2952744 h 4341716"/>
              <a:gd name="connsiteX157-10399" fmla="*/ 7820451 w 9336686"/>
              <a:gd name="connsiteY157-10400" fmla="*/ 3031548 h 4341716"/>
              <a:gd name="connsiteX158-10401" fmla="*/ 7816853 w 9336686"/>
              <a:gd name="connsiteY158-10402" fmla="*/ 3049367 h 4341716"/>
              <a:gd name="connsiteX159-10403" fmla="*/ 7816853 w 9336686"/>
              <a:gd name="connsiteY159-10404" fmla="*/ 3358313 h 4341716"/>
              <a:gd name="connsiteX160-10405" fmla="*/ 7687826 w 9336686"/>
              <a:gd name="connsiteY160-10406" fmla="*/ 3487340 h 4341716"/>
              <a:gd name="connsiteX161-10407" fmla="*/ 7687827 w 9336686"/>
              <a:gd name="connsiteY161-10408" fmla="*/ 3487339 h 4341716"/>
              <a:gd name="connsiteX162-10409" fmla="*/ 7558800 w 9336686"/>
              <a:gd name="connsiteY162-10410" fmla="*/ 3358312 h 4341716"/>
              <a:gd name="connsiteX163-10411" fmla="*/ 7558800 w 9336686"/>
              <a:gd name="connsiteY163-10412" fmla="*/ 2977960 h 4341716"/>
              <a:gd name="connsiteX164-10413" fmla="*/ 7551332 w 9336686"/>
              <a:gd name="connsiteY164-10414" fmla="*/ 2940967 h 4341716"/>
              <a:gd name="connsiteX165-10415" fmla="*/ 7432444 w 9336686"/>
              <a:gd name="connsiteY165-10416" fmla="*/ 2862163 h 4341716"/>
              <a:gd name="connsiteX166-10417" fmla="*/ 7303417 w 9336686"/>
              <a:gd name="connsiteY166-10418" fmla="*/ 2991190 h 4341716"/>
              <a:gd name="connsiteX167-10419" fmla="*/ 7303416 w 9336686"/>
              <a:gd name="connsiteY167-10420" fmla="*/ 3761682 h 4341716"/>
              <a:gd name="connsiteX168-10421" fmla="*/ 7174389 w 9336686"/>
              <a:gd name="connsiteY168-10422" fmla="*/ 3890709 h 4341716"/>
              <a:gd name="connsiteX169-10423" fmla="*/ 7174390 w 9336686"/>
              <a:gd name="connsiteY169-10424" fmla="*/ 3890708 h 4341716"/>
              <a:gd name="connsiteX170-10425" fmla="*/ 7045363 w 9336686"/>
              <a:gd name="connsiteY170-10426" fmla="*/ 3761681 h 4341716"/>
              <a:gd name="connsiteX171-10427" fmla="*/ 7045362 w 9336686"/>
              <a:gd name="connsiteY171-10428" fmla="*/ 3778204 h 4341716"/>
              <a:gd name="connsiteX172-10429" fmla="*/ 7035224 w 9336686"/>
              <a:gd name="connsiteY172-10430" fmla="*/ 3727985 h 4341716"/>
              <a:gd name="connsiteX173-10431" fmla="*/ 6916336 w 9336686"/>
              <a:gd name="connsiteY173-10432" fmla="*/ 3649181 h 4341716"/>
              <a:gd name="connsiteX174-10433" fmla="*/ 6797449 w 9336686"/>
              <a:gd name="connsiteY174-10434" fmla="*/ 3727985 h 4341716"/>
              <a:gd name="connsiteX175-10435" fmla="*/ 6787685 w 9336686"/>
              <a:gd name="connsiteY175-10436" fmla="*/ 3776346 h 4341716"/>
              <a:gd name="connsiteX176-10437" fmla="*/ 6787685 w 9336686"/>
              <a:gd name="connsiteY176-10438" fmla="*/ 3861685 h 4341716"/>
              <a:gd name="connsiteX177-10439" fmla="*/ 6658658 w 9336686"/>
              <a:gd name="connsiteY177-10440" fmla="*/ 3990712 h 4341716"/>
              <a:gd name="connsiteX178-10441" fmla="*/ 6658659 w 9336686"/>
              <a:gd name="connsiteY178-10442" fmla="*/ 3990711 h 4341716"/>
              <a:gd name="connsiteX179-10443" fmla="*/ 6529632 w 9336686"/>
              <a:gd name="connsiteY179-10444" fmla="*/ 3861684 h 4341716"/>
              <a:gd name="connsiteX180-10445" fmla="*/ 6529631 w 9336686"/>
              <a:gd name="connsiteY180-10446" fmla="*/ 3267664 h 4341716"/>
              <a:gd name="connsiteX181-10447" fmla="*/ 6519493 w 9336686"/>
              <a:gd name="connsiteY181-10448" fmla="*/ 3217445 h 4341716"/>
              <a:gd name="connsiteX182-10449" fmla="*/ 6400605 w 9336686"/>
              <a:gd name="connsiteY182-10450" fmla="*/ 3138641 h 4341716"/>
              <a:gd name="connsiteX183-10451" fmla="*/ 6281718 w 9336686"/>
              <a:gd name="connsiteY183-10452" fmla="*/ 3217445 h 4341716"/>
              <a:gd name="connsiteX184-10453" fmla="*/ 6278120 w 9336686"/>
              <a:gd name="connsiteY184-10454" fmla="*/ 3235264 h 4341716"/>
              <a:gd name="connsiteX185-10455" fmla="*/ 6278120 w 9336686"/>
              <a:gd name="connsiteY185-10456" fmla="*/ 3324182 h 4341716"/>
              <a:gd name="connsiteX186-10457" fmla="*/ 6149093 w 9336686"/>
              <a:gd name="connsiteY186-10458" fmla="*/ 3453209 h 4341716"/>
              <a:gd name="connsiteX187-10459" fmla="*/ 6149094 w 9336686"/>
              <a:gd name="connsiteY187-10460" fmla="*/ 3453208 h 4341716"/>
              <a:gd name="connsiteX188-10461" fmla="*/ 6020067 w 9336686"/>
              <a:gd name="connsiteY188-10462" fmla="*/ 3324181 h 4341716"/>
              <a:gd name="connsiteX189-10463" fmla="*/ 6020067 w 9336686"/>
              <a:gd name="connsiteY189-10464" fmla="*/ 3254438 h 4341716"/>
              <a:gd name="connsiteX190-10465" fmla="*/ 6012599 w 9336686"/>
              <a:gd name="connsiteY190-10466" fmla="*/ 3217445 h 4341716"/>
              <a:gd name="connsiteX191-10467" fmla="*/ 5893711 w 9336686"/>
              <a:gd name="connsiteY191-10468" fmla="*/ 3138641 h 4341716"/>
              <a:gd name="connsiteX192-10469" fmla="*/ 5774823 w 9336686"/>
              <a:gd name="connsiteY192-10470" fmla="*/ 3217445 h 4341716"/>
              <a:gd name="connsiteX193-10471" fmla="*/ 5765060 w 9336686"/>
              <a:gd name="connsiteY193-10472" fmla="*/ 3265805 h 4341716"/>
              <a:gd name="connsiteX194-10473" fmla="*/ 5765060 w 9336686"/>
              <a:gd name="connsiteY194-10474" fmla="*/ 3558605 h 4341716"/>
              <a:gd name="connsiteX195-10475" fmla="*/ 5636033 w 9336686"/>
              <a:gd name="connsiteY195-10476" fmla="*/ 3687632 h 4341716"/>
              <a:gd name="connsiteX196-10477" fmla="*/ 5636034 w 9336686"/>
              <a:gd name="connsiteY196-10478" fmla="*/ 3687631 h 4341716"/>
              <a:gd name="connsiteX197-10479" fmla="*/ 5507007 w 9336686"/>
              <a:gd name="connsiteY197-10480" fmla="*/ 3558604 h 4341716"/>
              <a:gd name="connsiteX198-10481" fmla="*/ 5507007 w 9336686"/>
              <a:gd name="connsiteY198-10482" fmla="*/ 2935868 h 4341716"/>
              <a:gd name="connsiteX199-10483" fmla="*/ 5490777 w 9336686"/>
              <a:gd name="connsiteY199-10484" fmla="*/ 2909117 h 4341716"/>
              <a:gd name="connsiteX200-10485" fmla="*/ 5391213 w 9336686"/>
              <a:gd name="connsiteY200-10486" fmla="*/ 2862163 h 4341716"/>
              <a:gd name="connsiteX201-10487" fmla="*/ 5299977 w 9336686"/>
              <a:gd name="connsiteY201-10488" fmla="*/ 2899954 h 4341716"/>
              <a:gd name="connsiteX202-10489" fmla="*/ 5273771 w 9336686"/>
              <a:gd name="connsiteY202-10490" fmla="*/ 2938823 h 4341716"/>
              <a:gd name="connsiteX203-10491" fmla="*/ 5273771 w 9336686"/>
              <a:gd name="connsiteY203-10492" fmla="*/ 3014951 h 4341716"/>
              <a:gd name="connsiteX204-10493" fmla="*/ 5194967 w 9336686"/>
              <a:gd name="connsiteY204-10494" fmla="*/ 3133839 h 4341716"/>
              <a:gd name="connsiteX205-10495" fmla="*/ 5151167 w 9336686"/>
              <a:gd name="connsiteY205-10496" fmla="*/ 3142681 h 4341716"/>
              <a:gd name="connsiteX206-10497" fmla="*/ 5151167 w 9336686"/>
              <a:gd name="connsiteY206-10498" fmla="*/ 3144047 h 4341716"/>
              <a:gd name="connsiteX207-10499" fmla="*/ 5127687 w 9336686"/>
              <a:gd name="connsiteY207-10500" fmla="*/ 3146414 h 4341716"/>
              <a:gd name="connsiteX208-10501" fmla="*/ 5027958 w 9336686"/>
              <a:gd name="connsiteY208-10502" fmla="*/ 3232363 h 4341716"/>
              <a:gd name="connsiteX209-10503" fmla="*/ 5019757 w 9336686"/>
              <a:gd name="connsiteY209-10504" fmla="*/ 3278834 h 4341716"/>
              <a:gd name="connsiteX210-10505" fmla="*/ 5019757 w 9336686"/>
              <a:gd name="connsiteY210-10506" fmla="*/ 3746003 h 4341716"/>
              <a:gd name="connsiteX211-10507" fmla="*/ 4890730 w 9336686"/>
              <a:gd name="connsiteY211-10508" fmla="*/ 3875030 h 4341716"/>
              <a:gd name="connsiteX212-10509" fmla="*/ 4890731 w 9336686"/>
              <a:gd name="connsiteY212-10510" fmla="*/ 3875031 h 4341716"/>
              <a:gd name="connsiteX213-10511" fmla="*/ 4761704 w 9336686"/>
              <a:gd name="connsiteY213-10512" fmla="*/ 3746004 h 4341716"/>
              <a:gd name="connsiteX214-10513" fmla="*/ 4761704 w 9336686"/>
              <a:gd name="connsiteY214-10514" fmla="*/ 3425369 h 4341716"/>
              <a:gd name="connsiteX215-10515" fmla="*/ 4744536 w 9336686"/>
              <a:gd name="connsiteY215-10516" fmla="*/ 3397074 h 4341716"/>
              <a:gd name="connsiteX216-10517" fmla="*/ 4644973 w 9336686"/>
              <a:gd name="connsiteY216-10518" fmla="*/ 3350120 h 4341716"/>
              <a:gd name="connsiteX217-10519" fmla="*/ 4526085 w 9336686"/>
              <a:gd name="connsiteY217-10520" fmla="*/ 3428924 h 4341716"/>
              <a:gd name="connsiteX218-10521" fmla="*/ 4519985 w 9336686"/>
              <a:gd name="connsiteY218-10522" fmla="*/ 3459140 h 4341716"/>
              <a:gd name="connsiteX219-10523" fmla="*/ 4519985 w 9336686"/>
              <a:gd name="connsiteY219-10524" fmla="*/ 4066575 h 4341716"/>
              <a:gd name="connsiteX220-10525" fmla="*/ 4390958 w 9336686"/>
              <a:gd name="connsiteY220-10526" fmla="*/ 4195602 h 4341716"/>
              <a:gd name="connsiteX221-10527" fmla="*/ 4390959 w 9336686"/>
              <a:gd name="connsiteY221-10528" fmla="*/ 4195601 h 4341716"/>
              <a:gd name="connsiteX222-10529" fmla="*/ 4261932 w 9336686"/>
              <a:gd name="connsiteY222-10530" fmla="*/ 4066574 h 4341716"/>
              <a:gd name="connsiteX223-10531" fmla="*/ 4261932 w 9336686"/>
              <a:gd name="connsiteY223-10532" fmla="*/ 3955216 h 4341716"/>
              <a:gd name="connsiteX224-10533" fmla="*/ 4260106 w 9336686"/>
              <a:gd name="connsiteY224-10534" fmla="*/ 3946171 h 4341716"/>
              <a:gd name="connsiteX225-10535" fmla="*/ 4141220 w 9336686"/>
              <a:gd name="connsiteY225-10536" fmla="*/ 3867367 h 4341716"/>
              <a:gd name="connsiteX226-10537" fmla="*/ 4022332 w 9336686"/>
              <a:gd name="connsiteY226-10538" fmla="*/ 3946171 h 4341716"/>
              <a:gd name="connsiteX227-10539" fmla="*/ 4018195 w 9336686"/>
              <a:gd name="connsiteY227-10540" fmla="*/ 3966664 h 4341716"/>
              <a:gd name="connsiteX228-10541" fmla="*/ 4018195 w 9336686"/>
              <a:gd name="connsiteY228-10542" fmla="*/ 4212689 h 4341716"/>
              <a:gd name="connsiteX229-10543" fmla="*/ 3889168 w 9336686"/>
              <a:gd name="connsiteY229-10544" fmla="*/ 4341716 h 4341716"/>
              <a:gd name="connsiteX230-10545" fmla="*/ 3889169 w 9336686"/>
              <a:gd name="connsiteY230-10546" fmla="*/ 4341715 h 4341716"/>
              <a:gd name="connsiteX231-10547" fmla="*/ 3760142 w 9336686"/>
              <a:gd name="connsiteY231-10548" fmla="*/ 4212688 h 4341716"/>
              <a:gd name="connsiteX232-10549" fmla="*/ 3760142 w 9336686"/>
              <a:gd name="connsiteY232-10550" fmla="*/ 3745519 h 4341716"/>
              <a:gd name="connsiteX233-10551" fmla="*/ 3751941 w 9336686"/>
              <a:gd name="connsiteY233-10552" fmla="*/ 3699048 h 4341716"/>
              <a:gd name="connsiteX234-10553" fmla="*/ 3652212 w 9336686"/>
              <a:gd name="connsiteY234-10554" fmla="*/ 3613099 h 4341716"/>
              <a:gd name="connsiteX235-10555" fmla="*/ 3628732 w 9336686"/>
              <a:gd name="connsiteY235-10556" fmla="*/ 3610732 h 4341716"/>
              <a:gd name="connsiteX236-10557" fmla="*/ 3628732 w 9336686"/>
              <a:gd name="connsiteY236-10558" fmla="*/ 3609366 h 4341716"/>
              <a:gd name="connsiteX237-10559" fmla="*/ 3584932 w 9336686"/>
              <a:gd name="connsiteY237-10560" fmla="*/ 3600524 h 4341716"/>
              <a:gd name="connsiteX238-10561" fmla="*/ 3506128 w 9336686"/>
              <a:gd name="connsiteY238-10562" fmla="*/ 3481636 h 4341716"/>
              <a:gd name="connsiteX239-10563" fmla="*/ 3506128 w 9336686"/>
              <a:gd name="connsiteY239-10564" fmla="*/ 3431307 h 4341716"/>
              <a:gd name="connsiteX240-10565" fmla="*/ 3500614 w 9336686"/>
              <a:gd name="connsiteY240-10566" fmla="*/ 3403994 h 4341716"/>
              <a:gd name="connsiteX241-10567" fmla="*/ 3381726 w 9336686"/>
              <a:gd name="connsiteY241-10568" fmla="*/ 3325190 h 4341716"/>
              <a:gd name="connsiteX242-10569" fmla="*/ 3290490 w 9336686"/>
              <a:gd name="connsiteY242-10570" fmla="*/ 3362981 h 4341716"/>
              <a:gd name="connsiteX243-10571" fmla="*/ 3263554 w 9336686"/>
              <a:gd name="connsiteY243-10572" fmla="*/ 3402932 h 4341716"/>
              <a:gd name="connsiteX244-10573" fmla="*/ 3263554 w 9336686"/>
              <a:gd name="connsiteY244-10574" fmla="*/ 3631142 h 4341716"/>
              <a:gd name="connsiteX245-10575" fmla="*/ 3134527 w 9336686"/>
              <a:gd name="connsiteY245-10576" fmla="*/ 3760169 h 4341716"/>
              <a:gd name="connsiteX246-10577" fmla="*/ 3134528 w 9336686"/>
              <a:gd name="connsiteY246-10578" fmla="*/ 3760168 h 4341716"/>
              <a:gd name="connsiteX247-10579" fmla="*/ 3005501 w 9336686"/>
              <a:gd name="connsiteY247-10580" fmla="*/ 3631141 h 4341716"/>
              <a:gd name="connsiteX248-10581" fmla="*/ 3005501 w 9336686"/>
              <a:gd name="connsiteY248-10582" fmla="*/ 2991769 h 4341716"/>
              <a:gd name="connsiteX249-10583" fmla="*/ 3000280 w 9336686"/>
              <a:gd name="connsiteY249-10584" fmla="*/ 2965907 h 4341716"/>
              <a:gd name="connsiteX250-10585" fmla="*/ 2881392 w 9336686"/>
              <a:gd name="connsiteY250-10586" fmla="*/ 2887103 h 4341716"/>
              <a:gd name="connsiteX251-10587" fmla="*/ 2762505 w 9336686"/>
              <a:gd name="connsiteY251-10588" fmla="*/ 2965907 h 4341716"/>
              <a:gd name="connsiteX252-10589" fmla="*/ 2762032 w 9336686"/>
              <a:gd name="connsiteY252-10590" fmla="*/ 2968250 h 4341716"/>
              <a:gd name="connsiteX253-10591" fmla="*/ 2762032 w 9336686"/>
              <a:gd name="connsiteY253-10592" fmla="*/ 3113195 h 4341716"/>
              <a:gd name="connsiteX254-10593" fmla="*/ 2683229 w 9336686"/>
              <a:gd name="connsiteY254-10594" fmla="*/ 3232083 h 4341716"/>
              <a:gd name="connsiteX255-10595" fmla="*/ 2635159 w 9336686"/>
              <a:gd name="connsiteY255-10596" fmla="*/ 3241787 h 4341716"/>
              <a:gd name="connsiteX256-10597" fmla="*/ 2635159 w 9336686"/>
              <a:gd name="connsiteY256-10598" fmla="*/ 3242525 h 4341716"/>
              <a:gd name="connsiteX257-10599" fmla="*/ 2611679 w 9336686"/>
              <a:gd name="connsiteY257-10600" fmla="*/ 3244892 h 4341716"/>
              <a:gd name="connsiteX258-10601" fmla="*/ 2534615 w 9336686"/>
              <a:gd name="connsiteY258-10602" fmla="*/ 3291336 h 4341716"/>
              <a:gd name="connsiteX259-10603" fmla="*/ 2512827 w 9336686"/>
              <a:gd name="connsiteY259-10604" fmla="*/ 3329312 h 4341716"/>
              <a:gd name="connsiteX260-10605" fmla="*/ 2512827 w 9336686"/>
              <a:gd name="connsiteY260-10606" fmla="*/ 3454880 h 4341716"/>
              <a:gd name="connsiteX261-10607" fmla="*/ 2434024 w 9336686"/>
              <a:gd name="connsiteY261-10608" fmla="*/ 3573768 h 4341716"/>
              <a:gd name="connsiteX262-10609" fmla="*/ 2385954 w 9336686"/>
              <a:gd name="connsiteY262-10610" fmla="*/ 3583472 h 4341716"/>
              <a:gd name="connsiteX263-10611" fmla="*/ 2385954 w 9336686"/>
              <a:gd name="connsiteY263-10612" fmla="*/ 3584210 h 4341716"/>
              <a:gd name="connsiteX264-10613" fmla="*/ 2362474 w 9336686"/>
              <a:gd name="connsiteY264-10614" fmla="*/ 3586577 h 4341716"/>
              <a:gd name="connsiteX265-10615" fmla="*/ 2285410 w 9336686"/>
              <a:gd name="connsiteY265-10616" fmla="*/ 3633021 h 4341716"/>
              <a:gd name="connsiteX266-10617" fmla="*/ 2273449 w 9336686"/>
              <a:gd name="connsiteY266-10618" fmla="*/ 3653869 h 4341716"/>
              <a:gd name="connsiteX267-10619" fmla="*/ 2273449 w 9336686"/>
              <a:gd name="connsiteY267-10620" fmla="*/ 3867367 h 4341716"/>
              <a:gd name="connsiteX268-10621" fmla="*/ 2144423 w 9336686"/>
              <a:gd name="connsiteY268-10622" fmla="*/ 3996394 h 4341716"/>
              <a:gd name="connsiteX269-10623" fmla="*/ 2144424 w 9336686"/>
              <a:gd name="connsiteY269-10624" fmla="*/ 3996393 h 4341716"/>
              <a:gd name="connsiteX270-10625" fmla="*/ 2015396 w 9336686"/>
              <a:gd name="connsiteY270-10626" fmla="*/ 3867366 h 4341716"/>
              <a:gd name="connsiteX271-10627" fmla="*/ 2015396 w 9336686"/>
              <a:gd name="connsiteY271-10628" fmla="*/ 3400197 h 4341716"/>
              <a:gd name="connsiteX272-10629" fmla="*/ 2007195 w 9336686"/>
              <a:gd name="connsiteY272-10630" fmla="*/ 3353726 h 4341716"/>
              <a:gd name="connsiteX273-10631" fmla="*/ 1907467 w 9336686"/>
              <a:gd name="connsiteY273-10632" fmla="*/ 3267777 h 4341716"/>
              <a:gd name="connsiteX274-10633" fmla="*/ 1883987 w 9336686"/>
              <a:gd name="connsiteY274-10634" fmla="*/ 3265410 h 4341716"/>
              <a:gd name="connsiteX275-10635" fmla="*/ 1883987 w 9336686"/>
              <a:gd name="connsiteY275-10636" fmla="*/ 3264044 h 4341716"/>
              <a:gd name="connsiteX276-10637" fmla="*/ 1840187 w 9336686"/>
              <a:gd name="connsiteY276-10638" fmla="*/ 3255202 h 4341716"/>
              <a:gd name="connsiteX277-10639" fmla="*/ 1761383 w 9336686"/>
              <a:gd name="connsiteY277-10640" fmla="*/ 3136314 h 4341716"/>
              <a:gd name="connsiteX278-10641" fmla="*/ 1761383 w 9336686"/>
              <a:gd name="connsiteY278-10642" fmla="*/ 2996103 h 4341716"/>
              <a:gd name="connsiteX279-10643" fmla="*/ 1755287 w 9336686"/>
              <a:gd name="connsiteY279-10644" fmla="*/ 2965907 h 4341716"/>
              <a:gd name="connsiteX280-10645" fmla="*/ 1636398 w 9336686"/>
              <a:gd name="connsiteY280-10646" fmla="*/ 2887103 h 4341716"/>
              <a:gd name="connsiteX281-10647" fmla="*/ 1517510 w 9336686"/>
              <a:gd name="connsiteY281-10648" fmla="*/ 2965907 h 4341716"/>
              <a:gd name="connsiteX282-10649" fmla="*/ 1515568 w 9336686"/>
              <a:gd name="connsiteY282-10650" fmla="*/ 2975527 h 4341716"/>
              <a:gd name="connsiteX283-10651" fmla="*/ 1515568 w 9336686"/>
              <a:gd name="connsiteY283-10652" fmla="*/ 3239907 h 4341716"/>
              <a:gd name="connsiteX284-10653" fmla="*/ 1386541 w 9336686"/>
              <a:gd name="connsiteY284-10654" fmla="*/ 3368934 h 4341716"/>
              <a:gd name="connsiteX285-10655" fmla="*/ 1386542 w 9336686"/>
              <a:gd name="connsiteY285-10656" fmla="*/ 3368933 h 4341716"/>
              <a:gd name="connsiteX286-10657" fmla="*/ 1257514 w 9336686"/>
              <a:gd name="connsiteY286-10658" fmla="*/ 3239906 h 4341716"/>
              <a:gd name="connsiteX287-10659" fmla="*/ 1257514 w 9336686"/>
              <a:gd name="connsiteY287-10660" fmla="*/ 2772737 h 4341716"/>
              <a:gd name="connsiteX288-10661" fmla="*/ 1249314 w 9336686"/>
              <a:gd name="connsiteY288-10662" fmla="*/ 2726266 h 4341716"/>
              <a:gd name="connsiteX289-10663" fmla="*/ 1149584 w 9336686"/>
              <a:gd name="connsiteY289-10664" fmla="*/ 2640317 h 4341716"/>
              <a:gd name="connsiteX290-10665" fmla="*/ 1126104 w 9336686"/>
              <a:gd name="connsiteY290-10666" fmla="*/ 2637950 h 4341716"/>
              <a:gd name="connsiteX291-10667" fmla="*/ 1126104 w 9336686"/>
              <a:gd name="connsiteY291-10668" fmla="*/ 2636584 h 4341716"/>
              <a:gd name="connsiteX292-10669" fmla="*/ 1082305 w 9336686"/>
              <a:gd name="connsiteY292-10670" fmla="*/ 2627742 h 4341716"/>
              <a:gd name="connsiteX293-10671" fmla="*/ 1003500 w 9336686"/>
              <a:gd name="connsiteY293-10672" fmla="*/ 2508854 h 4341716"/>
              <a:gd name="connsiteX294-10673" fmla="*/ 1003500 w 9336686"/>
              <a:gd name="connsiteY294-10674" fmla="*/ 2387433 h 4341716"/>
              <a:gd name="connsiteX295-10675" fmla="*/ 1003269 w 9336686"/>
              <a:gd name="connsiteY295-10676" fmla="*/ 2386290 h 4341716"/>
              <a:gd name="connsiteX296-10677" fmla="*/ 884381 w 9336686"/>
              <a:gd name="connsiteY296-10678" fmla="*/ 2307486 h 4341716"/>
              <a:gd name="connsiteX297-10679" fmla="*/ 765494 w 9336686"/>
              <a:gd name="connsiteY297-10680" fmla="*/ 2386290 h 4341716"/>
              <a:gd name="connsiteX298-10681" fmla="*/ 762038 w 9336686"/>
              <a:gd name="connsiteY298-10682" fmla="*/ 2403410 h 4341716"/>
              <a:gd name="connsiteX299-10683" fmla="*/ 762038 w 9336686"/>
              <a:gd name="connsiteY299-10684" fmla="*/ 2614672 h 4341716"/>
              <a:gd name="connsiteX300-10685" fmla="*/ 683235 w 9336686"/>
              <a:gd name="connsiteY300-10686" fmla="*/ 2733560 h 4341716"/>
              <a:gd name="connsiteX301-10687" fmla="*/ 635165 w 9336686"/>
              <a:gd name="connsiteY301-10688" fmla="*/ 2743264 h 4341716"/>
              <a:gd name="connsiteX302-10689" fmla="*/ 635165 w 9336686"/>
              <a:gd name="connsiteY302-10690" fmla="*/ 2744002 h 4341716"/>
              <a:gd name="connsiteX303-10691" fmla="*/ 611685 w 9336686"/>
              <a:gd name="connsiteY303-10692" fmla="*/ 2746369 h 4341716"/>
              <a:gd name="connsiteX304-10693" fmla="*/ 534621 w 9336686"/>
              <a:gd name="connsiteY304-10694" fmla="*/ 2792813 h 4341716"/>
              <a:gd name="connsiteX305-10695" fmla="*/ 512066 w 9336686"/>
              <a:gd name="connsiteY305-10696" fmla="*/ 2832126 h 4341716"/>
              <a:gd name="connsiteX306-10697" fmla="*/ 512066 w 9336686"/>
              <a:gd name="connsiteY306-10698" fmla="*/ 3531739 h 4341716"/>
              <a:gd name="connsiteX307-10699" fmla="*/ 383039 w 9336686"/>
              <a:gd name="connsiteY307-10700" fmla="*/ 3660766 h 4341716"/>
              <a:gd name="connsiteX308-10701" fmla="*/ 383040 w 9336686"/>
              <a:gd name="connsiteY308-10702" fmla="*/ 3660765 h 4341716"/>
              <a:gd name="connsiteX309-10703" fmla="*/ 254013 w 9336686"/>
              <a:gd name="connsiteY309-10704" fmla="*/ 3531738 h 4341716"/>
              <a:gd name="connsiteX310-10705" fmla="*/ 254013 w 9336686"/>
              <a:gd name="connsiteY310-10706" fmla="*/ 3064569 h 4341716"/>
              <a:gd name="connsiteX311-10707" fmla="*/ 245812 w 9336686"/>
              <a:gd name="connsiteY311-10708" fmla="*/ 3018098 h 4341716"/>
              <a:gd name="connsiteX312-10709" fmla="*/ 146083 w 9336686"/>
              <a:gd name="connsiteY312-10710" fmla="*/ 2932149 h 4341716"/>
              <a:gd name="connsiteX313-10711" fmla="*/ 122603 w 9336686"/>
              <a:gd name="connsiteY313-10712" fmla="*/ 2929782 h 4341716"/>
              <a:gd name="connsiteX314-10713" fmla="*/ 122603 w 9336686"/>
              <a:gd name="connsiteY314-10714" fmla="*/ 2928416 h 4341716"/>
              <a:gd name="connsiteX315-10715" fmla="*/ 78803 w 9336686"/>
              <a:gd name="connsiteY315-10716" fmla="*/ 2919574 h 4341716"/>
              <a:gd name="connsiteX316-10717" fmla="*/ 22035 w 9336686"/>
              <a:gd name="connsiteY316-10718" fmla="*/ 2872826 h 4341716"/>
              <a:gd name="connsiteX317-10719" fmla="*/ 0 w 9336686"/>
              <a:gd name="connsiteY317-10720" fmla="*/ 2800689 h 4341716"/>
              <a:gd name="connsiteX318-10721" fmla="*/ 0 w 9336686"/>
              <a:gd name="connsiteY318-10722" fmla="*/ 783111 h 4341716"/>
              <a:gd name="connsiteX319-10723" fmla="*/ 129027 w 9336686"/>
              <a:gd name="connsiteY319-10724" fmla="*/ 654084 h 4341716"/>
              <a:gd name="connsiteX320-10725" fmla="*/ 129026 w 9336686"/>
              <a:gd name="connsiteY320-10726" fmla="*/ 654085 h 4341716"/>
              <a:gd name="connsiteX321-10727" fmla="*/ 258053 w 9336686"/>
              <a:gd name="connsiteY321-10728" fmla="*/ 783112 h 4341716"/>
              <a:gd name="connsiteX322-10729" fmla="*/ 258053 w 9336686"/>
              <a:gd name="connsiteY322-10730" fmla="*/ 1405848 h 4341716"/>
              <a:gd name="connsiteX323-10731" fmla="*/ 274283 w 9336686"/>
              <a:gd name="connsiteY323-10732" fmla="*/ 1432599 h 4341716"/>
              <a:gd name="connsiteX324-10733" fmla="*/ 373847 w 9336686"/>
              <a:gd name="connsiteY324-10734" fmla="*/ 1479553 h 4341716"/>
              <a:gd name="connsiteX325-10735" fmla="*/ 492735 w 9336686"/>
              <a:gd name="connsiteY325-10736" fmla="*/ 1400749 h 4341716"/>
              <a:gd name="connsiteX326-10737" fmla="*/ 494536 w 9336686"/>
              <a:gd name="connsiteY326-10738" fmla="*/ 1391827 h 4341716"/>
              <a:gd name="connsiteX327-10739" fmla="*/ 494536 w 9336686"/>
              <a:gd name="connsiteY327-10740" fmla="*/ 964051 h 4341716"/>
              <a:gd name="connsiteX328-10741" fmla="*/ 623563 w 9336686"/>
              <a:gd name="connsiteY328-10742" fmla="*/ 835024 h 4341716"/>
              <a:gd name="connsiteX329-10743" fmla="*/ 623562 w 9336686"/>
              <a:gd name="connsiteY329-10744" fmla="*/ 835025 h 4341716"/>
              <a:gd name="connsiteX330-10745" fmla="*/ 752589 w 9336686"/>
              <a:gd name="connsiteY330-10746" fmla="*/ 964052 h 4341716"/>
              <a:gd name="connsiteX331-10747" fmla="*/ 752590 w 9336686"/>
              <a:gd name="connsiteY331-10748" fmla="*/ 947529 h 4341716"/>
              <a:gd name="connsiteX332-10749" fmla="*/ 762728 w 9336686"/>
              <a:gd name="connsiteY332-10750" fmla="*/ 997748 h 4341716"/>
              <a:gd name="connsiteX333-10751" fmla="*/ 881616 w 9336686"/>
              <a:gd name="connsiteY333-10752" fmla="*/ 1076552 h 4341716"/>
              <a:gd name="connsiteX334-10753" fmla="*/ 1000503 w 9336686"/>
              <a:gd name="connsiteY334-10754" fmla="*/ 997748 h 4341716"/>
              <a:gd name="connsiteX335-10755" fmla="*/ 1010267 w 9336686"/>
              <a:gd name="connsiteY335-10756" fmla="*/ 949388 h 4341716"/>
              <a:gd name="connsiteX336-10757" fmla="*/ 1010267 w 9336686"/>
              <a:gd name="connsiteY336-10758" fmla="*/ 362986 h 4341716"/>
              <a:gd name="connsiteX337-10759" fmla="*/ 1139294 w 9336686"/>
              <a:gd name="connsiteY337-10760" fmla="*/ 233959 h 4341716"/>
              <a:gd name="connsiteX338-10761" fmla="*/ 1139293 w 9336686"/>
              <a:gd name="connsiteY338-10762" fmla="*/ 233960 h 4341716"/>
              <a:gd name="connsiteX339-10763" fmla="*/ 1268320 w 9336686"/>
              <a:gd name="connsiteY339-10764" fmla="*/ 362987 h 4341716"/>
              <a:gd name="connsiteX340-10765" fmla="*/ 1268321 w 9336686"/>
              <a:gd name="connsiteY340-10766" fmla="*/ 1259949 h 4341716"/>
              <a:gd name="connsiteX341-10767" fmla="*/ 1278459 w 9336686"/>
              <a:gd name="connsiteY341-10768" fmla="*/ 1310168 h 4341716"/>
              <a:gd name="connsiteX342-10769" fmla="*/ 1397347 w 9336686"/>
              <a:gd name="connsiteY342-10770" fmla="*/ 1388972 h 4341716"/>
              <a:gd name="connsiteX343-10771" fmla="*/ 1516234 w 9336686"/>
              <a:gd name="connsiteY343-10772" fmla="*/ 1310168 h 4341716"/>
              <a:gd name="connsiteX344-10773" fmla="*/ 1519832 w 9336686"/>
              <a:gd name="connsiteY344-10774" fmla="*/ 1292349 h 4341716"/>
              <a:gd name="connsiteX345-10775" fmla="*/ 1519832 w 9336686"/>
              <a:gd name="connsiteY345-10776" fmla="*/ 983403 h 4341716"/>
              <a:gd name="connsiteX346-10777" fmla="*/ 1648859 w 9336686"/>
              <a:gd name="connsiteY346-10778" fmla="*/ 854376 h 4341716"/>
              <a:gd name="connsiteX347-10779" fmla="*/ 1648858 w 9336686"/>
              <a:gd name="connsiteY347-10780" fmla="*/ 854377 h 4341716"/>
              <a:gd name="connsiteX348-10781" fmla="*/ 1777885 w 9336686"/>
              <a:gd name="connsiteY348-10782" fmla="*/ 983404 h 4341716"/>
              <a:gd name="connsiteX349-10783" fmla="*/ 1777885 w 9336686"/>
              <a:gd name="connsiteY349-10784" fmla="*/ 1363756 h 4341716"/>
              <a:gd name="connsiteX350-10785" fmla="*/ 1785353 w 9336686"/>
              <a:gd name="connsiteY350-10786" fmla="*/ 1400749 h 4341716"/>
              <a:gd name="connsiteX351-10787" fmla="*/ 1904241 w 9336686"/>
              <a:gd name="connsiteY351-10788" fmla="*/ 1479553 h 4341716"/>
              <a:gd name="connsiteX352-10789" fmla="*/ 2033268 w 9336686"/>
              <a:gd name="connsiteY352-10790" fmla="*/ 1350526 h 4341716"/>
              <a:gd name="connsiteX353-10791" fmla="*/ 2033269 w 9336686"/>
              <a:gd name="connsiteY353-10792" fmla="*/ 580034 h 4341716"/>
              <a:gd name="connsiteX354-10793" fmla="*/ 2162296 w 9336686"/>
              <a:gd name="connsiteY354-10794" fmla="*/ 451007 h 4341716"/>
              <a:gd name="connsiteX355-10795" fmla="*/ 2162295 w 9336686"/>
              <a:gd name="connsiteY355-10796" fmla="*/ 451008 h 4341716"/>
              <a:gd name="connsiteX356-10797" fmla="*/ 2291322 w 9336686"/>
              <a:gd name="connsiteY356-10798" fmla="*/ 580035 h 4341716"/>
              <a:gd name="connsiteX357-10799" fmla="*/ 2291323 w 9336686"/>
              <a:gd name="connsiteY357-10800" fmla="*/ 563512 h 4341716"/>
              <a:gd name="connsiteX358-10801" fmla="*/ 2301461 w 9336686"/>
              <a:gd name="connsiteY358-10802" fmla="*/ 613731 h 4341716"/>
              <a:gd name="connsiteX359-10803" fmla="*/ 2420349 w 9336686"/>
              <a:gd name="connsiteY359-10804" fmla="*/ 692535 h 4341716"/>
              <a:gd name="connsiteX360-10805" fmla="*/ 2539236 w 9336686"/>
              <a:gd name="connsiteY360-10806" fmla="*/ 613731 h 4341716"/>
              <a:gd name="connsiteX361-10807" fmla="*/ 2549000 w 9336686"/>
              <a:gd name="connsiteY361-10808" fmla="*/ 565370 h 4341716"/>
              <a:gd name="connsiteX362-10809" fmla="*/ 2549000 w 9336686"/>
              <a:gd name="connsiteY362-10810" fmla="*/ 480031 h 4341716"/>
              <a:gd name="connsiteX363-10811" fmla="*/ 2678027 w 9336686"/>
              <a:gd name="connsiteY363-10812" fmla="*/ 351004 h 4341716"/>
              <a:gd name="connsiteX364-10813" fmla="*/ 2678026 w 9336686"/>
              <a:gd name="connsiteY364-10814" fmla="*/ 351005 h 4341716"/>
              <a:gd name="connsiteX365-10815" fmla="*/ 2807053 w 9336686"/>
              <a:gd name="connsiteY365-10816" fmla="*/ 480032 h 4341716"/>
              <a:gd name="connsiteX366-10817" fmla="*/ 2807054 w 9336686"/>
              <a:gd name="connsiteY366-10818" fmla="*/ 1074052 h 4341716"/>
              <a:gd name="connsiteX367-10819" fmla="*/ 2817192 w 9336686"/>
              <a:gd name="connsiteY367-10820" fmla="*/ 1124271 h 4341716"/>
              <a:gd name="connsiteX368-10821" fmla="*/ 2936080 w 9336686"/>
              <a:gd name="connsiteY368-10822" fmla="*/ 1203075 h 4341716"/>
              <a:gd name="connsiteX369-10823" fmla="*/ 3054967 w 9336686"/>
              <a:gd name="connsiteY369-10824" fmla="*/ 1124271 h 4341716"/>
              <a:gd name="connsiteX370-10825" fmla="*/ 3058565 w 9336686"/>
              <a:gd name="connsiteY370-10826" fmla="*/ 1106452 h 4341716"/>
              <a:gd name="connsiteX371-10827" fmla="*/ 3058565 w 9336686"/>
              <a:gd name="connsiteY371-10828" fmla="*/ 1017534 h 4341716"/>
              <a:gd name="connsiteX372-10829" fmla="*/ 3187592 w 9336686"/>
              <a:gd name="connsiteY372-10830" fmla="*/ 888507 h 4341716"/>
              <a:gd name="connsiteX373-10831" fmla="*/ 3187591 w 9336686"/>
              <a:gd name="connsiteY373-10832" fmla="*/ 888508 h 4341716"/>
              <a:gd name="connsiteX374-10833" fmla="*/ 3316618 w 9336686"/>
              <a:gd name="connsiteY374-10834" fmla="*/ 1017535 h 4341716"/>
              <a:gd name="connsiteX375-10835" fmla="*/ 3316618 w 9336686"/>
              <a:gd name="connsiteY375-10836" fmla="*/ 1087278 h 4341716"/>
              <a:gd name="connsiteX376-10837" fmla="*/ 3324086 w 9336686"/>
              <a:gd name="connsiteY376-10838" fmla="*/ 1124271 h 4341716"/>
              <a:gd name="connsiteX377-10839" fmla="*/ 3442974 w 9336686"/>
              <a:gd name="connsiteY377-10840" fmla="*/ 1203075 h 4341716"/>
              <a:gd name="connsiteX378-10841" fmla="*/ 3561862 w 9336686"/>
              <a:gd name="connsiteY378-10842" fmla="*/ 1124271 h 4341716"/>
              <a:gd name="connsiteX379-10843" fmla="*/ 3571625 w 9336686"/>
              <a:gd name="connsiteY379-10844" fmla="*/ 1075911 h 4341716"/>
              <a:gd name="connsiteX380-10845" fmla="*/ 3571625 w 9336686"/>
              <a:gd name="connsiteY380-10846" fmla="*/ 783111 h 4341716"/>
              <a:gd name="connsiteX381-10847" fmla="*/ 3700652 w 9336686"/>
              <a:gd name="connsiteY381-10848" fmla="*/ 654084 h 4341716"/>
              <a:gd name="connsiteX382-10849" fmla="*/ 3700651 w 9336686"/>
              <a:gd name="connsiteY382-10850" fmla="*/ 654085 h 4341716"/>
              <a:gd name="connsiteX383-10851" fmla="*/ 3829678 w 9336686"/>
              <a:gd name="connsiteY383-10852" fmla="*/ 783112 h 4341716"/>
              <a:gd name="connsiteX384-10853" fmla="*/ 3829678 w 9336686"/>
              <a:gd name="connsiteY384-10854" fmla="*/ 1405848 h 4341716"/>
              <a:gd name="connsiteX385-10855" fmla="*/ 3845908 w 9336686"/>
              <a:gd name="connsiteY385-10856" fmla="*/ 1432599 h 4341716"/>
              <a:gd name="connsiteX386-10857" fmla="*/ 3945472 w 9336686"/>
              <a:gd name="connsiteY386-10858" fmla="*/ 1479553 h 4341716"/>
              <a:gd name="connsiteX387-10859" fmla="*/ 4036708 w 9336686"/>
              <a:gd name="connsiteY387-10860" fmla="*/ 1441762 h 4341716"/>
              <a:gd name="connsiteX388-10861" fmla="*/ 4062914 w 9336686"/>
              <a:gd name="connsiteY388-10862" fmla="*/ 1402893 h 4341716"/>
              <a:gd name="connsiteX389-10863" fmla="*/ 4062914 w 9336686"/>
              <a:gd name="connsiteY389-10864" fmla="*/ 1326765 h 4341716"/>
              <a:gd name="connsiteX390-10865" fmla="*/ 4141718 w 9336686"/>
              <a:gd name="connsiteY390-10866" fmla="*/ 1207877 h 4341716"/>
              <a:gd name="connsiteX391-10867" fmla="*/ 4185518 w 9336686"/>
              <a:gd name="connsiteY391-10868" fmla="*/ 1199035 h 4341716"/>
              <a:gd name="connsiteX392-10869" fmla="*/ 4185518 w 9336686"/>
              <a:gd name="connsiteY392-10870" fmla="*/ 1197669 h 4341716"/>
              <a:gd name="connsiteX393-10871" fmla="*/ 4208998 w 9336686"/>
              <a:gd name="connsiteY393-10872" fmla="*/ 1195302 h 4341716"/>
              <a:gd name="connsiteX394-10873" fmla="*/ 4308727 w 9336686"/>
              <a:gd name="connsiteY394-10874" fmla="*/ 1109353 h 4341716"/>
              <a:gd name="connsiteX395-10875" fmla="*/ 4316928 w 9336686"/>
              <a:gd name="connsiteY395-10876" fmla="*/ 1062882 h 4341716"/>
              <a:gd name="connsiteX396-10877" fmla="*/ 4316928 w 9336686"/>
              <a:gd name="connsiteY396-10878" fmla="*/ 595713 h 4341716"/>
              <a:gd name="connsiteX397-10879" fmla="*/ 4445955 w 9336686"/>
              <a:gd name="connsiteY397-10880" fmla="*/ 466686 h 4341716"/>
              <a:gd name="connsiteX398-10881" fmla="*/ 4445954 w 9336686"/>
              <a:gd name="connsiteY398-10882" fmla="*/ 466685 h 4341716"/>
              <a:gd name="connsiteX399-10883" fmla="*/ 4574981 w 9336686"/>
              <a:gd name="connsiteY399-10884" fmla="*/ 595712 h 4341716"/>
              <a:gd name="connsiteX400-10885" fmla="*/ 4574981 w 9336686"/>
              <a:gd name="connsiteY400-10886" fmla="*/ 916347 h 4341716"/>
              <a:gd name="connsiteX401-10887" fmla="*/ 4592149 w 9336686"/>
              <a:gd name="connsiteY401-10888" fmla="*/ 944642 h 4341716"/>
              <a:gd name="connsiteX402-10889" fmla="*/ 4691712 w 9336686"/>
              <a:gd name="connsiteY402-10890" fmla="*/ 991596 h 4341716"/>
              <a:gd name="connsiteX403-10891" fmla="*/ 4810600 w 9336686"/>
              <a:gd name="connsiteY403-10892" fmla="*/ 912792 h 4341716"/>
              <a:gd name="connsiteX404-10893" fmla="*/ 4816700 w 9336686"/>
              <a:gd name="connsiteY404-10894" fmla="*/ 882576 h 4341716"/>
              <a:gd name="connsiteX405-10895" fmla="*/ 4816700 w 9336686"/>
              <a:gd name="connsiteY405-10896" fmla="*/ 275141 h 4341716"/>
              <a:gd name="connsiteX406-10897" fmla="*/ 4945727 w 9336686"/>
              <a:gd name="connsiteY406-10898" fmla="*/ 146114 h 4341716"/>
              <a:gd name="connsiteX407-10899" fmla="*/ 4945726 w 9336686"/>
              <a:gd name="connsiteY407-10900" fmla="*/ 146115 h 4341716"/>
              <a:gd name="connsiteX408-10901" fmla="*/ 5074753 w 9336686"/>
              <a:gd name="connsiteY408-10902" fmla="*/ 275142 h 4341716"/>
              <a:gd name="connsiteX409-10903" fmla="*/ 5074753 w 9336686"/>
              <a:gd name="connsiteY409-10904" fmla="*/ 386500 h 4341716"/>
              <a:gd name="connsiteX410-10905" fmla="*/ 5076579 w 9336686"/>
              <a:gd name="connsiteY410-10906" fmla="*/ 395545 h 4341716"/>
              <a:gd name="connsiteX411-10907" fmla="*/ 5195465 w 9336686"/>
              <a:gd name="connsiteY411-10908" fmla="*/ 474349 h 4341716"/>
              <a:gd name="connsiteX412-10909" fmla="*/ 5314353 w 9336686"/>
              <a:gd name="connsiteY412-10910" fmla="*/ 395545 h 4341716"/>
              <a:gd name="connsiteX413-10911" fmla="*/ 5318490 w 9336686"/>
              <a:gd name="connsiteY413-10912" fmla="*/ 375052 h 4341716"/>
              <a:gd name="connsiteX414-10913" fmla="*/ 5318490 w 9336686"/>
              <a:gd name="connsiteY414-10914" fmla="*/ 129027 h 4341716"/>
              <a:gd name="connsiteX415-10915" fmla="*/ 5447517 w 9336686"/>
              <a:gd name="connsiteY415-10916" fmla="*/ 0 h 4341716"/>
              <a:gd name="connsiteX0-10917" fmla="*/ 3651347 w 9336686"/>
              <a:gd name="connsiteY0-10918" fmla="*/ 3605718 h 4341716"/>
              <a:gd name="connsiteX1-10919" fmla="*/ 3648504 w 9336686"/>
              <a:gd name="connsiteY1-10920" fmla="*/ 3606586 h 4341716"/>
              <a:gd name="connsiteX2-10921" fmla="*/ 3648898 w 9336686"/>
              <a:gd name="connsiteY2-10922" fmla="*/ 3606552 h 4341716"/>
              <a:gd name="connsiteX3-10923" fmla="*/ 3651347 w 9336686"/>
              <a:gd name="connsiteY3-10924" fmla="*/ 3605718 h 4341716"/>
              <a:gd name="connsiteX4-10925" fmla="*/ 1906601 w 9336686"/>
              <a:gd name="connsiteY4-10926" fmla="*/ 3260396 h 4341716"/>
              <a:gd name="connsiteX5-10927" fmla="*/ 1903759 w 9336686"/>
              <a:gd name="connsiteY5-10928" fmla="*/ 3261264 h 4341716"/>
              <a:gd name="connsiteX6-10929" fmla="*/ 1904153 w 9336686"/>
              <a:gd name="connsiteY6-10930" fmla="*/ 3261230 h 4341716"/>
              <a:gd name="connsiteX7-10931" fmla="*/ 1906601 w 9336686"/>
              <a:gd name="connsiteY7-10932" fmla="*/ 3260396 h 4341716"/>
              <a:gd name="connsiteX8-10933" fmla="*/ 5128552 w 9336686"/>
              <a:gd name="connsiteY8-10934" fmla="*/ 3139033 h 4341716"/>
              <a:gd name="connsiteX9-10935" fmla="*/ 5131001 w 9336686"/>
              <a:gd name="connsiteY9-10936" fmla="*/ 3139867 h 4341716"/>
              <a:gd name="connsiteX10-10937" fmla="*/ 5131395 w 9336686"/>
              <a:gd name="connsiteY10-10938" fmla="*/ 3139901 h 4341716"/>
              <a:gd name="connsiteX11-10939" fmla="*/ 5128552 w 9336686"/>
              <a:gd name="connsiteY11-10940" fmla="*/ 3139033 h 4341716"/>
              <a:gd name="connsiteX12-10941" fmla="*/ 145218 w 9336686"/>
              <a:gd name="connsiteY12-10942" fmla="*/ 2924768 h 4341716"/>
              <a:gd name="connsiteX13-10943" fmla="*/ 142375 w 9336686"/>
              <a:gd name="connsiteY13-10944" fmla="*/ 2925636 h 4341716"/>
              <a:gd name="connsiteX14-10945" fmla="*/ 142769 w 9336686"/>
              <a:gd name="connsiteY14-10946" fmla="*/ 2925602 h 4341716"/>
              <a:gd name="connsiteX15-10947" fmla="*/ 145218 w 9336686"/>
              <a:gd name="connsiteY15-10948" fmla="*/ 2924768 h 4341716"/>
              <a:gd name="connsiteX16-10949" fmla="*/ 1148720 w 9336686"/>
              <a:gd name="connsiteY16-10950" fmla="*/ 2632936 h 4341716"/>
              <a:gd name="connsiteX17-10951" fmla="*/ 1145876 w 9336686"/>
              <a:gd name="connsiteY17-10952" fmla="*/ 2633804 h 4341716"/>
              <a:gd name="connsiteX18-10953" fmla="*/ 1146270 w 9336686"/>
              <a:gd name="connsiteY18-10954" fmla="*/ 2633770 h 4341716"/>
              <a:gd name="connsiteX19-10955" fmla="*/ 1148720 w 9336686"/>
              <a:gd name="connsiteY19-10956" fmla="*/ 2632936 h 4341716"/>
              <a:gd name="connsiteX20-10957" fmla="*/ 8190809 w 9336686"/>
              <a:gd name="connsiteY20-10958" fmla="*/ 1707912 h 4341716"/>
              <a:gd name="connsiteX21-10959" fmla="*/ 8190415 w 9336686"/>
              <a:gd name="connsiteY21-10960" fmla="*/ 1707946 h 4341716"/>
              <a:gd name="connsiteX22-10961" fmla="*/ 8187965 w 9336686"/>
              <a:gd name="connsiteY22-10962" fmla="*/ 1708780 h 4341716"/>
              <a:gd name="connsiteX23-10963" fmla="*/ 8190809 w 9336686"/>
              <a:gd name="connsiteY23-10964" fmla="*/ 1707912 h 4341716"/>
              <a:gd name="connsiteX24-10965" fmla="*/ 9194310 w 9336686"/>
              <a:gd name="connsiteY24-10966" fmla="*/ 1416080 h 4341716"/>
              <a:gd name="connsiteX25-10967" fmla="*/ 9193916 w 9336686"/>
              <a:gd name="connsiteY25-10968" fmla="*/ 1416114 h 4341716"/>
              <a:gd name="connsiteX26-10969" fmla="*/ 9191467 w 9336686"/>
              <a:gd name="connsiteY26-10970" fmla="*/ 1416948 h 4341716"/>
              <a:gd name="connsiteX27-10971" fmla="*/ 9194310 w 9336686"/>
              <a:gd name="connsiteY27-10972" fmla="*/ 1416080 h 4341716"/>
              <a:gd name="connsiteX28-10973" fmla="*/ 4205290 w 9336686"/>
              <a:gd name="connsiteY28-10974" fmla="*/ 1201815 h 4341716"/>
              <a:gd name="connsiteX29-10975" fmla="*/ 4208133 w 9336686"/>
              <a:gd name="connsiteY29-10976" fmla="*/ 1202683 h 4341716"/>
              <a:gd name="connsiteX30-10977" fmla="*/ 4205684 w 9336686"/>
              <a:gd name="connsiteY30-10978" fmla="*/ 1201849 h 4341716"/>
              <a:gd name="connsiteX31-10979" fmla="*/ 4205290 w 9336686"/>
              <a:gd name="connsiteY31-10980" fmla="*/ 1201815 h 4341716"/>
              <a:gd name="connsiteX32-10981" fmla="*/ 7432926 w 9336686"/>
              <a:gd name="connsiteY32-10982" fmla="*/ 1080452 h 4341716"/>
              <a:gd name="connsiteX33-10983" fmla="*/ 7432532 w 9336686"/>
              <a:gd name="connsiteY33-10984" fmla="*/ 1080486 h 4341716"/>
              <a:gd name="connsiteX34-10985" fmla="*/ 7430084 w 9336686"/>
              <a:gd name="connsiteY34-10986" fmla="*/ 1081320 h 4341716"/>
              <a:gd name="connsiteX35-10987" fmla="*/ 7432926 w 9336686"/>
              <a:gd name="connsiteY35-10988" fmla="*/ 1080452 h 4341716"/>
              <a:gd name="connsiteX36-10989" fmla="*/ 5688181 w 9336686"/>
              <a:gd name="connsiteY36-10990" fmla="*/ 735130 h 4341716"/>
              <a:gd name="connsiteX37-10991" fmla="*/ 5687787 w 9336686"/>
              <a:gd name="connsiteY37-10992" fmla="*/ 735164 h 4341716"/>
              <a:gd name="connsiteX38-10993" fmla="*/ 5685338 w 9336686"/>
              <a:gd name="connsiteY38-10994" fmla="*/ 735998 h 4341716"/>
              <a:gd name="connsiteX39-10995" fmla="*/ 5688181 w 9336686"/>
              <a:gd name="connsiteY39-10996" fmla="*/ 735130 h 4341716"/>
              <a:gd name="connsiteX40-10997" fmla="*/ 5447517 w 9336686"/>
              <a:gd name="connsiteY40-10998" fmla="*/ 0 h 4341716"/>
              <a:gd name="connsiteX41-10999" fmla="*/ 5447516 w 9336686"/>
              <a:gd name="connsiteY41-11000" fmla="*/ 1 h 4341716"/>
              <a:gd name="connsiteX42-11001" fmla="*/ 5576543 w 9336686"/>
              <a:gd name="connsiteY42-11002" fmla="*/ 129028 h 4341716"/>
              <a:gd name="connsiteX43-11003" fmla="*/ 5576543 w 9336686"/>
              <a:gd name="connsiteY43-11004" fmla="*/ 596197 h 4341716"/>
              <a:gd name="connsiteX44-11005" fmla="*/ 5584744 w 9336686"/>
              <a:gd name="connsiteY44-11006" fmla="*/ 642668 h 4341716"/>
              <a:gd name="connsiteX45-11007" fmla="*/ 5684473 w 9336686"/>
              <a:gd name="connsiteY45-11008" fmla="*/ 728617 h 4341716"/>
              <a:gd name="connsiteX46-11009" fmla="*/ 5707953 w 9336686"/>
              <a:gd name="connsiteY46-11010" fmla="*/ 730984 h 4341716"/>
              <a:gd name="connsiteX47-11011" fmla="*/ 5707953 w 9336686"/>
              <a:gd name="connsiteY47-11012" fmla="*/ 732350 h 4341716"/>
              <a:gd name="connsiteX48-11013" fmla="*/ 5751753 w 9336686"/>
              <a:gd name="connsiteY48-11014" fmla="*/ 741192 h 4341716"/>
              <a:gd name="connsiteX49-11015" fmla="*/ 5830557 w 9336686"/>
              <a:gd name="connsiteY49-11016" fmla="*/ 860080 h 4341716"/>
              <a:gd name="connsiteX50-11017" fmla="*/ 5830557 w 9336686"/>
              <a:gd name="connsiteY50-11018" fmla="*/ 910409 h 4341716"/>
              <a:gd name="connsiteX51-11019" fmla="*/ 5836071 w 9336686"/>
              <a:gd name="connsiteY51-11020" fmla="*/ 937722 h 4341716"/>
              <a:gd name="connsiteX52-11021" fmla="*/ 5954959 w 9336686"/>
              <a:gd name="connsiteY52-11022" fmla="*/ 1016526 h 4341716"/>
              <a:gd name="connsiteX53-11023" fmla="*/ 6046195 w 9336686"/>
              <a:gd name="connsiteY53-11024" fmla="*/ 978735 h 4341716"/>
              <a:gd name="connsiteX54-11025" fmla="*/ 6073131 w 9336686"/>
              <a:gd name="connsiteY54-11026" fmla="*/ 938784 h 4341716"/>
              <a:gd name="connsiteX55-11027" fmla="*/ 6073131 w 9336686"/>
              <a:gd name="connsiteY55-11028" fmla="*/ 710574 h 4341716"/>
              <a:gd name="connsiteX56-11029" fmla="*/ 6202158 w 9336686"/>
              <a:gd name="connsiteY56-11030" fmla="*/ 581547 h 4341716"/>
              <a:gd name="connsiteX57-11031" fmla="*/ 6202157 w 9336686"/>
              <a:gd name="connsiteY57-11032" fmla="*/ 581548 h 4341716"/>
              <a:gd name="connsiteX58-11033" fmla="*/ 6331184 w 9336686"/>
              <a:gd name="connsiteY58-11034" fmla="*/ 710575 h 4341716"/>
              <a:gd name="connsiteX59-11035" fmla="*/ 6331184 w 9336686"/>
              <a:gd name="connsiteY59-11036" fmla="*/ 1349947 h 4341716"/>
              <a:gd name="connsiteX60-11037" fmla="*/ 6336405 w 9336686"/>
              <a:gd name="connsiteY60-11038" fmla="*/ 1375809 h 4341716"/>
              <a:gd name="connsiteX61-11039" fmla="*/ 6455293 w 9336686"/>
              <a:gd name="connsiteY61-11040" fmla="*/ 1454613 h 4341716"/>
              <a:gd name="connsiteX62-11041" fmla="*/ 6574180 w 9336686"/>
              <a:gd name="connsiteY62-11042" fmla="*/ 1375809 h 4341716"/>
              <a:gd name="connsiteX63-11043" fmla="*/ 6574653 w 9336686"/>
              <a:gd name="connsiteY63-11044" fmla="*/ 1373466 h 4341716"/>
              <a:gd name="connsiteX64-11045" fmla="*/ 6574653 w 9336686"/>
              <a:gd name="connsiteY64-11046" fmla="*/ 1228521 h 4341716"/>
              <a:gd name="connsiteX65-11047" fmla="*/ 6653456 w 9336686"/>
              <a:gd name="connsiteY65-11048" fmla="*/ 1109633 h 4341716"/>
              <a:gd name="connsiteX66-11049" fmla="*/ 6701526 w 9336686"/>
              <a:gd name="connsiteY66-11050" fmla="*/ 1099929 h 4341716"/>
              <a:gd name="connsiteX67-11051" fmla="*/ 6701526 w 9336686"/>
              <a:gd name="connsiteY67-11052" fmla="*/ 1099191 h 4341716"/>
              <a:gd name="connsiteX68-11053" fmla="*/ 6725006 w 9336686"/>
              <a:gd name="connsiteY68-11054" fmla="*/ 1096824 h 4341716"/>
              <a:gd name="connsiteX69-11055" fmla="*/ 6802070 w 9336686"/>
              <a:gd name="connsiteY69-11056" fmla="*/ 1050380 h 4341716"/>
              <a:gd name="connsiteX70-11057" fmla="*/ 6823858 w 9336686"/>
              <a:gd name="connsiteY70-11058" fmla="*/ 1012404 h 4341716"/>
              <a:gd name="connsiteX71-11059" fmla="*/ 6823858 w 9336686"/>
              <a:gd name="connsiteY71-11060" fmla="*/ 886836 h 4341716"/>
              <a:gd name="connsiteX72-11061" fmla="*/ 6902661 w 9336686"/>
              <a:gd name="connsiteY72-11062" fmla="*/ 767948 h 4341716"/>
              <a:gd name="connsiteX73-11063" fmla="*/ 6950731 w 9336686"/>
              <a:gd name="connsiteY73-11064" fmla="*/ 758244 h 4341716"/>
              <a:gd name="connsiteX74-11065" fmla="*/ 6950731 w 9336686"/>
              <a:gd name="connsiteY74-11066" fmla="*/ 757506 h 4341716"/>
              <a:gd name="connsiteX75-11067" fmla="*/ 6974211 w 9336686"/>
              <a:gd name="connsiteY75-11068" fmla="*/ 755139 h 4341716"/>
              <a:gd name="connsiteX76-11069" fmla="*/ 7051275 w 9336686"/>
              <a:gd name="connsiteY76-11070" fmla="*/ 708695 h 4341716"/>
              <a:gd name="connsiteX77-11071" fmla="*/ 7063236 w 9336686"/>
              <a:gd name="connsiteY77-11072" fmla="*/ 687847 h 4341716"/>
              <a:gd name="connsiteX78-11073" fmla="*/ 7063236 w 9336686"/>
              <a:gd name="connsiteY78-11074" fmla="*/ 474349 h 4341716"/>
              <a:gd name="connsiteX79-11075" fmla="*/ 7192262 w 9336686"/>
              <a:gd name="connsiteY79-11076" fmla="*/ 345322 h 4341716"/>
              <a:gd name="connsiteX80-11077" fmla="*/ 7192261 w 9336686"/>
              <a:gd name="connsiteY80-11078" fmla="*/ 345323 h 4341716"/>
              <a:gd name="connsiteX81-11079" fmla="*/ 7321289 w 9336686"/>
              <a:gd name="connsiteY81-11080" fmla="*/ 474350 h 4341716"/>
              <a:gd name="connsiteX82-11081" fmla="*/ 7321289 w 9336686"/>
              <a:gd name="connsiteY82-11082" fmla="*/ 941519 h 4341716"/>
              <a:gd name="connsiteX83-11083" fmla="*/ 7329490 w 9336686"/>
              <a:gd name="connsiteY83-11084" fmla="*/ 987990 h 4341716"/>
              <a:gd name="connsiteX84-11085" fmla="*/ 7429218 w 9336686"/>
              <a:gd name="connsiteY84-11086" fmla="*/ 1073939 h 4341716"/>
              <a:gd name="connsiteX85-11087" fmla="*/ 7452698 w 9336686"/>
              <a:gd name="connsiteY85-11088" fmla="*/ 1076306 h 4341716"/>
              <a:gd name="connsiteX86-11089" fmla="*/ 7452698 w 9336686"/>
              <a:gd name="connsiteY86-11090" fmla="*/ 1077672 h 4341716"/>
              <a:gd name="connsiteX87-11091" fmla="*/ 7496498 w 9336686"/>
              <a:gd name="connsiteY87-11092" fmla="*/ 1086514 h 4341716"/>
              <a:gd name="connsiteX88-11093" fmla="*/ 7575302 w 9336686"/>
              <a:gd name="connsiteY88-11094" fmla="*/ 1205402 h 4341716"/>
              <a:gd name="connsiteX89-11095" fmla="*/ 7575302 w 9336686"/>
              <a:gd name="connsiteY89-11096" fmla="*/ 1345613 h 4341716"/>
              <a:gd name="connsiteX90-11097" fmla="*/ 7581398 w 9336686"/>
              <a:gd name="connsiteY90-11098" fmla="*/ 1375809 h 4341716"/>
              <a:gd name="connsiteX91-11099" fmla="*/ 7700287 w 9336686"/>
              <a:gd name="connsiteY91-11100" fmla="*/ 1454613 h 4341716"/>
              <a:gd name="connsiteX92-11101" fmla="*/ 7819175 w 9336686"/>
              <a:gd name="connsiteY92-11102" fmla="*/ 1375809 h 4341716"/>
              <a:gd name="connsiteX93-11103" fmla="*/ 7821117 w 9336686"/>
              <a:gd name="connsiteY93-11104" fmla="*/ 1366189 h 4341716"/>
              <a:gd name="connsiteX94-11105" fmla="*/ 7821117 w 9336686"/>
              <a:gd name="connsiteY94-11106" fmla="*/ 1101809 h 4341716"/>
              <a:gd name="connsiteX95-11107" fmla="*/ 7950144 w 9336686"/>
              <a:gd name="connsiteY95-11108" fmla="*/ 972782 h 4341716"/>
              <a:gd name="connsiteX96-11109" fmla="*/ 7950143 w 9336686"/>
              <a:gd name="connsiteY96-11110" fmla="*/ 972783 h 4341716"/>
              <a:gd name="connsiteX97-11111" fmla="*/ 8079171 w 9336686"/>
              <a:gd name="connsiteY97-11112" fmla="*/ 1101810 h 4341716"/>
              <a:gd name="connsiteX98-11113" fmla="*/ 8079171 w 9336686"/>
              <a:gd name="connsiteY98-11114" fmla="*/ 1568979 h 4341716"/>
              <a:gd name="connsiteX99-11115" fmla="*/ 8087371 w 9336686"/>
              <a:gd name="connsiteY99-11116" fmla="*/ 1615450 h 4341716"/>
              <a:gd name="connsiteX100-11117" fmla="*/ 8187101 w 9336686"/>
              <a:gd name="connsiteY100-11118" fmla="*/ 1701399 h 4341716"/>
              <a:gd name="connsiteX101-11119" fmla="*/ 8210581 w 9336686"/>
              <a:gd name="connsiteY101-11120" fmla="*/ 1703766 h 4341716"/>
              <a:gd name="connsiteX102-11121" fmla="*/ 8210581 w 9336686"/>
              <a:gd name="connsiteY102-11122" fmla="*/ 1705132 h 4341716"/>
              <a:gd name="connsiteX103-11123" fmla="*/ 8254380 w 9336686"/>
              <a:gd name="connsiteY103-11124" fmla="*/ 1713974 h 4341716"/>
              <a:gd name="connsiteX104-11125" fmla="*/ 8333185 w 9336686"/>
              <a:gd name="connsiteY104-11126" fmla="*/ 1832862 h 4341716"/>
              <a:gd name="connsiteX105-11127" fmla="*/ 8333185 w 9336686"/>
              <a:gd name="connsiteY105-11128" fmla="*/ 1954283 h 4341716"/>
              <a:gd name="connsiteX106-11129" fmla="*/ 8333416 w 9336686"/>
              <a:gd name="connsiteY106-11130" fmla="*/ 1955426 h 4341716"/>
              <a:gd name="connsiteX107-11131" fmla="*/ 8452304 w 9336686"/>
              <a:gd name="connsiteY107-11132" fmla="*/ 2034230 h 4341716"/>
              <a:gd name="connsiteX108-11133" fmla="*/ 8571191 w 9336686"/>
              <a:gd name="connsiteY108-11134" fmla="*/ 1955426 h 4341716"/>
              <a:gd name="connsiteX109-11135" fmla="*/ 8574647 w 9336686"/>
              <a:gd name="connsiteY109-11136" fmla="*/ 1938306 h 4341716"/>
              <a:gd name="connsiteX110-11137" fmla="*/ 8574647 w 9336686"/>
              <a:gd name="connsiteY110-11138" fmla="*/ 1727044 h 4341716"/>
              <a:gd name="connsiteX111-11139" fmla="*/ 8653450 w 9336686"/>
              <a:gd name="connsiteY111-11140" fmla="*/ 1608156 h 4341716"/>
              <a:gd name="connsiteX112-11141" fmla="*/ 8701520 w 9336686"/>
              <a:gd name="connsiteY112-11142" fmla="*/ 1598452 h 4341716"/>
              <a:gd name="connsiteX113-11143" fmla="*/ 8701520 w 9336686"/>
              <a:gd name="connsiteY113-11144" fmla="*/ 1597714 h 4341716"/>
              <a:gd name="connsiteX114-11145" fmla="*/ 8725000 w 9336686"/>
              <a:gd name="connsiteY114-11146" fmla="*/ 1595347 h 4341716"/>
              <a:gd name="connsiteX115-11147" fmla="*/ 8802064 w 9336686"/>
              <a:gd name="connsiteY115-11148" fmla="*/ 1548903 h 4341716"/>
              <a:gd name="connsiteX116-11149" fmla="*/ 8824619 w 9336686"/>
              <a:gd name="connsiteY116-11150" fmla="*/ 1509590 h 4341716"/>
              <a:gd name="connsiteX117-11151" fmla="*/ 8824619 w 9336686"/>
              <a:gd name="connsiteY117-11152" fmla="*/ 809977 h 4341716"/>
              <a:gd name="connsiteX118-11153" fmla="*/ 8953646 w 9336686"/>
              <a:gd name="connsiteY118-11154" fmla="*/ 680950 h 4341716"/>
              <a:gd name="connsiteX119-11155" fmla="*/ 8953645 w 9336686"/>
              <a:gd name="connsiteY119-11156" fmla="*/ 680951 h 4341716"/>
              <a:gd name="connsiteX120-11157" fmla="*/ 9082672 w 9336686"/>
              <a:gd name="connsiteY120-11158" fmla="*/ 809978 h 4341716"/>
              <a:gd name="connsiteX121-11159" fmla="*/ 9082672 w 9336686"/>
              <a:gd name="connsiteY121-11160" fmla="*/ 1277147 h 4341716"/>
              <a:gd name="connsiteX122-11161" fmla="*/ 9090873 w 9336686"/>
              <a:gd name="connsiteY122-11162" fmla="*/ 1323618 h 4341716"/>
              <a:gd name="connsiteX123-11163" fmla="*/ 9190602 w 9336686"/>
              <a:gd name="connsiteY123-11164" fmla="*/ 1409567 h 4341716"/>
              <a:gd name="connsiteX124-11165" fmla="*/ 9214082 w 9336686"/>
              <a:gd name="connsiteY124-11166" fmla="*/ 1411934 h 4341716"/>
              <a:gd name="connsiteX125-11167" fmla="*/ 9214082 w 9336686"/>
              <a:gd name="connsiteY125-11168" fmla="*/ 1413300 h 4341716"/>
              <a:gd name="connsiteX126-11169" fmla="*/ 9257882 w 9336686"/>
              <a:gd name="connsiteY126-11170" fmla="*/ 1422142 h 4341716"/>
              <a:gd name="connsiteX127-11171" fmla="*/ 9336686 w 9336686"/>
              <a:gd name="connsiteY127-11172" fmla="*/ 1541030 h 4341716"/>
              <a:gd name="connsiteX128-11173" fmla="*/ 9336686 w 9336686"/>
              <a:gd name="connsiteY128-11174" fmla="*/ 2136650 h 4341716"/>
              <a:gd name="connsiteX129-11175" fmla="*/ 9336686 w 9336686"/>
              <a:gd name="connsiteY129-11176" fmla="*/ 2205066 h 4341716"/>
              <a:gd name="connsiteX130-11177" fmla="*/ 9336685 w 9336686"/>
              <a:gd name="connsiteY130-11178" fmla="*/ 3558605 h 4341716"/>
              <a:gd name="connsiteX131-11179" fmla="*/ 9207658 w 9336686"/>
              <a:gd name="connsiteY131-11180" fmla="*/ 3687632 h 4341716"/>
              <a:gd name="connsiteX132-11181" fmla="*/ 9207659 w 9336686"/>
              <a:gd name="connsiteY132-11182" fmla="*/ 3687631 h 4341716"/>
              <a:gd name="connsiteX133-11183" fmla="*/ 9078632 w 9336686"/>
              <a:gd name="connsiteY133-11184" fmla="*/ 3558604 h 4341716"/>
              <a:gd name="connsiteX134-11185" fmla="*/ 9078632 w 9336686"/>
              <a:gd name="connsiteY134-11186" fmla="*/ 2935868 h 4341716"/>
              <a:gd name="connsiteX135-11187" fmla="*/ 9062402 w 9336686"/>
              <a:gd name="connsiteY135-11188" fmla="*/ 2909117 h 4341716"/>
              <a:gd name="connsiteX136-11189" fmla="*/ 8962838 w 9336686"/>
              <a:gd name="connsiteY136-11190" fmla="*/ 2862163 h 4341716"/>
              <a:gd name="connsiteX137-11191" fmla="*/ 8843950 w 9336686"/>
              <a:gd name="connsiteY137-11192" fmla="*/ 2940967 h 4341716"/>
              <a:gd name="connsiteX138-11193" fmla="*/ 8842149 w 9336686"/>
              <a:gd name="connsiteY138-11194" fmla="*/ 2949889 h 4341716"/>
              <a:gd name="connsiteX139-11195" fmla="*/ 8842149 w 9336686"/>
              <a:gd name="connsiteY139-11196" fmla="*/ 3377665 h 4341716"/>
              <a:gd name="connsiteX140-11197" fmla="*/ 8713122 w 9336686"/>
              <a:gd name="connsiteY140-11198" fmla="*/ 3506692 h 4341716"/>
              <a:gd name="connsiteX141-11199" fmla="*/ 8713123 w 9336686"/>
              <a:gd name="connsiteY141-11200" fmla="*/ 3506691 h 4341716"/>
              <a:gd name="connsiteX142-11201" fmla="*/ 8584096 w 9336686"/>
              <a:gd name="connsiteY142-11202" fmla="*/ 3377664 h 4341716"/>
              <a:gd name="connsiteX143-11203" fmla="*/ 8584096 w 9336686"/>
              <a:gd name="connsiteY143-11204" fmla="*/ 2205066 h 4341716"/>
              <a:gd name="connsiteX144-11205" fmla="*/ 8584095 w 9336686"/>
              <a:gd name="connsiteY144-11206" fmla="*/ 3394187 h 4341716"/>
              <a:gd name="connsiteX145-11207" fmla="*/ 8573957 w 9336686"/>
              <a:gd name="connsiteY145-11208" fmla="*/ 3343968 h 4341716"/>
              <a:gd name="connsiteX146-11209" fmla="*/ 8455069 w 9336686"/>
              <a:gd name="connsiteY146-11210" fmla="*/ 3265164 h 4341716"/>
              <a:gd name="connsiteX147-11211" fmla="*/ 8336182 w 9336686"/>
              <a:gd name="connsiteY147-11212" fmla="*/ 3343968 h 4341716"/>
              <a:gd name="connsiteX148-11213" fmla="*/ 8326418 w 9336686"/>
              <a:gd name="connsiteY148-11214" fmla="*/ 3392328 h 4341716"/>
              <a:gd name="connsiteX149-11215" fmla="*/ 8326418 w 9336686"/>
              <a:gd name="connsiteY149-11216" fmla="*/ 3978730 h 4341716"/>
              <a:gd name="connsiteX150-11217" fmla="*/ 8197391 w 9336686"/>
              <a:gd name="connsiteY150-11218" fmla="*/ 4107757 h 4341716"/>
              <a:gd name="connsiteX151-11219" fmla="*/ 8197392 w 9336686"/>
              <a:gd name="connsiteY151-11220" fmla="*/ 4107756 h 4341716"/>
              <a:gd name="connsiteX152-11221" fmla="*/ 8068365 w 9336686"/>
              <a:gd name="connsiteY152-11222" fmla="*/ 3978729 h 4341716"/>
              <a:gd name="connsiteX153-11223" fmla="*/ 8068364 w 9336686"/>
              <a:gd name="connsiteY153-11224" fmla="*/ 3081767 h 4341716"/>
              <a:gd name="connsiteX154-11225" fmla="*/ 8058226 w 9336686"/>
              <a:gd name="connsiteY154-11226" fmla="*/ 3031548 h 4341716"/>
              <a:gd name="connsiteX155-11227" fmla="*/ 7939338 w 9336686"/>
              <a:gd name="connsiteY155-11228" fmla="*/ 2952744 h 4341716"/>
              <a:gd name="connsiteX156-11229" fmla="*/ 7820451 w 9336686"/>
              <a:gd name="connsiteY156-11230" fmla="*/ 3031548 h 4341716"/>
              <a:gd name="connsiteX157-11231" fmla="*/ 7816853 w 9336686"/>
              <a:gd name="connsiteY157-11232" fmla="*/ 3049367 h 4341716"/>
              <a:gd name="connsiteX158-11233" fmla="*/ 7816853 w 9336686"/>
              <a:gd name="connsiteY158-11234" fmla="*/ 3358313 h 4341716"/>
              <a:gd name="connsiteX159-11235" fmla="*/ 7687826 w 9336686"/>
              <a:gd name="connsiteY159-11236" fmla="*/ 3487340 h 4341716"/>
              <a:gd name="connsiteX160-11237" fmla="*/ 7687827 w 9336686"/>
              <a:gd name="connsiteY160-11238" fmla="*/ 3487339 h 4341716"/>
              <a:gd name="connsiteX161-11239" fmla="*/ 7558800 w 9336686"/>
              <a:gd name="connsiteY161-11240" fmla="*/ 3358312 h 4341716"/>
              <a:gd name="connsiteX162-11241" fmla="*/ 7558800 w 9336686"/>
              <a:gd name="connsiteY162-11242" fmla="*/ 2977960 h 4341716"/>
              <a:gd name="connsiteX163-11243" fmla="*/ 7551332 w 9336686"/>
              <a:gd name="connsiteY163-11244" fmla="*/ 2940967 h 4341716"/>
              <a:gd name="connsiteX164-11245" fmla="*/ 7432444 w 9336686"/>
              <a:gd name="connsiteY164-11246" fmla="*/ 2862163 h 4341716"/>
              <a:gd name="connsiteX165-11247" fmla="*/ 7303417 w 9336686"/>
              <a:gd name="connsiteY165-11248" fmla="*/ 2991190 h 4341716"/>
              <a:gd name="connsiteX166-11249" fmla="*/ 7303416 w 9336686"/>
              <a:gd name="connsiteY166-11250" fmla="*/ 3761682 h 4341716"/>
              <a:gd name="connsiteX167-11251" fmla="*/ 7174389 w 9336686"/>
              <a:gd name="connsiteY167-11252" fmla="*/ 3890709 h 4341716"/>
              <a:gd name="connsiteX168-11253" fmla="*/ 7174390 w 9336686"/>
              <a:gd name="connsiteY168-11254" fmla="*/ 3890708 h 4341716"/>
              <a:gd name="connsiteX169-11255" fmla="*/ 7045363 w 9336686"/>
              <a:gd name="connsiteY169-11256" fmla="*/ 3761681 h 4341716"/>
              <a:gd name="connsiteX170-11257" fmla="*/ 7045362 w 9336686"/>
              <a:gd name="connsiteY170-11258" fmla="*/ 3778204 h 4341716"/>
              <a:gd name="connsiteX171-11259" fmla="*/ 7035224 w 9336686"/>
              <a:gd name="connsiteY171-11260" fmla="*/ 3727985 h 4341716"/>
              <a:gd name="connsiteX172-11261" fmla="*/ 6916336 w 9336686"/>
              <a:gd name="connsiteY172-11262" fmla="*/ 3649181 h 4341716"/>
              <a:gd name="connsiteX173-11263" fmla="*/ 6797449 w 9336686"/>
              <a:gd name="connsiteY173-11264" fmla="*/ 3727985 h 4341716"/>
              <a:gd name="connsiteX174-11265" fmla="*/ 6787685 w 9336686"/>
              <a:gd name="connsiteY174-11266" fmla="*/ 3776346 h 4341716"/>
              <a:gd name="connsiteX175-11267" fmla="*/ 6787685 w 9336686"/>
              <a:gd name="connsiteY175-11268" fmla="*/ 3861685 h 4341716"/>
              <a:gd name="connsiteX176-11269" fmla="*/ 6658658 w 9336686"/>
              <a:gd name="connsiteY176-11270" fmla="*/ 3990712 h 4341716"/>
              <a:gd name="connsiteX177-11271" fmla="*/ 6658659 w 9336686"/>
              <a:gd name="connsiteY177-11272" fmla="*/ 3990711 h 4341716"/>
              <a:gd name="connsiteX178-11273" fmla="*/ 6529632 w 9336686"/>
              <a:gd name="connsiteY178-11274" fmla="*/ 3861684 h 4341716"/>
              <a:gd name="connsiteX179-11275" fmla="*/ 6529631 w 9336686"/>
              <a:gd name="connsiteY179-11276" fmla="*/ 3267664 h 4341716"/>
              <a:gd name="connsiteX180-11277" fmla="*/ 6519493 w 9336686"/>
              <a:gd name="connsiteY180-11278" fmla="*/ 3217445 h 4341716"/>
              <a:gd name="connsiteX181-11279" fmla="*/ 6400605 w 9336686"/>
              <a:gd name="connsiteY181-11280" fmla="*/ 3138641 h 4341716"/>
              <a:gd name="connsiteX182-11281" fmla="*/ 6281718 w 9336686"/>
              <a:gd name="connsiteY182-11282" fmla="*/ 3217445 h 4341716"/>
              <a:gd name="connsiteX183-11283" fmla="*/ 6278120 w 9336686"/>
              <a:gd name="connsiteY183-11284" fmla="*/ 3235264 h 4341716"/>
              <a:gd name="connsiteX184-11285" fmla="*/ 6278120 w 9336686"/>
              <a:gd name="connsiteY184-11286" fmla="*/ 3324182 h 4341716"/>
              <a:gd name="connsiteX185-11287" fmla="*/ 6149093 w 9336686"/>
              <a:gd name="connsiteY185-11288" fmla="*/ 3453209 h 4341716"/>
              <a:gd name="connsiteX186-11289" fmla="*/ 6149094 w 9336686"/>
              <a:gd name="connsiteY186-11290" fmla="*/ 3453208 h 4341716"/>
              <a:gd name="connsiteX187-11291" fmla="*/ 6020067 w 9336686"/>
              <a:gd name="connsiteY187-11292" fmla="*/ 3324181 h 4341716"/>
              <a:gd name="connsiteX188-11293" fmla="*/ 6020067 w 9336686"/>
              <a:gd name="connsiteY188-11294" fmla="*/ 3254438 h 4341716"/>
              <a:gd name="connsiteX189-11295" fmla="*/ 6012599 w 9336686"/>
              <a:gd name="connsiteY189-11296" fmla="*/ 3217445 h 4341716"/>
              <a:gd name="connsiteX190-11297" fmla="*/ 5893711 w 9336686"/>
              <a:gd name="connsiteY190-11298" fmla="*/ 3138641 h 4341716"/>
              <a:gd name="connsiteX191-11299" fmla="*/ 5774823 w 9336686"/>
              <a:gd name="connsiteY191-11300" fmla="*/ 3217445 h 4341716"/>
              <a:gd name="connsiteX192-11301" fmla="*/ 5765060 w 9336686"/>
              <a:gd name="connsiteY192-11302" fmla="*/ 3265805 h 4341716"/>
              <a:gd name="connsiteX193-11303" fmla="*/ 5765060 w 9336686"/>
              <a:gd name="connsiteY193-11304" fmla="*/ 3558605 h 4341716"/>
              <a:gd name="connsiteX194-11305" fmla="*/ 5636033 w 9336686"/>
              <a:gd name="connsiteY194-11306" fmla="*/ 3687632 h 4341716"/>
              <a:gd name="connsiteX195-11307" fmla="*/ 5636034 w 9336686"/>
              <a:gd name="connsiteY195-11308" fmla="*/ 3687631 h 4341716"/>
              <a:gd name="connsiteX196-11309" fmla="*/ 5507007 w 9336686"/>
              <a:gd name="connsiteY196-11310" fmla="*/ 3558604 h 4341716"/>
              <a:gd name="connsiteX197-11311" fmla="*/ 5507007 w 9336686"/>
              <a:gd name="connsiteY197-11312" fmla="*/ 2935868 h 4341716"/>
              <a:gd name="connsiteX198-11313" fmla="*/ 5490777 w 9336686"/>
              <a:gd name="connsiteY198-11314" fmla="*/ 2909117 h 4341716"/>
              <a:gd name="connsiteX199-11315" fmla="*/ 5391213 w 9336686"/>
              <a:gd name="connsiteY199-11316" fmla="*/ 2862163 h 4341716"/>
              <a:gd name="connsiteX200-11317" fmla="*/ 5299977 w 9336686"/>
              <a:gd name="connsiteY200-11318" fmla="*/ 2899954 h 4341716"/>
              <a:gd name="connsiteX201-11319" fmla="*/ 5273771 w 9336686"/>
              <a:gd name="connsiteY201-11320" fmla="*/ 2938823 h 4341716"/>
              <a:gd name="connsiteX202-11321" fmla="*/ 5273771 w 9336686"/>
              <a:gd name="connsiteY202-11322" fmla="*/ 3014951 h 4341716"/>
              <a:gd name="connsiteX203-11323" fmla="*/ 5194967 w 9336686"/>
              <a:gd name="connsiteY203-11324" fmla="*/ 3133839 h 4341716"/>
              <a:gd name="connsiteX204-11325" fmla="*/ 5151167 w 9336686"/>
              <a:gd name="connsiteY204-11326" fmla="*/ 3142681 h 4341716"/>
              <a:gd name="connsiteX205-11327" fmla="*/ 5151167 w 9336686"/>
              <a:gd name="connsiteY205-11328" fmla="*/ 3144047 h 4341716"/>
              <a:gd name="connsiteX206-11329" fmla="*/ 5127687 w 9336686"/>
              <a:gd name="connsiteY206-11330" fmla="*/ 3146414 h 4341716"/>
              <a:gd name="connsiteX207-11331" fmla="*/ 5027958 w 9336686"/>
              <a:gd name="connsiteY207-11332" fmla="*/ 3232363 h 4341716"/>
              <a:gd name="connsiteX208-11333" fmla="*/ 5019757 w 9336686"/>
              <a:gd name="connsiteY208-11334" fmla="*/ 3278834 h 4341716"/>
              <a:gd name="connsiteX209-11335" fmla="*/ 5019757 w 9336686"/>
              <a:gd name="connsiteY209-11336" fmla="*/ 3746003 h 4341716"/>
              <a:gd name="connsiteX210-11337" fmla="*/ 4890730 w 9336686"/>
              <a:gd name="connsiteY210-11338" fmla="*/ 3875030 h 4341716"/>
              <a:gd name="connsiteX211-11339" fmla="*/ 4890731 w 9336686"/>
              <a:gd name="connsiteY211-11340" fmla="*/ 3875031 h 4341716"/>
              <a:gd name="connsiteX212-11341" fmla="*/ 4761704 w 9336686"/>
              <a:gd name="connsiteY212-11342" fmla="*/ 3746004 h 4341716"/>
              <a:gd name="connsiteX213-11343" fmla="*/ 4761704 w 9336686"/>
              <a:gd name="connsiteY213-11344" fmla="*/ 3425369 h 4341716"/>
              <a:gd name="connsiteX214-11345" fmla="*/ 4744536 w 9336686"/>
              <a:gd name="connsiteY214-11346" fmla="*/ 3397074 h 4341716"/>
              <a:gd name="connsiteX215-11347" fmla="*/ 4644973 w 9336686"/>
              <a:gd name="connsiteY215-11348" fmla="*/ 3350120 h 4341716"/>
              <a:gd name="connsiteX216-11349" fmla="*/ 4526085 w 9336686"/>
              <a:gd name="connsiteY216-11350" fmla="*/ 3428924 h 4341716"/>
              <a:gd name="connsiteX217-11351" fmla="*/ 4519985 w 9336686"/>
              <a:gd name="connsiteY217-11352" fmla="*/ 3459140 h 4341716"/>
              <a:gd name="connsiteX218-11353" fmla="*/ 4519985 w 9336686"/>
              <a:gd name="connsiteY218-11354" fmla="*/ 4066575 h 4341716"/>
              <a:gd name="connsiteX219-11355" fmla="*/ 4390958 w 9336686"/>
              <a:gd name="connsiteY219-11356" fmla="*/ 4195602 h 4341716"/>
              <a:gd name="connsiteX220-11357" fmla="*/ 4390959 w 9336686"/>
              <a:gd name="connsiteY220-11358" fmla="*/ 4195601 h 4341716"/>
              <a:gd name="connsiteX221-11359" fmla="*/ 4261932 w 9336686"/>
              <a:gd name="connsiteY221-11360" fmla="*/ 4066574 h 4341716"/>
              <a:gd name="connsiteX222-11361" fmla="*/ 4261932 w 9336686"/>
              <a:gd name="connsiteY222-11362" fmla="*/ 3955216 h 4341716"/>
              <a:gd name="connsiteX223-11363" fmla="*/ 4260106 w 9336686"/>
              <a:gd name="connsiteY223-11364" fmla="*/ 3946171 h 4341716"/>
              <a:gd name="connsiteX224-11365" fmla="*/ 4141220 w 9336686"/>
              <a:gd name="connsiteY224-11366" fmla="*/ 3867367 h 4341716"/>
              <a:gd name="connsiteX225-11367" fmla="*/ 4022332 w 9336686"/>
              <a:gd name="connsiteY225-11368" fmla="*/ 3946171 h 4341716"/>
              <a:gd name="connsiteX226-11369" fmla="*/ 4018195 w 9336686"/>
              <a:gd name="connsiteY226-11370" fmla="*/ 3966664 h 4341716"/>
              <a:gd name="connsiteX227-11371" fmla="*/ 4018195 w 9336686"/>
              <a:gd name="connsiteY227-11372" fmla="*/ 4212689 h 4341716"/>
              <a:gd name="connsiteX228-11373" fmla="*/ 3889168 w 9336686"/>
              <a:gd name="connsiteY228-11374" fmla="*/ 4341716 h 4341716"/>
              <a:gd name="connsiteX229-11375" fmla="*/ 3889169 w 9336686"/>
              <a:gd name="connsiteY229-11376" fmla="*/ 4341715 h 4341716"/>
              <a:gd name="connsiteX230-11377" fmla="*/ 3760142 w 9336686"/>
              <a:gd name="connsiteY230-11378" fmla="*/ 4212688 h 4341716"/>
              <a:gd name="connsiteX231-11379" fmla="*/ 3760142 w 9336686"/>
              <a:gd name="connsiteY231-11380" fmla="*/ 3745519 h 4341716"/>
              <a:gd name="connsiteX232-11381" fmla="*/ 3751941 w 9336686"/>
              <a:gd name="connsiteY232-11382" fmla="*/ 3699048 h 4341716"/>
              <a:gd name="connsiteX233-11383" fmla="*/ 3652212 w 9336686"/>
              <a:gd name="connsiteY233-11384" fmla="*/ 3613099 h 4341716"/>
              <a:gd name="connsiteX234-11385" fmla="*/ 3628732 w 9336686"/>
              <a:gd name="connsiteY234-11386" fmla="*/ 3610732 h 4341716"/>
              <a:gd name="connsiteX235-11387" fmla="*/ 3628732 w 9336686"/>
              <a:gd name="connsiteY235-11388" fmla="*/ 3609366 h 4341716"/>
              <a:gd name="connsiteX236-11389" fmla="*/ 3584932 w 9336686"/>
              <a:gd name="connsiteY236-11390" fmla="*/ 3600524 h 4341716"/>
              <a:gd name="connsiteX237-11391" fmla="*/ 3506128 w 9336686"/>
              <a:gd name="connsiteY237-11392" fmla="*/ 3481636 h 4341716"/>
              <a:gd name="connsiteX238-11393" fmla="*/ 3506128 w 9336686"/>
              <a:gd name="connsiteY238-11394" fmla="*/ 3431307 h 4341716"/>
              <a:gd name="connsiteX239-11395" fmla="*/ 3500614 w 9336686"/>
              <a:gd name="connsiteY239-11396" fmla="*/ 3403994 h 4341716"/>
              <a:gd name="connsiteX240-11397" fmla="*/ 3381726 w 9336686"/>
              <a:gd name="connsiteY240-11398" fmla="*/ 3325190 h 4341716"/>
              <a:gd name="connsiteX241-11399" fmla="*/ 3290490 w 9336686"/>
              <a:gd name="connsiteY241-11400" fmla="*/ 3362981 h 4341716"/>
              <a:gd name="connsiteX242-11401" fmla="*/ 3263554 w 9336686"/>
              <a:gd name="connsiteY242-11402" fmla="*/ 3402932 h 4341716"/>
              <a:gd name="connsiteX243-11403" fmla="*/ 3263554 w 9336686"/>
              <a:gd name="connsiteY243-11404" fmla="*/ 3631142 h 4341716"/>
              <a:gd name="connsiteX244-11405" fmla="*/ 3134527 w 9336686"/>
              <a:gd name="connsiteY244-11406" fmla="*/ 3760169 h 4341716"/>
              <a:gd name="connsiteX245-11407" fmla="*/ 3134528 w 9336686"/>
              <a:gd name="connsiteY245-11408" fmla="*/ 3760168 h 4341716"/>
              <a:gd name="connsiteX246-11409" fmla="*/ 3005501 w 9336686"/>
              <a:gd name="connsiteY246-11410" fmla="*/ 3631141 h 4341716"/>
              <a:gd name="connsiteX247-11411" fmla="*/ 3005501 w 9336686"/>
              <a:gd name="connsiteY247-11412" fmla="*/ 2991769 h 4341716"/>
              <a:gd name="connsiteX248-11413" fmla="*/ 3000280 w 9336686"/>
              <a:gd name="connsiteY248-11414" fmla="*/ 2965907 h 4341716"/>
              <a:gd name="connsiteX249-11415" fmla="*/ 2881392 w 9336686"/>
              <a:gd name="connsiteY249-11416" fmla="*/ 2887103 h 4341716"/>
              <a:gd name="connsiteX250-11417" fmla="*/ 2762505 w 9336686"/>
              <a:gd name="connsiteY250-11418" fmla="*/ 2965907 h 4341716"/>
              <a:gd name="connsiteX251-11419" fmla="*/ 2762032 w 9336686"/>
              <a:gd name="connsiteY251-11420" fmla="*/ 2968250 h 4341716"/>
              <a:gd name="connsiteX252-11421" fmla="*/ 2762032 w 9336686"/>
              <a:gd name="connsiteY252-11422" fmla="*/ 3113195 h 4341716"/>
              <a:gd name="connsiteX253-11423" fmla="*/ 2683229 w 9336686"/>
              <a:gd name="connsiteY253-11424" fmla="*/ 3232083 h 4341716"/>
              <a:gd name="connsiteX254-11425" fmla="*/ 2635159 w 9336686"/>
              <a:gd name="connsiteY254-11426" fmla="*/ 3241787 h 4341716"/>
              <a:gd name="connsiteX255-11427" fmla="*/ 2635159 w 9336686"/>
              <a:gd name="connsiteY255-11428" fmla="*/ 3242525 h 4341716"/>
              <a:gd name="connsiteX256-11429" fmla="*/ 2611679 w 9336686"/>
              <a:gd name="connsiteY256-11430" fmla="*/ 3244892 h 4341716"/>
              <a:gd name="connsiteX257-11431" fmla="*/ 2534615 w 9336686"/>
              <a:gd name="connsiteY257-11432" fmla="*/ 3291336 h 4341716"/>
              <a:gd name="connsiteX258-11433" fmla="*/ 2512827 w 9336686"/>
              <a:gd name="connsiteY258-11434" fmla="*/ 3329312 h 4341716"/>
              <a:gd name="connsiteX259-11435" fmla="*/ 2512827 w 9336686"/>
              <a:gd name="connsiteY259-11436" fmla="*/ 3454880 h 4341716"/>
              <a:gd name="connsiteX260-11437" fmla="*/ 2434024 w 9336686"/>
              <a:gd name="connsiteY260-11438" fmla="*/ 3573768 h 4341716"/>
              <a:gd name="connsiteX261-11439" fmla="*/ 2385954 w 9336686"/>
              <a:gd name="connsiteY261-11440" fmla="*/ 3583472 h 4341716"/>
              <a:gd name="connsiteX262-11441" fmla="*/ 2385954 w 9336686"/>
              <a:gd name="connsiteY262-11442" fmla="*/ 3584210 h 4341716"/>
              <a:gd name="connsiteX263-11443" fmla="*/ 2362474 w 9336686"/>
              <a:gd name="connsiteY263-11444" fmla="*/ 3586577 h 4341716"/>
              <a:gd name="connsiteX264-11445" fmla="*/ 2285410 w 9336686"/>
              <a:gd name="connsiteY264-11446" fmla="*/ 3633021 h 4341716"/>
              <a:gd name="connsiteX265-11447" fmla="*/ 2273449 w 9336686"/>
              <a:gd name="connsiteY265-11448" fmla="*/ 3653869 h 4341716"/>
              <a:gd name="connsiteX266-11449" fmla="*/ 2273449 w 9336686"/>
              <a:gd name="connsiteY266-11450" fmla="*/ 3867367 h 4341716"/>
              <a:gd name="connsiteX267-11451" fmla="*/ 2144423 w 9336686"/>
              <a:gd name="connsiteY267-11452" fmla="*/ 3996394 h 4341716"/>
              <a:gd name="connsiteX268-11453" fmla="*/ 2144424 w 9336686"/>
              <a:gd name="connsiteY268-11454" fmla="*/ 3996393 h 4341716"/>
              <a:gd name="connsiteX269-11455" fmla="*/ 2015396 w 9336686"/>
              <a:gd name="connsiteY269-11456" fmla="*/ 3867366 h 4341716"/>
              <a:gd name="connsiteX270-11457" fmla="*/ 2015396 w 9336686"/>
              <a:gd name="connsiteY270-11458" fmla="*/ 3400197 h 4341716"/>
              <a:gd name="connsiteX271-11459" fmla="*/ 2007195 w 9336686"/>
              <a:gd name="connsiteY271-11460" fmla="*/ 3353726 h 4341716"/>
              <a:gd name="connsiteX272-11461" fmla="*/ 1907467 w 9336686"/>
              <a:gd name="connsiteY272-11462" fmla="*/ 3267777 h 4341716"/>
              <a:gd name="connsiteX273-11463" fmla="*/ 1883987 w 9336686"/>
              <a:gd name="connsiteY273-11464" fmla="*/ 3265410 h 4341716"/>
              <a:gd name="connsiteX274-11465" fmla="*/ 1883987 w 9336686"/>
              <a:gd name="connsiteY274-11466" fmla="*/ 3264044 h 4341716"/>
              <a:gd name="connsiteX275-11467" fmla="*/ 1840187 w 9336686"/>
              <a:gd name="connsiteY275-11468" fmla="*/ 3255202 h 4341716"/>
              <a:gd name="connsiteX276-11469" fmla="*/ 1761383 w 9336686"/>
              <a:gd name="connsiteY276-11470" fmla="*/ 3136314 h 4341716"/>
              <a:gd name="connsiteX277-11471" fmla="*/ 1761383 w 9336686"/>
              <a:gd name="connsiteY277-11472" fmla="*/ 2996103 h 4341716"/>
              <a:gd name="connsiteX278-11473" fmla="*/ 1755287 w 9336686"/>
              <a:gd name="connsiteY278-11474" fmla="*/ 2965907 h 4341716"/>
              <a:gd name="connsiteX279-11475" fmla="*/ 1636398 w 9336686"/>
              <a:gd name="connsiteY279-11476" fmla="*/ 2887103 h 4341716"/>
              <a:gd name="connsiteX280-11477" fmla="*/ 1517510 w 9336686"/>
              <a:gd name="connsiteY280-11478" fmla="*/ 2965907 h 4341716"/>
              <a:gd name="connsiteX281-11479" fmla="*/ 1515568 w 9336686"/>
              <a:gd name="connsiteY281-11480" fmla="*/ 2975527 h 4341716"/>
              <a:gd name="connsiteX282-11481" fmla="*/ 1515568 w 9336686"/>
              <a:gd name="connsiteY282-11482" fmla="*/ 3239907 h 4341716"/>
              <a:gd name="connsiteX283-11483" fmla="*/ 1386541 w 9336686"/>
              <a:gd name="connsiteY283-11484" fmla="*/ 3368934 h 4341716"/>
              <a:gd name="connsiteX284-11485" fmla="*/ 1386542 w 9336686"/>
              <a:gd name="connsiteY284-11486" fmla="*/ 3368933 h 4341716"/>
              <a:gd name="connsiteX285-11487" fmla="*/ 1257514 w 9336686"/>
              <a:gd name="connsiteY285-11488" fmla="*/ 3239906 h 4341716"/>
              <a:gd name="connsiteX286-11489" fmla="*/ 1257514 w 9336686"/>
              <a:gd name="connsiteY286-11490" fmla="*/ 2772737 h 4341716"/>
              <a:gd name="connsiteX287-11491" fmla="*/ 1249314 w 9336686"/>
              <a:gd name="connsiteY287-11492" fmla="*/ 2726266 h 4341716"/>
              <a:gd name="connsiteX288-11493" fmla="*/ 1149584 w 9336686"/>
              <a:gd name="connsiteY288-11494" fmla="*/ 2640317 h 4341716"/>
              <a:gd name="connsiteX289-11495" fmla="*/ 1126104 w 9336686"/>
              <a:gd name="connsiteY289-11496" fmla="*/ 2637950 h 4341716"/>
              <a:gd name="connsiteX290-11497" fmla="*/ 1126104 w 9336686"/>
              <a:gd name="connsiteY290-11498" fmla="*/ 2636584 h 4341716"/>
              <a:gd name="connsiteX291-11499" fmla="*/ 1082305 w 9336686"/>
              <a:gd name="connsiteY291-11500" fmla="*/ 2627742 h 4341716"/>
              <a:gd name="connsiteX292-11501" fmla="*/ 1003500 w 9336686"/>
              <a:gd name="connsiteY292-11502" fmla="*/ 2508854 h 4341716"/>
              <a:gd name="connsiteX293-11503" fmla="*/ 1003500 w 9336686"/>
              <a:gd name="connsiteY293-11504" fmla="*/ 2387433 h 4341716"/>
              <a:gd name="connsiteX294-11505" fmla="*/ 1003269 w 9336686"/>
              <a:gd name="connsiteY294-11506" fmla="*/ 2386290 h 4341716"/>
              <a:gd name="connsiteX295-11507" fmla="*/ 884381 w 9336686"/>
              <a:gd name="connsiteY295-11508" fmla="*/ 2307486 h 4341716"/>
              <a:gd name="connsiteX296-11509" fmla="*/ 765494 w 9336686"/>
              <a:gd name="connsiteY296-11510" fmla="*/ 2386290 h 4341716"/>
              <a:gd name="connsiteX297-11511" fmla="*/ 762038 w 9336686"/>
              <a:gd name="connsiteY297-11512" fmla="*/ 2403410 h 4341716"/>
              <a:gd name="connsiteX298-11513" fmla="*/ 762038 w 9336686"/>
              <a:gd name="connsiteY298-11514" fmla="*/ 2614672 h 4341716"/>
              <a:gd name="connsiteX299-11515" fmla="*/ 683235 w 9336686"/>
              <a:gd name="connsiteY299-11516" fmla="*/ 2733560 h 4341716"/>
              <a:gd name="connsiteX300-11517" fmla="*/ 635165 w 9336686"/>
              <a:gd name="connsiteY300-11518" fmla="*/ 2743264 h 4341716"/>
              <a:gd name="connsiteX301-11519" fmla="*/ 635165 w 9336686"/>
              <a:gd name="connsiteY301-11520" fmla="*/ 2744002 h 4341716"/>
              <a:gd name="connsiteX302-11521" fmla="*/ 611685 w 9336686"/>
              <a:gd name="connsiteY302-11522" fmla="*/ 2746369 h 4341716"/>
              <a:gd name="connsiteX303-11523" fmla="*/ 534621 w 9336686"/>
              <a:gd name="connsiteY303-11524" fmla="*/ 2792813 h 4341716"/>
              <a:gd name="connsiteX304-11525" fmla="*/ 512066 w 9336686"/>
              <a:gd name="connsiteY304-11526" fmla="*/ 2832126 h 4341716"/>
              <a:gd name="connsiteX305-11527" fmla="*/ 512066 w 9336686"/>
              <a:gd name="connsiteY305-11528" fmla="*/ 3531739 h 4341716"/>
              <a:gd name="connsiteX306-11529" fmla="*/ 383039 w 9336686"/>
              <a:gd name="connsiteY306-11530" fmla="*/ 3660766 h 4341716"/>
              <a:gd name="connsiteX307-11531" fmla="*/ 383040 w 9336686"/>
              <a:gd name="connsiteY307-11532" fmla="*/ 3660765 h 4341716"/>
              <a:gd name="connsiteX308-11533" fmla="*/ 254013 w 9336686"/>
              <a:gd name="connsiteY308-11534" fmla="*/ 3531738 h 4341716"/>
              <a:gd name="connsiteX309-11535" fmla="*/ 254013 w 9336686"/>
              <a:gd name="connsiteY309-11536" fmla="*/ 3064569 h 4341716"/>
              <a:gd name="connsiteX310-11537" fmla="*/ 245812 w 9336686"/>
              <a:gd name="connsiteY310-11538" fmla="*/ 3018098 h 4341716"/>
              <a:gd name="connsiteX311-11539" fmla="*/ 146083 w 9336686"/>
              <a:gd name="connsiteY311-11540" fmla="*/ 2932149 h 4341716"/>
              <a:gd name="connsiteX312-11541" fmla="*/ 122603 w 9336686"/>
              <a:gd name="connsiteY312-11542" fmla="*/ 2929782 h 4341716"/>
              <a:gd name="connsiteX313-11543" fmla="*/ 122603 w 9336686"/>
              <a:gd name="connsiteY313-11544" fmla="*/ 2928416 h 4341716"/>
              <a:gd name="connsiteX314-11545" fmla="*/ 78803 w 9336686"/>
              <a:gd name="connsiteY314-11546" fmla="*/ 2919574 h 4341716"/>
              <a:gd name="connsiteX315-11547" fmla="*/ 22035 w 9336686"/>
              <a:gd name="connsiteY315-11548" fmla="*/ 2872826 h 4341716"/>
              <a:gd name="connsiteX316-11549" fmla="*/ 0 w 9336686"/>
              <a:gd name="connsiteY316-11550" fmla="*/ 2800689 h 4341716"/>
              <a:gd name="connsiteX317-11551" fmla="*/ 0 w 9336686"/>
              <a:gd name="connsiteY317-11552" fmla="*/ 783111 h 4341716"/>
              <a:gd name="connsiteX318-11553" fmla="*/ 129027 w 9336686"/>
              <a:gd name="connsiteY318-11554" fmla="*/ 654084 h 4341716"/>
              <a:gd name="connsiteX319-11555" fmla="*/ 129026 w 9336686"/>
              <a:gd name="connsiteY319-11556" fmla="*/ 654085 h 4341716"/>
              <a:gd name="connsiteX320-11557" fmla="*/ 258053 w 9336686"/>
              <a:gd name="connsiteY320-11558" fmla="*/ 783112 h 4341716"/>
              <a:gd name="connsiteX321-11559" fmla="*/ 258053 w 9336686"/>
              <a:gd name="connsiteY321-11560" fmla="*/ 1405848 h 4341716"/>
              <a:gd name="connsiteX322-11561" fmla="*/ 274283 w 9336686"/>
              <a:gd name="connsiteY322-11562" fmla="*/ 1432599 h 4341716"/>
              <a:gd name="connsiteX323-11563" fmla="*/ 373847 w 9336686"/>
              <a:gd name="connsiteY323-11564" fmla="*/ 1479553 h 4341716"/>
              <a:gd name="connsiteX324-11565" fmla="*/ 492735 w 9336686"/>
              <a:gd name="connsiteY324-11566" fmla="*/ 1400749 h 4341716"/>
              <a:gd name="connsiteX325-11567" fmla="*/ 494536 w 9336686"/>
              <a:gd name="connsiteY325-11568" fmla="*/ 1391827 h 4341716"/>
              <a:gd name="connsiteX326-11569" fmla="*/ 494536 w 9336686"/>
              <a:gd name="connsiteY326-11570" fmla="*/ 964051 h 4341716"/>
              <a:gd name="connsiteX327-11571" fmla="*/ 623563 w 9336686"/>
              <a:gd name="connsiteY327-11572" fmla="*/ 835024 h 4341716"/>
              <a:gd name="connsiteX328-11573" fmla="*/ 623562 w 9336686"/>
              <a:gd name="connsiteY328-11574" fmla="*/ 835025 h 4341716"/>
              <a:gd name="connsiteX329-11575" fmla="*/ 752589 w 9336686"/>
              <a:gd name="connsiteY329-11576" fmla="*/ 964052 h 4341716"/>
              <a:gd name="connsiteX330-11577" fmla="*/ 752590 w 9336686"/>
              <a:gd name="connsiteY330-11578" fmla="*/ 947529 h 4341716"/>
              <a:gd name="connsiteX331-11579" fmla="*/ 762728 w 9336686"/>
              <a:gd name="connsiteY331-11580" fmla="*/ 997748 h 4341716"/>
              <a:gd name="connsiteX332-11581" fmla="*/ 881616 w 9336686"/>
              <a:gd name="connsiteY332-11582" fmla="*/ 1076552 h 4341716"/>
              <a:gd name="connsiteX333-11583" fmla="*/ 1000503 w 9336686"/>
              <a:gd name="connsiteY333-11584" fmla="*/ 997748 h 4341716"/>
              <a:gd name="connsiteX334-11585" fmla="*/ 1010267 w 9336686"/>
              <a:gd name="connsiteY334-11586" fmla="*/ 949388 h 4341716"/>
              <a:gd name="connsiteX335-11587" fmla="*/ 1010267 w 9336686"/>
              <a:gd name="connsiteY335-11588" fmla="*/ 362986 h 4341716"/>
              <a:gd name="connsiteX336-11589" fmla="*/ 1139294 w 9336686"/>
              <a:gd name="connsiteY336-11590" fmla="*/ 233959 h 4341716"/>
              <a:gd name="connsiteX337-11591" fmla="*/ 1139293 w 9336686"/>
              <a:gd name="connsiteY337-11592" fmla="*/ 233960 h 4341716"/>
              <a:gd name="connsiteX338-11593" fmla="*/ 1268320 w 9336686"/>
              <a:gd name="connsiteY338-11594" fmla="*/ 362987 h 4341716"/>
              <a:gd name="connsiteX339-11595" fmla="*/ 1268321 w 9336686"/>
              <a:gd name="connsiteY339-11596" fmla="*/ 1259949 h 4341716"/>
              <a:gd name="connsiteX340-11597" fmla="*/ 1278459 w 9336686"/>
              <a:gd name="connsiteY340-11598" fmla="*/ 1310168 h 4341716"/>
              <a:gd name="connsiteX341-11599" fmla="*/ 1397347 w 9336686"/>
              <a:gd name="connsiteY341-11600" fmla="*/ 1388972 h 4341716"/>
              <a:gd name="connsiteX342-11601" fmla="*/ 1516234 w 9336686"/>
              <a:gd name="connsiteY342-11602" fmla="*/ 1310168 h 4341716"/>
              <a:gd name="connsiteX343-11603" fmla="*/ 1519832 w 9336686"/>
              <a:gd name="connsiteY343-11604" fmla="*/ 1292349 h 4341716"/>
              <a:gd name="connsiteX344-11605" fmla="*/ 1519832 w 9336686"/>
              <a:gd name="connsiteY344-11606" fmla="*/ 983403 h 4341716"/>
              <a:gd name="connsiteX345-11607" fmla="*/ 1648859 w 9336686"/>
              <a:gd name="connsiteY345-11608" fmla="*/ 854376 h 4341716"/>
              <a:gd name="connsiteX346-11609" fmla="*/ 1648858 w 9336686"/>
              <a:gd name="connsiteY346-11610" fmla="*/ 854377 h 4341716"/>
              <a:gd name="connsiteX347-11611" fmla="*/ 1777885 w 9336686"/>
              <a:gd name="connsiteY347-11612" fmla="*/ 983404 h 4341716"/>
              <a:gd name="connsiteX348-11613" fmla="*/ 1777885 w 9336686"/>
              <a:gd name="connsiteY348-11614" fmla="*/ 1363756 h 4341716"/>
              <a:gd name="connsiteX349-11615" fmla="*/ 1785353 w 9336686"/>
              <a:gd name="connsiteY349-11616" fmla="*/ 1400749 h 4341716"/>
              <a:gd name="connsiteX350-11617" fmla="*/ 1904241 w 9336686"/>
              <a:gd name="connsiteY350-11618" fmla="*/ 1479553 h 4341716"/>
              <a:gd name="connsiteX351-11619" fmla="*/ 2033268 w 9336686"/>
              <a:gd name="connsiteY351-11620" fmla="*/ 1350526 h 4341716"/>
              <a:gd name="connsiteX352-11621" fmla="*/ 2033269 w 9336686"/>
              <a:gd name="connsiteY352-11622" fmla="*/ 580034 h 4341716"/>
              <a:gd name="connsiteX353-11623" fmla="*/ 2162296 w 9336686"/>
              <a:gd name="connsiteY353-11624" fmla="*/ 451007 h 4341716"/>
              <a:gd name="connsiteX354-11625" fmla="*/ 2162295 w 9336686"/>
              <a:gd name="connsiteY354-11626" fmla="*/ 451008 h 4341716"/>
              <a:gd name="connsiteX355-11627" fmla="*/ 2291322 w 9336686"/>
              <a:gd name="connsiteY355-11628" fmla="*/ 580035 h 4341716"/>
              <a:gd name="connsiteX356-11629" fmla="*/ 2291323 w 9336686"/>
              <a:gd name="connsiteY356-11630" fmla="*/ 563512 h 4341716"/>
              <a:gd name="connsiteX357-11631" fmla="*/ 2301461 w 9336686"/>
              <a:gd name="connsiteY357-11632" fmla="*/ 613731 h 4341716"/>
              <a:gd name="connsiteX358-11633" fmla="*/ 2420349 w 9336686"/>
              <a:gd name="connsiteY358-11634" fmla="*/ 692535 h 4341716"/>
              <a:gd name="connsiteX359-11635" fmla="*/ 2539236 w 9336686"/>
              <a:gd name="connsiteY359-11636" fmla="*/ 613731 h 4341716"/>
              <a:gd name="connsiteX360-11637" fmla="*/ 2549000 w 9336686"/>
              <a:gd name="connsiteY360-11638" fmla="*/ 565370 h 4341716"/>
              <a:gd name="connsiteX361-11639" fmla="*/ 2549000 w 9336686"/>
              <a:gd name="connsiteY361-11640" fmla="*/ 480031 h 4341716"/>
              <a:gd name="connsiteX362-11641" fmla="*/ 2678027 w 9336686"/>
              <a:gd name="connsiteY362-11642" fmla="*/ 351004 h 4341716"/>
              <a:gd name="connsiteX363-11643" fmla="*/ 2678026 w 9336686"/>
              <a:gd name="connsiteY363-11644" fmla="*/ 351005 h 4341716"/>
              <a:gd name="connsiteX364-11645" fmla="*/ 2807053 w 9336686"/>
              <a:gd name="connsiteY364-11646" fmla="*/ 480032 h 4341716"/>
              <a:gd name="connsiteX365-11647" fmla="*/ 2807054 w 9336686"/>
              <a:gd name="connsiteY365-11648" fmla="*/ 1074052 h 4341716"/>
              <a:gd name="connsiteX366-11649" fmla="*/ 2817192 w 9336686"/>
              <a:gd name="connsiteY366-11650" fmla="*/ 1124271 h 4341716"/>
              <a:gd name="connsiteX367-11651" fmla="*/ 2936080 w 9336686"/>
              <a:gd name="connsiteY367-11652" fmla="*/ 1203075 h 4341716"/>
              <a:gd name="connsiteX368-11653" fmla="*/ 3054967 w 9336686"/>
              <a:gd name="connsiteY368-11654" fmla="*/ 1124271 h 4341716"/>
              <a:gd name="connsiteX369-11655" fmla="*/ 3058565 w 9336686"/>
              <a:gd name="connsiteY369-11656" fmla="*/ 1106452 h 4341716"/>
              <a:gd name="connsiteX370-11657" fmla="*/ 3058565 w 9336686"/>
              <a:gd name="connsiteY370-11658" fmla="*/ 1017534 h 4341716"/>
              <a:gd name="connsiteX371-11659" fmla="*/ 3187592 w 9336686"/>
              <a:gd name="connsiteY371-11660" fmla="*/ 888507 h 4341716"/>
              <a:gd name="connsiteX372-11661" fmla="*/ 3187591 w 9336686"/>
              <a:gd name="connsiteY372-11662" fmla="*/ 888508 h 4341716"/>
              <a:gd name="connsiteX373-11663" fmla="*/ 3316618 w 9336686"/>
              <a:gd name="connsiteY373-11664" fmla="*/ 1017535 h 4341716"/>
              <a:gd name="connsiteX374-11665" fmla="*/ 3316618 w 9336686"/>
              <a:gd name="connsiteY374-11666" fmla="*/ 1087278 h 4341716"/>
              <a:gd name="connsiteX375-11667" fmla="*/ 3324086 w 9336686"/>
              <a:gd name="connsiteY375-11668" fmla="*/ 1124271 h 4341716"/>
              <a:gd name="connsiteX376-11669" fmla="*/ 3442974 w 9336686"/>
              <a:gd name="connsiteY376-11670" fmla="*/ 1203075 h 4341716"/>
              <a:gd name="connsiteX377-11671" fmla="*/ 3561862 w 9336686"/>
              <a:gd name="connsiteY377-11672" fmla="*/ 1124271 h 4341716"/>
              <a:gd name="connsiteX378-11673" fmla="*/ 3571625 w 9336686"/>
              <a:gd name="connsiteY378-11674" fmla="*/ 1075911 h 4341716"/>
              <a:gd name="connsiteX379-11675" fmla="*/ 3571625 w 9336686"/>
              <a:gd name="connsiteY379-11676" fmla="*/ 783111 h 4341716"/>
              <a:gd name="connsiteX380-11677" fmla="*/ 3700652 w 9336686"/>
              <a:gd name="connsiteY380-11678" fmla="*/ 654084 h 4341716"/>
              <a:gd name="connsiteX381-11679" fmla="*/ 3700651 w 9336686"/>
              <a:gd name="connsiteY381-11680" fmla="*/ 654085 h 4341716"/>
              <a:gd name="connsiteX382-11681" fmla="*/ 3829678 w 9336686"/>
              <a:gd name="connsiteY382-11682" fmla="*/ 783112 h 4341716"/>
              <a:gd name="connsiteX383-11683" fmla="*/ 3829678 w 9336686"/>
              <a:gd name="connsiteY383-11684" fmla="*/ 1405848 h 4341716"/>
              <a:gd name="connsiteX384-11685" fmla="*/ 3845908 w 9336686"/>
              <a:gd name="connsiteY384-11686" fmla="*/ 1432599 h 4341716"/>
              <a:gd name="connsiteX385-11687" fmla="*/ 3945472 w 9336686"/>
              <a:gd name="connsiteY385-11688" fmla="*/ 1479553 h 4341716"/>
              <a:gd name="connsiteX386-11689" fmla="*/ 4036708 w 9336686"/>
              <a:gd name="connsiteY386-11690" fmla="*/ 1441762 h 4341716"/>
              <a:gd name="connsiteX387-11691" fmla="*/ 4062914 w 9336686"/>
              <a:gd name="connsiteY387-11692" fmla="*/ 1402893 h 4341716"/>
              <a:gd name="connsiteX388-11693" fmla="*/ 4062914 w 9336686"/>
              <a:gd name="connsiteY388-11694" fmla="*/ 1326765 h 4341716"/>
              <a:gd name="connsiteX389-11695" fmla="*/ 4141718 w 9336686"/>
              <a:gd name="connsiteY389-11696" fmla="*/ 1207877 h 4341716"/>
              <a:gd name="connsiteX390-11697" fmla="*/ 4185518 w 9336686"/>
              <a:gd name="connsiteY390-11698" fmla="*/ 1199035 h 4341716"/>
              <a:gd name="connsiteX391-11699" fmla="*/ 4185518 w 9336686"/>
              <a:gd name="connsiteY391-11700" fmla="*/ 1197669 h 4341716"/>
              <a:gd name="connsiteX392-11701" fmla="*/ 4208998 w 9336686"/>
              <a:gd name="connsiteY392-11702" fmla="*/ 1195302 h 4341716"/>
              <a:gd name="connsiteX393-11703" fmla="*/ 4308727 w 9336686"/>
              <a:gd name="connsiteY393-11704" fmla="*/ 1109353 h 4341716"/>
              <a:gd name="connsiteX394-11705" fmla="*/ 4316928 w 9336686"/>
              <a:gd name="connsiteY394-11706" fmla="*/ 1062882 h 4341716"/>
              <a:gd name="connsiteX395-11707" fmla="*/ 4316928 w 9336686"/>
              <a:gd name="connsiteY395-11708" fmla="*/ 595713 h 4341716"/>
              <a:gd name="connsiteX396-11709" fmla="*/ 4445955 w 9336686"/>
              <a:gd name="connsiteY396-11710" fmla="*/ 466686 h 4341716"/>
              <a:gd name="connsiteX397-11711" fmla="*/ 4445954 w 9336686"/>
              <a:gd name="connsiteY397-11712" fmla="*/ 466685 h 4341716"/>
              <a:gd name="connsiteX398-11713" fmla="*/ 4574981 w 9336686"/>
              <a:gd name="connsiteY398-11714" fmla="*/ 595712 h 4341716"/>
              <a:gd name="connsiteX399-11715" fmla="*/ 4574981 w 9336686"/>
              <a:gd name="connsiteY399-11716" fmla="*/ 916347 h 4341716"/>
              <a:gd name="connsiteX400-11717" fmla="*/ 4592149 w 9336686"/>
              <a:gd name="connsiteY400-11718" fmla="*/ 944642 h 4341716"/>
              <a:gd name="connsiteX401-11719" fmla="*/ 4691712 w 9336686"/>
              <a:gd name="connsiteY401-11720" fmla="*/ 991596 h 4341716"/>
              <a:gd name="connsiteX402-11721" fmla="*/ 4810600 w 9336686"/>
              <a:gd name="connsiteY402-11722" fmla="*/ 912792 h 4341716"/>
              <a:gd name="connsiteX403-11723" fmla="*/ 4816700 w 9336686"/>
              <a:gd name="connsiteY403-11724" fmla="*/ 882576 h 4341716"/>
              <a:gd name="connsiteX404-11725" fmla="*/ 4816700 w 9336686"/>
              <a:gd name="connsiteY404-11726" fmla="*/ 275141 h 4341716"/>
              <a:gd name="connsiteX405-11727" fmla="*/ 4945727 w 9336686"/>
              <a:gd name="connsiteY405-11728" fmla="*/ 146114 h 4341716"/>
              <a:gd name="connsiteX406-11729" fmla="*/ 4945726 w 9336686"/>
              <a:gd name="connsiteY406-11730" fmla="*/ 146115 h 4341716"/>
              <a:gd name="connsiteX407-11731" fmla="*/ 5074753 w 9336686"/>
              <a:gd name="connsiteY407-11732" fmla="*/ 275142 h 4341716"/>
              <a:gd name="connsiteX408-11733" fmla="*/ 5074753 w 9336686"/>
              <a:gd name="connsiteY408-11734" fmla="*/ 386500 h 4341716"/>
              <a:gd name="connsiteX409-11735" fmla="*/ 5076579 w 9336686"/>
              <a:gd name="connsiteY409-11736" fmla="*/ 395545 h 4341716"/>
              <a:gd name="connsiteX410-11737" fmla="*/ 5195465 w 9336686"/>
              <a:gd name="connsiteY410-11738" fmla="*/ 474349 h 4341716"/>
              <a:gd name="connsiteX411-11739" fmla="*/ 5314353 w 9336686"/>
              <a:gd name="connsiteY411-11740" fmla="*/ 395545 h 4341716"/>
              <a:gd name="connsiteX412-11741" fmla="*/ 5318490 w 9336686"/>
              <a:gd name="connsiteY412-11742" fmla="*/ 375052 h 4341716"/>
              <a:gd name="connsiteX413-11743" fmla="*/ 5318490 w 9336686"/>
              <a:gd name="connsiteY413-11744" fmla="*/ 129027 h 4341716"/>
              <a:gd name="connsiteX414-11745" fmla="*/ 5447517 w 9336686"/>
              <a:gd name="connsiteY414-11746" fmla="*/ 0 h 4341716"/>
              <a:gd name="connsiteX0-11747" fmla="*/ 3651347 w 9336686"/>
              <a:gd name="connsiteY0-11748" fmla="*/ 3605718 h 4341716"/>
              <a:gd name="connsiteX1-11749" fmla="*/ 3648504 w 9336686"/>
              <a:gd name="connsiteY1-11750" fmla="*/ 3606586 h 4341716"/>
              <a:gd name="connsiteX2-11751" fmla="*/ 3648898 w 9336686"/>
              <a:gd name="connsiteY2-11752" fmla="*/ 3606552 h 4341716"/>
              <a:gd name="connsiteX3-11753" fmla="*/ 3651347 w 9336686"/>
              <a:gd name="connsiteY3-11754" fmla="*/ 3605718 h 4341716"/>
              <a:gd name="connsiteX4-11755" fmla="*/ 1906601 w 9336686"/>
              <a:gd name="connsiteY4-11756" fmla="*/ 3260396 h 4341716"/>
              <a:gd name="connsiteX5-11757" fmla="*/ 1903759 w 9336686"/>
              <a:gd name="connsiteY5-11758" fmla="*/ 3261264 h 4341716"/>
              <a:gd name="connsiteX6-11759" fmla="*/ 1904153 w 9336686"/>
              <a:gd name="connsiteY6-11760" fmla="*/ 3261230 h 4341716"/>
              <a:gd name="connsiteX7-11761" fmla="*/ 1906601 w 9336686"/>
              <a:gd name="connsiteY7-11762" fmla="*/ 3260396 h 4341716"/>
              <a:gd name="connsiteX8-11763" fmla="*/ 5128552 w 9336686"/>
              <a:gd name="connsiteY8-11764" fmla="*/ 3139033 h 4341716"/>
              <a:gd name="connsiteX9-11765" fmla="*/ 5131001 w 9336686"/>
              <a:gd name="connsiteY9-11766" fmla="*/ 3139867 h 4341716"/>
              <a:gd name="connsiteX10-11767" fmla="*/ 5131395 w 9336686"/>
              <a:gd name="connsiteY10-11768" fmla="*/ 3139901 h 4341716"/>
              <a:gd name="connsiteX11-11769" fmla="*/ 5128552 w 9336686"/>
              <a:gd name="connsiteY11-11770" fmla="*/ 3139033 h 4341716"/>
              <a:gd name="connsiteX12-11771" fmla="*/ 145218 w 9336686"/>
              <a:gd name="connsiteY12-11772" fmla="*/ 2924768 h 4341716"/>
              <a:gd name="connsiteX13-11773" fmla="*/ 142375 w 9336686"/>
              <a:gd name="connsiteY13-11774" fmla="*/ 2925636 h 4341716"/>
              <a:gd name="connsiteX14-11775" fmla="*/ 142769 w 9336686"/>
              <a:gd name="connsiteY14-11776" fmla="*/ 2925602 h 4341716"/>
              <a:gd name="connsiteX15-11777" fmla="*/ 145218 w 9336686"/>
              <a:gd name="connsiteY15-11778" fmla="*/ 2924768 h 4341716"/>
              <a:gd name="connsiteX16-11779" fmla="*/ 1148720 w 9336686"/>
              <a:gd name="connsiteY16-11780" fmla="*/ 2632936 h 4341716"/>
              <a:gd name="connsiteX17-11781" fmla="*/ 1145876 w 9336686"/>
              <a:gd name="connsiteY17-11782" fmla="*/ 2633804 h 4341716"/>
              <a:gd name="connsiteX18-11783" fmla="*/ 1146270 w 9336686"/>
              <a:gd name="connsiteY18-11784" fmla="*/ 2633770 h 4341716"/>
              <a:gd name="connsiteX19-11785" fmla="*/ 1148720 w 9336686"/>
              <a:gd name="connsiteY19-11786" fmla="*/ 2632936 h 4341716"/>
              <a:gd name="connsiteX20-11787" fmla="*/ 8190809 w 9336686"/>
              <a:gd name="connsiteY20-11788" fmla="*/ 1707912 h 4341716"/>
              <a:gd name="connsiteX21-11789" fmla="*/ 8190415 w 9336686"/>
              <a:gd name="connsiteY21-11790" fmla="*/ 1707946 h 4341716"/>
              <a:gd name="connsiteX22-11791" fmla="*/ 8187965 w 9336686"/>
              <a:gd name="connsiteY22-11792" fmla="*/ 1708780 h 4341716"/>
              <a:gd name="connsiteX23-11793" fmla="*/ 8190809 w 9336686"/>
              <a:gd name="connsiteY23-11794" fmla="*/ 1707912 h 4341716"/>
              <a:gd name="connsiteX24-11795" fmla="*/ 9194310 w 9336686"/>
              <a:gd name="connsiteY24-11796" fmla="*/ 1416080 h 4341716"/>
              <a:gd name="connsiteX25-11797" fmla="*/ 9193916 w 9336686"/>
              <a:gd name="connsiteY25-11798" fmla="*/ 1416114 h 4341716"/>
              <a:gd name="connsiteX26-11799" fmla="*/ 9191467 w 9336686"/>
              <a:gd name="connsiteY26-11800" fmla="*/ 1416948 h 4341716"/>
              <a:gd name="connsiteX27-11801" fmla="*/ 9194310 w 9336686"/>
              <a:gd name="connsiteY27-11802" fmla="*/ 1416080 h 4341716"/>
              <a:gd name="connsiteX28-11803" fmla="*/ 4205290 w 9336686"/>
              <a:gd name="connsiteY28-11804" fmla="*/ 1201815 h 4341716"/>
              <a:gd name="connsiteX29-11805" fmla="*/ 4208133 w 9336686"/>
              <a:gd name="connsiteY29-11806" fmla="*/ 1202683 h 4341716"/>
              <a:gd name="connsiteX30-11807" fmla="*/ 4205684 w 9336686"/>
              <a:gd name="connsiteY30-11808" fmla="*/ 1201849 h 4341716"/>
              <a:gd name="connsiteX31-11809" fmla="*/ 4205290 w 9336686"/>
              <a:gd name="connsiteY31-11810" fmla="*/ 1201815 h 4341716"/>
              <a:gd name="connsiteX32-11811" fmla="*/ 7432926 w 9336686"/>
              <a:gd name="connsiteY32-11812" fmla="*/ 1080452 h 4341716"/>
              <a:gd name="connsiteX33-11813" fmla="*/ 7432532 w 9336686"/>
              <a:gd name="connsiteY33-11814" fmla="*/ 1080486 h 4341716"/>
              <a:gd name="connsiteX34-11815" fmla="*/ 7430084 w 9336686"/>
              <a:gd name="connsiteY34-11816" fmla="*/ 1081320 h 4341716"/>
              <a:gd name="connsiteX35-11817" fmla="*/ 7432926 w 9336686"/>
              <a:gd name="connsiteY35-11818" fmla="*/ 1080452 h 4341716"/>
              <a:gd name="connsiteX36-11819" fmla="*/ 5688181 w 9336686"/>
              <a:gd name="connsiteY36-11820" fmla="*/ 735130 h 4341716"/>
              <a:gd name="connsiteX37-11821" fmla="*/ 5687787 w 9336686"/>
              <a:gd name="connsiteY37-11822" fmla="*/ 735164 h 4341716"/>
              <a:gd name="connsiteX38-11823" fmla="*/ 5685338 w 9336686"/>
              <a:gd name="connsiteY38-11824" fmla="*/ 735998 h 4341716"/>
              <a:gd name="connsiteX39-11825" fmla="*/ 5688181 w 9336686"/>
              <a:gd name="connsiteY39-11826" fmla="*/ 735130 h 4341716"/>
              <a:gd name="connsiteX40-11827" fmla="*/ 5447517 w 9336686"/>
              <a:gd name="connsiteY40-11828" fmla="*/ 0 h 4341716"/>
              <a:gd name="connsiteX41-11829" fmla="*/ 5447516 w 9336686"/>
              <a:gd name="connsiteY41-11830" fmla="*/ 1 h 4341716"/>
              <a:gd name="connsiteX42-11831" fmla="*/ 5576543 w 9336686"/>
              <a:gd name="connsiteY42-11832" fmla="*/ 129028 h 4341716"/>
              <a:gd name="connsiteX43-11833" fmla="*/ 5576543 w 9336686"/>
              <a:gd name="connsiteY43-11834" fmla="*/ 596197 h 4341716"/>
              <a:gd name="connsiteX44-11835" fmla="*/ 5584744 w 9336686"/>
              <a:gd name="connsiteY44-11836" fmla="*/ 642668 h 4341716"/>
              <a:gd name="connsiteX45-11837" fmla="*/ 5684473 w 9336686"/>
              <a:gd name="connsiteY45-11838" fmla="*/ 728617 h 4341716"/>
              <a:gd name="connsiteX46-11839" fmla="*/ 5707953 w 9336686"/>
              <a:gd name="connsiteY46-11840" fmla="*/ 730984 h 4341716"/>
              <a:gd name="connsiteX47-11841" fmla="*/ 5707953 w 9336686"/>
              <a:gd name="connsiteY47-11842" fmla="*/ 732350 h 4341716"/>
              <a:gd name="connsiteX48-11843" fmla="*/ 5751753 w 9336686"/>
              <a:gd name="connsiteY48-11844" fmla="*/ 741192 h 4341716"/>
              <a:gd name="connsiteX49-11845" fmla="*/ 5830557 w 9336686"/>
              <a:gd name="connsiteY49-11846" fmla="*/ 860080 h 4341716"/>
              <a:gd name="connsiteX50-11847" fmla="*/ 5830557 w 9336686"/>
              <a:gd name="connsiteY50-11848" fmla="*/ 910409 h 4341716"/>
              <a:gd name="connsiteX51-11849" fmla="*/ 5836071 w 9336686"/>
              <a:gd name="connsiteY51-11850" fmla="*/ 937722 h 4341716"/>
              <a:gd name="connsiteX52-11851" fmla="*/ 5954959 w 9336686"/>
              <a:gd name="connsiteY52-11852" fmla="*/ 1016526 h 4341716"/>
              <a:gd name="connsiteX53-11853" fmla="*/ 6046195 w 9336686"/>
              <a:gd name="connsiteY53-11854" fmla="*/ 978735 h 4341716"/>
              <a:gd name="connsiteX54-11855" fmla="*/ 6073131 w 9336686"/>
              <a:gd name="connsiteY54-11856" fmla="*/ 938784 h 4341716"/>
              <a:gd name="connsiteX55-11857" fmla="*/ 6073131 w 9336686"/>
              <a:gd name="connsiteY55-11858" fmla="*/ 710574 h 4341716"/>
              <a:gd name="connsiteX56-11859" fmla="*/ 6202158 w 9336686"/>
              <a:gd name="connsiteY56-11860" fmla="*/ 581547 h 4341716"/>
              <a:gd name="connsiteX57-11861" fmla="*/ 6202157 w 9336686"/>
              <a:gd name="connsiteY57-11862" fmla="*/ 581548 h 4341716"/>
              <a:gd name="connsiteX58-11863" fmla="*/ 6331184 w 9336686"/>
              <a:gd name="connsiteY58-11864" fmla="*/ 710575 h 4341716"/>
              <a:gd name="connsiteX59-11865" fmla="*/ 6331184 w 9336686"/>
              <a:gd name="connsiteY59-11866" fmla="*/ 1349947 h 4341716"/>
              <a:gd name="connsiteX60-11867" fmla="*/ 6336405 w 9336686"/>
              <a:gd name="connsiteY60-11868" fmla="*/ 1375809 h 4341716"/>
              <a:gd name="connsiteX61-11869" fmla="*/ 6455293 w 9336686"/>
              <a:gd name="connsiteY61-11870" fmla="*/ 1454613 h 4341716"/>
              <a:gd name="connsiteX62-11871" fmla="*/ 6574180 w 9336686"/>
              <a:gd name="connsiteY62-11872" fmla="*/ 1375809 h 4341716"/>
              <a:gd name="connsiteX63-11873" fmla="*/ 6574653 w 9336686"/>
              <a:gd name="connsiteY63-11874" fmla="*/ 1373466 h 4341716"/>
              <a:gd name="connsiteX64-11875" fmla="*/ 6574653 w 9336686"/>
              <a:gd name="connsiteY64-11876" fmla="*/ 1228521 h 4341716"/>
              <a:gd name="connsiteX65-11877" fmla="*/ 6653456 w 9336686"/>
              <a:gd name="connsiteY65-11878" fmla="*/ 1109633 h 4341716"/>
              <a:gd name="connsiteX66-11879" fmla="*/ 6701526 w 9336686"/>
              <a:gd name="connsiteY66-11880" fmla="*/ 1099929 h 4341716"/>
              <a:gd name="connsiteX67-11881" fmla="*/ 6701526 w 9336686"/>
              <a:gd name="connsiteY67-11882" fmla="*/ 1099191 h 4341716"/>
              <a:gd name="connsiteX68-11883" fmla="*/ 6725006 w 9336686"/>
              <a:gd name="connsiteY68-11884" fmla="*/ 1096824 h 4341716"/>
              <a:gd name="connsiteX69-11885" fmla="*/ 6802070 w 9336686"/>
              <a:gd name="connsiteY69-11886" fmla="*/ 1050380 h 4341716"/>
              <a:gd name="connsiteX70-11887" fmla="*/ 6823858 w 9336686"/>
              <a:gd name="connsiteY70-11888" fmla="*/ 1012404 h 4341716"/>
              <a:gd name="connsiteX71-11889" fmla="*/ 6823858 w 9336686"/>
              <a:gd name="connsiteY71-11890" fmla="*/ 886836 h 4341716"/>
              <a:gd name="connsiteX72-11891" fmla="*/ 6902661 w 9336686"/>
              <a:gd name="connsiteY72-11892" fmla="*/ 767948 h 4341716"/>
              <a:gd name="connsiteX73-11893" fmla="*/ 6950731 w 9336686"/>
              <a:gd name="connsiteY73-11894" fmla="*/ 758244 h 4341716"/>
              <a:gd name="connsiteX74-11895" fmla="*/ 6950731 w 9336686"/>
              <a:gd name="connsiteY74-11896" fmla="*/ 757506 h 4341716"/>
              <a:gd name="connsiteX75-11897" fmla="*/ 6974211 w 9336686"/>
              <a:gd name="connsiteY75-11898" fmla="*/ 755139 h 4341716"/>
              <a:gd name="connsiteX76-11899" fmla="*/ 7051275 w 9336686"/>
              <a:gd name="connsiteY76-11900" fmla="*/ 708695 h 4341716"/>
              <a:gd name="connsiteX77-11901" fmla="*/ 7063236 w 9336686"/>
              <a:gd name="connsiteY77-11902" fmla="*/ 687847 h 4341716"/>
              <a:gd name="connsiteX78-11903" fmla="*/ 7063236 w 9336686"/>
              <a:gd name="connsiteY78-11904" fmla="*/ 474349 h 4341716"/>
              <a:gd name="connsiteX79-11905" fmla="*/ 7192262 w 9336686"/>
              <a:gd name="connsiteY79-11906" fmla="*/ 345322 h 4341716"/>
              <a:gd name="connsiteX80-11907" fmla="*/ 7192261 w 9336686"/>
              <a:gd name="connsiteY80-11908" fmla="*/ 345323 h 4341716"/>
              <a:gd name="connsiteX81-11909" fmla="*/ 7321289 w 9336686"/>
              <a:gd name="connsiteY81-11910" fmla="*/ 474350 h 4341716"/>
              <a:gd name="connsiteX82-11911" fmla="*/ 7321289 w 9336686"/>
              <a:gd name="connsiteY82-11912" fmla="*/ 941519 h 4341716"/>
              <a:gd name="connsiteX83-11913" fmla="*/ 7329490 w 9336686"/>
              <a:gd name="connsiteY83-11914" fmla="*/ 987990 h 4341716"/>
              <a:gd name="connsiteX84-11915" fmla="*/ 7429218 w 9336686"/>
              <a:gd name="connsiteY84-11916" fmla="*/ 1073939 h 4341716"/>
              <a:gd name="connsiteX85-11917" fmla="*/ 7452698 w 9336686"/>
              <a:gd name="connsiteY85-11918" fmla="*/ 1076306 h 4341716"/>
              <a:gd name="connsiteX86-11919" fmla="*/ 7452698 w 9336686"/>
              <a:gd name="connsiteY86-11920" fmla="*/ 1077672 h 4341716"/>
              <a:gd name="connsiteX87-11921" fmla="*/ 7496498 w 9336686"/>
              <a:gd name="connsiteY87-11922" fmla="*/ 1086514 h 4341716"/>
              <a:gd name="connsiteX88-11923" fmla="*/ 7575302 w 9336686"/>
              <a:gd name="connsiteY88-11924" fmla="*/ 1205402 h 4341716"/>
              <a:gd name="connsiteX89-11925" fmla="*/ 7575302 w 9336686"/>
              <a:gd name="connsiteY89-11926" fmla="*/ 1345613 h 4341716"/>
              <a:gd name="connsiteX90-11927" fmla="*/ 7581398 w 9336686"/>
              <a:gd name="connsiteY90-11928" fmla="*/ 1375809 h 4341716"/>
              <a:gd name="connsiteX91-11929" fmla="*/ 7700287 w 9336686"/>
              <a:gd name="connsiteY91-11930" fmla="*/ 1454613 h 4341716"/>
              <a:gd name="connsiteX92-11931" fmla="*/ 7819175 w 9336686"/>
              <a:gd name="connsiteY92-11932" fmla="*/ 1375809 h 4341716"/>
              <a:gd name="connsiteX93-11933" fmla="*/ 7821117 w 9336686"/>
              <a:gd name="connsiteY93-11934" fmla="*/ 1366189 h 4341716"/>
              <a:gd name="connsiteX94-11935" fmla="*/ 7821117 w 9336686"/>
              <a:gd name="connsiteY94-11936" fmla="*/ 1101809 h 4341716"/>
              <a:gd name="connsiteX95-11937" fmla="*/ 7950144 w 9336686"/>
              <a:gd name="connsiteY95-11938" fmla="*/ 972782 h 4341716"/>
              <a:gd name="connsiteX96-11939" fmla="*/ 7950143 w 9336686"/>
              <a:gd name="connsiteY96-11940" fmla="*/ 972783 h 4341716"/>
              <a:gd name="connsiteX97-11941" fmla="*/ 8079171 w 9336686"/>
              <a:gd name="connsiteY97-11942" fmla="*/ 1101810 h 4341716"/>
              <a:gd name="connsiteX98-11943" fmla="*/ 8079171 w 9336686"/>
              <a:gd name="connsiteY98-11944" fmla="*/ 1568979 h 4341716"/>
              <a:gd name="connsiteX99-11945" fmla="*/ 8087371 w 9336686"/>
              <a:gd name="connsiteY99-11946" fmla="*/ 1615450 h 4341716"/>
              <a:gd name="connsiteX100-11947" fmla="*/ 8187101 w 9336686"/>
              <a:gd name="connsiteY100-11948" fmla="*/ 1701399 h 4341716"/>
              <a:gd name="connsiteX101-11949" fmla="*/ 8210581 w 9336686"/>
              <a:gd name="connsiteY101-11950" fmla="*/ 1703766 h 4341716"/>
              <a:gd name="connsiteX102-11951" fmla="*/ 8210581 w 9336686"/>
              <a:gd name="connsiteY102-11952" fmla="*/ 1705132 h 4341716"/>
              <a:gd name="connsiteX103-11953" fmla="*/ 8254380 w 9336686"/>
              <a:gd name="connsiteY103-11954" fmla="*/ 1713974 h 4341716"/>
              <a:gd name="connsiteX104-11955" fmla="*/ 8333185 w 9336686"/>
              <a:gd name="connsiteY104-11956" fmla="*/ 1832862 h 4341716"/>
              <a:gd name="connsiteX105-11957" fmla="*/ 8333185 w 9336686"/>
              <a:gd name="connsiteY105-11958" fmla="*/ 1954283 h 4341716"/>
              <a:gd name="connsiteX106-11959" fmla="*/ 8333416 w 9336686"/>
              <a:gd name="connsiteY106-11960" fmla="*/ 1955426 h 4341716"/>
              <a:gd name="connsiteX107-11961" fmla="*/ 8452304 w 9336686"/>
              <a:gd name="connsiteY107-11962" fmla="*/ 2034230 h 4341716"/>
              <a:gd name="connsiteX108-11963" fmla="*/ 8571191 w 9336686"/>
              <a:gd name="connsiteY108-11964" fmla="*/ 1955426 h 4341716"/>
              <a:gd name="connsiteX109-11965" fmla="*/ 8574647 w 9336686"/>
              <a:gd name="connsiteY109-11966" fmla="*/ 1938306 h 4341716"/>
              <a:gd name="connsiteX110-11967" fmla="*/ 8574647 w 9336686"/>
              <a:gd name="connsiteY110-11968" fmla="*/ 1727044 h 4341716"/>
              <a:gd name="connsiteX111-11969" fmla="*/ 8653450 w 9336686"/>
              <a:gd name="connsiteY111-11970" fmla="*/ 1608156 h 4341716"/>
              <a:gd name="connsiteX112-11971" fmla="*/ 8701520 w 9336686"/>
              <a:gd name="connsiteY112-11972" fmla="*/ 1598452 h 4341716"/>
              <a:gd name="connsiteX113-11973" fmla="*/ 8701520 w 9336686"/>
              <a:gd name="connsiteY113-11974" fmla="*/ 1597714 h 4341716"/>
              <a:gd name="connsiteX114-11975" fmla="*/ 8725000 w 9336686"/>
              <a:gd name="connsiteY114-11976" fmla="*/ 1595347 h 4341716"/>
              <a:gd name="connsiteX115-11977" fmla="*/ 8802064 w 9336686"/>
              <a:gd name="connsiteY115-11978" fmla="*/ 1548903 h 4341716"/>
              <a:gd name="connsiteX116-11979" fmla="*/ 8824619 w 9336686"/>
              <a:gd name="connsiteY116-11980" fmla="*/ 1509590 h 4341716"/>
              <a:gd name="connsiteX117-11981" fmla="*/ 8824619 w 9336686"/>
              <a:gd name="connsiteY117-11982" fmla="*/ 809977 h 4341716"/>
              <a:gd name="connsiteX118-11983" fmla="*/ 8953646 w 9336686"/>
              <a:gd name="connsiteY118-11984" fmla="*/ 680950 h 4341716"/>
              <a:gd name="connsiteX119-11985" fmla="*/ 8953645 w 9336686"/>
              <a:gd name="connsiteY119-11986" fmla="*/ 680951 h 4341716"/>
              <a:gd name="connsiteX120-11987" fmla="*/ 9082672 w 9336686"/>
              <a:gd name="connsiteY120-11988" fmla="*/ 809978 h 4341716"/>
              <a:gd name="connsiteX121-11989" fmla="*/ 9082672 w 9336686"/>
              <a:gd name="connsiteY121-11990" fmla="*/ 1277147 h 4341716"/>
              <a:gd name="connsiteX122-11991" fmla="*/ 9090873 w 9336686"/>
              <a:gd name="connsiteY122-11992" fmla="*/ 1323618 h 4341716"/>
              <a:gd name="connsiteX123-11993" fmla="*/ 9190602 w 9336686"/>
              <a:gd name="connsiteY123-11994" fmla="*/ 1409567 h 4341716"/>
              <a:gd name="connsiteX124-11995" fmla="*/ 9214082 w 9336686"/>
              <a:gd name="connsiteY124-11996" fmla="*/ 1411934 h 4341716"/>
              <a:gd name="connsiteX125-11997" fmla="*/ 9214082 w 9336686"/>
              <a:gd name="connsiteY125-11998" fmla="*/ 1413300 h 4341716"/>
              <a:gd name="connsiteX126-11999" fmla="*/ 9257882 w 9336686"/>
              <a:gd name="connsiteY126-12000" fmla="*/ 1422142 h 4341716"/>
              <a:gd name="connsiteX127-12001" fmla="*/ 9336686 w 9336686"/>
              <a:gd name="connsiteY127-12002" fmla="*/ 1541030 h 4341716"/>
              <a:gd name="connsiteX128-12003" fmla="*/ 9336686 w 9336686"/>
              <a:gd name="connsiteY128-12004" fmla="*/ 2136650 h 4341716"/>
              <a:gd name="connsiteX129-12005" fmla="*/ 9336686 w 9336686"/>
              <a:gd name="connsiteY129-12006" fmla="*/ 2205066 h 4341716"/>
              <a:gd name="connsiteX130-12007" fmla="*/ 9336685 w 9336686"/>
              <a:gd name="connsiteY130-12008" fmla="*/ 3558605 h 4341716"/>
              <a:gd name="connsiteX131-12009" fmla="*/ 9207658 w 9336686"/>
              <a:gd name="connsiteY131-12010" fmla="*/ 3687632 h 4341716"/>
              <a:gd name="connsiteX132-12011" fmla="*/ 9207659 w 9336686"/>
              <a:gd name="connsiteY132-12012" fmla="*/ 3687631 h 4341716"/>
              <a:gd name="connsiteX133-12013" fmla="*/ 9078632 w 9336686"/>
              <a:gd name="connsiteY133-12014" fmla="*/ 3558604 h 4341716"/>
              <a:gd name="connsiteX134-12015" fmla="*/ 9078632 w 9336686"/>
              <a:gd name="connsiteY134-12016" fmla="*/ 2935868 h 4341716"/>
              <a:gd name="connsiteX135-12017" fmla="*/ 9062402 w 9336686"/>
              <a:gd name="connsiteY135-12018" fmla="*/ 2909117 h 4341716"/>
              <a:gd name="connsiteX136-12019" fmla="*/ 8962838 w 9336686"/>
              <a:gd name="connsiteY136-12020" fmla="*/ 2862163 h 4341716"/>
              <a:gd name="connsiteX137-12021" fmla="*/ 8843950 w 9336686"/>
              <a:gd name="connsiteY137-12022" fmla="*/ 2940967 h 4341716"/>
              <a:gd name="connsiteX138-12023" fmla="*/ 8842149 w 9336686"/>
              <a:gd name="connsiteY138-12024" fmla="*/ 2949889 h 4341716"/>
              <a:gd name="connsiteX139-12025" fmla="*/ 8842149 w 9336686"/>
              <a:gd name="connsiteY139-12026" fmla="*/ 3377665 h 4341716"/>
              <a:gd name="connsiteX140-12027" fmla="*/ 8713122 w 9336686"/>
              <a:gd name="connsiteY140-12028" fmla="*/ 3506692 h 4341716"/>
              <a:gd name="connsiteX141-12029" fmla="*/ 8713123 w 9336686"/>
              <a:gd name="connsiteY141-12030" fmla="*/ 3506691 h 4341716"/>
              <a:gd name="connsiteX142-12031" fmla="*/ 8584096 w 9336686"/>
              <a:gd name="connsiteY142-12032" fmla="*/ 3377664 h 4341716"/>
              <a:gd name="connsiteX143-12033" fmla="*/ 8584095 w 9336686"/>
              <a:gd name="connsiteY143-12034" fmla="*/ 3394187 h 4341716"/>
              <a:gd name="connsiteX144-12035" fmla="*/ 8573957 w 9336686"/>
              <a:gd name="connsiteY144-12036" fmla="*/ 3343968 h 4341716"/>
              <a:gd name="connsiteX145-12037" fmla="*/ 8455069 w 9336686"/>
              <a:gd name="connsiteY145-12038" fmla="*/ 3265164 h 4341716"/>
              <a:gd name="connsiteX146-12039" fmla="*/ 8336182 w 9336686"/>
              <a:gd name="connsiteY146-12040" fmla="*/ 3343968 h 4341716"/>
              <a:gd name="connsiteX147-12041" fmla="*/ 8326418 w 9336686"/>
              <a:gd name="connsiteY147-12042" fmla="*/ 3392328 h 4341716"/>
              <a:gd name="connsiteX148-12043" fmla="*/ 8326418 w 9336686"/>
              <a:gd name="connsiteY148-12044" fmla="*/ 3978730 h 4341716"/>
              <a:gd name="connsiteX149-12045" fmla="*/ 8197391 w 9336686"/>
              <a:gd name="connsiteY149-12046" fmla="*/ 4107757 h 4341716"/>
              <a:gd name="connsiteX150-12047" fmla="*/ 8197392 w 9336686"/>
              <a:gd name="connsiteY150-12048" fmla="*/ 4107756 h 4341716"/>
              <a:gd name="connsiteX151-12049" fmla="*/ 8068365 w 9336686"/>
              <a:gd name="connsiteY151-12050" fmla="*/ 3978729 h 4341716"/>
              <a:gd name="connsiteX152-12051" fmla="*/ 8068364 w 9336686"/>
              <a:gd name="connsiteY152-12052" fmla="*/ 3081767 h 4341716"/>
              <a:gd name="connsiteX153-12053" fmla="*/ 8058226 w 9336686"/>
              <a:gd name="connsiteY153-12054" fmla="*/ 3031548 h 4341716"/>
              <a:gd name="connsiteX154-12055" fmla="*/ 7939338 w 9336686"/>
              <a:gd name="connsiteY154-12056" fmla="*/ 2952744 h 4341716"/>
              <a:gd name="connsiteX155-12057" fmla="*/ 7820451 w 9336686"/>
              <a:gd name="connsiteY155-12058" fmla="*/ 3031548 h 4341716"/>
              <a:gd name="connsiteX156-12059" fmla="*/ 7816853 w 9336686"/>
              <a:gd name="connsiteY156-12060" fmla="*/ 3049367 h 4341716"/>
              <a:gd name="connsiteX157-12061" fmla="*/ 7816853 w 9336686"/>
              <a:gd name="connsiteY157-12062" fmla="*/ 3358313 h 4341716"/>
              <a:gd name="connsiteX158-12063" fmla="*/ 7687826 w 9336686"/>
              <a:gd name="connsiteY158-12064" fmla="*/ 3487340 h 4341716"/>
              <a:gd name="connsiteX159-12065" fmla="*/ 7687827 w 9336686"/>
              <a:gd name="connsiteY159-12066" fmla="*/ 3487339 h 4341716"/>
              <a:gd name="connsiteX160-12067" fmla="*/ 7558800 w 9336686"/>
              <a:gd name="connsiteY160-12068" fmla="*/ 3358312 h 4341716"/>
              <a:gd name="connsiteX161-12069" fmla="*/ 7558800 w 9336686"/>
              <a:gd name="connsiteY161-12070" fmla="*/ 2977960 h 4341716"/>
              <a:gd name="connsiteX162-12071" fmla="*/ 7551332 w 9336686"/>
              <a:gd name="connsiteY162-12072" fmla="*/ 2940967 h 4341716"/>
              <a:gd name="connsiteX163-12073" fmla="*/ 7432444 w 9336686"/>
              <a:gd name="connsiteY163-12074" fmla="*/ 2862163 h 4341716"/>
              <a:gd name="connsiteX164-12075" fmla="*/ 7303417 w 9336686"/>
              <a:gd name="connsiteY164-12076" fmla="*/ 2991190 h 4341716"/>
              <a:gd name="connsiteX165-12077" fmla="*/ 7303416 w 9336686"/>
              <a:gd name="connsiteY165-12078" fmla="*/ 3761682 h 4341716"/>
              <a:gd name="connsiteX166-12079" fmla="*/ 7174389 w 9336686"/>
              <a:gd name="connsiteY166-12080" fmla="*/ 3890709 h 4341716"/>
              <a:gd name="connsiteX167-12081" fmla="*/ 7174390 w 9336686"/>
              <a:gd name="connsiteY167-12082" fmla="*/ 3890708 h 4341716"/>
              <a:gd name="connsiteX168-12083" fmla="*/ 7045363 w 9336686"/>
              <a:gd name="connsiteY168-12084" fmla="*/ 3761681 h 4341716"/>
              <a:gd name="connsiteX169-12085" fmla="*/ 7045362 w 9336686"/>
              <a:gd name="connsiteY169-12086" fmla="*/ 3778204 h 4341716"/>
              <a:gd name="connsiteX170-12087" fmla="*/ 7035224 w 9336686"/>
              <a:gd name="connsiteY170-12088" fmla="*/ 3727985 h 4341716"/>
              <a:gd name="connsiteX171-12089" fmla="*/ 6916336 w 9336686"/>
              <a:gd name="connsiteY171-12090" fmla="*/ 3649181 h 4341716"/>
              <a:gd name="connsiteX172-12091" fmla="*/ 6797449 w 9336686"/>
              <a:gd name="connsiteY172-12092" fmla="*/ 3727985 h 4341716"/>
              <a:gd name="connsiteX173-12093" fmla="*/ 6787685 w 9336686"/>
              <a:gd name="connsiteY173-12094" fmla="*/ 3776346 h 4341716"/>
              <a:gd name="connsiteX174-12095" fmla="*/ 6787685 w 9336686"/>
              <a:gd name="connsiteY174-12096" fmla="*/ 3861685 h 4341716"/>
              <a:gd name="connsiteX175-12097" fmla="*/ 6658658 w 9336686"/>
              <a:gd name="connsiteY175-12098" fmla="*/ 3990712 h 4341716"/>
              <a:gd name="connsiteX176-12099" fmla="*/ 6658659 w 9336686"/>
              <a:gd name="connsiteY176-12100" fmla="*/ 3990711 h 4341716"/>
              <a:gd name="connsiteX177-12101" fmla="*/ 6529632 w 9336686"/>
              <a:gd name="connsiteY177-12102" fmla="*/ 3861684 h 4341716"/>
              <a:gd name="connsiteX178-12103" fmla="*/ 6529631 w 9336686"/>
              <a:gd name="connsiteY178-12104" fmla="*/ 3267664 h 4341716"/>
              <a:gd name="connsiteX179-12105" fmla="*/ 6519493 w 9336686"/>
              <a:gd name="connsiteY179-12106" fmla="*/ 3217445 h 4341716"/>
              <a:gd name="connsiteX180-12107" fmla="*/ 6400605 w 9336686"/>
              <a:gd name="connsiteY180-12108" fmla="*/ 3138641 h 4341716"/>
              <a:gd name="connsiteX181-12109" fmla="*/ 6281718 w 9336686"/>
              <a:gd name="connsiteY181-12110" fmla="*/ 3217445 h 4341716"/>
              <a:gd name="connsiteX182-12111" fmla="*/ 6278120 w 9336686"/>
              <a:gd name="connsiteY182-12112" fmla="*/ 3235264 h 4341716"/>
              <a:gd name="connsiteX183-12113" fmla="*/ 6278120 w 9336686"/>
              <a:gd name="connsiteY183-12114" fmla="*/ 3324182 h 4341716"/>
              <a:gd name="connsiteX184-12115" fmla="*/ 6149093 w 9336686"/>
              <a:gd name="connsiteY184-12116" fmla="*/ 3453209 h 4341716"/>
              <a:gd name="connsiteX185-12117" fmla="*/ 6149094 w 9336686"/>
              <a:gd name="connsiteY185-12118" fmla="*/ 3453208 h 4341716"/>
              <a:gd name="connsiteX186-12119" fmla="*/ 6020067 w 9336686"/>
              <a:gd name="connsiteY186-12120" fmla="*/ 3324181 h 4341716"/>
              <a:gd name="connsiteX187-12121" fmla="*/ 6020067 w 9336686"/>
              <a:gd name="connsiteY187-12122" fmla="*/ 3254438 h 4341716"/>
              <a:gd name="connsiteX188-12123" fmla="*/ 6012599 w 9336686"/>
              <a:gd name="connsiteY188-12124" fmla="*/ 3217445 h 4341716"/>
              <a:gd name="connsiteX189-12125" fmla="*/ 5893711 w 9336686"/>
              <a:gd name="connsiteY189-12126" fmla="*/ 3138641 h 4341716"/>
              <a:gd name="connsiteX190-12127" fmla="*/ 5774823 w 9336686"/>
              <a:gd name="connsiteY190-12128" fmla="*/ 3217445 h 4341716"/>
              <a:gd name="connsiteX191-12129" fmla="*/ 5765060 w 9336686"/>
              <a:gd name="connsiteY191-12130" fmla="*/ 3265805 h 4341716"/>
              <a:gd name="connsiteX192-12131" fmla="*/ 5765060 w 9336686"/>
              <a:gd name="connsiteY192-12132" fmla="*/ 3558605 h 4341716"/>
              <a:gd name="connsiteX193-12133" fmla="*/ 5636033 w 9336686"/>
              <a:gd name="connsiteY193-12134" fmla="*/ 3687632 h 4341716"/>
              <a:gd name="connsiteX194-12135" fmla="*/ 5636034 w 9336686"/>
              <a:gd name="connsiteY194-12136" fmla="*/ 3687631 h 4341716"/>
              <a:gd name="connsiteX195-12137" fmla="*/ 5507007 w 9336686"/>
              <a:gd name="connsiteY195-12138" fmla="*/ 3558604 h 4341716"/>
              <a:gd name="connsiteX196-12139" fmla="*/ 5507007 w 9336686"/>
              <a:gd name="connsiteY196-12140" fmla="*/ 2935868 h 4341716"/>
              <a:gd name="connsiteX197-12141" fmla="*/ 5490777 w 9336686"/>
              <a:gd name="connsiteY197-12142" fmla="*/ 2909117 h 4341716"/>
              <a:gd name="connsiteX198-12143" fmla="*/ 5391213 w 9336686"/>
              <a:gd name="connsiteY198-12144" fmla="*/ 2862163 h 4341716"/>
              <a:gd name="connsiteX199-12145" fmla="*/ 5299977 w 9336686"/>
              <a:gd name="connsiteY199-12146" fmla="*/ 2899954 h 4341716"/>
              <a:gd name="connsiteX200-12147" fmla="*/ 5273771 w 9336686"/>
              <a:gd name="connsiteY200-12148" fmla="*/ 2938823 h 4341716"/>
              <a:gd name="connsiteX201-12149" fmla="*/ 5273771 w 9336686"/>
              <a:gd name="connsiteY201-12150" fmla="*/ 3014951 h 4341716"/>
              <a:gd name="connsiteX202-12151" fmla="*/ 5194967 w 9336686"/>
              <a:gd name="connsiteY202-12152" fmla="*/ 3133839 h 4341716"/>
              <a:gd name="connsiteX203-12153" fmla="*/ 5151167 w 9336686"/>
              <a:gd name="connsiteY203-12154" fmla="*/ 3142681 h 4341716"/>
              <a:gd name="connsiteX204-12155" fmla="*/ 5151167 w 9336686"/>
              <a:gd name="connsiteY204-12156" fmla="*/ 3144047 h 4341716"/>
              <a:gd name="connsiteX205-12157" fmla="*/ 5127687 w 9336686"/>
              <a:gd name="connsiteY205-12158" fmla="*/ 3146414 h 4341716"/>
              <a:gd name="connsiteX206-12159" fmla="*/ 5027958 w 9336686"/>
              <a:gd name="connsiteY206-12160" fmla="*/ 3232363 h 4341716"/>
              <a:gd name="connsiteX207-12161" fmla="*/ 5019757 w 9336686"/>
              <a:gd name="connsiteY207-12162" fmla="*/ 3278834 h 4341716"/>
              <a:gd name="connsiteX208-12163" fmla="*/ 5019757 w 9336686"/>
              <a:gd name="connsiteY208-12164" fmla="*/ 3746003 h 4341716"/>
              <a:gd name="connsiteX209-12165" fmla="*/ 4890730 w 9336686"/>
              <a:gd name="connsiteY209-12166" fmla="*/ 3875030 h 4341716"/>
              <a:gd name="connsiteX210-12167" fmla="*/ 4890731 w 9336686"/>
              <a:gd name="connsiteY210-12168" fmla="*/ 3875031 h 4341716"/>
              <a:gd name="connsiteX211-12169" fmla="*/ 4761704 w 9336686"/>
              <a:gd name="connsiteY211-12170" fmla="*/ 3746004 h 4341716"/>
              <a:gd name="connsiteX212-12171" fmla="*/ 4761704 w 9336686"/>
              <a:gd name="connsiteY212-12172" fmla="*/ 3425369 h 4341716"/>
              <a:gd name="connsiteX213-12173" fmla="*/ 4744536 w 9336686"/>
              <a:gd name="connsiteY213-12174" fmla="*/ 3397074 h 4341716"/>
              <a:gd name="connsiteX214-12175" fmla="*/ 4644973 w 9336686"/>
              <a:gd name="connsiteY214-12176" fmla="*/ 3350120 h 4341716"/>
              <a:gd name="connsiteX215-12177" fmla="*/ 4526085 w 9336686"/>
              <a:gd name="connsiteY215-12178" fmla="*/ 3428924 h 4341716"/>
              <a:gd name="connsiteX216-12179" fmla="*/ 4519985 w 9336686"/>
              <a:gd name="connsiteY216-12180" fmla="*/ 3459140 h 4341716"/>
              <a:gd name="connsiteX217-12181" fmla="*/ 4519985 w 9336686"/>
              <a:gd name="connsiteY217-12182" fmla="*/ 4066575 h 4341716"/>
              <a:gd name="connsiteX218-12183" fmla="*/ 4390958 w 9336686"/>
              <a:gd name="connsiteY218-12184" fmla="*/ 4195602 h 4341716"/>
              <a:gd name="connsiteX219-12185" fmla="*/ 4390959 w 9336686"/>
              <a:gd name="connsiteY219-12186" fmla="*/ 4195601 h 4341716"/>
              <a:gd name="connsiteX220-12187" fmla="*/ 4261932 w 9336686"/>
              <a:gd name="connsiteY220-12188" fmla="*/ 4066574 h 4341716"/>
              <a:gd name="connsiteX221-12189" fmla="*/ 4261932 w 9336686"/>
              <a:gd name="connsiteY221-12190" fmla="*/ 3955216 h 4341716"/>
              <a:gd name="connsiteX222-12191" fmla="*/ 4260106 w 9336686"/>
              <a:gd name="connsiteY222-12192" fmla="*/ 3946171 h 4341716"/>
              <a:gd name="connsiteX223-12193" fmla="*/ 4141220 w 9336686"/>
              <a:gd name="connsiteY223-12194" fmla="*/ 3867367 h 4341716"/>
              <a:gd name="connsiteX224-12195" fmla="*/ 4022332 w 9336686"/>
              <a:gd name="connsiteY224-12196" fmla="*/ 3946171 h 4341716"/>
              <a:gd name="connsiteX225-12197" fmla="*/ 4018195 w 9336686"/>
              <a:gd name="connsiteY225-12198" fmla="*/ 3966664 h 4341716"/>
              <a:gd name="connsiteX226-12199" fmla="*/ 4018195 w 9336686"/>
              <a:gd name="connsiteY226-12200" fmla="*/ 4212689 h 4341716"/>
              <a:gd name="connsiteX227-12201" fmla="*/ 3889168 w 9336686"/>
              <a:gd name="connsiteY227-12202" fmla="*/ 4341716 h 4341716"/>
              <a:gd name="connsiteX228-12203" fmla="*/ 3889169 w 9336686"/>
              <a:gd name="connsiteY228-12204" fmla="*/ 4341715 h 4341716"/>
              <a:gd name="connsiteX229-12205" fmla="*/ 3760142 w 9336686"/>
              <a:gd name="connsiteY229-12206" fmla="*/ 4212688 h 4341716"/>
              <a:gd name="connsiteX230-12207" fmla="*/ 3760142 w 9336686"/>
              <a:gd name="connsiteY230-12208" fmla="*/ 3745519 h 4341716"/>
              <a:gd name="connsiteX231-12209" fmla="*/ 3751941 w 9336686"/>
              <a:gd name="connsiteY231-12210" fmla="*/ 3699048 h 4341716"/>
              <a:gd name="connsiteX232-12211" fmla="*/ 3652212 w 9336686"/>
              <a:gd name="connsiteY232-12212" fmla="*/ 3613099 h 4341716"/>
              <a:gd name="connsiteX233-12213" fmla="*/ 3628732 w 9336686"/>
              <a:gd name="connsiteY233-12214" fmla="*/ 3610732 h 4341716"/>
              <a:gd name="connsiteX234-12215" fmla="*/ 3628732 w 9336686"/>
              <a:gd name="connsiteY234-12216" fmla="*/ 3609366 h 4341716"/>
              <a:gd name="connsiteX235-12217" fmla="*/ 3584932 w 9336686"/>
              <a:gd name="connsiteY235-12218" fmla="*/ 3600524 h 4341716"/>
              <a:gd name="connsiteX236-12219" fmla="*/ 3506128 w 9336686"/>
              <a:gd name="connsiteY236-12220" fmla="*/ 3481636 h 4341716"/>
              <a:gd name="connsiteX237-12221" fmla="*/ 3506128 w 9336686"/>
              <a:gd name="connsiteY237-12222" fmla="*/ 3431307 h 4341716"/>
              <a:gd name="connsiteX238-12223" fmla="*/ 3500614 w 9336686"/>
              <a:gd name="connsiteY238-12224" fmla="*/ 3403994 h 4341716"/>
              <a:gd name="connsiteX239-12225" fmla="*/ 3381726 w 9336686"/>
              <a:gd name="connsiteY239-12226" fmla="*/ 3325190 h 4341716"/>
              <a:gd name="connsiteX240-12227" fmla="*/ 3290490 w 9336686"/>
              <a:gd name="connsiteY240-12228" fmla="*/ 3362981 h 4341716"/>
              <a:gd name="connsiteX241-12229" fmla="*/ 3263554 w 9336686"/>
              <a:gd name="connsiteY241-12230" fmla="*/ 3402932 h 4341716"/>
              <a:gd name="connsiteX242-12231" fmla="*/ 3263554 w 9336686"/>
              <a:gd name="connsiteY242-12232" fmla="*/ 3631142 h 4341716"/>
              <a:gd name="connsiteX243-12233" fmla="*/ 3134527 w 9336686"/>
              <a:gd name="connsiteY243-12234" fmla="*/ 3760169 h 4341716"/>
              <a:gd name="connsiteX244-12235" fmla="*/ 3134528 w 9336686"/>
              <a:gd name="connsiteY244-12236" fmla="*/ 3760168 h 4341716"/>
              <a:gd name="connsiteX245-12237" fmla="*/ 3005501 w 9336686"/>
              <a:gd name="connsiteY245-12238" fmla="*/ 3631141 h 4341716"/>
              <a:gd name="connsiteX246-12239" fmla="*/ 3005501 w 9336686"/>
              <a:gd name="connsiteY246-12240" fmla="*/ 2991769 h 4341716"/>
              <a:gd name="connsiteX247-12241" fmla="*/ 3000280 w 9336686"/>
              <a:gd name="connsiteY247-12242" fmla="*/ 2965907 h 4341716"/>
              <a:gd name="connsiteX248-12243" fmla="*/ 2881392 w 9336686"/>
              <a:gd name="connsiteY248-12244" fmla="*/ 2887103 h 4341716"/>
              <a:gd name="connsiteX249-12245" fmla="*/ 2762505 w 9336686"/>
              <a:gd name="connsiteY249-12246" fmla="*/ 2965907 h 4341716"/>
              <a:gd name="connsiteX250-12247" fmla="*/ 2762032 w 9336686"/>
              <a:gd name="connsiteY250-12248" fmla="*/ 2968250 h 4341716"/>
              <a:gd name="connsiteX251-12249" fmla="*/ 2762032 w 9336686"/>
              <a:gd name="connsiteY251-12250" fmla="*/ 3113195 h 4341716"/>
              <a:gd name="connsiteX252-12251" fmla="*/ 2683229 w 9336686"/>
              <a:gd name="connsiteY252-12252" fmla="*/ 3232083 h 4341716"/>
              <a:gd name="connsiteX253-12253" fmla="*/ 2635159 w 9336686"/>
              <a:gd name="connsiteY253-12254" fmla="*/ 3241787 h 4341716"/>
              <a:gd name="connsiteX254-12255" fmla="*/ 2635159 w 9336686"/>
              <a:gd name="connsiteY254-12256" fmla="*/ 3242525 h 4341716"/>
              <a:gd name="connsiteX255-12257" fmla="*/ 2611679 w 9336686"/>
              <a:gd name="connsiteY255-12258" fmla="*/ 3244892 h 4341716"/>
              <a:gd name="connsiteX256-12259" fmla="*/ 2534615 w 9336686"/>
              <a:gd name="connsiteY256-12260" fmla="*/ 3291336 h 4341716"/>
              <a:gd name="connsiteX257-12261" fmla="*/ 2512827 w 9336686"/>
              <a:gd name="connsiteY257-12262" fmla="*/ 3329312 h 4341716"/>
              <a:gd name="connsiteX258-12263" fmla="*/ 2512827 w 9336686"/>
              <a:gd name="connsiteY258-12264" fmla="*/ 3454880 h 4341716"/>
              <a:gd name="connsiteX259-12265" fmla="*/ 2434024 w 9336686"/>
              <a:gd name="connsiteY259-12266" fmla="*/ 3573768 h 4341716"/>
              <a:gd name="connsiteX260-12267" fmla="*/ 2385954 w 9336686"/>
              <a:gd name="connsiteY260-12268" fmla="*/ 3583472 h 4341716"/>
              <a:gd name="connsiteX261-12269" fmla="*/ 2385954 w 9336686"/>
              <a:gd name="connsiteY261-12270" fmla="*/ 3584210 h 4341716"/>
              <a:gd name="connsiteX262-12271" fmla="*/ 2362474 w 9336686"/>
              <a:gd name="connsiteY262-12272" fmla="*/ 3586577 h 4341716"/>
              <a:gd name="connsiteX263-12273" fmla="*/ 2285410 w 9336686"/>
              <a:gd name="connsiteY263-12274" fmla="*/ 3633021 h 4341716"/>
              <a:gd name="connsiteX264-12275" fmla="*/ 2273449 w 9336686"/>
              <a:gd name="connsiteY264-12276" fmla="*/ 3653869 h 4341716"/>
              <a:gd name="connsiteX265-12277" fmla="*/ 2273449 w 9336686"/>
              <a:gd name="connsiteY265-12278" fmla="*/ 3867367 h 4341716"/>
              <a:gd name="connsiteX266-12279" fmla="*/ 2144423 w 9336686"/>
              <a:gd name="connsiteY266-12280" fmla="*/ 3996394 h 4341716"/>
              <a:gd name="connsiteX267-12281" fmla="*/ 2144424 w 9336686"/>
              <a:gd name="connsiteY267-12282" fmla="*/ 3996393 h 4341716"/>
              <a:gd name="connsiteX268-12283" fmla="*/ 2015396 w 9336686"/>
              <a:gd name="connsiteY268-12284" fmla="*/ 3867366 h 4341716"/>
              <a:gd name="connsiteX269-12285" fmla="*/ 2015396 w 9336686"/>
              <a:gd name="connsiteY269-12286" fmla="*/ 3400197 h 4341716"/>
              <a:gd name="connsiteX270-12287" fmla="*/ 2007195 w 9336686"/>
              <a:gd name="connsiteY270-12288" fmla="*/ 3353726 h 4341716"/>
              <a:gd name="connsiteX271-12289" fmla="*/ 1907467 w 9336686"/>
              <a:gd name="connsiteY271-12290" fmla="*/ 3267777 h 4341716"/>
              <a:gd name="connsiteX272-12291" fmla="*/ 1883987 w 9336686"/>
              <a:gd name="connsiteY272-12292" fmla="*/ 3265410 h 4341716"/>
              <a:gd name="connsiteX273-12293" fmla="*/ 1883987 w 9336686"/>
              <a:gd name="connsiteY273-12294" fmla="*/ 3264044 h 4341716"/>
              <a:gd name="connsiteX274-12295" fmla="*/ 1840187 w 9336686"/>
              <a:gd name="connsiteY274-12296" fmla="*/ 3255202 h 4341716"/>
              <a:gd name="connsiteX275-12297" fmla="*/ 1761383 w 9336686"/>
              <a:gd name="connsiteY275-12298" fmla="*/ 3136314 h 4341716"/>
              <a:gd name="connsiteX276-12299" fmla="*/ 1761383 w 9336686"/>
              <a:gd name="connsiteY276-12300" fmla="*/ 2996103 h 4341716"/>
              <a:gd name="connsiteX277-12301" fmla="*/ 1755287 w 9336686"/>
              <a:gd name="connsiteY277-12302" fmla="*/ 2965907 h 4341716"/>
              <a:gd name="connsiteX278-12303" fmla="*/ 1636398 w 9336686"/>
              <a:gd name="connsiteY278-12304" fmla="*/ 2887103 h 4341716"/>
              <a:gd name="connsiteX279-12305" fmla="*/ 1517510 w 9336686"/>
              <a:gd name="connsiteY279-12306" fmla="*/ 2965907 h 4341716"/>
              <a:gd name="connsiteX280-12307" fmla="*/ 1515568 w 9336686"/>
              <a:gd name="connsiteY280-12308" fmla="*/ 2975527 h 4341716"/>
              <a:gd name="connsiteX281-12309" fmla="*/ 1515568 w 9336686"/>
              <a:gd name="connsiteY281-12310" fmla="*/ 3239907 h 4341716"/>
              <a:gd name="connsiteX282-12311" fmla="*/ 1386541 w 9336686"/>
              <a:gd name="connsiteY282-12312" fmla="*/ 3368934 h 4341716"/>
              <a:gd name="connsiteX283-12313" fmla="*/ 1386542 w 9336686"/>
              <a:gd name="connsiteY283-12314" fmla="*/ 3368933 h 4341716"/>
              <a:gd name="connsiteX284-12315" fmla="*/ 1257514 w 9336686"/>
              <a:gd name="connsiteY284-12316" fmla="*/ 3239906 h 4341716"/>
              <a:gd name="connsiteX285-12317" fmla="*/ 1257514 w 9336686"/>
              <a:gd name="connsiteY285-12318" fmla="*/ 2772737 h 4341716"/>
              <a:gd name="connsiteX286-12319" fmla="*/ 1249314 w 9336686"/>
              <a:gd name="connsiteY286-12320" fmla="*/ 2726266 h 4341716"/>
              <a:gd name="connsiteX287-12321" fmla="*/ 1149584 w 9336686"/>
              <a:gd name="connsiteY287-12322" fmla="*/ 2640317 h 4341716"/>
              <a:gd name="connsiteX288-12323" fmla="*/ 1126104 w 9336686"/>
              <a:gd name="connsiteY288-12324" fmla="*/ 2637950 h 4341716"/>
              <a:gd name="connsiteX289-12325" fmla="*/ 1126104 w 9336686"/>
              <a:gd name="connsiteY289-12326" fmla="*/ 2636584 h 4341716"/>
              <a:gd name="connsiteX290-12327" fmla="*/ 1082305 w 9336686"/>
              <a:gd name="connsiteY290-12328" fmla="*/ 2627742 h 4341716"/>
              <a:gd name="connsiteX291-12329" fmla="*/ 1003500 w 9336686"/>
              <a:gd name="connsiteY291-12330" fmla="*/ 2508854 h 4341716"/>
              <a:gd name="connsiteX292-12331" fmla="*/ 1003500 w 9336686"/>
              <a:gd name="connsiteY292-12332" fmla="*/ 2387433 h 4341716"/>
              <a:gd name="connsiteX293-12333" fmla="*/ 1003269 w 9336686"/>
              <a:gd name="connsiteY293-12334" fmla="*/ 2386290 h 4341716"/>
              <a:gd name="connsiteX294-12335" fmla="*/ 884381 w 9336686"/>
              <a:gd name="connsiteY294-12336" fmla="*/ 2307486 h 4341716"/>
              <a:gd name="connsiteX295-12337" fmla="*/ 765494 w 9336686"/>
              <a:gd name="connsiteY295-12338" fmla="*/ 2386290 h 4341716"/>
              <a:gd name="connsiteX296-12339" fmla="*/ 762038 w 9336686"/>
              <a:gd name="connsiteY296-12340" fmla="*/ 2403410 h 4341716"/>
              <a:gd name="connsiteX297-12341" fmla="*/ 762038 w 9336686"/>
              <a:gd name="connsiteY297-12342" fmla="*/ 2614672 h 4341716"/>
              <a:gd name="connsiteX298-12343" fmla="*/ 683235 w 9336686"/>
              <a:gd name="connsiteY298-12344" fmla="*/ 2733560 h 4341716"/>
              <a:gd name="connsiteX299-12345" fmla="*/ 635165 w 9336686"/>
              <a:gd name="connsiteY299-12346" fmla="*/ 2743264 h 4341716"/>
              <a:gd name="connsiteX300-12347" fmla="*/ 635165 w 9336686"/>
              <a:gd name="connsiteY300-12348" fmla="*/ 2744002 h 4341716"/>
              <a:gd name="connsiteX301-12349" fmla="*/ 611685 w 9336686"/>
              <a:gd name="connsiteY301-12350" fmla="*/ 2746369 h 4341716"/>
              <a:gd name="connsiteX302-12351" fmla="*/ 534621 w 9336686"/>
              <a:gd name="connsiteY302-12352" fmla="*/ 2792813 h 4341716"/>
              <a:gd name="connsiteX303-12353" fmla="*/ 512066 w 9336686"/>
              <a:gd name="connsiteY303-12354" fmla="*/ 2832126 h 4341716"/>
              <a:gd name="connsiteX304-12355" fmla="*/ 512066 w 9336686"/>
              <a:gd name="connsiteY304-12356" fmla="*/ 3531739 h 4341716"/>
              <a:gd name="connsiteX305-12357" fmla="*/ 383039 w 9336686"/>
              <a:gd name="connsiteY305-12358" fmla="*/ 3660766 h 4341716"/>
              <a:gd name="connsiteX306-12359" fmla="*/ 383040 w 9336686"/>
              <a:gd name="connsiteY306-12360" fmla="*/ 3660765 h 4341716"/>
              <a:gd name="connsiteX307-12361" fmla="*/ 254013 w 9336686"/>
              <a:gd name="connsiteY307-12362" fmla="*/ 3531738 h 4341716"/>
              <a:gd name="connsiteX308-12363" fmla="*/ 254013 w 9336686"/>
              <a:gd name="connsiteY308-12364" fmla="*/ 3064569 h 4341716"/>
              <a:gd name="connsiteX309-12365" fmla="*/ 245812 w 9336686"/>
              <a:gd name="connsiteY309-12366" fmla="*/ 3018098 h 4341716"/>
              <a:gd name="connsiteX310-12367" fmla="*/ 146083 w 9336686"/>
              <a:gd name="connsiteY310-12368" fmla="*/ 2932149 h 4341716"/>
              <a:gd name="connsiteX311-12369" fmla="*/ 122603 w 9336686"/>
              <a:gd name="connsiteY311-12370" fmla="*/ 2929782 h 4341716"/>
              <a:gd name="connsiteX312-12371" fmla="*/ 122603 w 9336686"/>
              <a:gd name="connsiteY312-12372" fmla="*/ 2928416 h 4341716"/>
              <a:gd name="connsiteX313-12373" fmla="*/ 78803 w 9336686"/>
              <a:gd name="connsiteY313-12374" fmla="*/ 2919574 h 4341716"/>
              <a:gd name="connsiteX314-12375" fmla="*/ 22035 w 9336686"/>
              <a:gd name="connsiteY314-12376" fmla="*/ 2872826 h 4341716"/>
              <a:gd name="connsiteX315-12377" fmla="*/ 0 w 9336686"/>
              <a:gd name="connsiteY315-12378" fmla="*/ 2800689 h 4341716"/>
              <a:gd name="connsiteX316-12379" fmla="*/ 0 w 9336686"/>
              <a:gd name="connsiteY316-12380" fmla="*/ 783111 h 4341716"/>
              <a:gd name="connsiteX317-12381" fmla="*/ 129027 w 9336686"/>
              <a:gd name="connsiteY317-12382" fmla="*/ 654084 h 4341716"/>
              <a:gd name="connsiteX318-12383" fmla="*/ 129026 w 9336686"/>
              <a:gd name="connsiteY318-12384" fmla="*/ 654085 h 4341716"/>
              <a:gd name="connsiteX319-12385" fmla="*/ 258053 w 9336686"/>
              <a:gd name="connsiteY319-12386" fmla="*/ 783112 h 4341716"/>
              <a:gd name="connsiteX320-12387" fmla="*/ 258053 w 9336686"/>
              <a:gd name="connsiteY320-12388" fmla="*/ 1405848 h 4341716"/>
              <a:gd name="connsiteX321-12389" fmla="*/ 274283 w 9336686"/>
              <a:gd name="connsiteY321-12390" fmla="*/ 1432599 h 4341716"/>
              <a:gd name="connsiteX322-12391" fmla="*/ 373847 w 9336686"/>
              <a:gd name="connsiteY322-12392" fmla="*/ 1479553 h 4341716"/>
              <a:gd name="connsiteX323-12393" fmla="*/ 492735 w 9336686"/>
              <a:gd name="connsiteY323-12394" fmla="*/ 1400749 h 4341716"/>
              <a:gd name="connsiteX324-12395" fmla="*/ 494536 w 9336686"/>
              <a:gd name="connsiteY324-12396" fmla="*/ 1391827 h 4341716"/>
              <a:gd name="connsiteX325-12397" fmla="*/ 494536 w 9336686"/>
              <a:gd name="connsiteY325-12398" fmla="*/ 964051 h 4341716"/>
              <a:gd name="connsiteX326-12399" fmla="*/ 623563 w 9336686"/>
              <a:gd name="connsiteY326-12400" fmla="*/ 835024 h 4341716"/>
              <a:gd name="connsiteX327-12401" fmla="*/ 623562 w 9336686"/>
              <a:gd name="connsiteY327-12402" fmla="*/ 835025 h 4341716"/>
              <a:gd name="connsiteX328-12403" fmla="*/ 752589 w 9336686"/>
              <a:gd name="connsiteY328-12404" fmla="*/ 964052 h 4341716"/>
              <a:gd name="connsiteX329-12405" fmla="*/ 752590 w 9336686"/>
              <a:gd name="connsiteY329-12406" fmla="*/ 947529 h 4341716"/>
              <a:gd name="connsiteX330-12407" fmla="*/ 762728 w 9336686"/>
              <a:gd name="connsiteY330-12408" fmla="*/ 997748 h 4341716"/>
              <a:gd name="connsiteX331-12409" fmla="*/ 881616 w 9336686"/>
              <a:gd name="connsiteY331-12410" fmla="*/ 1076552 h 4341716"/>
              <a:gd name="connsiteX332-12411" fmla="*/ 1000503 w 9336686"/>
              <a:gd name="connsiteY332-12412" fmla="*/ 997748 h 4341716"/>
              <a:gd name="connsiteX333-12413" fmla="*/ 1010267 w 9336686"/>
              <a:gd name="connsiteY333-12414" fmla="*/ 949388 h 4341716"/>
              <a:gd name="connsiteX334-12415" fmla="*/ 1010267 w 9336686"/>
              <a:gd name="connsiteY334-12416" fmla="*/ 362986 h 4341716"/>
              <a:gd name="connsiteX335-12417" fmla="*/ 1139294 w 9336686"/>
              <a:gd name="connsiteY335-12418" fmla="*/ 233959 h 4341716"/>
              <a:gd name="connsiteX336-12419" fmla="*/ 1139293 w 9336686"/>
              <a:gd name="connsiteY336-12420" fmla="*/ 233960 h 4341716"/>
              <a:gd name="connsiteX337-12421" fmla="*/ 1268320 w 9336686"/>
              <a:gd name="connsiteY337-12422" fmla="*/ 362987 h 4341716"/>
              <a:gd name="connsiteX338-12423" fmla="*/ 1268321 w 9336686"/>
              <a:gd name="connsiteY338-12424" fmla="*/ 1259949 h 4341716"/>
              <a:gd name="connsiteX339-12425" fmla="*/ 1278459 w 9336686"/>
              <a:gd name="connsiteY339-12426" fmla="*/ 1310168 h 4341716"/>
              <a:gd name="connsiteX340-12427" fmla="*/ 1397347 w 9336686"/>
              <a:gd name="connsiteY340-12428" fmla="*/ 1388972 h 4341716"/>
              <a:gd name="connsiteX341-12429" fmla="*/ 1516234 w 9336686"/>
              <a:gd name="connsiteY341-12430" fmla="*/ 1310168 h 4341716"/>
              <a:gd name="connsiteX342-12431" fmla="*/ 1519832 w 9336686"/>
              <a:gd name="connsiteY342-12432" fmla="*/ 1292349 h 4341716"/>
              <a:gd name="connsiteX343-12433" fmla="*/ 1519832 w 9336686"/>
              <a:gd name="connsiteY343-12434" fmla="*/ 983403 h 4341716"/>
              <a:gd name="connsiteX344-12435" fmla="*/ 1648859 w 9336686"/>
              <a:gd name="connsiteY344-12436" fmla="*/ 854376 h 4341716"/>
              <a:gd name="connsiteX345-12437" fmla="*/ 1648858 w 9336686"/>
              <a:gd name="connsiteY345-12438" fmla="*/ 854377 h 4341716"/>
              <a:gd name="connsiteX346-12439" fmla="*/ 1777885 w 9336686"/>
              <a:gd name="connsiteY346-12440" fmla="*/ 983404 h 4341716"/>
              <a:gd name="connsiteX347-12441" fmla="*/ 1777885 w 9336686"/>
              <a:gd name="connsiteY347-12442" fmla="*/ 1363756 h 4341716"/>
              <a:gd name="connsiteX348-12443" fmla="*/ 1785353 w 9336686"/>
              <a:gd name="connsiteY348-12444" fmla="*/ 1400749 h 4341716"/>
              <a:gd name="connsiteX349-12445" fmla="*/ 1904241 w 9336686"/>
              <a:gd name="connsiteY349-12446" fmla="*/ 1479553 h 4341716"/>
              <a:gd name="connsiteX350-12447" fmla="*/ 2033268 w 9336686"/>
              <a:gd name="connsiteY350-12448" fmla="*/ 1350526 h 4341716"/>
              <a:gd name="connsiteX351-12449" fmla="*/ 2033269 w 9336686"/>
              <a:gd name="connsiteY351-12450" fmla="*/ 580034 h 4341716"/>
              <a:gd name="connsiteX352-12451" fmla="*/ 2162296 w 9336686"/>
              <a:gd name="connsiteY352-12452" fmla="*/ 451007 h 4341716"/>
              <a:gd name="connsiteX353-12453" fmla="*/ 2162295 w 9336686"/>
              <a:gd name="connsiteY353-12454" fmla="*/ 451008 h 4341716"/>
              <a:gd name="connsiteX354-12455" fmla="*/ 2291322 w 9336686"/>
              <a:gd name="connsiteY354-12456" fmla="*/ 580035 h 4341716"/>
              <a:gd name="connsiteX355-12457" fmla="*/ 2291323 w 9336686"/>
              <a:gd name="connsiteY355-12458" fmla="*/ 563512 h 4341716"/>
              <a:gd name="connsiteX356-12459" fmla="*/ 2301461 w 9336686"/>
              <a:gd name="connsiteY356-12460" fmla="*/ 613731 h 4341716"/>
              <a:gd name="connsiteX357-12461" fmla="*/ 2420349 w 9336686"/>
              <a:gd name="connsiteY357-12462" fmla="*/ 692535 h 4341716"/>
              <a:gd name="connsiteX358-12463" fmla="*/ 2539236 w 9336686"/>
              <a:gd name="connsiteY358-12464" fmla="*/ 613731 h 4341716"/>
              <a:gd name="connsiteX359-12465" fmla="*/ 2549000 w 9336686"/>
              <a:gd name="connsiteY359-12466" fmla="*/ 565370 h 4341716"/>
              <a:gd name="connsiteX360-12467" fmla="*/ 2549000 w 9336686"/>
              <a:gd name="connsiteY360-12468" fmla="*/ 480031 h 4341716"/>
              <a:gd name="connsiteX361-12469" fmla="*/ 2678027 w 9336686"/>
              <a:gd name="connsiteY361-12470" fmla="*/ 351004 h 4341716"/>
              <a:gd name="connsiteX362-12471" fmla="*/ 2678026 w 9336686"/>
              <a:gd name="connsiteY362-12472" fmla="*/ 351005 h 4341716"/>
              <a:gd name="connsiteX363-12473" fmla="*/ 2807053 w 9336686"/>
              <a:gd name="connsiteY363-12474" fmla="*/ 480032 h 4341716"/>
              <a:gd name="connsiteX364-12475" fmla="*/ 2807054 w 9336686"/>
              <a:gd name="connsiteY364-12476" fmla="*/ 1074052 h 4341716"/>
              <a:gd name="connsiteX365-12477" fmla="*/ 2817192 w 9336686"/>
              <a:gd name="connsiteY365-12478" fmla="*/ 1124271 h 4341716"/>
              <a:gd name="connsiteX366-12479" fmla="*/ 2936080 w 9336686"/>
              <a:gd name="connsiteY366-12480" fmla="*/ 1203075 h 4341716"/>
              <a:gd name="connsiteX367-12481" fmla="*/ 3054967 w 9336686"/>
              <a:gd name="connsiteY367-12482" fmla="*/ 1124271 h 4341716"/>
              <a:gd name="connsiteX368-12483" fmla="*/ 3058565 w 9336686"/>
              <a:gd name="connsiteY368-12484" fmla="*/ 1106452 h 4341716"/>
              <a:gd name="connsiteX369-12485" fmla="*/ 3058565 w 9336686"/>
              <a:gd name="connsiteY369-12486" fmla="*/ 1017534 h 4341716"/>
              <a:gd name="connsiteX370-12487" fmla="*/ 3187592 w 9336686"/>
              <a:gd name="connsiteY370-12488" fmla="*/ 888507 h 4341716"/>
              <a:gd name="connsiteX371-12489" fmla="*/ 3187591 w 9336686"/>
              <a:gd name="connsiteY371-12490" fmla="*/ 888508 h 4341716"/>
              <a:gd name="connsiteX372-12491" fmla="*/ 3316618 w 9336686"/>
              <a:gd name="connsiteY372-12492" fmla="*/ 1017535 h 4341716"/>
              <a:gd name="connsiteX373-12493" fmla="*/ 3316618 w 9336686"/>
              <a:gd name="connsiteY373-12494" fmla="*/ 1087278 h 4341716"/>
              <a:gd name="connsiteX374-12495" fmla="*/ 3324086 w 9336686"/>
              <a:gd name="connsiteY374-12496" fmla="*/ 1124271 h 4341716"/>
              <a:gd name="connsiteX375-12497" fmla="*/ 3442974 w 9336686"/>
              <a:gd name="connsiteY375-12498" fmla="*/ 1203075 h 4341716"/>
              <a:gd name="connsiteX376-12499" fmla="*/ 3561862 w 9336686"/>
              <a:gd name="connsiteY376-12500" fmla="*/ 1124271 h 4341716"/>
              <a:gd name="connsiteX377-12501" fmla="*/ 3571625 w 9336686"/>
              <a:gd name="connsiteY377-12502" fmla="*/ 1075911 h 4341716"/>
              <a:gd name="connsiteX378-12503" fmla="*/ 3571625 w 9336686"/>
              <a:gd name="connsiteY378-12504" fmla="*/ 783111 h 4341716"/>
              <a:gd name="connsiteX379-12505" fmla="*/ 3700652 w 9336686"/>
              <a:gd name="connsiteY379-12506" fmla="*/ 654084 h 4341716"/>
              <a:gd name="connsiteX380-12507" fmla="*/ 3700651 w 9336686"/>
              <a:gd name="connsiteY380-12508" fmla="*/ 654085 h 4341716"/>
              <a:gd name="connsiteX381-12509" fmla="*/ 3829678 w 9336686"/>
              <a:gd name="connsiteY381-12510" fmla="*/ 783112 h 4341716"/>
              <a:gd name="connsiteX382-12511" fmla="*/ 3829678 w 9336686"/>
              <a:gd name="connsiteY382-12512" fmla="*/ 1405848 h 4341716"/>
              <a:gd name="connsiteX383-12513" fmla="*/ 3845908 w 9336686"/>
              <a:gd name="connsiteY383-12514" fmla="*/ 1432599 h 4341716"/>
              <a:gd name="connsiteX384-12515" fmla="*/ 3945472 w 9336686"/>
              <a:gd name="connsiteY384-12516" fmla="*/ 1479553 h 4341716"/>
              <a:gd name="connsiteX385-12517" fmla="*/ 4036708 w 9336686"/>
              <a:gd name="connsiteY385-12518" fmla="*/ 1441762 h 4341716"/>
              <a:gd name="connsiteX386-12519" fmla="*/ 4062914 w 9336686"/>
              <a:gd name="connsiteY386-12520" fmla="*/ 1402893 h 4341716"/>
              <a:gd name="connsiteX387-12521" fmla="*/ 4062914 w 9336686"/>
              <a:gd name="connsiteY387-12522" fmla="*/ 1326765 h 4341716"/>
              <a:gd name="connsiteX388-12523" fmla="*/ 4141718 w 9336686"/>
              <a:gd name="connsiteY388-12524" fmla="*/ 1207877 h 4341716"/>
              <a:gd name="connsiteX389-12525" fmla="*/ 4185518 w 9336686"/>
              <a:gd name="connsiteY389-12526" fmla="*/ 1199035 h 4341716"/>
              <a:gd name="connsiteX390-12527" fmla="*/ 4185518 w 9336686"/>
              <a:gd name="connsiteY390-12528" fmla="*/ 1197669 h 4341716"/>
              <a:gd name="connsiteX391-12529" fmla="*/ 4208998 w 9336686"/>
              <a:gd name="connsiteY391-12530" fmla="*/ 1195302 h 4341716"/>
              <a:gd name="connsiteX392-12531" fmla="*/ 4308727 w 9336686"/>
              <a:gd name="connsiteY392-12532" fmla="*/ 1109353 h 4341716"/>
              <a:gd name="connsiteX393-12533" fmla="*/ 4316928 w 9336686"/>
              <a:gd name="connsiteY393-12534" fmla="*/ 1062882 h 4341716"/>
              <a:gd name="connsiteX394-12535" fmla="*/ 4316928 w 9336686"/>
              <a:gd name="connsiteY394-12536" fmla="*/ 595713 h 4341716"/>
              <a:gd name="connsiteX395-12537" fmla="*/ 4445955 w 9336686"/>
              <a:gd name="connsiteY395-12538" fmla="*/ 466686 h 4341716"/>
              <a:gd name="connsiteX396-12539" fmla="*/ 4445954 w 9336686"/>
              <a:gd name="connsiteY396-12540" fmla="*/ 466685 h 4341716"/>
              <a:gd name="connsiteX397-12541" fmla="*/ 4574981 w 9336686"/>
              <a:gd name="connsiteY397-12542" fmla="*/ 595712 h 4341716"/>
              <a:gd name="connsiteX398-12543" fmla="*/ 4574981 w 9336686"/>
              <a:gd name="connsiteY398-12544" fmla="*/ 916347 h 4341716"/>
              <a:gd name="connsiteX399-12545" fmla="*/ 4592149 w 9336686"/>
              <a:gd name="connsiteY399-12546" fmla="*/ 944642 h 4341716"/>
              <a:gd name="connsiteX400-12547" fmla="*/ 4691712 w 9336686"/>
              <a:gd name="connsiteY400-12548" fmla="*/ 991596 h 4341716"/>
              <a:gd name="connsiteX401-12549" fmla="*/ 4810600 w 9336686"/>
              <a:gd name="connsiteY401-12550" fmla="*/ 912792 h 4341716"/>
              <a:gd name="connsiteX402-12551" fmla="*/ 4816700 w 9336686"/>
              <a:gd name="connsiteY402-12552" fmla="*/ 882576 h 4341716"/>
              <a:gd name="connsiteX403-12553" fmla="*/ 4816700 w 9336686"/>
              <a:gd name="connsiteY403-12554" fmla="*/ 275141 h 4341716"/>
              <a:gd name="connsiteX404-12555" fmla="*/ 4945727 w 9336686"/>
              <a:gd name="connsiteY404-12556" fmla="*/ 146114 h 4341716"/>
              <a:gd name="connsiteX405-12557" fmla="*/ 4945726 w 9336686"/>
              <a:gd name="connsiteY405-12558" fmla="*/ 146115 h 4341716"/>
              <a:gd name="connsiteX406-12559" fmla="*/ 5074753 w 9336686"/>
              <a:gd name="connsiteY406-12560" fmla="*/ 275142 h 4341716"/>
              <a:gd name="connsiteX407-12561" fmla="*/ 5074753 w 9336686"/>
              <a:gd name="connsiteY407-12562" fmla="*/ 386500 h 4341716"/>
              <a:gd name="connsiteX408-12563" fmla="*/ 5076579 w 9336686"/>
              <a:gd name="connsiteY408-12564" fmla="*/ 395545 h 4341716"/>
              <a:gd name="connsiteX409-12565" fmla="*/ 5195465 w 9336686"/>
              <a:gd name="connsiteY409-12566" fmla="*/ 474349 h 4341716"/>
              <a:gd name="connsiteX410-12567" fmla="*/ 5314353 w 9336686"/>
              <a:gd name="connsiteY410-12568" fmla="*/ 395545 h 4341716"/>
              <a:gd name="connsiteX411-12569" fmla="*/ 5318490 w 9336686"/>
              <a:gd name="connsiteY411-12570" fmla="*/ 375052 h 4341716"/>
              <a:gd name="connsiteX412-12571" fmla="*/ 5318490 w 9336686"/>
              <a:gd name="connsiteY412-12572" fmla="*/ 129027 h 4341716"/>
              <a:gd name="connsiteX413-12573" fmla="*/ 5447517 w 9336686"/>
              <a:gd name="connsiteY413-12574" fmla="*/ 0 h 43417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 ang="0">
                <a:pos x="connsiteX252-505" y="connsiteY252-506"/>
              </a:cxn>
              <a:cxn ang="0">
                <a:pos x="connsiteX253-507" y="connsiteY253-508"/>
              </a:cxn>
              <a:cxn ang="0">
                <a:pos x="connsiteX254-509" y="connsiteY254-510"/>
              </a:cxn>
              <a:cxn ang="0">
                <a:pos x="connsiteX255-511" y="connsiteY255-512"/>
              </a:cxn>
              <a:cxn ang="0">
                <a:pos x="connsiteX256-513" y="connsiteY256-514"/>
              </a:cxn>
              <a:cxn ang="0">
                <a:pos x="connsiteX257-515" y="connsiteY257-516"/>
              </a:cxn>
              <a:cxn ang="0">
                <a:pos x="connsiteX258-517" y="connsiteY258-518"/>
              </a:cxn>
              <a:cxn ang="0">
                <a:pos x="connsiteX259-519" y="connsiteY259-520"/>
              </a:cxn>
              <a:cxn ang="0">
                <a:pos x="connsiteX260-521" y="connsiteY260-522"/>
              </a:cxn>
              <a:cxn ang="0">
                <a:pos x="connsiteX261-523" y="connsiteY261-524"/>
              </a:cxn>
              <a:cxn ang="0">
                <a:pos x="connsiteX262-525" y="connsiteY262-526"/>
              </a:cxn>
              <a:cxn ang="0">
                <a:pos x="connsiteX263-527" y="connsiteY263-528"/>
              </a:cxn>
              <a:cxn ang="0">
                <a:pos x="connsiteX264-529" y="connsiteY264-530"/>
              </a:cxn>
              <a:cxn ang="0">
                <a:pos x="connsiteX265-531" y="connsiteY265-532"/>
              </a:cxn>
              <a:cxn ang="0">
                <a:pos x="connsiteX266-533" y="connsiteY266-534"/>
              </a:cxn>
              <a:cxn ang="0">
                <a:pos x="connsiteX267-535" y="connsiteY267-536"/>
              </a:cxn>
              <a:cxn ang="0">
                <a:pos x="connsiteX268-537" y="connsiteY268-538"/>
              </a:cxn>
              <a:cxn ang="0">
                <a:pos x="connsiteX269-539" y="connsiteY269-540"/>
              </a:cxn>
              <a:cxn ang="0">
                <a:pos x="connsiteX270-541" y="connsiteY270-542"/>
              </a:cxn>
              <a:cxn ang="0">
                <a:pos x="connsiteX271-543" y="connsiteY271-544"/>
              </a:cxn>
              <a:cxn ang="0">
                <a:pos x="connsiteX272-545" y="connsiteY272-546"/>
              </a:cxn>
              <a:cxn ang="0">
                <a:pos x="connsiteX273-547" y="connsiteY273-548"/>
              </a:cxn>
              <a:cxn ang="0">
                <a:pos x="connsiteX274-549" y="connsiteY274-550"/>
              </a:cxn>
              <a:cxn ang="0">
                <a:pos x="connsiteX275-551" y="connsiteY275-552"/>
              </a:cxn>
              <a:cxn ang="0">
                <a:pos x="connsiteX276-553" y="connsiteY276-554"/>
              </a:cxn>
              <a:cxn ang="0">
                <a:pos x="connsiteX277-555" y="connsiteY277-556"/>
              </a:cxn>
              <a:cxn ang="0">
                <a:pos x="connsiteX278-557" y="connsiteY278-558"/>
              </a:cxn>
              <a:cxn ang="0">
                <a:pos x="connsiteX279-559" y="connsiteY279-560"/>
              </a:cxn>
              <a:cxn ang="0">
                <a:pos x="connsiteX280-561" y="connsiteY280-562"/>
              </a:cxn>
              <a:cxn ang="0">
                <a:pos x="connsiteX281-563" y="connsiteY281-564"/>
              </a:cxn>
              <a:cxn ang="0">
                <a:pos x="connsiteX282-565" y="connsiteY282-566"/>
              </a:cxn>
              <a:cxn ang="0">
                <a:pos x="connsiteX283-567" y="connsiteY283-568"/>
              </a:cxn>
              <a:cxn ang="0">
                <a:pos x="connsiteX284-569" y="connsiteY284-570"/>
              </a:cxn>
              <a:cxn ang="0">
                <a:pos x="connsiteX285-571" y="connsiteY285-572"/>
              </a:cxn>
              <a:cxn ang="0">
                <a:pos x="connsiteX286-573" y="connsiteY286-574"/>
              </a:cxn>
              <a:cxn ang="0">
                <a:pos x="connsiteX287-575" y="connsiteY287-576"/>
              </a:cxn>
              <a:cxn ang="0">
                <a:pos x="connsiteX288-577" y="connsiteY288-578"/>
              </a:cxn>
              <a:cxn ang="0">
                <a:pos x="connsiteX289-579" y="connsiteY289-580"/>
              </a:cxn>
              <a:cxn ang="0">
                <a:pos x="connsiteX290-581" y="connsiteY290-582"/>
              </a:cxn>
              <a:cxn ang="0">
                <a:pos x="connsiteX291-583" y="connsiteY291-584"/>
              </a:cxn>
              <a:cxn ang="0">
                <a:pos x="connsiteX292-585" y="connsiteY292-586"/>
              </a:cxn>
              <a:cxn ang="0">
                <a:pos x="connsiteX293-587" y="connsiteY293-588"/>
              </a:cxn>
              <a:cxn ang="0">
                <a:pos x="connsiteX294-589" y="connsiteY294-590"/>
              </a:cxn>
              <a:cxn ang="0">
                <a:pos x="connsiteX295-591" y="connsiteY295-592"/>
              </a:cxn>
              <a:cxn ang="0">
                <a:pos x="connsiteX296-593" y="connsiteY296-594"/>
              </a:cxn>
              <a:cxn ang="0">
                <a:pos x="connsiteX297-595" y="connsiteY297-596"/>
              </a:cxn>
              <a:cxn ang="0">
                <a:pos x="connsiteX298-597" y="connsiteY298-598"/>
              </a:cxn>
              <a:cxn ang="0">
                <a:pos x="connsiteX299-599" y="connsiteY299-600"/>
              </a:cxn>
              <a:cxn ang="0">
                <a:pos x="connsiteX300-601" y="connsiteY300-602"/>
              </a:cxn>
              <a:cxn ang="0">
                <a:pos x="connsiteX301-603" y="connsiteY301-604"/>
              </a:cxn>
              <a:cxn ang="0">
                <a:pos x="connsiteX302-605" y="connsiteY302-606"/>
              </a:cxn>
              <a:cxn ang="0">
                <a:pos x="connsiteX303-607" y="connsiteY303-608"/>
              </a:cxn>
              <a:cxn ang="0">
                <a:pos x="connsiteX304-609" y="connsiteY304-610"/>
              </a:cxn>
              <a:cxn ang="0">
                <a:pos x="connsiteX305-611" y="connsiteY305-612"/>
              </a:cxn>
              <a:cxn ang="0">
                <a:pos x="connsiteX306-613" y="connsiteY306-614"/>
              </a:cxn>
              <a:cxn ang="0">
                <a:pos x="connsiteX307-615" y="connsiteY307-616"/>
              </a:cxn>
              <a:cxn ang="0">
                <a:pos x="connsiteX308-617" y="connsiteY308-618"/>
              </a:cxn>
              <a:cxn ang="0">
                <a:pos x="connsiteX309-619" y="connsiteY309-620"/>
              </a:cxn>
              <a:cxn ang="0">
                <a:pos x="connsiteX310-621" y="connsiteY310-622"/>
              </a:cxn>
              <a:cxn ang="0">
                <a:pos x="connsiteX311-623" y="connsiteY311-624"/>
              </a:cxn>
              <a:cxn ang="0">
                <a:pos x="connsiteX312-625" y="connsiteY312-626"/>
              </a:cxn>
              <a:cxn ang="0">
                <a:pos x="connsiteX313-627" y="connsiteY313-628"/>
              </a:cxn>
              <a:cxn ang="0">
                <a:pos x="connsiteX314-629" y="connsiteY314-630"/>
              </a:cxn>
              <a:cxn ang="0">
                <a:pos x="connsiteX315-631" y="connsiteY315-632"/>
              </a:cxn>
              <a:cxn ang="0">
                <a:pos x="connsiteX316-633" y="connsiteY316-634"/>
              </a:cxn>
              <a:cxn ang="0">
                <a:pos x="connsiteX317-635" y="connsiteY317-636"/>
              </a:cxn>
              <a:cxn ang="0">
                <a:pos x="connsiteX318-637" y="connsiteY318-638"/>
              </a:cxn>
              <a:cxn ang="0">
                <a:pos x="connsiteX319-639" y="connsiteY319-640"/>
              </a:cxn>
              <a:cxn ang="0">
                <a:pos x="connsiteX320-641" y="connsiteY320-642"/>
              </a:cxn>
              <a:cxn ang="0">
                <a:pos x="connsiteX321-643" y="connsiteY321-644"/>
              </a:cxn>
              <a:cxn ang="0">
                <a:pos x="connsiteX322-645" y="connsiteY322-646"/>
              </a:cxn>
              <a:cxn ang="0">
                <a:pos x="connsiteX323-647" y="connsiteY323-648"/>
              </a:cxn>
              <a:cxn ang="0">
                <a:pos x="connsiteX324-649" y="connsiteY324-650"/>
              </a:cxn>
              <a:cxn ang="0">
                <a:pos x="connsiteX325-651" y="connsiteY325-652"/>
              </a:cxn>
              <a:cxn ang="0">
                <a:pos x="connsiteX326-653" y="connsiteY326-654"/>
              </a:cxn>
              <a:cxn ang="0">
                <a:pos x="connsiteX327-655" y="connsiteY327-656"/>
              </a:cxn>
              <a:cxn ang="0">
                <a:pos x="connsiteX328-657" y="connsiteY328-658"/>
              </a:cxn>
              <a:cxn ang="0">
                <a:pos x="connsiteX329-659" y="connsiteY329-660"/>
              </a:cxn>
              <a:cxn ang="0">
                <a:pos x="connsiteX330-661" y="connsiteY330-662"/>
              </a:cxn>
              <a:cxn ang="0">
                <a:pos x="connsiteX331-663" y="connsiteY331-664"/>
              </a:cxn>
              <a:cxn ang="0">
                <a:pos x="connsiteX332-665" y="connsiteY332-666"/>
              </a:cxn>
              <a:cxn ang="0">
                <a:pos x="connsiteX333-667" y="connsiteY333-668"/>
              </a:cxn>
              <a:cxn ang="0">
                <a:pos x="connsiteX334-669" y="connsiteY334-670"/>
              </a:cxn>
              <a:cxn ang="0">
                <a:pos x="connsiteX335-671" y="connsiteY335-672"/>
              </a:cxn>
              <a:cxn ang="0">
                <a:pos x="connsiteX336-673" y="connsiteY336-674"/>
              </a:cxn>
              <a:cxn ang="0">
                <a:pos x="connsiteX337-675" y="connsiteY337-676"/>
              </a:cxn>
              <a:cxn ang="0">
                <a:pos x="connsiteX338-677" y="connsiteY338-678"/>
              </a:cxn>
              <a:cxn ang="0">
                <a:pos x="connsiteX339-679" y="connsiteY339-680"/>
              </a:cxn>
              <a:cxn ang="0">
                <a:pos x="connsiteX340-681" y="connsiteY340-682"/>
              </a:cxn>
              <a:cxn ang="0">
                <a:pos x="connsiteX341-683" y="connsiteY341-684"/>
              </a:cxn>
              <a:cxn ang="0">
                <a:pos x="connsiteX342-685" y="connsiteY342-686"/>
              </a:cxn>
              <a:cxn ang="0">
                <a:pos x="connsiteX343-687" y="connsiteY343-688"/>
              </a:cxn>
              <a:cxn ang="0">
                <a:pos x="connsiteX344-689" y="connsiteY344-690"/>
              </a:cxn>
              <a:cxn ang="0">
                <a:pos x="connsiteX345-691" y="connsiteY345-692"/>
              </a:cxn>
              <a:cxn ang="0">
                <a:pos x="connsiteX346-693" y="connsiteY346-694"/>
              </a:cxn>
              <a:cxn ang="0">
                <a:pos x="connsiteX347-695" y="connsiteY347-696"/>
              </a:cxn>
              <a:cxn ang="0">
                <a:pos x="connsiteX348-697" y="connsiteY348-698"/>
              </a:cxn>
              <a:cxn ang="0">
                <a:pos x="connsiteX349-699" y="connsiteY349-700"/>
              </a:cxn>
              <a:cxn ang="0">
                <a:pos x="connsiteX350-701" y="connsiteY350-702"/>
              </a:cxn>
              <a:cxn ang="0">
                <a:pos x="connsiteX351-703" y="connsiteY351-704"/>
              </a:cxn>
              <a:cxn ang="0">
                <a:pos x="connsiteX352-705" y="connsiteY352-706"/>
              </a:cxn>
              <a:cxn ang="0">
                <a:pos x="connsiteX353-707" y="connsiteY353-708"/>
              </a:cxn>
              <a:cxn ang="0">
                <a:pos x="connsiteX354-709" y="connsiteY354-710"/>
              </a:cxn>
              <a:cxn ang="0">
                <a:pos x="connsiteX355-711" y="connsiteY355-712"/>
              </a:cxn>
              <a:cxn ang="0">
                <a:pos x="connsiteX356-713" y="connsiteY356-714"/>
              </a:cxn>
              <a:cxn ang="0">
                <a:pos x="connsiteX357-715" y="connsiteY357-716"/>
              </a:cxn>
              <a:cxn ang="0">
                <a:pos x="connsiteX358-717" y="connsiteY358-718"/>
              </a:cxn>
              <a:cxn ang="0">
                <a:pos x="connsiteX359-719" y="connsiteY359-720"/>
              </a:cxn>
              <a:cxn ang="0">
                <a:pos x="connsiteX360-721" y="connsiteY360-722"/>
              </a:cxn>
              <a:cxn ang="0">
                <a:pos x="connsiteX361-723" y="connsiteY361-724"/>
              </a:cxn>
              <a:cxn ang="0">
                <a:pos x="connsiteX362-725" y="connsiteY362-726"/>
              </a:cxn>
              <a:cxn ang="0">
                <a:pos x="connsiteX363-727" y="connsiteY363-728"/>
              </a:cxn>
              <a:cxn ang="0">
                <a:pos x="connsiteX364-729" y="connsiteY364-730"/>
              </a:cxn>
              <a:cxn ang="0">
                <a:pos x="connsiteX365-731" y="connsiteY365-732"/>
              </a:cxn>
              <a:cxn ang="0">
                <a:pos x="connsiteX366-733" y="connsiteY366-734"/>
              </a:cxn>
              <a:cxn ang="0">
                <a:pos x="connsiteX367-735" y="connsiteY367-736"/>
              </a:cxn>
              <a:cxn ang="0">
                <a:pos x="connsiteX368-737" y="connsiteY368-738"/>
              </a:cxn>
              <a:cxn ang="0">
                <a:pos x="connsiteX369-739" y="connsiteY369-740"/>
              </a:cxn>
              <a:cxn ang="0">
                <a:pos x="connsiteX370-741" y="connsiteY370-742"/>
              </a:cxn>
              <a:cxn ang="0">
                <a:pos x="connsiteX371-743" y="connsiteY371-744"/>
              </a:cxn>
              <a:cxn ang="0">
                <a:pos x="connsiteX372-745" y="connsiteY372-746"/>
              </a:cxn>
              <a:cxn ang="0">
                <a:pos x="connsiteX373-747" y="connsiteY373-748"/>
              </a:cxn>
              <a:cxn ang="0">
                <a:pos x="connsiteX374-749" y="connsiteY374-750"/>
              </a:cxn>
              <a:cxn ang="0">
                <a:pos x="connsiteX375-751" y="connsiteY375-752"/>
              </a:cxn>
              <a:cxn ang="0">
                <a:pos x="connsiteX376-753" y="connsiteY376-754"/>
              </a:cxn>
              <a:cxn ang="0">
                <a:pos x="connsiteX377-755" y="connsiteY377-756"/>
              </a:cxn>
              <a:cxn ang="0">
                <a:pos x="connsiteX378-757" y="connsiteY378-758"/>
              </a:cxn>
              <a:cxn ang="0">
                <a:pos x="connsiteX379-759" y="connsiteY379-760"/>
              </a:cxn>
              <a:cxn ang="0">
                <a:pos x="connsiteX380-761" y="connsiteY380-762"/>
              </a:cxn>
              <a:cxn ang="0">
                <a:pos x="connsiteX381-763" y="connsiteY381-764"/>
              </a:cxn>
              <a:cxn ang="0">
                <a:pos x="connsiteX382-765" y="connsiteY382-766"/>
              </a:cxn>
              <a:cxn ang="0">
                <a:pos x="connsiteX383-767" y="connsiteY383-768"/>
              </a:cxn>
              <a:cxn ang="0">
                <a:pos x="connsiteX384-769" y="connsiteY384-770"/>
              </a:cxn>
              <a:cxn ang="0">
                <a:pos x="connsiteX385-771" y="connsiteY385-772"/>
              </a:cxn>
              <a:cxn ang="0">
                <a:pos x="connsiteX386-773" y="connsiteY386-774"/>
              </a:cxn>
              <a:cxn ang="0">
                <a:pos x="connsiteX387-775" y="connsiteY387-776"/>
              </a:cxn>
              <a:cxn ang="0">
                <a:pos x="connsiteX388-777" y="connsiteY388-778"/>
              </a:cxn>
              <a:cxn ang="0">
                <a:pos x="connsiteX389-779" y="connsiteY389-780"/>
              </a:cxn>
              <a:cxn ang="0">
                <a:pos x="connsiteX390-781" y="connsiteY390-782"/>
              </a:cxn>
              <a:cxn ang="0">
                <a:pos x="connsiteX391-783" y="connsiteY391-784"/>
              </a:cxn>
              <a:cxn ang="0">
                <a:pos x="connsiteX392-785" y="connsiteY392-786"/>
              </a:cxn>
              <a:cxn ang="0">
                <a:pos x="connsiteX393-787" y="connsiteY393-788"/>
              </a:cxn>
              <a:cxn ang="0">
                <a:pos x="connsiteX394-789" y="connsiteY394-790"/>
              </a:cxn>
              <a:cxn ang="0">
                <a:pos x="connsiteX395-791" y="connsiteY395-792"/>
              </a:cxn>
              <a:cxn ang="0">
                <a:pos x="connsiteX396-793" y="connsiteY396-794"/>
              </a:cxn>
              <a:cxn ang="0">
                <a:pos x="connsiteX397-795" y="connsiteY397-796"/>
              </a:cxn>
              <a:cxn ang="0">
                <a:pos x="connsiteX398-797" y="connsiteY398-798"/>
              </a:cxn>
              <a:cxn ang="0">
                <a:pos x="connsiteX399-799" y="connsiteY399-800"/>
              </a:cxn>
              <a:cxn ang="0">
                <a:pos x="connsiteX400-801" y="connsiteY400-802"/>
              </a:cxn>
              <a:cxn ang="0">
                <a:pos x="connsiteX401-803" y="connsiteY401-804"/>
              </a:cxn>
              <a:cxn ang="0">
                <a:pos x="connsiteX402-805" y="connsiteY402-806"/>
              </a:cxn>
              <a:cxn ang="0">
                <a:pos x="connsiteX403-807" y="connsiteY403-808"/>
              </a:cxn>
              <a:cxn ang="0">
                <a:pos x="connsiteX404-809" y="connsiteY404-810"/>
              </a:cxn>
              <a:cxn ang="0">
                <a:pos x="connsiteX405-811" y="connsiteY405-812"/>
              </a:cxn>
              <a:cxn ang="0">
                <a:pos x="connsiteX406-813" y="connsiteY406-814"/>
              </a:cxn>
              <a:cxn ang="0">
                <a:pos x="connsiteX407-815" y="connsiteY407-816"/>
              </a:cxn>
              <a:cxn ang="0">
                <a:pos x="connsiteX408-817" y="connsiteY408-818"/>
              </a:cxn>
              <a:cxn ang="0">
                <a:pos x="connsiteX409-819" y="connsiteY409-820"/>
              </a:cxn>
              <a:cxn ang="0">
                <a:pos x="connsiteX410-821" y="connsiteY410-822"/>
              </a:cxn>
              <a:cxn ang="0">
                <a:pos x="connsiteX411-823" y="connsiteY411-824"/>
              </a:cxn>
              <a:cxn ang="0">
                <a:pos x="connsiteX412-825" y="connsiteY412-826"/>
              </a:cxn>
              <a:cxn ang="0">
                <a:pos x="connsiteX413-827" y="connsiteY413-828"/>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6" y="3231596"/>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6" y="4060176"/>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8" y="2882746"/>
            <a:ext cx="4548553" cy="2872153"/>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4"/>
            <a:ext cx="4008056" cy="5937596"/>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headEnd/>
              <a:tailEnd/>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510">
                <a:defRPr sz="4000">
                  <a:solidFill>
                    <a:srgbClr val="FFFFFF"/>
                  </a:solidFill>
                  <a:effectLst>
                    <a:outerShdw blurRad="38100" dist="12700" dir="5400000" rotWithShape="0">
                      <a:srgbClr val="000000">
                        <a:alpha val="50000"/>
                      </a:srgbClr>
                    </a:outerShdw>
                  </a:effectLst>
                </a:defRPr>
              </a:pPr>
              <a:endParaRPr sz="5330" dirty="0">
                <a:solidFill>
                  <a:srgbClr val="FFFFFF"/>
                </a:solidFill>
                <a:effectLst>
                  <a:outerShdw blurRad="38100" dist="12700" dir="5400000" rotWithShape="0">
                    <a:srgbClr val="000000">
                      <a:alpha val="50000"/>
                    </a:srgbClr>
                  </a:outerShdw>
                </a:effectLst>
                <a:latin typeface="Calibri Light" panose="020F0302020204030204"/>
              </a:endParaRPr>
            </a:p>
          </p:txBody>
        </p:sp>
      </p:grpSp>
      <p:sp>
        <p:nvSpPr>
          <p:cNvPr id="10" name="Marcador de imagen 14"/>
          <p:cNvSpPr>
            <a:spLocks noGrp="1"/>
          </p:cNvSpPr>
          <p:nvPr>
            <p:ph type="pic" sz="quarter" idx="13"/>
          </p:nvPr>
        </p:nvSpPr>
        <p:spPr>
          <a:xfrm>
            <a:off x="7128099" y="1077338"/>
            <a:ext cx="3574976" cy="4746204"/>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5" y="3231595"/>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5" y="4060176"/>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80"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4982305"/>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2930767"/>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358055"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7" name="Marcador de imagen 16"/>
          <p:cNvSpPr>
            <a:spLocks noGrp="1"/>
          </p:cNvSpPr>
          <p:nvPr>
            <p:ph type="pic" sz="quarter" idx="14"/>
          </p:nvPr>
        </p:nvSpPr>
        <p:spPr>
          <a:xfrm>
            <a:off x="8091691"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9"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788880"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8305797"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349070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6357000"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7" name="Marcador de imagen 6"/>
          <p:cNvSpPr>
            <a:spLocks noGrp="1"/>
          </p:cNvSpPr>
          <p:nvPr>
            <p:ph type="pic" sz="quarter" idx="15"/>
          </p:nvPr>
        </p:nvSpPr>
        <p:spPr>
          <a:xfrm>
            <a:off x="9222972"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511447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15"/>
          <p:cNvSpPr>
            <a:spLocks noGrp="1"/>
          </p:cNvSpPr>
          <p:nvPr>
            <p:ph type="pic" sz="quarter" idx="15"/>
          </p:nvPr>
        </p:nvSpPr>
        <p:spPr>
          <a:xfrm>
            <a:off x="735949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8"/>
          <p:cNvSpPr>
            <a:spLocks noGrp="1"/>
          </p:cNvSpPr>
          <p:nvPr>
            <p:ph type="pic" sz="quarter" idx="13"/>
          </p:nvPr>
        </p:nvSpPr>
        <p:spPr>
          <a:xfrm>
            <a:off x="624419" y="4290654"/>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4"/>
          </p:nvPr>
        </p:nvSpPr>
        <p:spPr>
          <a:xfrm>
            <a:off x="6096002"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1" name="Marcador de imagen 10"/>
          <p:cNvSpPr>
            <a:spLocks noGrp="1"/>
          </p:cNvSpPr>
          <p:nvPr>
            <p:ph type="pic" sz="quarter" idx="15"/>
          </p:nvPr>
        </p:nvSpPr>
        <p:spPr>
          <a:xfrm>
            <a:off x="6096002" y="4290654"/>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5"/>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50000"/>
                </a:prst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50000"/>
                </a:prst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7"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7"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2"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2"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4"/>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6" name="Oval 105"/>
          <p:cNvSpPr>
            <a:spLocks noChangeAspect="1"/>
          </p:cNvSpPr>
          <p:nvPr userDrawn="1"/>
        </p:nvSpPr>
        <p:spPr>
          <a:xfrm>
            <a:off x="710333" y="2347948"/>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7" name="Text Placeholder 7"/>
          <p:cNvSpPr>
            <a:spLocks noGrp="1"/>
          </p:cNvSpPr>
          <p:nvPr>
            <p:ph type="body" sz="quarter" idx="65" hasCustomPrompt="1"/>
          </p:nvPr>
        </p:nvSpPr>
        <p:spPr>
          <a:xfrm>
            <a:off x="732028" y="2302866"/>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1"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6492164" y="1656564"/>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0" name="Oval 129"/>
          <p:cNvSpPr>
            <a:spLocks noChangeAspect="1"/>
          </p:cNvSpPr>
          <p:nvPr userDrawn="1"/>
        </p:nvSpPr>
        <p:spPr>
          <a:xfrm>
            <a:off x="6152265" y="2347948"/>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1" name="Text Placeholder 7"/>
          <p:cNvSpPr>
            <a:spLocks noGrp="1"/>
          </p:cNvSpPr>
          <p:nvPr>
            <p:ph type="body" sz="quarter" idx="67" hasCustomPrompt="1"/>
          </p:nvPr>
        </p:nvSpPr>
        <p:spPr>
          <a:xfrm>
            <a:off x="6173960" y="2302866"/>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3"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1050232" y="4182244"/>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4" name="Oval 146"/>
          <p:cNvSpPr>
            <a:spLocks noChangeAspect="1"/>
          </p:cNvSpPr>
          <p:nvPr userDrawn="1"/>
        </p:nvSpPr>
        <p:spPr>
          <a:xfrm>
            <a:off x="710333" y="4873631"/>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5" name="Text Placeholder 7"/>
          <p:cNvSpPr>
            <a:spLocks noGrp="1"/>
          </p:cNvSpPr>
          <p:nvPr>
            <p:ph type="body" sz="quarter" idx="72" hasCustomPrompt="1"/>
          </p:nvPr>
        </p:nvSpPr>
        <p:spPr>
          <a:xfrm>
            <a:off x="732028" y="4828548"/>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1"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6492164" y="4182244"/>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8" name="Oval 156"/>
          <p:cNvSpPr>
            <a:spLocks noChangeAspect="1"/>
          </p:cNvSpPr>
          <p:nvPr userDrawn="1"/>
        </p:nvSpPr>
        <p:spPr>
          <a:xfrm>
            <a:off x="6152265" y="4873631"/>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9" name="Text Placeholder 7"/>
          <p:cNvSpPr>
            <a:spLocks noGrp="1"/>
          </p:cNvSpPr>
          <p:nvPr>
            <p:ph type="body" sz="quarter" idx="77" hasCustomPrompt="1"/>
          </p:nvPr>
        </p:nvSpPr>
        <p:spPr>
          <a:xfrm>
            <a:off x="6173960" y="4828548"/>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3"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7" y="989763"/>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30"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6"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6" y="959479"/>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endParaRPr lang="es-ES_tradnl" dirty="0"/>
          </a:p>
        </p:txBody>
      </p:sp>
      <p:sp>
        <p:nvSpPr>
          <p:cNvPr id="6"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8"/>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7"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4"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7" name="Oval 29"/>
          <p:cNvSpPr>
            <a:spLocks noChangeAspect="1"/>
          </p:cNvSpPr>
          <p:nvPr userDrawn="1"/>
        </p:nvSpPr>
        <p:spPr>
          <a:xfrm>
            <a:off x="8334610"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8" name="Oval 34"/>
          <p:cNvSpPr>
            <a:spLocks noChangeAspect="1"/>
          </p:cNvSpPr>
          <p:nvPr userDrawn="1"/>
        </p:nvSpPr>
        <p:spPr>
          <a:xfrm>
            <a:off x="3873620" y="3114586"/>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9" name="Oval 36"/>
          <p:cNvSpPr>
            <a:spLocks noChangeAspect="1"/>
          </p:cNvSpPr>
          <p:nvPr userDrawn="1"/>
        </p:nvSpPr>
        <p:spPr>
          <a:xfrm>
            <a:off x="7514988" y="3114586"/>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3947172" y="3114586"/>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1" y="3114586"/>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1"/>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3" name="Picture Placeholder 2"/>
          <p:cNvSpPr>
            <a:spLocks noGrp="1" noChangeAspect="1"/>
          </p:cNvSpPr>
          <p:nvPr>
            <p:ph type="pic" sz="quarter" idx="17"/>
          </p:nvPr>
        </p:nvSpPr>
        <p:spPr>
          <a:xfrm>
            <a:off x="858413"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858649" y="4130547"/>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9" y="5854536"/>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5" y="1980091"/>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0" name="Picture Placeholder 2"/>
          <p:cNvSpPr>
            <a:spLocks noGrp="1" noChangeAspect="1"/>
          </p:cNvSpPr>
          <p:nvPr>
            <p:ph type="pic" sz="quarter" idx="55"/>
          </p:nvPr>
        </p:nvSpPr>
        <p:spPr>
          <a:xfrm>
            <a:off x="3665537"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3610341" y="4130547"/>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6"/>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1"/>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7" name="Picture Placeholder 2"/>
          <p:cNvSpPr>
            <a:spLocks noGrp="1" noChangeAspect="1"/>
          </p:cNvSpPr>
          <p:nvPr>
            <p:ph type="pic" sz="quarter" idx="56"/>
          </p:nvPr>
        </p:nvSpPr>
        <p:spPr>
          <a:xfrm>
            <a:off x="6429561"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6374364" y="4130547"/>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4" y="5854536"/>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1"/>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24" name="Picture Placeholder 2"/>
          <p:cNvSpPr>
            <a:spLocks noGrp="1" noChangeAspect="1"/>
          </p:cNvSpPr>
          <p:nvPr>
            <p:ph type="pic" sz="quarter" idx="57"/>
          </p:nvPr>
        </p:nvSpPr>
        <p:spPr>
          <a:xfrm>
            <a:off x="9219401"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9199956" y="4130547"/>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6" y="5854536"/>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1"/>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1" fmla="*/ 1524638 w 4048838"/>
              <a:gd name="connsiteY0-2" fmla="*/ 0 h 5364921"/>
              <a:gd name="connsiteX1-3" fmla="*/ 1524639 w 4048838"/>
              <a:gd name="connsiteY1-4" fmla="*/ 0 h 5364921"/>
              <a:gd name="connsiteX2-5" fmla="*/ 1524639 w 4048838"/>
              <a:gd name="connsiteY2-6" fmla="*/ 1177004 h 5364921"/>
              <a:gd name="connsiteX3-7" fmla="*/ 1534777 w 4048838"/>
              <a:gd name="connsiteY3-8" fmla="*/ 1126785 h 5364921"/>
              <a:gd name="connsiteX4-9" fmla="*/ 1653665 w 4048838"/>
              <a:gd name="connsiteY4-10" fmla="*/ 1047981 h 5364921"/>
              <a:gd name="connsiteX5-11" fmla="*/ 1772552 w 4048838"/>
              <a:gd name="connsiteY5-12" fmla="*/ 1126785 h 5364921"/>
              <a:gd name="connsiteX6-13" fmla="*/ 1782316 w 4048838"/>
              <a:gd name="connsiteY6-14" fmla="*/ 1175145 h 5364921"/>
              <a:gd name="connsiteX7-15" fmla="*/ 1782316 w 4048838"/>
              <a:gd name="connsiteY7-16" fmla="*/ 1761547 h 5364921"/>
              <a:gd name="connsiteX8-17" fmla="*/ 1911343 w 4048838"/>
              <a:gd name="connsiteY8-18" fmla="*/ 1890574 h 5364921"/>
              <a:gd name="connsiteX9-19" fmla="*/ 1911342 w 4048838"/>
              <a:gd name="connsiteY9-20" fmla="*/ 1890573 h 5364921"/>
              <a:gd name="connsiteX10-21" fmla="*/ 2040369 w 4048838"/>
              <a:gd name="connsiteY10-22" fmla="*/ 1761546 h 5364921"/>
              <a:gd name="connsiteX11-23" fmla="*/ 2040369 w 4048838"/>
              <a:gd name="connsiteY11-24" fmla="*/ 0 h 5364921"/>
              <a:gd name="connsiteX12-25" fmla="*/ 2040370 w 4048838"/>
              <a:gd name="connsiteY12-26" fmla="*/ 864584 h 5364921"/>
              <a:gd name="connsiteX13-27" fmla="*/ 2050508 w 4048838"/>
              <a:gd name="connsiteY13-28" fmla="*/ 814365 h 5364921"/>
              <a:gd name="connsiteX14-29" fmla="*/ 2169396 w 4048838"/>
              <a:gd name="connsiteY14-30" fmla="*/ 735561 h 5364921"/>
              <a:gd name="connsiteX15-31" fmla="*/ 2288283 w 4048838"/>
              <a:gd name="connsiteY15-32" fmla="*/ 814365 h 5364921"/>
              <a:gd name="connsiteX16-33" fmla="*/ 2291881 w 4048838"/>
              <a:gd name="connsiteY16-34" fmla="*/ 832184 h 5364921"/>
              <a:gd name="connsiteX17-35" fmla="*/ 2291881 w 4048838"/>
              <a:gd name="connsiteY17-36" fmla="*/ 1141130 h 5364921"/>
              <a:gd name="connsiteX18-37" fmla="*/ 2420908 w 4048838"/>
              <a:gd name="connsiteY18-38" fmla="*/ 1270157 h 5364921"/>
              <a:gd name="connsiteX19-39" fmla="*/ 2420907 w 4048838"/>
              <a:gd name="connsiteY19-40" fmla="*/ 1270156 h 5364921"/>
              <a:gd name="connsiteX20-41" fmla="*/ 2549934 w 4048838"/>
              <a:gd name="connsiteY20-42" fmla="*/ 1141129 h 5364921"/>
              <a:gd name="connsiteX21-43" fmla="*/ 2549934 w 4048838"/>
              <a:gd name="connsiteY21-44" fmla="*/ 1094391 h 5364921"/>
              <a:gd name="connsiteX22-45" fmla="*/ 2568603 w 4048838"/>
              <a:gd name="connsiteY22-46" fmla="*/ 1061849 h 5364921"/>
              <a:gd name="connsiteX23-47" fmla="*/ 2645668 w 4048838"/>
              <a:gd name="connsiteY23-48" fmla="*/ 1015405 h 5364921"/>
              <a:gd name="connsiteX24-49" fmla="*/ 2669148 w 4048838"/>
              <a:gd name="connsiteY24-50" fmla="*/ 1013038 h 5364921"/>
              <a:gd name="connsiteX25-51" fmla="*/ 2669148 w 4048838"/>
              <a:gd name="connsiteY25-52" fmla="*/ 1012300 h 5364921"/>
              <a:gd name="connsiteX26-53" fmla="*/ 2717218 w 4048838"/>
              <a:gd name="connsiteY26-54" fmla="*/ 1002596 h 5364921"/>
              <a:gd name="connsiteX27-55" fmla="*/ 2796021 w 4048838"/>
              <a:gd name="connsiteY27-56" fmla="*/ 883708 h 5364921"/>
              <a:gd name="connsiteX28-57" fmla="*/ 2796021 w 4048838"/>
              <a:gd name="connsiteY28-58" fmla="*/ 769724 h 5364921"/>
              <a:gd name="connsiteX29-59" fmla="*/ 2804410 w 4048838"/>
              <a:gd name="connsiteY29-60" fmla="*/ 728174 h 5364921"/>
              <a:gd name="connsiteX30-61" fmla="*/ 2923297 w 4048838"/>
              <a:gd name="connsiteY30-62" fmla="*/ 649370 h 5364921"/>
              <a:gd name="connsiteX31-63" fmla="*/ 3042184 w 4048838"/>
              <a:gd name="connsiteY31-64" fmla="*/ 728174 h 5364921"/>
              <a:gd name="connsiteX32-65" fmla="*/ 3044374 w 4048838"/>
              <a:gd name="connsiteY32-66" fmla="*/ 739019 h 5364921"/>
              <a:gd name="connsiteX33-67" fmla="*/ 3044374 w 4048838"/>
              <a:gd name="connsiteY33-68" fmla="*/ 892422 h 5364921"/>
              <a:gd name="connsiteX34-69" fmla="*/ 3123177 w 4048838"/>
              <a:gd name="connsiteY34-70" fmla="*/ 1011310 h 5364921"/>
              <a:gd name="connsiteX35-71" fmla="*/ 3171247 w 4048838"/>
              <a:gd name="connsiteY35-72" fmla="*/ 1021014 h 5364921"/>
              <a:gd name="connsiteX36-73" fmla="*/ 3171247 w 4048838"/>
              <a:gd name="connsiteY36-74" fmla="*/ 1021752 h 5364921"/>
              <a:gd name="connsiteX37-75" fmla="*/ 3194727 w 4048838"/>
              <a:gd name="connsiteY37-76" fmla="*/ 1024119 h 5364921"/>
              <a:gd name="connsiteX38-77" fmla="*/ 3294455 w 4048838"/>
              <a:gd name="connsiteY38-78" fmla="*/ 1110068 h 5364921"/>
              <a:gd name="connsiteX39-79" fmla="*/ 3296659 w 4048838"/>
              <a:gd name="connsiteY39-80" fmla="*/ 1122558 h 5364921"/>
              <a:gd name="connsiteX40-81" fmla="*/ 3296659 w 4048838"/>
              <a:gd name="connsiteY40-82" fmla="*/ 1256466 h 5364921"/>
              <a:gd name="connsiteX41-83" fmla="*/ 3425686 w 4048838"/>
              <a:gd name="connsiteY41-84" fmla="*/ 1385493 h 5364921"/>
              <a:gd name="connsiteX42-85" fmla="*/ 3425685 w 4048838"/>
              <a:gd name="connsiteY42-86" fmla="*/ 1385492 h 5364921"/>
              <a:gd name="connsiteX43-87" fmla="*/ 3554712 w 4048838"/>
              <a:gd name="connsiteY43-88" fmla="*/ 1256465 h 5364921"/>
              <a:gd name="connsiteX44-89" fmla="*/ 3554712 w 4048838"/>
              <a:gd name="connsiteY44-90" fmla="*/ 891211 h 5364921"/>
              <a:gd name="connsiteX45-91" fmla="*/ 3556916 w 4048838"/>
              <a:gd name="connsiteY45-92" fmla="*/ 878721 h 5364921"/>
              <a:gd name="connsiteX46-93" fmla="*/ 3656645 w 4048838"/>
              <a:gd name="connsiteY46-94" fmla="*/ 792772 h 5364921"/>
              <a:gd name="connsiteX47-95" fmla="*/ 3680125 w 4048838"/>
              <a:gd name="connsiteY47-96" fmla="*/ 790405 h 5364921"/>
              <a:gd name="connsiteX48-97" fmla="*/ 3680125 w 4048838"/>
              <a:gd name="connsiteY48-98" fmla="*/ 789667 h 5364921"/>
              <a:gd name="connsiteX49-99" fmla="*/ 3728195 w 4048838"/>
              <a:gd name="connsiteY49-100" fmla="*/ 779963 h 5364921"/>
              <a:gd name="connsiteX50-101" fmla="*/ 3806998 w 4048838"/>
              <a:gd name="connsiteY50-102" fmla="*/ 661075 h 5364921"/>
              <a:gd name="connsiteX51-103" fmla="*/ 3806998 w 4048838"/>
              <a:gd name="connsiteY51-104" fmla="*/ 284700 h 5364921"/>
              <a:gd name="connsiteX52-105" fmla="*/ 3815387 w 4048838"/>
              <a:gd name="connsiteY52-106" fmla="*/ 243150 h 5364921"/>
              <a:gd name="connsiteX53-107" fmla="*/ 3934274 w 4048838"/>
              <a:gd name="connsiteY53-108" fmla="*/ 164346 h 5364921"/>
              <a:gd name="connsiteX54-109" fmla="*/ 4033837 w 4048838"/>
              <a:gd name="connsiteY54-110" fmla="*/ 211300 h 5364921"/>
              <a:gd name="connsiteX55-111" fmla="*/ 4047851 w 4048838"/>
              <a:gd name="connsiteY55-112" fmla="*/ 234398 h 5364921"/>
              <a:gd name="connsiteX56-113" fmla="*/ 4047851 w 4048838"/>
              <a:gd name="connsiteY56-114" fmla="*/ 2080334 h 5364921"/>
              <a:gd name="connsiteX57-115" fmla="*/ 4048838 w 4048838"/>
              <a:gd name="connsiteY57-116" fmla="*/ 2080334 h 5364921"/>
              <a:gd name="connsiteX58-117" fmla="*/ 4048838 w 4048838"/>
              <a:gd name="connsiteY58-118" fmla="*/ 3156804 h 5364921"/>
              <a:gd name="connsiteX59-119" fmla="*/ 3970035 w 4048838"/>
              <a:gd name="connsiteY59-120" fmla="*/ 3275692 h 5364921"/>
              <a:gd name="connsiteX60-121" fmla="*/ 3921965 w 4048838"/>
              <a:gd name="connsiteY60-122" fmla="*/ 3285396 h 5364921"/>
              <a:gd name="connsiteX61-123" fmla="*/ 3921965 w 4048838"/>
              <a:gd name="connsiteY61-124" fmla="*/ 3286134 h 5364921"/>
              <a:gd name="connsiteX62-125" fmla="*/ 3898485 w 4048838"/>
              <a:gd name="connsiteY62-126" fmla="*/ 3288501 h 5364921"/>
              <a:gd name="connsiteX63-127" fmla="*/ 3821421 w 4048838"/>
              <a:gd name="connsiteY63-128" fmla="*/ 3334945 h 5364921"/>
              <a:gd name="connsiteX64-129" fmla="*/ 3800256 w 4048838"/>
              <a:gd name="connsiteY64-130" fmla="*/ 3371836 h 5364921"/>
              <a:gd name="connsiteX65-131" fmla="*/ 3800256 w 4048838"/>
              <a:gd name="connsiteY65-132" fmla="*/ 3435150 h 5364921"/>
              <a:gd name="connsiteX66-133" fmla="*/ 3721453 w 4048838"/>
              <a:gd name="connsiteY66-134" fmla="*/ 3554038 h 5364921"/>
              <a:gd name="connsiteX67-135" fmla="*/ 3673383 w 4048838"/>
              <a:gd name="connsiteY67-136" fmla="*/ 3563742 h 5364921"/>
              <a:gd name="connsiteX68-137" fmla="*/ 3673383 w 4048838"/>
              <a:gd name="connsiteY68-138" fmla="*/ 3564480 h 5364921"/>
              <a:gd name="connsiteX69-139" fmla="*/ 3649903 w 4048838"/>
              <a:gd name="connsiteY69-140" fmla="*/ 3566847 h 5364921"/>
              <a:gd name="connsiteX70-141" fmla="*/ 3550174 w 4048838"/>
              <a:gd name="connsiteY70-142" fmla="*/ 3652796 h 5364921"/>
              <a:gd name="connsiteX71-143" fmla="*/ 3550154 w 4048838"/>
              <a:gd name="connsiteY71-144" fmla="*/ 3652909 h 5364921"/>
              <a:gd name="connsiteX72-145" fmla="*/ 3550154 w 4048838"/>
              <a:gd name="connsiteY72-146" fmla="*/ 4212702 h 5364921"/>
              <a:gd name="connsiteX73-147" fmla="*/ 3471351 w 4048838"/>
              <a:gd name="connsiteY73-148" fmla="*/ 4331590 h 5364921"/>
              <a:gd name="connsiteX74-149" fmla="*/ 3423281 w 4048838"/>
              <a:gd name="connsiteY74-150" fmla="*/ 4341294 h 5364921"/>
              <a:gd name="connsiteX75-151" fmla="*/ 3423281 w 4048838"/>
              <a:gd name="connsiteY75-152" fmla="*/ 4342032 h 5364921"/>
              <a:gd name="connsiteX76-153" fmla="*/ 3399801 w 4048838"/>
              <a:gd name="connsiteY76-154" fmla="*/ 4344399 h 5364921"/>
              <a:gd name="connsiteX77-155" fmla="*/ 3300072 w 4048838"/>
              <a:gd name="connsiteY77-156" fmla="*/ 4430348 h 5364921"/>
              <a:gd name="connsiteX78-157" fmla="*/ 3299821 w 4048838"/>
              <a:gd name="connsiteY78-158" fmla="*/ 4431771 h 5364921"/>
              <a:gd name="connsiteX79-159" fmla="*/ 3299821 w 4048838"/>
              <a:gd name="connsiteY79-160" fmla="*/ 4700096 h 5364921"/>
              <a:gd name="connsiteX80-161" fmla="*/ 3170794 w 4048838"/>
              <a:gd name="connsiteY80-162" fmla="*/ 4829123 h 5364921"/>
              <a:gd name="connsiteX81-163" fmla="*/ 3170795 w 4048838"/>
              <a:gd name="connsiteY81-164" fmla="*/ 4829122 h 5364921"/>
              <a:gd name="connsiteX82-165" fmla="*/ 3041768 w 4048838"/>
              <a:gd name="connsiteY82-166" fmla="*/ 4700095 h 5364921"/>
              <a:gd name="connsiteX83-167" fmla="*/ 3041768 w 4048838"/>
              <a:gd name="connsiteY83-168" fmla="*/ 4420076 h 5364921"/>
              <a:gd name="connsiteX84-169" fmla="*/ 3039765 w 4048838"/>
              <a:gd name="connsiteY84-170" fmla="*/ 4408725 h 5364921"/>
              <a:gd name="connsiteX85-171" fmla="*/ 2940036 w 4048838"/>
              <a:gd name="connsiteY85-172" fmla="*/ 4322776 h 5364921"/>
              <a:gd name="connsiteX86-173" fmla="*/ 2916556 w 4048838"/>
              <a:gd name="connsiteY86-174" fmla="*/ 4320409 h 5364921"/>
              <a:gd name="connsiteX87-175" fmla="*/ 2916556 w 4048838"/>
              <a:gd name="connsiteY87-176" fmla="*/ 4319671 h 5364921"/>
              <a:gd name="connsiteX88-177" fmla="*/ 2868486 w 4048838"/>
              <a:gd name="connsiteY88-178" fmla="*/ 4309967 h 5364921"/>
              <a:gd name="connsiteX89-179" fmla="*/ 2789683 w 4048838"/>
              <a:gd name="connsiteY89-180" fmla="*/ 4191079 h 5364921"/>
              <a:gd name="connsiteX90-181" fmla="*/ 2789683 w 4048838"/>
              <a:gd name="connsiteY90-182" fmla="*/ 4100949 h 5364921"/>
              <a:gd name="connsiteX91-183" fmla="*/ 2781294 w 4048838"/>
              <a:gd name="connsiteY91-184" fmla="*/ 4059399 h 5364921"/>
              <a:gd name="connsiteX92-185" fmla="*/ 2662407 w 4048838"/>
              <a:gd name="connsiteY92-186" fmla="*/ 3980595 h 5364921"/>
              <a:gd name="connsiteX93-187" fmla="*/ 2543520 w 4048838"/>
              <a:gd name="connsiteY93-188" fmla="*/ 4059399 h 5364921"/>
              <a:gd name="connsiteX94-189" fmla="*/ 2541330 w 4048838"/>
              <a:gd name="connsiteY94-190" fmla="*/ 4070243 h 5364921"/>
              <a:gd name="connsiteX95-191" fmla="*/ 2541330 w 4048838"/>
              <a:gd name="connsiteY95-192" fmla="*/ 4311113 h 5364921"/>
              <a:gd name="connsiteX96-193" fmla="*/ 2462527 w 4048838"/>
              <a:gd name="connsiteY96-194" fmla="*/ 4430001 h 5364921"/>
              <a:gd name="connsiteX97-195" fmla="*/ 2414457 w 4048838"/>
              <a:gd name="connsiteY97-196" fmla="*/ 4439705 h 5364921"/>
              <a:gd name="connsiteX98-197" fmla="*/ 2414457 w 4048838"/>
              <a:gd name="connsiteY98-198" fmla="*/ 4440443 h 5364921"/>
              <a:gd name="connsiteX99-199" fmla="*/ 2390977 w 4048838"/>
              <a:gd name="connsiteY99-200" fmla="*/ 4442810 h 5364921"/>
              <a:gd name="connsiteX100-201" fmla="*/ 2291248 w 4048838"/>
              <a:gd name="connsiteY100-202" fmla="*/ 4528759 h 5364921"/>
              <a:gd name="connsiteX101-203" fmla="*/ 2290996 w 4048838"/>
              <a:gd name="connsiteY101-204" fmla="*/ 4530188 h 5364921"/>
              <a:gd name="connsiteX102-205" fmla="*/ 2290996 w 4048838"/>
              <a:gd name="connsiteY102-206" fmla="*/ 4634829 h 5364921"/>
              <a:gd name="connsiteX103-207" fmla="*/ 2161969 w 4048838"/>
              <a:gd name="connsiteY103-208" fmla="*/ 4763856 h 5364921"/>
              <a:gd name="connsiteX104-209" fmla="*/ 2161970 w 4048838"/>
              <a:gd name="connsiteY104-210" fmla="*/ 4763855 h 5364921"/>
              <a:gd name="connsiteX105-211" fmla="*/ 2032943 w 4048838"/>
              <a:gd name="connsiteY105-212" fmla="*/ 4634828 h 5364921"/>
              <a:gd name="connsiteX106-213" fmla="*/ 2032943 w 4048838"/>
              <a:gd name="connsiteY106-214" fmla="*/ 2080334 h 5364921"/>
              <a:gd name="connsiteX107-215" fmla="*/ 2032942 w 4048838"/>
              <a:gd name="connsiteY107-216" fmla="*/ 4651351 h 5364921"/>
              <a:gd name="connsiteX108-217" fmla="*/ 2022804 w 4048838"/>
              <a:gd name="connsiteY108-218" fmla="*/ 4601132 h 5364921"/>
              <a:gd name="connsiteX109-219" fmla="*/ 1903916 w 4048838"/>
              <a:gd name="connsiteY109-220" fmla="*/ 4522328 h 5364921"/>
              <a:gd name="connsiteX110-221" fmla="*/ 1785029 w 4048838"/>
              <a:gd name="connsiteY110-222" fmla="*/ 4601132 h 5364921"/>
              <a:gd name="connsiteX111-223" fmla="*/ 1775265 w 4048838"/>
              <a:gd name="connsiteY111-224" fmla="*/ 4649492 h 5364921"/>
              <a:gd name="connsiteX112-225" fmla="*/ 1775265 w 4048838"/>
              <a:gd name="connsiteY112-226" fmla="*/ 5235894 h 5364921"/>
              <a:gd name="connsiteX113-227" fmla="*/ 1646238 w 4048838"/>
              <a:gd name="connsiteY113-228" fmla="*/ 5364921 h 5364921"/>
              <a:gd name="connsiteX114-229" fmla="*/ 1646239 w 4048838"/>
              <a:gd name="connsiteY114-230" fmla="*/ 5364920 h 5364921"/>
              <a:gd name="connsiteX115-231" fmla="*/ 1517212 w 4048838"/>
              <a:gd name="connsiteY115-232" fmla="*/ 5235893 h 5364921"/>
              <a:gd name="connsiteX116-233" fmla="*/ 1517212 w 4048838"/>
              <a:gd name="connsiteY116-234" fmla="*/ 2080334 h 5364921"/>
              <a:gd name="connsiteX117-235" fmla="*/ 1517211 w 4048838"/>
              <a:gd name="connsiteY117-236" fmla="*/ 4338931 h 5364921"/>
              <a:gd name="connsiteX118-237" fmla="*/ 1507073 w 4048838"/>
              <a:gd name="connsiteY118-238" fmla="*/ 4288712 h 5364921"/>
              <a:gd name="connsiteX119-239" fmla="*/ 1388185 w 4048838"/>
              <a:gd name="connsiteY119-240" fmla="*/ 4209908 h 5364921"/>
              <a:gd name="connsiteX120-241" fmla="*/ 1269298 w 4048838"/>
              <a:gd name="connsiteY120-242" fmla="*/ 4288712 h 5364921"/>
              <a:gd name="connsiteX121-243" fmla="*/ 1265700 w 4048838"/>
              <a:gd name="connsiteY121-244" fmla="*/ 4306531 h 5364921"/>
              <a:gd name="connsiteX122-245" fmla="*/ 1265700 w 4048838"/>
              <a:gd name="connsiteY122-246" fmla="*/ 4615477 h 5364921"/>
              <a:gd name="connsiteX123-247" fmla="*/ 1136673 w 4048838"/>
              <a:gd name="connsiteY123-248" fmla="*/ 4744504 h 5364921"/>
              <a:gd name="connsiteX124-249" fmla="*/ 1136674 w 4048838"/>
              <a:gd name="connsiteY124-250" fmla="*/ 4744503 h 5364921"/>
              <a:gd name="connsiteX125-251" fmla="*/ 1007647 w 4048838"/>
              <a:gd name="connsiteY125-252" fmla="*/ 4615476 h 5364921"/>
              <a:gd name="connsiteX126-253" fmla="*/ 1007647 w 4048838"/>
              <a:gd name="connsiteY126-254" fmla="*/ 4568738 h 5364921"/>
              <a:gd name="connsiteX127-255" fmla="*/ 988978 w 4048838"/>
              <a:gd name="connsiteY127-256" fmla="*/ 4536196 h 5364921"/>
              <a:gd name="connsiteX128-257" fmla="*/ 911913 w 4048838"/>
              <a:gd name="connsiteY128-258" fmla="*/ 4489752 h 5364921"/>
              <a:gd name="connsiteX129-259" fmla="*/ 888433 w 4048838"/>
              <a:gd name="connsiteY129-260" fmla="*/ 4487385 h 5364921"/>
              <a:gd name="connsiteX130-261" fmla="*/ 888433 w 4048838"/>
              <a:gd name="connsiteY130-262" fmla="*/ 4486647 h 5364921"/>
              <a:gd name="connsiteX131-263" fmla="*/ 840363 w 4048838"/>
              <a:gd name="connsiteY131-264" fmla="*/ 4476943 h 5364921"/>
              <a:gd name="connsiteX132-265" fmla="*/ 761560 w 4048838"/>
              <a:gd name="connsiteY132-266" fmla="*/ 4358055 h 5364921"/>
              <a:gd name="connsiteX133-267" fmla="*/ 761560 w 4048838"/>
              <a:gd name="connsiteY133-268" fmla="*/ 4244071 h 5364921"/>
              <a:gd name="connsiteX134-269" fmla="*/ 753171 w 4048838"/>
              <a:gd name="connsiteY134-270" fmla="*/ 4202521 h 5364921"/>
              <a:gd name="connsiteX135-271" fmla="*/ 634284 w 4048838"/>
              <a:gd name="connsiteY135-272" fmla="*/ 4123717 h 5364921"/>
              <a:gd name="connsiteX136-273" fmla="*/ 515397 w 4048838"/>
              <a:gd name="connsiteY136-274" fmla="*/ 4202521 h 5364921"/>
              <a:gd name="connsiteX137-275" fmla="*/ 513207 w 4048838"/>
              <a:gd name="connsiteY137-276" fmla="*/ 4213366 h 5364921"/>
              <a:gd name="connsiteX138-277" fmla="*/ 513207 w 4048838"/>
              <a:gd name="connsiteY138-278" fmla="*/ 4366769 h 5364921"/>
              <a:gd name="connsiteX139-279" fmla="*/ 434404 w 4048838"/>
              <a:gd name="connsiteY139-280" fmla="*/ 4485657 h 5364921"/>
              <a:gd name="connsiteX140-281" fmla="*/ 386334 w 4048838"/>
              <a:gd name="connsiteY140-282" fmla="*/ 4495361 h 5364921"/>
              <a:gd name="connsiteX141-283" fmla="*/ 386334 w 4048838"/>
              <a:gd name="connsiteY141-284" fmla="*/ 4496099 h 5364921"/>
              <a:gd name="connsiteX142-285" fmla="*/ 362854 w 4048838"/>
              <a:gd name="connsiteY142-286" fmla="*/ 4498466 h 5364921"/>
              <a:gd name="connsiteX143-287" fmla="*/ 263125 w 4048838"/>
              <a:gd name="connsiteY143-288" fmla="*/ 4584415 h 5364921"/>
              <a:gd name="connsiteX144-289" fmla="*/ 260921 w 4048838"/>
              <a:gd name="connsiteY144-290" fmla="*/ 4596905 h 5364921"/>
              <a:gd name="connsiteX145-291" fmla="*/ 260921 w 4048838"/>
              <a:gd name="connsiteY145-292" fmla="*/ 4730813 h 5364921"/>
              <a:gd name="connsiteX146-293" fmla="*/ 131894 w 4048838"/>
              <a:gd name="connsiteY146-294" fmla="*/ 4859840 h 5364921"/>
              <a:gd name="connsiteX147-295" fmla="*/ 131895 w 4048838"/>
              <a:gd name="connsiteY147-296" fmla="*/ 4859839 h 5364921"/>
              <a:gd name="connsiteX148-297" fmla="*/ 2868 w 4048838"/>
              <a:gd name="connsiteY148-298" fmla="*/ 4730812 h 5364921"/>
              <a:gd name="connsiteX149-299" fmla="*/ 2868 w 4048838"/>
              <a:gd name="connsiteY149-300" fmla="*/ 4365558 h 5364921"/>
              <a:gd name="connsiteX150-301" fmla="*/ 664 w 4048838"/>
              <a:gd name="connsiteY150-302" fmla="*/ 4353068 h 5364921"/>
              <a:gd name="connsiteX151-303" fmla="*/ 0 w 4048838"/>
              <a:gd name="connsiteY151-304" fmla="*/ 4351789 h 5364921"/>
              <a:gd name="connsiteX152-305" fmla="*/ 0 w 4048838"/>
              <a:gd name="connsiteY152-306" fmla="*/ 858029 h 5364921"/>
              <a:gd name="connsiteX153-307" fmla="*/ 90123 w 4048838"/>
              <a:gd name="connsiteY153-308" fmla="*/ 858029 h 5364921"/>
              <a:gd name="connsiteX154-309" fmla="*/ 134300 w 4048838"/>
              <a:gd name="connsiteY154-310" fmla="*/ 866947 h 5364921"/>
              <a:gd name="connsiteX155-311" fmla="*/ 134300 w 4048838"/>
              <a:gd name="connsiteY155-312" fmla="*/ 867685 h 5364921"/>
              <a:gd name="connsiteX156-313" fmla="*/ 157780 w 4048838"/>
              <a:gd name="connsiteY156-314" fmla="*/ 870052 h 5364921"/>
              <a:gd name="connsiteX157-315" fmla="*/ 257509 w 4048838"/>
              <a:gd name="connsiteY157-316" fmla="*/ 956001 h 5364921"/>
              <a:gd name="connsiteX158-317" fmla="*/ 257760 w 4048838"/>
              <a:gd name="connsiteY158-318" fmla="*/ 957424 h 5364921"/>
              <a:gd name="connsiteX159-319" fmla="*/ 257760 w 4048838"/>
              <a:gd name="connsiteY159-320" fmla="*/ 1225749 h 5364921"/>
              <a:gd name="connsiteX160-321" fmla="*/ 386787 w 4048838"/>
              <a:gd name="connsiteY160-322" fmla="*/ 1354776 h 5364921"/>
              <a:gd name="connsiteX161-323" fmla="*/ 386786 w 4048838"/>
              <a:gd name="connsiteY161-324" fmla="*/ 1354775 h 5364921"/>
              <a:gd name="connsiteX162-325" fmla="*/ 515813 w 4048838"/>
              <a:gd name="connsiteY162-326" fmla="*/ 1225748 h 5364921"/>
              <a:gd name="connsiteX163-327" fmla="*/ 515813 w 4048838"/>
              <a:gd name="connsiteY163-328" fmla="*/ 945729 h 5364921"/>
              <a:gd name="connsiteX164-329" fmla="*/ 517816 w 4048838"/>
              <a:gd name="connsiteY164-330" fmla="*/ 934378 h 5364921"/>
              <a:gd name="connsiteX165-331" fmla="*/ 617545 w 4048838"/>
              <a:gd name="connsiteY165-332" fmla="*/ 848429 h 5364921"/>
              <a:gd name="connsiteX166-333" fmla="*/ 641025 w 4048838"/>
              <a:gd name="connsiteY166-334" fmla="*/ 846062 h 5364921"/>
              <a:gd name="connsiteX167-335" fmla="*/ 641025 w 4048838"/>
              <a:gd name="connsiteY167-336" fmla="*/ 845324 h 5364921"/>
              <a:gd name="connsiteX168-337" fmla="*/ 689095 w 4048838"/>
              <a:gd name="connsiteY168-338" fmla="*/ 835620 h 5364921"/>
              <a:gd name="connsiteX169-339" fmla="*/ 767898 w 4048838"/>
              <a:gd name="connsiteY169-340" fmla="*/ 716732 h 5364921"/>
              <a:gd name="connsiteX170-341" fmla="*/ 767898 w 4048838"/>
              <a:gd name="connsiteY170-342" fmla="*/ 626602 h 5364921"/>
              <a:gd name="connsiteX171-343" fmla="*/ 776287 w 4048838"/>
              <a:gd name="connsiteY171-344" fmla="*/ 585052 h 5364921"/>
              <a:gd name="connsiteX172-345" fmla="*/ 895174 w 4048838"/>
              <a:gd name="connsiteY172-346" fmla="*/ 506248 h 5364921"/>
              <a:gd name="connsiteX173-347" fmla="*/ 1014061 w 4048838"/>
              <a:gd name="connsiteY173-348" fmla="*/ 585052 h 5364921"/>
              <a:gd name="connsiteX174-349" fmla="*/ 1016251 w 4048838"/>
              <a:gd name="connsiteY174-350" fmla="*/ 595896 h 5364921"/>
              <a:gd name="connsiteX175-351" fmla="*/ 1016251 w 4048838"/>
              <a:gd name="connsiteY175-352" fmla="*/ 836766 h 5364921"/>
              <a:gd name="connsiteX176-353" fmla="*/ 1095054 w 4048838"/>
              <a:gd name="connsiteY176-354" fmla="*/ 955654 h 5364921"/>
              <a:gd name="connsiteX177-355" fmla="*/ 1143124 w 4048838"/>
              <a:gd name="connsiteY177-356" fmla="*/ 965358 h 5364921"/>
              <a:gd name="connsiteX178-357" fmla="*/ 1143124 w 4048838"/>
              <a:gd name="connsiteY178-358" fmla="*/ 966096 h 5364921"/>
              <a:gd name="connsiteX179-359" fmla="*/ 1166604 w 4048838"/>
              <a:gd name="connsiteY179-360" fmla="*/ 968463 h 5364921"/>
              <a:gd name="connsiteX180-361" fmla="*/ 1266333 w 4048838"/>
              <a:gd name="connsiteY180-362" fmla="*/ 1054412 h 5364921"/>
              <a:gd name="connsiteX181-363" fmla="*/ 1266585 w 4048838"/>
              <a:gd name="connsiteY181-364" fmla="*/ 1055841 h 5364921"/>
              <a:gd name="connsiteX182-365" fmla="*/ 1266585 w 4048838"/>
              <a:gd name="connsiteY182-366" fmla="*/ 1160482 h 5364921"/>
              <a:gd name="connsiteX183-367" fmla="*/ 1395612 w 4048838"/>
              <a:gd name="connsiteY183-368" fmla="*/ 1289509 h 5364921"/>
              <a:gd name="connsiteX184-369" fmla="*/ 1395611 w 4048838"/>
              <a:gd name="connsiteY184-370" fmla="*/ 1289508 h 5364921"/>
              <a:gd name="connsiteX185-371" fmla="*/ 1524638 w 4048838"/>
              <a:gd name="connsiteY185-372" fmla="*/ 1160481 h 5364921"/>
              <a:gd name="connsiteX186-373" fmla="*/ 1524638 w 4048838"/>
              <a:gd name="connsiteY186-374" fmla="*/ 0 h 5364921"/>
              <a:gd name="connsiteX0-375" fmla="*/ 1524638 w 4048838"/>
              <a:gd name="connsiteY0-376" fmla="*/ 0 h 5364921"/>
              <a:gd name="connsiteX1-377" fmla="*/ 1524639 w 4048838"/>
              <a:gd name="connsiteY1-378" fmla="*/ 0 h 5364921"/>
              <a:gd name="connsiteX2-379" fmla="*/ 1524639 w 4048838"/>
              <a:gd name="connsiteY2-380" fmla="*/ 1177004 h 5364921"/>
              <a:gd name="connsiteX3-381" fmla="*/ 1534777 w 4048838"/>
              <a:gd name="connsiteY3-382" fmla="*/ 1126785 h 5364921"/>
              <a:gd name="connsiteX4-383" fmla="*/ 1653665 w 4048838"/>
              <a:gd name="connsiteY4-384" fmla="*/ 1047981 h 5364921"/>
              <a:gd name="connsiteX5-385" fmla="*/ 1772552 w 4048838"/>
              <a:gd name="connsiteY5-386" fmla="*/ 1126785 h 5364921"/>
              <a:gd name="connsiteX6-387" fmla="*/ 1782316 w 4048838"/>
              <a:gd name="connsiteY6-388" fmla="*/ 1175145 h 5364921"/>
              <a:gd name="connsiteX7-389" fmla="*/ 1782316 w 4048838"/>
              <a:gd name="connsiteY7-390" fmla="*/ 1761547 h 5364921"/>
              <a:gd name="connsiteX8-391" fmla="*/ 1911343 w 4048838"/>
              <a:gd name="connsiteY8-392" fmla="*/ 1890574 h 5364921"/>
              <a:gd name="connsiteX9-393" fmla="*/ 1911342 w 4048838"/>
              <a:gd name="connsiteY9-394" fmla="*/ 1890573 h 5364921"/>
              <a:gd name="connsiteX10-395" fmla="*/ 2040369 w 4048838"/>
              <a:gd name="connsiteY10-396" fmla="*/ 1761546 h 5364921"/>
              <a:gd name="connsiteX11-397" fmla="*/ 2040370 w 4048838"/>
              <a:gd name="connsiteY11-398" fmla="*/ 864584 h 5364921"/>
              <a:gd name="connsiteX12-399" fmla="*/ 2050508 w 4048838"/>
              <a:gd name="connsiteY12-400" fmla="*/ 814365 h 5364921"/>
              <a:gd name="connsiteX13-401" fmla="*/ 2169396 w 4048838"/>
              <a:gd name="connsiteY13-402" fmla="*/ 735561 h 5364921"/>
              <a:gd name="connsiteX14-403" fmla="*/ 2288283 w 4048838"/>
              <a:gd name="connsiteY14-404" fmla="*/ 814365 h 5364921"/>
              <a:gd name="connsiteX15-405" fmla="*/ 2291881 w 4048838"/>
              <a:gd name="connsiteY15-406" fmla="*/ 832184 h 5364921"/>
              <a:gd name="connsiteX16-407" fmla="*/ 2291881 w 4048838"/>
              <a:gd name="connsiteY16-408" fmla="*/ 1141130 h 5364921"/>
              <a:gd name="connsiteX17-409" fmla="*/ 2420908 w 4048838"/>
              <a:gd name="connsiteY17-410" fmla="*/ 1270157 h 5364921"/>
              <a:gd name="connsiteX18-411" fmla="*/ 2420907 w 4048838"/>
              <a:gd name="connsiteY18-412" fmla="*/ 1270156 h 5364921"/>
              <a:gd name="connsiteX19-413" fmla="*/ 2549934 w 4048838"/>
              <a:gd name="connsiteY19-414" fmla="*/ 1141129 h 5364921"/>
              <a:gd name="connsiteX20-415" fmla="*/ 2549934 w 4048838"/>
              <a:gd name="connsiteY20-416" fmla="*/ 1094391 h 5364921"/>
              <a:gd name="connsiteX21-417" fmla="*/ 2568603 w 4048838"/>
              <a:gd name="connsiteY21-418" fmla="*/ 1061849 h 5364921"/>
              <a:gd name="connsiteX22-419" fmla="*/ 2645668 w 4048838"/>
              <a:gd name="connsiteY22-420" fmla="*/ 1015405 h 5364921"/>
              <a:gd name="connsiteX23-421" fmla="*/ 2669148 w 4048838"/>
              <a:gd name="connsiteY23-422" fmla="*/ 1013038 h 5364921"/>
              <a:gd name="connsiteX24-423" fmla="*/ 2669148 w 4048838"/>
              <a:gd name="connsiteY24-424" fmla="*/ 1012300 h 5364921"/>
              <a:gd name="connsiteX25-425" fmla="*/ 2717218 w 4048838"/>
              <a:gd name="connsiteY25-426" fmla="*/ 1002596 h 5364921"/>
              <a:gd name="connsiteX26-427" fmla="*/ 2796021 w 4048838"/>
              <a:gd name="connsiteY26-428" fmla="*/ 883708 h 5364921"/>
              <a:gd name="connsiteX27-429" fmla="*/ 2796021 w 4048838"/>
              <a:gd name="connsiteY27-430" fmla="*/ 769724 h 5364921"/>
              <a:gd name="connsiteX28-431" fmla="*/ 2804410 w 4048838"/>
              <a:gd name="connsiteY28-432" fmla="*/ 728174 h 5364921"/>
              <a:gd name="connsiteX29-433" fmla="*/ 2923297 w 4048838"/>
              <a:gd name="connsiteY29-434" fmla="*/ 649370 h 5364921"/>
              <a:gd name="connsiteX30-435" fmla="*/ 3042184 w 4048838"/>
              <a:gd name="connsiteY30-436" fmla="*/ 728174 h 5364921"/>
              <a:gd name="connsiteX31-437" fmla="*/ 3044374 w 4048838"/>
              <a:gd name="connsiteY31-438" fmla="*/ 739019 h 5364921"/>
              <a:gd name="connsiteX32-439" fmla="*/ 3044374 w 4048838"/>
              <a:gd name="connsiteY32-440" fmla="*/ 892422 h 5364921"/>
              <a:gd name="connsiteX33-441" fmla="*/ 3123177 w 4048838"/>
              <a:gd name="connsiteY33-442" fmla="*/ 1011310 h 5364921"/>
              <a:gd name="connsiteX34-443" fmla="*/ 3171247 w 4048838"/>
              <a:gd name="connsiteY34-444" fmla="*/ 1021014 h 5364921"/>
              <a:gd name="connsiteX35-445" fmla="*/ 3171247 w 4048838"/>
              <a:gd name="connsiteY35-446" fmla="*/ 1021752 h 5364921"/>
              <a:gd name="connsiteX36-447" fmla="*/ 3194727 w 4048838"/>
              <a:gd name="connsiteY36-448" fmla="*/ 1024119 h 5364921"/>
              <a:gd name="connsiteX37-449" fmla="*/ 3294455 w 4048838"/>
              <a:gd name="connsiteY37-450" fmla="*/ 1110068 h 5364921"/>
              <a:gd name="connsiteX38-451" fmla="*/ 3296659 w 4048838"/>
              <a:gd name="connsiteY38-452" fmla="*/ 1122558 h 5364921"/>
              <a:gd name="connsiteX39-453" fmla="*/ 3296659 w 4048838"/>
              <a:gd name="connsiteY39-454" fmla="*/ 1256466 h 5364921"/>
              <a:gd name="connsiteX40-455" fmla="*/ 3425686 w 4048838"/>
              <a:gd name="connsiteY40-456" fmla="*/ 1385493 h 5364921"/>
              <a:gd name="connsiteX41-457" fmla="*/ 3425685 w 4048838"/>
              <a:gd name="connsiteY41-458" fmla="*/ 1385492 h 5364921"/>
              <a:gd name="connsiteX42-459" fmla="*/ 3554712 w 4048838"/>
              <a:gd name="connsiteY42-460" fmla="*/ 1256465 h 5364921"/>
              <a:gd name="connsiteX43-461" fmla="*/ 3554712 w 4048838"/>
              <a:gd name="connsiteY43-462" fmla="*/ 891211 h 5364921"/>
              <a:gd name="connsiteX44-463" fmla="*/ 3556916 w 4048838"/>
              <a:gd name="connsiteY44-464" fmla="*/ 878721 h 5364921"/>
              <a:gd name="connsiteX45-465" fmla="*/ 3656645 w 4048838"/>
              <a:gd name="connsiteY45-466" fmla="*/ 792772 h 5364921"/>
              <a:gd name="connsiteX46-467" fmla="*/ 3680125 w 4048838"/>
              <a:gd name="connsiteY46-468" fmla="*/ 790405 h 5364921"/>
              <a:gd name="connsiteX47-469" fmla="*/ 3680125 w 4048838"/>
              <a:gd name="connsiteY47-470" fmla="*/ 789667 h 5364921"/>
              <a:gd name="connsiteX48-471" fmla="*/ 3728195 w 4048838"/>
              <a:gd name="connsiteY48-472" fmla="*/ 779963 h 5364921"/>
              <a:gd name="connsiteX49-473" fmla="*/ 3806998 w 4048838"/>
              <a:gd name="connsiteY49-474" fmla="*/ 661075 h 5364921"/>
              <a:gd name="connsiteX50-475" fmla="*/ 3806998 w 4048838"/>
              <a:gd name="connsiteY50-476" fmla="*/ 284700 h 5364921"/>
              <a:gd name="connsiteX51-477" fmla="*/ 3815387 w 4048838"/>
              <a:gd name="connsiteY51-478" fmla="*/ 243150 h 5364921"/>
              <a:gd name="connsiteX52-479" fmla="*/ 3934274 w 4048838"/>
              <a:gd name="connsiteY52-480" fmla="*/ 164346 h 5364921"/>
              <a:gd name="connsiteX53-481" fmla="*/ 4033837 w 4048838"/>
              <a:gd name="connsiteY53-482" fmla="*/ 211300 h 5364921"/>
              <a:gd name="connsiteX54-483" fmla="*/ 4047851 w 4048838"/>
              <a:gd name="connsiteY54-484" fmla="*/ 234398 h 5364921"/>
              <a:gd name="connsiteX55-485" fmla="*/ 4047851 w 4048838"/>
              <a:gd name="connsiteY55-486" fmla="*/ 2080334 h 5364921"/>
              <a:gd name="connsiteX56-487" fmla="*/ 4048838 w 4048838"/>
              <a:gd name="connsiteY56-488" fmla="*/ 2080334 h 5364921"/>
              <a:gd name="connsiteX57-489" fmla="*/ 4048838 w 4048838"/>
              <a:gd name="connsiteY57-490" fmla="*/ 3156804 h 5364921"/>
              <a:gd name="connsiteX58-491" fmla="*/ 3970035 w 4048838"/>
              <a:gd name="connsiteY58-492" fmla="*/ 3275692 h 5364921"/>
              <a:gd name="connsiteX59-493" fmla="*/ 3921965 w 4048838"/>
              <a:gd name="connsiteY59-494" fmla="*/ 3285396 h 5364921"/>
              <a:gd name="connsiteX60-495" fmla="*/ 3921965 w 4048838"/>
              <a:gd name="connsiteY60-496" fmla="*/ 3286134 h 5364921"/>
              <a:gd name="connsiteX61-497" fmla="*/ 3898485 w 4048838"/>
              <a:gd name="connsiteY61-498" fmla="*/ 3288501 h 5364921"/>
              <a:gd name="connsiteX62-499" fmla="*/ 3821421 w 4048838"/>
              <a:gd name="connsiteY62-500" fmla="*/ 3334945 h 5364921"/>
              <a:gd name="connsiteX63-501" fmla="*/ 3800256 w 4048838"/>
              <a:gd name="connsiteY63-502" fmla="*/ 3371836 h 5364921"/>
              <a:gd name="connsiteX64-503" fmla="*/ 3800256 w 4048838"/>
              <a:gd name="connsiteY64-504" fmla="*/ 3435150 h 5364921"/>
              <a:gd name="connsiteX65-505" fmla="*/ 3721453 w 4048838"/>
              <a:gd name="connsiteY65-506" fmla="*/ 3554038 h 5364921"/>
              <a:gd name="connsiteX66-507" fmla="*/ 3673383 w 4048838"/>
              <a:gd name="connsiteY66-508" fmla="*/ 3563742 h 5364921"/>
              <a:gd name="connsiteX67-509" fmla="*/ 3673383 w 4048838"/>
              <a:gd name="connsiteY67-510" fmla="*/ 3564480 h 5364921"/>
              <a:gd name="connsiteX68-511" fmla="*/ 3649903 w 4048838"/>
              <a:gd name="connsiteY68-512" fmla="*/ 3566847 h 5364921"/>
              <a:gd name="connsiteX69-513" fmla="*/ 3550174 w 4048838"/>
              <a:gd name="connsiteY69-514" fmla="*/ 3652796 h 5364921"/>
              <a:gd name="connsiteX70-515" fmla="*/ 3550154 w 4048838"/>
              <a:gd name="connsiteY70-516" fmla="*/ 3652909 h 5364921"/>
              <a:gd name="connsiteX71-517" fmla="*/ 3550154 w 4048838"/>
              <a:gd name="connsiteY71-518" fmla="*/ 4212702 h 5364921"/>
              <a:gd name="connsiteX72-519" fmla="*/ 3471351 w 4048838"/>
              <a:gd name="connsiteY72-520" fmla="*/ 4331590 h 5364921"/>
              <a:gd name="connsiteX73-521" fmla="*/ 3423281 w 4048838"/>
              <a:gd name="connsiteY73-522" fmla="*/ 4341294 h 5364921"/>
              <a:gd name="connsiteX74-523" fmla="*/ 3423281 w 4048838"/>
              <a:gd name="connsiteY74-524" fmla="*/ 4342032 h 5364921"/>
              <a:gd name="connsiteX75-525" fmla="*/ 3399801 w 4048838"/>
              <a:gd name="connsiteY75-526" fmla="*/ 4344399 h 5364921"/>
              <a:gd name="connsiteX76-527" fmla="*/ 3300072 w 4048838"/>
              <a:gd name="connsiteY76-528" fmla="*/ 4430348 h 5364921"/>
              <a:gd name="connsiteX77-529" fmla="*/ 3299821 w 4048838"/>
              <a:gd name="connsiteY77-530" fmla="*/ 4431771 h 5364921"/>
              <a:gd name="connsiteX78-531" fmla="*/ 3299821 w 4048838"/>
              <a:gd name="connsiteY78-532" fmla="*/ 4700096 h 5364921"/>
              <a:gd name="connsiteX79-533" fmla="*/ 3170794 w 4048838"/>
              <a:gd name="connsiteY79-534" fmla="*/ 4829123 h 5364921"/>
              <a:gd name="connsiteX80-535" fmla="*/ 3170795 w 4048838"/>
              <a:gd name="connsiteY80-536" fmla="*/ 4829122 h 5364921"/>
              <a:gd name="connsiteX81-537" fmla="*/ 3041768 w 4048838"/>
              <a:gd name="connsiteY81-538" fmla="*/ 4700095 h 5364921"/>
              <a:gd name="connsiteX82-539" fmla="*/ 3041768 w 4048838"/>
              <a:gd name="connsiteY82-540" fmla="*/ 4420076 h 5364921"/>
              <a:gd name="connsiteX83-541" fmla="*/ 3039765 w 4048838"/>
              <a:gd name="connsiteY83-542" fmla="*/ 4408725 h 5364921"/>
              <a:gd name="connsiteX84-543" fmla="*/ 2940036 w 4048838"/>
              <a:gd name="connsiteY84-544" fmla="*/ 4322776 h 5364921"/>
              <a:gd name="connsiteX85-545" fmla="*/ 2916556 w 4048838"/>
              <a:gd name="connsiteY85-546" fmla="*/ 4320409 h 5364921"/>
              <a:gd name="connsiteX86-547" fmla="*/ 2916556 w 4048838"/>
              <a:gd name="connsiteY86-548" fmla="*/ 4319671 h 5364921"/>
              <a:gd name="connsiteX87-549" fmla="*/ 2868486 w 4048838"/>
              <a:gd name="connsiteY87-550" fmla="*/ 4309967 h 5364921"/>
              <a:gd name="connsiteX88-551" fmla="*/ 2789683 w 4048838"/>
              <a:gd name="connsiteY88-552" fmla="*/ 4191079 h 5364921"/>
              <a:gd name="connsiteX89-553" fmla="*/ 2789683 w 4048838"/>
              <a:gd name="connsiteY89-554" fmla="*/ 4100949 h 5364921"/>
              <a:gd name="connsiteX90-555" fmla="*/ 2781294 w 4048838"/>
              <a:gd name="connsiteY90-556" fmla="*/ 4059399 h 5364921"/>
              <a:gd name="connsiteX91-557" fmla="*/ 2662407 w 4048838"/>
              <a:gd name="connsiteY91-558" fmla="*/ 3980595 h 5364921"/>
              <a:gd name="connsiteX92-559" fmla="*/ 2543520 w 4048838"/>
              <a:gd name="connsiteY92-560" fmla="*/ 4059399 h 5364921"/>
              <a:gd name="connsiteX93-561" fmla="*/ 2541330 w 4048838"/>
              <a:gd name="connsiteY93-562" fmla="*/ 4070243 h 5364921"/>
              <a:gd name="connsiteX94-563" fmla="*/ 2541330 w 4048838"/>
              <a:gd name="connsiteY94-564" fmla="*/ 4311113 h 5364921"/>
              <a:gd name="connsiteX95-565" fmla="*/ 2462527 w 4048838"/>
              <a:gd name="connsiteY95-566" fmla="*/ 4430001 h 5364921"/>
              <a:gd name="connsiteX96-567" fmla="*/ 2414457 w 4048838"/>
              <a:gd name="connsiteY96-568" fmla="*/ 4439705 h 5364921"/>
              <a:gd name="connsiteX97-569" fmla="*/ 2414457 w 4048838"/>
              <a:gd name="connsiteY97-570" fmla="*/ 4440443 h 5364921"/>
              <a:gd name="connsiteX98-571" fmla="*/ 2390977 w 4048838"/>
              <a:gd name="connsiteY98-572" fmla="*/ 4442810 h 5364921"/>
              <a:gd name="connsiteX99-573" fmla="*/ 2291248 w 4048838"/>
              <a:gd name="connsiteY99-574" fmla="*/ 4528759 h 5364921"/>
              <a:gd name="connsiteX100-575" fmla="*/ 2290996 w 4048838"/>
              <a:gd name="connsiteY100-576" fmla="*/ 4530188 h 5364921"/>
              <a:gd name="connsiteX101-577" fmla="*/ 2290996 w 4048838"/>
              <a:gd name="connsiteY101-578" fmla="*/ 4634829 h 5364921"/>
              <a:gd name="connsiteX102-579" fmla="*/ 2161969 w 4048838"/>
              <a:gd name="connsiteY102-580" fmla="*/ 4763856 h 5364921"/>
              <a:gd name="connsiteX103-581" fmla="*/ 2161970 w 4048838"/>
              <a:gd name="connsiteY103-582" fmla="*/ 4763855 h 5364921"/>
              <a:gd name="connsiteX104-583" fmla="*/ 2032943 w 4048838"/>
              <a:gd name="connsiteY104-584" fmla="*/ 4634828 h 5364921"/>
              <a:gd name="connsiteX105-585" fmla="*/ 2032943 w 4048838"/>
              <a:gd name="connsiteY105-586" fmla="*/ 2080334 h 5364921"/>
              <a:gd name="connsiteX106-587" fmla="*/ 2032942 w 4048838"/>
              <a:gd name="connsiteY106-588" fmla="*/ 4651351 h 5364921"/>
              <a:gd name="connsiteX107-589" fmla="*/ 2022804 w 4048838"/>
              <a:gd name="connsiteY107-590" fmla="*/ 4601132 h 5364921"/>
              <a:gd name="connsiteX108-591" fmla="*/ 1903916 w 4048838"/>
              <a:gd name="connsiteY108-592" fmla="*/ 4522328 h 5364921"/>
              <a:gd name="connsiteX109-593" fmla="*/ 1785029 w 4048838"/>
              <a:gd name="connsiteY109-594" fmla="*/ 4601132 h 5364921"/>
              <a:gd name="connsiteX110-595" fmla="*/ 1775265 w 4048838"/>
              <a:gd name="connsiteY110-596" fmla="*/ 4649492 h 5364921"/>
              <a:gd name="connsiteX111-597" fmla="*/ 1775265 w 4048838"/>
              <a:gd name="connsiteY111-598" fmla="*/ 5235894 h 5364921"/>
              <a:gd name="connsiteX112-599" fmla="*/ 1646238 w 4048838"/>
              <a:gd name="connsiteY112-600" fmla="*/ 5364921 h 5364921"/>
              <a:gd name="connsiteX113-601" fmla="*/ 1646239 w 4048838"/>
              <a:gd name="connsiteY113-602" fmla="*/ 5364920 h 5364921"/>
              <a:gd name="connsiteX114-603" fmla="*/ 1517212 w 4048838"/>
              <a:gd name="connsiteY114-604" fmla="*/ 5235893 h 5364921"/>
              <a:gd name="connsiteX115-605" fmla="*/ 1517212 w 4048838"/>
              <a:gd name="connsiteY115-606" fmla="*/ 2080334 h 5364921"/>
              <a:gd name="connsiteX116-607" fmla="*/ 1517211 w 4048838"/>
              <a:gd name="connsiteY116-608" fmla="*/ 4338931 h 5364921"/>
              <a:gd name="connsiteX117-609" fmla="*/ 1507073 w 4048838"/>
              <a:gd name="connsiteY117-610" fmla="*/ 4288712 h 5364921"/>
              <a:gd name="connsiteX118-611" fmla="*/ 1388185 w 4048838"/>
              <a:gd name="connsiteY118-612" fmla="*/ 4209908 h 5364921"/>
              <a:gd name="connsiteX119-613" fmla="*/ 1269298 w 4048838"/>
              <a:gd name="connsiteY119-614" fmla="*/ 4288712 h 5364921"/>
              <a:gd name="connsiteX120-615" fmla="*/ 1265700 w 4048838"/>
              <a:gd name="connsiteY120-616" fmla="*/ 4306531 h 5364921"/>
              <a:gd name="connsiteX121-617" fmla="*/ 1265700 w 4048838"/>
              <a:gd name="connsiteY121-618" fmla="*/ 4615477 h 5364921"/>
              <a:gd name="connsiteX122-619" fmla="*/ 1136673 w 4048838"/>
              <a:gd name="connsiteY122-620" fmla="*/ 4744504 h 5364921"/>
              <a:gd name="connsiteX123-621" fmla="*/ 1136674 w 4048838"/>
              <a:gd name="connsiteY123-622" fmla="*/ 4744503 h 5364921"/>
              <a:gd name="connsiteX124-623" fmla="*/ 1007647 w 4048838"/>
              <a:gd name="connsiteY124-624" fmla="*/ 4615476 h 5364921"/>
              <a:gd name="connsiteX125-625" fmla="*/ 1007647 w 4048838"/>
              <a:gd name="connsiteY125-626" fmla="*/ 4568738 h 5364921"/>
              <a:gd name="connsiteX126-627" fmla="*/ 988978 w 4048838"/>
              <a:gd name="connsiteY126-628" fmla="*/ 4536196 h 5364921"/>
              <a:gd name="connsiteX127-629" fmla="*/ 911913 w 4048838"/>
              <a:gd name="connsiteY127-630" fmla="*/ 4489752 h 5364921"/>
              <a:gd name="connsiteX128-631" fmla="*/ 888433 w 4048838"/>
              <a:gd name="connsiteY128-632" fmla="*/ 4487385 h 5364921"/>
              <a:gd name="connsiteX129-633" fmla="*/ 888433 w 4048838"/>
              <a:gd name="connsiteY129-634" fmla="*/ 4486647 h 5364921"/>
              <a:gd name="connsiteX130-635" fmla="*/ 840363 w 4048838"/>
              <a:gd name="connsiteY130-636" fmla="*/ 4476943 h 5364921"/>
              <a:gd name="connsiteX131-637" fmla="*/ 761560 w 4048838"/>
              <a:gd name="connsiteY131-638" fmla="*/ 4358055 h 5364921"/>
              <a:gd name="connsiteX132-639" fmla="*/ 761560 w 4048838"/>
              <a:gd name="connsiteY132-640" fmla="*/ 4244071 h 5364921"/>
              <a:gd name="connsiteX133-641" fmla="*/ 753171 w 4048838"/>
              <a:gd name="connsiteY133-642" fmla="*/ 4202521 h 5364921"/>
              <a:gd name="connsiteX134-643" fmla="*/ 634284 w 4048838"/>
              <a:gd name="connsiteY134-644" fmla="*/ 4123717 h 5364921"/>
              <a:gd name="connsiteX135-645" fmla="*/ 515397 w 4048838"/>
              <a:gd name="connsiteY135-646" fmla="*/ 4202521 h 5364921"/>
              <a:gd name="connsiteX136-647" fmla="*/ 513207 w 4048838"/>
              <a:gd name="connsiteY136-648" fmla="*/ 4213366 h 5364921"/>
              <a:gd name="connsiteX137-649" fmla="*/ 513207 w 4048838"/>
              <a:gd name="connsiteY137-650" fmla="*/ 4366769 h 5364921"/>
              <a:gd name="connsiteX138-651" fmla="*/ 434404 w 4048838"/>
              <a:gd name="connsiteY138-652" fmla="*/ 4485657 h 5364921"/>
              <a:gd name="connsiteX139-653" fmla="*/ 386334 w 4048838"/>
              <a:gd name="connsiteY139-654" fmla="*/ 4495361 h 5364921"/>
              <a:gd name="connsiteX140-655" fmla="*/ 386334 w 4048838"/>
              <a:gd name="connsiteY140-656" fmla="*/ 4496099 h 5364921"/>
              <a:gd name="connsiteX141-657" fmla="*/ 362854 w 4048838"/>
              <a:gd name="connsiteY141-658" fmla="*/ 4498466 h 5364921"/>
              <a:gd name="connsiteX142-659" fmla="*/ 263125 w 4048838"/>
              <a:gd name="connsiteY142-660" fmla="*/ 4584415 h 5364921"/>
              <a:gd name="connsiteX143-661" fmla="*/ 260921 w 4048838"/>
              <a:gd name="connsiteY143-662" fmla="*/ 4596905 h 5364921"/>
              <a:gd name="connsiteX144-663" fmla="*/ 260921 w 4048838"/>
              <a:gd name="connsiteY144-664" fmla="*/ 4730813 h 5364921"/>
              <a:gd name="connsiteX145-665" fmla="*/ 131894 w 4048838"/>
              <a:gd name="connsiteY145-666" fmla="*/ 4859840 h 5364921"/>
              <a:gd name="connsiteX146-667" fmla="*/ 131895 w 4048838"/>
              <a:gd name="connsiteY146-668" fmla="*/ 4859839 h 5364921"/>
              <a:gd name="connsiteX147-669" fmla="*/ 2868 w 4048838"/>
              <a:gd name="connsiteY147-670" fmla="*/ 4730812 h 5364921"/>
              <a:gd name="connsiteX148-671" fmla="*/ 2868 w 4048838"/>
              <a:gd name="connsiteY148-672" fmla="*/ 4365558 h 5364921"/>
              <a:gd name="connsiteX149-673" fmla="*/ 664 w 4048838"/>
              <a:gd name="connsiteY149-674" fmla="*/ 4353068 h 5364921"/>
              <a:gd name="connsiteX150-675" fmla="*/ 0 w 4048838"/>
              <a:gd name="connsiteY150-676" fmla="*/ 4351789 h 5364921"/>
              <a:gd name="connsiteX151-677" fmla="*/ 0 w 4048838"/>
              <a:gd name="connsiteY151-678" fmla="*/ 858029 h 5364921"/>
              <a:gd name="connsiteX152-679" fmla="*/ 90123 w 4048838"/>
              <a:gd name="connsiteY152-680" fmla="*/ 858029 h 5364921"/>
              <a:gd name="connsiteX153-681" fmla="*/ 134300 w 4048838"/>
              <a:gd name="connsiteY153-682" fmla="*/ 866947 h 5364921"/>
              <a:gd name="connsiteX154-683" fmla="*/ 134300 w 4048838"/>
              <a:gd name="connsiteY154-684" fmla="*/ 867685 h 5364921"/>
              <a:gd name="connsiteX155-685" fmla="*/ 157780 w 4048838"/>
              <a:gd name="connsiteY155-686" fmla="*/ 870052 h 5364921"/>
              <a:gd name="connsiteX156-687" fmla="*/ 257509 w 4048838"/>
              <a:gd name="connsiteY156-688" fmla="*/ 956001 h 5364921"/>
              <a:gd name="connsiteX157-689" fmla="*/ 257760 w 4048838"/>
              <a:gd name="connsiteY157-690" fmla="*/ 957424 h 5364921"/>
              <a:gd name="connsiteX158-691" fmla="*/ 257760 w 4048838"/>
              <a:gd name="connsiteY158-692" fmla="*/ 1225749 h 5364921"/>
              <a:gd name="connsiteX159-693" fmla="*/ 386787 w 4048838"/>
              <a:gd name="connsiteY159-694" fmla="*/ 1354776 h 5364921"/>
              <a:gd name="connsiteX160-695" fmla="*/ 386786 w 4048838"/>
              <a:gd name="connsiteY160-696" fmla="*/ 1354775 h 5364921"/>
              <a:gd name="connsiteX161-697" fmla="*/ 515813 w 4048838"/>
              <a:gd name="connsiteY161-698" fmla="*/ 1225748 h 5364921"/>
              <a:gd name="connsiteX162-699" fmla="*/ 515813 w 4048838"/>
              <a:gd name="connsiteY162-700" fmla="*/ 945729 h 5364921"/>
              <a:gd name="connsiteX163-701" fmla="*/ 517816 w 4048838"/>
              <a:gd name="connsiteY163-702" fmla="*/ 934378 h 5364921"/>
              <a:gd name="connsiteX164-703" fmla="*/ 617545 w 4048838"/>
              <a:gd name="connsiteY164-704" fmla="*/ 848429 h 5364921"/>
              <a:gd name="connsiteX165-705" fmla="*/ 641025 w 4048838"/>
              <a:gd name="connsiteY165-706" fmla="*/ 846062 h 5364921"/>
              <a:gd name="connsiteX166-707" fmla="*/ 641025 w 4048838"/>
              <a:gd name="connsiteY166-708" fmla="*/ 845324 h 5364921"/>
              <a:gd name="connsiteX167-709" fmla="*/ 689095 w 4048838"/>
              <a:gd name="connsiteY167-710" fmla="*/ 835620 h 5364921"/>
              <a:gd name="connsiteX168-711" fmla="*/ 767898 w 4048838"/>
              <a:gd name="connsiteY168-712" fmla="*/ 716732 h 5364921"/>
              <a:gd name="connsiteX169-713" fmla="*/ 767898 w 4048838"/>
              <a:gd name="connsiteY169-714" fmla="*/ 626602 h 5364921"/>
              <a:gd name="connsiteX170-715" fmla="*/ 776287 w 4048838"/>
              <a:gd name="connsiteY170-716" fmla="*/ 585052 h 5364921"/>
              <a:gd name="connsiteX171-717" fmla="*/ 895174 w 4048838"/>
              <a:gd name="connsiteY171-718" fmla="*/ 506248 h 5364921"/>
              <a:gd name="connsiteX172-719" fmla="*/ 1014061 w 4048838"/>
              <a:gd name="connsiteY172-720" fmla="*/ 585052 h 5364921"/>
              <a:gd name="connsiteX173-721" fmla="*/ 1016251 w 4048838"/>
              <a:gd name="connsiteY173-722" fmla="*/ 595896 h 5364921"/>
              <a:gd name="connsiteX174-723" fmla="*/ 1016251 w 4048838"/>
              <a:gd name="connsiteY174-724" fmla="*/ 836766 h 5364921"/>
              <a:gd name="connsiteX175-725" fmla="*/ 1095054 w 4048838"/>
              <a:gd name="connsiteY175-726" fmla="*/ 955654 h 5364921"/>
              <a:gd name="connsiteX176-727" fmla="*/ 1143124 w 4048838"/>
              <a:gd name="connsiteY176-728" fmla="*/ 965358 h 5364921"/>
              <a:gd name="connsiteX177-729" fmla="*/ 1143124 w 4048838"/>
              <a:gd name="connsiteY177-730" fmla="*/ 966096 h 5364921"/>
              <a:gd name="connsiteX178-731" fmla="*/ 1166604 w 4048838"/>
              <a:gd name="connsiteY178-732" fmla="*/ 968463 h 5364921"/>
              <a:gd name="connsiteX179-733" fmla="*/ 1266333 w 4048838"/>
              <a:gd name="connsiteY179-734" fmla="*/ 1054412 h 5364921"/>
              <a:gd name="connsiteX180-735" fmla="*/ 1266585 w 4048838"/>
              <a:gd name="connsiteY180-736" fmla="*/ 1055841 h 5364921"/>
              <a:gd name="connsiteX181-737" fmla="*/ 1266585 w 4048838"/>
              <a:gd name="connsiteY181-738" fmla="*/ 1160482 h 5364921"/>
              <a:gd name="connsiteX182-739" fmla="*/ 1395612 w 4048838"/>
              <a:gd name="connsiteY182-740" fmla="*/ 1289509 h 5364921"/>
              <a:gd name="connsiteX183-741" fmla="*/ 1395611 w 4048838"/>
              <a:gd name="connsiteY183-742" fmla="*/ 1289508 h 5364921"/>
              <a:gd name="connsiteX184-743" fmla="*/ 1524638 w 4048838"/>
              <a:gd name="connsiteY184-744" fmla="*/ 1160481 h 5364921"/>
              <a:gd name="connsiteX185-745" fmla="*/ 1524638 w 4048838"/>
              <a:gd name="connsiteY185-746" fmla="*/ 0 h 5364921"/>
              <a:gd name="connsiteX0-747" fmla="*/ 1524638 w 4048838"/>
              <a:gd name="connsiteY0-748" fmla="*/ 1160481 h 5364921"/>
              <a:gd name="connsiteX1-749" fmla="*/ 1524639 w 4048838"/>
              <a:gd name="connsiteY1-750" fmla="*/ 0 h 5364921"/>
              <a:gd name="connsiteX2-751" fmla="*/ 1524639 w 4048838"/>
              <a:gd name="connsiteY2-752" fmla="*/ 1177004 h 5364921"/>
              <a:gd name="connsiteX3-753" fmla="*/ 1534777 w 4048838"/>
              <a:gd name="connsiteY3-754" fmla="*/ 1126785 h 5364921"/>
              <a:gd name="connsiteX4-755" fmla="*/ 1653665 w 4048838"/>
              <a:gd name="connsiteY4-756" fmla="*/ 1047981 h 5364921"/>
              <a:gd name="connsiteX5-757" fmla="*/ 1772552 w 4048838"/>
              <a:gd name="connsiteY5-758" fmla="*/ 1126785 h 5364921"/>
              <a:gd name="connsiteX6-759" fmla="*/ 1782316 w 4048838"/>
              <a:gd name="connsiteY6-760" fmla="*/ 1175145 h 5364921"/>
              <a:gd name="connsiteX7-761" fmla="*/ 1782316 w 4048838"/>
              <a:gd name="connsiteY7-762" fmla="*/ 1761547 h 5364921"/>
              <a:gd name="connsiteX8-763" fmla="*/ 1911343 w 4048838"/>
              <a:gd name="connsiteY8-764" fmla="*/ 1890574 h 5364921"/>
              <a:gd name="connsiteX9-765" fmla="*/ 1911342 w 4048838"/>
              <a:gd name="connsiteY9-766" fmla="*/ 1890573 h 5364921"/>
              <a:gd name="connsiteX10-767" fmla="*/ 2040369 w 4048838"/>
              <a:gd name="connsiteY10-768" fmla="*/ 1761546 h 5364921"/>
              <a:gd name="connsiteX11-769" fmla="*/ 2040370 w 4048838"/>
              <a:gd name="connsiteY11-770" fmla="*/ 864584 h 5364921"/>
              <a:gd name="connsiteX12-771" fmla="*/ 2050508 w 4048838"/>
              <a:gd name="connsiteY12-772" fmla="*/ 814365 h 5364921"/>
              <a:gd name="connsiteX13-773" fmla="*/ 2169396 w 4048838"/>
              <a:gd name="connsiteY13-774" fmla="*/ 735561 h 5364921"/>
              <a:gd name="connsiteX14-775" fmla="*/ 2288283 w 4048838"/>
              <a:gd name="connsiteY14-776" fmla="*/ 814365 h 5364921"/>
              <a:gd name="connsiteX15-777" fmla="*/ 2291881 w 4048838"/>
              <a:gd name="connsiteY15-778" fmla="*/ 832184 h 5364921"/>
              <a:gd name="connsiteX16-779" fmla="*/ 2291881 w 4048838"/>
              <a:gd name="connsiteY16-780" fmla="*/ 1141130 h 5364921"/>
              <a:gd name="connsiteX17-781" fmla="*/ 2420908 w 4048838"/>
              <a:gd name="connsiteY17-782" fmla="*/ 1270157 h 5364921"/>
              <a:gd name="connsiteX18-783" fmla="*/ 2420907 w 4048838"/>
              <a:gd name="connsiteY18-784" fmla="*/ 1270156 h 5364921"/>
              <a:gd name="connsiteX19-785" fmla="*/ 2549934 w 4048838"/>
              <a:gd name="connsiteY19-786" fmla="*/ 1141129 h 5364921"/>
              <a:gd name="connsiteX20-787" fmla="*/ 2549934 w 4048838"/>
              <a:gd name="connsiteY20-788" fmla="*/ 1094391 h 5364921"/>
              <a:gd name="connsiteX21-789" fmla="*/ 2568603 w 4048838"/>
              <a:gd name="connsiteY21-790" fmla="*/ 1061849 h 5364921"/>
              <a:gd name="connsiteX22-791" fmla="*/ 2645668 w 4048838"/>
              <a:gd name="connsiteY22-792" fmla="*/ 1015405 h 5364921"/>
              <a:gd name="connsiteX23-793" fmla="*/ 2669148 w 4048838"/>
              <a:gd name="connsiteY23-794" fmla="*/ 1013038 h 5364921"/>
              <a:gd name="connsiteX24-795" fmla="*/ 2669148 w 4048838"/>
              <a:gd name="connsiteY24-796" fmla="*/ 1012300 h 5364921"/>
              <a:gd name="connsiteX25-797" fmla="*/ 2717218 w 4048838"/>
              <a:gd name="connsiteY25-798" fmla="*/ 1002596 h 5364921"/>
              <a:gd name="connsiteX26-799" fmla="*/ 2796021 w 4048838"/>
              <a:gd name="connsiteY26-800" fmla="*/ 883708 h 5364921"/>
              <a:gd name="connsiteX27-801" fmla="*/ 2796021 w 4048838"/>
              <a:gd name="connsiteY27-802" fmla="*/ 769724 h 5364921"/>
              <a:gd name="connsiteX28-803" fmla="*/ 2804410 w 4048838"/>
              <a:gd name="connsiteY28-804" fmla="*/ 728174 h 5364921"/>
              <a:gd name="connsiteX29-805" fmla="*/ 2923297 w 4048838"/>
              <a:gd name="connsiteY29-806" fmla="*/ 649370 h 5364921"/>
              <a:gd name="connsiteX30-807" fmla="*/ 3042184 w 4048838"/>
              <a:gd name="connsiteY30-808" fmla="*/ 728174 h 5364921"/>
              <a:gd name="connsiteX31-809" fmla="*/ 3044374 w 4048838"/>
              <a:gd name="connsiteY31-810" fmla="*/ 739019 h 5364921"/>
              <a:gd name="connsiteX32-811" fmla="*/ 3044374 w 4048838"/>
              <a:gd name="connsiteY32-812" fmla="*/ 892422 h 5364921"/>
              <a:gd name="connsiteX33-813" fmla="*/ 3123177 w 4048838"/>
              <a:gd name="connsiteY33-814" fmla="*/ 1011310 h 5364921"/>
              <a:gd name="connsiteX34-815" fmla="*/ 3171247 w 4048838"/>
              <a:gd name="connsiteY34-816" fmla="*/ 1021014 h 5364921"/>
              <a:gd name="connsiteX35-817" fmla="*/ 3171247 w 4048838"/>
              <a:gd name="connsiteY35-818" fmla="*/ 1021752 h 5364921"/>
              <a:gd name="connsiteX36-819" fmla="*/ 3194727 w 4048838"/>
              <a:gd name="connsiteY36-820" fmla="*/ 1024119 h 5364921"/>
              <a:gd name="connsiteX37-821" fmla="*/ 3294455 w 4048838"/>
              <a:gd name="connsiteY37-822" fmla="*/ 1110068 h 5364921"/>
              <a:gd name="connsiteX38-823" fmla="*/ 3296659 w 4048838"/>
              <a:gd name="connsiteY38-824" fmla="*/ 1122558 h 5364921"/>
              <a:gd name="connsiteX39-825" fmla="*/ 3296659 w 4048838"/>
              <a:gd name="connsiteY39-826" fmla="*/ 1256466 h 5364921"/>
              <a:gd name="connsiteX40-827" fmla="*/ 3425686 w 4048838"/>
              <a:gd name="connsiteY40-828" fmla="*/ 1385493 h 5364921"/>
              <a:gd name="connsiteX41-829" fmla="*/ 3425685 w 4048838"/>
              <a:gd name="connsiteY41-830" fmla="*/ 1385492 h 5364921"/>
              <a:gd name="connsiteX42-831" fmla="*/ 3554712 w 4048838"/>
              <a:gd name="connsiteY42-832" fmla="*/ 1256465 h 5364921"/>
              <a:gd name="connsiteX43-833" fmla="*/ 3554712 w 4048838"/>
              <a:gd name="connsiteY43-834" fmla="*/ 891211 h 5364921"/>
              <a:gd name="connsiteX44-835" fmla="*/ 3556916 w 4048838"/>
              <a:gd name="connsiteY44-836" fmla="*/ 878721 h 5364921"/>
              <a:gd name="connsiteX45-837" fmla="*/ 3656645 w 4048838"/>
              <a:gd name="connsiteY45-838" fmla="*/ 792772 h 5364921"/>
              <a:gd name="connsiteX46-839" fmla="*/ 3680125 w 4048838"/>
              <a:gd name="connsiteY46-840" fmla="*/ 790405 h 5364921"/>
              <a:gd name="connsiteX47-841" fmla="*/ 3680125 w 4048838"/>
              <a:gd name="connsiteY47-842" fmla="*/ 789667 h 5364921"/>
              <a:gd name="connsiteX48-843" fmla="*/ 3728195 w 4048838"/>
              <a:gd name="connsiteY48-844" fmla="*/ 779963 h 5364921"/>
              <a:gd name="connsiteX49-845" fmla="*/ 3806998 w 4048838"/>
              <a:gd name="connsiteY49-846" fmla="*/ 661075 h 5364921"/>
              <a:gd name="connsiteX50-847" fmla="*/ 3806998 w 4048838"/>
              <a:gd name="connsiteY50-848" fmla="*/ 284700 h 5364921"/>
              <a:gd name="connsiteX51-849" fmla="*/ 3815387 w 4048838"/>
              <a:gd name="connsiteY51-850" fmla="*/ 243150 h 5364921"/>
              <a:gd name="connsiteX52-851" fmla="*/ 3934274 w 4048838"/>
              <a:gd name="connsiteY52-852" fmla="*/ 164346 h 5364921"/>
              <a:gd name="connsiteX53-853" fmla="*/ 4033837 w 4048838"/>
              <a:gd name="connsiteY53-854" fmla="*/ 211300 h 5364921"/>
              <a:gd name="connsiteX54-855" fmla="*/ 4047851 w 4048838"/>
              <a:gd name="connsiteY54-856" fmla="*/ 234398 h 5364921"/>
              <a:gd name="connsiteX55-857" fmla="*/ 4047851 w 4048838"/>
              <a:gd name="connsiteY55-858" fmla="*/ 2080334 h 5364921"/>
              <a:gd name="connsiteX56-859" fmla="*/ 4048838 w 4048838"/>
              <a:gd name="connsiteY56-860" fmla="*/ 2080334 h 5364921"/>
              <a:gd name="connsiteX57-861" fmla="*/ 4048838 w 4048838"/>
              <a:gd name="connsiteY57-862" fmla="*/ 3156804 h 5364921"/>
              <a:gd name="connsiteX58-863" fmla="*/ 3970035 w 4048838"/>
              <a:gd name="connsiteY58-864" fmla="*/ 3275692 h 5364921"/>
              <a:gd name="connsiteX59-865" fmla="*/ 3921965 w 4048838"/>
              <a:gd name="connsiteY59-866" fmla="*/ 3285396 h 5364921"/>
              <a:gd name="connsiteX60-867" fmla="*/ 3921965 w 4048838"/>
              <a:gd name="connsiteY60-868" fmla="*/ 3286134 h 5364921"/>
              <a:gd name="connsiteX61-869" fmla="*/ 3898485 w 4048838"/>
              <a:gd name="connsiteY61-870" fmla="*/ 3288501 h 5364921"/>
              <a:gd name="connsiteX62-871" fmla="*/ 3821421 w 4048838"/>
              <a:gd name="connsiteY62-872" fmla="*/ 3334945 h 5364921"/>
              <a:gd name="connsiteX63-873" fmla="*/ 3800256 w 4048838"/>
              <a:gd name="connsiteY63-874" fmla="*/ 3371836 h 5364921"/>
              <a:gd name="connsiteX64-875" fmla="*/ 3800256 w 4048838"/>
              <a:gd name="connsiteY64-876" fmla="*/ 3435150 h 5364921"/>
              <a:gd name="connsiteX65-877" fmla="*/ 3721453 w 4048838"/>
              <a:gd name="connsiteY65-878" fmla="*/ 3554038 h 5364921"/>
              <a:gd name="connsiteX66-879" fmla="*/ 3673383 w 4048838"/>
              <a:gd name="connsiteY66-880" fmla="*/ 3563742 h 5364921"/>
              <a:gd name="connsiteX67-881" fmla="*/ 3673383 w 4048838"/>
              <a:gd name="connsiteY67-882" fmla="*/ 3564480 h 5364921"/>
              <a:gd name="connsiteX68-883" fmla="*/ 3649903 w 4048838"/>
              <a:gd name="connsiteY68-884" fmla="*/ 3566847 h 5364921"/>
              <a:gd name="connsiteX69-885" fmla="*/ 3550174 w 4048838"/>
              <a:gd name="connsiteY69-886" fmla="*/ 3652796 h 5364921"/>
              <a:gd name="connsiteX70-887" fmla="*/ 3550154 w 4048838"/>
              <a:gd name="connsiteY70-888" fmla="*/ 3652909 h 5364921"/>
              <a:gd name="connsiteX71-889" fmla="*/ 3550154 w 4048838"/>
              <a:gd name="connsiteY71-890" fmla="*/ 4212702 h 5364921"/>
              <a:gd name="connsiteX72-891" fmla="*/ 3471351 w 4048838"/>
              <a:gd name="connsiteY72-892" fmla="*/ 4331590 h 5364921"/>
              <a:gd name="connsiteX73-893" fmla="*/ 3423281 w 4048838"/>
              <a:gd name="connsiteY73-894" fmla="*/ 4341294 h 5364921"/>
              <a:gd name="connsiteX74-895" fmla="*/ 3423281 w 4048838"/>
              <a:gd name="connsiteY74-896" fmla="*/ 4342032 h 5364921"/>
              <a:gd name="connsiteX75-897" fmla="*/ 3399801 w 4048838"/>
              <a:gd name="connsiteY75-898" fmla="*/ 4344399 h 5364921"/>
              <a:gd name="connsiteX76-899" fmla="*/ 3300072 w 4048838"/>
              <a:gd name="connsiteY76-900" fmla="*/ 4430348 h 5364921"/>
              <a:gd name="connsiteX77-901" fmla="*/ 3299821 w 4048838"/>
              <a:gd name="connsiteY77-902" fmla="*/ 4431771 h 5364921"/>
              <a:gd name="connsiteX78-903" fmla="*/ 3299821 w 4048838"/>
              <a:gd name="connsiteY78-904" fmla="*/ 4700096 h 5364921"/>
              <a:gd name="connsiteX79-905" fmla="*/ 3170794 w 4048838"/>
              <a:gd name="connsiteY79-906" fmla="*/ 4829123 h 5364921"/>
              <a:gd name="connsiteX80-907" fmla="*/ 3170795 w 4048838"/>
              <a:gd name="connsiteY80-908" fmla="*/ 4829122 h 5364921"/>
              <a:gd name="connsiteX81-909" fmla="*/ 3041768 w 4048838"/>
              <a:gd name="connsiteY81-910" fmla="*/ 4700095 h 5364921"/>
              <a:gd name="connsiteX82-911" fmla="*/ 3041768 w 4048838"/>
              <a:gd name="connsiteY82-912" fmla="*/ 4420076 h 5364921"/>
              <a:gd name="connsiteX83-913" fmla="*/ 3039765 w 4048838"/>
              <a:gd name="connsiteY83-914" fmla="*/ 4408725 h 5364921"/>
              <a:gd name="connsiteX84-915" fmla="*/ 2940036 w 4048838"/>
              <a:gd name="connsiteY84-916" fmla="*/ 4322776 h 5364921"/>
              <a:gd name="connsiteX85-917" fmla="*/ 2916556 w 4048838"/>
              <a:gd name="connsiteY85-918" fmla="*/ 4320409 h 5364921"/>
              <a:gd name="connsiteX86-919" fmla="*/ 2916556 w 4048838"/>
              <a:gd name="connsiteY86-920" fmla="*/ 4319671 h 5364921"/>
              <a:gd name="connsiteX87-921" fmla="*/ 2868486 w 4048838"/>
              <a:gd name="connsiteY87-922" fmla="*/ 4309967 h 5364921"/>
              <a:gd name="connsiteX88-923" fmla="*/ 2789683 w 4048838"/>
              <a:gd name="connsiteY88-924" fmla="*/ 4191079 h 5364921"/>
              <a:gd name="connsiteX89-925" fmla="*/ 2789683 w 4048838"/>
              <a:gd name="connsiteY89-926" fmla="*/ 4100949 h 5364921"/>
              <a:gd name="connsiteX90-927" fmla="*/ 2781294 w 4048838"/>
              <a:gd name="connsiteY90-928" fmla="*/ 4059399 h 5364921"/>
              <a:gd name="connsiteX91-929" fmla="*/ 2662407 w 4048838"/>
              <a:gd name="connsiteY91-930" fmla="*/ 3980595 h 5364921"/>
              <a:gd name="connsiteX92-931" fmla="*/ 2543520 w 4048838"/>
              <a:gd name="connsiteY92-932" fmla="*/ 4059399 h 5364921"/>
              <a:gd name="connsiteX93-933" fmla="*/ 2541330 w 4048838"/>
              <a:gd name="connsiteY93-934" fmla="*/ 4070243 h 5364921"/>
              <a:gd name="connsiteX94-935" fmla="*/ 2541330 w 4048838"/>
              <a:gd name="connsiteY94-936" fmla="*/ 4311113 h 5364921"/>
              <a:gd name="connsiteX95-937" fmla="*/ 2462527 w 4048838"/>
              <a:gd name="connsiteY95-938" fmla="*/ 4430001 h 5364921"/>
              <a:gd name="connsiteX96-939" fmla="*/ 2414457 w 4048838"/>
              <a:gd name="connsiteY96-940" fmla="*/ 4439705 h 5364921"/>
              <a:gd name="connsiteX97-941" fmla="*/ 2414457 w 4048838"/>
              <a:gd name="connsiteY97-942" fmla="*/ 4440443 h 5364921"/>
              <a:gd name="connsiteX98-943" fmla="*/ 2390977 w 4048838"/>
              <a:gd name="connsiteY98-944" fmla="*/ 4442810 h 5364921"/>
              <a:gd name="connsiteX99-945" fmla="*/ 2291248 w 4048838"/>
              <a:gd name="connsiteY99-946" fmla="*/ 4528759 h 5364921"/>
              <a:gd name="connsiteX100-947" fmla="*/ 2290996 w 4048838"/>
              <a:gd name="connsiteY100-948" fmla="*/ 4530188 h 5364921"/>
              <a:gd name="connsiteX101-949" fmla="*/ 2290996 w 4048838"/>
              <a:gd name="connsiteY101-950" fmla="*/ 4634829 h 5364921"/>
              <a:gd name="connsiteX102-951" fmla="*/ 2161969 w 4048838"/>
              <a:gd name="connsiteY102-952" fmla="*/ 4763856 h 5364921"/>
              <a:gd name="connsiteX103-953" fmla="*/ 2161970 w 4048838"/>
              <a:gd name="connsiteY103-954" fmla="*/ 4763855 h 5364921"/>
              <a:gd name="connsiteX104-955" fmla="*/ 2032943 w 4048838"/>
              <a:gd name="connsiteY104-956" fmla="*/ 4634828 h 5364921"/>
              <a:gd name="connsiteX105-957" fmla="*/ 2032943 w 4048838"/>
              <a:gd name="connsiteY105-958" fmla="*/ 2080334 h 5364921"/>
              <a:gd name="connsiteX106-959" fmla="*/ 2032942 w 4048838"/>
              <a:gd name="connsiteY106-960" fmla="*/ 4651351 h 5364921"/>
              <a:gd name="connsiteX107-961" fmla="*/ 2022804 w 4048838"/>
              <a:gd name="connsiteY107-962" fmla="*/ 4601132 h 5364921"/>
              <a:gd name="connsiteX108-963" fmla="*/ 1903916 w 4048838"/>
              <a:gd name="connsiteY108-964" fmla="*/ 4522328 h 5364921"/>
              <a:gd name="connsiteX109-965" fmla="*/ 1785029 w 4048838"/>
              <a:gd name="connsiteY109-966" fmla="*/ 4601132 h 5364921"/>
              <a:gd name="connsiteX110-967" fmla="*/ 1775265 w 4048838"/>
              <a:gd name="connsiteY110-968" fmla="*/ 4649492 h 5364921"/>
              <a:gd name="connsiteX111-969" fmla="*/ 1775265 w 4048838"/>
              <a:gd name="connsiteY111-970" fmla="*/ 5235894 h 5364921"/>
              <a:gd name="connsiteX112-971" fmla="*/ 1646238 w 4048838"/>
              <a:gd name="connsiteY112-972" fmla="*/ 5364921 h 5364921"/>
              <a:gd name="connsiteX113-973" fmla="*/ 1646239 w 4048838"/>
              <a:gd name="connsiteY113-974" fmla="*/ 5364920 h 5364921"/>
              <a:gd name="connsiteX114-975" fmla="*/ 1517212 w 4048838"/>
              <a:gd name="connsiteY114-976" fmla="*/ 5235893 h 5364921"/>
              <a:gd name="connsiteX115-977" fmla="*/ 1517212 w 4048838"/>
              <a:gd name="connsiteY115-978" fmla="*/ 2080334 h 5364921"/>
              <a:gd name="connsiteX116-979" fmla="*/ 1517211 w 4048838"/>
              <a:gd name="connsiteY116-980" fmla="*/ 4338931 h 5364921"/>
              <a:gd name="connsiteX117-981" fmla="*/ 1507073 w 4048838"/>
              <a:gd name="connsiteY117-982" fmla="*/ 4288712 h 5364921"/>
              <a:gd name="connsiteX118-983" fmla="*/ 1388185 w 4048838"/>
              <a:gd name="connsiteY118-984" fmla="*/ 4209908 h 5364921"/>
              <a:gd name="connsiteX119-985" fmla="*/ 1269298 w 4048838"/>
              <a:gd name="connsiteY119-986" fmla="*/ 4288712 h 5364921"/>
              <a:gd name="connsiteX120-987" fmla="*/ 1265700 w 4048838"/>
              <a:gd name="connsiteY120-988" fmla="*/ 4306531 h 5364921"/>
              <a:gd name="connsiteX121-989" fmla="*/ 1265700 w 4048838"/>
              <a:gd name="connsiteY121-990" fmla="*/ 4615477 h 5364921"/>
              <a:gd name="connsiteX122-991" fmla="*/ 1136673 w 4048838"/>
              <a:gd name="connsiteY122-992" fmla="*/ 4744504 h 5364921"/>
              <a:gd name="connsiteX123-993" fmla="*/ 1136674 w 4048838"/>
              <a:gd name="connsiteY123-994" fmla="*/ 4744503 h 5364921"/>
              <a:gd name="connsiteX124-995" fmla="*/ 1007647 w 4048838"/>
              <a:gd name="connsiteY124-996" fmla="*/ 4615476 h 5364921"/>
              <a:gd name="connsiteX125-997" fmla="*/ 1007647 w 4048838"/>
              <a:gd name="connsiteY125-998" fmla="*/ 4568738 h 5364921"/>
              <a:gd name="connsiteX126-999" fmla="*/ 988978 w 4048838"/>
              <a:gd name="connsiteY126-1000" fmla="*/ 4536196 h 5364921"/>
              <a:gd name="connsiteX127-1001" fmla="*/ 911913 w 4048838"/>
              <a:gd name="connsiteY127-1002" fmla="*/ 4489752 h 5364921"/>
              <a:gd name="connsiteX128-1003" fmla="*/ 888433 w 4048838"/>
              <a:gd name="connsiteY128-1004" fmla="*/ 4487385 h 5364921"/>
              <a:gd name="connsiteX129-1005" fmla="*/ 888433 w 4048838"/>
              <a:gd name="connsiteY129-1006" fmla="*/ 4486647 h 5364921"/>
              <a:gd name="connsiteX130-1007" fmla="*/ 840363 w 4048838"/>
              <a:gd name="connsiteY130-1008" fmla="*/ 4476943 h 5364921"/>
              <a:gd name="connsiteX131-1009" fmla="*/ 761560 w 4048838"/>
              <a:gd name="connsiteY131-1010" fmla="*/ 4358055 h 5364921"/>
              <a:gd name="connsiteX132-1011" fmla="*/ 761560 w 4048838"/>
              <a:gd name="connsiteY132-1012" fmla="*/ 4244071 h 5364921"/>
              <a:gd name="connsiteX133-1013" fmla="*/ 753171 w 4048838"/>
              <a:gd name="connsiteY133-1014" fmla="*/ 4202521 h 5364921"/>
              <a:gd name="connsiteX134-1015" fmla="*/ 634284 w 4048838"/>
              <a:gd name="connsiteY134-1016" fmla="*/ 4123717 h 5364921"/>
              <a:gd name="connsiteX135-1017" fmla="*/ 515397 w 4048838"/>
              <a:gd name="connsiteY135-1018" fmla="*/ 4202521 h 5364921"/>
              <a:gd name="connsiteX136-1019" fmla="*/ 513207 w 4048838"/>
              <a:gd name="connsiteY136-1020" fmla="*/ 4213366 h 5364921"/>
              <a:gd name="connsiteX137-1021" fmla="*/ 513207 w 4048838"/>
              <a:gd name="connsiteY137-1022" fmla="*/ 4366769 h 5364921"/>
              <a:gd name="connsiteX138-1023" fmla="*/ 434404 w 4048838"/>
              <a:gd name="connsiteY138-1024" fmla="*/ 4485657 h 5364921"/>
              <a:gd name="connsiteX139-1025" fmla="*/ 386334 w 4048838"/>
              <a:gd name="connsiteY139-1026" fmla="*/ 4495361 h 5364921"/>
              <a:gd name="connsiteX140-1027" fmla="*/ 386334 w 4048838"/>
              <a:gd name="connsiteY140-1028" fmla="*/ 4496099 h 5364921"/>
              <a:gd name="connsiteX141-1029" fmla="*/ 362854 w 4048838"/>
              <a:gd name="connsiteY141-1030" fmla="*/ 4498466 h 5364921"/>
              <a:gd name="connsiteX142-1031" fmla="*/ 263125 w 4048838"/>
              <a:gd name="connsiteY142-1032" fmla="*/ 4584415 h 5364921"/>
              <a:gd name="connsiteX143-1033" fmla="*/ 260921 w 4048838"/>
              <a:gd name="connsiteY143-1034" fmla="*/ 4596905 h 5364921"/>
              <a:gd name="connsiteX144-1035" fmla="*/ 260921 w 4048838"/>
              <a:gd name="connsiteY144-1036" fmla="*/ 4730813 h 5364921"/>
              <a:gd name="connsiteX145-1037" fmla="*/ 131894 w 4048838"/>
              <a:gd name="connsiteY145-1038" fmla="*/ 4859840 h 5364921"/>
              <a:gd name="connsiteX146-1039" fmla="*/ 131895 w 4048838"/>
              <a:gd name="connsiteY146-1040" fmla="*/ 4859839 h 5364921"/>
              <a:gd name="connsiteX147-1041" fmla="*/ 2868 w 4048838"/>
              <a:gd name="connsiteY147-1042" fmla="*/ 4730812 h 5364921"/>
              <a:gd name="connsiteX148-1043" fmla="*/ 2868 w 4048838"/>
              <a:gd name="connsiteY148-1044" fmla="*/ 4365558 h 5364921"/>
              <a:gd name="connsiteX149-1045" fmla="*/ 664 w 4048838"/>
              <a:gd name="connsiteY149-1046" fmla="*/ 4353068 h 5364921"/>
              <a:gd name="connsiteX150-1047" fmla="*/ 0 w 4048838"/>
              <a:gd name="connsiteY150-1048" fmla="*/ 4351789 h 5364921"/>
              <a:gd name="connsiteX151-1049" fmla="*/ 0 w 4048838"/>
              <a:gd name="connsiteY151-1050" fmla="*/ 858029 h 5364921"/>
              <a:gd name="connsiteX152-1051" fmla="*/ 90123 w 4048838"/>
              <a:gd name="connsiteY152-1052" fmla="*/ 858029 h 5364921"/>
              <a:gd name="connsiteX153-1053" fmla="*/ 134300 w 4048838"/>
              <a:gd name="connsiteY153-1054" fmla="*/ 866947 h 5364921"/>
              <a:gd name="connsiteX154-1055" fmla="*/ 134300 w 4048838"/>
              <a:gd name="connsiteY154-1056" fmla="*/ 867685 h 5364921"/>
              <a:gd name="connsiteX155-1057" fmla="*/ 157780 w 4048838"/>
              <a:gd name="connsiteY155-1058" fmla="*/ 870052 h 5364921"/>
              <a:gd name="connsiteX156-1059" fmla="*/ 257509 w 4048838"/>
              <a:gd name="connsiteY156-1060" fmla="*/ 956001 h 5364921"/>
              <a:gd name="connsiteX157-1061" fmla="*/ 257760 w 4048838"/>
              <a:gd name="connsiteY157-1062" fmla="*/ 957424 h 5364921"/>
              <a:gd name="connsiteX158-1063" fmla="*/ 257760 w 4048838"/>
              <a:gd name="connsiteY158-1064" fmla="*/ 1225749 h 5364921"/>
              <a:gd name="connsiteX159-1065" fmla="*/ 386787 w 4048838"/>
              <a:gd name="connsiteY159-1066" fmla="*/ 1354776 h 5364921"/>
              <a:gd name="connsiteX160-1067" fmla="*/ 386786 w 4048838"/>
              <a:gd name="connsiteY160-1068" fmla="*/ 1354775 h 5364921"/>
              <a:gd name="connsiteX161-1069" fmla="*/ 515813 w 4048838"/>
              <a:gd name="connsiteY161-1070" fmla="*/ 1225748 h 5364921"/>
              <a:gd name="connsiteX162-1071" fmla="*/ 515813 w 4048838"/>
              <a:gd name="connsiteY162-1072" fmla="*/ 945729 h 5364921"/>
              <a:gd name="connsiteX163-1073" fmla="*/ 517816 w 4048838"/>
              <a:gd name="connsiteY163-1074" fmla="*/ 934378 h 5364921"/>
              <a:gd name="connsiteX164-1075" fmla="*/ 617545 w 4048838"/>
              <a:gd name="connsiteY164-1076" fmla="*/ 848429 h 5364921"/>
              <a:gd name="connsiteX165-1077" fmla="*/ 641025 w 4048838"/>
              <a:gd name="connsiteY165-1078" fmla="*/ 846062 h 5364921"/>
              <a:gd name="connsiteX166-1079" fmla="*/ 641025 w 4048838"/>
              <a:gd name="connsiteY166-1080" fmla="*/ 845324 h 5364921"/>
              <a:gd name="connsiteX167-1081" fmla="*/ 689095 w 4048838"/>
              <a:gd name="connsiteY167-1082" fmla="*/ 835620 h 5364921"/>
              <a:gd name="connsiteX168-1083" fmla="*/ 767898 w 4048838"/>
              <a:gd name="connsiteY168-1084" fmla="*/ 716732 h 5364921"/>
              <a:gd name="connsiteX169-1085" fmla="*/ 767898 w 4048838"/>
              <a:gd name="connsiteY169-1086" fmla="*/ 626602 h 5364921"/>
              <a:gd name="connsiteX170-1087" fmla="*/ 776287 w 4048838"/>
              <a:gd name="connsiteY170-1088" fmla="*/ 585052 h 5364921"/>
              <a:gd name="connsiteX171-1089" fmla="*/ 895174 w 4048838"/>
              <a:gd name="connsiteY171-1090" fmla="*/ 506248 h 5364921"/>
              <a:gd name="connsiteX172-1091" fmla="*/ 1014061 w 4048838"/>
              <a:gd name="connsiteY172-1092" fmla="*/ 585052 h 5364921"/>
              <a:gd name="connsiteX173-1093" fmla="*/ 1016251 w 4048838"/>
              <a:gd name="connsiteY173-1094" fmla="*/ 595896 h 5364921"/>
              <a:gd name="connsiteX174-1095" fmla="*/ 1016251 w 4048838"/>
              <a:gd name="connsiteY174-1096" fmla="*/ 836766 h 5364921"/>
              <a:gd name="connsiteX175-1097" fmla="*/ 1095054 w 4048838"/>
              <a:gd name="connsiteY175-1098" fmla="*/ 955654 h 5364921"/>
              <a:gd name="connsiteX176-1099" fmla="*/ 1143124 w 4048838"/>
              <a:gd name="connsiteY176-1100" fmla="*/ 965358 h 5364921"/>
              <a:gd name="connsiteX177-1101" fmla="*/ 1143124 w 4048838"/>
              <a:gd name="connsiteY177-1102" fmla="*/ 966096 h 5364921"/>
              <a:gd name="connsiteX178-1103" fmla="*/ 1166604 w 4048838"/>
              <a:gd name="connsiteY178-1104" fmla="*/ 968463 h 5364921"/>
              <a:gd name="connsiteX179-1105" fmla="*/ 1266333 w 4048838"/>
              <a:gd name="connsiteY179-1106" fmla="*/ 1054412 h 5364921"/>
              <a:gd name="connsiteX180-1107" fmla="*/ 1266585 w 4048838"/>
              <a:gd name="connsiteY180-1108" fmla="*/ 1055841 h 5364921"/>
              <a:gd name="connsiteX181-1109" fmla="*/ 1266585 w 4048838"/>
              <a:gd name="connsiteY181-1110" fmla="*/ 1160482 h 5364921"/>
              <a:gd name="connsiteX182-1111" fmla="*/ 1395612 w 4048838"/>
              <a:gd name="connsiteY182-1112" fmla="*/ 1289509 h 5364921"/>
              <a:gd name="connsiteX183-1113" fmla="*/ 1395611 w 4048838"/>
              <a:gd name="connsiteY183-1114" fmla="*/ 1289508 h 5364921"/>
              <a:gd name="connsiteX184-1115" fmla="*/ 1524638 w 4048838"/>
              <a:gd name="connsiteY184-1116" fmla="*/ 1160481 h 5364921"/>
              <a:gd name="connsiteX0-1117" fmla="*/ 1524638 w 4048838"/>
              <a:gd name="connsiteY0-1118" fmla="*/ 996135 h 5200575"/>
              <a:gd name="connsiteX1-1119" fmla="*/ 1524639 w 4048838"/>
              <a:gd name="connsiteY1-1120" fmla="*/ 1012658 h 5200575"/>
              <a:gd name="connsiteX2-1121" fmla="*/ 1534777 w 4048838"/>
              <a:gd name="connsiteY2-1122" fmla="*/ 962439 h 5200575"/>
              <a:gd name="connsiteX3-1123" fmla="*/ 1653665 w 4048838"/>
              <a:gd name="connsiteY3-1124" fmla="*/ 883635 h 5200575"/>
              <a:gd name="connsiteX4-1125" fmla="*/ 1772552 w 4048838"/>
              <a:gd name="connsiteY4-1126" fmla="*/ 962439 h 5200575"/>
              <a:gd name="connsiteX5-1127" fmla="*/ 1782316 w 4048838"/>
              <a:gd name="connsiteY5-1128" fmla="*/ 1010799 h 5200575"/>
              <a:gd name="connsiteX6-1129" fmla="*/ 1782316 w 4048838"/>
              <a:gd name="connsiteY6-1130" fmla="*/ 1597201 h 5200575"/>
              <a:gd name="connsiteX7-1131" fmla="*/ 1911343 w 4048838"/>
              <a:gd name="connsiteY7-1132" fmla="*/ 1726228 h 5200575"/>
              <a:gd name="connsiteX8-1133" fmla="*/ 1911342 w 4048838"/>
              <a:gd name="connsiteY8-1134" fmla="*/ 1726227 h 5200575"/>
              <a:gd name="connsiteX9-1135" fmla="*/ 2040369 w 4048838"/>
              <a:gd name="connsiteY9-1136" fmla="*/ 1597200 h 5200575"/>
              <a:gd name="connsiteX10-1137" fmla="*/ 2040370 w 4048838"/>
              <a:gd name="connsiteY10-1138" fmla="*/ 700238 h 5200575"/>
              <a:gd name="connsiteX11-1139" fmla="*/ 2050508 w 4048838"/>
              <a:gd name="connsiteY11-1140" fmla="*/ 650019 h 5200575"/>
              <a:gd name="connsiteX12-1141" fmla="*/ 2169396 w 4048838"/>
              <a:gd name="connsiteY12-1142" fmla="*/ 571215 h 5200575"/>
              <a:gd name="connsiteX13-1143" fmla="*/ 2288283 w 4048838"/>
              <a:gd name="connsiteY13-1144" fmla="*/ 650019 h 5200575"/>
              <a:gd name="connsiteX14-1145" fmla="*/ 2291881 w 4048838"/>
              <a:gd name="connsiteY14-1146" fmla="*/ 667838 h 5200575"/>
              <a:gd name="connsiteX15-1147" fmla="*/ 2291881 w 4048838"/>
              <a:gd name="connsiteY15-1148" fmla="*/ 976784 h 5200575"/>
              <a:gd name="connsiteX16-1149" fmla="*/ 2420908 w 4048838"/>
              <a:gd name="connsiteY16-1150" fmla="*/ 1105811 h 5200575"/>
              <a:gd name="connsiteX17-1151" fmla="*/ 2420907 w 4048838"/>
              <a:gd name="connsiteY17-1152" fmla="*/ 1105810 h 5200575"/>
              <a:gd name="connsiteX18-1153" fmla="*/ 2549934 w 4048838"/>
              <a:gd name="connsiteY18-1154" fmla="*/ 976783 h 5200575"/>
              <a:gd name="connsiteX19-1155" fmla="*/ 2549934 w 4048838"/>
              <a:gd name="connsiteY19-1156" fmla="*/ 930045 h 5200575"/>
              <a:gd name="connsiteX20-1157" fmla="*/ 2568603 w 4048838"/>
              <a:gd name="connsiteY20-1158" fmla="*/ 897503 h 5200575"/>
              <a:gd name="connsiteX21-1159" fmla="*/ 2645668 w 4048838"/>
              <a:gd name="connsiteY21-1160" fmla="*/ 851059 h 5200575"/>
              <a:gd name="connsiteX22-1161" fmla="*/ 2669148 w 4048838"/>
              <a:gd name="connsiteY22-1162" fmla="*/ 848692 h 5200575"/>
              <a:gd name="connsiteX23-1163" fmla="*/ 2669148 w 4048838"/>
              <a:gd name="connsiteY23-1164" fmla="*/ 847954 h 5200575"/>
              <a:gd name="connsiteX24-1165" fmla="*/ 2717218 w 4048838"/>
              <a:gd name="connsiteY24-1166" fmla="*/ 838250 h 5200575"/>
              <a:gd name="connsiteX25-1167" fmla="*/ 2796021 w 4048838"/>
              <a:gd name="connsiteY25-1168" fmla="*/ 719362 h 5200575"/>
              <a:gd name="connsiteX26-1169" fmla="*/ 2796021 w 4048838"/>
              <a:gd name="connsiteY26-1170" fmla="*/ 605378 h 5200575"/>
              <a:gd name="connsiteX27-1171" fmla="*/ 2804410 w 4048838"/>
              <a:gd name="connsiteY27-1172" fmla="*/ 563828 h 5200575"/>
              <a:gd name="connsiteX28-1173" fmla="*/ 2923297 w 4048838"/>
              <a:gd name="connsiteY28-1174" fmla="*/ 485024 h 5200575"/>
              <a:gd name="connsiteX29-1175" fmla="*/ 3042184 w 4048838"/>
              <a:gd name="connsiteY29-1176" fmla="*/ 563828 h 5200575"/>
              <a:gd name="connsiteX30-1177" fmla="*/ 3044374 w 4048838"/>
              <a:gd name="connsiteY30-1178" fmla="*/ 574673 h 5200575"/>
              <a:gd name="connsiteX31-1179" fmla="*/ 3044374 w 4048838"/>
              <a:gd name="connsiteY31-1180" fmla="*/ 728076 h 5200575"/>
              <a:gd name="connsiteX32-1181" fmla="*/ 3123177 w 4048838"/>
              <a:gd name="connsiteY32-1182" fmla="*/ 846964 h 5200575"/>
              <a:gd name="connsiteX33-1183" fmla="*/ 3171247 w 4048838"/>
              <a:gd name="connsiteY33-1184" fmla="*/ 856668 h 5200575"/>
              <a:gd name="connsiteX34-1185" fmla="*/ 3171247 w 4048838"/>
              <a:gd name="connsiteY34-1186" fmla="*/ 857406 h 5200575"/>
              <a:gd name="connsiteX35-1187" fmla="*/ 3194727 w 4048838"/>
              <a:gd name="connsiteY35-1188" fmla="*/ 859773 h 5200575"/>
              <a:gd name="connsiteX36-1189" fmla="*/ 3294455 w 4048838"/>
              <a:gd name="connsiteY36-1190" fmla="*/ 945722 h 5200575"/>
              <a:gd name="connsiteX37-1191" fmla="*/ 3296659 w 4048838"/>
              <a:gd name="connsiteY37-1192" fmla="*/ 958212 h 5200575"/>
              <a:gd name="connsiteX38-1193" fmla="*/ 3296659 w 4048838"/>
              <a:gd name="connsiteY38-1194" fmla="*/ 1092120 h 5200575"/>
              <a:gd name="connsiteX39-1195" fmla="*/ 3425686 w 4048838"/>
              <a:gd name="connsiteY39-1196" fmla="*/ 1221147 h 5200575"/>
              <a:gd name="connsiteX40-1197" fmla="*/ 3425685 w 4048838"/>
              <a:gd name="connsiteY40-1198" fmla="*/ 1221146 h 5200575"/>
              <a:gd name="connsiteX41-1199" fmla="*/ 3554712 w 4048838"/>
              <a:gd name="connsiteY41-1200" fmla="*/ 1092119 h 5200575"/>
              <a:gd name="connsiteX42-1201" fmla="*/ 3554712 w 4048838"/>
              <a:gd name="connsiteY42-1202" fmla="*/ 726865 h 5200575"/>
              <a:gd name="connsiteX43-1203" fmla="*/ 3556916 w 4048838"/>
              <a:gd name="connsiteY43-1204" fmla="*/ 714375 h 5200575"/>
              <a:gd name="connsiteX44-1205" fmla="*/ 3656645 w 4048838"/>
              <a:gd name="connsiteY44-1206" fmla="*/ 628426 h 5200575"/>
              <a:gd name="connsiteX45-1207" fmla="*/ 3680125 w 4048838"/>
              <a:gd name="connsiteY45-1208" fmla="*/ 626059 h 5200575"/>
              <a:gd name="connsiteX46-1209" fmla="*/ 3680125 w 4048838"/>
              <a:gd name="connsiteY46-1210" fmla="*/ 625321 h 5200575"/>
              <a:gd name="connsiteX47-1211" fmla="*/ 3728195 w 4048838"/>
              <a:gd name="connsiteY47-1212" fmla="*/ 615617 h 5200575"/>
              <a:gd name="connsiteX48-1213" fmla="*/ 3806998 w 4048838"/>
              <a:gd name="connsiteY48-1214" fmla="*/ 496729 h 5200575"/>
              <a:gd name="connsiteX49-1215" fmla="*/ 3806998 w 4048838"/>
              <a:gd name="connsiteY49-1216" fmla="*/ 120354 h 5200575"/>
              <a:gd name="connsiteX50-1217" fmla="*/ 3815387 w 4048838"/>
              <a:gd name="connsiteY50-1218" fmla="*/ 78804 h 5200575"/>
              <a:gd name="connsiteX51-1219" fmla="*/ 3934274 w 4048838"/>
              <a:gd name="connsiteY51-1220" fmla="*/ 0 h 5200575"/>
              <a:gd name="connsiteX52-1221" fmla="*/ 4033837 w 4048838"/>
              <a:gd name="connsiteY52-1222" fmla="*/ 46954 h 5200575"/>
              <a:gd name="connsiteX53-1223" fmla="*/ 4047851 w 4048838"/>
              <a:gd name="connsiteY53-1224" fmla="*/ 70052 h 5200575"/>
              <a:gd name="connsiteX54-1225" fmla="*/ 4047851 w 4048838"/>
              <a:gd name="connsiteY54-1226" fmla="*/ 1915988 h 5200575"/>
              <a:gd name="connsiteX55-1227" fmla="*/ 4048838 w 4048838"/>
              <a:gd name="connsiteY55-1228" fmla="*/ 1915988 h 5200575"/>
              <a:gd name="connsiteX56-1229" fmla="*/ 4048838 w 4048838"/>
              <a:gd name="connsiteY56-1230" fmla="*/ 2992458 h 5200575"/>
              <a:gd name="connsiteX57-1231" fmla="*/ 3970035 w 4048838"/>
              <a:gd name="connsiteY57-1232" fmla="*/ 3111346 h 5200575"/>
              <a:gd name="connsiteX58-1233" fmla="*/ 3921965 w 4048838"/>
              <a:gd name="connsiteY58-1234" fmla="*/ 3121050 h 5200575"/>
              <a:gd name="connsiteX59-1235" fmla="*/ 3921965 w 4048838"/>
              <a:gd name="connsiteY59-1236" fmla="*/ 3121788 h 5200575"/>
              <a:gd name="connsiteX60-1237" fmla="*/ 3898485 w 4048838"/>
              <a:gd name="connsiteY60-1238" fmla="*/ 3124155 h 5200575"/>
              <a:gd name="connsiteX61-1239" fmla="*/ 3821421 w 4048838"/>
              <a:gd name="connsiteY61-1240" fmla="*/ 3170599 h 5200575"/>
              <a:gd name="connsiteX62-1241" fmla="*/ 3800256 w 4048838"/>
              <a:gd name="connsiteY62-1242" fmla="*/ 3207490 h 5200575"/>
              <a:gd name="connsiteX63-1243" fmla="*/ 3800256 w 4048838"/>
              <a:gd name="connsiteY63-1244" fmla="*/ 3270804 h 5200575"/>
              <a:gd name="connsiteX64-1245" fmla="*/ 3721453 w 4048838"/>
              <a:gd name="connsiteY64-1246" fmla="*/ 3389692 h 5200575"/>
              <a:gd name="connsiteX65-1247" fmla="*/ 3673383 w 4048838"/>
              <a:gd name="connsiteY65-1248" fmla="*/ 3399396 h 5200575"/>
              <a:gd name="connsiteX66-1249" fmla="*/ 3673383 w 4048838"/>
              <a:gd name="connsiteY66-1250" fmla="*/ 3400134 h 5200575"/>
              <a:gd name="connsiteX67-1251" fmla="*/ 3649903 w 4048838"/>
              <a:gd name="connsiteY67-1252" fmla="*/ 3402501 h 5200575"/>
              <a:gd name="connsiteX68-1253" fmla="*/ 3550174 w 4048838"/>
              <a:gd name="connsiteY68-1254" fmla="*/ 3488450 h 5200575"/>
              <a:gd name="connsiteX69-1255" fmla="*/ 3550154 w 4048838"/>
              <a:gd name="connsiteY69-1256" fmla="*/ 3488563 h 5200575"/>
              <a:gd name="connsiteX70-1257" fmla="*/ 3550154 w 4048838"/>
              <a:gd name="connsiteY70-1258" fmla="*/ 4048356 h 5200575"/>
              <a:gd name="connsiteX71-1259" fmla="*/ 3471351 w 4048838"/>
              <a:gd name="connsiteY71-1260" fmla="*/ 4167244 h 5200575"/>
              <a:gd name="connsiteX72-1261" fmla="*/ 3423281 w 4048838"/>
              <a:gd name="connsiteY72-1262" fmla="*/ 4176948 h 5200575"/>
              <a:gd name="connsiteX73-1263" fmla="*/ 3423281 w 4048838"/>
              <a:gd name="connsiteY73-1264" fmla="*/ 4177686 h 5200575"/>
              <a:gd name="connsiteX74-1265" fmla="*/ 3399801 w 4048838"/>
              <a:gd name="connsiteY74-1266" fmla="*/ 4180053 h 5200575"/>
              <a:gd name="connsiteX75-1267" fmla="*/ 3300072 w 4048838"/>
              <a:gd name="connsiteY75-1268" fmla="*/ 4266002 h 5200575"/>
              <a:gd name="connsiteX76-1269" fmla="*/ 3299821 w 4048838"/>
              <a:gd name="connsiteY76-1270" fmla="*/ 4267425 h 5200575"/>
              <a:gd name="connsiteX77-1271" fmla="*/ 3299821 w 4048838"/>
              <a:gd name="connsiteY77-1272" fmla="*/ 4535750 h 5200575"/>
              <a:gd name="connsiteX78-1273" fmla="*/ 3170794 w 4048838"/>
              <a:gd name="connsiteY78-1274" fmla="*/ 4664777 h 5200575"/>
              <a:gd name="connsiteX79-1275" fmla="*/ 3170795 w 4048838"/>
              <a:gd name="connsiteY79-1276" fmla="*/ 4664776 h 5200575"/>
              <a:gd name="connsiteX80-1277" fmla="*/ 3041768 w 4048838"/>
              <a:gd name="connsiteY80-1278" fmla="*/ 4535749 h 5200575"/>
              <a:gd name="connsiteX81-1279" fmla="*/ 3041768 w 4048838"/>
              <a:gd name="connsiteY81-1280" fmla="*/ 4255730 h 5200575"/>
              <a:gd name="connsiteX82-1281" fmla="*/ 3039765 w 4048838"/>
              <a:gd name="connsiteY82-1282" fmla="*/ 4244379 h 5200575"/>
              <a:gd name="connsiteX83-1283" fmla="*/ 2940036 w 4048838"/>
              <a:gd name="connsiteY83-1284" fmla="*/ 4158430 h 5200575"/>
              <a:gd name="connsiteX84-1285" fmla="*/ 2916556 w 4048838"/>
              <a:gd name="connsiteY84-1286" fmla="*/ 4156063 h 5200575"/>
              <a:gd name="connsiteX85-1287" fmla="*/ 2916556 w 4048838"/>
              <a:gd name="connsiteY85-1288" fmla="*/ 4155325 h 5200575"/>
              <a:gd name="connsiteX86-1289" fmla="*/ 2868486 w 4048838"/>
              <a:gd name="connsiteY86-1290" fmla="*/ 4145621 h 5200575"/>
              <a:gd name="connsiteX87-1291" fmla="*/ 2789683 w 4048838"/>
              <a:gd name="connsiteY87-1292" fmla="*/ 4026733 h 5200575"/>
              <a:gd name="connsiteX88-1293" fmla="*/ 2789683 w 4048838"/>
              <a:gd name="connsiteY88-1294" fmla="*/ 3936603 h 5200575"/>
              <a:gd name="connsiteX89-1295" fmla="*/ 2781294 w 4048838"/>
              <a:gd name="connsiteY89-1296" fmla="*/ 3895053 h 5200575"/>
              <a:gd name="connsiteX90-1297" fmla="*/ 2662407 w 4048838"/>
              <a:gd name="connsiteY90-1298" fmla="*/ 3816249 h 5200575"/>
              <a:gd name="connsiteX91-1299" fmla="*/ 2543520 w 4048838"/>
              <a:gd name="connsiteY91-1300" fmla="*/ 3895053 h 5200575"/>
              <a:gd name="connsiteX92-1301" fmla="*/ 2541330 w 4048838"/>
              <a:gd name="connsiteY92-1302" fmla="*/ 3905897 h 5200575"/>
              <a:gd name="connsiteX93-1303" fmla="*/ 2541330 w 4048838"/>
              <a:gd name="connsiteY93-1304" fmla="*/ 4146767 h 5200575"/>
              <a:gd name="connsiteX94-1305" fmla="*/ 2462527 w 4048838"/>
              <a:gd name="connsiteY94-1306" fmla="*/ 4265655 h 5200575"/>
              <a:gd name="connsiteX95-1307" fmla="*/ 2414457 w 4048838"/>
              <a:gd name="connsiteY95-1308" fmla="*/ 4275359 h 5200575"/>
              <a:gd name="connsiteX96-1309" fmla="*/ 2414457 w 4048838"/>
              <a:gd name="connsiteY96-1310" fmla="*/ 4276097 h 5200575"/>
              <a:gd name="connsiteX97-1311" fmla="*/ 2390977 w 4048838"/>
              <a:gd name="connsiteY97-1312" fmla="*/ 4278464 h 5200575"/>
              <a:gd name="connsiteX98-1313" fmla="*/ 2291248 w 4048838"/>
              <a:gd name="connsiteY98-1314" fmla="*/ 4364413 h 5200575"/>
              <a:gd name="connsiteX99-1315" fmla="*/ 2290996 w 4048838"/>
              <a:gd name="connsiteY99-1316" fmla="*/ 4365842 h 5200575"/>
              <a:gd name="connsiteX100-1317" fmla="*/ 2290996 w 4048838"/>
              <a:gd name="connsiteY100-1318" fmla="*/ 4470483 h 5200575"/>
              <a:gd name="connsiteX101-1319" fmla="*/ 2161969 w 4048838"/>
              <a:gd name="connsiteY101-1320" fmla="*/ 4599510 h 5200575"/>
              <a:gd name="connsiteX102-1321" fmla="*/ 2161970 w 4048838"/>
              <a:gd name="connsiteY102-1322" fmla="*/ 4599509 h 5200575"/>
              <a:gd name="connsiteX103-1323" fmla="*/ 2032943 w 4048838"/>
              <a:gd name="connsiteY103-1324" fmla="*/ 4470482 h 5200575"/>
              <a:gd name="connsiteX104-1325" fmla="*/ 2032943 w 4048838"/>
              <a:gd name="connsiteY104-1326" fmla="*/ 1915988 h 5200575"/>
              <a:gd name="connsiteX105-1327" fmla="*/ 2032942 w 4048838"/>
              <a:gd name="connsiteY105-1328" fmla="*/ 4487005 h 5200575"/>
              <a:gd name="connsiteX106-1329" fmla="*/ 2022804 w 4048838"/>
              <a:gd name="connsiteY106-1330" fmla="*/ 4436786 h 5200575"/>
              <a:gd name="connsiteX107-1331" fmla="*/ 1903916 w 4048838"/>
              <a:gd name="connsiteY107-1332" fmla="*/ 4357982 h 5200575"/>
              <a:gd name="connsiteX108-1333" fmla="*/ 1785029 w 4048838"/>
              <a:gd name="connsiteY108-1334" fmla="*/ 4436786 h 5200575"/>
              <a:gd name="connsiteX109-1335" fmla="*/ 1775265 w 4048838"/>
              <a:gd name="connsiteY109-1336" fmla="*/ 4485146 h 5200575"/>
              <a:gd name="connsiteX110-1337" fmla="*/ 1775265 w 4048838"/>
              <a:gd name="connsiteY110-1338" fmla="*/ 5071548 h 5200575"/>
              <a:gd name="connsiteX111-1339" fmla="*/ 1646238 w 4048838"/>
              <a:gd name="connsiteY111-1340" fmla="*/ 5200575 h 5200575"/>
              <a:gd name="connsiteX112-1341" fmla="*/ 1646239 w 4048838"/>
              <a:gd name="connsiteY112-1342" fmla="*/ 5200574 h 5200575"/>
              <a:gd name="connsiteX113-1343" fmla="*/ 1517212 w 4048838"/>
              <a:gd name="connsiteY113-1344" fmla="*/ 5071547 h 5200575"/>
              <a:gd name="connsiteX114-1345" fmla="*/ 1517212 w 4048838"/>
              <a:gd name="connsiteY114-1346" fmla="*/ 1915988 h 5200575"/>
              <a:gd name="connsiteX115-1347" fmla="*/ 1517211 w 4048838"/>
              <a:gd name="connsiteY115-1348" fmla="*/ 4174585 h 5200575"/>
              <a:gd name="connsiteX116-1349" fmla="*/ 1507073 w 4048838"/>
              <a:gd name="connsiteY116-1350" fmla="*/ 4124366 h 5200575"/>
              <a:gd name="connsiteX117-1351" fmla="*/ 1388185 w 4048838"/>
              <a:gd name="connsiteY117-1352" fmla="*/ 4045562 h 5200575"/>
              <a:gd name="connsiteX118-1353" fmla="*/ 1269298 w 4048838"/>
              <a:gd name="connsiteY118-1354" fmla="*/ 4124366 h 5200575"/>
              <a:gd name="connsiteX119-1355" fmla="*/ 1265700 w 4048838"/>
              <a:gd name="connsiteY119-1356" fmla="*/ 4142185 h 5200575"/>
              <a:gd name="connsiteX120-1357" fmla="*/ 1265700 w 4048838"/>
              <a:gd name="connsiteY120-1358" fmla="*/ 4451131 h 5200575"/>
              <a:gd name="connsiteX121-1359" fmla="*/ 1136673 w 4048838"/>
              <a:gd name="connsiteY121-1360" fmla="*/ 4580158 h 5200575"/>
              <a:gd name="connsiteX122-1361" fmla="*/ 1136674 w 4048838"/>
              <a:gd name="connsiteY122-1362" fmla="*/ 4580157 h 5200575"/>
              <a:gd name="connsiteX123-1363" fmla="*/ 1007647 w 4048838"/>
              <a:gd name="connsiteY123-1364" fmla="*/ 4451130 h 5200575"/>
              <a:gd name="connsiteX124-1365" fmla="*/ 1007647 w 4048838"/>
              <a:gd name="connsiteY124-1366" fmla="*/ 4404392 h 5200575"/>
              <a:gd name="connsiteX125-1367" fmla="*/ 988978 w 4048838"/>
              <a:gd name="connsiteY125-1368" fmla="*/ 4371850 h 5200575"/>
              <a:gd name="connsiteX126-1369" fmla="*/ 911913 w 4048838"/>
              <a:gd name="connsiteY126-1370" fmla="*/ 4325406 h 5200575"/>
              <a:gd name="connsiteX127-1371" fmla="*/ 888433 w 4048838"/>
              <a:gd name="connsiteY127-1372" fmla="*/ 4323039 h 5200575"/>
              <a:gd name="connsiteX128-1373" fmla="*/ 888433 w 4048838"/>
              <a:gd name="connsiteY128-1374" fmla="*/ 4322301 h 5200575"/>
              <a:gd name="connsiteX129-1375" fmla="*/ 840363 w 4048838"/>
              <a:gd name="connsiteY129-1376" fmla="*/ 4312597 h 5200575"/>
              <a:gd name="connsiteX130-1377" fmla="*/ 761560 w 4048838"/>
              <a:gd name="connsiteY130-1378" fmla="*/ 4193709 h 5200575"/>
              <a:gd name="connsiteX131-1379" fmla="*/ 761560 w 4048838"/>
              <a:gd name="connsiteY131-1380" fmla="*/ 4079725 h 5200575"/>
              <a:gd name="connsiteX132-1381" fmla="*/ 753171 w 4048838"/>
              <a:gd name="connsiteY132-1382" fmla="*/ 4038175 h 5200575"/>
              <a:gd name="connsiteX133-1383" fmla="*/ 634284 w 4048838"/>
              <a:gd name="connsiteY133-1384" fmla="*/ 3959371 h 5200575"/>
              <a:gd name="connsiteX134-1385" fmla="*/ 515397 w 4048838"/>
              <a:gd name="connsiteY134-1386" fmla="*/ 4038175 h 5200575"/>
              <a:gd name="connsiteX135-1387" fmla="*/ 513207 w 4048838"/>
              <a:gd name="connsiteY135-1388" fmla="*/ 4049020 h 5200575"/>
              <a:gd name="connsiteX136-1389" fmla="*/ 513207 w 4048838"/>
              <a:gd name="connsiteY136-1390" fmla="*/ 4202423 h 5200575"/>
              <a:gd name="connsiteX137-1391" fmla="*/ 434404 w 4048838"/>
              <a:gd name="connsiteY137-1392" fmla="*/ 4321311 h 5200575"/>
              <a:gd name="connsiteX138-1393" fmla="*/ 386334 w 4048838"/>
              <a:gd name="connsiteY138-1394" fmla="*/ 4331015 h 5200575"/>
              <a:gd name="connsiteX139-1395" fmla="*/ 386334 w 4048838"/>
              <a:gd name="connsiteY139-1396" fmla="*/ 4331753 h 5200575"/>
              <a:gd name="connsiteX140-1397" fmla="*/ 362854 w 4048838"/>
              <a:gd name="connsiteY140-1398" fmla="*/ 4334120 h 5200575"/>
              <a:gd name="connsiteX141-1399" fmla="*/ 263125 w 4048838"/>
              <a:gd name="connsiteY141-1400" fmla="*/ 4420069 h 5200575"/>
              <a:gd name="connsiteX142-1401" fmla="*/ 260921 w 4048838"/>
              <a:gd name="connsiteY142-1402" fmla="*/ 4432559 h 5200575"/>
              <a:gd name="connsiteX143-1403" fmla="*/ 260921 w 4048838"/>
              <a:gd name="connsiteY143-1404" fmla="*/ 4566467 h 5200575"/>
              <a:gd name="connsiteX144-1405" fmla="*/ 131894 w 4048838"/>
              <a:gd name="connsiteY144-1406" fmla="*/ 4695494 h 5200575"/>
              <a:gd name="connsiteX145-1407" fmla="*/ 131895 w 4048838"/>
              <a:gd name="connsiteY145-1408" fmla="*/ 4695493 h 5200575"/>
              <a:gd name="connsiteX146-1409" fmla="*/ 2868 w 4048838"/>
              <a:gd name="connsiteY146-1410" fmla="*/ 4566466 h 5200575"/>
              <a:gd name="connsiteX147-1411" fmla="*/ 2868 w 4048838"/>
              <a:gd name="connsiteY147-1412" fmla="*/ 4201212 h 5200575"/>
              <a:gd name="connsiteX148-1413" fmla="*/ 664 w 4048838"/>
              <a:gd name="connsiteY148-1414" fmla="*/ 4188722 h 5200575"/>
              <a:gd name="connsiteX149-1415" fmla="*/ 0 w 4048838"/>
              <a:gd name="connsiteY149-1416" fmla="*/ 4187443 h 5200575"/>
              <a:gd name="connsiteX150-1417" fmla="*/ 0 w 4048838"/>
              <a:gd name="connsiteY150-1418" fmla="*/ 693683 h 5200575"/>
              <a:gd name="connsiteX151-1419" fmla="*/ 90123 w 4048838"/>
              <a:gd name="connsiteY151-1420" fmla="*/ 693683 h 5200575"/>
              <a:gd name="connsiteX152-1421" fmla="*/ 134300 w 4048838"/>
              <a:gd name="connsiteY152-1422" fmla="*/ 702601 h 5200575"/>
              <a:gd name="connsiteX153-1423" fmla="*/ 134300 w 4048838"/>
              <a:gd name="connsiteY153-1424" fmla="*/ 703339 h 5200575"/>
              <a:gd name="connsiteX154-1425" fmla="*/ 157780 w 4048838"/>
              <a:gd name="connsiteY154-1426" fmla="*/ 705706 h 5200575"/>
              <a:gd name="connsiteX155-1427" fmla="*/ 257509 w 4048838"/>
              <a:gd name="connsiteY155-1428" fmla="*/ 791655 h 5200575"/>
              <a:gd name="connsiteX156-1429" fmla="*/ 257760 w 4048838"/>
              <a:gd name="connsiteY156-1430" fmla="*/ 793078 h 5200575"/>
              <a:gd name="connsiteX157-1431" fmla="*/ 257760 w 4048838"/>
              <a:gd name="connsiteY157-1432" fmla="*/ 1061403 h 5200575"/>
              <a:gd name="connsiteX158-1433" fmla="*/ 386787 w 4048838"/>
              <a:gd name="connsiteY158-1434" fmla="*/ 1190430 h 5200575"/>
              <a:gd name="connsiteX159-1435" fmla="*/ 386786 w 4048838"/>
              <a:gd name="connsiteY159-1436" fmla="*/ 1190429 h 5200575"/>
              <a:gd name="connsiteX160-1437" fmla="*/ 515813 w 4048838"/>
              <a:gd name="connsiteY160-1438" fmla="*/ 1061402 h 5200575"/>
              <a:gd name="connsiteX161-1439" fmla="*/ 515813 w 4048838"/>
              <a:gd name="connsiteY161-1440" fmla="*/ 781383 h 5200575"/>
              <a:gd name="connsiteX162-1441" fmla="*/ 517816 w 4048838"/>
              <a:gd name="connsiteY162-1442" fmla="*/ 770032 h 5200575"/>
              <a:gd name="connsiteX163-1443" fmla="*/ 617545 w 4048838"/>
              <a:gd name="connsiteY163-1444" fmla="*/ 684083 h 5200575"/>
              <a:gd name="connsiteX164-1445" fmla="*/ 641025 w 4048838"/>
              <a:gd name="connsiteY164-1446" fmla="*/ 681716 h 5200575"/>
              <a:gd name="connsiteX165-1447" fmla="*/ 641025 w 4048838"/>
              <a:gd name="connsiteY165-1448" fmla="*/ 680978 h 5200575"/>
              <a:gd name="connsiteX166-1449" fmla="*/ 689095 w 4048838"/>
              <a:gd name="connsiteY166-1450" fmla="*/ 671274 h 5200575"/>
              <a:gd name="connsiteX167-1451" fmla="*/ 767898 w 4048838"/>
              <a:gd name="connsiteY167-1452" fmla="*/ 552386 h 5200575"/>
              <a:gd name="connsiteX168-1453" fmla="*/ 767898 w 4048838"/>
              <a:gd name="connsiteY168-1454" fmla="*/ 462256 h 5200575"/>
              <a:gd name="connsiteX169-1455" fmla="*/ 776287 w 4048838"/>
              <a:gd name="connsiteY169-1456" fmla="*/ 420706 h 5200575"/>
              <a:gd name="connsiteX170-1457" fmla="*/ 895174 w 4048838"/>
              <a:gd name="connsiteY170-1458" fmla="*/ 341902 h 5200575"/>
              <a:gd name="connsiteX171-1459" fmla="*/ 1014061 w 4048838"/>
              <a:gd name="connsiteY171-1460" fmla="*/ 420706 h 5200575"/>
              <a:gd name="connsiteX172-1461" fmla="*/ 1016251 w 4048838"/>
              <a:gd name="connsiteY172-1462" fmla="*/ 431550 h 5200575"/>
              <a:gd name="connsiteX173-1463" fmla="*/ 1016251 w 4048838"/>
              <a:gd name="connsiteY173-1464" fmla="*/ 672420 h 5200575"/>
              <a:gd name="connsiteX174-1465" fmla="*/ 1095054 w 4048838"/>
              <a:gd name="connsiteY174-1466" fmla="*/ 791308 h 5200575"/>
              <a:gd name="connsiteX175-1467" fmla="*/ 1143124 w 4048838"/>
              <a:gd name="connsiteY175-1468" fmla="*/ 801012 h 5200575"/>
              <a:gd name="connsiteX176-1469" fmla="*/ 1143124 w 4048838"/>
              <a:gd name="connsiteY176-1470" fmla="*/ 801750 h 5200575"/>
              <a:gd name="connsiteX177-1471" fmla="*/ 1166604 w 4048838"/>
              <a:gd name="connsiteY177-1472" fmla="*/ 804117 h 5200575"/>
              <a:gd name="connsiteX178-1473" fmla="*/ 1266333 w 4048838"/>
              <a:gd name="connsiteY178-1474" fmla="*/ 890066 h 5200575"/>
              <a:gd name="connsiteX179-1475" fmla="*/ 1266585 w 4048838"/>
              <a:gd name="connsiteY179-1476" fmla="*/ 891495 h 5200575"/>
              <a:gd name="connsiteX180-1477" fmla="*/ 1266585 w 4048838"/>
              <a:gd name="connsiteY180-1478" fmla="*/ 996136 h 5200575"/>
              <a:gd name="connsiteX181-1479" fmla="*/ 1395612 w 4048838"/>
              <a:gd name="connsiteY181-1480" fmla="*/ 1125163 h 5200575"/>
              <a:gd name="connsiteX182-1481" fmla="*/ 1395611 w 4048838"/>
              <a:gd name="connsiteY182-1482" fmla="*/ 1125162 h 5200575"/>
              <a:gd name="connsiteX183-1483" fmla="*/ 1524638 w 4048838"/>
              <a:gd name="connsiteY183-1484" fmla="*/ 996135 h 5200575"/>
              <a:gd name="connsiteX0-1485" fmla="*/ 1524638 w 4048838"/>
              <a:gd name="connsiteY0-1486" fmla="*/ 996135 h 5200575"/>
              <a:gd name="connsiteX1-1487" fmla="*/ 1524639 w 4048838"/>
              <a:gd name="connsiteY1-1488" fmla="*/ 1012658 h 5200575"/>
              <a:gd name="connsiteX2-1489" fmla="*/ 1534777 w 4048838"/>
              <a:gd name="connsiteY2-1490" fmla="*/ 962439 h 5200575"/>
              <a:gd name="connsiteX3-1491" fmla="*/ 1653665 w 4048838"/>
              <a:gd name="connsiteY3-1492" fmla="*/ 883635 h 5200575"/>
              <a:gd name="connsiteX4-1493" fmla="*/ 1772552 w 4048838"/>
              <a:gd name="connsiteY4-1494" fmla="*/ 962439 h 5200575"/>
              <a:gd name="connsiteX5-1495" fmla="*/ 1782316 w 4048838"/>
              <a:gd name="connsiteY5-1496" fmla="*/ 1010799 h 5200575"/>
              <a:gd name="connsiteX6-1497" fmla="*/ 1782316 w 4048838"/>
              <a:gd name="connsiteY6-1498" fmla="*/ 1597201 h 5200575"/>
              <a:gd name="connsiteX7-1499" fmla="*/ 1911343 w 4048838"/>
              <a:gd name="connsiteY7-1500" fmla="*/ 1726228 h 5200575"/>
              <a:gd name="connsiteX8-1501" fmla="*/ 1911342 w 4048838"/>
              <a:gd name="connsiteY8-1502" fmla="*/ 1726227 h 5200575"/>
              <a:gd name="connsiteX9-1503" fmla="*/ 2040369 w 4048838"/>
              <a:gd name="connsiteY9-1504" fmla="*/ 1597200 h 5200575"/>
              <a:gd name="connsiteX10-1505" fmla="*/ 2040370 w 4048838"/>
              <a:gd name="connsiteY10-1506" fmla="*/ 700238 h 5200575"/>
              <a:gd name="connsiteX11-1507" fmla="*/ 2050508 w 4048838"/>
              <a:gd name="connsiteY11-1508" fmla="*/ 650019 h 5200575"/>
              <a:gd name="connsiteX12-1509" fmla="*/ 2169396 w 4048838"/>
              <a:gd name="connsiteY12-1510" fmla="*/ 571215 h 5200575"/>
              <a:gd name="connsiteX13-1511" fmla="*/ 2288283 w 4048838"/>
              <a:gd name="connsiteY13-1512" fmla="*/ 650019 h 5200575"/>
              <a:gd name="connsiteX14-1513" fmla="*/ 2291881 w 4048838"/>
              <a:gd name="connsiteY14-1514" fmla="*/ 667838 h 5200575"/>
              <a:gd name="connsiteX15-1515" fmla="*/ 2291881 w 4048838"/>
              <a:gd name="connsiteY15-1516" fmla="*/ 976784 h 5200575"/>
              <a:gd name="connsiteX16-1517" fmla="*/ 2420908 w 4048838"/>
              <a:gd name="connsiteY16-1518" fmla="*/ 1105811 h 5200575"/>
              <a:gd name="connsiteX17-1519" fmla="*/ 2420907 w 4048838"/>
              <a:gd name="connsiteY17-1520" fmla="*/ 1105810 h 5200575"/>
              <a:gd name="connsiteX18-1521" fmla="*/ 2549934 w 4048838"/>
              <a:gd name="connsiteY18-1522" fmla="*/ 976783 h 5200575"/>
              <a:gd name="connsiteX19-1523" fmla="*/ 2549934 w 4048838"/>
              <a:gd name="connsiteY19-1524" fmla="*/ 930045 h 5200575"/>
              <a:gd name="connsiteX20-1525" fmla="*/ 2568603 w 4048838"/>
              <a:gd name="connsiteY20-1526" fmla="*/ 897503 h 5200575"/>
              <a:gd name="connsiteX21-1527" fmla="*/ 2645668 w 4048838"/>
              <a:gd name="connsiteY21-1528" fmla="*/ 851059 h 5200575"/>
              <a:gd name="connsiteX22-1529" fmla="*/ 2669148 w 4048838"/>
              <a:gd name="connsiteY22-1530" fmla="*/ 848692 h 5200575"/>
              <a:gd name="connsiteX23-1531" fmla="*/ 2669148 w 4048838"/>
              <a:gd name="connsiteY23-1532" fmla="*/ 847954 h 5200575"/>
              <a:gd name="connsiteX24-1533" fmla="*/ 2717218 w 4048838"/>
              <a:gd name="connsiteY24-1534" fmla="*/ 838250 h 5200575"/>
              <a:gd name="connsiteX25-1535" fmla="*/ 2796021 w 4048838"/>
              <a:gd name="connsiteY25-1536" fmla="*/ 719362 h 5200575"/>
              <a:gd name="connsiteX26-1537" fmla="*/ 2796021 w 4048838"/>
              <a:gd name="connsiteY26-1538" fmla="*/ 605378 h 5200575"/>
              <a:gd name="connsiteX27-1539" fmla="*/ 2804410 w 4048838"/>
              <a:gd name="connsiteY27-1540" fmla="*/ 563828 h 5200575"/>
              <a:gd name="connsiteX28-1541" fmla="*/ 2923297 w 4048838"/>
              <a:gd name="connsiteY28-1542" fmla="*/ 485024 h 5200575"/>
              <a:gd name="connsiteX29-1543" fmla="*/ 3042184 w 4048838"/>
              <a:gd name="connsiteY29-1544" fmla="*/ 563828 h 5200575"/>
              <a:gd name="connsiteX30-1545" fmla="*/ 3044374 w 4048838"/>
              <a:gd name="connsiteY30-1546" fmla="*/ 574673 h 5200575"/>
              <a:gd name="connsiteX31-1547" fmla="*/ 3044374 w 4048838"/>
              <a:gd name="connsiteY31-1548" fmla="*/ 728076 h 5200575"/>
              <a:gd name="connsiteX32-1549" fmla="*/ 3123177 w 4048838"/>
              <a:gd name="connsiteY32-1550" fmla="*/ 846964 h 5200575"/>
              <a:gd name="connsiteX33-1551" fmla="*/ 3171247 w 4048838"/>
              <a:gd name="connsiteY33-1552" fmla="*/ 856668 h 5200575"/>
              <a:gd name="connsiteX34-1553" fmla="*/ 3171247 w 4048838"/>
              <a:gd name="connsiteY34-1554" fmla="*/ 857406 h 5200575"/>
              <a:gd name="connsiteX35-1555" fmla="*/ 3194727 w 4048838"/>
              <a:gd name="connsiteY35-1556" fmla="*/ 859773 h 5200575"/>
              <a:gd name="connsiteX36-1557" fmla="*/ 3294455 w 4048838"/>
              <a:gd name="connsiteY36-1558" fmla="*/ 945722 h 5200575"/>
              <a:gd name="connsiteX37-1559" fmla="*/ 3296659 w 4048838"/>
              <a:gd name="connsiteY37-1560" fmla="*/ 958212 h 5200575"/>
              <a:gd name="connsiteX38-1561" fmla="*/ 3296659 w 4048838"/>
              <a:gd name="connsiteY38-1562" fmla="*/ 1092120 h 5200575"/>
              <a:gd name="connsiteX39-1563" fmla="*/ 3425686 w 4048838"/>
              <a:gd name="connsiteY39-1564" fmla="*/ 1221147 h 5200575"/>
              <a:gd name="connsiteX40-1565" fmla="*/ 3425685 w 4048838"/>
              <a:gd name="connsiteY40-1566" fmla="*/ 1221146 h 5200575"/>
              <a:gd name="connsiteX41-1567" fmla="*/ 3554712 w 4048838"/>
              <a:gd name="connsiteY41-1568" fmla="*/ 1092119 h 5200575"/>
              <a:gd name="connsiteX42-1569" fmla="*/ 3554712 w 4048838"/>
              <a:gd name="connsiteY42-1570" fmla="*/ 726865 h 5200575"/>
              <a:gd name="connsiteX43-1571" fmla="*/ 3556916 w 4048838"/>
              <a:gd name="connsiteY43-1572" fmla="*/ 714375 h 5200575"/>
              <a:gd name="connsiteX44-1573" fmla="*/ 3656645 w 4048838"/>
              <a:gd name="connsiteY44-1574" fmla="*/ 628426 h 5200575"/>
              <a:gd name="connsiteX45-1575" fmla="*/ 3680125 w 4048838"/>
              <a:gd name="connsiteY45-1576" fmla="*/ 626059 h 5200575"/>
              <a:gd name="connsiteX46-1577" fmla="*/ 3680125 w 4048838"/>
              <a:gd name="connsiteY46-1578" fmla="*/ 625321 h 5200575"/>
              <a:gd name="connsiteX47-1579" fmla="*/ 3728195 w 4048838"/>
              <a:gd name="connsiteY47-1580" fmla="*/ 615617 h 5200575"/>
              <a:gd name="connsiteX48-1581" fmla="*/ 3806998 w 4048838"/>
              <a:gd name="connsiteY48-1582" fmla="*/ 496729 h 5200575"/>
              <a:gd name="connsiteX49-1583" fmla="*/ 3806998 w 4048838"/>
              <a:gd name="connsiteY49-1584" fmla="*/ 120354 h 5200575"/>
              <a:gd name="connsiteX50-1585" fmla="*/ 3815387 w 4048838"/>
              <a:gd name="connsiteY50-1586" fmla="*/ 78804 h 5200575"/>
              <a:gd name="connsiteX51-1587" fmla="*/ 3934274 w 4048838"/>
              <a:gd name="connsiteY51-1588" fmla="*/ 0 h 5200575"/>
              <a:gd name="connsiteX52-1589" fmla="*/ 4033837 w 4048838"/>
              <a:gd name="connsiteY52-1590" fmla="*/ 46954 h 5200575"/>
              <a:gd name="connsiteX53-1591" fmla="*/ 4047851 w 4048838"/>
              <a:gd name="connsiteY53-1592" fmla="*/ 70052 h 5200575"/>
              <a:gd name="connsiteX54-1593" fmla="*/ 4047851 w 4048838"/>
              <a:gd name="connsiteY54-1594" fmla="*/ 1915988 h 5200575"/>
              <a:gd name="connsiteX55-1595" fmla="*/ 4048838 w 4048838"/>
              <a:gd name="connsiteY55-1596" fmla="*/ 1915988 h 5200575"/>
              <a:gd name="connsiteX56-1597" fmla="*/ 4048838 w 4048838"/>
              <a:gd name="connsiteY56-1598" fmla="*/ 2992458 h 5200575"/>
              <a:gd name="connsiteX57-1599" fmla="*/ 3970035 w 4048838"/>
              <a:gd name="connsiteY57-1600" fmla="*/ 3111346 h 5200575"/>
              <a:gd name="connsiteX58-1601" fmla="*/ 3921965 w 4048838"/>
              <a:gd name="connsiteY58-1602" fmla="*/ 3121050 h 5200575"/>
              <a:gd name="connsiteX59-1603" fmla="*/ 3921965 w 4048838"/>
              <a:gd name="connsiteY59-1604" fmla="*/ 3121788 h 5200575"/>
              <a:gd name="connsiteX60-1605" fmla="*/ 3898485 w 4048838"/>
              <a:gd name="connsiteY60-1606" fmla="*/ 3124155 h 5200575"/>
              <a:gd name="connsiteX61-1607" fmla="*/ 3821421 w 4048838"/>
              <a:gd name="connsiteY61-1608" fmla="*/ 3170599 h 5200575"/>
              <a:gd name="connsiteX62-1609" fmla="*/ 3800256 w 4048838"/>
              <a:gd name="connsiteY62-1610" fmla="*/ 3207490 h 5200575"/>
              <a:gd name="connsiteX63-1611" fmla="*/ 3800256 w 4048838"/>
              <a:gd name="connsiteY63-1612" fmla="*/ 3270804 h 5200575"/>
              <a:gd name="connsiteX64-1613" fmla="*/ 3721453 w 4048838"/>
              <a:gd name="connsiteY64-1614" fmla="*/ 3389692 h 5200575"/>
              <a:gd name="connsiteX65-1615" fmla="*/ 3673383 w 4048838"/>
              <a:gd name="connsiteY65-1616" fmla="*/ 3399396 h 5200575"/>
              <a:gd name="connsiteX66-1617" fmla="*/ 3673383 w 4048838"/>
              <a:gd name="connsiteY66-1618" fmla="*/ 3400134 h 5200575"/>
              <a:gd name="connsiteX67-1619" fmla="*/ 3649903 w 4048838"/>
              <a:gd name="connsiteY67-1620" fmla="*/ 3402501 h 5200575"/>
              <a:gd name="connsiteX68-1621" fmla="*/ 3550174 w 4048838"/>
              <a:gd name="connsiteY68-1622" fmla="*/ 3488450 h 5200575"/>
              <a:gd name="connsiteX69-1623" fmla="*/ 3550154 w 4048838"/>
              <a:gd name="connsiteY69-1624" fmla="*/ 3488563 h 5200575"/>
              <a:gd name="connsiteX70-1625" fmla="*/ 3550154 w 4048838"/>
              <a:gd name="connsiteY70-1626" fmla="*/ 4048356 h 5200575"/>
              <a:gd name="connsiteX71-1627" fmla="*/ 3471351 w 4048838"/>
              <a:gd name="connsiteY71-1628" fmla="*/ 4167244 h 5200575"/>
              <a:gd name="connsiteX72-1629" fmla="*/ 3423281 w 4048838"/>
              <a:gd name="connsiteY72-1630" fmla="*/ 4176948 h 5200575"/>
              <a:gd name="connsiteX73-1631" fmla="*/ 3423281 w 4048838"/>
              <a:gd name="connsiteY73-1632" fmla="*/ 4177686 h 5200575"/>
              <a:gd name="connsiteX74-1633" fmla="*/ 3399801 w 4048838"/>
              <a:gd name="connsiteY74-1634" fmla="*/ 4180053 h 5200575"/>
              <a:gd name="connsiteX75-1635" fmla="*/ 3300072 w 4048838"/>
              <a:gd name="connsiteY75-1636" fmla="*/ 4266002 h 5200575"/>
              <a:gd name="connsiteX76-1637" fmla="*/ 3299821 w 4048838"/>
              <a:gd name="connsiteY76-1638" fmla="*/ 4267425 h 5200575"/>
              <a:gd name="connsiteX77-1639" fmla="*/ 3299821 w 4048838"/>
              <a:gd name="connsiteY77-1640" fmla="*/ 4535750 h 5200575"/>
              <a:gd name="connsiteX78-1641" fmla="*/ 3170794 w 4048838"/>
              <a:gd name="connsiteY78-1642" fmla="*/ 4664777 h 5200575"/>
              <a:gd name="connsiteX79-1643" fmla="*/ 3170795 w 4048838"/>
              <a:gd name="connsiteY79-1644" fmla="*/ 4664776 h 5200575"/>
              <a:gd name="connsiteX80-1645" fmla="*/ 3041768 w 4048838"/>
              <a:gd name="connsiteY80-1646" fmla="*/ 4535749 h 5200575"/>
              <a:gd name="connsiteX81-1647" fmla="*/ 3041768 w 4048838"/>
              <a:gd name="connsiteY81-1648" fmla="*/ 4255730 h 5200575"/>
              <a:gd name="connsiteX82-1649" fmla="*/ 3039765 w 4048838"/>
              <a:gd name="connsiteY82-1650" fmla="*/ 4244379 h 5200575"/>
              <a:gd name="connsiteX83-1651" fmla="*/ 2940036 w 4048838"/>
              <a:gd name="connsiteY83-1652" fmla="*/ 4158430 h 5200575"/>
              <a:gd name="connsiteX84-1653" fmla="*/ 2916556 w 4048838"/>
              <a:gd name="connsiteY84-1654" fmla="*/ 4156063 h 5200575"/>
              <a:gd name="connsiteX85-1655" fmla="*/ 2916556 w 4048838"/>
              <a:gd name="connsiteY85-1656" fmla="*/ 4155325 h 5200575"/>
              <a:gd name="connsiteX86-1657" fmla="*/ 2868486 w 4048838"/>
              <a:gd name="connsiteY86-1658" fmla="*/ 4145621 h 5200575"/>
              <a:gd name="connsiteX87-1659" fmla="*/ 2789683 w 4048838"/>
              <a:gd name="connsiteY87-1660" fmla="*/ 4026733 h 5200575"/>
              <a:gd name="connsiteX88-1661" fmla="*/ 2789683 w 4048838"/>
              <a:gd name="connsiteY88-1662" fmla="*/ 3936603 h 5200575"/>
              <a:gd name="connsiteX89-1663" fmla="*/ 2781294 w 4048838"/>
              <a:gd name="connsiteY89-1664" fmla="*/ 3895053 h 5200575"/>
              <a:gd name="connsiteX90-1665" fmla="*/ 2662407 w 4048838"/>
              <a:gd name="connsiteY90-1666" fmla="*/ 3816249 h 5200575"/>
              <a:gd name="connsiteX91-1667" fmla="*/ 2543520 w 4048838"/>
              <a:gd name="connsiteY91-1668" fmla="*/ 3895053 h 5200575"/>
              <a:gd name="connsiteX92-1669" fmla="*/ 2541330 w 4048838"/>
              <a:gd name="connsiteY92-1670" fmla="*/ 3905897 h 5200575"/>
              <a:gd name="connsiteX93-1671" fmla="*/ 2541330 w 4048838"/>
              <a:gd name="connsiteY93-1672" fmla="*/ 4146767 h 5200575"/>
              <a:gd name="connsiteX94-1673" fmla="*/ 2462527 w 4048838"/>
              <a:gd name="connsiteY94-1674" fmla="*/ 4265655 h 5200575"/>
              <a:gd name="connsiteX95-1675" fmla="*/ 2414457 w 4048838"/>
              <a:gd name="connsiteY95-1676" fmla="*/ 4275359 h 5200575"/>
              <a:gd name="connsiteX96-1677" fmla="*/ 2414457 w 4048838"/>
              <a:gd name="connsiteY96-1678" fmla="*/ 4276097 h 5200575"/>
              <a:gd name="connsiteX97-1679" fmla="*/ 2390977 w 4048838"/>
              <a:gd name="connsiteY97-1680" fmla="*/ 4278464 h 5200575"/>
              <a:gd name="connsiteX98-1681" fmla="*/ 2291248 w 4048838"/>
              <a:gd name="connsiteY98-1682" fmla="*/ 4364413 h 5200575"/>
              <a:gd name="connsiteX99-1683" fmla="*/ 2290996 w 4048838"/>
              <a:gd name="connsiteY99-1684" fmla="*/ 4365842 h 5200575"/>
              <a:gd name="connsiteX100-1685" fmla="*/ 2290996 w 4048838"/>
              <a:gd name="connsiteY100-1686" fmla="*/ 4470483 h 5200575"/>
              <a:gd name="connsiteX101-1687" fmla="*/ 2161969 w 4048838"/>
              <a:gd name="connsiteY101-1688" fmla="*/ 4599510 h 5200575"/>
              <a:gd name="connsiteX102-1689" fmla="*/ 2161970 w 4048838"/>
              <a:gd name="connsiteY102-1690" fmla="*/ 4599509 h 5200575"/>
              <a:gd name="connsiteX103-1691" fmla="*/ 2032943 w 4048838"/>
              <a:gd name="connsiteY103-1692" fmla="*/ 4470482 h 5200575"/>
              <a:gd name="connsiteX104-1693" fmla="*/ 2032942 w 4048838"/>
              <a:gd name="connsiteY104-1694" fmla="*/ 4487005 h 5200575"/>
              <a:gd name="connsiteX105-1695" fmla="*/ 2022804 w 4048838"/>
              <a:gd name="connsiteY105-1696" fmla="*/ 4436786 h 5200575"/>
              <a:gd name="connsiteX106-1697" fmla="*/ 1903916 w 4048838"/>
              <a:gd name="connsiteY106-1698" fmla="*/ 4357982 h 5200575"/>
              <a:gd name="connsiteX107-1699" fmla="*/ 1785029 w 4048838"/>
              <a:gd name="connsiteY107-1700" fmla="*/ 4436786 h 5200575"/>
              <a:gd name="connsiteX108-1701" fmla="*/ 1775265 w 4048838"/>
              <a:gd name="connsiteY108-1702" fmla="*/ 4485146 h 5200575"/>
              <a:gd name="connsiteX109-1703" fmla="*/ 1775265 w 4048838"/>
              <a:gd name="connsiteY109-1704" fmla="*/ 5071548 h 5200575"/>
              <a:gd name="connsiteX110-1705" fmla="*/ 1646238 w 4048838"/>
              <a:gd name="connsiteY110-1706" fmla="*/ 5200575 h 5200575"/>
              <a:gd name="connsiteX111-1707" fmla="*/ 1646239 w 4048838"/>
              <a:gd name="connsiteY111-1708" fmla="*/ 5200574 h 5200575"/>
              <a:gd name="connsiteX112-1709" fmla="*/ 1517212 w 4048838"/>
              <a:gd name="connsiteY112-1710" fmla="*/ 5071547 h 5200575"/>
              <a:gd name="connsiteX113-1711" fmla="*/ 1517212 w 4048838"/>
              <a:gd name="connsiteY113-1712" fmla="*/ 1915988 h 5200575"/>
              <a:gd name="connsiteX114-1713" fmla="*/ 1517211 w 4048838"/>
              <a:gd name="connsiteY114-1714" fmla="*/ 4174585 h 5200575"/>
              <a:gd name="connsiteX115-1715" fmla="*/ 1507073 w 4048838"/>
              <a:gd name="connsiteY115-1716" fmla="*/ 4124366 h 5200575"/>
              <a:gd name="connsiteX116-1717" fmla="*/ 1388185 w 4048838"/>
              <a:gd name="connsiteY116-1718" fmla="*/ 4045562 h 5200575"/>
              <a:gd name="connsiteX117-1719" fmla="*/ 1269298 w 4048838"/>
              <a:gd name="connsiteY117-1720" fmla="*/ 4124366 h 5200575"/>
              <a:gd name="connsiteX118-1721" fmla="*/ 1265700 w 4048838"/>
              <a:gd name="connsiteY118-1722" fmla="*/ 4142185 h 5200575"/>
              <a:gd name="connsiteX119-1723" fmla="*/ 1265700 w 4048838"/>
              <a:gd name="connsiteY119-1724" fmla="*/ 4451131 h 5200575"/>
              <a:gd name="connsiteX120-1725" fmla="*/ 1136673 w 4048838"/>
              <a:gd name="connsiteY120-1726" fmla="*/ 4580158 h 5200575"/>
              <a:gd name="connsiteX121-1727" fmla="*/ 1136674 w 4048838"/>
              <a:gd name="connsiteY121-1728" fmla="*/ 4580157 h 5200575"/>
              <a:gd name="connsiteX122-1729" fmla="*/ 1007647 w 4048838"/>
              <a:gd name="connsiteY122-1730" fmla="*/ 4451130 h 5200575"/>
              <a:gd name="connsiteX123-1731" fmla="*/ 1007647 w 4048838"/>
              <a:gd name="connsiteY123-1732" fmla="*/ 4404392 h 5200575"/>
              <a:gd name="connsiteX124-1733" fmla="*/ 988978 w 4048838"/>
              <a:gd name="connsiteY124-1734" fmla="*/ 4371850 h 5200575"/>
              <a:gd name="connsiteX125-1735" fmla="*/ 911913 w 4048838"/>
              <a:gd name="connsiteY125-1736" fmla="*/ 4325406 h 5200575"/>
              <a:gd name="connsiteX126-1737" fmla="*/ 888433 w 4048838"/>
              <a:gd name="connsiteY126-1738" fmla="*/ 4323039 h 5200575"/>
              <a:gd name="connsiteX127-1739" fmla="*/ 888433 w 4048838"/>
              <a:gd name="connsiteY127-1740" fmla="*/ 4322301 h 5200575"/>
              <a:gd name="connsiteX128-1741" fmla="*/ 840363 w 4048838"/>
              <a:gd name="connsiteY128-1742" fmla="*/ 4312597 h 5200575"/>
              <a:gd name="connsiteX129-1743" fmla="*/ 761560 w 4048838"/>
              <a:gd name="connsiteY129-1744" fmla="*/ 4193709 h 5200575"/>
              <a:gd name="connsiteX130-1745" fmla="*/ 761560 w 4048838"/>
              <a:gd name="connsiteY130-1746" fmla="*/ 4079725 h 5200575"/>
              <a:gd name="connsiteX131-1747" fmla="*/ 753171 w 4048838"/>
              <a:gd name="connsiteY131-1748" fmla="*/ 4038175 h 5200575"/>
              <a:gd name="connsiteX132-1749" fmla="*/ 634284 w 4048838"/>
              <a:gd name="connsiteY132-1750" fmla="*/ 3959371 h 5200575"/>
              <a:gd name="connsiteX133-1751" fmla="*/ 515397 w 4048838"/>
              <a:gd name="connsiteY133-1752" fmla="*/ 4038175 h 5200575"/>
              <a:gd name="connsiteX134-1753" fmla="*/ 513207 w 4048838"/>
              <a:gd name="connsiteY134-1754" fmla="*/ 4049020 h 5200575"/>
              <a:gd name="connsiteX135-1755" fmla="*/ 513207 w 4048838"/>
              <a:gd name="connsiteY135-1756" fmla="*/ 4202423 h 5200575"/>
              <a:gd name="connsiteX136-1757" fmla="*/ 434404 w 4048838"/>
              <a:gd name="connsiteY136-1758" fmla="*/ 4321311 h 5200575"/>
              <a:gd name="connsiteX137-1759" fmla="*/ 386334 w 4048838"/>
              <a:gd name="connsiteY137-1760" fmla="*/ 4331015 h 5200575"/>
              <a:gd name="connsiteX138-1761" fmla="*/ 386334 w 4048838"/>
              <a:gd name="connsiteY138-1762" fmla="*/ 4331753 h 5200575"/>
              <a:gd name="connsiteX139-1763" fmla="*/ 362854 w 4048838"/>
              <a:gd name="connsiteY139-1764" fmla="*/ 4334120 h 5200575"/>
              <a:gd name="connsiteX140-1765" fmla="*/ 263125 w 4048838"/>
              <a:gd name="connsiteY140-1766" fmla="*/ 4420069 h 5200575"/>
              <a:gd name="connsiteX141-1767" fmla="*/ 260921 w 4048838"/>
              <a:gd name="connsiteY141-1768" fmla="*/ 4432559 h 5200575"/>
              <a:gd name="connsiteX142-1769" fmla="*/ 260921 w 4048838"/>
              <a:gd name="connsiteY142-1770" fmla="*/ 4566467 h 5200575"/>
              <a:gd name="connsiteX143-1771" fmla="*/ 131894 w 4048838"/>
              <a:gd name="connsiteY143-1772" fmla="*/ 4695494 h 5200575"/>
              <a:gd name="connsiteX144-1773" fmla="*/ 131895 w 4048838"/>
              <a:gd name="connsiteY144-1774" fmla="*/ 4695493 h 5200575"/>
              <a:gd name="connsiteX145-1775" fmla="*/ 2868 w 4048838"/>
              <a:gd name="connsiteY145-1776" fmla="*/ 4566466 h 5200575"/>
              <a:gd name="connsiteX146-1777" fmla="*/ 2868 w 4048838"/>
              <a:gd name="connsiteY146-1778" fmla="*/ 4201212 h 5200575"/>
              <a:gd name="connsiteX147-1779" fmla="*/ 664 w 4048838"/>
              <a:gd name="connsiteY147-1780" fmla="*/ 4188722 h 5200575"/>
              <a:gd name="connsiteX148-1781" fmla="*/ 0 w 4048838"/>
              <a:gd name="connsiteY148-1782" fmla="*/ 4187443 h 5200575"/>
              <a:gd name="connsiteX149-1783" fmla="*/ 0 w 4048838"/>
              <a:gd name="connsiteY149-1784" fmla="*/ 693683 h 5200575"/>
              <a:gd name="connsiteX150-1785" fmla="*/ 90123 w 4048838"/>
              <a:gd name="connsiteY150-1786" fmla="*/ 693683 h 5200575"/>
              <a:gd name="connsiteX151-1787" fmla="*/ 134300 w 4048838"/>
              <a:gd name="connsiteY151-1788" fmla="*/ 702601 h 5200575"/>
              <a:gd name="connsiteX152-1789" fmla="*/ 134300 w 4048838"/>
              <a:gd name="connsiteY152-1790" fmla="*/ 703339 h 5200575"/>
              <a:gd name="connsiteX153-1791" fmla="*/ 157780 w 4048838"/>
              <a:gd name="connsiteY153-1792" fmla="*/ 705706 h 5200575"/>
              <a:gd name="connsiteX154-1793" fmla="*/ 257509 w 4048838"/>
              <a:gd name="connsiteY154-1794" fmla="*/ 791655 h 5200575"/>
              <a:gd name="connsiteX155-1795" fmla="*/ 257760 w 4048838"/>
              <a:gd name="connsiteY155-1796" fmla="*/ 793078 h 5200575"/>
              <a:gd name="connsiteX156-1797" fmla="*/ 257760 w 4048838"/>
              <a:gd name="connsiteY156-1798" fmla="*/ 1061403 h 5200575"/>
              <a:gd name="connsiteX157-1799" fmla="*/ 386787 w 4048838"/>
              <a:gd name="connsiteY157-1800" fmla="*/ 1190430 h 5200575"/>
              <a:gd name="connsiteX158-1801" fmla="*/ 386786 w 4048838"/>
              <a:gd name="connsiteY158-1802" fmla="*/ 1190429 h 5200575"/>
              <a:gd name="connsiteX159-1803" fmla="*/ 515813 w 4048838"/>
              <a:gd name="connsiteY159-1804" fmla="*/ 1061402 h 5200575"/>
              <a:gd name="connsiteX160-1805" fmla="*/ 515813 w 4048838"/>
              <a:gd name="connsiteY160-1806" fmla="*/ 781383 h 5200575"/>
              <a:gd name="connsiteX161-1807" fmla="*/ 517816 w 4048838"/>
              <a:gd name="connsiteY161-1808" fmla="*/ 770032 h 5200575"/>
              <a:gd name="connsiteX162-1809" fmla="*/ 617545 w 4048838"/>
              <a:gd name="connsiteY162-1810" fmla="*/ 684083 h 5200575"/>
              <a:gd name="connsiteX163-1811" fmla="*/ 641025 w 4048838"/>
              <a:gd name="connsiteY163-1812" fmla="*/ 681716 h 5200575"/>
              <a:gd name="connsiteX164-1813" fmla="*/ 641025 w 4048838"/>
              <a:gd name="connsiteY164-1814" fmla="*/ 680978 h 5200575"/>
              <a:gd name="connsiteX165-1815" fmla="*/ 689095 w 4048838"/>
              <a:gd name="connsiteY165-1816" fmla="*/ 671274 h 5200575"/>
              <a:gd name="connsiteX166-1817" fmla="*/ 767898 w 4048838"/>
              <a:gd name="connsiteY166-1818" fmla="*/ 552386 h 5200575"/>
              <a:gd name="connsiteX167-1819" fmla="*/ 767898 w 4048838"/>
              <a:gd name="connsiteY167-1820" fmla="*/ 462256 h 5200575"/>
              <a:gd name="connsiteX168-1821" fmla="*/ 776287 w 4048838"/>
              <a:gd name="connsiteY168-1822" fmla="*/ 420706 h 5200575"/>
              <a:gd name="connsiteX169-1823" fmla="*/ 895174 w 4048838"/>
              <a:gd name="connsiteY169-1824" fmla="*/ 341902 h 5200575"/>
              <a:gd name="connsiteX170-1825" fmla="*/ 1014061 w 4048838"/>
              <a:gd name="connsiteY170-1826" fmla="*/ 420706 h 5200575"/>
              <a:gd name="connsiteX171-1827" fmla="*/ 1016251 w 4048838"/>
              <a:gd name="connsiteY171-1828" fmla="*/ 431550 h 5200575"/>
              <a:gd name="connsiteX172-1829" fmla="*/ 1016251 w 4048838"/>
              <a:gd name="connsiteY172-1830" fmla="*/ 672420 h 5200575"/>
              <a:gd name="connsiteX173-1831" fmla="*/ 1095054 w 4048838"/>
              <a:gd name="connsiteY173-1832" fmla="*/ 791308 h 5200575"/>
              <a:gd name="connsiteX174-1833" fmla="*/ 1143124 w 4048838"/>
              <a:gd name="connsiteY174-1834" fmla="*/ 801012 h 5200575"/>
              <a:gd name="connsiteX175-1835" fmla="*/ 1143124 w 4048838"/>
              <a:gd name="connsiteY175-1836" fmla="*/ 801750 h 5200575"/>
              <a:gd name="connsiteX176-1837" fmla="*/ 1166604 w 4048838"/>
              <a:gd name="connsiteY176-1838" fmla="*/ 804117 h 5200575"/>
              <a:gd name="connsiteX177-1839" fmla="*/ 1266333 w 4048838"/>
              <a:gd name="connsiteY177-1840" fmla="*/ 890066 h 5200575"/>
              <a:gd name="connsiteX178-1841" fmla="*/ 1266585 w 4048838"/>
              <a:gd name="connsiteY178-1842" fmla="*/ 891495 h 5200575"/>
              <a:gd name="connsiteX179-1843" fmla="*/ 1266585 w 4048838"/>
              <a:gd name="connsiteY179-1844" fmla="*/ 996136 h 5200575"/>
              <a:gd name="connsiteX180-1845" fmla="*/ 1395612 w 4048838"/>
              <a:gd name="connsiteY180-1846" fmla="*/ 1125163 h 5200575"/>
              <a:gd name="connsiteX181-1847" fmla="*/ 1395611 w 4048838"/>
              <a:gd name="connsiteY181-1848" fmla="*/ 1125162 h 5200575"/>
              <a:gd name="connsiteX182-1849" fmla="*/ 1524638 w 4048838"/>
              <a:gd name="connsiteY182-1850" fmla="*/ 996135 h 5200575"/>
              <a:gd name="connsiteX0-1851" fmla="*/ 1524638 w 4048838"/>
              <a:gd name="connsiteY0-1852" fmla="*/ 996135 h 5200575"/>
              <a:gd name="connsiteX1-1853" fmla="*/ 1524639 w 4048838"/>
              <a:gd name="connsiteY1-1854" fmla="*/ 1012658 h 5200575"/>
              <a:gd name="connsiteX2-1855" fmla="*/ 1534777 w 4048838"/>
              <a:gd name="connsiteY2-1856" fmla="*/ 962439 h 5200575"/>
              <a:gd name="connsiteX3-1857" fmla="*/ 1653665 w 4048838"/>
              <a:gd name="connsiteY3-1858" fmla="*/ 883635 h 5200575"/>
              <a:gd name="connsiteX4-1859" fmla="*/ 1772552 w 4048838"/>
              <a:gd name="connsiteY4-1860" fmla="*/ 962439 h 5200575"/>
              <a:gd name="connsiteX5-1861" fmla="*/ 1782316 w 4048838"/>
              <a:gd name="connsiteY5-1862" fmla="*/ 1010799 h 5200575"/>
              <a:gd name="connsiteX6-1863" fmla="*/ 1782316 w 4048838"/>
              <a:gd name="connsiteY6-1864" fmla="*/ 1597201 h 5200575"/>
              <a:gd name="connsiteX7-1865" fmla="*/ 1911343 w 4048838"/>
              <a:gd name="connsiteY7-1866" fmla="*/ 1726228 h 5200575"/>
              <a:gd name="connsiteX8-1867" fmla="*/ 1911342 w 4048838"/>
              <a:gd name="connsiteY8-1868" fmla="*/ 1726227 h 5200575"/>
              <a:gd name="connsiteX9-1869" fmla="*/ 2040369 w 4048838"/>
              <a:gd name="connsiteY9-1870" fmla="*/ 1597200 h 5200575"/>
              <a:gd name="connsiteX10-1871" fmla="*/ 2040370 w 4048838"/>
              <a:gd name="connsiteY10-1872" fmla="*/ 700238 h 5200575"/>
              <a:gd name="connsiteX11-1873" fmla="*/ 2050508 w 4048838"/>
              <a:gd name="connsiteY11-1874" fmla="*/ 650019 h 5200575"/>
              <a:gd name="connsiteX12-1875" fmla="*/ 2169396 w 4048838"/>
              <a:gd name="connsiteY12-1876" fmla="*/ 571215 h 5200575"/>
              <a:gd name="connsiteX13-1877" fmla="*/ 2288283 w 4048838"/>
              <a:gd name="connsiteY13-1878" fmla="*/ 650019 h 5200575"/>
              <a:gd name="connsiteX14-1879" fmla="*/ 2291881 w 4048838"/>
              <a:gd name="connsiteY14-1880" fmla="*/ 667838 h 5200575"/>
              <a:gd name="connsiteX15-1881" fmla="*/ 2291881 w 4048838"/>
              <a:gd name="connsiteY15-1882" fmla="*/ 976784 h 5200575"/>
              <a:gd name="connsiteX16-1883" fmla="*/ 2420908 w 4048838"/>
              <a:gd name="connsiteY16-1884" fmla="*/ 1105811 h 5200575"/>
              <a:gd name="connsiteX17-1885" fmla="*/ 2420907 w 4048838"/>
              <a:gd name="connsiteY17-1886" fmla="*/ 1105810 h 5200575"/>
              <a:gd name="connsiteX18-1887" fmla="*/ 2549934 w 4048838"/>
              <a:gd name="connsiteY18-1888" fmla="*/ 976783 h 5200575"/>
              <a:gd name="connsiteX19-1889" fmla="*/ 2549934 w 4048838"/>
              <a:gd name="connsiteY19-1890" fmla="*/ 930045 h 5200575"/>
              <a:gd name="connsiteX20-1891" fmla="*/ 2568603 w 4048838"/>
              <a:gd name="connsiteY20-1892" fmla="*/ 897503 h 5200575"/>
              <a:gd name="connsiteX21-1893" fmla="*/ 2645668 w 4048838"/>
              <a:gd name="connsiteY21-1894" fmla="*/ 851059 h 5200575"/>
              <a:gd name="connsiteX22-1895" fmla="*/ 2669148 w 4048838"/>
              <a:gd name="connsiteY22-1896" fmla="*/ 848692 h 5200575"/>
              <a:gd name="connsiteX23-1897" fmla="*/ 2669148 w 4048838"/>
              <a:gd name="connsiteY23-1898" fmla="*/ 847954 h 5200575"/>
              <a:gd name="connsiteX24-1899" fmla="*/ 2717218 w 4048838"/>
              <a:gd name="connsiteY24-1900" fmla="*/ 838250 h 5200575"/>
              <a:gd name="connsiteX25-1901" fmla="*/ 2796021 w 4048838"/>
              <a:gd name="connsiteY25-1902" fmla="*/ 719362 h 5200575"/>
              <a:gd name="connsiteX26-1903" fmla="*/ 2796021 w 4048838"/>
              <a:gd name="connsiteY26-1904" fmla="*/ 605378 h 5200575"/>
              <a:gd name="connsiteX27-1905" fmla="*/ 2804410 w 4048838"/>
              <a:gd name="connsiteY27-1906" fmla="*/ 563828 h 5200575"/>
              <a:gd name="connsiteX28-1907" fmla="*/ 2923297 w 4048838"/>
              <a:gd name="connsiteY28-1908" fmla="*/ 485024 h 5200575"/>
              <a:gd name="connsiteX29-1909" fmla="*/ 3042184 w 4048838"/>
              <a:gd name="connsiteY29-1910" fmla="*/ 563828 h 5200575"/>
              <a:gd name="connsiteX30-1911" fmla="*/ 3044374 w 4048838"/>
              <a:gd name="connsiteY30-1912" fmla="*/ 574673 h 5200575"/>
              <a:gd name="connsiteX31-1913" fmla="*/ 3044374 w 4048838"/>
              <a:gd name="connsiteY31-1914" fmla="*/ 728076 h 5200575"/>
              <a:gd name="connsiteX32-1915" fmla="*/ 3123177 w 4048838"/>
              <a:gd name="connsiteY32-1916" fmla="*/ 846964 h 5200575"/>
              <a:gd name="connsiteX33-1917" fmla="*/ 3171247 w 4048838"/>
              <a:gd name="connsiteY33-1918" fmla="*/ 856668 h 5200575"/>
              <a:gd name="connsiteX34-1919" fmla="*/ 3171247 w 4048838"/>
              <a:gd name="connsiteY34-1920" fmla="*/ 857406 h 5200575"/>
              <a:gd name="connsiteX35-1921" fmla="*/ 3194727 w 4048838"/>
              <a:gd name="connsiteY35-1922" fmla="*/ 859773 h 5200575"/>
              <a:gd name="connsiteX36-1923" fmla="*/ 3294455 w 4048838"/>
              <a:gd name="connsiteY36-1924" fmla="*/ 945722 h 5200575"/>
              <a:gd name="connsiteX37-1925" fmla="*/ 3296659 w 4048838"/>
              <a:gd name="connsiteY37-1926" fmla="*/ 958212 h 5200575"/>
              <a:gd name="connsiteX38-1927" fmla="*/ 3296659 w 4048838"/>
              <a:gd name="connsiteY38-1928" fmla="*/ 1092120 h 5200575"/>
              <a:gd name="connsiteX39-1929" fmla="*/ 3425686 w 4048838"/>
              <a:gd name="connsiteY39-1930" fmla="*/ 1221147 h 5200575"/>
              <a:gd name="connsiteX40-1931" fmla="*/ 3425685 w 4048838"/>
              <a:gd name="connsiteY40-1932" fmla="*/ 1221146 h 5200575"/>
              <a:gd name="connsiteX41-1933" fmla="*/ 3554712 w 4048838"/>
              <a:gd name="connsiteY41-1934" fmla="*/ 1092119 h 5200575"/>
              <a:gd name="connsiteX42-1935" fmla="*/ 3554712 w 4048838"/>
              <a:gd name="connsiteY42-1936" fmla="*/ 726865 h 5200575"/>
              <a:gd name="connsiteX43-1937" fmla="*/ 3556916 w 4048838"/>
              <a:gd name="connsiteY43-1938" fmla="*/ 714375 h 5200575"/>
              <a:gd name="connsiteX44-1939" fmla="*/ 3656645 w 4048838"/>
              <a:gd name="connsiteY44-1940" fmla="*/ 628426 h 5200575"/>
              <a:gd name="connsiteX45-1941" fmla="*/ 3680125 w 4048838"/>
              <a:gd name="connsiteY45-1942" fmla="*/ 626059 h 5200575"/>
              <a:gd name="connsiteX46-1943" fmla="*/ 3680125 w 4048838"/>
              <a:gd name="connsiteY46-1944" fmla="*/ 625321 h 5200575"/>
              <a:gd name="connsiteX47-1945" fmla="*/ 3728195 w 4048838"/>
              <a:gd name="connsiteY47-1946" fmla="*/ 615617 h 5200575"/>
              <a:gd name="connsiteX48-1947" fmla="*/ 3806998 w 4048838"/>
              <a:gd name="connsiteY48-1948" fmla="*/ 496729 h 5200575"/>
              <a:gd name="connsiteX49-1949" fmla="*/ 3806998 w 4048838"/>
              <a:gd name="connsiteY49-1950" fmla="*/ 120354 h 5200575"/>
              <a:gd name="connsiteX50-1951" fmla="*/ 3815387 w 4048838"/>
              <a:gd name="connsiteY50-1952" fmla="*/ 78804 h 5200575"/>
              <a:gd name="connsiteX51-1953" fmla="*/ 3934274 w 4048838"/>
              <a:gd name="connsiteY51-1954" fmla="*/ 0 h 5200575"/>
              <a:gd name="connsiteX52-1955" fmla="*/ 4033837 w 4048838"/>
              <a:gd name="connsiteY52-1956" fmla="*/ 46954 h 5200575"/>
              <a:gd name="connsiteX53-1957" fmla="*/ 4047851 w 4048838"/>
              <a:gd name="connsiteY53-1958" fmla="*/ 70052 h 5200575"/>
              <a:gd name="connsiteX54-1959" fmla="*/ 4047851 w 4048838"/>
              <a:gd name="connsiteY54-1960" fmla="*/ 1915988 h 5200575"/>
              <a:gd name="connsiteX55-1961" fmla="*/ 4048838 w 4048838"/>
              <a:gd name="connsiteY55-1962" fmla="*/ 1915988 h 5200575"/>
              <a:gd name="connsiteX56-1963" fmla="*/ 4048838 w 4048838"/>
              <a:gd name="connsiteY56-1964" fmla="*/ 2992458 h 5200575"/>
              <a:gd name="connsiteX57-1965" fmla="*/ 3970035 w 4048838"/>
              <a:gd name="connsiteY57-1966" fmla="*/ 3111346 h 5200575"/>
              <a:gd name="connsiteX58-1967" fmla="*/ 3921965 w 4048838"/>
              <a:gd name="connsiteY58-1968" fmla="*/ 3121050 h 5200575"/>
              <a:gd name="connsiteX59-1969" fmla="*/ 3921965 w 4048838"/>
              <a:gd name="connsiteY59-1970" fmla="*/ 3121788 h 5200575"/>
              <a:gd name="connsiteX60-1971" fmla="*/ 3898485 w 4048838"/>
              <a:gd name="connsiteY60-1972" fmla="*/ 3124155 h 5200575"/>
              <a:gd name="connsiteX61-1973" fmla="*/ 3821421 w 4048838"/>
              <a:gd name="connsiteY61-1974" fmla="*/ 3170599 h 5200575"/>
              <a:gd name="connsiteX62-1975" fmla="*/ 3800256 w 4048838"/>
              <a:gd name="connsiteY62-1976" fmla="*/ 3207490 h 5200575"/>
              <a:gd name="connsiteX63-1977" fmla="*/ 3800256 w 4048838"/>
              <a:gd name="connsiteY63-1978" fmla="*/ 3270804 h 5200575"/>
              <a:gd name="connsiteX64-1979" fmla="*/ 3721453 w 4048838"/>
              <a:gd name="connsiteY64-1980" fmla="*/ 3389692 h 5200575"/>
              <a:gd name="connsiteX65-1981" fmla="*/ 3673383 w 4048838"/>
              <a:gd name="connsiteY65-1982" fmla="*/ 3399396 h 5200575"/>
              <a:gd name="connsiteX66-1983" fmla="*/ 3673383 w 4048838"/>
              <a:gd name="connsiteY66-1984" fmla="*/ 3400134 h 5200575"/>
              <a:gd name="connsiteX67-1985" fmla="*/ 3649903 w 4048838"/>
              <a:gd name="connsiteY67-1986" fmla="*/ 3402501 h 5200575"/>
              <a:gd name="connsiteX68-1987" fmla="*/ 3550174 w 4048838"/>
              <a:gd name="connsiteY68-1988" fmla="*/ 3488450 h 5200575"/>
              <a:gd name="connsiteX69-1989" fmla="*/ 3550154 w 4048838"/>
              <a:gd name="connsiteY69-1990" fmla="*/ 3488563 h 5200575"/>
              <a:gd name="connsiteX70-1991" fmla="*/ 3550154 w 4048838"/>
              <a:gd name="connsiteY70-1992" fmla="*/ 4048356 h 5200575"/>
              <a:gd name="connsiteX71-1993" fmla="*/ 3471351 w 4048838"/>
              <a:gd name="connsiteY71-1994" fmla="*/ 4167244 h 5200575"/>
              <a:gd name="connsiteX72-1995" fmla="*/ 3423281 w 4048838"/>
              <a:gd name="connsiteY72-1996" fmla="*/ 4176948 h 5200575"/>
              <a:gd name="connsiteX73-1997" fmla="*/ 3423281 w 4048838"/>
              <a:gd name="connsiteY73-1998" fmla="*/ 4177686 h 5200575"/>
              <a:gd name="connsiteX74-1999" fmla="*/ 3399801 w 4048838"/>
              <a:gd name="connsiteY74-2000" fmla="*/ 4180053 h 5200575"/>
              <a:gd name="connsiteX75-2001" fmla="*/ 3300072 w 4048838"/>
              <a:gd name="connsiteY75-2002" fmla="*/ 4266002 h 5200575"/>
              <a:gd name="connsiteX76-2003" fmla="*/ 3299821 w 4048838"/>
              <a:gd name="connsiteY76-2004" fmla="*/ 4267425 h 5200575"/>
              <a:gd name="connsiteX77-2005" fmla="*/ 3299821 w 4048838"/>
              <a:gd name="connsiteY77-2006" fmla="*/ 4535750 h 5200575"/>
              <a:gd name="connsiteX78-2007" fmla="*/ 3170794 w 4048838"/>
              <a:gd name="connsiteY78-2008" fmla="*/ 4664777 h 5200575"/>
              <a:gd name="connsiteX79-2009" fmla="*/ 3170795 w 4048838"/>
              <a:gd name="connsiteY79-2010" fmla="*/ 4664776 h 5200575"/>
              <a:gd name="connsiteX80-2011" fmla="*/ 3041768 w 4048838"/>
              <a:gd name="connsiteY80-2012" fmla="*/ 4535749 h 5200575"/>
              <a:gd name="connsiteX81-2013" fmla="*/ 3041768 w 4048838"/>
              <a:gd name="connsiteY81-2014" fmla="*/ 4255730 h 5200575"/>
              <a:gd name="connsiteX82-2015" fmla="*/ 3039765 w 4048838"/>
              <a:gd name="connsiteY82-2016" fmla="*/ 4244379 h 5200575"/>
              <a:gd name="connsiteX83-2017" fmla="*/ 2940036 w 4048838"/>
              <a:gd name="connsiteY83-2018" fmla="*/ 4158430 h 5200575"/>
              <a:gd name="connsiteX84-2019" fmla="*/ 2916556 w 4048838"/>
              <a:gd name="connsiteY84-2020" fmla="*/ 4156063 h 5200575"/>
              <a:gd name="connsiteX85-2021" fmla="*/ 2916556 w 4048838"/>
              <a:gd name="connsiteY85-2022" fmla="*/ 4155325 h 5200575"/>
              <a:gd name="connsiteX86-2023" fmla="*/ 2868486 w 4048838"/>
              <a:gd name="connsiteY86-2024" fmla="*/ 4145621 h 5200575"/>
              <a:gd name="connsiteX87-2025" fmla="*/ 2789683 w 4048838"/>
              <a:gd name="connsiteY87-2026" fmla="*/ 4026733 h 5200575"/>
              <a:gd name="connsiteX88-2027" fmla="*/ 2789683 w 4048838"/>
              <a:gd name="connsiteY88-2028" fmla="*/ 3936603 h 5200575"/>
              <a:gd name="connsiteX89-2029" fmla="*/ 2781294 w 4048838"/>
              <a:gd name="connsiteY89-2030" fmla="*/ 3895053 h 5200575"/>
              <a:gd name="connsiteX90-2031" fmla="*/ 2662407 w 4048838"/>
              <a:gd name="connsiteY90-2032" fmla="*/ 3816249 h 5200575"/>
              <a:gd name="connsiteX91-2033" fmla="*/ 2543520 w 4048838"/>
              <a:gd name="connsiteY91-2034" fmla="*/ 3895053 h 5200575"/>
              <a:gd name="connsiteX92-2035" fmla="*/ 2541330 w 4048838"/>
              <a:gd name="connsiteY92-2036" fmla="*/ 3905897 h 5200575"/>
              <a:gd name="connsiteX93-2037" fmla="*/ 2541330 w 4048838"/>
              <a:gd name="connsiteY93-2038" fmla="*/ 4146767 h 5200575"/>
              <a:gd name="connsiteX94-2039" fmla="*/ 2462527 w 4048838"/>
              <a:gd name="connsiteY94-2040" fmla="*/ 4265655 h 5200575"/>
              <a:gd name="connsiteX95-2041" fmla="*/ 2414457 w 4048838"/>
              <a:gd name="connsiteY95-2042" fmla="*/ 4275359 h 5200575"/>
              <a:gd name="connsiteX96-2043" fmla="*/ 2414457 w 4048838"/>
              <a:gd name="connsiteY96-2044" fmla="*/ 4276097 h 5200575"/>
              <a:gd name="connsiteX97-2045" fmla="*/ 2390977 w 4048838"/>
              <a:gd name="connsiteY97-2046" fmla="*/ 4278464 h 5200575"/>
              <a:gd name="connsiteX98-2047" fmla="*/ 2291248 w 4048838"/>
              <a:gd name="connsiteY98-2048" fmla="*/ 4364413 h 5200575"/>
              <a:gd name="connsiteX99-2049" fmla="*/ 2290996 w 4048838"/>
              <a:gd name="connsiteY99-2050" fmla="*/ 4365842 h 5200575"/>
              <a:gd name="connsiteX100-2051" fmla="*/ 2290996 w 4048838"/>
              <a:gd name="connsiteY100-2052" fmla="*/ 4470483 h 5200575"/>
              <a:gd name="connsiteX101-2053" fmla="*/ 2161969 w 4048838"/>
              <a:gd name="connsiteY101-2054" fmla="*/ 4599510 h 5200575"/>
              <a:gd name="connsiteX102-2055" fmla="*/ 2161970 w 4048838"/>
              <a:gd name="connsiteY102-2056" fmla="*/ 4599509 h 5200575"/>
              <a:gd name="connsiteX103-2057" fmla="*/ 2032943 w 4048838"/>
              <a:gd name="connsiteY103-2058" fmla="*/ 4470482 h 5200575"/>
              <a:gd name="connsiteX104-2059" fmla="*/ 2032942 w 4048838"/>
              <a:gd name="connsiteY104-2060" fmla="*/ 4487005 h 5200575"/>
              <a:gd name="connsiteX105-2061" fmla="*/ 2022804 w 4048838"/>
              <a:gd name="connsiteY105-2062" fmla="*/ 4436786 h 5200575"/>
              <a:gd name="connsiteX106-2063" fmla="*/ 1903916 w 4048838"/>
              <a:gd name="connsiteY106-2064" fmla="*/ 4357982 h 5200575"/>
              <a:gd name="connsiteX107-2065" fmla="*/ 1785029 w 4048838"/>
              <a:gd name="connsiteY107-2066" fmla="*/ 4436786 h 5200575"/>
              <a:gd name="connsiteX108-2067" fmla="*/ 1775265 w 4048838"/>
              <a:gd name="connsiteY108-2068" fmla="*/ 4485146 h 5200575"/>
              <a:gd name="connsiteX109-2069" fmla="*/ 1775265 w 4048838"/>
              <a:gd name="connsiteY109-2070" fmla="*/ 5071548 h 5200575"/>
              <a:gd name="connsiteX110-2071" fmla="*/ 1646238 w 4048838"/>
              <a:gd name="connsiteY110-2072" fmla="*/ 5200575 h 5200575"/>
              <a:gd name="connsiteX111-2073" fmla="*/ 1646239 w 4048838"/>
              <a:gd name="connsiteY111-2074" fmla="*/ 5200574 h 5200575"/>
              <a:gd name="connsiteX112-2075" fmla="*/ 1517212 w 4048838"/>
              <a:gd name="connsiteY112-2076" fmla="*/ 5071547 h 5200575"/>
              <a:gd name="connsiteX113-2077" fmla="*/ 1517211 w 4048838"/>
              <a:gd name="connsiteY113-2078" fmla="*/ 4174585 h 5200575"/>
              <a:gd name="connsiteX114-2079" fmla="*/ 1507073 w 4048838"/>
              <a:gd name="connsiteY114-2080" fmla="*/ 4124366 h 5200575"/>
              <a:gd name="connsiteX115-2081" fmla="*/ 1388185 w 4048838"/>
              <a:gd name="connsiteY115-2082" fmla="*/ 4045562 h 5200575"/>
              <a:gd name="connsiteX116-2083" fmla="*/ 1269298 w 4048838"/>
              <a:gd name="connsiteY116-2084" fmla="*/ 4124366 h 5200575"/>
              <a:gd name="connsiteX117-2085" fmla="*/ 1265700 w 4048838"/>
              <a:gd name="connsiteY117-2086" fmla="*/ 4142185 h 5200575"/>
              <a:gd name="connsiteX118-2087" fmla="*/ 1265700 w 4048838"/>
              <a:gd name="connsiteY118-2088" fmla="*/ 4451131 h 5200575"/>
              <a:gd name="connsiteX119-2089" fmla="*/ 1136673 w 4048838"/>
              <a:gd name="connsiteY119-2090" fmla="*/ 4580158 h 5200575"/>
              <a:gd name="connsiteX120-2091" fmla="*/ 1136674 w 4048838"/>
              <a:gd name="connsiteY120-2092" fmla="*/ 4580157 h 5200575"/>
              <a:gd name="connsiteX121-2093" fmla="*/ 1007647 w 4048838"/>
              <a:gd name="connsiteY121-2094" fmla="*/ 4451130 h 5200575"/>
              <a:gd name="connsiteX122-2095" fmla="*/ 1007647 w 4048838"/>
              <a:gd name="connsiteY122-2096" fmla="*/ 4404392 h 5200575"/>
              <a:gd name="connsiteX123-2097" fmla="*/ 988978 w 4048838"/>
              <a:gd name="connsiteY123-2098" fmla="*/ 4371850 h 5200575"/>
              <a:gd name="connsiteX124-2099" fmla="*/ 911913 w 4048838"/>
              <a:gd name="connsiteY124-2100" fmla="*/ 4325406 h 5200575"/>
              <a:gd name="connsiteX125-2101" fmla="*/ 888433 w 4048838"/>
              <a:gd name="connsiteY125-2102" fmla="*/ 4323039 h 5200575"/>
              <a:gd name="connsiteX126-2103" fmla="*/ 888433 w 4048838"/>
              <a:gd name="connsiteY126-2104" fmla="*/ 4322301 h 5200575"/>
              <a:gd name="connsiteX127-2105" fmla="*/ 840363 w 4048838"/>
              <a:gd name="connsiteY127-2106" fmla="*/ 4312597 h 5200575"/>
              <a:gd name="connsiteX128-2107" fmla="*/ 761560 w 4048838"/>
              <a:gd name="connsiteY128-2108" fmla="*/ 4193709 h 5200575"/>
              <a:gd name="connsiteX129-2109" fmla="*/ 761560 w 4048838"/>
              <a:gd name="connsiteY129-2110" fmla="*/ 4079725 h 5200575"/>
              <a:gd name="connsiteX130-2111" fmla="*/ 753171 w 4048838"/>
              <a:gd name="connsiteY130-2112" fmla="*/ 4038175 h 5200575"/>
              <a:gd name="connsiteX131-2113" fmla="*/ 634284 w 4048838"/>
              <a:gd name="connsiteY131-2114" fmla="*/ 3959371 h 5200575"/>
              <a:gd name="connsiteX132-2115" fmla="*/ 515397 w 4048838"/>
              <a:gd name="connsiteY132-2116" fmla="*/ 4038175 h 5200575"/>
              <a:gd name="connsiteX133-2117" fmla="*/ 513207 w 4048838"/>
              <a:gd name="connsiteY133-2118" fmla="*/ 4049020 h 5200575"/>
              <a:gd name="connsiteX134-2119" fmla="*/ 513207 w 4048838"/>
              <a:gd name="connsiteY134-2120" fmla="*/ 4202423 h 5200575"/>
              <a:gd name="connsiteX135-2121" fmla="*/ 434404 w 4048838"/>
              <a:gd name="connsiteY135-2122" fmla="*/ 4321311 h 5200575"/>
              <a:gd name="connsiteX136-2123" fmla="*/ 386334 w 4048838"/>
              <a:gd name="connsiteY136-2124" fmla="*/ 4331015 h 5200575"/>
              <a:gd name="connsiteX137-2125" fmla="*/ 386334 w 4048838"/>
              <a:gd name="connsiteY137-2126" fmla="*/ 4331753 h 5200575"/>
              <a:gd name="connsiteX138-2127" fmla="*/ 362854 w 4048838"/>
              <a:gd name="connsiteY138-2128" fmla="*/ 4334120 h 5200575"/>
              <a:gd name="connsiteX139-2129" fmla="*/ 263125 w 4048838"/>
              <a:gd name="connsiteY139-2130" fmla="*/ 4420069 h 5200575"/>
              <a:gd name="connsiteX140-2131" fmla="*/ 260921 w 4048838"/>
              <a:gd name="connsiteY140-2132" fmla="*/ 4432559 h 5200575"/>
              <a:gd name="connsiteX141-2133" fmla="*/ 260921 w 4048838"/>
              <a:gd name="connsiteY141-2134" fmla="*/ 4566467 h 5200575"/>
              <a:gd name="connsiteX142-2135" fmla="*/ 131894 w 4048838"/>
              <a:gd name="connsiteY142-2136" fmla="*/ 4695494 h 5200575"/>
              <a:gd name="connsiteX143-2137" fmla="*/ 131895 w 4048838"/>
              <a:gd name="connsiteY143-2138" fmla="*/ 4695493 h 5200575"/>
              <a:gd name="connsiteX144-2139" fmla="*/ 2868 w 4048838"/>
              <a:gd name="connsiteY144-2140" fmla="*/ 4566466 h 5200575"/>
              <a:gd name="connsiteX145-2141" fmla="*/ 2868 w 4048838"/>
              <a:gd name="connsiteY145-2142" fmla="*/ 4201212 h 5200575"/>
              <a:gd name="connsiteX146-2143" fmla="*/ 664 w 4048838"/>
              <a:gd name="connsiteY146-2144" fmla="*/ 4188722 h 5200575"/>
              <a:gd name="connsiteX147-2145" fmla="*/ 0 w 4048838"/>
              <a:gd name="connsiteY147-2146" fmla="*/ 4187443 h 5200575"/>
              <a:gd name="connsiteX148-2147" fmla="*/ 0 w 4048838"/>
              <a:gd name="connsiteY148-2148" fmla="*/ 693683 h 5200575"/>
              <a:gd name="connsiteX149-2149" fmla="*/ 90123 w 4048838"/>
              <a:gd name="connsiteY149-2150" fmla="*/ 693683 h 5200575"/>
              <a:gd name="connsiteX150-2151" fmla="*/ 134300 w 4048838"/>
              <a:gd name="connsiteY150-2152" fmla="*/ 702601 h 5200575"/>
              <a:gd name="connsiteX151-2153" fmla="*/ 134300 w 4048838"/>
              <a:gd name="connsiteY151-2154" fmla="*/ 703339 h 5200575"/>
              <a:gd name="connsiteX152-2155" fmla="*/ 157780 w 4048838"/>
              <a:gd name="connsiteY152-2156" fmla="*/ 705706 h 5200575"/>
              <a:gd name="connsiteX153-2157" fmla="*/ 257509 w 4048838"/>
              <a:gd name="connsiteY153-2158" fmla="*/ 791655 h 5200575"/>
              <a:gd name="connsiteX154-2159" fmla="*/ 257760 w 4048838"/>
              <a:gd name="connsiteY154-2160" fmla="*/ 793078 h 5200575"/>
              <a:gd name="connsiteX155-2161" fmla="*/ 257760 w 4048838"/>
              <a:gd name="connsiteY155-2162" fmla="*/ 1061403 h 5200575"/>
              <a:gd name="connsiteX156-2163" fmla="*/ 386787 w 4048838"/>
              <a:gd name="connsiteY156-2164" fmla="*/ 1190430 h 5200575"/>
              <a:gd name="connsiteX157-2165" fmla="*/ 386786 w 4048838"/>
              <a:gd name="connsiteY157-2166" fmla="*/ 1190429 h 5200575"/>
              <a:gd name="connsiteX158-2167" fmla="*/ 515813 w 4048838"/>
              <a:gd name="connsiteY158-2168" fmla="*/ 1061402 h 5200575"/>
              <a:gd name="connsiteX159-2169" fmla="*/ 515813 w 4048838"/>
              <a:gd name="connsiteY159-2170" fmla="*/ 781383 h 5200575"/>
              <a:gd name="connsiteX160-2171" fmla="*/ 517816 w 4048838"/>
              <a:gd name="connsiteY160-2172" fmla="*/ 770032 h 5200575"/>
              <a:gd name="connsiteX161-2173" fmla="*/ 617545 w 4048838"/>
              <a:gd name="connsiteY161-2174" fmla="*/ 684083 h 5200575"/>
              <a:gd name="connsiteX162-2175" fmla="*/ 641025 w 4048838"/>
              <a:gd name="connsiteY162-2176" fmla="*/ 681716 h 5200575"/>
              <a:gd name="connsiteX163-2177" fmla="*/ 641025 w 4048838"/>
              <a:gd name="connsiteY163-2178" fmla="*/ 680978 h 5200575"/>
              <a:gd name="connsiteX164-2179" fmla="*/ 689095 w 4048838"/>
              <a:gd name="connsiteY164-2180" fmla="*/ 671274 h 5200575"/>
              <a:gd name="connsiteX165-2181" fmla="*/ 767898 w 4048838"/>
              <a:gd name="connsiteY165-2182" fmla="*/ 552386 h 5200575"/>
              <a:gd name="connsiteX166-2183" fmla="*/ 767898 w 4048838"/>
              <a:gd name="connsiteY166-2184" fmla="*/ 462256 h 5200575"/>
              <a:gd name="connsiteX167-2185" fmla="*/ 776287 w 4048838"/>
              <a:gd name="connsiteY167-2186" fmla="*/ 420706 h 5200575"/>
              <a:gd name="connsiteX168-2187" fmla="*/ 895174 w 4048838"/>
              <a:gd name="connsiteY168-2188" fmla="*/ 341902 h 5200575"/>
              <a:gd name="connsiteX169-2189" fmla="*/ 1014061 w 4048838"/>
              <a:gd name="connsiteY169-2190" fmla="*/ 420706 h 5200575"/>
              <a:gd name="connsiteX170-2191" fmla="*/ 1016251 w 4048838"/>
              <a:gd name="connsiteY170-2192" fmla="*/ 431550 h 5200575"/>
              <a:gd name="connsiteX171-2193" fmla="*/ 1016251 w 4048838"/>
              <a:gd name="connsiteY171-2194" fmla="*/ 672420 h 5200575"/>
              <a:gd name="connsiteX172-2195" fmla="*/ 1095054 w 4048838"/>
              <a:gd name="connsiteY172-2196" fmla="*/ 791308 h 5200575"/>
              <a:gd name="connsiteX173-2197" fmla="*/ 1143124 w 4048838"/>
              <a:gd name="connsiteY173-2198" fmla="*/ 801012 h 5200575"/>
              <a:gd name="connsiteX174-2199" fmla="*/ 1143124 w 4048838"/>
              <a:gd name="connsiteY174-2200" fmla="*/ 801750 h 5200575"/>
              <a:gd name="connsiteX175-2201" fmla="*/ 1166604 w 4048838"/>
              <a:gd name="connsiteY175-2202" fmla="*/ 804117 h 5200575"/>
              <a:gd name="connsiteX176-2203" fmla="*/ 1266333 w 4048838"/>
              <a:gd name="connsiteY176-2204" fmla="*/ 890066 h 5200575"/>
              <a:gd name="connsiteX177-2205" fmla="*/ 1266585 w 4048838"/>
              <a:gd name="connsiteY177-2206" fmla="*/ 891495 h 5200575"/>
              <a:gd name="connsiteX178-2207" fmla="*/ 1266585 w 4048838"/>
              <a:gd name="connsiteY178-2208" fmla="*/ 996136 h 5200575"/>
              <a:gd name="connsiteX179-2209" fmla="*/ 1395612 w 4048838"/>
              <a:gd name="connsiteY179-2210" fmla="*/ 1125163 h 5200575"/>
              <a:gd name="connsiteX180-2211" fmla="*/ 1395611 w 4048838"/>
              <a:gd name="connsiteY180-2212" fmla="*/ 1125162 h 5200575"/>
              <a:gd name="connsiteX181-2213" fmla="*/ 1524638 w 4048838"/>
              <a:gd name="connsiteY181-2214" fmla="*/ 996135 h 52005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5" y="3231595"/>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5" y="4060176"/>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Graphic with title 1">
  <p:cSld name="1_Graphic with title 1">
    <p:spTree>
      <p:nvGrpSpPr>
        <p:cNvPr id="1" name="Shape 33"/>
        <p:cNvGrpSpPr/>
        <p:nvPr/>
      </p:nvGrpSpPr>
      <p:grpSpPr>
        <a:xfrm>
          <a:off x="0" y="0"/>
          <a:ext cx="0" cy="0"/>
          <a:chOff x="0" y="0"/>
          <a:chExt cx="0" cy="0"/>
        </a:xfrm>
      </p:grpSpPr>
      <p:sp>
        <p:nvSpPr>
          <p:cNvPr id="34" name="Google Shape;34;p100"/>
          <p:cNvSpPr>
            <a:spLocks noGrp="1"/>
          </p:cNvSpPr>
          <p:nvPr>
            <p:ph type="pic" idx="2"/>
          </p:nvPr>
        </p:nvSpPr>
        <p:spPr>
          <a:xfrm>
            <a:off x="0" y="219127"/>
            <a:ext cx="5398500" cy="6934200"/>
          </a:xfrm>
          <a:prstGeom prst="rect">
            <a:avLst/>
          </a:prstGeom>
          <a:noFill/>
          <a:ln>
            <a:noFill/>
          </a:ln>
        </p:spPr>
      </p:sp>
      <p:sp>
        <p:nvSpPr>
          <p:cNvPr id="35" name="Google Shape;35;p100"/>
          <p:cNvSpPr txBox="1">
            <a:spLocks noGrp="1"/>
          </p:cNvSpPr>
          <p:nvPr>
            <p:ph type="body" idx="1"/>
          </p:nvPr>
        </p:nvSpPr>
        <p:spPr>
          <a:xfrm>
            <a:off x="6096000" y="989761"/>
            <a:ext cx="5471700" cy="7692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 name="Google Shape;36;p100"/>
          <p:cNvSpPr txBox="1">
            <a:spLocks noGrp="1"/>
          </p:cNvSpPr>
          <p:nvPr>
            <p:ph type="body" idx="3"/>
          </p:nvPr>
        </p:nvSpPr>
        <p:spPr>
          <a:xfrm>
            <a:off x="6096000" y="1818343"/>
            <a:ext cx="5471700"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1" fmla="*/ 1524638 w 4048838"/>
              <a:gd name="connsiteY0-2" fmla="*/ 0 h 5364921"/>
              <a:gd name="connsiteX1-3" fmla="*/ 1524639 w 4048838"/>
              <a:gd name="connsiteY1-4" fmla="*/ 0 h 5364921"/>
              <a:gd name="connsiteX2-5" fmla="*/ 1524639 w 4048838"/>
              <a:gd name="connsiteY2-6" fmla="*/ 1177004 h 5364921"/>
              <a:gd name="connsiteX3-7" fmla="*/ 1534777 w 4048838"/>
              <a:gd name="connsiteY3-8" fmla="*/ 1126785 h 5364921"/>
              <a:gd name="connsiteX4-9" fmla="*/ 1653665 w 4048838"/>
              <a:gd name="connsiteY4-10" fmla="*/ 1047981 h 5364921"/>
              <a:gd name="connsiteX5-11" fmla="*/ 1772552 w 4048838"/>
              <a:gd name="connsiteY5-12" fmla="*/ 1126785 h 5364921"/>
              <a:gd name="connsiteX6-13" fmla="*/ 1782316 w 4048838"/>
              <a:gd name="connsiteY6-14" fmla="*/ 1175145 h 5364921"/>
              <a:gd name="connsiteX7-15" fmla="*/ 1782316 w 4048838"/>
              <a:gd name="connsiteY7-16" fmla="*/ 1761547 h 5364921"/>
              <a:gd name="connsiteX8-17" fmla="*/ 1911343 w 4048838"/>
              <a:gd name="connsiteY8-18" fmla="*/ 1890574 h 5364921"/>
              <a:gd name="connsiteX9-19" fmla="*/ 1911342 w 4048838"/>
              <a:gd name="connsiteY9-20" fmla="*/ 1890573 h 5364921"/>
              <a:gd name="connsiteX10-21" fmla="*/ 2040369 w 4048838"/>
              <a:gd name="connsiteY10-22" fmla="*/ 1761546 h 5364921"/>
              <a:gd name="connsiteX11-23" fmla="*/ 2040369 w 4048838"/>
              <a:gd name="connsiteY11-24" fmla="*/ 0 h 5364921"/>
              <a:gd name="connsiteX12-25" fmla="*/ 2040370 w 4048838"/>
              <a:gd name="connsiteY12-26" fmla="*/ 864584 h 5364921"/>
              <a:gd name="connsiteX13-27" fmla="*/ 2050508 w 4048838"/>
              <a:gd name="connsiteY13-28" fmla="*/ 814365 h 5364921"/>
              <a:gd name="connsiteX14-29" fmla="*/ 2169396 w 4048838"/>
              <a:gd name="connsiteY14-30" fmla="*/ 735561 h 5364921"/>
              <a:gd name="connsiteX15-31" fmla="*/ 2288283 w 4048838"/>
              <a:gd name="connsiteY15-32" fmla="*/ 814365 h 5364921"/>
              <a:gd name="connsiteX16-33" fmla="*/ 2291881 w 4048838"/>
              <a:gd name="connsiteY16-34" fmla="*/ 832184 h 5364921"/>
              <a:gd name="connsiteX17-35" fmla="*/ 2291881 w 4048838"/>
              <a:gd name="connsiteY17-36" fmla="*/ 1141130 h 5364921"/>
              <a:gd name="connsiteX18-37" fmla="*/ 2420908 w 4048838"/>
              <a:gd name="connsiteY18-38" fmla="*/ 1270157 h 5364921"/>
              <a:gd name="connsiteX19-39" fmla="*/ 2420907 w 4048838"/>
              <a:gd name="connsiteY19-40" fmla="*/ 1270156 h 5364921"/>
              <a:gd name="connsiteX20-41" fmla="*/ 2549934 w 4048838"/>
              <a:gd name="connsiteY20-42" fmla="*/ 1141129 h 5364921"/>
              <a:gd name="connsiteX21-43" fmla="*/ 2549934 w 4048838"/>
              <a:gd name="connsiteY21-44" fmla="*/ 1094391 h 5364921"/>
              <a:gd name="connsiteX22-45" fmla="*/ 2568603 w 4048838"/>
              <a:gd name="connsiteY22-46" fmla="*/ 1061849 h 5364921"/>
              <a:gd name="connsiteX23-47" fmla="*/ 2645668 w 4048838"/>
              <a:gd name="connsiteY23-48" fmla="*/ 1015405 h 5364921"/>
              <a:gd name="connsiteX24-49" fmla="*/ 2669148 w 4048838"/>
              <a:gd name="connsiteY24-50" fmla="*/ 1013038 h 5364921"/>
              <a:gd name="connsiteX25-51" fmla="*/ 2669148 w 4048838"/>
              <a:gd name="connsiteY25-52" fmla="*/ 1012300 h 5364921"/>
              <a:gd name="connsiteX26-53" fmla="*/ 2717218 w 4048838"/>
              <a:gd name="connsiteY26-54" fmla="*/ 1002596 h 5364921"/>
              <a:gd name="connsiteX27-55" fmla="*/ 2796021 w 4048838"/>
              <a:gd name="connsiteY27-56" fmla="*/ 883708 h 5364921"/>
              <a:gd name="connsiteX28-57" fmla="*/ 2796021 w 4048838"/>
              <a:gd name="connsiteY28-58" fmla="*/ 769724 h 5364921"/>
              <a:gd name="connsiteX29-59" fmla="*/ 2804410 w 4048838"/>
              <a:gd name="connsiteY29-60" fmla="*/ 728174 h 5364921"/>
              <a:gd name="connsiteX30-61" fmla="*/ 2923297 w 4048838"/>
              <a:gd name="connsiteY30-62" fmla="*/ 649370 h 5364921"/>
              <a:gd name="connsiteX31-63" fmla="*/ 3042184 w 4048838"/>
              <a:gd name="connsiteY31-64" fmla="*/ 728174 h 5364921"/>
              <a:gd name="connsiteX32-65" fmla="*/ 3044374 w 4048838"/>
              <a:gd name="connsiteY32-66" fmla="*/ 739019 h 5364921"/>
              <a:gd name="connsiteX33-67" fmla="*/ 3044374 w 4048838"/>
              <a:gd name="connsiteY33-68" fmla="*/ 892422 h 5364921"/>
              <a:gd name="connsiteX34-69" fmla="*/ 3123177 w 4048838"/>
              <a:gd name="connsiteY34-70" fmla="*/ 1011310 h 5364921"/>
              <a:gd name="connsiteX35-71" fmla="*/ 3171247 w 4048838"/>
              <a:gd name="connsiteY35-72" fmla="*/ 1021014 h 5364921"/>
              <a:gd name="connsiteX36-73" fmla="*/ 3171247 w 4048838"/>
              <a:gd name="connsiteY36-74" fmla="*/ 1021752 h 5364921"/>
              <a:gd name="connsiteX37-75" fmla="*/ 3194727 w 4048838"/>
              <a:gd name="connsiteY37-76" fmla="*/ 1024119 h 5364921"/>
              <a:gd name="connsiteX38-77" fmla="*/ 3294455 w 4048838"/>
              <a:gd name="connsiteY38-78" fmla="*/ 1110068 h 5364921"/>
              <a:gd name="connsiteX39-79" fmla="*/ 3296659 w 4048838"/>
              <a:gd name="connsiteY39-80" fmla="*/ 1122558 h 5364921"/>
              <a:gd name="connsiteX40-81" fmla="*/ 3296659 w 4048838"/>
              <a:gd name="connsiteY40-82" fmla="*/ 1256466 h 5364921"/>
              <a:gd name="connsiteX41-83" fmla="*/ 3425686 w 4048838"/>
              <a:gd name="connsiteY41-84" fmla="*/ 1385493 h 5364921"/>
              <a:gd name="connsiteX42-85" fmla="*/ 3425685 w 4048838"/>
              <a:gd name="connsiteY42-86" fmla="*/ 1385492 h 5364921"/>
              <a:gd name="connsiteX43-87" fmla="*/ 3554712 w 4048838"/>
              <a:gd name="connsiteY43-88" fmla="*/ 1256465 h 5364921"/>
              <a:gd name="connsiteX44-89" fmla="*/ 3554712 w 4048838"/>
              <a:gd name="connsiteY44-90" fmla="*/ 891211 h 5364921"/>
              <a:gd name="connsiteX45-91" fmla="*/ 3556916 w 4048838"/>
              <a:gd name="connsiteY45-92" fmla="*/ 878721 h 5364921"/>
              <a:gd name="connsiteX46-93" fmla="*/ 3656645 w 4048838"/>
              <a:gd name="connsiteY46-94" fmla="*/ 792772 h 5364921"/>
              <a:gd name="connsiteX47-95" fmla="*/ 3680125 w 4048838"/>
              <a:gd name="connsiteY47-96" fmla="*/ 790405 h 5364921"/>
              <a:gd name="connsiteX48-97" fmla="*/ 3680125 w 4048838"/>
              <a:gd name="connsiteY48-98" fmla="*/ 789667 h 5364921"/>
              <a:gd name="connsiteX49-99" fmla="*/ 3728195 w 4048838"/>
              <a:gd name="connsiteY49-100" fmla="*/ 779963 h 5364921"/>
              <a:gd name="connsiteX50-101" fmla="*/ 3806998 w 4048838"/>
              <a:gd name="connsiteY50-102" fmla="*/ 661075 h 5364921"/>
              <a:gd name="connsiteX51-103" fmla="*/ 3806998 w 4048838"/>
              <a:gd name="connsiteY51-104" fmla="*/ 284700 h 5364921"/>
              <a:gd name="connsiteX52-105" fmla="*/ 3815387 w 4048838"/>
              <a:gd name="connsiteY52-106" fmla="*/ 243150 h 5364921"/>
              <a:gd name="connsiteX53-107" fmla="*/ 3934274 w 4048838"/>
              <a:gd name="connsiteY53-108" fmla="*/ 164346 h 5364921"/>
              <a:gd name="connsiteX54-109" fmla="*/ 4033837 w 4048838"/>
              <a:gd name="connsiteY54-110" fmla="*/ 211300 h 5364921"/>
              <a:gd name="connsiteX55-111" fmla="*/ 4047851 w 4048838"/>
              <a:gd name="connsiteY55-112" fmla="*/ 234398 h 5364921"/>
              <a:gd name="connsiteX56-113" fmla="*/ 4047851 w 4048838"/>
              <a:gd name="connsiteY56-114" fmla="*/ 2080334 h 5364921"/>
              <a:gd name="connsiteX57-115" fmla="*/ 4048838 w 4048838"/>
              <a:gd name="connsiteY57-116" fmla="*/ 2080334 h 5364921"/>
              <a:gd name="connsiteX58-117" fmla="*/ 4048838 w 4048838"/>
              <a:gd name="connsiteY58-118" fmla="*/ 3156804 h 5364921"/>
              <a:gd name="connsiteX59-119" fmla="*/ 3970035 w 4048838"/>
              <a:gd name="connsiteY59-120" fmla="*/ 3275692 h 5364921"/>
              <a:gd name="connsiteX60-121" fmla="*/ 3921965 w 4048838"/>
              <a:gd name="connsiteY60-122" fmla="*/ 3285396 h 5364921"/>
              <a:gd name="connsiteX61-123" fmla="*/ 3921965 w 4048838"/>
              <a:gd name="connsiteY61-124" fmla="*/ 3286134 h 5364921"/>
              <a:gd name="connsiteX62-125" fmla="*/ 3898485 w 4048838"/>
              <a:gd name="connsiteY62-126" fmla="*/ 3288501 h 5364921"/>
              <a:gd name="connsiteX63-127" fmla="*/ 3821421 w 4048838"/>
              <a:gd name="connsiteY63-128" fmla="*/ 3334945 h 5364921"/>
              <a:gd name="connsiteX64-129" fmla="*/ 3800256 w 4048838"/>
              <a:gd name="connsiteY64-130" fmla="*/ 3371836 h 5364921"/>
              <a:gd name="connsiteX65-131" fmla="*/ 3800256 w 4048838"/>
              <a:gd name="connsiteY65-132" fmla="*/ 3435150 h 5364921"/>
              <a:gd name="connsiteX66-133" fmla="*/ 3721453 w 4048838"/>
              <a:gd name="connsiteY66-134" fmla="*/ 3554038 h 5364921"/>
              <a:gd name="connsiteX67-135" fmla="*/ 3673383 w 4048838"/>
              <a:gd name="connsiteY67-136" fmla="*/ 3563742 h 5364921"/>
              <a:gd name="connsiteX68-137" fmla="*/ 3673383 w 4048838"/>
              <a:gd name="connsiteY68-138" fmla="*/ 3564480 h 5364921"/>
              <a:gd name="connsiteX69-139" fmla="*/ 3649903 w 4048838"/>
              <a:gd name="connsiteY69-140" fmla="*/ 3566847 h 5364921"/>
              <a:gd name="connsiteX70-141" fmla="*/ 3550174 w 4048838"/>
              <a:gd name="connsiteY70-142" fmla="*/ 3652796 h 5364921"/>
              <a:gd name="connsiteX71-143" fmla="*/ 3550154 w 4048838"/>
              <a:gd name="connsiteY71-144" fmla="*/ 3652909 h 5364921"/>
              <a:gd name="connsiteX72-145" fmla="*/ 3550154 w 4048838"/>
              <a:gd name="connsiteY72-146" fmla="*/ 4212702 h 5364921"/>
              <a:gd name="connsiteX73-147" fmla="*/ 3471351 w 4048838"/>
              <a:gd name="connsiteY73-148" fmla="*/ 4331590 h 5364921"/>
              <a:gd name="connsiteX74-149" fmla="*/ 3423281 w 4048838"/>
              <a:gd name="connsiteY74-150" fmla="*/ 4341294 h 5364921"/>
              <a:gd name="connsiteX75-151" fmla="*/ 3423281 w 4048838"/>
              <a:gd name="connsiteY75-152" fmla="*/ 4342032 h 5364921"/>
              <a:gd name="connsiteX76-153" fmla="*/ 3399801 w 4048838"/>
              <a:gd name="connsiteY76-154" fmla="*/ 4344399 h 5364921"/>
              <a:gd name="connsiteX77-155" fmla="*/ 3300072 w 4048838"/>
              <a:gd name="connsiteY77-156" fmla="*/ 4430348 h 5364921"/>
              <a:gd name="connsiteX78-157" fmla="*/ 3299821 w 4048838"/>
              <a:gd name="connsiteY78-158" fmla="*/ 4431771 h 5364921"/>
              <a:gd name="connsiteX79-159" fmla="*/ 3299821 w 4048838"/>
              <a:gd name="connsiteY79-160" fmla="*/ 4700096 h 5364921"/>
              <a:gd name="connsiteX80-161" fmla="*/ 3170794 w 4048838"/>
              <a:gd name="connsiteY80-162" fmla="*/ 4829123 h 5364921"/>
              <a:gd name="connsiteX81-163" fmla="*/ 3170795 w 4048838"/>
              <a:gd name="connsiteY81-164" fmla="*/ 4829122 h 5364921"/>
              <a:gd name="connsiteX82-165" fmla="*/ 3041768 w 4048838"/>
              <a:gd name="connsiteY82-166" fmla="*/ 4700095 h 5364921"/>
              <a:gd name="connsiteX83-167" fmla="*/ 3041768 w 4048838"/>
              <a:gd name="connsiteY83-168" fmla="*/ 4420076 h 5364921"/>
              <a:gd name="connsiteX84-169" fmla="*/ 3039765 w 4048838"/>
              <a:gd name="connsiteY84-170" fmla="*/ 4408725 h 5364921"/>
              <a:gd name="connsiteX85-171" fmla="*/ 2940036 w 4048838"/>
              <a:gd name="connsiteY85-172" fmla="*/ 4322776 h 5364921"/>
              <a:gd name="connsiteX86-173" fmla="*/ 2916556 w 4048838"/>
              <a:gd name="connsiteY86-174" fmla="*/ 4320409 h 5364921"/>
              <a:gd name="connsiteX87-175" fmla="*/ 2916556 w 4048838"/>
              <a:gd name="connsiteY87-176" fmla="*/ 4319671 h 5364921"/>
              <a:gd name="connsiteX88-177" fmla="*/ 2868486 w 4048838"/>
              <a:gd name="connsiteY88-178" fmla="*/ 4309967 h 5364921"/>
              <a:gd name="connsiteX89-179" fmla="*/ 2789683 w 4048838"/>
              <a:gd name="connsiteY89-180" fmla="*/ 4191079 h 5364921"/>
              <a:gd name="connsiteX90-181" fmla="*/ 2789683 w 4048838"/>
              <a:gd name="connsiteY90-182" fmla="*/ 4100949 h 5364921"/>
              <a:gd name="connsiteX91-183" fmla="*/ 2781294 w 4048838"/>
              <a:gd name="connsiteY91-184" fmla="*/ 4059399 h 5364921"/>
              <a:gd name="connsiteX92-185" fmla="*/ 2662407 w 4048838"/>
              <a:gd name="connsiteY92-186" fmla="*/ 3980595 h 5364921"/>
              <a:gd name="connsiteX93-187" fmla="*/ 2543520 w 4048838"/>
              <a:gd name="connsiteY93-188" fmla="*/ 4059399 h 5364921"/>
              <a:gd name="connsiteX94-189" fmla="*/ 2541330 w 4048838"/>
              <a:gd name="connsiteY94-190" fmla="*/ 4070243 h 5364921"/>
              <a:gd name="connsiteX95-191" fmla="*/ 2541330 w 4048838"/>
              <a:gd name="connsiteY95-192" fmla="*/ 4311113 h 5364921"/>
              <a:gd name="connsiteX96-193" fmla="*/ 2462527 w 4048838"/>
              <a:gd name="connsiteY96-194" fmla="*/ 4430001 h 5364921"/>
              <a:gd name="connsiteX97-195" fmla="*/ 2414457 w 4048838"/>
              <a:gd name="connsiteY97-196" fmla="*/ 4439705 h 5364921"/>
              <a:gd name="connsiteX98-197" fmla="*/ 2414457 w 4048838"/>
              <a:gd name="connsiteY98-198" fmla="*/ 4440443 h 5364921"/>
              <a:gd name="connsiteX99-199" fmla="*/ 2390977 w 4048838"/>
              <a:gd name="connsiteY99-200" fmla="*/ 4442810 h 5364921"/>
              <a:gd name="connsiteX100-201" fmla="*/ 2291248 w 4048838"/>
              <a:gd name="connsiteY100-202" fmla="*/ 4528759 h 5364921"/>
              <a:gd name="connsiteX101-203" fmla="*/ 2290996 w 4048838"/>
              <a:gd name="connsiteY101-204" fmla="*/ 4530188 h 5364921"/>
              <a:gd name="connsiteX102-205" fmla="*/ 2290996 w 4048838"/>
              <a:gd name="connsiteY102-206" fmla="*/ 4634829 h 5364921"/>
              <a:gd name="connsiteX103-207" fmla="*/ 2161969 w 4048838"/>
              <a:gd name="connsiteY103-208" fmla="*/ 4763856 h 5364921"/>
              <a:gd name="connsiteX104-209" fmla="*/ 2161970 w 4048838"/>
              <a:gd name="connsiteY104-210" fmla="*/ 4763855 h 5364921"/>
              <a:gd name="connsiteX105-211" fmla="*/ 2032943 w 4048838"/>
              <a:gd name="connsiteY105-212" fmla="*/ 4634828 h 5364921"/>
              <a:gd name="connsiteX106-213" fmla="*/ 2032943 w 4048838"/>
              <a:gd name="connsiteY106-214" fmla="*/ 2080334 h 5364921"/>
              <a:gd name="connsiteX107-215" fmla="*/ 2032942 w 4048838"/>
              <a:gd name="connsiteY107-216" fmla="*/ 4651351 h 5364921"/>
              <a:gd name="connsiteX108-217" fmla="*/ 2022804 w 4048838"/>
              <a:gd name="connsiteY108-218" fmla="*/ 4601132 h 5364921"/>
              <a:gd name="connsiteX109-219" fmla="*/ 1903916 w 4048838"/>
              <a:gd name="connsiteY109-220" fmla="*/ 4522328 h 5364921"/>
              <a:gd name="connsiteX110-221" fmla="*/ 1785029 w 4048838"/>
              <a:gd name="connsiteY110-222" fmla="*/ 4601132 h 5364921"/>
              <a:gd name="connsiteX111-223" fmla="*/ 1775265 w 4048838"/>
              <a:gd name="connsiteY111-224" fmla="*/ 4649492 h 5364921"/>
              <a:gd name="connsiteX112-225" fmla="*/ 1775265 w 4048838"/>
              <a:gd name="connsiteY112-226" fmla="*/ 5235894 h 5364921"/>
              <a:gd name="connsiteX113-227" fmla="*/ 1646238 w 4048838"/>
              <a:gd name="connsiteY113-228" fmla="*/ 5364921 h 5364921"/>
              <a:gd name="connsiteX114-229" fmla="*/ 1646239 w 4048838"/>
              <a:gd name="connsiteY114-230" fmla="*/ 5364920 h 5364921"/>
              <a:gd name="connsiteX115-231" fmla="*/ 1517212 w 4048838"/>
              <a:gd name="connsiteY115-232" fmla="*/ 5235893 h 5364921"/>
              <a:gd name="connsiteX116-233" fmla="*/ 1517212 w 4048838"/>
              <a:gd name="connsiteY116-234" fmla="*/ 2080334 h 5364921"/>
              <a:gd name="connsiteX117-235" fmla="*/ 1517211 w 4048838"/>
              <a:gd name="connsiteY117-236" fmla="*/ 4338931 h 5364921"/>
              <a:gd name="connsiteX118-237" fmla="*/ 1507073 w 4048838"/>
              <a:gd name="connsiteY118-238" fmla="*/ 4288712 h 5364921"/>
              <a:gd name="connsiteX119-239" fmla="*/ 1388185 w 4048838"/>
              <a:gd name="connsiteY119-240" fmla="*/ 4209908 h 5364921"/>
              <a:gd name="connsiteX120-241" fmla="*/ 1269298 w 4048838"/>
              <a:gd name="connsiteY120-242" fmla="*/ 4288712 h 5364921"/>
              <a:gd name="connsiteX121-243" fmla="*/ 1265700 w 4048838"/>
              <a:gd name="connsiteY121-244" fmla="*/ 4306531 h 5364921"/>
              <a:gd name="connsiteX122-245" fmla="*/ 1265700 w 4048838"/>
              <a:gd name="connsiteY122-246" fmla="*/ 4615477 h 5364921"/>
              <a:gd name="connsiteX123-247" fmla="*/ 1136673 w 4048838"/>
              <a:gd name="connsiteY123-248" fmla="*/ 4744504 h 5364921"/>
              <a:gd name="connsiteX124-249" fmla="*/ 1136674 w 4048838"/>
              <a:gd name="connsiteY124-250" fmla="*/ 4744503 h 5364921"/>
              <a:gd name="connsiteX125-251" fmla="*/ 1007647 w 4048838"/>
              <a:gd name="connsiteY125-252" fmla="*/ 4615476 h 5364921"/>
              <a:gd name="connsiteX126-253" fmla="*/ 1007647 w 4048838"/>
              <a:gd name="connsiteY126-254" fmla="*/ 4568738 h 5364921"/>
              <a:gd name="connsiteX127-255" fmla="*/ 988978 w 4048838"/>
              <a:gd name="connsiteY127-256" fmla="*/ 4536196 h 5364921"/>
              <a:gd name="connsiteX128-257" fmla="*/ 911913 w 4048838"/>
              <a:gd name="connsiteY128-258" fmla="*/ 4489752 h 5364921"/>
              <a:gd name="connsiteX129-259" fmla="*/ 888433 w 4048838"/>
              <a:gd name="connsiteY129-260" fmla="*/ 4487385 h 5364921"/>
              <a:gd name="connsiteX130-261" fmla="*/ 888433 w 4048838"/>
              <a:gd name="connsiteY130-262" fmla="*/ 4486647 h 5364921"/>
              <a:gd name="connsiteX131-263" fmla="*/ 840363 w 4048838"/>
              <a:gd name="connsiteY131-264" fmla="*/ 4476943 h 5364921"/>
              <a:gd name="connsiteX132-265" fmla="*/ 761560 w 4048838"/>
              <a:gd name="connsiteY132-266" fmla="*/ 4358055 h 5364921"/>
              <a:gd name="connsiteX133-267" fmla="*/ 761560 w 4048838"/>
              <a:gd name="connsiteY133-268" fmla="*/ 4244071 h 5364921"/>
              <a:gd name="connsiteX134-269" fmla="*/ 753171 w 4048838"/>
              <a:gd name="connsiteY134-270" fmla="*/ 4202521 h 5364921"/>
              <a:gd name="connsiteX135-271" fmla="*/ 634284 w 4048838"/>
              <a:gd name="connsiteY135-272" fmla="*/ 4123717 h 5364921"/>
              <a:gd name="connsiteX136-273" fmla="*/ 515397 w 4048838"/>
              <a:gd name="connsiteY136-274" fmla="*/ 4202521 h 5364921"/>
              <a:gd name="connsiteX137-275" fmla="*/ 513207 w 4048838"/>
              <a:gd name="connsiteY137-276" fmla="*/ 4213366 h 5364921"/>
              <a:gd name="connsiteX138-277" fmla="*/ 513207 w 4048838"/>
              <a:gd name="connsiteY138-278" fmla="*/ 4366769 h 5364921"/>
              <a:gd name="connsiteX139-279" fmla="*/ 434404 w 4048838"/>
              <a:gd name="connsiteY139-280" fmla="*/ 4485657 h 5364921"/>
              <a:gd name="connsiteX140-281" fmla="*/ 386334 w 4048838"/>
              <a:gd name="connsiteY140-282" fmla="*/ 4495361 h 5364921"/>
              <a:gd name="connsiteX141-283" fmla="*/ 386334 w 4048838"/>
              <a:gd name="connsiteY141-284" fmla="*/ 4496099 h 5364921"/>
              <a:gd name="connsiteX142-285" fmla="*/ 362854 w 4048838"/>
              <a:gd name="connsiteY142-286" fmla="*/ 4498466 h 5364921"/>
              <a:gd name="connsiteX143-287" fmla="*/ 263125 w 4048838"/>
              <a:gd name="connsiteY143-288" fmla="*/ 4584415 h 5364921"/>
              <a:gd name="connsiteX144-289" fmla="*/ 260921 w 4048838"/>
              <a:gd name="connsiteY144-290" fmla="*/ 4596905 h 5364921"/>
              <a:gd name="connsiteX145-291" fmla="*/ 260921 w 4048838"/>
              <a:gd name="connsiteY145-292" fmla="*/ 4730813 h 5364921"/>
              <a:gd name="connsiteX146-293" fmla="*/ 131894 w 4048838"/>
              <a:gd name="connsiteY146-294" fmla="*/ 4859840 h 5364921"/>
              <a:gd name="connsiteX147-295" fmla="*/ 131895 w 4048838"/>
              <a:gd name="connsiteY147-296" fmla="*/ 4859839 h 5364921"/>
              <a:gd name="connsiteX148-297" fmla="*/ 2868 w 4048838"/>
              <a:gd name="connsiteY148-298" fmla="*/ 4730812 h 5364921"/>
              <a:gd name="connsiteX149-299" fmla="*/ 2868 w 4048838"/>
              <a:gd name="connsiteY149-300" fmla="*/ 4365558 h 5364921"/>
              <a:gd name="connsiteX150-301" fmla="*/ 664 w 4048838"/>
              <a:gd name="connsiteY150-302" fmla="*/ 4353068 h 5364921"/>
              <a:gd name="connsiteX151-303" fmla="*/ 0 w 4048838"/>
              <a:gd name="connsiteY151-304" fmla="*/ 4351789 h 5364921"/>
              <a:gd name="connsiteX152-305" fmla="*/ 0 w 4048838"/>
              <a:gd name="connsiteY152-306" fmla="*/ 858029 h 5364921"/>
              <a:gd name="connsiteX153-307" fmla="*/ 90123 w 4048838"/>
              <a:gd name="connsiteY153-308" fmla="*/ 858029 h 5364921"/>
              <a:gd name="connsiteX154-309" fmla="*/ 134300 w 4048838"/>
              <a:gd name="connsiteY154-310" fmla="*/ 866947 h 5364921"/>
              <a:gd name="connsiteX155-311" fmla="*/ 134300 w 4048838"/>
              <a:gd name="connsiteY155-312" fmla="*/ 867685 h 5364921"/>
              <a:gd name="connsiteX156-313" fmla="*/ 157780 w 4048838"/>
              <a:gd name="connsiteY156-314" fmla="*/ 870052 h 5364921"/>
              <a:gd name="connsiteX157-315" fmla="*/ 257509 w 4048838"/>
              <a:gd name="connsiteY157-316" fmla="*/ 956001 h 5364921"/>
              <a:gd name="connsiteX158-317" fmla="*/ 257760 w 4048838"/>
              <a:gd name="connsiteY158-318" fmla="*/ 957424 h 5364921"/>
              <a:gd name="connsiteX159-319" fmla="*/ 257760 w 4048838"/>
              <a:gd name="connsiteY159-320" fmla="*/ 1225749 h 5364921"/>
              <a:gd name="connsiteX160-321" fmla="*/ 386787 w 4048838"/>
              <a:gd name="connsiteY160-322" fmla="*/ 1354776 h 5364921"/>
              <a:gd name="connsiteX161-323" fmla="*/ 386786 w 4048838"/>
              <a:gd name="connsiteY161-324" fmla="*/ 1354775 h 5364921"/>
              <a:gd name="connsiteX162-325" fmla="*/ 515813 w 4048838"/>
              <a:gd name="connsiteY162-326" fmla="*/ 1225748 h 5364921"/>
              <a:gd name="connsiteX163-327" fmla="*/ 515813 w 4048838"/>
              <a:gd name="connsiteY163-328" fmla="*/ 945729 h 5364921"/>
              <a:gd name="connsiteX164-329" fmla="*/ 517816 w 4048838"/>
              <a:gd name="connsiteY164-330" fmla="*/ 934378 h 5364921"/>
              <a:gd name="connsiteX165-331" fmla="*/ 617545 w 4048838"/>
              <a:gd name="connsiteY165-332" fmla="*/ 848429 h 5364921"/>
              <a:gd name="connsiteX166-333" fmla="*/ 641025 w 4048838"/>
              <a:gd name="connsiteY166-334" fmla="*/ 846062 h 5364921"/>
              <a:gd name="connsiteX167-335" fmla="*/ 641025 w 4048838"/>
              <a:gd name="connsiteY167-336" fmla="*/ 845324 h 5364921"/>
              <a:gd name="connsiteX168-337" fmla="*/ 689095 w 4048838"/>
              <a:gd name="connsiteY168-338" fmla="*/ 835620 h 5364921"/>
              <a:gd name="connsiteX169-339" fmla="*/ 767898 w 4048838"/>
              <a:gd name="connsiteY169-340" fmla="*/ 716732 h 5364921"/>
              <a:gd name="connsiteX170-341" fmla="*/ 767898 w 4048838"/>
              <a:gd name="connsiteY170-342" fmla="*/ 626602 h 5364921"/>
              <a:gd name="connsiteX171-343" fmla="*/ 776287 w 4048838"/>
              <a:gd name="connsiteY171-344" fmla="*/ 585052 h 5364921"/>
              <a:gd name="connsiteX172-345" fmla="*/ 895174 w 4048838"/>
              <a:gd name="connsiteY172-346" fmla="*/ 506248 h 5364921"/>
              <a:gd name="connsiteX173-347" fmla="*/ 1014061 w 4048838"/>
              <a:gd name="connsiteY173-348" fmla="*/ 585052 h 5364921"/>
              <a:gd name="connsiteX174-349" fmla="*/ 1016251 w 4048838"/>
              <a:gd name="connsiteY174-350" fmla="*/ 595896 h 5364921"/>
              <a:gd name="connsiteX175-351" fmla="*/ 1016251 w 4048838"/>
              <a:gd name="connsiteY175-352" fmla="*/ 836766 h 5364921"/>
              <a:gd name="connsiteX176-353" fmla="*/ 1095054 w 4048838"/>
              <a:gd name="connsiteY176-354" fmla="*/ 955654 h 5364921"/>
              <a:gd name="connsiteX177-355" fmla="*/ 1143124 w 4048838"/>
              <a:gd name="connsiteY177-356" fmla="*/ 965358 h 5364921"/>
              <a:gd name="connsiteX178-357" fmla="*/ 1143124 w 4048838"/>
              <a:gd name="connsiteY178-358" fmla="*/ 966096 h 5364921"/>
              <a:gd name="connsiteX179-359" fmla="*/ 1166604 w 4048838"/>
              <a:gd name="connsiteY179-360" fmla="*/ 968463 h 5364921"/>
              <a:gd name="connsiteX180-361" fmla="*/ 1266333 w 4048838"/>
              <a:gd name="connsiteY180-362" fmla="*/ 1054412 h 5364921"/>
              <a:gd name="connsiteX181-363" fmla="*/ 1266585 w 4048838"/>
              <a:gd name="connsiteY181-364" fmla="*/ 1055841 h 5364921"/>
              <a:gd name="connsiteX182-365" fmla="*/ 1266585 w 4048838"/>
              <a:gd name="connsiteY182-366" fmla="*/ 1160482 h 5364921"/>
              <a:gd name="connsiteX183-367" fmla="*/ 1395612 w 4048838"/>
              <a:gd name="connsiteY183-368" fmla="*/ 1289509 h 5364921"/>
              <a:gd name="connsiteX184-369" fmla="*/ 1395611 w 4048838"/>
              <a:gd name="connsiteY184-370" fmla="*/ 1289508 h 5364921"/>
              <a:gd name="connsiteX185-371" fmla="*/ 1524638 w 4048838"/>
              <a:gd name="connsiteY185-372" fmla="*/ 1160481 h 5364921"/>
              <a:gd name="connsiteX186-373" fmla="*/ 1524638 w 4048838"/>
              <a:gd name="connsiteY186-374" fmla="*/ 0 h 5364921"/>
              <a:gd name="connsiteX0-375" fmla="*/ 1524638 w 4048838"/>
              <a:gd name="connsiteY0-376" fmla="*/ 0 h 5364921"/>
              <a:gd name="connsiteX1-377" fmla="*/ 1524639 w 4048838"/>
              <a:gd name="connsiteY1-378" fmla="*/ 0 h 5364921"/>
              <a:gd name="connsiteX2-379" fmla="*/ 1524639 w 4048838"/>
              <a:gd name="connsiteY2-380" fmla="*/ 1177004 h 5364921"/>
              <a:gd name="connsiteX3-381" fmla="*/ 1534777 w 4048838"/>
              <a:gd name="connsiteY3-382" fmla="*/ 1126785 h 5364921"/>
              <a:gd name="connsiteX4-383" fmla="*/ 1653665 w 4048838"/>
              <a:gd name="connsiteY4-384" fmla="*/ 1047981 h 5364921"/>
              <a:gd name="connsiteX5-385" fmla="*/ 1772552 w 4048838"/>
              <a:gd name="connsiteY5-386" fmla="*/ 1126785 h 5364921"/>
              <a:gd name="connsiteX6-387" fmla="*/ 1782316 w 4048838"/>
              <a:gd name="connsiteY6-388" fmla="*/ 1175145 h 5364921"/>
              <a:gd name="connsiteX7-389" fmla="*/ 1782316 w 4048838"/>
              <a:gd name="connsiteY7-390" fmla="*/ 1761547 h 5364921"/>
              <a:gd name="connsiteX8-391" fmla="*/ 1911343 w 4048838"/>
              <a:gd name="connsiteY8-392" fmla="*/ 1890574 h 5364921"/>
              <a:gd name="connsiteX9-393" fmla="*/ 1911342 w 4048838"/>
              <a:gd name="connsiteY9-394" fmla="*/ 1890573 h 5364921"/>
              <a:gd name="connsiteX10-395" fmla="*/ 2040369 w 4048838"/>
              <a:gd name="connsiteY10-396" fmla="*/ 1761546 h 5364921"/>
              <a:gd name="connsiteX11-397" fmla="*/ 2040370 w 4048838"/>
              <a:gd name="connsiteY11-398" fmla="*/ 864584 h 5364921"/>
              <a:gd name="connsiteX12-399" fmla="*/ 2050508 w 4048838"/>
              <a:gd name="connsiteY12-400" fmla="*/ 814365 h 5364921"/>
              <a:gd name="connsiteX13-401" fmla="*/ 2169396 w 4048838"/>
              <a:gd name="connsiteY13-402" fmla="*/ 735561 h 5364921"/>
              <a:gd name="connsiteX14-403" fmla="*/ 2288283 w 4048838"/>
              <a:gd name="connsiteY14-404" fmla="*/ 814365 h 5364921"/>
              <a:gd name="connsiteX15-405" fmla="*/ 2291881 w 4048838"/>
              <a:gd name="connsiteY15-406" fmla="*/ 832184 h 5364921"/>
              <a:gd name="connsiteX16-407" fmla="*/ 2291881 w 4048838"/>
              <a:gd name="connsiteY16-408" fmla="*/ 1141130 h 5364921"/>
              <a:gd name="connsiteX17-409" fmla="*/ 2420908 w 4048838"/>
              <a:gd name="connsiteY17-410" fmla="*/ 1270157 h 5364921"/>
              <a:gd name="connsiteX18-411" fmla="*/ 2420907 w 4048838"/>
              <a:gd name="connsiteY18-412" fmla="*/ 1270156 h 5364921"/>
              <a:gd name="connsiteX19-413" fmla="*/ 2549934 w 4048838"/>
              <a:gd name="connsiteY19-414" fmla="*/ 1141129 h 5364921"/>
              <a:gd name="connsiteX20-415" fmla="*/ 2549934 w 4048838"/>
              <a:gd name="connsiteY20-416" fmla="*/ 1094391 h 5364921"/>
              <a:gd name="connsiteX21-417" fmla="*/ 2568603 w 4048838"/>
              <a:gd name="connsiteY21-418" fmla="*/ 1061849 h 5364921"/>
              <a:gd name="connsiteX22-419" fmla="*/ 2645668 w 4048838"/>
              <a:gd name="connsiteY22-420" fmla="*/ 1015405 h 5364921"/>
              <a:gd name="connsiteX23-421" fmla="*/ 2669148 w 4048838"/>
              <a:gd name="connsiteY23-422" fmla="*/ 1013038 h 5364921"/>
              <a:gd name="connsiteX24-423" fmla="*/ 2669148 w 4048838"/>
              <a:gd name="connsiteY24-424" fmla="*/ 1012300 h 5364921"/>
              <a:gd name="connsiteX25-425" fmla="*/ 2717218 w 4048838"/>
              <a:gd name="connsiteY25-426" fmla="*/ 1002596 h 5364921"/>
              <a:gd name="connsiteX26-427" fmla="*/ 2796021 w 4048838"/>
              <a:gd name="connsiteY26-428" fmla="*/ 883708 h 5364921"/>
              <a:gd name="connsiteX27-429" fmla="*/ 2796021 w 4048838"/>
              <a:gd name="connsiteY27-430" fmla="*/ 769724 h 5364921"/>
              <a:gd name="connsiteX28-431" fmla="*/ 2804410 w 4048838"/>
              <a:gd name="connsiteY28-432" fmla="*/ 728174 h 5364921"/>
              <a:gd name="connsiteX29-433" fmla="*/ 2923297 w 4048838"/>
              <a:gd name="connsiteY29-434" fmla="*/ 649370 h 5364921"/>
              <a:gd name="connsiteX30-435" fmla="*/ 3042184 w 4048838"/>
              <a:gd name="connsiteY30-436" fmla="*/ 728174 h 5364921"/>
              <a:gd name="connsiteX31-437" fmla="*/ 3044374 w 4048838"/>
              <a:gd name="connsiteY31-438" fmla="*/ 739019 h 5364921"/>
              <a:gd name="connsiteX32-439" fmla="*/ 3044374 w 4048838"/>
              <a:gd name="connsiteY32-440" fmla="*/ 892422 h 5364921"/>
              <a:gd name="connsiteX33-441" fmla="*/ 3123177 w 4048838"/>
              <a:gd name="connsiteY33-442" fmla="*/ 1011310 h 5364921"/>
              <a:gd name="connsiteX34-443" fmla="*/ 3171247 w 4048838"/>
              <a:gd name="connsiteY34-444" fmla="*/ 1021014 h 5364921"/>
              <a:gd name="connsiteX35-445" fmla="*/ 3171247 w 4048838"/>
              <a:gd name="connsiteY35-446" fmla="*/ 1021752 h 5364921"/>
              <a:gd name="connsiteX36-447" fmla="*/ 3194727 w 4048838"/>
              <a:gd name="connsiteY36-448" fmla="*/ 1024119 h 5364921"/>
              <a:gd name="connsiteX37-449" fmla="*/ 3294455 w 4048838"/>
              <a:gd name="connsiteY37-450" fmla="*/ 1110068 h 5364921"/>
              <a:gd name="connsiteX38-451" fmla="*/ 3296659 w 4048838"/>
              <a:gd name="connsiteY38-452" fmla="*/ 1122558 h 5364921"/>
              <a:gd name="connsiteX39-453" fmla="*/ 3296659 w 4048838"/>
              <a:gd name="connsiteY39-454" fmla="*/ 1256466 h 5364921"/>
              <a:gd name="connsiteX40-455" fmla="*/ 3425686 w 4048838"/>
              <a:gd name="connsiteY40-456" fmla="*/ 1385493 h 5364921"/>
              <a:gd name="connsiteX41-457" fmla="*/ 3425685 w 4048838"/>
              <a:gd name="connsiteY41-458" fmla="*/ 1385492 h 5364921"/>
              <a:gd name="connsiteX42-459" fmla="*/ 3554712 w 4048838"/>
              <a:gd name="connsiteY42-460" fmla="*/ 1256465 h 5364921"/>
              <a:gd name="connsiteX43-461" fmla="*/ 3554712 w 4048838"/>
              <a:gd name="connsiteY43-462" fmla="*/ 891211 h 5364921"/>
              <a:gd name="connsiteX44-463" fmla="*/ 3556916 w 4048838"/>
              <a:gd name="connsiteY44-464" fmla="*/ 878721 h 5364921"/>
              <a:gd name="connsiteX45-465" fmla="*/ 3656645 w 4048838"/>
              <a:gd name="connsiteY45-466" fmla="*/ 792772 h 5364921"/>
              <a:gd name="connsiteX46-467" fmla="*/ 3680125 w 4048838"/>
              <a:gd name="connsiteY46-468" fmla="*/ 790405 h 5364921"/>
              <a:gd name="connsiteX47-469" fmla="*/ 3680125 w 4048838"/>
              <a:gd name="connsiteY47-470" fmla="*/ 789667 h 5364921"/>
              <a:gd name="connsiteX48-471" fmla="*/ 3728195 w 4048838"/>
              <a:gd name="connsiteY48-472" fmla="*/ 779963 h 5364921"/>
              <a:gd name="connsiteX49-473" fmla="*/ 3806998 w 4048838"/>
              <a:gd name="connsiteY49-474" fmla="*/ 661075 h 5364921"/>
              <a:gd name="connsiteX50-475" fmla="*/ 3806998 w 4048838"/>
              <a:gd name="connsiteY50-476" fmla="*/ 284700 h 5364921"/>
              <a:gd name="connsiteX51-477" fmla="*/ 3815387 w 4048838"/>
              <a:gd name="connsiteY51-478" fmla="*/ 243150 h 5364921"/>
              <a:gd name="connsiteX52-479" fmla="*/ 3934274 w 4048838"/>
              <a:gd name="connsiteY52-480" fmla="*/ 164346 h 5364921"/>
              <a:gd name="connsiteX53-481" fmla="*/ 4033837 w 4048838"/>
              <a:gd name="connsiteY53-482" fmla="*/ 211300 h 5364921"/>
              <a:gd name="connsiteX54-483" fmla="*/ 4047851 w 4048838"/>
              <a:gd name="connsiteY54-484" fmla="*/ 234398 h 5364921"/>
              <a:gd name="connsiteX55-485" fmla="*/ 4047851 w 4048838"/>
              <a:gd name="connsiteY55-486" fmla="*/ 2080334 h 5364921"/>
              <a:gd name="connsiteX56-487" fmla="*/ 4048838 w 4048838"/>
              <a:gd name="connsiteY56-488" fmla="*/ 2080334 h 5364921"/>
              <a:gd name="connsiteX57-489" fmla="*/ 4048838 w 4048838"/>
              <a:gd name="connsiteY57-490" fmla="*/ 3156804 h 5364921"/>
              <a:gd name="connsiteX58-491" fmla="*/ 3970035 w 4048838"/>
              <a:gd name="connsiteY58-492" fmla="*/ 3275692 h 5364921"/>
              <a:gd name="connsiteX59-493" fmla="*/ 3921965 w 4048838"/>
              <a:gd name="connsiteY59-494" fmla="*/ 3285396 h 5364921"/>
              <a:gd name="connsiteX60-495" fmla="*/ 3921965 w 4048838"/>
              <a:gd name="connsiteY60-496" fmla="*/ 3286134 h 5364921"/>
              <a:gd name="connsiteX61-497" fmla="*/ 3898485 w 4048838"/>
              <a:gd name="connsiteY61-498" fmla="*/ 3288501 h 5364921"/>
              <a:gd name="connsiteX62-499" fmla="*/ 3821421 w 4048838"/>
              <a:gd name="connsiteY62-500" fmla="*/ 3334945 h 5364921"/>
              <a:gd name="connsiteX63-501" fmla="*/ 3800256 w 4048838"/>
              <a:gd name="connsiteY63-502" fmla="*/ 3371836 h 5364921"/>
              <a:gd name="connsiteX64-503" fmla="*/ 3800256 w 4048838"/>
              <a:gd name="connsiteY64-504" fmla="*/ 3435150 h 5364921"/>
              <a:gd name="connsiteX65-505" fmla="*/ 3721453 w 4048838"/>
              <a:gd name="connsiteY65-506" fmla="*/ 3554038 h 5364921"/>
              <a:gd name="connsiteX66-507" fmla="*/ 3673383 w 4048838"/>
              <a:gd name="connsiteY66-508" fmla="*/ 3563742 h 5364921"/>
              <a:gd name="connsiteX67-509" fmla="*/ 3673383 w 4048838"/>
              <a:gd name="connsiteY67-510" fmla="*/ 3564480 h 5364921"/>
              <a:gd name="connsiteX68-511" fmla="*/ 3649903 w 4048838"/>
              <a:gd name="connsiteY68-512" fmla="*/ 3566847 h 5364921"/>
              <a:gd name="connsiteX69-513" fmla="*/ 3550174 w 4048838"/>
              <a:gd name="connsiteY69-514" fmla="*/ 3652796 h 5364921"/>
              <a:gd name="connsiteX70-515" fmla="*/ 3550154 w 4048838"/>
              <a:gd name="connsiteY70-516" fmla="*/ 3652909 h 5364921"/>
              <a:gd name="connsiteX71-517" fmla="*/ 3550154 w 4048838"/>
              <a:gd name="connsiteY71-518" fmla="*/ 4212702 h 5364921"/>
              <a:gd name="connsiteX72-519" fmla="*/ 3471351 w 4048838"/>
              <a:gd name="connsiteY72-520" fmla="*/ 4331590 h 5364921"/>
              <a:gd name="connsiteX73-521" fmla="*/ 3423281 w 4048838"/>
              <a:gd name="connsiteY73-522" fmla="*/ 4341294 h 5364921"/>
              <a:gd name="connsiteX74-523" fmla="*/ 3423281 w 4048838"/>
              <a:gd name="connsiteY74-524" fmla="*/ 4342032 h 5364921"/>
              <a:gd name="connsiteX75-525" fmla="*/ 3399801 w 4048838"/>
              <a:gd name="connsiteY75-526" fmla="*/ 4344399 h 5364921"/>
              <a:gd name="connsiteX76-527" fmla="*/ 3300072 w 4048838"/>
              <a:gd name="connsiteY76-528" fmla="*/ 4430348 h 5364921"/>
              <a:gd name="connsiteX77-529" fmla="*/ 3299821 w 4048838"/>
              <a:gd name="connsiteY77-530" fmla="*/ 4431771 h 5364921"/>
              <a:gd name="connsiteX78-531" fmla="*/ 3299821 w 4048838"/>
              <a:gd name="connsiteY78-532" fmla="*/ 4700096 h 5364921"/>
              <a:gd name="connsiteX79-533" fmla="*/ 3170794 w 4048838"/>
              <a:gd name="connsiteY79-534" fmla="*/ 4829123 h 5364921"/>
              <a:gd name="connsiteX80-535" fmla="*/ 3170795 w 4048838"/>
              <a:gd name="connsiteY80-536" fmla="*/ 4829122 h 5364921"/>
              <a:gd name="connsiteX81-537" fmla="*/ 3041768 w 4048838"/>
              <a:gd name="connsiteY81-538" fmla="*/ 4700095 h 5364921"/>
              <a:gd name="connsiteX82-539" fmla="*/ 3041768 w 4048838"/>
              <a:gd name="connsiteY82-540" fmla="*/ 4420076 h 5364921"/>
              <a:gd name="connsiteX83-541" fmla="*/ 3039765 w 4048838"/>
              <a:gd name="connsiteY83-542" fmla="*/ 4408725 h 5364921"/>
              <a:gd name="connsiteX84-543" fmla="*/ 2940036 w 4048838"/>
              <a:gd name="connsiteY84-544" fmla="*/ 4322776 h 5364921"/>
              <a:gd name="connsiteX85-545" fmla="*/ 2916556 w 4048838"/>
              <a:gd name="connsiteY85-546" fmla="*/ 4320409 h 5364921"/>
              <a:gd name="connsiteX86-547" fmla="*/ 2916556 w 4048838"/>
              <a:gd name="connsiteY86-548" fmla="*/ 4319671 h 5364921"/>
              <a:gd name="connsiteX87-549" fmla="*/ 2868486 w 4048838"/>
              <a:gd name="connsiteY87-550" fmla="*/ 4309967 h 5364921"/>
              <a:gd name="connsiteX88-551" fmla="*/ 2789683 w 4048838"/>
              <a:gd name="connsiteY88-552" fmla="*/ 4191079 h 5364921"/>
              <a:gd name="connsiteX89-553" fmla="*/ 2789683 w 4048838"/>
              <a:gd name="connsiteY89-554" fmla="*/ 4100949 h 5364921"/>
              <a:gd name="connsiteX90-555" fmla="*/ 2781294 w 4048838"/>
              <a:gd name="connsiteY90-556" fmla="*/ 4059399 h 5364921"/>
              <a:gd name="connsiteX91-557" fmla="*/ 2662407 w 4048838"/>
              <a:gd name="connsiteY91-558" fmla="*/ 3980595 h 5364921"/>
              <a:gd name="connsiteX92-559" fmla="*/ 2543520 w 4048838"/>
              <a:gd name="connsiteY92-560" fmla="*/ 4059399 h 5364921"/>
              <a:gd name="connsiteX93-561" fmla="*/ 2541330 w 4048838"/>
              <a:gd name="connsiteY93-562" fmla="*/ 4070243 h 5364921"/>
              <a:gd name="connsiteX94-563" fmla="*/ 2541330 w 4048838"/>
              <a:gd name="connsiteY94-564" fmla="*/ 4311113 h 5364921"/>
              <a:gd name="connsiteX95-565" fmla="*/ 2462527 w 4048838"/>
              <a:gd name="connsiteY95-566" fmla="*/ 4430001 h 5364921"/>
              <a:gd name="connsiteX96-567" fmla="*/ 2414457 w 4048838"/>
              <a:gd name="connsiteY96-568" fmla="*/ 4439705 h 5364921"/>
              <a:gd name="connsiteX97-569" fmla="*/ 2414457 w 4048838"/>
              <a:gd name="connsiteY97-570" fmla="*/ 4440443 h 5364921"/>
              <a:gd name="connsiteX98-571" fmla="*/ 2390977 w 4048838"/>
              <a:gd name="connsiteY98-572" fmla="*/ 4442810 h 5364921"/>
              <a:gd name="connsiteX99-573" fmla="*/ 2291248 w 4048838"/>
              <a:gd name="connsiteY99-574" fmla="*/ 4528759 h 5364921"/>
              <a:gd name="connsiteX100-575" fmla="*/ 2290996 w 4048838"/>
              <a:gd name="connsiteY100-576" fmla="*/ 4530188 h 5364921"/>
              <a:gd name="connsiteX101-577" fmla="*/ 2290996 w 4048838"/>
              <a:gd name="connsiteY101-578" fmla="*/ 4634829 h 5364921"/>
              <a:gd name="connsiteX102-579" fmla="*/ 2161969 w 4048838"/>
              <a:gd name="connsiteY102-580" fmla="*/ 4763856 h 5364921"/>
              <a:gd name="connsiteX103-581" fmla="*/ 2161970 w 4048838"/>
              <a:gd name="connsiteY103-582" fmla="*/ 4763855 h 5364921"/>
              <a:gd name="connsiteX104-583" fmla="*/ 2032943 w 4048838"/>
              <a:gd name="connsiteY104-584" fmla="*/ 4634828 h 5364921"/>
              <a:gd name="connsiteX105-585" fmla="*/ 2032943 w 4048838"/>
              <a:gd name="connsiteY105-586" fmla="*/ 2080334 h 5364921"/>
              <a:gd name="connsiteX106-587" fmla="*/ 2032942 w 4048838"/>
              <a:gd name="connsiteY106-588" fmla="*/ 4651351 h 5364921"/>
              <a:gd name="connsiteX107-589" fmla="*/ 2022804 w 4048838"/>
              <a:gd name="connsiteY107-590" fmla="*/ 4601132 h 5364921"/>
              <a:gd name="connsiteX108-591" fmla="*/ 1903916 w 4048838"/>
              <a:gd name="connsiteY108-592" fmla="*/ 4522328 h 5364921"/>
              <a:gd name="connsiteX109-593" fmla="*/ 1785029 w 4048838"/>
              <a:gd name="connsiteY109-594" fmla="*/ 4601132 h 5364921"/>
              <a:gd name="connsiteX110-595" fmla="*/ 1775265 w 4048838"/>
              <a:gd name="connsiteY110-596" fmla="*/ 4649492 h 5364921"/>
              <a:gd name="connsiteX111-597" fmla="*/ 1775265 w 4048838"/>
              <a:gd name="connsiteY111-598" fmla="*/ 5235894 h 5364921"/>
              <a:gd name="connsiteX112-599" fmla="*/ 1646238 w 4048838"/>
              <a:gd name="connsiteY112-600" fmla="*/ 5364921 h 5364921"/>
              <a:gd name="connsiteX113-601" fmla="*/ 1646239 w 4048838"/>
              <a:gd name="connsiteY113-602" fmla="*/ 5364920 h 5364921"/>
              <a:gd name="connsiteX114-603" fmla="*/ 1517212 w 4048838"/>
              <a:gd name="connsiteY114-604" fmla="*/ 5235893 h 5364921"/>
              <a:gd name="connsiteX115-605" fmla="*/ 1517212 w 4048838"/>
              <a:gd name="connsiteY115-606" fmla="*/ 2080334 h 5364921"/>
              <a:gd name="connsiteX116-607" fmla="*/ 1517211 w 4048838"/>
              <a:gd name="connsiteY116-608" fmla="*/ 4338931 h 5364921"/>
              <a:gd name="connsiteX117-609" fmla="*/ 1507073 w 4048838"/>
              <a:gd name="connsiteY117-610" fmla="*/ 4288712 h 5364921"/>
              <a:gd name="connsiteX118-611" fmla="*/ 1388185 w 4048838"/>
              <a:gd name="connsiteY118-612" fmla="*/ 4209908 h 5364921"/>
              <a:gd name="connsiteX119-613" fmla="*/ 1269298 w 4048838"/>
              <a:gd name="connsiteY119-614" fmla="*/ 4288712 h 5364921"/>
              <a:gd name="connsiteX120-615" fmla="*/ 1265700 w 4048838"/>
              <a:gd name="connsiteY120-616" fmla="*/ 4306531 h 5364921"/>
              <a:gd name="connsiteX121-617" fmla="*/ 1265700 w 4048838"/>
              <a:gd name="connsiteY121-618" fmla="*/ 4615477 h 5364921"/>
              <a:gd name="connsiteX122-619" fmla="*/ 1136673 w 4048838"/>
              <a:gd name="connsiteY122-620" fmla="*/ 4744504 h 5364921"/>
              <a:gd name="connsiteX123-621" fmla="*/ 1136674 w 4048838"/>
              <a:gd name="connsiteY123-622" fmla="*/ 4744503 h 5364921"/>
              <a:gd name="connsiteX124-623" fmla="*/ 1007647 w 4048838"/>
              <a:gd name="connsiteY124-624" fmla="*/ 4615476 h 5364921"/>
              <a:gd name="connsiteX125-625" fmla="*/ 1007647 w 4048838"/>
              <a:gd name="connsiteY125-626" fmla="*/ 4568738 h 5364921"/>
              <a:gd name="connsiteX126-627" fmla="*/ 988978 w 4048838"/>
              <a:gd name="connsiteY126-628" fmla="*/ 4536196 h 5364921"/>
              <a:gd name="connsiteX127-629" fmla="*/ 911913 w 4048838"/>
              <a:gd name="connsiteY127-630" fmla="*/ 4489752 h 5364921"/>
              <a:gd name="connsiteX128-631" fmla="*/ 888433 w 4048838"/>
              <a:gd name="connsiteY128-632" fmla="*/ 4487385 h 5364921"/>
              <a:gd name="connsiteX129-633" fmla="*/ 888433 w 4048838"/>
              <a:gd name="connsiteY129-634" fmla="*/ 4486647 h 5364921"/>
              <a:gd name="connsiteX130-635" fmla="*/ 840363 w 4048838"/>
              <a:gd name="connsiteY130-636" fmla="*/ 4476943 h 5364921"/>
              <a:gd name="connsiteX131-637" fmla="*/ 761560 w 4048838"/>
              <a:gd name="connsiteY131-638" fmla="*/ 4358055 h 5364921"/>
              <a:gd name="connsiteX132-639" fmla="*/ 761560 w 4048838"/>
              <a:gd name="connsiteY132-640" fmla="*/ 4244071 h 5364921"/>
              <a:gd name="connsiteX133-641" fmla="*/ 753171 w 4048838"/>
              <a:gd name="connsiteY133-642" fmla="*/ 4202521 h 5364921"/>
              <a:gd name="connsiteX134-643" fmla="*/ 634284 w 4048838"/>
              <a:gd name="connsiteY134-644" fmla="*/ 4123717 h 5364921"/>
              <a:gd name="connsiteX135-645" fmla="*/ 515397 w 4048838"/>
              <a:gd name="connsiteY135-646" fmla="*/ 4202521 h 5364921"/>
              <a:gd name="connsiteX136-647" fmla="*/ 513207 w 4048838"/>
              <a:gd name="connsiteY136-648" fmla="*/ 4213366 h 5364921"/>
              <a:gd name="connsiteX137-649" fmla="*/ 513207 w 4048838"/>
              <a:gd name="connsiteY137-650" fmla="*/ 4366769 h 5364921"/>
              <a:gd name="connsiteX138-651" fmla="*/ 434404 w 4048838"/>
              <a:gd name="connsiteY138-652" fmla="*/ 4485657 h 5364921"/>
              <a:gd name="connsiteX139-653" fmla="*/ 386334 w 4048838"/>
              <a:gd name="connsiteY139-654" fmla="*/ 4495361 h 5364921"/>
              <a:gd name="connsiteX140-655" fmla="*/ 386334 w 4048838"/>
              <a:gd name="connsiteY140-656" fmla="*/ 4496099 h 5364921"/>
              <a:gd name="connsiteX141-657" fmla="*/ 362854 w 4048838"/>
              <a:gd name="connsiteY141-658" fmla="*/ 4498466 h 5364921"/>
              <a:gd name="connsiteX142-659" fmla="*/ 263125 w 4048838"/>
              <a:gd name="connsiteY142-660" fmla="*/ 4584415 h 5364921"/>
              <a:gd name="connsiteX143-661" fmla="*/ 260921 w 4048838"/>
              <a:gd name="connsiteY143-662" fmla="*/ 4596905 h 5364921"/>
              <a:gd name="connsiteX144-663" fmla="*/ 260921 w 4048838"/>
              <a:gd name="connsiteY144-664" fmla="*/ 4730813 h 5364921"/>
              <a:gd name="connsiteX145-665" fmla="*/ 131894 w 4048838"/>
              <a:gd name="connsiteY145-666" fmla="*/ 4859840 h 5364921"/>
              <a:gd name="connsiteX146-667" fmla="*/ 131895 w 4048838"/>
              <a:gd name="connsiteY146-668" fmla="*/ 4859839 h 5364921"/>
              <a:gd name="connsiteX147-669" fmla="*/ 2868 w 4048838"/>
              <a:gd name="connsiteY147-670" fmla="*/ 4730812 h 5364921"/>
              <a:gd name="connsiteX148-671" fmla="*/ 2868 w 4048838"/>
              <a:gd name="connsiteY148-672" fmla="*/ 4365558 h 5364921"/>
              <a:gd name="connsiteX149-673" fmla="*/ 664 w 4048838"/>
              <a:gd name="connsiteY149-674" fmla="*/ 4353068 h 5364921"/>
              <a:gd name="connsiteX150-675" fmla="*/ 0 w 4048838"/>
              <a:gd name="connsiteY150-676" fmla="*/ 4351789 h 5364921"/>
              <a:gd name="connsiteX151-677" fmla="*/ 0 w 4048838"/>
              <a:gd name="connsiteY151-678" fmla="*/ 858029 h 5364921"/>
              <a:gd name="connsiteX152-679" fmla="*/ 90123 w 4048838"/>
              <a:gd name="connsiteY152-680" fmla="*/ 858029 h 5364921"/>
              <a:gd name="connsiteX153-681" fmla="*/ 134300 w 4048838"/>
              <a:gd name="connsiteY153-682" fmla="*/ 866947 h 5364921"/>
              <a:gd name="connsiteX154-683" fmla="*/ 134300 w 4048838"/>
              <a:gd name="connsiteY154-684" fmla="*/ 867685 h 5364921"/>
              <a:gd name="connsiteX155-685" fmla="*/ 157780 w 4048838"/>
              <a:gd name="connsiteY155-686" fmla="*/ 870052 h 5364921"/>
              <a:gd name="connsiteX156-687" fmla="*/ 257509 w 4048838"/>
              <a:gd name="connsiteY156-688" fmla="*/ 956001 h 5364921"/>
              <a:gd name="connsiteX157-689" fmla="*/ 257760 w 4048838"/>
              <a:gd name="connsiteY157-690" fmla="*/ 957424 h 5364921"/>
              <a:gd name="connsiteX158-691" fmla="*/ 257760 w 4048838"/>
              <a:gd name="connsiteY158-692" fmla="*/ 1225749 h 5364921"/>
              <a:gd name="connsiteX159-693" fmla="*/ 386787 w 4048838"/>
              <a:gd name="connsiteY159-694" fmla="*/ 1354776 h 5364921"/>
              <a:gd name="connsiteX160-695" fmla="*/ 386786 w 4048838"/>
              <a:gd name="connsiteY160-696" fmla="*/ 1354775 h 5364921"/>
              <a:gd name="connsiteX161-697" fmla="*/ 515813 w 4048838"/>
              <a:gd name="connsiteY161-698" fmla="*/ 1225748 h 5364921"/>
              <a:gd name="connsiteX162-699" fmla="*/ 515813 w 4048838"/>
              <a:gd name="connsiteY162-700" fmla="*/ 945729 h 5364921"/>
              <a:gd name="connsiteX163-701" fmla="*/ 517816 w 4048838"/>
              <a:gd name="connsiteY163-702" fmla="*/ 934378 h 5364921"/>
              <a:gd name="connsiteX164-703" fmla="*/ 617545 w 4048838"/>
              <a:gd name="connsiteY164-704" fmla="*/ 848429 h 5364921"/>
              <a:gd name="connsiteX165-705" fmla="*/ 641025 w 4048838"/>
              <a:gd name="connsiteY165-706" fmla="*/ 846062 h 5364921"/>
              <a:gd name="connsiteX166-707" fmla="*/ 641025 w 4048838"/>
              <a:gd name="connsiteY166-708" fmla="*/ 845324 h 5364921"/>
              <a:gd name="connsiteX167-709" fmla="*/ 689095 w 4048838"/>
              <a:gd name="connsiteY167-710" fmla="*/ 835620 h 5364921"/>
              <a:gd name="connsiteX168-711" fmla="*/ 767898 w 4048838"/>
              <a:gd name="connsiteY168-712" fmla="*/ 716732 h 5364921"/>
              <a:gd name="connsiteX169-713" fmla="*/ 767898 w 4048838"/>
              <a:gd name="connsiteY169-714" fmla="*/ 626602 h 5364921"/>
              <a:gd name="connsiteX170-715" fmla="*/ 776287 w 4048838"/>
              <a:gd name="connsiteY170-716" fmla="*/ 585052 h 5364921"/>
              <a:gd name="connsiteX171-717" fmla="*/ 895174 w 4048838"/>
              <a:gd name="connsiteY171-718" fmla="*/ 506248 h 5364921"/>
              <a:gd name="connsiteX172-719" fmla="*/ 1014061 w 4048838"/>
              <a:gd name="connsiteY172-720" fmla="*/ 585052 h 5364921"/>
              <a:gd name="connsiteX173-721" fmla="*/ 1016251 w 4048838"/>
              <a:gd name="connsiteY173-722" fmla="*/ 595896 h 5364921"/>
              <a:gd name="connsiteX174-723" fmla="*/ 1016251 w 4048838"/>
              <a:gd name="connsiteY174-724" fmla="*/ 836766 h 5364921"/>
              <a:gd name="connsiteX175-725" fmla="*/ 1095054 w 4048838"/>
              <a:gd name="connsiteY175-726" fmla="*/ 955654 h 5364921"/>
              <a:gd name="connsiteX176-727" fmla="*/ 1143124 w 4048838"/>
              <a:gd name="connsiteY176-728" fmla="*/ 965358 h 5364921"/>
              <a:gd name="connsiteX177-729" fmla="*/ 1143124 w 4048838"/>
              <a:gd name="connsiteY177-730" fmla="*/ 966096 h 5364921"/>
              <a:gd name="connsiteX178-731" fmla="*/ 1166604 w 4048838"/>
              <a:gd name="connsiteY178-732" fmla="*/ 968463 h 5364921"/>
              <a:gd name="connsiteX179-733" fmla="*/ 1266333 w 4048838"/>
              <a:gd name="connsiteY179-734" fmla="*/ 1054412 h 5364921"/>
              <a:gd name="connsiteX180-735" fmla="*/ 1266585 w 4048838"/>
              <a:gd name="connsiteY180-736" fmla="*/ 1055841 h 5364921"/>
              <a:gd name="connsiteX181-737" fmla="*/ 1266585 w 4048838"/>
              <a:gd name="connsiteY181-738" fmla="*/ 1160482 h 5364921"/>
              <a:gd name="connsiteX182-739" fmla="*/ 1395612 w 4048838"/>
              <a:gd name="connsiteY182-740" fmla="*/ 1289509 h 5364921"/>
              <a:gd name="connsiteX183-741" fmla="*/ 1395611 w 4048838"/>
              <a:gd name="connsiteY183-742" fmla="*/ 1289508 h 5364921"/>
              <a:gd name="connsiteX184-743" fmla="*/ 1524638 w 4048838"/>
              <a:gd name="connsiteY184-744" fmla="*/ 1160481 h 5364921"/>
              <a:gd name="connsiteX185-745" fmla="*/ 1524638 w 4048838"/>
              <a:gd name="connsiteY185-746" fmla="*/ 0 h 5364921"/>
              <a:gd name="connsiteX0-747" fmla="*/ 1524638 w 4048838"/>
              <a:gd name="connsiteY0-748" fmla="*/ 1160481 h 5364921"/>
              <a:gd name="connsiteX1-749" fmla="*/ 1524639 w 4048838"/>
              <a:gd name="connsiteY1-750" fmla="*/ 0 h 5364921"/>
              <a:gd name="connsiteX2-751" fmla="*/ 1524639 w 4048838"/>
              <a:gd name="connsiteY2-752" fmla="*/ 1177004 h 5364921"/>
              <a:gd name="connsiteX3-753" fmla="*/ 1534777 w 4048838"/>
              <a:gd name="connsiteY3-754" fmla="*/ 1126785 h 5364921"/>
              <a:gd name="connsiteX4-755" fmla="*/ 1653665 w 4048838"/>
              <a:gd name="connsiteY4-756" fmla="*/ 1047981 h 5364921"/>
              <a:gd name="connsiteX5-757" fmla="*/ 1772552 w 4048838"/>
              <a:gd name="connsiteY5-758" fmla="*/ 1126785 h 5364921"/>
              <a:gd name="connsiteX6-759" fmla="*/ 1782316 w 4048838"/>
              <a:gd name="connsiteY6-760" fmla="*/ 1175145 h 5364921"/>
              <a:gd name="connsiteX7-761" fmla="*/ 1782316 w 4048838"/>
              <a:gd name="connsiteY7-762" fmla="*/ 1761547 h 5364921"/>
              <a:gd name="connsiteX8-763" fmla="*/ 1911343 w 4048838"/>
              <a:gd name="connsiteY8-764" fmla="*/ 1890574 h 5364921"/>
              <a:gd name="connsiteX9-765" fmla="*/ 1911342 w 4048838"/>
              <a:gd name="connsiteY9-766" fmla="*/ 1890573 h 5364921"/>
              <a:gd name="connsiteX10-767" fmla="*/ 2040369 w 4048838"/>
              <a:gd name="connsiteY10-768" fmla="*/ 1761546 h 5364921"/>
              <a:gd name="connsiteX11-769" fmla="*/ 2040370 w 4048838"/>
              <a:gd name="connsiteY11-770" fmla="*/ 864584 h 5364921"/>
              <a:gd name="connsiteX12-771" fmla="*/ 2050508 w 4048838"/>
              <a:gd name="connsiteY12-772" fmla="*/ 814365 h 5364921"/>
              <a:gd name="connsiteX13-773" fmla="*/ 2169396 w 4048838"/>
              <a:gd name="connsiteY13-774" fmla="*/ 735561 h 5364921"/>
              <a:gd name="connsiteX14-775" fmla="*/ 2288283 w 4048838"/>
              <a:gd name="connsiteY14-776" fmla="*/ 814365 h 5364921"/>
              <a:gd name="connsiteX15-777" fmla="*/ 2291881 w 4048838"/>
              <a:gd name="connsiteY15-778" fmla="*/ 832184 h 5364921"/>
              <a:gd name="connsiteX16-779" fmla="*/ 2291881 w 4048838"/>
              <a:gd name="connsiteY16-780" fmla="*/ 1141130 h 5364921"/>
              <a:gd name="connsiteX17-781" fmla="*/ 2420908 w 4048838"/>
              <a:gd name="connsiteY17-782" fmla="*/ 1270157 h 5364921"/>
              <a:gd name="connsiteX18-783" fmla="*/ 2420907 w 4048838"/>
              <a:gd name="connsiteY18-784" fmla="*/ 1270156 h 5364921"/>
              <a:gd name="connsiteX19-785" fmla="*/ 2549934 w 4048838"/>
              <a:gd name="connsiteY19-786" fmla="*/ 1141129 h 5364921"/>
              <a:gd name="connsiteX20-787" fmla="*/ 2549934 w 4048838"/>
              <a:gd name="connsiteY20-788" fmla="*/ 1094391 h 5364921"/>
              <a:gd name="connsiteX21-789" fmla="*/ 2568603 w 4048838"/>
              <a:gd name="connsiteY21-790" fmla="*/ 1061849 h 5364921"/>
              <a:gd name="connsiteX22-791" fmla="*/ 2645668 w 4048838"/>
              <a:gd name="connsiteY22-792" fmla="*/ 1015405 h 5364921"/>
              <a:gd name="connsiteX23-793" fmla="*/ 2669148 w 4048838"/>
              <a:gd name="connsiteY23-794" fmla="*/ 1013038 h 5364921"/>
              <a:gd name="connsiteX24-795" fmla="*/ 2669148 w 4048838"/>
              <a:gd name="connsiteY24-796" fmla="*/ 1012300 h 5364921"/>
              <a:gd name="connsiteX25-797" fmla="*/ 2717218 w 4048838"/>
              <a:gd name="connsiteY25-798" fmla="*/ 1002596 h 5364921"/>
              <a:gd name="connsiteX26-799" fmla="*/ 2796021 w 4048838"/>
              <a:gd name="connsiteY26-800" fmla="*/ 883708 h 5364921"/>
              <a:gd name="connsiteX27-801" fmla="*/ 2796021 w 4048838"/>
              <a:gd name="connsiteY27-802" fmla="*/ 769724 h 5364921"/>
              <a:gd name="connsiteX28-803" fmla="*/ 2804410 w 4048838"/>
              <a:gd name="connsiteY28-804" fmla="*/ 728174 h 5364921"/>
              <a:gd name="connsiteX29-805" fmla="*/ 2923297 w 4048838"/>
              <a:gd name="connsiteY29-806" fmla="*/ 649370 h 5364921"/>
              <a:gd name="connsiteX30-807" fmla="*/ 3042184 w 4048838"/>
              <a:gd name="connsiteY30-808" fmla="*/ 728174 h 5364921"/>
              <a:gd name="connsiteX31-809" fmla="*/ 3044374 w 4048838"/>
              <a:gd name="connsiteY31-810" fmla="*/ 739019 h 5364921"/>
              <a:gd name="connsiteX32-811" fmla="*/ 3044374 w 4048838"/>
              <a:gd name="connsiteY32-812" fmla="*/ 892422 h 5364921"/>
              <a:gd name="connsiteX33-813" fmla="*/ 3123177 w 4048838"/>
              <a:gd name="connsiteY33-814" fmla="*/ 1011310 h 5364921"/>
              <a:gd name="connsiteX34-815" fmla="*/ 3171247 w 4048838"/>
              <a:gd name="connsiteY34-816" fmla="*/ 1021014 h 5364921"/>
              <a:gd name="connsiteX35-817" fmla="*/ 3171247 w 4048838"/>
              <a:gd name="connsiteY35-818" fmla="*/ 1021752 h 5364921"/>
              <a:gd name="connsiteX36-819" fmla="*/ 3194727 w 4048838"/>
              <a:gd name="connsiteY36-820" fmla="*/ 1024119 h 5364921"/>
              <a:gd name="connsiteX37-821" fmla="*/ 3294455 w 4048838"/>
              <a:gd name="connsiteY37-822" fmla="*/ 1110068 h 5364921"/>
              <a:gd name="connsiteX38-823" fmla="*/ 3296659 w 4048838"/>
              <a:gd name="connsiteY38-824" fmla="*/ 1122558 h 5364921"/>
              <a:gd name="connsiteX39-825" fmla="*/ 3296659 w 4048838"/>
              <a:gd name="connsiteY39-826" fmla="*/ 1256466 h 5364921"/>
              <a:gd name="connsiteX40-827" fmla="*/ 3425686 w 4048838"/>
              <a:gd name="connsiteY40-828" fmla="*/ 1385493 h 5364921"/>
              <a:gd name="connsiteX41-829" fmla="*/ 3425685 w 4048838"/>
              <a:gd name="connsiteY41-830" fmla="*/ 1385492 h 5364921"/>
              <a:gd name="connsiteX42-831" fmla="*/ 3554712 w 4048838"/>
              <a:gd name="connsiteY42-832" fmla="*/ 1256465 h 5364921"/>
              <a:gd name="connsiteX43-833" fmla="*/ 3554712 w 4048838"/>
              <a:gd name="connsiteY43-834" fmla="*/ 891211 h 5364921"/>
              <a:gd name="connsiteX44-835" fmla="*/ 3556916 w 4048838"/>
              <a:gd name="connsiteY44-836" fmla="*/ 878721 h 5364921"/>
              <a:gd name="connsiteX45-837" fmla="*/ 3656645 w 4048838"/>
              <a:gd name="connsiteY45-838" fmla="*/ 792772 h 5364921"/>
              <a:gd name="connsiteX46-839" fmla="*/ 3680125 w 4048838"/>
              <a:gd name="connsiteY46-840" fmla="*/ 790405 h 5364921"/>
              <a:gd name="connsiteX47-841" fmla="*/ 3680125 w 4048838"/>
              <a:gd name="connsiteY47-842" fmla="*/ 789667 h 5364921"/>
              <a:gd name="connsiteX48-843" fmla="*/ 3728195 w 4048838"/>
              <a:gd name="connsiteY48-844" fmla="*/ 779963 h 5364921"/>
              <a:gd name="connsiteX49-845" fmla="*/ 3806998 w 4048838"/>
              <a:gd name="connsiteY49-846" fmla="*/ 661075 h 5364921"/>
              <a:gd name="connsiteX50-847" fmla="*/ 3806998 w 4048838"/>
              <a:gd name="connsiteY50-848" fmla="*/ 284700 h 5364921"/>
              <a:gd name="connsiteX51-849" fmla="*/ 3815387 w 4048838"/>
              <a:gd name="connsiteY51-850" fmla="*/ 243150 h 5364921"/>
              <a:gd name="connsiteX52-851" fmla="*/ 3934274 w 4048838"/>
              <a:gd name="connsiteY52-852" fmla="*/ 164346 h 5364921"/>
              <a:gd name="connsiteX53-853" fmla="*/ 4033837 w 4048838"/>
              <a:gd name="connsiteY53-854" fmla="*/ 211300 h 5364921"/>
              <a:gd name="connsiteX54-855" fmla="*/ 4047851 w 4048838"/>
              <a:gd name="connsiteY54-856" fmla="*/ 234398 h 5364921"/>
              <a:gd name="connsiteX55-857" fmla="*/ 4047851 w 4048838"/>
              <a:gd name="connsiteY55-858" fmla="*/ 2080334 h 5364921"/>
              <a:gd name="connsiteX56-859" fmla="*/ 4048838 w 4048838"/>
              <a:gd name="connsiteY56-860" fmla="*/ 2080334 h 5364921"/>
              <a:gd name="connsiteX57-861" fmla="*/ 4048838 w 4048838"/>
              <a:gd name="connsiteY57-862" fmla="*/ 3156804 h 5364921"/>
              <a:gd name="connsiteX58-863" fmla="*/ 3970035 w 4048838"/>
              <a:gd name="connsiteY58-864" fmla="*/ 3275692 h 5364921"/>
              <a:gd name="connsiteX59-865" fmla="*/ 3921965 w 4048838"/>
              <a:gd name="connsiteY59-866" fmla="*/ 3285396 h 5364921"/>
              <a:gd name="connsiteX60-867" fmla="*/ 3921965 w 4048838"/>
              <a:gd name="connsiteY60-868" fmla="*/ 3286134 h 5364921"/>
              <a:gd name="connsiteX61-869" fmla="*/ 3898485 w 4048838"/>
              <a:gd name="connsiteY61-870" fmla="*/ 3288501 h 5364921"/>
              <a:gd name="connsiteX62-871" fmla="*/ 3821421 w 4048838"/>
              <a:gd name="connsiteY62-872" fmla="*/ 3334945 h 5364921"/>
              <a:gd name="connsiteX63-873" fmla="*/ 3800256 w 4048838"/>
              <a:gd name="connsiteY63-874" fmla="*/ 3371836 h 5364921"/>
              <a:gd name="connsiteX64-875" fmla="*/ 3800256 w 4048838"/>
              <a:gd name="connsiteY64-876" fmla="*/ 3435150 h 5364921"/>
              <a:gd name="connsiteX65-877" fmla="*/ 3721453 w 4048838"/>
              <a:gd name="connsiteY65-878" fmla="*/ 3554038 h 5364921"/>
              <a:gd name="connsiteX66-879" fmla="*/ 3673383 w 4048838"/>
              <a:gd name="connsiteY66-880" fmla="*/ 3563742 h 5364921"/>
              <a:gd name="connsiteX67-881" fmla="*/ 3673383 w 4048838"/>
              <a:gd name="connsiteY67-882" fmla="*/ 3564480 h 5364921"/>
              <a:gd name="connsiteX68-883" fmla="*/ 3649903 w 4048838"/>
              <a:gd name="connsiteY68-884" fmla="*/ 3566847 h 5364921"/>
              <a:gd name="connsiteX69-885" fmla="*/ 3550174 w 4048838"/>
              <a:gd name="connsiteY69-886" fmla="*/ 3652796 h 5364921"/>
              <a:gd name="connsiteX70-887" fmla="*/ 3550154 w 4048838"/>
              <a:gd name="connsiteY70-888" fmla="*/ 3652909 h 5364921"/>
              <a:gd name="connsiteX71-889" fmla="*/ 3550154 w 4048838"/>
              <a:gd name="connsiteY71-890" fmla="*/ 4212702 h 5364921"/>
              <a:gd name="connsiteX72-891" fmla="*/ 3471351 w 4048838"/>
              <a:gd name="connsiteY72-892" fmla="*/ 4331590 h 5364921"/>
              <a:gd name="connsiteX73-893" fmla="*/ 3423281 w 4048838"/>
              <a:gd name="connsiteY73-894" fmla="*/ 4341294 h 5364921"/>
              <a:gd name="connsiteX74-895" fmla="*/ 3423281 w 4048838"/>
              <a:gd name="connsiteY74-896" fmla="*/ 4342032 h 5364921"/>
              <a:gd name="connsiteX75-897" fmla="*/ 3399801 w 4048838"/>
              <a:gd name="connsiteY75-898" fmla="*/ 4344399 h 5364921"/>
              <a:gd name="connsiteX76-899" fmla="*/ 3300072 w 4048838"/>
              <a:gd name="connsiteY76-900" fmla="*/ 4430348 h 5364921"/>
              <a:gd name="connsiteX77-901" fmla="*/ 3299821 w 4048838"/>
              <a:gd name="connsiteY77-902" fmla="*/ 4431771 h 5364921"/>
              <a:gd name="connsiteX78-903" fmla="*/ 3299821 w 4048838"/>
              <a:gd name="connsiteY78-904" fmla="*/ 4700096 h 5364921"/>
              <a:gd name="connsiteX79-905" fmla="*/ 3170794 w 4048838"/>
              <a:gd name="connsiteY79-906" fmla="*/ 4829123 h 5364921"/>
              <a:gd name="connsiteX80-907" fmla="*/ 3170795 w 4048838"/>
              <a:gd name="connsiteY80-908" fmla="*/ 4829122 h 5364921"/>
              <a:gd name="connsiteX81-909" fmla="*/ 3041768 w 4048838"/>
              <a:gd name="connsiteY81-910" fmla="*/ 4700095 h 5364921"/>
              <a:gd name="connsiteX82-911" fmla="*/ 3041768 w 4048838"/>
              <a:gd name="connsiteY82-912" fmla="*/ 4420076 h 5364921"/>
              <a:gd name="connsiteX83-913" fmla="*/ 3039765 w 4048838"/>
              <a:gd name="connsiteY83-914" fmla="*/ 4408725 h 5364921"/>
              <a:gd name="connsiteX84-915" fmla="*/ 2940036 w 4048838"/>
              <a:gd name="connsiteY84-916" fmla="*/ 4322776 h 5364921"/>
              <a:gd name="connsiteX85-917" fmla="*/ 2916556 w 4048838"/>
              <a:gd name="connsiteY85-918" fmla="*/ 4320409 h 5364921"/>
              <a:gd name="connsiteX86-919" fmla="*/ 2916556 w 4048838"/>
              <a:gd name="connsiteY86-920" fmla="*/ 4319671 h 5364921"/>
              <a:gd name="connsiteX87-921" fmla="*/ 2868486 w 4048838"/>
              <a:gd name="connsiteY87-922" fmla="*/ 4309967 h 5364921"/>
              <a:gd name="connsiteX88-923" fmla="*/ 2789683 w 4048838"/>
              <a:gd name="connsiteY88-924" fmla="*/ 4191079 h 5364921"/>
              <a:gd name="connsiteX89-925" fmla="*/ 2789683 w 4048838"/>
              <a:gd name="connsiteY89-926" fmla="*/ 4100949 h 5364921"/>
              <a:gd name="connsiteX90-927" fmla="*/ 2781294 w 4048838"/>
              <a:gd name="connsiteY90-928" fmla="*/ 4059399 h 5364921"/>
              <a:gd name="connsiteX91-929" fmla="*/ 2662407 w 4048838"/>
              <a:gd name="connsiteY91-930" fmla="*/ 3980595 h 5364921"/>
              <a:gd name="connsiteX92-931" fmla="*/ 2543520 w 4048838"/>
              <a:gd name="connsiteY92-932" fmla="*/ 4059399 h 5364921"/>
              <a:gd name="connsiteX93-933" fmla="*/ 2541330 w 4048838"/>
              <a:gd name="connsiteY93-934" fmla="*/ 4070243 h 5364921"/>
              <a:gd name="connsiteX94-935" fmla="*/ 2541330 w 4048838"/>
              <a:gd name="connsiteY94-936" fmla="*/ 4311113 h 5364921"/>
              <a:gd name="connsiteX95-937" fmla="*/ 2462527 w 4048838"/>
              <a:gd name="connsiteY95-938" fmla="*/ 4430001 h 5364921"/>
              <a:gd name="connsiteX96-939" fmla="*/ 2414457 w 4048838"/>
              <a:gd name="connsiteY96-940" fmla="*/ 4439705 h 5364921"/>
              <a:gd name="connsiteX97-941" fmla="*/ 2414457 w 4048838"/>
              <a:gd name="connsiteY97-942" fmla="*/ 4440443 h 5364921"/>
              <a:gd name="connsiteX98-943" fmla="*/ 2390977 w 4048838"/>
              <a:gd name="connsiteY98-944" fmla="*/ 4442810 h 5364921"/>
              <a:gd name="connsiteX99-945" fmla="*/ 2291248 w 4048838"/>
              <a:gd name="connsiteY99-946" fmla="*/ 4528759 h 5364921"/>
              <a:gd name="connsiteX100-947" fmla="*/ 2290996 w 4048838"/>
              <a:gd name="connsiteY100-948" fmla="*/ 4530188 h 5364921"/>
              <a:gd name="connsiteX101-949" fmla="*/ 2290996 w 4048838"/>
              <a:gd name="connsiteY101-950" fmla="*/ 4634829 h 5364921"/>
              <a:gd name="connsiteX102-951" fmla="*/ 2161969 w 4048838"/>
              <a:gd name="connsiteY102-952" fmla="*/ 4763856 h 5364921"/>
              <a:gd name="connsiteX103-953" fmla="*/ 2161970 w 4048838"/>
              <a:gd name="connsiteY103-954" fmla="*/ 4763855 h 5364921"/>
              <a:gd name="connsiteX104-955" fmla="*/ 2032943 w 4048838"/>
              <a:gd name="connsiteY104-956" fmla="*/ 4634828 h 5364921"/>
              <a:gd name="connsiteX105-957" fmla="*/ 2032943 w 4048838"/>
              <a:gd name="connsiteY105-958" fmla="*/ 2080334 h 5364921"/>
              <a:gd name="connsiteX106-959" fmla="*/ 2032942 w 4048838"/>
              <a:gd name="connsiteY106-960" fmla="*/ 4651351 h 5364921"/>
              <a:gd name="connsiteX107-961" fmla="*/ 2022804 w 4048838"/>
              <a:gd name="connsiteY107-962" fmla="*/ 4601132 h 5364921"/>
              <a:gd name="connsiteX108-963" fmla="*/ 1903916 w 4048838"/>
              <a:gd name="connsiteY108-964" fmla="*/ 4522328 h 5364921"/>
              <a:gd name="connsiteX109-965" fmla="*/ 1785029 w 4048838"/>
              <a:gd name="connsiteY109-966" fmla="*/ 4601132 h 5364921"/>
              <a:gd name="connsiteX110-967" fmla="*/ 1775265 w 4048838"/>
              <a:gd name="connsiteY110-968" fmla="*/ 4649492 h 5364921"/>
              <a:gd name="connsiteX111-969" fmla="*/ 1775265 w 4048838"/>
              <a:gd name="connsiteY111-970" fmla="*/ 5235894 h 5364921"/>
              <a:gd name="connsiteX112-971" fmla="*/ 1646238 w 4048838"/>
              <a:gd name="connsiteY112-972" fmla="*/ 5364921 h 5364921"/>
              <a:gd name="connsiteX113-973" fmla="*/ 1646239 w 4048838"/>
              <a:gd name="connsiteY113-974" fmla="*/ 5364920 h 5364921"/>
              <a:gd name="connsiteX114-975" fmla="*/ 1517212 w 4048838"/>
              <a:gd name="connsiteY114-976" fmla="*/ 5235893 h 5364921"/>
              <a:gd name="connsiteX115-977" fmla="*/ 1517212 w 4048838"/>
              <a:gd name="connsiteY115-978" fmla="*/ 2080334 h 5364921"/>
              <a:gd name="connsiteX116-979" fmla="*/ 1517211 w 4048838"/>
              <a:gd name="connsiteY116-980" fmla="*/ 4338931 h 5364921"/>
              <a:gd name="connsiteX117-981" fmla="*/ 1507073 w 4048838"/>
              <a:gd name="connsiteY117-982" fmla="*/ 4288712 h 5364921"/>
              <a:gd name="connsiteX118-983" fmla="*/ 1388185 w 4048838"/>
              <a:gd name="connsiteY118-984" fmla="*/ 4209908 h 5364921"/>
              <a:gd name="connsiteX119-985" fmla="*/ 1269298 w 4048838"/>
              <a:gd name="connsiteY119-986" fmla="*/ 4288712 h 5364921"/>
              <a:gd name="connsiteX120-987" fmla="*/ 1265700 w 4048838"/>
              <a:gd name="connsiteY120-988" fmla="*/ 4306531 h 5364921"/>
              <a:gd name="connsiteX121-989" fmla="*/ 1265700 w 4048838"/>
              <a:gd name="connsiteY121-990" fmla="*/ 4615477 h 5364921"/>
              <a:gd name="connsiteX122-991" fmla="*/ 1136673 w 4048838"/>
              <a:gd name="connsiteY122-992" fmla="*/ 4744504 h 5364921"/>
              <a:gd name="connsiteX123-993" fmla="*/ 1136674 w 4048838"/>
              <a:gd name="connsiteY123-994" fmla="*/ 4744503 h 5364921"/>
              <a:gd name="connsiteX124-995" fmla="*/ 1007647 w 4048838"/>
              <a:gd name="connsiteY124-996" fmla="*/ 4615476 h 5364921"/>
              <a:gd name="connsiteX125-997" fmla="*/ 1007647 w 4048838"/>
              <a:gd name="connsiteY125-998" fmla="*/ 4568738 h 5364921"/>
              <a:gd name="connsiteX126-999" fmla="*/ 988978 w 4048838"/>
              <a:gd name="connsiteY126-1000" fmla="*/ 4536196 h 5364921"/>
              <a:gd name="connsiteX127-1001" fmla="*/ 911913 w 4048838"/>
              <a:gd name="connsiteY127-1002" fmla="*/ 4489752 h 5364921"/>
              <a:gd name="connsiteX128-1003" fmla="*/ 888433 w 4048838"/>
              <a:gd name="connsiteY128-1004" fmla="*/ 4487385 h 5364921"/>
              <a:gd name="connsiteX129-1005" fmla="*/ 888433 w 4048838"/>
              <a:gd name="connsiteY129-1006" fmla="*/ 4486647 h 5364921"/>
              <a:gd name="connsiteX130-1007" fmla="*/ 840363 w 4048838"/>
              <a:gd name="connsiteY130-1008" fmla="*/ 4476943 h 5364921"/>
              <a:gd name="connsiteX131-1009" fmla="*/ 761560 w 4048838"/>
              <a:gd name="connsiteY131-1010" fmla="*/ 4358055 h 5364921"/>
              <a:gd name="connsiteX132-1011" fmla="*/ 761560 w 4048838"/>
              <a:gd name="connsiteY132-1012" fmla="*/ 4244071 h 5364921"/>
              <a:gd name="connsiteX133-1013" fmla="*/ 753171 w 4048838"/>
              <a:gd name="connsiteY133-1014" fmla="*/ 4202521 h 5364921"/>
              <a:gd name="connsiteX134-1015" fmla="*/ 634284 w 4048838"/>
              <a:gd name="connsiteY134-1016" fmla="*/ 4123717 h 5364921"/>
              <a:gd name="connsiteX135-1017" fmla="*/ 515397 w 4048838"/>
              <a:gd name="connsiteY135-1018" fmla="*/ 4202521 h 5364921"/>
              <a:gd name="connsiteX136-1019" fmla="*/ 513207 w 4048838"/>
              <a:gd name="connsiteY136-1020" fmla="*/ 4213366 h 5364921"/>
              <a:gd name="connsiteX137-1021" fmla="*/ 513207 w 4048838"/>
              <a:gd name="connsiteY137-1022" fmla="*/ 4366769 h 5364921"/>
              <a:gd name="connsiteX138-1023" fmla="*/ 434404 w 4048838"/>
              <a:gd name="connsiteY138-1024" fmla="*/ 4485657 h 5364921"/>
              <a:gd name="connsiteX139-1025" fmla="*/ 386334 w 4048838"/>
              <a:gd name="connsiteY139-1026" fmla="*/ 4495361 h 5364921"/>
              <a:gd name="connsiteX140-1027" fmla="*/ 386334 w 4048838"/>
              <a:gd name="connsiteY140-1028" fmla="*/ 4496099 h 5364921"/>
              <a:gd name="connsiteX141-1029" fmla="*/ 362854 w 4048838"/>
              <a:gd name="connsiteY141-1030" fmla="*/ 4498466 h 5364921"/>
              <a:gd name="connsiteX142-1031" fmla="*/ 263125 w 4048838"/>
              <a:gd name="connsiteY142-1032" fmla="*/ 4584415 h 5364921"/>
              <a:gd name="connsiteX143-1033" fmla="*/ 260921 w 4048838"/>
              <a:gd name="connsiteY143-1034" fmla="*/ 4596905 h 5364921"/>
              <a:gd name="connsiteX144-1035" fmla="*/ 260921 w 4048838"/>
              <a:gd name="connsiteY144-1036" fmla="*/ 4730813 h 5364921"/>
              <a:gd name="connsiteX145-1037" fmla="*/ 131894 w 4048838"/>
              <a:gd name="connsiteY145-1038" fmla="*/ 4859840 h 5364921"/>
              <a:gd name="connsiteX146-1039" fmla="*/ 131895 w 4048838"/>
              <a:gd name="connsiteY146-1040" fmla="*/ 4859839 h 5364921"/>
              <a:gd name="connsiteX147-1041" fmla="*/ 2868 w 4048838"/>
              <a:gd name="connsiteY147-1042" fmla="*/ 4730812 h 5364921"/>
              <a:gd name="connsiteX148-1043" fmla="*/ 2868 w 4048838"/>
              <a:gd name="connsiteY148-1044" fmla="*/ 4365558 h 5364921"/>
              <a:gd name="connsiteX149-1045" fmla="*/ 664 w 4048838"/>
              <a:gd name="connsiteY149-1046" fmla="*/ 4353068 h 5364921"/>
              <a:gd name="connsiteX150-1047" fmla="*/ 0 w 4048838"/>
              <a:gd name="connsiteY150-1048" fmla="*/ 4351789 h 5364921"/>
              <a:gd name="connsiteX151-1049" fmla="*/ 0 w 4048838"/>
              <a:gd name="connsiteY151-1050" fmla="*/ 858029 h 5364921"/>
              <a:gd name="connsiteX152-1051" fmla="*/ 90123 w 4048838"/>
              <a:gd name="connsiteY152-1052" fmla="*/ 858029 h 5364921"/>
              <a:gd name="connsiteX153-1053" fmla="*/ 134300 w 4048838"/>
              <a:gd name="connsiteY153-1054" fmla="*/ 866947 h 5364921"/>
              <a:gd name="connsiteX154-1055" fmla="*/ 134300 w 4048838"/>
              <a:gd name="connsiteY154-1056" fmla="*/ 867685 h 5364921"/>
              <a:gd name="connsiteX155-1057" fmla="*/ 157780 w 4048838"/>
              <a:gd name="connsiteY155-1058" fmla="*/ 870052 h 5364921"/>
              <a:gd name="connsiteX156-1059" fmla="*/ 257509 w 4048838"/>
              <a:gd name="connsiteY156-1060" fmla="*/ 956001 h 5364921"/>
              <a:gd name="connsiteX157-1061" fmla="*/ 257760 w 4048838"/>
              <a:gd name="connsiteY157-1062" fmla="*/ 957424 h 5364921"/>
              <a:gd name="connsiteX158-1063" fmla="*/ 257760 w 4048838"/>
              <a:gd name="connsiteY158-1064" fmla="*/ 1225749 h 5364921"/>
              <a:gd name="connsiteX159-1065" fmla="*/ 386787 w 4048838"/>
              <a:gd name="connsiteY159-1066" fmla="*/ 1354776 h 5364921"/>
              <a:gd name="connsiteX160-1067" fmla="*/ 386786 w 4048838"/>
              <a:gd name="connsiteY160-1068" fmla="*/ 1354775 h 5364921"/>
              <a:gd name="connsiteX161-1069" fmla="*/ 515813 w 4048838"/>
              <a:gd name="connsiteY161-1070" fmla="*/ 1225748 h 5364921"/>
              <a:gd name="connsiteX162-1071" fmla="*/ 515813 w 4048838"/>
              <a:gd name="connsiteY162-1072" fmla="*/ 945729 h 5364921"/>
              <a:gd name="connsiteX163-1073" fmla="*/ 517816 w 4048838"/>
              <a:gd name="connsiteY163-1074" fmla="*/ 934378 h 5364921"/>
              <a:gd name="connsiteX164-1075" fmla="*/ 617545 w 4048838"/>
              <a:gd name="connsiteY164-1076" fmla="*/ 848429 h 5364921"/>
              <a:gd name="connsiteX165-1077" fmla="*/ 641025 w 4048838"/>
              <a:gd name="connsiteY165-1078" fmla="*/ 846062 h 5364921"/>
              <a:gd name="connsiteX166-1079" fmla="*/ 641025 w 4048838"/>
              <a:gd name="connsiteY166-1080" fmla="*/ 845324 h 5364921"/>
              <a:gd name="connsiteX167-1081" fmla="*/ 689095 w 4048838"/>
              <a:gd name="connsiteY167-1082" fmla="*/ 835620 h 5364921"/>
              <a:gd name="connsiteX168-1083" fmla="*/ 767898 w 4048838"/>
              <a:gd name="connsiteY168-1084" fmla="*/ 716732 h 5364921"/>
              <a:gd name="connsiteX169-1085" fmla="*/ 767898 w 4048838"/>
              <a:gd name="connsiteY169-1086" fmla="*/ 626602 h 5364921"/>
              <a:gd name="connsiteX170-1087" fmla="*/ 776287 w 4048838"/>
              <a:gd name="connsiteY170-1088" fmla="*/ 585052 h 5364921"/>
              <a:gd name="connsiteX171-1089" fmla="*/ 895174 w 4048838"/>
              <a:gd name="connsiteY171-1090" fmla="*/ 506248 h 5364921"/>
              <a:gd name="connsiteX172-1091" fmla="*/ 1014061 w 4048838"/>
              <a:gd name="connsiteY172-1092" fmla="*/ 585052 h 5364921"/>
              <a:gd name="connsiteX173-1093" fmla="*/ 1016251 w 4048838"/>
              <a:gd name="connsiteY173-1094" fmla="*/ 595896 h 5364921"/>
              <a:gd name="connsiteX174-1095" fmla="*/ 1016251 w 4048838"/>
              <a:gd name="connsiteY174-1096" fmla="*/ 836766 h 5364921"/>
              <a:gd name="connsiteX175-1097" fmla="*/ 1095054 w 4048838"/>
              <a:gd name="connsiteY175-1098" fmla="*/ 955654 h 5364921"/>
              <a:gd name="connsiteX176-1099" fmla="*/ 1143124 w 4048838"/>
              <a:gd name="connsiteY176-1100" fmla="*/ 965358 h 5364921"/>
              <a:gd name="connsiteX177-1101" fmla="*/ 1143124 w 4048838"/>
              <a:gd name="connsiteY177-1102" fmla="*/ 966096 h 5364921"/>
              <a:gd name="connsiteX178-1103" fmla="*/ 1166604 w 4048838"/>
              <a:gd name="connsiteY178-1104" fmla="*/ 968463 h 5364921"/>
              <a:gd name="connsiteX179-1105" fmla="*/ 1266333 w 4048838"/>
              <a:gd name="connsiteY179-1106" fmla="*/ 1054412 h 5364921"/>
              <a:gd name="connsiteX180-1107" fmla="*/ 1266585 w 4048838"/>
              <a:gd name="connsiteY180-1108" fmla="*/ 1055841 h 5364921"/>
              <a:gd name="connsiteX181-1109" fmla="*/ 1266585 w 4048838"/>
              <a:gd name="connsiteY181-1110" fmla="*/ 1160482 h 5364921"/>
              <a:gd name="connsiteX182-1111" fmla="*/ 1395612 w 4048838"/>
              <a:gd name="connsiteY182-1112" fmla="*/ 1289509 h 5364921"/>
              <a:gd name="connsiteX183-1113" fmla="*/ 1395611 w 4048838"/>
              <a:gd name="connsiteY183-1114" fmla="*/ 1289508 h 5364921"/>
              <a:gd name="connsiteX184-1115" fmla="*/ 1524638 w 4048838"/>
              <a:gd name="connsiteY184-1116" fmla="*/ 1160481 h 5364921"/>
              <a:gd name="connsiteX0-1117" fmla="*/ 1524638 w 4048838"/>
              <a:gd name="connsiteY0-1118" fmla="*/ 996135 h 5200575"/>
              <a:gd name="connsiteX1-1119" fmla="*/ 1524639 w 4048838"/>
              <a:gd name="connsiteY1-1120" fmla="*/ 1012658 h 5200575"/>
              <a:gd name="connsiteX2-1121" fmla="*/ 1534777 w 4048838"/>
              <a:gd name="connsiteY2-1122" fmla="*/ 962439 h 5200575"/>
              <a:gd name="connsiteX3-1123" fmla="*/ 1653665 w 4048838"/>
              <a:gd name="connsiteY3-1124" fmla="*/ 883635 h 5200575"/>
              <a:gd name="connsiteX4-1125" fmla="*/ 1772552 w 4048838"/>
              <a:gd name="connsiteY4-1126" fmla="*/ 962439 h 5200575"/>
              <a:gd name="connsiteX5-1127" fmla="*/ 1782316 w 4048838"/>
              <a:gd name="connsiteY5-1128" fmla="*/ 1010799 h 5200575"/>
              <a:gd name="connsiteX6-1129" fmla="*/ 1782316 w 4048838"/>
              <a:gd name="connsiteY6-1130" fmla="*/ 1597201 h 5200575"/>
              <a:gd name="connsiteX7-1131" fmla="*/ 1911343 w 4048838"/>
              <a:gd name="connsiteY7-1132" fmla="*/ 1726228 h 5200575"/>
              <a:gd name="connsiteX8-1133" fmla="*/ 1911342 w 4048838"/>
              <a:gd name="connsiteY8-1134" fmla="*/ 1726227 h 5200575"/>
              <a:gd name="connsiteX9-1135" fmla="*/ 2040369 w 4048838"/>
              <a:gd name="connsiteY9-1136" fmla="*/ 1597200 h 5200575"/>
              <a:gd name="connsiteX10-1137" fmla="*/ 2040370 w 4048838"/>
              <a:gd name="connsiteY10-1138" fmla="*/ 700238 h 5200575"/>
              <a:gd name="connsiteX11-1139" fmla="*/ 2050508 w 4048838"/>
              <a:gd name="connsiteY11-1140" fmla="*/ 650019 h 5200575"/>
              <a:gd name="connsiteX12-1141" fmla="*/ 2169396 w 4048838"/>
              <a:gd name="connsiteY12-1142" fmla="*/ 571215 h 5200575"/>
              <a:gd name="connsiteX13-1143" fmla="*/ 2288283 w 4048838"/>
              <a:gd name="connsiteY13-1144" fmla="*/ 650019 h 5200575"/>
              <a:gd name="connsiteX14-1145" fmla="*/ 2291881 w 4048838"/>
              <a:gd name="connsiteY14-1146" fmla="*/ 667838 h 5200575"/>
              <a:gd name="connsiteX15-1147" fmla="*/ 2291881 w 4048838"/>
              <a:gd name="connsiteY15-1148" fmla="*/ 976784 h 5200575"/>
              <a:gd name="connsiteX16-1149" fmla="*/ 2420908 w 4048838"/>
              <a:gd name="connsiteY16-1150" fmla="*/ 1105811 h 5200575"/>
              <a:gd name="connsiteX17-1151" fmla="*/ 2420907 w 4048838"/>
              <a:gd name="connsiteY17-1152" fmla="*/ 1105810 h 5200575"/>
              <a:gd name="connsiteX18-1153" fmla="*/ 2549934 w 4048838"/>
              <a:gd name="connsiteY18-1154" fmla="*/ 976783 h 5200575"/>
              <a:gd name="connsiteX19-1155" fmla="*/ 2549934 w 4048838"/>
              <a:gd name="connsiteY19-1156" fmla="*/ 930045 h 5200575"/>
              <a:gd name="connsiteX20-1157" fmla="*/ 2568603 w 4048838"/>
              <a:gd name="connsiteY20-1158" fmla="*/ 897503 h 5200575"/>
              <a:gd name="connsiteX21-1159" fmla="*/ 2645668 w 4048838"/>
              <a:gd name="connsiteY21-1160" fmla="*/ 851059 h 5200575"/>
              <a:gd name="connsiteX22-1161" fmla="*/ 2669148 w 4048838"/>
              <a:gd name="connsiteY22-1162" fmla="*/ 848692 h 5200575"/>
              <a:gd name="connsiteX23-1163" fmla="*/ 2669148 w 4048838"/>
              <a:gd name="connsiteY23-1164" fmla="*/ 847954 h 5200575"/>
              <a:gd name="connsiteX24-1165" fmla="*/ 2717218 w 4048838"/>
              <a:gd name="connsiteY24-1166" fmla="*/ 838250 h 5200575"/>
              <a:gd name="connsiteX25-1167" fmla="*/ 2796021 w 4048838"/>
              <a:gd name="connsiteY25-1168" fmla="*/ 719362 h 5200575"/>
              <a:gd name="connsiteX26-1169" fmla="*/ 2796021 w 4048838"/>
              <a:gd name="connsiteY26-1170" fmla="*/ 605378 h 5200575"/>
              <a:gd name="connsiteX27-1171" fmla="*/ 2804410 w 4048838"/>
              <a:gd name="connsiteY27-1172" fmla="*/ 563828 h 5200575"/>
              <a:gd name="connsiteX28-1173" fmla="*/ 2923297 w 4048838"/>
              <a:gd name="connsiteY28-1174" fmla="*/ 485024 h 5200575"/>
              <a:gd name="connsiteX29-1175" fmla="*/ 3042184 w 4048838"/>
              <a:gd name="connsiteY29-1176" fmla="*/ 563828 h 5200575"/>
              <a:gd name="connsiteX30-1177" fmla="*/ 3044374 w 4048838"/>
              <a:gd name="connsiteY30-1178" fmla="*/ 574673 h 5200575"/>
              <a:gd name="connsiteX31-1179" fmla="*/ 3044374 w 4048838"/>
              <a:gd name="connsiteY31-1180" fmla="*/ 728076 h 5200575"/>
              <a:gd name="connsiteX32-1181" fmla="*/ 3123177 w 4048838"/>
              <a:gd name="connsiteY32-1182" fmla="*/ 846964 h 5200575"/>
              <a:gd name="connsiteX33-1183" fmla="*/ 3171247 w 4048838"/>
              <a:gd name="connsiteY33-1184" fmla="*/ 856668 h 5200575"/>
              <a:gd name="connsiteX34-1185" fmla="*/ 3171247 w 4048838"/>
              <a:gd name="connsiteY34-1186" fmla="*/ 857406 h 5200575"/>
              <a:gd name="connsiteX35-1187" fmla="*/ 3194727 w 4048838"/>
              <a:gd name="connsiteY35-1188" fmla="*/ 859773 h 5200575"/>
              <a:gd name="connsiteX36-1189" fmla="*/ 3294455 w 4048838"/>
              <a:gd name="connsiteY36-1190" fmla="*/ 945722 h 5200575"/>
              <a:gd name="connsiteX37-1191" fmla="*/ 3296659 w 4048838"/>
              <a:gd name="connsiteY37-1192" fmla="*/ 958212 h 5200575"/>
              <a:gd name="connsiteX38-1193" fmla="*/ 3296659 w 4048838"/>
              <a:gd name="connsiteY38-1194" fmla="*/ 1092120 h 5200575"/>
              <a:gd name="connsiteX39-1195" fmla="*/ 3425686 w 4048838"/>
              <a:gd name="connsiteY39-1196" fmla="*/ 1221147 h 5200575"/>
              <a:gd name="connsiteX40-1197" fmla="*/ 3425685 w 4048838"/>
              <a:gd name="connsiteY40-1198" fmla="*/ 1221146 h 5200575"/>
              <a:gd name="connsiteX41-1199" fmla="*/ 3554712 w 4048838"/>
              <a:gd name="connsiteY41-1200" fmla="*/ 1092119 h 5200575"/>
              <a:gd name="connsiteX42-1201" fmla="*/ 3554712 w 4048838"/>
              <a:gd name="connsiteY42-1202" fmla="*/ 726865 h 5200575"/>
              <a:gd name="connsiteX43-1203" fmla="*/ 3556916 w 4048838"/>
              <a:gd name="connsiteY43-1204" fmla="*/ 714375 h 5200575"/>
              <a:gd name="connsiteX44-1205" fmla="*/ 3656645 w 4048838"/>
              <a:gd name="connsiteY44-1206" fmla="*/ 628426 h 5200575"/>
              <a:gd name="connsiteX45-1207" fmla="*/ 3680125 w 4048838"/>
              <a:gd name="connsiteY45-1208" fmla="*/ 626059 h 5200575"/>
              <a:gd name="connsiteX46-1209" fmla="*/ 3680125 w 4048838"/>
              <a:gd name="connsiteY46-1210" fmla="*/ 625321 h 5200575"/>
              <a:gd name="connsiteX47-1211" fmla="*/ 3728195 w 4048838"/>
              <a:gd name="connsiteY47-1212" fmla="*/ 615617 h 5200575"/>
              <a:gd name="connsiteX48-1213" fmla="*/ 3806998 w 4048838"/>
              <a:gd name="connsiteY48-1214" fmla="*/ 496729 h 5200575"/>
              <a:gd name="connsiteX49-1215" fmla="*/ 3806998 w 4048838"/>
              <a:gd name="connsiteY49-1216" fmla="*/ 120354 h 5200575"/>
              <a:gd name="connsiteX50-1217" fmla="*/ 3815387 w 4048838"/>
              <a:gd name="connsiteY50-1218" fmla="*/ 78804 h 5200575"/>
              <a:gd name="connsiteX51-1219" fmla="*/ 3934274 w 4048838"/>
              <a:gd name="connsiteY51-1220" fmla="*/ 0 h 5200575"/>
              <a:gd name="connsiteX52-1221" fmla="*/ 4033837 w 4048838"/>
              <a:gd name="connsiteY52-1222" fmla="*/ 46954 h 5200575"/>
              <a:gd name="connsiteX53-1223" fmla="*/ 4047851 w 4048838"/>
              <a:gd name="connsiteY53-1224" fmla="*/ 70052 h 5200575"/>
              <a:gd name="connsiteX54-1225" fmla="*/ 4047851 w 4048838"/>
              <a:gd name="connsiteY54-1226" fmla="*/ 1915988 h 5200575"/>
              <a:gd name="connsiteX55-1227" fmla="*/ 4048838 w 4048838"/>
              <a:gd name="connsiteY55-1228" fmla="*/ 1915988 h 5200575"/>
              <a:gd name="connsiteX56-1229" fmla="*/ 4048838 w 4048838"/>
              <a:gd name="connsiteY56-1230" fmla="*/ 2992458 h 5200575"/>
              <a:gd name="connsiteX57-1231" fmla="*/ 3970035 w 4048838"/>
              <a:gd name="connsiteY57-1232" fmla="*/ 3111346 h 5200575"/>
              <a:gd name="connsiteX58-1233" fmla="*/ 3921965 w 4048838"/>
              <a:gd name="connsiteY58-1234" fmla="*/ 3121050 h 5200575"/>
              <a:gd name="connsiteX59-1235" fmla="*/ 3921965 w 4048838"/>
              <a:gd name="connsiteY59-1236" fmla="*/ 3121788 h 5200575"/>
              <a:gd name="connsiteX60-1237" fmla="*/ 3898485 w 4048838"/>
              <a:gd name="connsiteY60-1238" fmla="*/ 3124155 h 5200575"/>
              <a:gd name="connsiteX61-1239" fmla="*/ 3821421 w 4048838"/>
              <a:gd name="connsiteY61-1240" fmla="*/ 3170599 h 5200575"/>
              <a:gd name="connsiteX62-1241" fmla="*/ 3800256 w 4048838"/>
              <a:gd name="connsiteY62-1242" fmla="*/ 3207490 h 5200575"/>
              <a:gd name="connsiteX63-1243" fmla="*/ 3800256 w 4048838"/>
              <a:gd name="connsiteY63-1244" fmla="*/ 3270804 h 5200575"/>
              <a:gd name="connsiteX64-1245" fmla="*/ 3721453 w 4048838"/>
              <a:gd name="connsiteY64-1246" fmla="*/ 3389692 h 5200575"/>
              <a:gd name="connsiteX65-1247" fmla="*/ 3673383 w 4048838"/>
              <a:gd name="connsiteY65-1248" fmla="*/ 3399396 h 5200575"/>
              <a:gd name="connsiteX66-1249" fmla="*/ 3673383 w 4048838"/>
              <a:gd name="connsiteY66-1250" fmla="*/ 3400134 h 5200575"/>
              <a:gd name="connsiteX67-1251" fmla="*/ 3649903 w 4048838"/>
              <a:gd name="connsiteY67-1252" fmla="*/ 3402501 h 5200575"/>
              <a:gd name="connsiteX68-1253" fmla="*/ 3550174 w 4048838"/>
              <a:gd name="connsiteY68-1254" fmla="*/ 3488450 h 5200575"/>
              <a:gd name="connsiteX69-1255" fmla="*/ 3550154 w 4048838"/>
              <a:gd name="connsiteY69-1256" fmla="*/ 3488563 h 5200575"/>
              <a:gd name="connsiteX70-1257" fmla="*/ 3550154 w 4048838"/>
              <a:gd name="connsiteY70-1258" fmla="*/ 4048356 h 5200575"/>
              <a:gd name="connsiteX71-1259" fmla="*/ 3471351 w 4048838"/>
              <a:gd name="connsiteY71-1260" fmla="*/ 4167244 h 5200575"/>
              <a:gd name="connsiteX72-1261" fmla="*/ 3423281 w 4048838"/>
              <a:gd name="connsiteY72-1262" fmla="*/ 4176948 h 5200575"/>
              <a:gd name="connsiteX73-1263" fmla="*/ 3423281 w 4048838"/>
              <a:gd name="connsiteY73-1264" fmla="*/ 4177686 h 5200575"/>
              <a:gd name="connsiteX74-1265" fmla="*/ 3399801 w 4048838"/>
              <a:gd name="connsiteY74-1266" fmla="*/ 4180053 h 5200575"/>
              <a:gd name="connsiteX75-1267" fmla="*/ 3300072 w 4048838"/>
              <a:gd name="connsiteY75-1268" fmla="*/ 4266002 h 5200575"/>
              <a:gd name="connsiteX76-1269" fmla="*/ 3299821 w 4048838"/>
              <a:gd name="connsiteY76-1270" fmla="*/ 4267425 h 5200575"/>
              <a:gd name="connsiteX77-1271" fmla="*/ 3299821 w 4048838"/>
              <a:gd name="connsiteY77-1272" fmla="*/ 4535750 h 5200575"/>
              <a:gd name="connsiteX78-1273" fmla="*/ 3170794 w 4048838"/>
              <a:gd name="connsiteY78-1274" fmla="*/ 4664777 h 5200575"/>
              <a:gd name="connsiteX79-1275" fmla="*/ 3170795 w 4048838"/>
              <a:gd name="connsiteY79-1276" fmla="*/ 4664776 h 5200575"/>
              <a:gd name="connsiteX80-1277" fmla="*/ 3041768 w 4048838"/>
              <a:gd name="connsiteY80-1278" fmla="*/ 4535749 h 5200575"/>
              <a:gd name="connsiteX81-1279" fmla="*/ 3041768 w 4048838"/>
              <a:gd name="connsiteY81-1280" fmla="*/ 4255730 h 5200575"/>
              <a:gd name="connsiteX82-1281" fmla="*/ 3039765 w 4048838"/>
              <a:gd name="connsiteY82-1282" fmla="*/ 4244379 h 5200575"/>
              <a:gd name="connsiteX83-1283" fmla="*/ 2940036 w 4048838"/>
              <a:gd name="connsiteY83-1284" fmla="*/ 4158430 h 5200575"/>
              <a:gd name="connsiteX84-1285" fmla="*/ 2916556 w 4048838"/>
              <a:gd name="connsiteY84-1286" fmla="*/ 4156063 h 5200575"/>
              <a:gd name="connsiteX85-1287" fmla="*/ 2916556 w 4048838"/>
              <a:gd name="connsiteY85-1288" fmla="*/ 4155325 h 5200575"/>
              <a:gd name="connsiteX86-1289" fmla="*/ 2868486 w 4048838"/>
              <a:gd name="connsiteY86-1290" fmla="*/ 4145621 h 5200575"/>
              <a:gd name="connsiteX87-1291" fmla="*/ 2789683 w 4048838"/>
              <a:gd name="connsiteY87-1292" fmla="*/ 4026733 h 5200575"/>
              <a:gd name="connsiteX88-1293" fmla="*/ 2789683 w 4048838"/>
              <a:gd name="connsiteY88-1294" fmla="*/ 3936603 h 5200575"/>
              <a:gd name="connsiteX89-1295" fmla="*/ 2781294 w 4048838"/>
              <a:gd name="connsiteY89-1296" fmla="*/ 3895053 h 5200575"/>
              <a:gd name="connsiteX90-1297" fmla="*/ 2662407 w 4048838"/>
              <a:gd name="connsiteY90-1298" fmla="*/ 3816249 h 5200575"/>
              <a:gd name="connsiteX91-1299" fmla="*/ 2543520 w 4048838"/>
              <a:gd name="connsiteY91-1300" fmla="*/ 3895053 h 5200575"/>
              <a:gd name="connsiteX92-1301" fmla="*/ 2541330 w 4048838"/>
              <a:gd name="connsiteY92-1302" fmla="*/ 3905897 h 5200575"/>
              <a:gd name="connsiteX93-1303" fmla="*/ 2541330 w 4048838"/>
              <a:gd name="connsiteY93-1304" fmla="*/ 4146767 h 5200575"/>
              <a:gd name="connsiteX94-1305" fmla="*/ 2462527 w 4048838"/>
              <a:gd name="connsiteY94-1306" fmla="*/ 4265655 h 5200575"/>
              <a:gd name="connsiteX95-1307" fmla="*/ 2414457 w 4048838"/>
              <a:gd name="connsiteY95-1308" fmla="*/ 4275359 h 5200575"/>
              <a:gd name="connsiteX96-1309" fmla="*/ 2414457 w 4048838"/>
              <a:gd name="connsiteY96-1310" fmla="*/ 4276097 h 5200575"/>
              <a:gd name="connsiteX97-1311" fmla="*/ 2390977 w 4048838"/>
              <a:gd name="connsiteY97-1312" fmla="*/ 4278464 h 5200575"/>
              <a:gd name="connsiteX98-1313" fmla="*/ 2291248 w 4048838"/>
              <a:gd name="connsiteY98-1314" fmla="*/ 4364413 h 5200575"/>
              <a:gd name="connsiteX99-1315" fmla="*/ 2290996 w 4048838"/>
              <a:gd name="connsiteY99-1316" fmla="*/ 4365842 h 5200575"/>
              <a:gd name="connsiteX100-1317" fmla="*/ 2290996 w 4048838"/>
              <a:gd name="connsiteY100-1318" fmla="*/ 4470483 h 5200575"/>
              <a:gd name="connsiteX101-1319" fmla="*/ 2161969 w 4048838"/>
              <a:gd name="connsiteY101-1320" fmla="*/ 4599510 h 5200575"/>
              <a:gd name="connsiteX102-1321" fmla="*/ 2161970 w 4048838"/>
              <a:gd name="connsiteY102-1322" fmla="*/ 4599509 h 5200575"/>
              <a:gd name="connsiteX103-1323" fmla="*/ 2032943 w 4048838"/>
              <a:gd name="connsiteY103-1324" fmla="*/ 4470482 h 5200575"/>
              <a:gd name="connsiteX104-1325" fmla="*/ 2032943 w 4048838"/>
              <a:gd name="connsiteY104-1326" fmla="*/ 1915988 h 5200575"/>
              <a:gd name="connsiteX105-1327" fmla="*/ 2032942 w 4048838"/>
              <a:gd name="connsiteY105-1328" fmla="*/ 4487005 h 5200575"/>
              <a:gd name="connsiteX106-1329" fmla="*/ 2022804 w 4048838"/>
              <a:gd name="connsiteY106-1330" fmla="*/ 4436786 h 5200575"/>
              <a:gd name="connsiteX107-1331" fmla="*/ 1903916 w 4048838"/>
              <a:gd name="connsiteY107-1332" fmla="*/ 4357982 h 5200575"/>
              <a:gd name="connsiteX108-1333" fmla="*/ 1785029 w 4048838"/>
              <a:gd name="connsiteY108-1334" fmla="*/ 4436786 h 5200575"/>
              <a:gd name="connsiteX109-1335" fmla="*/ 1775265 w 4048838"/>
              <a:gd name="connsiteY109-1336" fmla="*/ 4485146 h 5200575"/>
              <a:gd name="connsiteX110-1337" fmla="*/ 1775265 w 4048838"/>
              <a:gd name="connsiteY110-1338" fmla="*/ 5071548 h 5200575"/>
              <a:gd name="connsiteX111-1339" fmla="*/ 1646238 w 4048838"/>
              <a:gd name="connsiteY111-1340" fmla="*/ 5200575 h 5200575"/>
              <a:gd name="connsiteX112-1341" fmla="*/ 1646239 w 4048838"/>
              <a:gd name="connsiteY112-1342" fmla="*/ 5200574 h 5200575"/>
              <a:gd name="connsiteX113-1343" fmla="*/ 1517212 w 4048838"/>
              <a:gd name="connsiteY113-1344" fmla="*/ 5071547 h 5200575"/>
              <a:gd name="connsiteX114-1345" fmla="*/ 1517212 w 4048838"/>
              <a:gd name="connsiteY114-1346" fmla="*/ 1915988 h 5200575"/>
              <a:gd name="connsiteX115-1347" fmla="*/ 1517211 w 4048838"/>
              <a:gd name="connsiteY115-1348" fmla="*/ 4174585 h 5200575"/>
              <a:gd name="connsiteX116-1349" fmla="*/ 1507073 w 4048838"/>
              <a:gd name="connsiteY116-1350" fmla="*/ 4124366 h 5200575"/>
              <a:gd name="connsiteX117-1351" fmla="*/ 1388185 w 4048838"/>
              <a:gd name="connsiteY117-1352" fmla="*/ 4045562 h 5200575"/>
              <a:gd name="connsiteX118-1353" fmla="*/ 1269298 w 4048838"/>
              <a:gd name="connsiteY118-1354" fmla="*/ 4124366 h 5200575"/>
              <a:gd name="connsiteX119-1355" fmla="*/ 1265700 w 4048838"/>
              <a:gd name="connsiteY119-1356" fmla="*/ 4142185 h 5200575"/>
              <a:gd name="connsiteX120-1357" fmla="*/ 1265700 w 4048838"/>
              <a:gd name="connsiteY120-1358" fmla="*/ 4451131 h 5200575"/>
              <a:gd name="connsiteX121-1359" fmla="*/ 1136673 w 4048838"/>
              <a:gd name="connsiteY121-1360" fmla="*/ 4580158 h 5200575"/>
              <a:gd name="connsiteX122-1361" fmla="*/ 1136674 w 4048838"/>
              <a:gd name="connsiteY122-1362" fmla="*/ 4580157 h 5200575"/>
              <a:gd name="connsiteX123-1363" fmla="*/ 1007647 w 4048838"/>
              <a:gd name="connsiteY123-1364" fmla="*/ 4451130 h 5200575"/>
              <a:gd name="connsiteX124-1365" fmla="*/ 1007647 w 4048838"/>
              <a:gd name="connsiteY124-1366" fmla="*/ 4404392 h 5200575"/>
              <a:gd name="connsiteX125-1367" fmla="*/ 988978 w 4048838"/>
              <a:gd name="connsiteY125-1368" fmla="*/ 4371850 h 5200575"/>
              <a:gd name="connsiteX126-1369" fmla="*/ 911913 w 4048838"/>
              <a:gd name="connsiteY126-1370" fmla="*/ 4325406 h 5200575"/>
              <a:gd name="connsiteX127-1371" fmla="*/ 888433 w 4048838"/>
              <a:gd name="connsiteY127-1372" fmla="*/ 4323039 h 5200575"/>
              <a:gd name="connsiteX128-1373" fmla="*/ 888433 w 4048838"/>
              <a:gd name="connsiteY128-1374" fmla="*/ 4322301 h 5200575"/>
              <a:gd name="connsiteX129-1375" fmla="*/ 840363 w 4048838"/>
              <a:gd name="connsiteY129-1376" fmla="*/ 4312597 h 5200575"/>
              <a:gd name="connsiteX130-1377" fmla="*/ 761560 w 4048838"/>
              <a:gd name="connsiteY130-1378" fmla="*/ 4193709 h 5200575"/>
              <a:gd name="connsiteX131-1379" fmla="*/ 761560 w 4048838"/>
              <a:gd name="connsiteY131-1380" fmla="*/ 4079725 h 5200575"/>
              <a:gd name="connsiteX132-1381" fmla="*/ 753171 w 4048838"/>
              <a:gd name="connsiteY132-1382" fmla="*/ 4038175 h 5200575"/>
              <a:gd name="connsiteX133-1383" fmla="*/ 634284 w 4048838"/>
              <a:gd name="connsiteY133-1384" fmla="*/ 3959371 h 5200575"/>
              <a:gd name="connsiteX134-1385" fmla="*/ 515397 w 4048838"/>
              <a:gd name="connsiteY134-1386" fmla="*/ 4038175 h 5200575"/>
              <a:gd name="connsiteX135-1387" fmla="*/ 513207 w 4048838"/>
              <a:gd name="connsiteY135-1388" fmla="*/ 4049020 h 5200575"/>
              <a:gd name="connsiteX136-1389" fmla="*/ 513207 w 4048838"/>
              <a:gd name="connsiteY136-1390" fmla="*/ 4202423 h 5200575"/>
              <a:gd name="connsiteX137-1391" fmla="*/ 434404 w 4048838"/>
              <a:gd name="connsiteY137-1392" fmla="*/ 4321311 h 5200575"/>
              <a:gd name="connsiteX138-1393" fmla="*/ 386334 w 4048838"/>
              <a:gd name="connsiteY138-1394" fmla="*/ 4331015 h 5200575"/>
              <a:gd name="connsiteX139-1395" fmla="*/ 386334 w 4048838"/>
              <a:gd name="connsiteY139-1396" fmla="*/ 4331753 h 5200575"/>
              <a:gd name="connsiteX140-1397" fmla="*/ 362854 w 4048838"/>
              <a:gd name="connsiteY140-1398" fmla="*/ 4334120 h 5200575"/>
              <a:gd name="connsiteX141-1399" fmla="*/ 263125 w 4048838"/>
              <a:gd name="connsiteY141-1400" fmla="*/ 4420069 h 5200575"/>
              <a:gd name="connsiteX142-1401" fmla="*/ 260921 w 4048838"/>
              <a:gd name="connsiteY142-1402" fmla="*/ 4432559 h 5200575"/>
              <a:gd name="connsiteX143-1403" fmla="*/ 260921 w 4048838"/>
              <a:gd name="connsiteY143-1404" fmla="*/ 4566467 h 5200575"/>
              <a:gd name="connsiteX144-1405" fmla="*/ 131894 w 4048838"/>
              <a:gd name="connsiteY144-1406" fmla="*/ 4695494 h 5200575"/>
              <a:gd name="connsiteX145-1407" fmla="*/ 131895 w 4048838"/>
              <a:gd name="connsiteY145-1408" fmla="*/ 4695493 h 5200575"/>
              <a:gd name="connsiteX146-1409" fmla="*/ 2868 w 4048838"/>
              <a:gd name="connsiteY146-1410" fmla="*/ 4566466 h 5200575"/>
              <a:gd name="connsiteX147-1411" fmla="*/ 2868 w 4048838"/>
              <a:gd name="connsiteY147-1412" fmla="*/ 4201212 h 5200575"/>
              <a:gd name="connsiteX148-1413" fmla="*/ 664 w 4048838"/>
              <a:gd name="connsiteY148-1414" fmla="*/ 4188722 h 5200575"/>
              <a:gd name="connsiteX149-1415" fmla="*/ 0 w 4048838"/>
              <a:gd name="connsiteY149-1416" fmla="*/ 4187443 h 5200575"/>
              <a:gd name="connsiteX150-1417" fmla="*/ 0 w 4048838"/>
              <a:gd name="connsiteY150-1418" fmla="*/ 693683 h 5200575"/>
              <a:gd name="connsiteX151-1419" fmla="*/ 90123 w 4048838"/>
              <a:gd name="connsiteY151-1420" fmla="*/ 693683 h 5200575"/>
              <a:gd name="connsiteX152-1421" fmla="*/ 134300 w 4048838"/>
              <a:gd name="connsiteY152-1422" fmla="*/ 702601 h 5200575"/>
              <a:gd name="connsiteX153-1423" fmla="*/ 134300 w 4048838"/>
              <a:gd name="connsiteY153-1424" fmla="*/ 703339 h 5200575"/>
              <a:gd name="connsiteX154-1425" fmla="*/ 157780 w 4048838"/>
              <a:gd name="connsiteY154-1426" fmla="*/ 705706 h 5200575"/>
              <a:gd name="connsiteX155-1427" fmla="*/ 257509 w 4048838"/>
              <a:gd name="connsiteY155-1428" fmla="*/ 791655 h 5200575"/>
              <a:gd name="connsiteX156-1429" fmla="*/ 257760 w 4048838"/>
              <a:gd name="connsiteY156-1430" fmla="*/ 793078 h 5200575"/>
              <a:gd name="connsiteX157-1431" fmla="*/ 257760 w 4048838"/>
              <a:gd name="connsiteY157-1432" fmla="*/ 1061403 h 5200575"/>
              <a:gd name="connsiteX158-1433" fmla="*/ 386787 w 4048838"/>
              <a:gd name="connsiteY158-1434" fmla="*/ 1190430 h 5200575"/>
              <a:gd name="connsiteX159-1435" fmla="*/ 386786 w 4048838"/>
              <a:gd name="connsiteY159-1436" fmla="*/ 1190429 h 5200575"/>
              <a:gd name="connsiteX160-1437" fmla="*/ 515813 w 4048838"/>
              <a:gd name="connsiteY160-1438" fmla="*/ 1061402 h 5200575"/>
              <a:gd name="connsiteX161-1439" fmla="*/ 515813 w 4048838"/>
              <a:gd name="connsiteY161-1440" fmla="*/ 781383 h 5200575"/>
              <a:gd name="connsiteX162-1441" fmla="*/ 517816 w 4048838"/>
              <a:gd name="connsiteY162-1442" fmla="*/ 770032 h 5200575"/>
              <a:gd name="connsiteX163-1443" fmla="*/ 617545 w 4048838"/>
              <a:gd name="connsiteY163-1444" fmla="*/ 684083 h 5200575"/>
              <a:gd name="connsiteX164-1445" fmla="*/ 641025 w 4048838"/>
              <a:gd name="connsiteY164-1446" fmla="*/ 681716 h 5200575"/>
              <a:gd name="connsiteX165-1447" fmla="*/ 641025 w 4048838"/>
              <a:gd name="connsiteY165-1448" fmla="*/ 680978 h 5200575"/>
              <a:gd name="connsiteX166-1449" fmla="*/ 689095 w 4048838"/>
              <a:gd name="connsiteY166-1450" fmla="*/ 671274 h 5200575"/>
              <a:gd name="connsiteX167-1451" fmla="*/ 767898 w 4048838"/>
              <a:gd name="connsiteY167-1452" fmla="*/ 552386 h 5200575"/>
              <a:gd name="connsiteX168-1453" fmla="*/ 767898 w 4048838"/>
              <a:gd name="connsiteY168-1454" fmla="*/ 462256 h 5200575"/>
              <a:gd name="connsiteX169-1455" fmla="*/ 776287 w 4048838"/>
              <a:gd name="connsiteY169-1456" fmla="*/ 420706 h 5200575"/>
              <a:gd name="connsiteX170-1457" fmla="*/ 895174 w 4048838"/>
              <a:gd name="connsiteY170-1458" fmla="*/ 341902 h 5200575"/>
              <a:gd name="connsiteX171-1459" fmla="*/ 1014061 w 4048838"/>
              <a:gd name="connsiteY171-1460" fmla="*/ 420706 h 5200575"/>
              <a:gd name="connsiteX172-1461" fmla="*/ 1016251 w 4048838"/>
              <a:gd name="connsiteY172-1462" fmla="*/ 431550 h 5200575"/>
              <a:gd name="connsiteX173-1463" fmla="*/ 1016251 w 4048838"/>
              <a:gd name="connsiteY173-1464" fmla="*/ 672420 h 5200575"/>
              <a:gd name="connsiteX174-1465" fmla="*/ 1095054 w 4048838"/>
              <a:gd name="connsiteY174-1466" fmla="*/ 791308 h 5200575"/>
              <a:gd name="connsiteX175-1467" fmla="*/ 1143124 w 4048838"/>
              <a:gd name="connsiteY175-1468" fmla="*/ 801012 h 5200575"/>
              <a:gd name="connsiteX176-1469" fmla="*/ 1143124 w 4048838"/>
              <a:gd name="connsiteY176-1470" fmla="*/ 801750 h 5200575"/>
              <a:gd name="connsiteX177-1471" fmla="*/ 1166604 w 4048838"/>
              <a:gd name="connsiteY177-1472" fmla="*/ 804117 h 5200575"/>
              <a:gd name="connsiteX178-1473" fmla="*/ 1266333 w 4048838"/>
              <a:gd name="connsiteY178-1474" fmla="*/ 890066 h 5200575"/>
              <a:gd name="connsiteX179-1475" fmla="*/ 1266585 w 4048838"/>
              <a:gd name="connsiteY179-1476" fmla="*/ 891495 h 5200575"/>
              <a:gd name="connsiteX180-1477" fmla="*/ 1266585 w 4048838"/>
              <a:gd name="connsiteY180-1478" fmla="*/ 996136 h 5200575"/>
              <a:gd name="connsiteX181-1479" fmla="*/ 1395612 w 4048838"/>
              <a:gd name="connsiteY181-1480" fmla="*/ 1125163 h 5200575"/>
              <a:gd name="connsiteX182-1481" fmla="*/ 1395611 w 4048838"/>
              <a:gd name="connsiteY182-1482" fmla="*/ 1125162 h 5200575"/>
              <a:gd name="connsiteX183-1483" fmla="*/ 1524638 w 4048838"/>
              <a:gd name="connsiteY183-1484" fmla="*/ 996135 h 5200575"/>
              <a:gd name="connsiteX0-1485" fmla="*/ 1524638 w 4048838"/>
              <a:gd name="connsiteY0-1486" fmla="*/ 996135 h 5200575"/>
              <a:gd name="connsiteX1-1487" fmla="*/ 1524639 w 4048838"/>
              <a:gd name="connsiteY1-1488" fmla="*/ 1012658 h 5200575"/>
              <a:gd name="connsiteX2-1489" fmla="*/ 1534777 w 4048838"/>
              <a:gd name="connsiteY2-1490" fmla="*/ 962439 h 5200575"/>
              <a:gd name="connsiteX3-1491" fmla="*/ 1653665 w 4048838"/>
              <a:gd name="connsiteY3-1492" fmla="*/ 883635 h 5200575"/>
              <a:gd name="connsiteX4-1493" fmla="*/ 1772552 w 4048838"/>
              <a:gd name="connsiteY4-1494" fmla="*/ 962439 h 5200575"/>
              <a:gd name="connsiteX5-1495" fmla="*/ 1782316 w 4048838"/>
              <a:gd name="connsiteY5-1496" fmla="*/ 1010799 h 5200575"/>
              <a:gd name="connsiteX6-1497" fmla="*/ 1782316 w 4048838"/>
              <a:gd name="connsiteY6-1498" fmla="*/ 1597201 h 5200575"/>
              <a:gd name="connsiteX7-1499" fmla="*/ 1911343 w 4048838"/>
              <a:gd name="connsiteY7-1500" fmla="*/ 1726228 h 5200575"/>
              <a:gd name="connsiteX8-1501" fmla="*/ 1911342 w 4048838"/>
              <a:gd name="connsiteY8-1502" fmla="*/ 1726227 h 5200575"/>
              <a:gd name="connsiteX9-1503" fmla="*/ 2040369 w 4048838"/>
              <a:gd name="connsiteY9-1504" fmla="*/ 1597200 h 5200575"/>
              <a:gd name="connsiteX10-1505" fmla="*/ 2040370 w 4048838"/>
              <a:gd name="connsiteY10-1506" fmla="*/ 700238 h 5200575"/>
              <a:gd name="connsiteX11-1507" fmla="*/ 2050508 w 4048838"/>
              <a:gd name="connsiteY11-1508" fmla="*/ 650019 h 5200575"/>
              <a:gd name="connsiteX12-1509" fmla="*/ 2169396 w 4048838"/>
              <a:gd name="connsiteY12-1510" fmla="*/ 571215 h 5200575"/>
              <a:gd name="connsiteX13-1511" fmla="*/ 2288283 w 4048838"/>
              <a:gd name="connsiteY13-1512" fmla="*/ 650019 h 5200575"/>
              <a:gd name="connsiteX14-1513" fmla="*/ 2291881 w 4048838"/>
              <a:gd name="connsiteY14-1514" fmla="*/ 667838 h 5200575"/>
              <a:gd name="connsiteX15-1515" fmla="*/ 2291881 w 4048838"/>
              <a:gd name="connsiteY15-1516" fmla="*/ 976784 h 5200575"/>
              <a:gd name="connsiteX16-1517" fmla="*/ 2420908 w 4048838"/>
              <a:gd name="connsiteY16-1518" fmla="*/ 1105811 h 5200575"/>
              <a:gd name="connsiteX17-1519" fmla="*/ 2420907 w 4048838"/>
              <a:gd name="connsiteY17-1520" fmla="*/ 1105810 h 5200575"/>
              <a:gd name="connsiteX18-1521" fmla="*/ 2549934 w 4048838"/>
              <a:gd name="connsiteY18-1522" fmla="*/ 976783 h 5200575"/>
              <a:gd name="connsiteX19-1523" fmla="*/ 2549934 w 4048838"/>
              <a:gd name="connsiteY19-1524" fmla="*/ 930045 h 5200575"/>
              <a:gd name="connsiteX20-1525" fmla="*/ 2568603 w 4048838"/>
              <a:gd name="connsiteY20-1526" fmla="*/ 897503 h 5200575"/>
              <a:gd name="connsiteX21-1527" fmla="*/ 2645668 w 4048838"/>
              <a:gd name="connsiteY21-1528" fmla="*/ 851059 h 5200575"/>
              <a:gd name="connsiteX22-1529" fmla="*/ 2669148 w 4048838"/>
              <a:gd name="connsiteY22-1530" fmla="*/ 848692 h 5200575"/>
              <a:gd name="connsiteX23-1531" fmla="*/ 2669148 w 4048838"/>
              <a:gd name="connsiteY23-1532" fmla="*/ 847954 h 5200575"/>
              <a:gd name="connsiteX24-1533" fmla="*/ 2717218 w 4048838"/>
              <a:gd name="connsiteY24-1534" fmla="*/ 838250 h 5200575"/>
              <a:gd name="connsiteX25-1535" fmla="*/ 2796021 w 4048838"/>
              <a:gd name="connsiteY25-1536" fmla="*/ 719362 h 5200575"/>
              <a:gd name="connsiteX26-1537" fmla="*/ 2796021 w 4048838"/>
              <a:gd name="connsiteY26-1538" fmla="*/ 605378 h 5200575"/>
              <a:gd name="connsiteX27-1539" fmla="*/ 2804410 w 4048838"/>
              <a:gd name="connsiteY27-1540" fmla="*/ 563828 h 5200575"/>
              <a:gd name="connsiteX28-1541" fmla="*/ 2923297 w 4048838"/>
              <a:gd name="connsiteY28-1542" fmla="*/ 485024 h 5200575"/>
              <a:gd name="connsiteX29-1543" fmla="*/ 3042184 w 4048838"/>
              <a:gd name="connsiteY29-1544" fmla="*/ 563828 h 5200575"/>
              <a:gd name="connsiteX30-1545" fmla="*/ 3044374 w 4048838"/>
              <a:gd name="connsiteY30-1546" fmla="*/ 574673 h 5200575"/>
              <a:gd name="connsiteX31-1547" fmla="*/ 3044374 w 4048838"/>
              <a:gd name="connsiteY31-1548" fmla="*/ 728076 h 5200575"/>
              <a:gd name="connsiteX32-1549" fmla="*/ 3123177 w 4048838"/>
              <a:gd name="connsiteY32-1550" fmla="*/ 846964 h 5200575"/>
              <a:gd name="connsiteX33-1551" fmla="*/ 3171247 w 4048838"/>
              <a:gd name="connsiteY33-1552" fmla="*/ 856668 h 5200575"/>
              <a:gd name="connsiteX34-1553" fmla="*/ 3171247 w 4048838"/>
              <a:gd name="connsiteY34-1554" fmla="*/ 857406 h 5200575"/>
              <a:gd name="connsiteX35-1555" fmla="*/ 3194727 w 4048838"/>
              <a:gd name="connsiteY35-1556" fmla="*/ 859773 h 5200575"/>
              <a:gd name="connsiteX36-1557" fmla="*/ 3294455 w 4048838"/>
              <a:gd name="connsiteY36-1558" fmla="*/ 945722 h 5200575"/>
              <a:gd name="connsiteX37-1559" fmla="*/ 3296659 w 4048838"/>
              <a:gd name="connsiteY37-1560" fmla="*/ 958212 h 5200575"/>
              <a:gd name="connsiteX38-1561" fmla="*/ 3296659 w 4048838"/>
              <a:gd name="connsiteY38-1562" fmla="*/ 1092120 h 5200575"/>
              <a:gd name="connsiteX39-1563" fmla="*/ 3425686 w 4048838"/>
              <a:gd name="connsiteY39-1564" fmla="*/ 1221147 h 5200575"/>
              <a:gd name="connsiteX40-1565" fmla="*/ 3425685 w 4048838"/>
              <a:gd name="connsiteY40-1566" fmla="*/ 1221146 h 5200575"/>
              <a:gd name="connsiteX41-1567" fmla="*/ 3554712 w 4048838"/>
              <a:gd name="connsiteY41-1568" fmla="*/ 1092119 h 5200575"/>
              <a:gd name="connsiteX42-1569" fmla="*/ 3554712 w 4048838"/>
              <a:gd name="connsiteY42-1570" fmla="*/ 726865 h 5200575"/>
              <a:gd name="connsiteX43-1571" fmla="*/ 3556916 w 4048838"/>
              <a:gd name="connsiteY43-1572" fmla="*/ 714375 h 5200575"/>
              <a:gd name="connsiteX44-1573" fmla="*/ 3656645 w 4048838"/>
              <a:gd name="connsiteY44-1574" fmla="*/ 628426 h 5200575"/>
              <a:gd name="connsiteX45-1575" fmla="*/ 3680125 w 4048838"/>
              <a:gd name="connsiteY45-1576" fmla="*/ 626059 h 5200575"/>
              <a:gd name="connsiteX46-1577" fmla="*/ 3680125 w 4048838"/>
              <a:gd name="connsiteY46-1578" fmla="*/ 625321 h 5200575"/>
              <a:gd name="connsiteX47-1579" fmla="*/ 3728195 w 4048838"/>
              <a:gd name="connsiteY47-1580" fmla="*/ 615617 h 5200575"/>
              <a:gd name="connsiteX48-1581" fmla="*/ 3806998 w 4048838"/>
              <a:gd name="connsiteY48-1582" fmla="*/ 496729 h 5200575"/>
              <a:gd name="connsiteX49-1583" fmla="*/ 3806998 w 4048838"/>
              <a:gd name="connsiteY49-1584" fmla="*/ 120354 h 5200575"/>
              <a:gd name="connsiteX50-1585" fmla="*/ 3815387 w 4048838"/>
              <a:gd name="connsiteY50-1586" fmla="*/ 78804 h 5200575"/>
              <a:gd name="connsiteX51-1587" fmla="*/ 3934274 w 4048838"/>
              <a:gd name="connsiteY51-1588" fmla="*/ 0 h 5200575"/>
              <a:gd name="connsiteX52-1589" fmla="*/ 4033837 w 4048838"/>
              <a:gd name="connsiteY52-1590" fmla="*/ 46954 h 5200575"/>
              <a:gd name="connsiteX53-1591" fmla="*/ 4047851 w 4048838"/>
              <a:gd name="connsiteY53-1592" fmla="*/ 70052 h 5200575"/>
              <a:gd name="connsiteX54-1593" fmla="*/ 4047851 w 4048838"/>
              <a:gd name="connsiteY54-1594" fmla="*/ 1915988 h 5200575"/>
              <a:gd name="connsiteX55-1595" fmla="*/ 4048838 w 4048838"/>
              <a:gd name="connsiteY55-1596" fmla="*/ 1915988 h 5200575"/>
              <a:gd name="connsiteX56-1597" fmla="*/ 4048838 w 4048838"/>
              <a:gd name="connsiteY56-1598" fmla="*/ 2992458 h 5200575"/>
              <a:gd name="connsiteX57-1599" fmla="*/ 3970035 w 4048838"/>
              <a:gd name="connsiteY57-1600" fmla="*/ 3111346 h 5200575"/>
              <a:gd name="connsiteX58-1601" fmla="*/ 3921965 w 4048838"/>
              <a:gd name="connsiteY58-1602" fmla="*/ 3121050 h 5200575"/>
              <a:gd name="connsiteX59-1603" fmla="*/ 3921965 w 4048838"/>
              <a:gd name="connsiteY59-1604" fmla="*/ 3121788 h 5200575"/>
              <a:gd name="connsiteX60-1605" fmla="*/ 3898485 w 4048838"/>
              <a:gd name="connsiteY60-1606" fmla="*/ 3124155 h 5200575"/>
              <a:gd name="connsiteX61-1607" fmla="*/ 3821421 w 4048838"/>
              <a:gd name="connsiteY61-1608" fmla="*/ 3170599 h 5200575"/>
              <a:gd name="connsiteX62-1609" fmla="*/ 3800256 w 4048838"/>
              <a:gd name="connsiteY62-1610" fmla="*/ 3207490 h 5200575"/>
              <a:gd name="connsiteX63-1611" fmla="*/ 3800256 w 4048838"/>
              <a:gd name="connsiteY63-1612" fmla="*/ 3270804 h 5200575"/>
              <a:gd name="connsiteX64-1613" fmla="*/ 3721453 w 4048838"/>
              <a:gd name="connsiteY64-1614" fmla="*/ 3389692 h 5200575"/>
              <a:gd name="connsiteX65-1615" fmla="*/ 3673383 w 4048838"/>
              <a:gd name="connsiteY65-1616" fmla="*/ 3399396 h 5200575"/>
              <a:gd name="connsiteX66-1617" fmla="*/ 3673383 w 4048838"/>
              <a:gd name="connsiteY66-1618" fmla="*/ 3400134 h 5200575"/>
              <a:gd name="connsiteX67-1619" fmla="*/ 3649903 w 4048838"/>
              <a:gd name="connsiteY67-1620" fmla="*/ 3402501 h 5200575"/>
              <a:gd name="connsiteX68-1621" fmla="*/ 3550174 w 4048838"/>
              <a:gd name="connsiteY68-1622" fmla="*/ 3488450 h 5200575"/>
              <a:gd name="connsiteX69-1623" fmla="*/ 3550154 w 4048838"/>
              <a:gd name="connsiteY69-1624" fmla="*/ 3488563 h 5200575"/>
              <a:gd name="connsiteX70-1625" fmla="*/ 3550154 w 4048838"/>
              <a:gd name="connsiteY70-1626" fmla="*/ 4048356 h 5200575"/>
              <a:gd name="connsiteX71-1627" fmla="*/ 3471351 w 4048838"/>
              <a:gd name="connsiteY71-1628" fmla="*/ 4167244 h 5200575"/>
              <a:gd name="connsiteX72-1629" fmla="*/ 3423281 w 4048838"/>
              <a:gd name="connsiteY72-1630" fmla="*/ 4176948 h 5200575"/>
              <a:gd name="connsiteX73-1631" fmla="*/ 3423281 w 4048838"/>
              <a:gd name="connsiteY73-1632" fmla="*/ 4177686 h 5200575"/>
              <a:gd name="connsiteX74-1633" fmla="*/ 3399801 w 4048838"/>
              <a:gd name="connsiteY74-1634" fmla="*/ 4180053 h 5200575"/>
              <a:gd name="connsiteX75-1635" fmla="*/ 3300072 w 4048838"/>
              <a:gd name="connsiteY75-1636" fmla="*/ 4266002 h 5200575"/>
              <a:gd name="connsiteX76-1637" fmla="*/ 3299821 w 4048838"/>
              <a:gd name="connsiteY76-1638" fmla="*/ 4267425 h 5200575"/>
              <a:gd name="connsiteX77-1639" fmla="*/ 3299821 w 4048838"/>
              <a:gd name="connsiteY77-1640" fmla="*/ 4535750 h 5200575"/>
              <a:gd name="connsiteX78-1641" fmla="*/ 3170794 w 4048838"/>
              <a:gd name="connsiteY78-1642" fmla="*/ 4664777 h 5200575"/>
              <a:gd name="connsiteX79-1643" fmla="*/ 3170795 w 4048838"/>
              <a:gd name="connsiteY79-1644" fmla="*/ 4664776 h 5200575"/>
              <a:gd name="connsiteX80-1645" fmla="*/ 3041768 w 4048838"/>
              <a:gd name="connsiteY80-1646" fmla="*/ 4535749 h 5200575"/>
              <a:gd name="connsiteX81-1647" fmla="*/ 3041768 w 4048838"/>
              <a:gd name="connsiteY81-1648" fmla="*/ 4255730 h 5200575"/>
              <a:gd name="connsiteX82-1649" fmla="*/ 3039765 w 4048838"/>
              <a:gd name="connsiteY82-1650" fmla="*/ 4244379 h 5200575"/>
              <a:gd name="connsiteX83-1651" fmla="*/ 2940036 w 4048838"/>
              <a:gd name="connsiteY83-1652" fmla="*/ 4158430 h 5200575"/>
              <a:gd name="connsiteX84-1653" fmla="*/ 2916556 w 4048838"/>
              <a:gd name="connsiteY84-1654" fmla="*/ 4156063 h 5200575"/>
              <a:gd name="connsiteX85-1655" fmla="*/ 2916556 w 4048838"/>
              <a:gd name="connsiteY85-1656" fmla="*/ 4155325 h 5200575"/>
              <a:gd name="connsiteX86-1657" fmla="*/ 2868486 w 4048838"/>
              <a:gd name="connsiteY86-1658" fmla="*/ 4145621 h 5200575"/>
              <a:gd name="connsiteX87-1659" fmla="*/ 2789683 w 4048838"/>
              <a:gd name="connsiteY87-1660" fmla="*/ 4026733 h 5200575"/>
              <a:gd name="connsiteX88-1661" fmla="*/ 2789683 w 4048838"/>
              <a:gd name="connsiteY88-1662" fmla="*/ 3936603 h 5200575"/>
              <a:gd name="connsiteX89-1663" fmla="*/ 2781294 w 4048838"/>
              <a:gd name="connsiteY89-1664" fmla="*/ 3895053 h 5200575"/>
              <a:gd name="connsiteX90-1665" fmla="*/ 2662407 w 4048838"/>
              <a:gd name="connsiteY90-1666" fmla="*/ 3816249 h 5200575"/>
              <a:gd name="connsiteX91-1667" fmla="*/ 2543520 w 4048838"/>
              <a:gd name="connsiteY91-1668" fmla="*/ 3895053 h 5200575"/>
              <a:gd name="connsiteX92-1669" fmla="*/ 2541330 w 4048838"/>
              <a:gd name="connsiteY92-1670" fmla="*/ 3905897 h 5200575"/>
              <a:gd name="connsiteX93-1671" fmla="*/ 2541330 w 4048838"/>
              <a:gd name="connsiteY93-1672" fmla="*/ 4146767 h 5200575"/>
              <a:gd name="connsiteX94-1673" fmla="*/ 2462527 w 4048838"/>
              <a:gd name="connsiteY94-1674" fmla="*/ 4265655 h 5200575"/>
              <a:gd name="connsiteX95-1675" fmla="*/ 2414457 w 4048838"/>
              <a:gd name="connsiteY95-1676" fmla="*/ 4275359 h 5200575"/>
              <a:gd name="connsiteX96-1677" fmla="*/ 2414457 w 4048838"/>
              <a:gd name="connsiteY96-1678" fmla="*/ 4276097 h 5200575"/>
              <a:gd name="connsiteX97-1679" fmla="*/ 2390977 w 4048838"/>
              <a:gd name="connsiteY97-1680" fmla="*/ 4278464 h 5200575"/>
              <a:gd name="connsiteX98-1681" fmla="*/ 2291248 w 4048838"/>
              <a:gd name="connsiteY98-1682" fmla="*/ 4364413 h 5200575"/>
              <a:gd name="connsiteX99-1683" fmla="*/ 2290996 w 4048838"/>
              <a:gd name="connsiteY99-1684" fmla="*/ 4365842 h 5200575"/>
              <a:gd name="connsiteX100-1685" fmla="*/ 2290996 w 4048838"/>
              <a:gd name="connsiteY100-1686" fmla="*/ 4470483 h 5200575"/>
              <a:gd name="connsiteX101-1687" fmla="*/ 2161969 w 4048838"/>
              <a:gd name="connsiteY101-1688" fmla="*/ 4599510 h 5200575"/>
              <a:gd name="connsiteX102-1689" fmla="*/ 2161970 w 4048838"/>
              <a:gd name="connsiteY102-1690" fmla="*/ 4599509 h 5200575"/>
              <a:gd name="connsiteX103-1691" fmla="*/ 2032943 w 4048838"/>
              <a:gd name="connsiteY103-1692" fmla="*/ 4470482 h 5200575"/>
              <a:gd name="connsiteX104-1693" fmla="*/ 2032942 w 4048838"/>
              <a:gd name="connsiteY104-1694" fmla="*/ 4487005 h 5200575"/>
              <a:gd name="connsiteX105-1695" fmla="*/ 2022804 w 4048838"/>
              <a:gd name="connsiteY105-1696" fmla="*/ 4436786 h 5200575"/>
              <a:gd name="connsiteX106-1697" fmla="*/ 1903916 w 4048838"/>
              <a:gd name="connsiteY106-1698" fmla="*/ 4357982 h 5200575"/>
              <a:gd name="connsiteX107-1699" fmla="*/ 1785029 w 4048838"/>
              <a:gd name="connsiteY107-1700" fmla="*/ 4436786 h 5200575"/>
              <a:gd name="connsiteX108-1701" fmla="*/ 1775265 w 4048838"/>
              <a:gd name="connsiteY108-1702" fmla="*/ 4485146 h 5200575"/>
              <a:gd name="connsiteX109-1703" fmla="*/ 1775265 w 4048838"/>
              <a:gd name="connsiteY109-1704" fmla="*/ 5071548 h 5200575"/>
              <a:gd name="connsiteX110-1705" fmla="*/ 1646238 w 4048838"/>
              <a:gd name="connsiteY110-1706" fmla="*/ 5200575 h 5200575"/>
              <a:gd name="connsiteX111-1707" fmla="*/ 1646239 w 4048838"/>
              <a:gd name="connsiteY111-1708" fmla="*/ 5200574 h 5200575"/>
              <a:gd name="connsiteX112-1709" fmla="*/ 1517212 w 4048838"/>
              <a:gd name="connsiteY112-1710" fmla="*/ 5071547 h 5200575"/>
              <a:gd name="connsiteX113-1711" fmla="*/ 1517212 w 4048838"/>
              <a:gd name="connsiteY113-1712" fmla="*/ 1915988 h 5200575"/>
              <a:gd name="connsiteX114-1713" fmla="*/ 1517211 w 4048838"/>
              <a:gd name="connsiteY114-1714" fmla="*/ 4174585 h 5200575"/>
              <a:gd name="connsiteX115-1715" fmla="*/ 1507073 w 4048838"/>
              <a:gd name="connsiteY115-1716" fmla="*/ 4124366 h 5200575"/>
              <a:gd name="connsiteX116-1717" fmla="*/ 1388185 w 4048838"/>
              <a:gd name="connsiteY116-1718" fmla="*/ 4045562 h 5200575"/>
              <a:gd name="connsiteX117-1719" fmla="*/ 1269298 w 4048838"/>
              <a:gd name="connsiteY117-1720" fmla="*/ 4124366 h 5200575"/>
              <a:gd name="connsiteX118-1721" fmla="*/ 1265700 w 4048838"/>
              <a:gd name="connsiteY118-1722" fmla="*/ 4142185 h 5200575"/>
              <a:gd name="connsiteX119-1723" fmla="*/ 1265700 w 4048838"/>
              <a:gd name="connsiteY119-1724" fmla="*/ 4451131 h 5200575"/>
              <a:gd name="connsiteX120-1725" fmla="*/ 1136673 w 4048838"/>
              <a:gd name="connsiteY120-1726" fmla="*/ 4580158 h 5200575"/>
              <a:gd name="connsiteX121-1727" fmla="*/ 1136674 w 4048838"/>
              <a:gd name="connsiteY121-1728" fmla="*/ 4580157 h 5200575"/>
              <a:gd name="connsiteX122-1729" fmla="*/ 1007647 w 4048838"/>
              <a:gd name="connsiteY122-1730" fmla="*/ 4451130 h 5200575"/>
              <a:gd name="connsiteX123-1731" fmla="*/ 1007647 w 4048838"/>
              <a:gd name="connsiteY123-1732" fmla="*/ 4404392 h 5200575"/>
              <a:gd name="connsiteX124-1733" fmla="*/ 988978 w 4048838"/>
              <a:gd name="connsiteY124-1734" fmla="*/ 4371850 h 5200575"/>
              <a:gd name="connsiteX125-1735" fmla="*/ 911913 w 4048838"/>
              <a:gd name="connsiteY125-1736" fmla="*/ 4325406 h 5200575"/>
              <a:gd name="connsiteX126-1737" fmla="*/ 888433 w 4048838"/>
              <a:gd name="connsiteY126-1738" fmla="*/ 4323039 h 5200575"/>
              <a:gd name="connsiteX127-1739" fmla="*/ 888433 w 4048838"/>
              <a:gd name="connsiteY127-1740" fmla="*/ 4322301 h 5200575"/>
              <a:gd name="connsiteX128-1741" fmla="*/ 840363 w 4048838"/>
              <a:gd name="connsiteY128-1742" fmla="*/ 4312597 h 5200575"/>
              <a:gd name="connsiteX129-1743" fmla="*/ 761560 w 4048838"/>
              <a:gd name="connsiteY129-1744" fmla="*/ 4193709 h 5200575"/>
              <a:gd name="connsiteX130-1745" fmla="*/ 761560 w 4048838"/>
              <a:gd name="connsiteY130-1746" fmla="*/ 4079725 h 5200575"/>
              <a:gd name="connsiteX131-1747" fmla="*/ 753171 w 4048838"/>
              <a:gd name="connsiteY131-1748" fmla="*/ 4038175 h 5200575"/>
              <a:gd name="connsiteX132-1749" fmla="*/ 634284 w 4048838"/>
              <a:gd name="connsiteY132-1750" fmla="*/ 3959371 h 5200575"/>
              <a:gd name="connsiteX133-1751" fmla="*/ 515397 w 4048838"/>
              <a:gd name="connsiteY133-1752" fmla="*/ 4038175 h 5200575"/>
              <a:gd name="connsiteX134-1753" fmla="*/ 513207 w 4048838"/>
              <a:gd name="connsiteY134-1754" fmla="*/ 4049020 h 5200575"/>
              <a:gd name="connsiteX135-1755" fmla="*/ 513207 w 4048838"/>
              <a:gd name="connsiteY135-1756" fmla="*/ 4202423 h 5200575"/>
              <a:gd name="connsiteX136-1757" fmla="*/ 434404 w 4048838"/>
              <a:gd name="connsiteY136-1758" fmla="*/ 4321311 h 5200575"/>
              <a:gd name="connsiteX137-1759" fmla="*/ 386334 w 4048838"/>
              <a:gd name="connsiteY137-1760" fmla="*/ 4331015 h 5200575"/>
              <a:gd name="connsiteX138-1761" fmla="*/ 386334 w 4048838"/>
              <a:gd name="connsiteY138-1762" fmla="*/ 4331753 h 5200575"/>
              <a:gd name="connsiteX139-1763" fmla="*/ 362854 w 4048838"/>
              <a:gd name="connsiteY139-1764" fmla="*/ 4334120 h 5200575"/>
              <a:gd name="connsiteX140-1765" fmla="*/ 263125 w 4048838"/>
              <a:gd name="connsiteY140-1766" fmla="*/ 4420069 h 5200575"/>
              <a:gd name="connsiteX141-1767" fmla="*/ 260921 w 4048838"/>
              <a:gd name="connsiteY141-1768" fmla="*/ 4432559 h 5200575"/>
              <a:gd name="connsiteX142-1769" fmla="*/ 260921 w 4048838"/>
              <a:gd name="connsiteY142-1770" fmla="*/ 4566467 h 5200575"/>
              <a:gd name="connsiteX143-1771" fmla="*/ 131894 w 4048838"/>
              <a:gd name="connsiteY143-1772" fmla="*/ 4695494 h 5200575"/>
              <a:gd name="connsiteX144-1773" fmla="*/ 131895 w 4048838"/>
              <a:gd name="connsiteY144-1774" fmla="*/ 4695493 h 5200575"/>
              <a:gd name="connsiteX145-1775" fmla="*/ 2868 w 4048838"/>
              <a:gd name="connsiteY145-1776" fmla="*/ 4566466 h 5200575"/>
              <a:gd name="connsiteX146-1777" fmla="*/ 2868 w 4048838"/>
              <a:gd name="connsiteY146-1778" fmla="*/ 4201212 h 5200575"/>
              <a:gd name="connsiteX147-1779" fmla="*/ 664 w 4048838"/>
              <a:gd name="connsiteY147-1780" fmla="*/ 4188722 h 5200575"/>
              <a:gd name="connsiteX148-1781" fmla="*/ 0 w 4048838"/>
              <a:gd name="connsiteY148-1782" fmla="*/ 4187443 h 5200575"/>
              <a:gd name="connsiteX149-1783" fmla="*/ 0 w 4048838"/>
              <a:gd name="connsiteY149-1784" fmla="*/ 693683 h 5200575"/>
              <a:gd name="connsiteX150-1785" fmla="*/ 90123 w 4048838"/>
              <a:gd name="connsiteY150-1786" fmla="*/ 693683 h 5200575"/>
              <a:gd name="connsiteX151-1787" fmla="*/ 134300 w 4048838"/>
              <a:gd name="connsiteY151-1788" fmla="*/ 702601 h 5200575"/>
              <a:gd name="connsiteX152-1789" fmla="*/ 134300 w 4048838"/>
              <a:gd name="connsiteY152-1790" fmla="*/ 703339 h 5200575"/>
              <a:gd name="connsiteX153-1791" fmla="*/ 157780 w 4048838"/>
              <a:gd name="connsiteY153-1792" fmla="*/ 705706 h 5200575"/>
              <a:gd name="connsiteX154-1793" fmla="*/ 257509 w 4048838"/>
              <a:gd name="connsiteY154-1794" fmla="*/ 791655 h 5200575"/>
              <a:gd name="connsiteX155-1795" fmla="*/ 257760 w 4048838"/>
              <a:gd name="connsiteY155-1796" fmla="*/ 793078 h 5200575"/>
              <a:gd name="connsiteX156-1797" fmla="*/ 257760 w 4048838"/>
              <a:gd name="connsiteY156-1798" fmla="*/ 1061403 h 5200575"/>
              <a:gd name="connsiteX157-1799" fmla="*/ 386787 w 4048838"/>
              <a:gd name="connsiteY157-1800" fmla="*/ 1190430 h 5200575"/>
              <a:gd name="connsiteX158-1801" fmla="*/ 386786 w 4048838"/>
              <a:gd name="connsiteY158-1802" fmla="*/ 1190429 h 5200575"/>
              <a:gd name="connsiteX159-1803" fmla="*/ 515813 w 4048838"/>
              <a:gd name="connsiteY159-1804" fmla="*/ 1061402 h 5200575"/>
              <a:gd name="connsiteX160-1805" fmla="*/ 515813 w 4048838"/>
              <a:gd name="connsiteY160-1806" fmla="*/ 781383 h 5200575"/>
              <a:gd name="connsiteX161-1807" fmla="*/ 517816 w 4048838"/>
              <a:gd name="connsiteY161-1808" fmla="*/ 770032 h 5200575"/>
              <a:gd name="connsiteX162-1809" fmla="*/ 617545 w 4048838"/>
              <a:gd name="connsiteY162-1810" fmla="*/ 684083 h 5200575"/>
              <a:gd name="connsiteX163-1811" fmla="*/ 641025 w 4048838"/>
              <a:gd name="connsiteY163-1812" fmla="*/ 681716 h 5200575"/>
              <a:gd name="connsiteX164-1813" fmla="*/ 641025 w 4048838"/>
              <a:gd name="connsiteY164-1814" fmla="*/ 680978 h 5200575"/>
              <a:gd name="connsiteX165-1815" fmla="*/ 689095 w 4048838"/>
              <a:gd name="connsiteY165-1816" fmla="*/ 671274 h 5200575"/>
              <a:gd name="connsiteX166-1817" fmla="*/ 767898 w 4048838"/>
              <a:gd name="connsiteY166-1818" fmla="*/ 552386 h 5200575"/>
              <a:gd name="connsiteX167-1819" fmla="*/ 767898 w 4048838"/>
              <a:gd name="connsiteY167-1820" fmla="*/ 462256 h 5200575"/>
              <a:gd name="connsiteX168-1821" fmla="*/ 776287 w 4048838"/>
              <a:gd name="connsiteY168-1822" fmla="*/ 420706 h 5200575"/>
              <a:gd name="connsiteX169-1823" fmla="*/ 895174 w 4048838"/>
              <a:gd name="connsiteY169-1824" fmla="*/ 341902 h 5200575"/>
              <a:gd name="connsiteX170-1825" fmla="*/ 1014061 w 4048838"/>
              <a:gd name="connsiteY170-1826" fmla="*/ 420706 h 5200575"/>
              <a:gd name="connsiteX171-1827" fmla="*/ 1016251 w 4048838"/>
              <a:gd name="connsiteY171-1828" fmla="*/ 431550 h 5200575"/>
              <a:gd name="connsiteX172-1829" fmla="*/ 1016251 w 4048838"/>
              <a:gd name="connsiteY172-1830" fmla="*/ 672420 h 5200575"/>
              <a:gd name="connsiteX173-1831" fmla="*/ 1095054 w 4048838"/>
              <a:gd name="connsiteY173-1832" fmla="*/ 791308 h 5200575"/>
              <a:gd name="connsiteX174-1833" fmla="*/ 1143124 w 4048838"/>
              <a:gd name="connsiteY174-1834" fmla="*/ 801012 h 5200575"/>
              <a:gd name="connsiteX175-1835" fmla="*/ 1143124 w 4048838"/>
              <a:gd name="connsiteY175-1836" fmla="*/ 801750 h 5200575"/>
              <a:gd name="connsiteX176-1837" fmla="*/ 1166604 w 4048838"/>
              <a:gd name="connsiteY176-1838" fmla="*/ 804117 h 5200575"/>
              <a:gd name="connsiteX177-1839" fmla="*/ 1266333 w 4048838"/>
              <a:gd name="connsiteY177-1840" fmla="*/ 890066 h 5200575"/>
              <a:gd name="connsiteX178-1841" fmla="*/ 1266585 w 4048838"/>
              <a:gd name="connsiteY178-1842" fmla="*/ 891495 h 5200575"/>
              <a:gd name="connsiteX179-1843" fmla="*/ 1266585 w 4048838"/>
              <a:gd name="connsiteY179-1844" fmla="*/ 996136 h 5200575"/>
              <a:gd name="connsiteX180-1845" fmla="*/ 1395612 w 4048838"/>
              <a:gd name="connsiteY180-1846" fmla="*/ 1125163 h 5200575"/>
              <a:gd name="connsiteX181-1847" fmla="*/ 1395611 w 4048838"/>
              <a:gd name="connsiteY181-1848" fmla="*/ 1125162 h 5200575"/>
              <a:gd name="connsiteX182-1849" fmla="*/ 1524638 w 4048838"/>
              <a:gd name="connsiteY182-1850" fmla="*/ 996135 h 5200575"/>
              <a:gd name="connsiteX0-1851" fmla="*/ 1524638 w 4048838"/>
              <a:gd name="connsiteY0-1852" fmla="*/ 996135 h 5200575"/>
              <a:gd name="connsiteX1-1853" fmla="*/ 1524639 w 4048838"/>
              <a:gd name="connsiteY1-1854" fmla="*/ 1012658 h 5200575"/>
              <a:gd name="connsiteX2-1855" fmla="*/ 1534777 w 4048838"/>
              <a:gd name="connsiteY2-1856" fmla="*/ 962439 h 5200575"/>
              <a:gd name="connsiteX3-1857" fmla="*/ 1653665 w 4048838"/>
              <a:gd name="connsiteY3-1858" fmla="*/ 883635 h 5200575"/>
              <a:gd name="connsiteX4-1859" fmla="*/ 1772552 w 4048838"/>
              <a:gd name="connsiteY4-1860" fmla="*/ 962439 h 5200575"/>
              <a:gd name="connsiteX5-1861" fmla="*/ 1782316 w 4048838"/>
              <a:gd name="connsiteY5-1862" fmla="*/ 1010799 h 5200575"/>
              <a:gd name="connsiteX6-1863" fmla="*/ 1782316 w 4048838"/>
              <a:gd name="connsiteY6-1864" fmla="*/ 1597201 h 5200575"/>
              <a:gd name="connsiteX7-1865" fmla="*/ 1911343 w 4048838"/>
              <a:gd name="connsiteY7-1866" fmla="*/ 1726228 h 5200575"/>
              <a:gd name="connsiteX8-1867" fmla="*/ 1911342 w 4048838"/>
              <a:gd name="connsiteY8-1868" fmla="*/ 1726227 h 5200575"/>
              <a:gd name="connsiteX9-1869" fmla="*/ 2040369 w 4048838"/>
              <a:gd name="connsiteY9-1870" fmla="*/ 1597200 h 5200575"/>
              <a:gd name="connsiteX10-1871" fmla="*/ 2040370 w 4048838"/>
              <a:gd name="connsiteY10-1872" fmla="*/ 700238 h 5200575"/>
              <a:gd name="connsiteX11-1873" fmla="*/ 2050508 w 4048838"/>
              <a:gd name="connsiteY11-1874" fmla="*/ 650019 h 5200575"/>
              <a:gd name="connsiteX12-1875" fmla="*/ 2169396 w 4048838"/>
              <a:gd name="connsiteY12-1876" fmla="*/ 571215 h 5200575"/>
              <a:gd name="connsiteX13-1877" fmla="*/ 2288283 w 4048838"/>
              <a:gd name="connsiteY13-1878" fmla="*/ 650019 h 5200575"/>
              <a:gd name="connsiteX14-1879" fmla="*/ 2291881 w 4048838"/>
              <a:gd name="connsiteY14-1880" fmla="*/ 667838 h 5200575"/>
              <a:gd name="connsiteX15-1881" fmla="*/ 2291881 w 4048838"/>
              <a:gd name="connsiteY15-1882" fmla="*/ 976784 h 5200575"/>
              <a:gd name="connsiteX16-1883" fmla="*/ 2420908 w 4048838"/>
              <a:gd name="connsiteY16-1884" fmla="*/ 1105811 h 5200575"/>
              <a:gd name="connsiteX17-1885" fmla="*/ 2420907 w 4048838"/>
              <a:gd name="connsiteY17-1886" fmla="*/ 1105810 h 5200575"/>
              <a:gd name="connsiteX18-1887" fmla="*/ 2549934 w 4048838"/>
              <a:gd name="connsiteY18-1888" fmla="*/ 976783 h 5200575"/>
              <a:gd name="connsiteX19-1889" fmla="*/ 2549934 w 4048838"/>
              <a:gd name="connsiteY19-1890" fmla="*/ 930045 h 5200575"/>
              <a:gd name="connsiteX20-1891" fmla="*/ 2568603 w 4048838"/>
              <a:gd name="connsiteY20-1892" fmla="*/ 897503 h 5200575"/>
              <a:gd name="connsiteX21-1893" fmla="*/ 2645668 w 4048838"/>
              <a:gd name="connsiteY21-1894" fmla="*/ 851059 h 5200575"/>
              <a:gd name="connsiteX22-1895" fmla="*/ 2669148 w 4048838"/>
              <a:gd name="connsiteY22-1896" fmla="*/ 848692 h 5200575"/>
              <a:gd name="connsiteX23-1897" fmla="*/ 2669148 w 4048838"/>
              <a:gd name="connsiteY23-1898" fmla="*/ 847954 h 5200575"/>
              <a:gd name="connsiteX24-1899" fmla="*/ 2717218 w 4048838"/>
              <a:gd name="connsiteY24-1900" fmla="*/ 838250 h 5200575"/>
              <a:gd name="connsiteX25-1901" fmla="*/ 2796021 w 4048838"/>
              <a:gd name="connsiteY25-1902" fmla="*/ 719362 h 5200575"/>
              <a:gd name="connsiteX26-1903" fmla="*/ 2796021 w 4048838"/>
              <a:gd name="connsiteY26-1904" fmla="*/ 605378 h 5200575"/>
              <a:gd name="connsiteX27-1905" fmla="*/ 2804410 w 4048838"/>
              <a:gd name="connsiteY27-1906" fmla="*/ 563828 h 5200575"/>
              <a:gd name="connsiteX28-1907" fmla="*/ 2923297 w 4048838"/>
              <a:gd name="connsiteY28-1908" fmla="*/ 485024 h 5200575"/>
              <a:gd name="connsiteX29-1909" fmla="*/ 3042184 w 4048838"/>
              <a:gd name="connsiteY29-1910" fmla="*/ 563828 h 5200575"/>
              <a:gd name="connsiteX30-1911" fmla="*/ 3044374 w 4048838"/>
              <a:gd name="connsiteY30-1912" fmla="*/ 574673 h 5200575"/>
              <a:gd name="connsiteX31-1913" fmla="*/ 3044374 w 4048838"/>
              <a:gd name="connsiteY31-1914" fmla="*/ 728076 h 5200575"/>
              <a:gd name="connsiteX32-1915" fmla="*/ 3123177 w 4048838"/>
              <a:gd name="connsiteY32-1916" fmla="*/ 846964 h 5200575"/>
              <a:gd name="connsiteX33-1917" fmla="*/ 3171247 w 4048838"/>
              <a:gd name="connsiteY33-1918" fmla="*/ 856668 h 5200575"/>
              <a:gd name="connsiteX34-1919" fmla="*/ 3171247 w 4048838"/>
              <a:gd name="connsiteY34-1920" fmla="*/ 857406 h 5200575"/>
              <a:gd name="connsiteX35-1921" fmla="*/ 3194727 w 4048838"/>
              <a:gd name="connsiteY35-1922" fmla="*/ 859773 h 5200575"/>
              <a:gd name="connsiteX36-1923" fmla="*/ 3294455 w 4048838"/>
              <a:gd name="connsiteY36-1924" fmla="*/ 945722 h 5200575"/>
              <a:gd name="connsiteX37-1925" fmla="*/ 3296659 w 4048838"/>
              <a:gd name="connsiteY37-1926" fmla="*/ 958212 h 5200575"/>
              <a:gd name="connsiteX38-1927" fmla="*/ 3296659 w 4048838"/>
              <a:gd name="connsiteY38-1928" fmla="*/ 1092120 h 5200575"/>
              <a:gd name="connsiteX39-1929" fmla="*/ 3425686 w 4048838"/>
              <a:gd name="connsiteY39-1930" fmla="*/ 1221147 h 5200575"/>
              <a:gd name="connsiteX40-1931" fmla="*/ 3425685 w 4048838"/>
              <a:gd name="connsiteY40-1932" fmla="*/ 1221146 h 5200575"/>
              <a:gd name="connsiteX41-1933" fmla="*/ 3554712 w 4048838"/>
              <a:gd name="connsiteY41-1934" fmla="*/ 1092119 h 5200575"/>
              <a:gd name="connsiteX42-1935" fmla="*/ 3554712 w 4048838"/>
              <a:gd name="connsiteY42-1936" fmla="*/ 726865 h 5200575"/>
              <a:gd name="connsiteX43-1937" fmla="*/ 3556916 w 4048838"/>
              <a:gd name="connsiteY43-1938" fmla="*/ 714375 h 5200575"/>
              <a:gd name="connsiteX44-1939" fmla="*/ 3656645 w 4048838"/>
              <a:gd name="connsiteY44-1940" fmla="*/ 628426 h 5200575"/>
              <a:gd name="connsiteX45-1941" fmla="*/ 3680125 w 4048838"/>
              <a:gd name="connsiteY45-1942" fmla="*/ 626059 h 5200575"/>
              <a:gd name="connsiteX46-1943" fmla="*/ 3680125 w 4048838"/>
              <a:gd name="connsiteY46-1944" fmla="*/ 625321 h 5200575"/>
              <a:gd name="connsiteX47-1945" fmla="*/ 3728195 w 4048838"/>
              <a:gd name="connsiteY47-1946" fmla="*/ 615617 h 5200575"/>
              <a:gd name="connsiteX48-1947" fmla="*/ 3806998 w 4048838"/>
              <a:gd name="connsiteY48-1948" fmla="*/ 496729 h 5200575"/>
              <a:gd name="connsiteX49-1949" fmla="*/ 3806998 w 4048838"/>
              <a:gd name="connsiteY49-1950" fmla="*/ 120354 h 5200575"/>
              <a:gd name="connsiteX50-1951" fmla="*/ 3815387 w 4048838"/>
              <a:gd name="connsiteY50-1952" fmla="*/ 78804 h 5200575"/>
              <a:gd name="connsiteX51-1953" fmla="*/ 3934274 w 4048838"/>
              <a:gd name="connsiteY51-1954" fmla="*/ 0 h 5200575"/>
              <a:gd name="connsiteX52-1955" fmla="*/ 4033837 w 4048838"/>
              <a:gd name="connsiteY52-1956" fmla="*/ 46954 h 5200575"/>
              <a:gd name="connsiteX53-1957" fmla="*/ 4047851 w 4048838"/>
              <a:gd name="connsiteY53-1958" fmla="*/ 70052 h 5200575"/>
              <a:gd name="connsiteX54-1959" fmla="*/ 4047851 w 4048838"/>
              <a:gd name="connsiteY54-1960" fmla="*/ 1915988 h 5200575"/>
              <a:gd name="connsiteX55-1961" fmla="*/ 4048838 w 4048838"/>
              <a:gd name="connsiteY55-1962" fmla="*/ 1915988 h 5200575"/>
              <a:gd name="connsiteX56-1963" fmla="*/ 4048838 w 4048838"/>
              <a:gd name="connsiteY56-1964" fmla="*/ 2992458 h 5200575"/>
              <a:gd name="connsiteX57-1965" fmla="*/ 3970035 w 4048838"/>
              <a:gd name="connsiteY57-1966" fmla="*/ 3111346 h 5200575"/>
              <a:gd name="connsiteX58-1967" fmla="*/ 3921965 w 4048838"/>
              <a:gd name="connsiteY58-1968" fmla="*/ 3121050 h 5200575"/>
              <a:gd name="connsiteX59-1969" fmla="*/ 3921965 w 4048838"/>
              <a:gd name="connsiteY59-1970" fmla="*/ 3121788 h 5200575"/>
              <a:gd name="connsiteX60-1971" fmla="*/ 3898485 w 4048838"/>
              <a:gd name="connsiteY60-1972" fmla="*/ 3124155 h 5200575"/>
              <a:gd name="connsiteX61-1973" fmla="*/ 3821421 w 4048838"/>
              <a:gd name="connsiteY61-1974" fmla="*/ 3170599 h 5200575"/>
              <a:gd name="connsiteX62-1975" fmla="*/ 3800256 w 4048838"/>
              <a:gd name="connsiteY62-1976" fmla="*/ 3207490 h 5200575"/>
              <a:gd name="connsiteX63-1977" fmla="*/ 3800256 w 4048838"/>
              <a:gd name="connsiteY63-1978" fmla="*/ 3270804 h 5200575"/>
              <a:gd name="connsiteX64-1979" fmla="*/ 3721453 w 4048838"/>
              <a:gd name="connsiteY64-1980" fmla="*/ 3389692 h 5200575"/>
              <a:gd name="connsiteX65-1981" fmla="*/ 3673383 w 4048838"/>
              <a:gd name="connsiteY65-1982" fmla="*/ 3399396 h 5200575"/>
              <a:gd name="connsiteX66-1983" fmla="*/ 3673383 w 4048838"/>
              <a:gd name="connsiteY66-1984" fmla="*/ 3400134 h 5200575"/>
              <a:gd name="connsiteX67-1985" fmla="*/ 3649903 w 4048838"/>
              <a:gd name="connsiteY67-1986" fmla="*/ 3402501 h 5200575"/>
              <a:gd name="connsiteX68-1987" fmla="*/ 3550174 w 4048838"/>
              <a:gd name="connsiteY68-1988" fmla="*/ 3488450 h 5200575"/>
              <a:gd name="connsiteX69-1989" fmla="*/ 3550154 w 4048838"/>
              <a:gd name="connsiteY69-1990" fmla="*/ 3488563 h 5200575"/>
              <a:gd name="connsiteX70-1991" fmla="*/ 3550154 w 4048838"/>
              <a:gd name="connsiteY70-1992" fmla="*/ 4048356 h 5200575"/>
              <a:gd name="connsiteX71-1993" fmla="*/ 3471351 w 4048838"/>
              <a:gd name="connsiteY71-1994" fmla="*/ 4167244 h 5200575"/>
              <a:gd name="connsiteX72-1995" fmla="*/ 3423281 w 4048838"/>
              <a:gd name="connsiteY72-1996" fmla="*/ 4176948 h 5200575"/>
              <a:gd name="connsiteX73-1997" fmla="*/ 3423281 w 4048838"/>
              <a:gd name="connsiteY73-1998" fmla="*/ 4177686 h 5200575"/>
              <a:gd name="connsiteX74-1999" fmla="*/ 3399801 w 4048838"/>
              <a:gd name="connsiteY74-2000" fmla="*/ 4180053 h 5200575"/>
              <a:gd name="connsiteX75-2001" fmla="*/ 3300072 w 4048838"/>
              <a:gd name="connsiteY75-2002" fmla="*/ 4266002 h 5200575"/>
              <a:gd name="connsiteX76-2003" fmla="*/ 3299821 w 4048838"/>
              <a:gd name="connsiteY76-2004" fmla="*/ 4267425 h 5200575"/>
              <a:gd name="connsiteX77-2005" fmla="*/ 3299821 w 4048838"/>
              <a:gd name="connsiteY77-2006" fmla="*/ 4535750 h 5200575"/>
              <a:gd name="connsiteX78-2007" fmla="*/ 3170794 w 4048838"/>
              <a:gd name="connsiteY78-2008" fmla="*/ 4664777 h 5200575"/>
              <a:gd name="connsiteX79-2009" fmla="*/ 3170795 w 4048838"/>
              <a:gd name="connsiteY79-2010" fmla="*/ 4664776 h 5200575"/>
              <a:gd name="connsiteX80-2011" fmla="*/ 3041768 w 4048838"/>
              <a:gd name="connsiteY80-2012" fmla="*/ 4535749 h 5200575"/>
              <a:gd name="connsiteX81-2013" fmla="*/ 3041768 w 4048838"/>
              <a:gd name="connsiteY81-2014" fmla="*/ 4255730 h 5200575"/>
              <a:gd name="connsiteX82-2015" fmla="*/ 3039765 w 4048838"/>
              <a:gd name="connsiteY82-2016" fmla="*/ 4244379 h 5200575"/>
              <a:gd name="connsiteX83-2017" fmla="*/ 2940036 w 4048838"/>
              <a:gd name="connsiteY83-2018" fmla="*/ 4158430 h 5200575"/>
              <a:gd name="connsiteX84-2019" fmla="*/ 2916556 w 4048838"/>
              <a:gd name="connsiteY84-2020" fmla="*/ 4156063 h 5200575"/>
              <a:gd name="connsiteX85-2021" fmla="*/ 2916556 w 4048838"/>
              <a:gd name="connsiteY85-2022" fmla="*/ 4155325 h 5200575"/>
              <a:gd name="connsiteX86-2023" fmla="*/ 2868486 w 4048838"/>
              <a:gd name="connsiteY86-2024" fmla="*/ 4145621 h 5200575"/>
              <a:gd name="connsiteX87-2025" fmla="*/ 2789683 w 4048838"/>
              <a:gd name="connsiteY87-2026" fmla="*/ 4026733 h 5200575"/>
              <a:gd name="connsiteX88-2027" fmla="*/ 2789683 w 4048838"/>
              <a:gd name="connsiteY88-2028" fmla="*/ 3936603 h 5200575"/>
              <a:gd name="connsiteX89-2029" fmla="*/ 2781294 w 4048838"/>
              <a:gd name="connsiteY89-2030" fmla="*/ 3895053 h 5200575"/>
              <a:gd name="connsiteX90-2031" fmla="*/ 2662407 w 4048838"/>
              <a:gd name="connsiteY90-2032" fmla="*/ 3816249 h 5200575"/>
              <a:gd name="connsiteX91-2033" fmla="*/ 2543520 w 4048838"/>
              <a:gd name="connsiteY91-2034" fmla="*/ 3895053 h 5200575"/>
              <a:gd name="connsiteX92-2035" fmla="*/ 2541330 w 4048838"/>
              <a:gd name="connsiteY92-2036" fmla="*/ 3905897 h 5200575"/>
              <a:gd name="connsiteX93-2037" fmla="*/ 2541330 w 4048838"/>
              <a:gd name="connsiteY93-2038" fmla="*/ 4146767 h 5200575"/>
              <a:gd name="connsiteX94-2039" fmla="*/ 2462527 w 4048838"/>
              <a:gd name="connsiteY94-2040" fmla="*/ 4265655 h 5200575"/>
              <a:gd name="connsiteX95-2041" fmla="*/ 2414457 w 4048838"/>
              <a:gd name="connsiteY95-2042" fmla="*/ 4275359 h 5200575"/>
              <a:gd name="connsiteX96-2043" fmla="*/ 2414457 w 4048838"/>
              <a:gd name="connsiteY96-2044" fmla="*/ 4276097 h 5200575"/>
              <a:gd name="connsiteX97-2045" fmla="*/ 2390977 w 4048838"/>
              <a:gd name="connsiteY97-2046" fmla="*/ 4278464 h 5200575"/>
              <a:gd name="connsiteX98-2047" fmla="*/ 2291248 w 4048838"/>
              <a:gd name="connsiteY98-2048" fmla="*/ 4364413 h 5200575"/>
              <a:gd name="connsiteX99-2049" fmla="*/ 2290996 w 4048838"/>
              <a:gd name="connsiteY99-2050" fmla="*/ 4365842 h 5200575"/>
              <a:gd name="connsiteX100-2051" fmla="*/ 2290996 w 4048838"/>
              <a:gd name="connsiteY100-2052" fmla="*/ 4470483 h 5200575"/>
              <a:gd name="connsiteX101-2053" fmla="*/ 2161969 w 4048838"/>
              <a:gd name="connsiteY101-2054" fmla="*/ 4599510 h 5200575"/>
              <a:gd name="connsiteX102-2055" fmla="*/ 2161970 w 4048838"/>
              <a:gd name="connsiteY102-2056" fmla="*/ 4599509 h 5200575"/>
              <a:gd name="connsiteX103-2057" fmla="*/ 2032943 w 4048838"/>
              <a:gd name="connsiteY103-2058" fmla="*/ 4470482 h 5200575"/>
              <a:gd name="connsiteX104-2059" fmla="*/ 2032942 w 4048838"/>
              <a:gd name="connsiteY104-2060" fmla="*/ 4487005 h 5200575"/>
              <a:gd name="connsiteX105-2061" fmla="*/ 2022804 w 4048838"/>
              <a:gd name="connsiteY105-2062" fmla="*/ 4436786 h 5200575"/>
              <a:gd name="connsiteX106-2063" fmla="*/ 1903916 w 4048838"/>
              <a:gd name="connsiteY106-2064" fmla="*/ 4357982 h 5200575"/>
              <a:gd name="connsiteX107-2065" fmla="*/ 1785029 w 4048838"/>
              <a:gd name="connsiteY107-2066" fmla="*/ 4436786 h 5200575"/>
              <a:gd name="connsiteX108-2067" fmla="*/ 1775265 w 4048838"/>
              <a:gd name="connsiteY108-2068" fmla="*/ 4485146 h 5200575"/>
              <a:gd name="connsiteX109-2069" fmla="*/ 1775265 w 4048838"/>
              <a:gd name="connsiteY109-2070" fmla="*/ 5071548 h 5200575"/>
              <a:gd name="connsiteX110-2071" fmla="*/ 1646238 w 4048838"/>
              <a:gd name="connsiteY110-2072" fmla="*/ 5200575 h 5200575"/>
              <a:gd name="connsiteX111-2073" fmla="*/ 1646239 w 4048838"/>
              <a:gd name="connsiteY111-2074" fmla="*/ 5200574 h 5200575"/>
              <a:gd name="connsiteX112-2075" fmla="*/ 1517212 w 4048838"/>
              <a:gd name="connsiteY112-2076" fmla="*/ 5071547 h 5200575"/>
              <a:gd name="connsiteX113-2077" fmla="*/ 1517211 w 4048838"/>
              <a:gd name="connsiteY113-2078" fmla="*/ 4174585 h 5200575"/>
              <a:gd name="connsiteX114-2079" fmla="*/ 1507073 w 4048838"/>
              <a:gd name="connsiteY114-2080" fmla="*/ 4124366 h 5200575"/>
              <a:gd name="connsiteX115-2081" fmla="*/ 1388185 w 4048838"/>
              <a:gd name="connsiteY115-2082" fmla="*/ 4045562 h 5200575"/>
              <a:gd name="connsiteX116-2083" fmla="*/ 1269298 w 4048838"/>
              <a:gd name="connsiteY116-2084" fmla="*/ 4124366 h 5200575"/>
              <a:gd name="connsiteX117-2085" fmla="*/ 1265700 w 4048838"/>
              <a:gd name="connsiteY117-2086" fmla="*/ 4142185 h 5200575"/>
              <a:gd name="connsiteX118-2087" fmla="*/ 1265700 w 4048838"/>
              <a:gd name="connsiteY118-2088" fmla="*/ 4451131 h 5200575"/>
              <a:gd name="connsiteX119-2089" fmla="*/ 1136673 w 4048838"/>
              <a:gd name="connsiteY119-2090" fmla="*/ 4580158 h 5200575"/>
              <a:gd name="connsiteX120-2091" fmla="*/ 1136674 w 4048838"/>
              <a:gd name="connsiteY120-2092" fmla="*/ 4580157 h 5200575"/>
              <a:gd name="connsiteX121-2093" fmla="*/ 1007647 w 4048838"/>
              <a:gd name="connsiteY121-2094" fmla="*/ 4451130 h 5200575"/>
              <a:gd name="connsiteX122-2095" fmla="*/ 1007647 w 4048838"/>
              <a:gd name="connsiteY122-2096" fmla="*/ 4404392 h 5200575"/>
              <a:gd name="connsiteX123-2097" fmla="*/ 988978 w 4048838"/>
              <a:gd name="connsiteY123-2098" fmla="*/ 4371850 h 5200575"/>
              <a:gd name="connsiteX124-2099" fmla="*/ 911913 w 4048838"/>
              <a:gd name="connsiteY124-2100" fmla="*/ 4325406 h 5200575"/>
              <a:gd name="connsiteX125-2101" fmla="*/ 888433 w 4048838"/>
              <a:gd name="connsiteY125-2102" fmla="*/ 4323039 h 5200575"/>
              <a:gd name="connsiteX126-2103" fmla="*/ 888433 w 4048838"/>
              <a:gd name="connsiteY126-2104" fmla="*/ 4322301 h 5200575"/>
              <a:gd name="connsiteX127-2105" fmla="*/ 840363 w 4048838"/>
              <a:gd name="connsiteY127-2106" fmla="*/ 4312597 h 5200575"/>
              <a:gd name="connsiteX128-2107" fmla="*/ 761560 w 4048838"/>
              <a:gd name="connsiteY128-2108" fmla="*/ 4193709 h 5200575"/>
              <a:gd name="connsiteX129-2109" fmla="*/ 761560 w 4048838"/>
              <a:gd name="connsiteY129-2110" fmla="*/ 4079725 h 5200575"/>
              <a:gd name="connsiteX130-2111" fmla="*/ 753171 w 4048838"/>
              <a:gd name="connsiteY130-2112" fmla="*/ 4038175 h 5200575"/>
              <a:gd name="connsiteX131-2113" fmla="*/ 634284 w 4048838"/>
              <a:gd name="connsiteY131-2114" fmla="*/ 3959371 h 5200575"/>
              <a:gd name="connsiteX132-2115" fmla="*/ 515397 w 4048838"/>
              <a:gd name="connsiteY132-2116" fmla="*/ 4038175 h 5200575"/>
              <a:gd name="connsiteX133-2117" fmla="*/ 513207 w 4048838"/>
              <a:gd name="connsiteY133-2118" fmla="*/ 4049020 h 5200575"/>
              <a:gd name="connsiteX134-2119" fmla="*/ 513207 w 4048838"/>
              <a:gd name="connsiteY134-2120" fmla="*/ 4202423 h 5200575"/>
              <a:gd name="connsiteX135-2121" fmla="*/ 434404 w 4048838"/>
              <a:gd name="connsiteY135-2122" fmla="*/ 4321311 h 5200575"/>
              <a:gd name="connsiteX136-2123" fmla="*/ 386334 w 4048838"/>
              <a:gd name="connsiteY136-2124" fmla="*/ 4331015 h 5200575"/>
              <a:gd name="connsiteX137-2125" fmla="*/ 386334 w 4048838"/>
              <a:gd name="connsiteY137-2126" fmla="*/ 4331753 h 5200575"/>
              <a:gd name="connsiteX138-2127" fmla="*/ 362854 w 4048838"/>
              <a:gd name="connsiteY138-2128" fmla="*/ 4334120 h 5200575"/>
              <a:gd name="connsiteX139-2129" fmla="*/ 263125 w 4048838"/>
              <a:gd name="connsiteY139-2130" fmla="*/ 4420069 h 5200575"/>
              <a:gd name="connsiteX140-2131" fmla="*/ 260921 w 4048838"/>
              <a:gd name="connsiteY140-2132" fmla="*/ 4432559 h 5200575"/>
              <a:gd name="connsiteX141-2133" fmla="*/ 260921 w 4048838"/>
              <a:gd name="connsiteY141-2134" fmla="*/ 4566467 h 5200575"/>
              <a:gd name="connsiteX142-2135" fmla="*/ 131894 w 4048838"/>
              <a:gd name="connsiteY142-2136" fmla="*/ 4695494 h 5200575"/>
              <a:gd name="connsiteX143-2137" fmla="*/ 131895 w 4048838"/>
              <a:gd name="connsiteY143-2138" fmla="*/ 4695493 h 5200575"/>
              <a:gd name="connsiteX144-2139" fmla="*/ 2868 w 4048838"/>
              <a:gd name="connsiteY144-2140" fmla="*/ 4566466 h 5200575"/>
              <a:gd name="connsiteX145-2141" fmla="*/ 2868 w 4048838"/>
              <a:gd name="connsiteY145-2142" fmla="*/ 4201212 h 5200575"/>
              <a:gd name="connsiteX146-2143" fmla="*/ 664 w 4048838"/>
              <a:gd name="connsiteY146-2144" fmla="*/ 4188722 h 5200575"/>
              <a:gd name="connsiteX147-2145" fmla="*/ 0 w 4048838"/>
              <a:gd name="connsiteY147-2146" fmla="*/ 4187443 h 5200575"/>
              <a:gd name="connsiteX148-2147" fmla="*/ 0 w 4048838"/>
              <a:gd name="connsiteY148-2148" fmla="*/ 693683 h 5200575"/>
              <a:gd name="connsiteX149-2149" fmla="*/ 90123 w 4048838"/>
              <a:gd name="connsiteY149-2150" fmla="*/ 693683 h 5200575"/>
              <a:gd name="connsiteX150-2151" fmla="*/ 134300 w 4048838"/>
              <a:gd name="connsiteY150-2152" fmla="*/ 702601 h 5200575"/>
              <a:gd name="connsiteX151-2153" fmla="*/ 134300 w 4048838"/>
              <a:gd name="connsiteY151-2154" fmla="*/ 703339 h 5200575"/>
              <a:gd name="connsiteX152-2155" fmla="*/ 157780 w 4048838"/>
              <a:gd name="connsiteY152-2156" fmla="*/ 705706 h 5200575"/>
              <a:gd name="connsiteX153-2157" fmla="*/ 257509 w 4048838"/>
              <a:gd name="connsiteY153-2158" fmla="*/ 791655 h 5200575"/>
              <a:gd name="connsiteX154-2159" fmla="*/ 257760 w 4048838"/>
              <a:gd name="connsiteY154-2160" fmla="*/ 793078 h 5200575"/>
              <a:gd name="connsiteX155-2161" fmla="*/ 257760 w 4048838"/>
              <a:gd name="connsiteY155-2162" fmla="*/ 1061403 h 5200575"/>
              <a:gd name="connsiteX156-2163" fmla="*/ 386787 w 4048838"/>
              <a:gd name="connsiteY156-2164" fmla="*/ 1190430 h 5200575"/>
              <a:gd name="connsiteX157-2165" fmla="*/ 386786 w 4048838"/>
              <a:gd name="connsiteY157-2166" fmla="*/ 1190429 h 5200575"/>
              <a:gd name="connsiteX158-2167" fmla="*/ 515813 w 4048838"/>
              <a:gd name="connsiteY158-2168" fmla="*/ 1061402 h 5200575"/>
              <a:gd name="connsiteX159-2169" fmla="*/ 515813 w 4048838"/>
              <a:gd name="connsiteY159-2170" fmla="*/ 781383 h 5200575"/>
              <a:gd name="connsiteX160-2171" fmla="*/ 517816 w 4048838"/>
              <a:gd name="connsiteY160-2172" fmla="*/ 770032 h 5200575"/>
              <a:gd name="connsiteX161-2173" fmla="*/ 617545 w 4048838"/>
              <a:gd name="connsiteY161-2174" fmla="*/ 684083 h 5200575"/>
              <a:gd name="connsiteX162-2175" fmla="*/ 641025 w 4048838"/>
              <a:gd name="connsiteY162-2176" fmla="*/ 681716 h 5200575"/>
              <a:gd name="connsiteX163-2177" fmla="*/ 641025 w 4048838"/>
              <a:gd name="connsiteY163-2178" fmla="*/ 680978 h 5200575"/>
              <a:gd name="connsiteX164-2179" fmla="*/ 689095 w 4048838"/>
              <a:gd name="connsiteY164-2180" fmla="*/ 671274 h 5200575"/>
              <a:gd name="connsiteX165-2181" fmla="*/ 767898 w 4048838"/>
              <a:gd name="connsiteY165-2182" fmla="*/ 552386 h 5200575"/>
              <a:gd name="connsiteX166-2183" fmla="*/ 767898 w 4048838"/>
              <a:gd name="connsiteY166-2184" fmla="*/ 462256 h 5200575"/>
              <a:gd name="connsiteX167-2185" fmla="*/ 776287 w 4048838"/>
              <a:gd name="connsiteY167-2186" fmla="*/ 420706 h 5200575"/>
              <a:gd name="connsiteX168-2187" fmla="*/ 895174 w 4048838"/>
              <a:gd name="connsiteY168-2188" fmla="*/ 341902 h 5200575"/>
              <a:gd name="connsiteX169-2189" fmla="*/ 1014061 w 4048838"/>
              <a:gd name="connsiteY169-2190" fmla="*/ 420706 h 5200575"/>
              <a:gd name="connsiteX170-2191" fmla="*/ 1016251 w 4048838"/>
              <a:gd name="connsiteY170-2192" fmla="*/ 431550 h 5200575"/>
              <a:gd name="connsiteX171-2193" fmla="*/ 1016251 w 4048838"/>
              <a:gd name="connsiteY171-2194" fmla="*/ 672420 h 5200575"/>
              <a:gd name="connsiteX172-2195" fmla="*/ 1095054 w 4048838"/>
              <a:gd name="connsiteY172-2196" fmla="*/ 791308 h 5200575"/>
              <a:gd name="connsiteX173-2197" fmla="*/ 1143124 w 4048838"/>
              <a:gd name="connsiteY173-2198" fmla="*/ 801012 h 5200575"/>
              <a:gd name="connsiteX174-2199" fmla="*/ 1143124 w 4048838"/>
              <a:gd name="connsiteY174-2200" fmla="*/ 801750 h 5200575"/>
              <a:gd name="connsiteX175-2201" fmla="*/ 1166604 w 4048838"/>
              <a:gd name="connsiteY175-2202" fmla="*/ 804117 h 5200575"/>
              <a:gd name="connsiteX176-2203" fmla="*/ 1266333 w 4048838"/>
              <a:gd name="connsiteY176-2204" fmla="*/ 890066 h 5200575"/>
              <a:gd name="connsiteX177-2205" fmla="*/ 1266585 w 4048838"/>
              <a:gd name="connsiteY177-2206" fmla="*/ 891495 h 5200575"/>
              <a:gd name="connsiteX178-2207" fmla="*/ 1266585 w 4048838"/>
              <a:gd name="connsiteY178-2208" fmla="*/ 996136 h 5200575"/>
              <a:gd name="connsiteX179-2209" fmla="*/ 1395612 w 4048838"/>
              <a:gd name="connsiteY179-2210" fmla="*/ 1125163 h 5200575"/>
              <a:gd name="connsiteX180-2211" fmla="*/ 1395611 w 4048838"/>
              <a:gd name="connsiteY180-2212" fmla="*/ 1125162 h 5200575"/>
              <a:gd name="connsiteX181-2213" fmla="*/ 1524638 w 4048838"/>
              <a:gd name="connsiteY181-2214" fmla="*/ 996135 h 52005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7" y="-706535"/>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1" fmla="*/ 1087705 w 5563679"/>
              <a:gd name="connsiteY0-2" fmla="*/ 0 h 5550115"/>
              <a:gd name="connsiteX1-3" fmla="*/ 1157844 w 5563679"/>
              <a:gd name="connsiteY1-4" fmla="*/ 0 h 5550115"/>
              <a:gd name="connsiteX2-5" fmla="*/ 1161143 w 5563679"/>
              <a:gd name="connsiteY2-6" fmla="*/ 499 h 5550115"/>
              <a:gd name="connsiteX3-7" fmla="*/ 1241661 w 5563679"/>
              <a:gd name="connsiteY3-8" fmla="*/ 73502 h 5550115"/>
              <a:gd name="connsiteX4-9" fmla="*/ 1244335 w 5563679"/>
              <a:gd name="connsiteY4-10" fmla="*/ 86745 h 5550115"/>
              <a:gd name="connsiteX5-11" fmla="*/ 1244335 w 5563679"/>
              <a:gd name="connsiteY5-12" fmla="*/ 147409 h 5550115"/>
              <a:gd name="connsiteX6-13" fmla="*/ 1373362 w 5563679"/>
              <a:gd name="connsiteY6-14" fmla="*/ 276436 h 5550115"/>
              <a:gd name="connsiteX7-15" fmla="*/ 1373361 w 5563679"/>
              <a:gd name="connsiteY7-16" fmla="*/ 276435 h 5550115"/>
              <a:gd name="connsiteX8-17" fmla="*/ 1390772 w 5563679"/>
              <a:gd name="connsiteY8-18" fmla="*/ 272920 h 5550115"/>
              <a:gd name="connsiteX9-19" fmla="*/ 1399039 w 5563679"/>
              <a:gd name="connsiteY9-20" fmla="*/ 274589 h 5550115"/>
              <a:gd name="connsiteX10-21" fmla="*/ 1399039 w 5563679"/>
              <a:gd name="connsiteY10-22" fmla="*/ 275327 h 5550115"/>
              <a:gd name="connsiteX11-23" fmla="*/ 1422519 w 5563679"/>
              <a:gd name="connsiteY11-24" fmla="*/ 277694 h 5550115"/>
              <a:gd name="connsiteX12-25" fmla="*/ 1522248 w 5563679"/>
              <a:gd name="connsiteY12-26" fmla="*/ 363643 h 5550115"/>
              <a:gd name="connsiteX13-27" fmla="*/ 1522268 w 5563679"/>
              <a:gd name="connsiteY13-28" fmla="*/ 363756 h 5550115"/>
              <a:gd name="connsiteX14-29" fmla="*/ 1522268 w 5563679"/>
              <a:gd name="connsiteY14-30" fmla="*/ 923549 h 5550115"/>
              <a:gd name="connsiteX15-31" fmla="*/ 1601071 w 5563679"/>
              <a:gd name="connsiteY15-32" fmla="*/ 1042437 h 5550115"/>
              <a:gd name="connsiteX16-33" fmla="*/ 1649141 w 5563679"/>
              <a:gd name="connsiteY16-34" fmla="*/ 1052141 h 5550115"/>
              <a:gd name="connsiteX17-35" fmla="*/ 1649141 w 5563679"/>
              <a:gd name="connsiteY17-36" fmla="*/ 1052879 h 5550115"/>
              <a:gd name="connsiteX18-37" fmla="*/ 1672621 w 5563679"/>
              <a:gd name="connsiteY18-38" fmla="*/ 1055246 h 5550115"/>
              <a:gd name="connsiteX19-39" fmla="*/ 1772350 w 5563679"/>
              <a:gd name="connsiteY19-40" fmla="*/ 1141195 h 5550115"/>
              <a:gd name="connsiteX20-41" fmla="*/ 1772601 w 5563679"/>
              <a:gd name="connsiteY20-42" fmla="*/ 1142618 h 5550115"/>
              <a:gd name="connsiteX21-43" fmla="*/ 1772601 w 5563679"/>
              <a:gd name="connsiteY21-44" fmla="*/ 1410943 h 5550115"/>
              <a:gd name="connsiteX22-45" fmla="*/ 1901628 w 5563679"/>
              <a:gd name="connsiteY22-46" fmla="*/ 1539970 h 5550115"/>
              <a:gd name="connsiteX23-47" fmla="*/ 1901627 w 5563679"/>
              <a:gd name="connsiteY23-48" fmla="*/ 1539969 h 5550115"/>
              <a:gd name="connsiteX24-49" fmla="*/ 2030654 w 5563679"/>
              <a:gd name="connsiteY24-50" fmla="*/ 1410942 h 5550115"/>
              <a:gd name="connsiteX25-51" fmla="*/ 2030654 w 5563679"/>
              <a:gd name="connsiteY25-52" fmla="*/ 1130923 h 5550115"/>
              <a:gd name="connsiteX26-53" fmla="*/ 2032657 w 5563679"/>
              <a:gd name="connsiteY26-54" fmla="*/ 1119572 h 5550115"/>
              <a:gd name="connsiteX27-55" fmla="*/ 2132386 w 5563679"/>
              <a:gd name="connsiteY27-56" fmla="*/ 1033623 h 5550115"/>
              <a:gd name="connsiteX28-57" fmla="*/ 2155866 w 5563679"/>
              <a:gd name="connsiteY28-58" fmla="*/ 1031256 h 5550115"/>
              <a:gd name="connsiteX29-59" fmla="*/ 2155866 w 5563679"/>
              <a:gd name="connsiteY29-60" fmla="*/ 1030518 h 5550115"/>
              <a:gd name="connsiteX30-61" fmla="*/ 2203936 w 5563679"/>
              <a:gd name="connsiteY30-62" fmla="*/ 1020814 h 5550115"/>
              <a:gd name="connsiteX31-63" fmla="*/ 2282739 w 5563679"/>
              <a:gd name="connsiteY31-64" fmla="*/ 901926 h 5550115"/>
              <a:gd name="connsiteX32-65" fmla="*/ 2282739 w 5563679"/>
              <a:gd name="connsiteY32-66" fmla="*/ 811796 h 5550115"/>
              <a:gd name="connsiteX33-67" fmla="*/ 2291128 w 5563679"/>
              <a:gd name="connsiteY33-68" fmla="*/ 770246 h 5550115"/>
              <a:gd name="connsiteX34-69" fmla="*/ 2410015 w 5563679"/>
              <a:gd name="connsiteY34-70" fmla="*/ 691442 h 5550115"/>
              <a:gd name="connsiteX35-71" fmla="*/ 2528902 w 5563679"/>
              <a:gd name="connsiteY35-72" fmla="*/ 770246 h 5550115"/>
              <a:gd name="connsiteX36-73" fmla="*/ 2531092 w 5563679"/>
              <a:gd name="connsiteY36-74" fmla="*/ 781090 h 5550115"/>
              <a:gd name="connsiteX37-75" fmla="*/ 2531092 w 5563679"/>
              <a:gd name="connsiteY37-76" fmla="*/ 1021960 h 5550115"/>
              <a:gd name="connsiteX38-77" fmla="*/ 2609895 w 5563679"/>
              <a:gd name="connsiteY38-78" fmla="*/ 1140848 h 5550115"/>
              <a:gd name="connsiteX39-79" fmla="*/ 2657965 w 5563679"/>
              <a:gd name="connsiteY39-80" fmla="*/ 1150552 h 5550115"/>
              <a:gd name="connsiteX40-81" fmla="*/ 2657965 w 5563679"/>
              <a:gd name="connsiteY40-82" fmla="*/ 1151290 h 5550115"/>
              <a:gd name="connsiteX41-83" fmla="*/ 2681445 w 5563679"/>
              <a:gd name="connsiteY41-84" fmla="*/ 1153657 h 5550115"/>
              <a:gd name="connsiteX42-85" fmla="*/ 2781174 w 5563679"/>
              <a:gd name="connsiteY42-86" fmla="*/ 1239606 h 5550115"/>
              <a:gd name="connsiteX43-87" fmla="*/ 2781426 w 5563679"/>
              <a:gd name="connsiteY43-88" fmla="*/ 1241035 h 5550115"/>
              <a:gd name="connsiteX44-89" fmla="*/ 2781426 w 5563679"/>
              <a:gd name="connsiteY44-90" fmla="*/ 1345676 h 5550115"/>
              <a:gd name="connsiteX45-91" fmla="*/ 2910453 w 5563679"/>
              <a:gd name="connsiteY45-92" fmla="*/ 1474703 h 5550115"/>
              <a:gd name="connsiteX46-93" fmla="*/ 2910452 w 5563679"/>
              <a:gd name="connsiteY46-94" fmla="*/ 1474702 h 5550115"/>
              <a:gd name="connsiteX47-95" fmla="*/ 3039479 w 5563679"/>
              <a:gd name="connsiteY47-96" fmla="*/ 1345675 h 5550115"/>
              <a:gd name="connsiteX48-97" fmla="*/ 3039479 w 5563679"/>
              <a:gd name="connsiteY48-98" fmla="*/ 0 h 5550115"/>
              <a:gd name="connsiteX49-99" fmla="*/ 3039480 w 5563679"/>
              <a:gd name="connsiteY49-100" fmla="*/ 0 h 5550115"/>
              <a:gd name="connsiteX50-101" fmla="*/ 3039480 w 5563679"/>
              <a:gd name="connsiteY50-102" fmla="*/ 1362198 h 5550115"/>
              <a:gd name="connsiteX51-103" fmla="*/ 3049618 w 5563679"/>
              <a:gd name="connsiteY51-104" fmla="*/ 1311979 h 5550115"/>
              <a:gd name="connsiteX52-105" fmla="*/ 3168506 w 5563679"/>
              <a:gd name="connsiteY52-106" fmla="*/ 1233175 h 5550115"/>
              <a:gd name="connsiteX53-107" fmla="*/ 3287393 w 5563679"/>
              <a:gd name="connsiteY53-108" fmla="*/ 1311979 h 5550115"/>
              <a:gd name="connsiteX54-109" fmla="*/ 3297157 w 5563679"/>
              <a:gd name="connsiteY54-110" fmla="*/ 1360339 h 5550115"/>
              <a:gd name="connsiteX55-111" fmla="*/ 3297157 w 5563679"/>
              <a:gd name="connsiteY55-112" fmla="*/ 1946741 h 5550115"/>
              <a:gd name="connsiteX56-113" fmla="*/ 3426184 w 5563679"/>
              <a:gd name="connsiteY56-114" fmla="*/ 2075768 h 5550115"/>
              <a:gd name="connsiteX57-115" fmla="*/ 3426183 w 5563679"/>
              <a:gd name="connsiteY57-116" fmla="*/ 2075767 h 5550115"/>
              <a:gd name="connsiteX58-117" fmla="*/ 3555210 w 5563679"/>
              <a:gd name="connsiteY58-118" fmla="*/ 1946740 h 5550115"/>
              <a:gd name="connsiteX59-119" fmla="*/ 3555211 w 5563679"/>
              <a:gd name="connsiteY59-120" fmla="*/ 1049778 h 5550115"/>
              <a:gd name="connsiteX60-121" fmla="*/ 3565349 w 5563679"/>
              <a:gd name="connsiteY60-122" fmla="*/ 999559 h 5550115"/>
              <a:gd name="connsiteX61-123" fmla="*/ 3684237 w 5563679"/>
              <a:gd name="connsiteY61-124" fmla="*/ 920755 h 5550115"/>
              <a:gd name="connsiteX62-125" fmla="*/ 3803124 w 5563679"/>
              <a:gd name="connsiteY62-126" fmla="*/ 999559 h 5550115"/>
              <a:gd name="connsiteX63-127" fmla="*/ 3806722 w 5563679"/>
              <a:gd name="connsiteY63-128" fmla="*/ 1017378 h 5550115"/>
              <a:gd name="connsiteX64-129" fmla="*/ 3806722 w 5563679"/>
              <a:gd name="connsiteY64-130" fmla="*/ 1326324 h 5550115"/>
              <a:gd name="connsiteX65-131" fmla="*/ 3935749 w 5563679"/>
              <a:gd name="connsiteY65-132" fmla="*/ 1455351 h 5550115"/>
              <a:gd name="connsiteX66-133" fmla="*/ 3935748 w 5563679"/>
              <a:gd name="connsiteY66-134" fmla="*/ 1455350 h 5550115"/>
              <a:gd name="connsiteX67-135" fmla="*/ 4064775 w 5563679"/>
              <a:gd name="connsiteY67-136" fmla="*/ 1326323 h 5550115"/>
              <a:gd name="connsiteX68-137" fmla="*/ 4064775 w 5563679"/>
              <a:gd name="connsiteY68-138" fmla="*/ 1279585 h 5550115"/>
              <a:gd name="connsiteX69-139" fmla="*/ 4083444 w 5563679"/>
              <a:gd name="connsiteY69-140" fmla="*/ 1247043 h 5550115"/>
              <a:gd name="connsiteX70-141" fmla="*/ 4160509 w 5563679"/>
              <a:gd name="connsiteY70-142" fmla="*/ 1200599 h 5550115"/>
              <a:gd name="connsiteX71-143" fmla="*/ 4183989 w 5563679"/>
              <a:gd name="connsiteY71-144" fmla="*/ 1198232 h 5550115"/>
              <a:gd name="connsiteX72-145" fmla="*/ 4183989 w 5563679"/>
              <a:gd name="connsiteY72-146" fmla="*/ 1197494 h 5550115"/>
              <a:gd name="connsiteX73-147" fmla="*/ 4232059 w 5563679"/>
              <a:gd name="connsiteY73-148" fmla="*/ 1187790 h 5550115"/>
              <a:gd name="connsiteX74-149" fmla="*/ 4310862 w 5563679"/>
              <a:gd name="connsiteY74-150" fmla="*/ 1068902 h 5550115"/>
              <a:gd name="connsiteX75-151" fmla="*/ 4310862 w 5563679"/>
              <a:gd name="connsiteY75-152" fmla="*/ 954918 h 5550115"/>
              <a:gd name="connsiteX76-153" fmla="*/ 4319251 w 5563679"/>
              <a:gd name="connsiteY76-154" fmla="*/ 913368 h 5550115"/>
              <a:gd name="connsiteX77-155" fmla="*/ 4438138 w 5563679"/>
              <a:gd name="connsiteY77-156" fmla="*/ 834564 h 5550115"/>
              <a:gd name="connsiteX78-157" fmla="*/ 4557025 w 5563679"/>
              <a:gd name="connsiteY78-158" fmla="*/ 913368 h 5550115"/>
              <a:gd name="connsiteX79-159" fmla="*/ 4559215 w 5563679"/>
              <a:gd name="connsiteY79-160" fmla="*/ 924213 h 5550115"/>
              <a:gd name="connsiteX80-161" fmla="*/ 4559215 w 5563679"/>
              <a:gd name="connsiteY80-162" fmla="*/ 1077616 h 5550115"/>
              <a:gd name="connsiteX81-163" fmla="*/ 4638018 w 5563679"/>
              <a:gd name="connsiteY81-164" fmla="*/ 1196504 h 5550115"/>
              <a:gd name="connsiteX82-165" fmla="*/ 4686088 w 5563679"/>
              <a:gd name="connsiteY82-166" fmla="*/ 1206208 h 5550115"/>
              <a:gd name="connsiteX83-167" fmla="*/ 4686088 w 5563679"/>
              <a:gd name="connsiteY83-168" fmla="*/ 1206946 h 5550115"/>
              <a:gd name="connsiteX84-169" fmla="*/ 4709568 w 5563679"/>
              <a:gd name="connsiteY84-170" fmla="*/ 1209313 h 5550115"/>
              <a:gd name="connsiteX85-171" fmla="*/ 4809296 w 5563679"/>
              <a:gd name="connsiteY85-172" fmla="*/ 1295262 h 5550115"/>
              <a:gd name="connsiteX86-173" fmla="*/ 4811500 w 5563679"/>
              <a:gd name="connsiteY86-174" fmla="*/ 1307752 h 5550115"/>
              <a:gd name="connsiteX87-175" fmla="*/ 4811500 w 5563679"/>
              <a:gd name="connsiteY87-176" fmla="*/ 1441660 h 5550115"/>
              <a:gd name="connsiteX88-177" fmla="*/ 4940527 w 5563679"/>
              <a:gd name="connsiteY88-178" fmla="*/ 1570687 h 5550115"/>
              <a:gd name="connsiteX89-179" fmla="*/ 4940526 w 5563679"/>
              <a:gd name="connsiteY89-180" fmla="*/ 1570686 h 5550115"/>
              <a:gd name="connsiteX90-181" fmla="*/ 5069553 w 5563679"/>
              <a:gd name="connsiteY90-182" fmla="*/ 1441659 h 5550115"/>
              <a:gd name="connsiteX91-183" fmla="*/ 5069553 w 5563679"/>
              <a:gd name="connsiteY91-184" fmla="*/ 1076405 h 5550115"/>
              <a:gd name="connsiteX92-185" fmla="*/ 5071757 w 5563679"/>
              <a:gd name="connsiteY92-186" fmla="*/ 1063915 h 5550115"/>
              <a:gd name="connsiteX93-187" fmla="*/ 5171486 w 5563679"/>
              <a:gd name="connsiteY93-188" fmla="*/ 977966 h 5550115"/>
              <a:gd name="connsiteX94-189" fmla="*/ 5194966 w 5563679"/>
              <a:gd name="connsiteY94-190" fmla="*/ 975599 h 5550115"/>
              <a:gd name="connsiteX95-191" fmla="*/ 5194966 w 5563679"/>
              <a:gd name="connsiteY95-192" fmla="*/ 974861 h 5550115"/>
              <a:gd name="connsiteX96-193" fmla="*/ 5243036 w 5563679"/>
              <a:gd name="connsiteY96-194" fmla="*/ 965157 h 5550115"/>
              <a:gd name="connsiteX97-195" fmla="*/ 5321839 w 5563679"/>
              <a:gd name="connsiteY97-196" fmla="*/ 846269 h 5550115"/>
              <a:gd name="connsiteX98-197" fmla="*/ 5321839 w 5563679"/>
              <a:gd name="connsiteY98-198" fmla="*/ 469894 h 5550115"/>
              <a:gd name="connsiteX99-199" fmla="*/ 5330228 w 5563679"/>
              <a:gd name="connsiteY99-200" fmla="*/ 428344 h 5550115"/>
              <a:gd name="connsiteX100-201" fmla="*/ 5449115 w 5563679"/>
              <a:gd name="connsiteY100-202" fmla="*/ 349540 h 5550115"/>
              <a:gd name="connsiteX101-203" fmla="*/ 5548678 w 5563679"/>
              <a:gd name="connsiteY101-204" fmla="*/ 396494 h 5550115"/>
              <a:gd name="connsiteX102-205" fmla="*/ 5562692 w 5563679"/>
              <a:gd name="connsiteY102-206" fmla="*/ 419592 h 5550115"/>
              <a:gd name="connsiteX103-207" fmla="*/ 5562692 w 5563679"/>
              <a:gd name="connsiteY103-208" fmla="*/ 2265528 h 5550115"/>
              <a:gd name="connsiteX104-209" fmla="*/ 5563679 w 5563679"/>
              <a:gd name="connsiteY104-210" fmla="*/ 2265528 h 5550115"/>
              <a:gd name="connsiteX105-211" fmla="*/ 5563679 w 5563679"/>
              <a:gd name="connsiteY105-212" fmla="*/ 3341998 h 5550115"/>
              <a:gd name="connsiteX106-213" fmla="*/ 5484876 w 5563679"/>
              <a:gd name="connsiteY106-214" fmla="*/ 3460886 h 5550115"/>
              <a:gd name="connsiteX107-215" fmla="*/ 5436806 w 5563679"/>
              <a:gd name="connsiteY107-216" fmla="*/ 3470590 h 5550115"/>
              <a:gd name="connsiteX108-217" fmla="*/ 5436806 w 5563679"/>
              <a:gd name="connsiteY108-218" fmla="*/ 3471328 h 5550115"/>
              <a:gd name="connsiteX109-219" fmla="*/ 5413326 w 5563679"/>
              <a:gd name="connsiteY109-220" fmla="*/ 3473695 h 5550115"/>
              <a:gd name="connsiteX110-221" fmla="*/ 5336262 w 5563679"/>
              <a:gd name="connsiteY110-222" fmla="*/ 3520139 h 5550115"/>
              <a:gd name="connsiteX111-223" fmla="*/ 5315097 w 5563679"/>
              <a:gd name="connsiteY111-224" fmla="*/ 3557030 h 5550115"/>
              <a:gd name="connsiteX112-225" fmla="*/ 5315097 w 5563679"/>
              <a:gd name="connsiteY112-226" fmla="*/ 3620344 h 5550115"/>
              <a:gd name="connsiteX113-227" fmla="*/ 5236294 w 5563679"/>
              <a:gd name="connsiteY113-228" fmla="*/ 3739232 h 5550115"/>
              <a:gd name="connsiteX114-229" fmla="*/ 5188224 w 5563679"/>
              <a:gd name="connsiteY114-230" fmla="*/ 3748936 h 5550115"/>
              <a:gd name="connsiteX115-231" fmla="*/ 5188224 w 5563679"/>
              <a:gd name="connsiteY115-232" fmla="*/ 3749674 h 5550115"/>
              <a:gd name="connsiteX116-233" fmla="*/ 5164744 w 5563679"/>
              <a:gd name="connsiteY116-234" fmla="*/ 3752041 h 5550115"/>
              <a:gd name="connsiteX117-235" fmla="*/ 5065015 w 5563679"/>
              <a:gd name="connsiteY117-236" fmla="*/ 3837990 h 5550115"/>
              <a:gd name="connsiteX118-237" fmla="*/ 5064995 w 5563679"/>
              <a:gd name="connsiteY118-238" fmla="*/ 3838103 h 5550115"/>
              <a:gd name="connsiteX119-239" fmla="*/ 5064995 w 5563679"/>
              <a:gd name="connsiteY119-240" fmla="*/ 4397896 h 5550115"/>
              <a:gd name="connsiteX120-241" fmla="*/ 4986192 w 5563679"/>
              <a:gd name="connsiteY120-242" fmla="*/ 4516784 h 5550115"/>
              <a:gd name="connsiteX121-243" fmla="*/ 4938122 w 5563679"/>
              <a:gd name="connsiteY121-244" fmla="*/ 4526488 h 5550115"/>
              <a:gd name="connsiteX122-245" fmla="*/ 4938122 w 5563679"/>
              <a:gd name="connsiteY122-246" fmla="*/ 4527226 h 5550115"/>
              <a:gd name="connsiteX123-247" fmla="*/ 4914642 w 5563679"/>
              <a:gd name="connsiteY123-248" fmla="*/ 4529593 h 5550115"/>
              <a:gd name="connsiteX124-249" fmla="*/ 4814913 w 5563679"/>
              <a:gd name="connsiteY124-250" fmla="*/ 4615542 h 5550115"/>
              <a:gd name="connsiteX125-251" fmla="*/ 4814662 w 5563679"/>
              <a:gd name="connsiteY125-252" fmla="*/ 4616965 h 5550115"/>
              <a:gd name="connsiteX126-253" fmla="*/ 4814662 w 5563679"/>
              <a:gd name="connsiteY126-254" fmla="*/ 4885290 h 5550115"/>
              <a:gd name="connsiteX127-255" fmla="*/ 4685635 w 5563679"/>
              <a:gd name="connsiteY127-256" fmla="*/ 5014317 h 5550115"/>
              <a:gd name="connsiteX128-257" fmla="*/ 4685636 w 5563679"/>
              <a:gd name="connsiteY128-258" fmla="*/ 5014316 h 5550115"/>
              <a:gd name="connsiteX129-259" fmla="*/ 4556609 w 5563679"/>
              <a:gd name="connsiteY129-260" fmla="*/ 4885289 h 5550115"/>
              <a:gd name="connsiteX130-261" fmla="*/ 4556609 w 5563679"/>
              <a:gd name="connsiteY130-262" fmla="*/ 4605270 h 5550115"/>
              <a:gd name="connsiteX131-263" fmla="*/ 4554606 w 5563679"/>
              <a:gd name="connsiteY131-264" fmla="*/ 4593919 h 5550115"/>
              <a:gd name="connsiteX132-265" fmla="*/ 4454877 w 5563679"/>
              <a:gd name="connsiteY132-266" fmla="*/ 4507970 h 5550115"/>
              <a:gd name="connsiteX133-267" fmla="*/ 4431397 w 5563679"/>
              <a:gd name="connsiteY133-268" fmla="*/ 4505603 h 5550115"/>
              <a:gd name="connsiteX134-269" fmla="*/ 4431397 w 5563679"/>
              <a:gd name="connsiteY134-270" fmla="*/ 4504865 h 5550115"/>
              <a:gd name="connsiteX135-271" fmla="*/ 4383327 w 5563679"/>
              <a:gd name="connsiteY135-272" fmla="*/ 4495161 h 5550115"/>
              <a:gd name="connsiteX136-273" fmla="*/ 4304524 w 5563679"/>
              <a:gd name="connsiteY136-274" fmla="*/ 4376273 h 5550115"/>
              <a:gd name="connsiteX137-275" fmla="*/ 4304524 w 5563679"/>
              <a:gd name="connsiteY137-276" fmla="*/ 4286143 h 5550115"/>
              <a:gd name="connsiteX138-277" fmla="*/ 4296135 w 5563679"/>
              <a:gd name="connsiteY138-278" fmla="*/ 4244593 h 5550115"/>
              <a:gd name="connsiteX139-279" fmla="*/ 4177248 w 5563679"/>
              <a:gd name="connsiteY139-280" fmla="*/ 4165789 h 5550115"/>
              <a:gd name="connsiteX140-281" fmla="*/ 4058361 w 5563679"/>
              <a:gd name="connsiteY140-282" fmla="*/ 4244593 h 5550115"/>
              <a:gd name="connsiteX141-283" fmla="*/ 4056171 w 5563679"/>
              <a:gd name="connsiteY141-284" fmla="*/ 4255437 h 5550115"/>
              <a:gd name="connsiteX142-285" fmla="*/ 4056171 w 5563679"/>
              <a:gd name="connsiteY142-286" fmla="*/ 4496307 h 5550115"/>
              <a:gd name="connsiteX143-287" fmla="*/ 3977368 w 5563679"/>
              <a:gd name="connsiteY143-288" fmla="*/ 4615195 h 5550115"/>
              <a:gd name="connsiteX144-289" fmla="*/ 3929298 w 5563679"/>
              <a:gd name="connsiteY144-290" fmla="*/ 4624899 h 5550115"/>
              <a:gd name="connsiteX145-291" fmla="*/ 3929298 w 5563679"/>
              <a:gd name="connsiteY145-292" fmla="*/ 4625637 h 5550115"/>
              <a:gd name="connsiteX146-293" fmla="*/ 3905818 w 5563679"/>
              <a:gd name="connsiteY146-294" fmla="*/ 4628004 h 5550115"/>
              <a:gd name="connsiteX147-295" fmla="*/ 3806089 w 5563679"/>
              <a:gd name="connsiteY147-296" fmla="*/ 4713953 h 5550115"/>
              <a:gd name="connsiteX148-297" fmla="*/ 3805837 w 5563679"/>
              <a:gd name="connsiteY148-298" fmla="*/ 4715382 h 5550115"/>
              <a:gd name="connsiteX149-299" fmla="*/ 3805837 w 5563679"/>
              <a:gd name="connsiteY149-300" fmla="*/ 4820023 h 5550115"/>
              <a:gd name="connsiteX150-301" fmla="*/ 3676810 w 5563679"/>
              <a:gd name="connsiteY150-302" fmla="*/ 4949050 h 5550115"/>
              <a:gd name="connsiteX151-303" fmla="*/ 3676811 w 5563679"/>
              <a:gd name="connsiteY151-304" fmla="*/ 4949049 h 5550115"/>
              <a:gd name="connsiteX152-305" fmla="*/ 3547784 w 5563679"/>
              <a:gd name="connsiteY152-306" fmla="*/ 4820022 h 5550115"/>
              <a:gd name="connsiteX153-307" fmla="*/ 3547784 w 5563679"/>
              <a:gd name="connsiteY153-308" fmla="*/ 2265528 h 5550115"/>
              <a:gd name="connsiteX154-309" fmla="*/ 3547783 w 5563679"/>
              <a:gd name="connsiteY154-310" fmla="*/ 4836545 h 5550115"/>
              <a:gd name="connsiteX155-311" fmla="*/ 3537645 w 5563679"/>
              <a:gd name="connsiteY155-312" fmla="*/ 4786326 h 5550115"/>
              <a:gd name="connsiteX156-313" fmla="*/ 3418757 w 5563679"/>
              <a:gd name="connsiteY156-314" fmla="*/ 4707522 h 5550115"/>
              <a:gd name="connsiteX157-315" fmla="*/ 3299870 w 5563679"/>
              <a:gd name="connsiteY157-316" fmla="*/ 4786326 h 5550115"/>
              <a:gd name="connsiteX158-317" fmla="*/ 3290106 w 5563679"/>
              <a:gd name="connsiteY158-318" fmla="*/ 4834686 h 5550115"/>
              <a:gd name="connsiteX159-319" fmla="*/ 3290106 w 5563679"/>
              <a:gd name="connsiteY159-320" fmla="*/ 5421088 h 5550115"/>
              <a:gd name="connsiteX160-321" fmla="*/ 3161079 w 5563679"/>
              <a:gd name="connsiteY160-322" fmla="*/ 5550115 h 5550115"/>
              <a:gd name="connsiteX161-323" fmla="*/ 3161080 w 5563679"/>
              <a:gd name="connsiteY161-324" fmla="*/ 5550114 h 5550115"/>
              <a:gd name="connsiteX162-325" fmla="*/ 3032053 w 5563679"/>
              <a:gd name="connsiteY162-326" fmla="*/ 5421087 h 5550115"/>
              <a:gd name="connsiteX163-327" fmla="*/ 3032053 w 5563679"/>
              <a:gd name="connsiteY163-328" fmla="*/ 2265528 h 5550115"/>
              <a:gd name="connsiteX164-329" fmla="*/ 3032052 w 5563679"/>
              <a:gd name="connsiteY164-330" fmla="*/ 4524125 h 5550115"/>
              <a:gd name="connsiteX165-331" fmla="*/ 3021914 w 5563679"/>
              <a:gd name="connsiteY165-332" fmla="*/ 4473906 h 5550115"/>
              <a:gd name="connsiteX166-333" fmla="*/ 2903026 w 5563679"/>
              <a:gd name="connsiteY166-334" fmla="*/ 4395102 h 5550115"/>
              <a:gd name="connsiteX167-335" fmla="*/ 2784139 w 5563679"/>
              <a:gd name="connsiteY167-336" fmla="*/ 4473906 h 5550115"/>
              <a:gd name="connsiteX168-337" fmla="*/ 2780541 w 5563679"/>
              <a:gd name="connsiteY168-338" fmla="*/ 4491725 h 5550115"/>
              <a:gd name="connsiteX169-339" fmla="*/ 2780541 w 5563679"/>
              <a:gd name="connsiteY169-340" fmla="*/ 4800671 h 5550115"/>
              <a:gd name="connsiteX170-341" fmla="*/ 2651514 w 5563679"/>
              <a:gd name="connsiteY170-342" fmla="*/ 4929698 h 5550115"/>
              <a:gd name="connsiteX171-343" fmla="*/ 2651515 w 5563679"/>
              <a:gd name="connsiteY171-344" fmla="*/ 4929697 h 5550115"/>
              <a:gd name="connsiteX172-345" fmla="*/ 2522488 w 5563679"/>
              <a:gd name="connsiteY172-346" fmla="*/ 4800670 h 5550115"/>
              <a:gd name="connsiteX173-347" fmla="*/ 2522488 w 5563679"/>
              <a:gd name="connsiteY173-348" fmla="*/ 4753932 h 5550115"/>
              <a:gd name="connsiteX174-349" fmla="*/ 2503819 w 5563679"/>
              <a:gd name="connsiteY174-350" fmla="*/ 4721390 h 5550115"/>
              <a:gd name="connsiteX175-351" fmla="*/ 2426754 w 5563679"/>
              <a:gd name="connsiteY175-352" fmla="*/ 4674946 h 5550115"/>
              <a:gd name="connsiteX176-353" fmla="*/ 2403274 w 5563679"/>
              <a:gd name="connsiteY176-354" fmla="*/ 4672579 h 5550115"/>
              <a:gd name="connsiteX177-355" fmla="*/ 2403274 w 5563679"/>
              <a:gd name="connsiteY177-356" fmla="*/ 4671841 h 5550115"/>
              <a:gd name="connsiteX178-357" fmla="*/ 2355204 w 5563679"/>
              <a:gd name="connsiteY178-358" fmla="*/ 4662137 h 5550115"/>
              <a:gd name="connsiteX179-359" fmla="*/ 2276401 w 5563679"/>
              <a:gd name="connsiteY179-360" fmla="*/ 4543249 h 5550115"/>
              <a:gd name="connsiteX180-361" fmla="*/ 2276401 w 5563679"/>
              <a:gd name="connsiteY180-362" fmla="*/ 4429265 h 5550115"/>
              <a:gd name="connsiteX181-363" fmla="*/ 2268012 w 5563679"/>
              <a:gd name="connsiteY181-364" fmla="*/ 4387715 h 5550115"/>
              <a:gd name="connsiteX182-365" fmla="*/ 2149125 w 5563679"/>
              <a:gd name="connsiteY182-366" fmla="*/ 4308911 h 5550115"/>
              <a:gd name="connsiteX183-367" fmla="*/ 2030238 w 5563679"/>
              <a:gd name="connsiteY183-368" fmla="*/ 4387715 h 5550115"/>
              <a:gd name="connsiteX184-369" fmla="*/ 2028048 w 5563679"/>
              <a:gd name="connsiteY184-370" fmla="*/ 4398560 h 5550115"/>
              <a:gd name="connsiteX185-371" fmla="*/ 2028048 w 5563679"/>
              <a:gd name="connsiteY185-372" fmla="*/ 4551963 h 5550115"/>
              <a:gd name="connsiteX186-373" fmla="*/ 1949245 w 5563679"/>
              <a:gd name="connsiteY186-374" fmla="*/ 4670851 h 5550115"/>
              <a:gd name="connsiteX187-375" fmla="*/ 1901175 w 5563679"/>
              <a:gd name="connsiteY187-376" fmla="*/ 4680555 h 5550115"/>
              <a:gd name="connsiteX188-377" fmla="*/ 1901175 w 5563679"/>
              <a:gd name="connsiteY188-378" fmla="*/ 4681293 h 5550115"/>
              <a:gd name="connsiteX189-379" fmla="*/ 1877695 w 5563679"/>
              <a:gd name="connsiteY189-380" fmla="*/ 4683660 h 5550115"/>
              <a:gd name="connsiteX190-381" fmla="*/ 1777966 w 5563679"/>
              <a:gd name="connsiteY190-382" fmla="*/ 4769609 h 5550115"/>
              <a:gd name="connsiteX191-383" fmla="*/ 1775762 w 5563679"/>
              <a:gd name="connsiteY191-384" fmla="*/ 4782099 h 5550115"/>
              <a:gd name="connsiteX192-385" fmla="*/ 1775762 w 5563679"/>
              <a:gd name="connsiteY192-386" fmla="*/ 4916007 h 5550115"/>
              <a:gd name="connsiteX193-387" fmla="*/ 1646735 w 5563679"/>
              <a:gd name="connsiteY193-388" fmla="*/ 5045034 h 5550115"/>
              <a:gd name="connsiteX194-389" fmla="*/ 1646736 w 5563679"/>
              <a:gd name="connsiteY194-390" fmla="*/ 5045033 h 5550115"/>
              <a:gd name="connsiteX195-391" fmla="*/ 1517709 w 5563679"/>
              <a:gd name="connsiteY195-392" fmla="*/ 4916006 h 5550115"/>
              <a:gd name="connsiteX196-393" fmla="*/ 1517709 w 5563679"/>
              <a:gd name="connsiteY196-394" fmla="*/ 4550752 h 5550115"/>
              <a:gd name="connsiteX197-395" fmla="*/ 1515505 w 5563679"/>
              <a:gd name="connsiteY197-396" fmla="*/ 4538262 h 5550115"/>
              <a:gd name="connsiteX198-397" fmla="*/ 1415776 w 5563679"/>
              <a:gd name="connsiteY198-398" fmla="*/ 4452313 h 5550115"/>
              <a:gd name="connsiteX199-399" fmla="*/ 1392296 w 5563679"/>
              <a:gd name="connsiteY199-400" fmla="*/ 4449946 h 5550115"/>
              <a:gd name="connsiteX200-401" fmla="*/ 1392296 w 5563679"/>
              <a:gd name="connsiteY200-402" fmla="*/ 4449208 h 5550115"/>
              <a:gd name="connsiteX201-403" fmla="*/ 1344226 w 5563679"/>
              <a:gd name="connsiteY201-404" fmla="*/ 4439504 h 5550115"/>
              <a:gd name="connsiteX202-405" fmla="*/ 1265423 w 5563679"/>
              <a:gd name="connsiteY202-406" fmla="*/ 4320616 h 5550115"/>
              <a:gd name="connsiteX203-407" fmla="*/ 1265423 w 5563679"/>
              <a:gd name="connsiteY203-408" fmla="*/ 3944241 h 5550115"/>
              <a:gd name="connsiteX204-409" fmla="*/ 1257034 w 5563679"/>
              <a:gd name="connsiteY204-410" fmla="*/ 3902691 h 5550115"/>
              <a:gd name="connsiteX205-411" fmla="*/ 1138147 w 5563679"/>
              <a:gd name="connsiteY205-412" fmla="*/ 3823887 h 5550115"/>
              <a:gd name="connsiteX206-413" fmla="*/ 1019260 w 5563679"/>
              <a:gd name="connsiteY206-414" fmla="*/ 3902691 h 5550115"/>
              <a:gd name="connsiteX207-415" fmla="*/ 1016586 w 5563679"/>
              <a:gd name="connsiteY207-416" fmla="*/ 3915934 h 5550115"/>
              <a:gd name="connsiteX208-417" fmla="*/ 1016586 w 5563679"/>
              <a:gd name="connsiteY208-418" fmla="*/ 3976598 h 5550115"/>
              <a:gd name="connsiteX209-419" fmla="*/ 887559 w 5563679"/>
              <a:gd name="connsiteY209-420" fmla="*/ 4105625 h 5550115"/>
              <a:gd name="connsiteX210-421" fmla="*/ 887560 w 5563679"/>
              <a:gd name="connsiteY210-422" fmla="*/ 4105624 h 5550115"/>
              <a:gd name="connsiteX211-423" fmla="*/ 758533 w 5563679"/>
              <a:gd name="connsiteY211-424" fmla="*/ 3976597 h 5550115"/>
              <a:gd name="connsiteX212-425" fmla="*/ 758533 w 5563679"/>
              <a:gd name="connsiteY212-426" fmla="*/ 3835817 h 5550115"/>
              <a:gd name="connsiteX213-427" fmla="*/ 737116 w 5563679"/>
              <a:gd name="connsiteY213-428" fmla="*/ 3798485 h 5550115"/>
              <a:gd name="connsiteX214-429" fmla="*/ 660051 w 5563679"/>
              <a:gd name="connsiteY214-430" fmla="*/ 3752041 h 5550115"/>
              <a:gd name="connsiteX215-431" fmla="*/ 636571 w 5563679"/>
              <a:gd name="connsiteY215-432" fmla="*/ 3749674 h 5550115"/>
              <a:gd name="connsiteX216-433" fmla="*/ 636571 w 5563679"/>
              <a:gd name="connsiteY216-434" fmla="*/ 3748936 h 5550115"/>
              <a:gd name="connsiteX217-435" fmla="*/ 588501 w 5563679"/>
              <a:gd name="connsiteY217-436" fmla="*/ 3739232 h 5550115"/>
              <a:gd name="connsiteX218-437" fmla="*/ 509698 w 5563679"/>
              <a:gd name="connsiteY218-438" fmla="*/ 3620344 h 5550115"/>
              <a:gd name="connsiteX219-439" fmla="*/ 509698 w 5563679"/>
              <a:gd name="connsiteY219-440" fmla="*/ 2675086 h 5550115"/>
              <a:gd name="connsiteX220-441" fmla="*/ 501309 w 5563679"/>
              <a:gd name="connsiteY220-442" fmla="*/ 2633537 h 5550115"/>
              <a:gd name="connsiteX221-443" fmla="*/ 382422 w 5563679"/>
              <a:gd name="connsiteY221-444" fmla="*/ 2554733 h 5550115"/>
              <a:gd name="connsiteX222-445" fmla="*/ 263535 w 5563679"/>
              <a:gd name="connsiteY222-446" fmla="*/ 2633537 h 5550115"/>
              <a:gd name="connsiteX223-447" fmla="*/ 258053 w 5563679"/>
              <a:gd name="connsiteY223-448" fmla="*/ 2660688 h 5550115"/>
              <a:gd name="connsiteX224-449" fmla="*/ 258053 w 5563679"/>
              <a:gd name="connsiteY224-450" fmla="*/ 2715723 h 5550115"/>
              <a:gd name="connsiteX225-451" fmla="*/ 129026 w 5563679"/>
              <a:gd name="connsiteY225-452" fmla="*/ 2844750 h 5550115"/>
              <a:gd name="connsiteX226-453" fmla="*/ 129027 w 5563679"/>
              <a:gd name="connsiteY226-454" fmla="*/ 2844749 h 5550115"/>
              <a:gd name="connsiteX227-455" fmla="*/ 0 w 5563679"/>
              <a:gd name="connsiteY227-456" fmla="*/ 2715722 h 5550115"/>
              <a:gd name="connsiteX228-457" fmla="*/ 0 w 5563679"/>
              <a:gd name="connsiteY228-458" fmla="*/ 2265528 h 5550115"/>
              <a:gd name="connsiteX229-459" fmla="*/ 0 w 5563679"/>
              <a:gd name="connsiteY229-460" fmla="*/ 546839 h 5550115"/>
              <a:gd name="connsiteX230-461" fmla="*/ 12233 w 5563679"/>
              <a:gd name="connsiteY230-462" fmla="*/ 526676 h 5550115"/>
              <a:gd name="connsiteX231-463" fmla="*/ 111797 w 5563679"/>
              <a:gd name="connsiteY231-464" fmla="*/ 479722 h 5550115"/>
              <a:gd name="connsiteX232-465" fmla="*/ 230684 w 5563679"/>
              <a:gd name="connsiteY232-466" fmla="*/ 558526 h 5550115"/>
              <a:gd name="connsiteX233-467" fmla="*/ 232874 w 5563679"/>
              <a:gd name="connsiteY233-468" fmla="*/ 569371 h 5550115"/>
              <a:gd name="connsiteX234-469" fmla="*/ 232874 w 5563679"/>
              <a:gd name="connsiteY234-470" fmla="*/ 722774 h 5550115"/>
              <a:gd name="connsiteX235-471" fmla="*/ 311677 w 5563679"/>
              <a:gd name="connsiteY235-472" fmla="*/ 841662 h 5550115"/>
              <a:gd name="connsiteX236-473" fmla="*/ 359747 w 5563679"/>
              <a:gd name="connsiteY236-474" fmla="*/ 851366 h 5550115"/>
              <a:gd name="connsiteX237-475" fmla="*/ 359747 w 5563679"/>
              <a:gd name="connsiteY237-476" fmla="*/ 852104 h 5550115"/>
              <a:gd name="connsiteX238-477" fmla="*/ 383227 w 5563679"/>
              <a:gd name="connsiteY238-478" fmla="*/ 854471 h 5550115"/>
              <a:gd name="connsiteX239-479" fmla="*/ 482956 w 5563679"/>
              <a:gd name="connsiteY239-480" fmla="*/ 940420 h 5550115"/>
              <a:gd name="connsiteX240-481" fmla="*/ 485160 w 5563679"/>
              <a:gd name="connsiteY240-482" fmla="*/ 952910 h 5550115"/>
              <a:gd name="connsiteX241-483" fmla="*/ 485160 w 5563679"/>
              <a:gd name="connsiteY241-484" fmla="*/ 1086818 h 5550115"/>
              <a:gd name="connsiteX242-485" fmla="*/ 614186 w 5563679"/>
              <a:gd name="connsiteY242-486" fmla="*/ 1215845 h 5550115"/>
              <a:gd name="connsiteX243-487" fmla="*/ 614185 w 5563679"/>
              <a:gd name="connsiteY243-488" fmla="*/ 1215844 h 5550115"/>
              <a:gd name="connsiteX244-489" fmla="*/ 743212 w 5563679"/>
              <a:gd name="connsiteY244-490" fmla="*/ 1086817 h 5550115"/>
              <a:gd name="connsiteX245-491" fmla="*/ 743212 w 5563679"/>
              <a:gd name="connsiteY245-492" fmla="*/ 721563 h 5550115"/>
              <a:gd name="connsiteX246-493" fmla="*/ 745416 w 5563679"/>
              <a:gd name="connsiteY246-494" fmla="*/ 709073 h 5550115"/>
              <a:gd name="connsiteX247-495" fmla="*/ 845145 w 5563679"/>
              <a:gd name="connsiteY247-496" fmla="*/ 623124 h 5550115"/>
              <a:gd name="connsiteX248-497" fmla="*/ 868625 w 5563679"/>
              <a:gd name="connsiteY248-498" fmla="*/ 620757 h 5550115"/>
              <a:gd name="connsiteX249-499" fmla="*/ 868625 w 5563679"/>
              <a:gd name="connsiteY249-500" fmla="*/ 620019 h 5550115"/>
              <a:gd name="connsiteX250-501" fmla="*/ 916695 w 5563679"/>
              <a:gd name="connsiteY250-502" fmla="*/ 610315 h 5550115"/>
              <a:gd name="connsiteX251-503" fmla="*/ 995498 w 5563679"/>
              <a:gd name="connsiteY251-504" fmla="*/ 491427 h 5550115"/>
              <a:gd name="connsiteX252-505" fmla="*/ 995498 w 5563679"/>
              <a:gd name="connsiteY252-506" fmla="*/ 115052 h 5550115"/>
              <a:gd name="connsiteX253-507" fmla="*/ 1003887 w 5563679"/>
              <a:gd name="connsiteY253-508" fmla="*/ 73502 h 5550115"/>
              <a:gd name="connsiteX254-509" fmla="*/ 1084406 w 5563679"/>
              <a:gd name="connsiteY254-510" fmla="*/ 499 h 5550115"/>
              <a:gd name="connsiteX255-511" fmla="*/ 1087705 w 5563679"/>
              <a:gd name="connsiteY255-512" fmla="*/ 0 h 5550115"/>
              <a:gd name="connsiteX0-513" fmla="*/ 1087705 w 5563679"/>
              <a:gd name="connsiteY0-514" fmla="*/ 0 h 5550115"/>
              <a:gd name="connsiteX1-515" fmla="*/ 1157844 w 5563679"/>
              <a:gd name="connsiteY1-516" fmla="*/ 0 h 5550115"/>
              <a:gd name="connsiteX2-517" fmla="*/ 1161143 w 5563679"/>
              <a:gd name="connsiteY2-518" fmla="*/ 499 h 5550115"/>
              <a:gd name="connsiteX3-519" fmla="*/ 1241661 w 5563679"/>
              <a:gd name="connsiteY3-520" fmla="*/ 73502 h 5550115"/>
              <a:gd name="connsiteX4-521" fmla="*/ 1244335 w 5563679"/>
              <a:gd name="connsiteY4-522" fmla="*/ 86745 h 5550115"/>
              <a:gd name="connsiteX5-523" fmla="*/ 1244335 w 5563679"/>
              <a:gd name="connsiteY5-524" fmla="*/ 147409 h 5550115"/>
              <a:gd name="connsiteX6-525" fmla="*/ 1373362 w 5563679"/>
              <a:gd name="connsiteY6-526" fmla="*/ 276436 h 5550115"/>
              <a:gd name="connsiteX7-527" fmla="*/ 1373361 w 5563679"/>
              <a:gd name="connsiteY7-528" fmla="*/ 276435 h 5550115"/>
              <a:gd name="connsiteX8-529" fmla="*/ 1390772 w 5563679"/>
              <a:gd name="connsiteY8-530" fmla="*/ 272920 h 5550115"/>
              <a:gd name="connsiteX9-531" fmla="*/ 1399039 w 5563679"/>
              <a:gd name="connsiteY9-532" fmla="*/ 274589 h 5550115"/>
              <a:gd name="connsiteX10-533" fmla="*/ 1399039 w 5563679"/>
              <a:gd name="connsiteY10-534" fmla="*/ 275327 h 5550115"/>
              <a:gd name="connsiteX11-535" fmla="*/ 1422519 w 5563679"/>
              <a:gd name="connsiteY11-536" fmla="*/ 277694 h 5550115"/>
              <a:gd name="connsiteX12-537" fmla="*/ 1522248 w 5563679"/>
              <a:gd name="connsiteY12-538" fmla="*/ 363643 h 5550115"/>
              <a:gd name="connsiteX13-539" fmla="*/ 1522268 w 5563679"/>
              <a:gd name="connsiteY13-540" fmla="*/ 363756 h 5550115"/>
              <a:gd name="connsiteX14-541" fmla="*/ 1522268 w 5563679"/>
              <a:gd name="connsiteY14-542" fmla="*/ 923549 h 5550115"/>
              <a:gd name="connsiteX15-543" fmla="*/ 1601071 w 5563679"/>
              <a:gd name="connsiteY15-544" fmla="*/ 1042437 h 5550115"/>
              <a:gd name="connsiteX16-545" fmla="*/ 1649141 w 5563679"/>
              <a:gd name="connsiteY16-546" fmla="*/ 1052141 h 5550115"/>
              <a:gd name="connsiteX17-547" fmla="*/ 1649141 w 5563679"/>
              <a:gd name="connsiteY17-548" fmla="*/ 1052879 h 5550115"/>
              <a:gd name="connsiteX18-549" fmla="*/ 1672621 w 5563679"/>
              <a:gd name="connsiteY18-550" fmla="*/ 1055246 h 5550115"/>
              <a:gd name="connsiteX19-551" fmla="*/ 1772350 w 5563679"/>
              <a:gd name="connsiteY19-552" fmla="*/ 1141195 h 5550115"/>
              <a:gd name="connsiteX20-553" fmla="*/ 1772601 w 5563679"/>
              <a:gd name="connsiteY20-554" fmla="*/ 1142618 h 5550115"/>
              <a:gd name="connsiteX21-555" fmla="*/ 1772601 w 5563679"/>
              <a:gd name="connsiteY21-556" fmla="*/ 1410943 h 5550115"/>
              <a:gd name="connsiteX22-557" fmla="*/ 1901628 w 5563679"/>
              <a:gd name="connsiteY22-558" fmla="*/ 1539970 h 5550115"/>
              <a:gd name="connsiteX23-559" fmla="*/ 1901627 w 5563679"/>
              <a:gd name="connsiteY23-560" fmla="*/ 1539969 h 5550115"/>
              <a:gd name="connsiteX24-561" fmla="*/ 2030654 w 5563679"/>
              <a:gd name="connsiteY24-562" fmla="*/ 1410942 h 5550115"/>
              <a:gd name="connsiteX25-563" fmla="*/ 2030654 w 5563679"/>
              <a:gd name="connsiteY25-564" fmla="*/ 1130923 h 5550115"/>
              <a:gd name="connsiteX26-565" fmla="*/ 2032657 w 5563679"/>
              <a:gd name="connsiteY26-566" fmla="*/ 1119572 h 5550115"/>
              <a:gd name="connsiteX27-567" fmla="*/ 2132386 w 5563679"/>
              <a:gd name="connsiteY27-568" fmla="*/ 1033623 h 5550115"/>
              <a:gd name="connsiteX28-569" fmla="*/ 2155866 w 5563679"/>
              <a:gd name="connsiteY28-570" fmla="*/ 1031256 h 5550115"/>
              <a:gd name="connsiteX29-571" fmla="*/ 2155866 w 5563679"/>
              <a:gd name="connsiteY29-572" fmla="*/ 1030518 h 5550115"/>
              <a:gd name="connsiteX30-573" fmla="*/ 2203936 w 5563679"/>
              <a:gd name="connsiteY30-574" fmla="*/ 1020814 h 5550115"/>
              <a:gd name="connsiteX31-575" fmla="*/ 2282739 w 5563679"/>
              <a:gd name="connsiteY31-576" fmla="*/ 901926 h 5550115"/>
              <a:gd name="connsiteX32-577" fmla="*/ 2282739 w 5563679"/>
              <a:gd name="connsiteY32-578" fmla="*/ 811796 h 5550115"/>
              <a:gd name="connsiteX33-579" fmla="*/ 2291128 w 5563679"/>
              <a:gd name="connsiteY33-580" fmla="*/ 770246 h 5550115"/>
              <a:gd name="connsiteX34-581" fmla="*/ 2410015 w 5563679"/>
              <a:gd name="connsiteY34-582" fmla="*/ 691442 h 5550115"/>
              <a:gd name="connsiteX35-583" fmla="*/ 2528902 w 5563679"/>
              <a:gd name="connsiteY35-584" fmla="*/ 770246 h 5550115"/>
              <a:gd name="connsiteX36-585" fmla="*/ 2531092 w 5563679"/>
              <a:gd name="connsiteY36-586" fmla="*/ 781090 h 5550115"/>
              <a:gd name="connsiteX37-587" fmla="*/ 2531092 w 5563679"/>
              <a:gd name="connsiteY37-588" fmla="*/ 1021960 h 5550115"/>
              <a:gd name="connsiteX38-589" fmla="*/ 2609895 w 5563679"/>
              <a:gd name="connsiteY38-590" fmla="*/ 1140848 h 5550115"/>
              <a:gd name="connsiteX39-591" fmla="*/ 2657965 w 5563679"/>
              <a:gd name="connsiteY39-592" fmla="*/ 1150552 h 5550115"/>
              <a:gd name="connsiteX40-593" fmla="*/ 2657965 w 5563679"/>
              <a:gd name="connsiteY40-594" fmla="*/ 1151290 h 5550115"/>
              <a:gd name="connsiteX41-595" fmla="*/ 2681445 w 5563679"/>
              <a:gd name="connsiteY41-596" fmla="*/ 1153657 h 5550115"/>
              <a:gd name="connsiteX42-597" fmla="*/ 2781174 w 5563679"/>
              <a:gd name="connsiteY42-598" fmla="*/ 1239606 h 5550115"/>
              <a:gd name="connsiteX43-599" fmla="*/ 2781426 w 5563679"/>
              <a:gd name="connsiteY43-600" fmla="*/ 1241035 h 5550115"/>
              <a:gd name="connsiteX44-601" fmla="*/ 2781426 w 5563679"/>
              <a:gd name="connsiteY44-602" fmla="*/ 1345676 h 5550115"/>
              <a:gd name="connsiteX45-603" fmla="*/ 2910453 w 5563679"/>
              <a:gd name="connsiteY45-604" fmla="*/ 1474703 h 5550115"/>
              <a:gd name="connsiteX46-605" fmla="*/ 2910452 w 5563679"/>
              <a:gd name="connsiteY46-606" fmla="*/ 1474702 h 5550115"/>
              <a:gd name="connsiteX47-607" fmla="*/ 3039479 w 5563679"/>
              <a:gd name="connsiteY47-608" fmla="*/ 1345675 h 5550115"/>
              <a:gd name="connsiteX48-609" fmla="*/ 3039479 w 5563679"/>
              <a:gd name="connsiteY48-610" fmla="*/ 0 h 5550115"/>
              <a:gd name="connsiteX49-611" fmla="*/ 3039480 w 5563679"/>
              <a:gd name="connsiteY49-612" fmla="*/ 1362198 h 5550115"/>
              <a:gd name="connsiteX50-613" fmla="*/ 3049618 w 5563679"/>
              <a:gd name="connsiteY50-614" fmla="*/ 1311979 h 5550115"/>
              <a:gd name="connsiteX51-615" fmla="*/ 3168506 w 5563679"/>
              <a:gd name="connsiteY51-616" fmla="*/ 1233175 h 5550115"/>
              <a:gd name="connsiteX52-617" fmla="*/ 3287393 w 5563679"/>
              <a:gd name="connsiteY52-618" fmla="*/ 1311979 h 5550115"/>
              <a:gd name="connsiteX53-619" fmla="*/ 3297157 w 5563679"/>
              <a:gd name="connsiteY53-620" fmla="*/ 1360339 h 5550115"/>
              <a:gd name="connsiteX54-621" fmla="*/ 3297157 w 5563679"/>
              <a:gd name="connsiteY54-622" fmla="*/ 1946741 h 5550115"/>
              <a:gd name="connsiteX55-623" fmla="*/ 3426184 w 5563679"/>
              <a:gd name="connsiteY55-624" fmla="*/ 2075768 h 5550115"/>
              <a:gd name="connsiteX56-625" fmla="*/ 3426183 w 5563679"/>
              <a:gd name="connsiteY56-626" fmla="*/ 2075767 h 5550115"/>
              <a:gd name="connsiteX57-627" fmla="*/ 3555210 w 5563679"/>
              <a:gd name="connsiteY57-628" fmla="*/ 1946740 h 5550115"/>
              <a:gd name="connsiteX58-629" fmla="*/ 3555211 w 5563679"/>
              <a:gd name="connsiteY58-630" fmla="*/ 1049778 h 5550115"/>
              <a:gd name="connsiteX59-631" fmla="*/ 3565349 w 5563679"/>
              <a:gd name="connsiteY59-632" fmla="*/ 999559 h 5550115"/>
              <a:gd name="connsiteX60-633" fmla="*/ 3684237 w 5563679"/>
              <a:gd name="connsiteY60-634" fmla="*/ 920755 h 5550115"/>
              <a:gd name="connsiteX61-635" fmla="*/ 3803124 w 5563679"/>
              <a:gd name="connsiteY61-636" fmla="*/ 999559 h 5550115"/>
              <a:gd name="connsiteX62-637" fmla="*/ 3806722 w 5563679"/>
              <a:gd name="connsiteY62-638" fmla="*/ 1017378 h 5550115"/>
              <a:gd name="connsiteX63-639" fmla="*/ 3806722 w 5563679"/>
              <a:gd name="connsiteY63-640" fmla="*/ 1326324 h 5550115"/>
              <a:gd name="connsiteX64-641" fmla="*/ 3935749 w 5563679"/>
              <a:gd name="connsiteY64-642" fmla="*/ 1455351 h 5550115"/>
              <a:gd name="connsiteX65-643" fmla="*/ 3935748 w 5563679"/>
              <a:gd name="connsiteY65-644" fmla="*/ 1455350 h 5550115"/>
              <a:gd name="connsiteX66-645" fmla="*/ 4064775 w 5563679"/>
              <a:gd name="connsiteY66-646" fmla="*/ 1326323 h 5550115"/>
              <a:gd name="connsiteX67-647" fmla="*/ 4064775 w 5563679"/>
              <a:gd name="connsiteY67-648" fmla="*/ 1279585 h 5550115"/>
              <a:gd name="connsiteX68-649" fmla="*/ 4083444 w 5563679"/>
              <a:gd name="connsiteY68-650" fmla="*/ 1247043 h 5550115"/>
              <a:gd name="connsiteX69-651" fmla="*/ 4160509 w 5563679"/>
              <a:gd name="connsiteY69-652" fmla="*/ 1200599 h 5550115"/>
              <a:gd name="connsiteX70-653" fmla="*/ 4183989 w 5563679"/>
              <a:gd name="connsiteY70-654" fmla="*/ 1198232 h 5550115"/>
              <a:gd name="connsiteX71-655" fmla="*/ 4183989 w 5563679"/>
              <a:gd name="connsiteY71-656" fmla="*/ 1197494 h 5550115"/>
              <a:gd name="connsiteX72-657" fmla="*/ 4232059 w 5563679"/>
              <a:gd name="connsiteY72-658" fmla="*/ 1187790 h 5550115"/>
              <a:gd name="connsiteX73-659" fmla="*/ 4310862 w 5563679"/>
              <a:gd name="connsiteY73-660" fmla="*/ 1068902 h 5550115"/>
              <a:gd name="connsiteX74-661" fmla="*/ 4310862 w 5563679"/>
              <a:gd name="connsiteY74-662" fmla="*/ 954918 h 5550115"/>
              <a:gd name="connsiteX75-663" fmla="*/ 4319251 w 5563679"/>
              <a:gd name="connsiteY75-664" fmla="*/ 913368 h 5550115"/>
              <a:gd name="connsiteX76-665" fmla="*/ 4438138 w 5563679"/>
              <a:gd name="connsiteY76-666" fmla="*/ 834564 h 5550115"/>
              <a:gd name="connsiteX77-667" fmla="*/ 4557025 w 5563679"/>
              <a:gd name="connsiteY77-668" fmla="*/ 913368 h 5550115"/>
              <a:gd name="connsiteX78-669" fmla="*/ 4559215 w 5563679"/>
              <a:gd name="connsiteY78-670" fmla="*/ 924213 h 5550115"/>
              <a:gd name="connsiteX79-671" fmla="*/ 4559215 w 5563679"/>
              <a:gd name="connsiteY79-672" fmla="*/ 1077616 h 5550115"/>
              <a:gd name="connsiteX80-673" fmla="*/ 4638018 w 5563679"/>
              <a:gd name="connsiteY80-674" fmla="*/ 1196504 h 5550115"/>
              <a:gd name="connsiteX81-675" fmla="*/ 4686088 w 5563679"/>
              <a:gd name="connsiteY81-676" fmla="*/ 1206208 h 5550115"/>
              <a:gd name="connsiteX82-677" fmla="*/ 4686088 w 5563679"/>
              <a:gd name="connsiteY82-678" fmla="*/ 1206946 h 5550115"/>
              <a:gd name="connsiteX83-679" fmla="*/ 4709568 w 5563679"/>
              <a:gd name="connsiteY83-680" fmla="*/ 1209313 h 5550115"/>
              <a:gd name="connsiteX84-681" fmla="*/ 4809296 w 5563679"/>
              <a:gd name="connsiteY84-682" fmla="*/ 1295262 h 5550115"/>
              <a:gd name="connsiteX85-683" fmla="*/ 4811500 w 5563679"/>
              <a:gd name="connsiteY85-684" fmla="*/ 1307752 h 5550115"/>
              <a:gd name="connsiteX86-685" fmla="*/ 4811500 w 5563679"/>
              <a:gd name="connsiteY86-686" fmla="*/ 1441660 h 5550115"/>
              <a:gd name="connsiteX87-687" fmla="*/ 4940527 w 5563679"/>
              <a:gd name="connsiteY87-688" fmla="*/ 1570687 h 5550115"/>
              <a:gd name="connsiteX88-689" fmla="*/ 4940526 w 5563679"/>
              <a:gd name="connsiteY88-690" fmla="*/ 1570686 h 5550115"/>
              <a:gd name="connsiteX89-691" fmla="*/ 5069553 w 5563679"/>
              <a:gd name="connsiteY89-692" fmla="*/ 1441659 h 5550115"/>
              <a:gd name="connsiteX90-693" fmla="*/ 5069553 w 5563679"/>
              <a:gd name="connsiteY90-694" fmla="*/ 1076405 h 5550115"/>
              <a:gd name="connsiteX91-695" fmla="*/ 5071757 w 5563679"/>
              <a:gd name="connsiteY91-696" fmla="*/ 1063915 h 5550115"/>
              <a:gd name="connsiteX92-697" fmla="*/ 5171486 w 5563679"/>
              <a:gd name="connsiteY92-698" fmla="*/ 977966 h 5550115"/>
              <a:gd name="connsiteX93-699" fmla="*/ 5194966 w 5563679"/>
              <a:gd name="connsiteY93-700" fmla="*/ 975599 h 5550115"/>
              <a:gd name="connsiteX94-701" fmla="*/ 5194966 w 5563679"/>
              <a:gd name="connsiteY94-702" fmla="*/ 974861 h 5550115"/>
              <a:gd name="connsiteX95-703" fmla="*/ 5243036 w 5563679"/>
              <a:gd name="connsiteY95-704" fmla="*/ 965157 h 5550115"/>
              <a:gd name="connsiteX96-705" fmla="*/ 5321839 w 5563679"/>
              <a:gd name="connsiteY96-706" fmla="*/ 846269 h 5550115"/>
              <a:gd name="connsiteX97-707" fmla="*/ 5321839 w 5563679"/>
              <a:gd name="connsiteY97-708" fmla="*/ 469894 h 5550115"/>
              <a:gd name="connsiteX98-709" fmla="*/ 5330228 w 5563679"/>
              <a:gd name="connsiteY98-710" fmla="*/ 428344 h 5550115"/>
              <a:gd name="connsiteX99-711" fmla="*/ 5449115 w 5563679"/>
              <a:gd name="connsiteY99-712" fmla="*/ 349540 h 5550115"/>
              <a:gd name="connsiteX100-713" fmla="*/ 5548678 w 5563679"/>
              <a:gd name="connsiteY100-714" fmla="*/ 396494 h 5550115"/>
              <a:gd name="connsiteX101-715" fmla="*/ 5562692 w 5563679"/>
              <a:gd name="connsiteY101-716" fmla="*/ 419592 h 5550115"/>
              <a:gd name="connsiteX102-717" fmla="*/ 5562692 w 5563679"/>
              <a:gd name="connsiteY102-718" fmla="*/ 2265528 h 5550115"/>
              <a:gd name="connsiteX103-719" fmla="*/ 5563679 w 5563679"/>
              <a:gd name="connsiteY103-720" fmla="*/ 2265528 h 5550115"/>
              <a:gd name="connsiteX104-721" fmla="*/ 5563679 w 5563679"/>
              <a:gd name="connsiteY104-722" fmla="*/ 3341998 h 5550115"/>
              <a:gd name="connsiteX105-723" fmla="*/ 5484876 w 5563679"/>
              <a:gd name="connsiteY105-724" fmla="*/ 3460886 h 5550115"/>
              <a:gd name="connsiteX106-725" fmla="*/ 5436806 w 5563679"/>
              <a:gd name="connsiteY106-726" fmla="*/ 3470590 h 5550115"/>
              <a:gd name="connsiteX107-727" fmla="*/ 5436806 w 5563679"/>
              <a:gd name="connsiteY107-728" fmla="*/ 3471328 h 5550115"/>
              <a:gd name="connsiteX108-729" fmla="*/ 5413326 w 5563679"/>
              <a:gd name="connsiteY108-730" fmla="*/ 3473695 h 5550115"/>
              <a:gd name="connsiteX109-731" fmla="*/ 5336262 w 5563679"/>
              <a:gd name="connsiteY109-732" fmla="*/ 3520139 h 5550115"/>
              <a:gd name="connsiteX110-733" fmla="*/ 5315097 w 5563679"/>
              <a:gd name="connsiteY110-734" fmla="*/ 3557030 h 5550115"/>
              <a:gd name="connsiteX111-735" fmla="*/ 5315097 w 5563679"/>
              <a:gd name="connsiteY111-736" fmla="*/ 3620344 h 5550115"/>
              <a:gd name="connsiteX112-737" fmla="*/ 5236294 w 5563679"/>
              <a:gd name="connsiteY112-738" fmla="*/ 3739232 h 5550115"/>
              <a:gd name="connsiteX113-739" fmla="*/ 5188224 w 5563679"/>
              <a:gd name="connsiteY113-740" fmla="*/ 3748936 h 5550115"/>
              <a:gd name="connsiteX114-741" fmla="*/ 5188224 w 5563679"/>
              <a:gd name="connsiteY114-742" fmla="*/ 3749674 h 5550115"/>
              <a:gd name="connsiteX115-743" fmla="*/ 5164744 w 5563679"/>
              <a:gd name="connsiteY115-744" fmla="*/ 3752041 h 5550115"/>
              <a:gd name="connsiteX116-745" fmla="*/ 5065015 w 5563679"/>
              <a:gd name="connsiteY116-746" fmla="*/ 3837990 h 5550115"/>
              <a:gd name="connsiteX117-747" fmla="*/ 5064995 w 5563679"/>
              <a:gd name="connsiteY117-748" fmla="*/ 3838103 h 5550115"/>
              <a:gd name="connsiteX118-749" fmla="*/ 5064995 w 5563679"/>
              <a:gd name="connsiteY118-750" fmla="*/ 4397896 h 5550115"/>
              <a:gd name="connsiteX119-751" fmla="*/ 4986192 w 5563679"/>
              <a:gd name="connsiteY119-752" fmla="*/ 4516784 h 5550115"/>
              <a:gd name="connsiteX120-753" fmla="*/ 4938122 w 5563679"/>
              <a:gd name="connsiteY120-754" fmla="*/ 4526488 h 5550115"/>
              <a:gd name="connsiteX121-755" fmla="*/ 4938122 w 5563679"/>
              <a:gd name="connsiteY121-756" fmla="*/ 4527226 h 5550115"/>
              <a:gd name="connsiteX122-757" fmla="*/ 4914642 w 5563679"/>
              <a:gd name="connsiteY122-758" fmla="*/ 4529593 h 5550115"/>
              <a:gd name="connsiteX123-759" fmla="*/ 4814913 w 5563679"/>
              <a:gd name="connsiteY123-760" fmla="*/ 4615542 h 5550115"/>
              <a:gd name="connsiteX124-761" fmla="*/ 4814662 w 5563679"/>
              <a:gd name="connsiteY124-762" fmla="*/ 4616965 h 5550115"/>
              <a:gd name="connsiteX125-763" fmla="*/ 4814662 w 5563679"/>
              <a:gd name="connsiteY125-764" fmla="*/ 4885290 h 5550115"/>
              <a:gd name="connsiteX126-765" fmla="*/ 4685635 w 5563679"/>
              <a:gd name="connsiteY126-766" fmla="*/ 5014317 h 5550115"/>
              <a:gd name="connsiteX127-767" fmla="*/ 4685636 w 5563679"/>
              <a:gd name="connsiteY127-768" fmla="*/ 5014316 h 5550115"/>
              <a:gd name="connsiteX128-769" fmla="*/ 4556609 w 5563679"/>
              <a:gd name="connsiteY128-770" fmla="*/ 4885289 h 5550115"/>
              <a:gd name="connsiteX129-771" fmla="*/ 4556609 w 5563679"/>
              <a:gd name="connsiteY129-772" fmla="*/ 4605270 h 5550115"/>
              <a:gd name="connsiteX130-773" fmla="*/ 4554606 w 5563679"/>
              <a:gd name="connsiteY130-774" fmla="*/ 4593919 h 5550115"/>
              <a:gd name="connsiteX131-775" fmla="*/ 4454877 w 5563679"/>
              <a:gd name="connsiteY131-776" fmla="*/ 4507970 h 5550115"/>
              <a:gd name="connsiteX132-777" fmla="*/ 4431397 w 5563679"/>
              <a:gd name="connsiteY132-778" fmla="*/ 4505603 h 5550115"/>
              <a:gd name="connsiteX133-779" fmla="*/ 4431397 w 5563679"/>
              <a:gd name="connsiteY133-780" fmla="*/ 4504865 h 5550115"/>
              <a:gd name="connsiteX134-781" fmla="*/ 4383327 w 5563679"/>
              <a:gd name="connsiteY134-782" fmla="*/ 4495161 h 5550115"/>
              <a:gd name="connsiteX135-783" fmla="*/ 4304524 w 5563679"/>
              <a:gd name="connsiteY135-784" fmla="*/ 4376273 h 5550115"/>
              <a:gd name="connsiteX136-785" fmla="*/ 4304524 w 5563679"/>
              <a:gd name="connsiteY136-786" fmla="*/ 4286143 h 5550115"/>
              <a:gd name="connsiteX137-787" fmla="*/ 4296135 w 5563679"/>
              <a:gd name="connsiteY137-788" fmla="*/ 4244593 h 5550115"/>
              <a:gd name="connsiteX138-789" fmla="*/ 4177248 w 5563679"/>
              <a:gd name="connsiteY138-790" fmla="*/ 4165789 h 5550115"/>
              <a:gd name="connsiteX139-791" fmla="*/ 4058361 w 5563679"/>
              <a:gd name="connsiteY139-792" fmla="*/ 4244593 h 5550115"/>
              <a:gd name="connsiteX140-793" fmla="*/ 4056171 w 5563679"/>
              <a:gd name="connsiteY140-794" fmla="*/ 4255437 h 5550115"/>
              <a:gd name="connsiteX141-795" fmla="*/ 4056171 w 5563679"/>
              <a:gd name="connsiteY141-796" fmla="*/ 4496307 h 5550115"/>
              <a:gd name="connsiteX142-797" fmla="*/ 3977368 w 5563679"/>
              <a:gd name="connsiteY142-798" fmla="*/ 4615195 h 5550115"/>
              <a:gd name="connsiteX143-799" fmla="*/ 3929298 w 5563679"/>
              <a:gd name="connsiteY143-800" fmla="*/ 4624899 h 5550115"/>
              <a:gd name="connsiteX144-801" fmla="*/ 3929298 w 5563679"/>
              <a:gd name="connsiteY144-802" fmla="*/ 4625637 h 5550115"/>
              <a:gd name="connsiteX145-803" fmla="*/ 3905818 w 5563679"/>
              <a:gd name="connsiteY145-804" fmla="*/ 4628004 h 5550115"/>
              <a:gd name="connsiteX146-805" fmla="*/ 3806089 w 5563679"/>
              <a:gd name="connsiteY146-806" fmla="*/ 4713953 h 5550115"/>
              <a:gd name="connsiteX147-807" fmla="*/ 3805837 w 5563679"/>
              <a:gd name="connsiteY147-808" fmla="*/ 4715382 h 5550115"/>
              <a:gd name="connsiteX148-809" fmla="*/ 3805837 w 5563679"/>
              <a:gd name="connsiteY148-810" fmla="*/ 4820023 h 5550115"/>
              <a:gd name="connsiteX149-811" fmla="*/ 3676810 w 5563679"/>
              <a:gd name="connsiteY149-812" fmla="*/ 4949050 h 5550115"/>
              <a:gd name="connsiteX150-813" fmla="*/ 3676811 w 5563679"/>
              <a:gd name="connsiteY150-814" fmla="*/ 4949049 h 5550115"/>
              <a:gd name="connsiteX151-815" fmla="*/ 3547784 w 5563679"/>
              <a:gd name="connsiteY151-816" fmla="*/ 4820022 h 5550115"/>
              <a:gd name="connsiteX152-817" fmla="*/ 3547784 w 5563679"/>
              <a:gd name="connsiteY152-818" fmla="*/ 2265528 h 5550115"/>
              <a:gd name="connsiteX153-819" fmla="*/ 3547783 w 5563679"/>
              <a:gd name="connsiteY153-820" fmla="*/ 4836545 h 5550115"/>
              <a:gd name="connsiteX154-821" fmla="*/ 3537645 w 5563679"/>
              <a:gd name="connsiteY154-822" fmla="*/ 4786326 h 5550115"/>
              <a:gd name="connsiteX155-823" fmla="*/ 3418757 w 5563679"/>
              <a:gd name="connsiteY155-824" fmla="*/ 4707522 h 5550115"/>
              <a:gd name="connsiteX156-825" fmla="*/ 3299870 w 5563679"/>
              <a:gd name="connsiteY156-826" fmla="*/ 4786326 h 5550115"/>
              <a:gd name="connsiteX157-827" fmla="*/ 3290106 w 5563679"/>
              <a:gd name="connsiteY157-828" fmla="*/ 4834686 h 5550115"/>
              <a:gd name="connsiteX158-829" fmla="*/ 3290106 w 5563679"/>
              <a:gd name="connsiteY158-830" fmla="*/ 5421088 h 5550115"/>
              <a:gd name="connsiteX159-831" fmla="*/ 3161079 w 5563679"/>
              <a:gd name="connsiteY159-832" fmla="*/ 5550115 h 5550115"/>
              <a:gd name="connsiteX160-833" fmla="*/ 3161080 w 5563679"/>
              <a:gd name="connsiteY160-834" fmla="*/ 5550114 h 5550115"/>
              <a:gd name="connsiteX161-835" fmla="*/ 3032053 w 5563679"/>
              <a:gd name="connsiteY161-836" fmla="*/ 5421087 h 5550115"/>
              <a:gd name="connsiteX162-837" fmla="*/ 3032053 w 5563679"/>
              <a:gd name="connsiteY162-838" fmla="*/ 2265528 h 5550115"/>
              <a:gd name="connsiteX163-839" fmla="*/ 3032052 w 5563679"/>
              <a:gd name="connsiteY163-840" fmla="*/ 4524125 h 5550115"/>
              <a:gd name="connsiteX164-841" fmla="*/ 3021914 w 5563679"/>
              <a:gd name="connsiteY164-842" fmla="*/ 4473906 h 5550115"/>
              <a:gd name="connsiteX165-843" fmla="*/ 2903026 w 5563679"/>
              <a:gd name="connsiteY165-844" fmla="*/ 4395102 h 5550115"/>
              <a:gd name="connsiteX166-845" fmla="*/ 2784139 w 5563679"/>
              <a:gd name="connsiteY166-846" fmla="*/ 4473906 h 5550115"/>
              <a:gd name="connsiteX167-847" fmla="*/ 2780541 w 5563679"/>
              <a:gd name="connsiteY167-848" fmla="*/ 4491725 h 5550115"/>
              <a:gd name="connsiteX168-849" fmla="*/ 2780541 w 5563679"/>
              <a:gd name="connsiteY168-850" fmla="*/ 4800671 h 5550115"/>
              <a:gd name="connsiteX169-851" fmla="*/ 2651514 w 5563679"/>
              <a:gd name="connsiteY169-852" fmla="*/ 4929698 h 5550115"/>
              <a:gd name="connsiteX170-853" fmla="*/ 2651515 w 5563679"/>
              <a:gd name="connsiteY170-854" fmla="*/ 4929697 h 5550115"/>
              <a:gd name="connsiteX171-855" fmla="*/ 2522488 w 5563679"/>
              <a:gd name="connsiteY171-856" fmla="*/ 4800670 h 5550115"/>
              <a:gd name="connsiteX172-857" fmla="*/ 2522488 w 5563679"/>
              <a:gd name="connsiteY172-858" fmla="*/ 4753932 h 5550115"/>
              <a:gd name="connsiteX173-859" fmla="*/ 2503819 w 5563679"/>
              <a:gd name="connsiteY173-860" fmla="*/ 4721390 h 5550115"/>
              <a:gd name="connsiteX174-861" fmla="*/ 2426754 w 5563679"/>
              <a:gd name="connsiteY174-862" fmla="*/ 4674946 h 5550115"/>
              <a:gd name="connsiteX175-863" fmla="*/ 2403274 w 5563679"/>
              <a:gd name="connsiteY175-864" fmla="*/ 4672579 h 5550115"/>
              <a:gd name="connsiteX176-865" fmla="*/ 2403274 w 5563679"/>
              <a:gd name="connsiteY176-866" fmla="*/ 4671841 h 5550115"/>
              <a:gd name="connsiteX177-867" fmla="*/ 2355204 w 5563679"/>
              <a:gd name="connsiteY177-868" fmla="*/ 4662137 h 5550115"/>
              <a:gd name="connsiteX178-869" fmla="*/ 2276401 w 5563679"/>
              <a:gd name="connsiteY178-870" fmla="*/ 4543249 h 5550115"/>
              <a:gd name="connsiteX179-871" fmla="*/ 2276401 w 5563679"/>
              <a:gd name="connsiteY179-872" fmla="*/ 4429265 h 5550115"/>
              <a:gd name="connsiteX180-873" fmla="*/ 2268012 w 5563679"/>
              <a:gd name="connsiteY180-874" fmla="*/ 4387715 h 5550115"/>
              <a:gd name="connsiteX181-875" fmla="*/ 2149125 w 5563679"/>
              <a:gd name="connsiteY181-876" fmla="*/ 4308911 h 5550115"/>
              <a:gd name="connsiteX182-877" fmla="*/ 2030238 w 5563679"/>
              <a:gd name="connsiteY182-878" fmla="*/ 4387715 h 5550115"/>
              <a:gd name="connsiteX183-879" fmla="*/ 2028048 w 5563679"/>
              <a:gd name="connsiteY183-880" fmla="*/ 4398560 h 5550115"/>
              <a:gd name="connsiteX184-881" fmla="*/ 2028048 w 5563679"/>
              <a:gd name="connsiteY184-882" fmla="*/ 4551963 h 5550115"/>
              <a:gd name="connsiteX185-883" fmla="*/ 1949245 w 5563679"/>
              <a:gd name="connsiteY185-884" fmla="*/ 4670851 h 5550115"/>
              <a:gd name="connsiteX186-885" fmla="*/ 1901175 w 5563679"/>
              <a:gd name="connsiteY186-886" fmla="*/ 4680555 h 5550115"/>
              <a:gd name="connsiteX187-887" fmla="*/ 1901175 w 5563679"/>
              <a:gd name="connsiteY187-888" fmla="*/ 4681293 h 5550115"/>
              <a:gd name="connsiteX188-889" fmla="*/ 1877695 w 5563679"/>
              <a:gd name="connsiteY188-890" fmla="*/ 4683660 h 5550115"/>
              <a:gd name="connsiteX189-891" fmla="*/ 1777966 w 5563679"/>
              <a:gd name="connsiteY189-892" fmla="*/ 4769609 h 5550115"/>
              <a:gd name="connsiteX190-893" fmla="*/ 1775762 w 5563679"/>
              <a:gd name="connsiteY190-894" fmla="*/ 4782099 h 5550115"/>
              <a:gd name="connsiteX191-895" fmla="*/ 1775762 w 5563679"/>
              <a:gd name="connsiteY191-896" fmla="*/ 4916007 h 5550115"/>
              <a:gd name="connsiteX192-897" fmla="*/ 1646735 w 5563679"/>
              <a:gd name="connsiteY192-898" fmla="*/ 5045034 h 5550115"/>
              <a:gd name="connsiteX193-899" fmla="*/ 1646736 w 5563679"/>
              <a:gd name="connsiteY193-900" fmla="*/ 5045033 h 5550115"/>
              <a:gd name="connsiteX194-901" fmla="*/ 1517709 w 5563679"/>
              <a:gd name="connsiteY194-902" fmla="*/ 4916006 h 5550115"/>
              <a:gd name="connsiteX195-903" fmla="*/ 1517709 w 5563679"/>
              <a:gd name="connsiteY195-904" fmla="*/ 4550752 h 5550115"/>
              <a:gd name="connsiteX196-905" fmla="*/ 1515505 w 5563679"/>
              <a:gd name="connsiteY196-906" fmla="*/ 4538262 h 5550115"/>
              <a:gd name="connsiteX197-907" fmla="*/ 1415776 w 5563679"/>
              <a:gd name="connsiteY197-908" fmla="*/ 4452313 h 5550115"/>
              <a:gd name="connsiteX198-909" fmla="*/ 1392296 w 5563679"/>
              <a:gd name="connsiteY198-910" fmla="*/ 4449946 h 5550115"/>
              <a:gd name="connsiteX199-911" fmla="*/ 1392296 w 5563679"/>
              <a:gd name="connsiteY199-912" fmla="*/ 4449208 h 5550115"/>
              <a:gd name="connsiteX200-913" fmla="*/ 1344226 w 5563679"/>
              <a:gd name="connsiteY200-914" fmla="*/ 4439504 h 5550115"/>
              <a:gd name="connsiteX201-915" fmla="*/ 1265423 w 5563679"/>
              <a:gd name="connsiteY201-916" fmla="*/ 4320616 h 5550115"/>
              <a:gd name="connsiteX202-917" fmla="*/ 1265423 w 5563679"/>
              <a:gd name="connsiteY202-918" fmla="*/ 3944241 h 5550115"/>
              <a:gd name="connsiteX203-919" fmla="*/ 1257034 w 5563679"/>
              <a:gd name="connsiteY203-920" fmla="*/ 3902691 h 5550115"/>
              <a:gd name="connsiteX204-921" fmla="*/ 1138147 w 5563679"/>
              <a:gd name="connsiteY204-922" fmla="*/ 3823887 h 5550115"/>
              <a:gd name="connsiteX205-923" fmla="*/ 1019260 w 5563679"/>
              <a:gd name="connsiteY205-924" fmla="*/ 3902691 h 5550115"/>
              <a:gd name="connsiteX206-925" fmla="*/ 1016586 w 5563679"/>
              <a:gd name="connsiteY206-926" fmla="*/ 3915934 h 5550115"/>
              <a:gd name="connsiteX207-927" fmla="*/ 1016586 w 5563679"/>
              <a:gd name="connsiteY207-928" fmla="*/ 3976598 h 5550115"/>
              <a:gd name="connsiteX208-929" fmla="*/ 887559 w 5563679"/>
              <a:gd name="connsiteY208-930" fmla="*/ 4105625 h 5550115"/>
              <a:gd name="connsiteX209-931" fmla="*/ 887560 w 5563679"/>
              <a:gd name="connsiteY209-932" fmla="*/ 4105624 h 5550115"/>
              <a:gd name="connsiteX210-933" fmla="*/ 758533 w 5563679"/>
              <a:gd name="connsiteY210-934" fmla="*/ 3976597 h 5550115"/>
              <a:gd name="connsiteX211-935" fmla="*/ 758533 w 5563679"/>
              <a:gd name="connsiteY211-936" fmla="*/ 3835817 h 5550115"/>
              <a:gd name="connsiteX212-937" fmla="*/ 737116 w 5563679"/>
              <a:gd name="connsiteY212-938" fmla="*/ 3798485 h 5550115"/>
              <a:gd name="connsiteX213-939" fmla="*/ 660051 w 5563679"/>
              <a:gd name="connsiteY213-940" fmla="*/ 3752041 h 5550115"/>
              <a:gd name="connsiteX214-941" fmla="*/ 636571 w 5563679"/>
              <a:gd name="connsiteY214-942" fmla="*/ 3749674 h 5550115"/>
              <a:gd name="connsiteX215-943" fmla="*/ 636571 w 5563679"/>
              <a:gd name="connsiteY215-944" fmla="*/ 3748936 h 5550115"/>
              <a:gd name="connsiteX216-945" fmla="*/ 588501 w 5563679"/>
              <a:gd name="connsiteY216-946" fmla="*/ 3739232 h 5550115"/>
              <a:gd name="connsiteX217-947" fmla="*/ 509698 w 5563679"/>
              <a:gd name="connsiteY217-948" fmla="*/ 3620344 h 5550115"/>
              <a:gd name="connsiteX218-949" fmla="*/ 509698 w 5563679"/>
              <a:gd name="connsiteY218-950" fmla="*/ 2675086 h 5550115"/>
              <a:gd name="connsiteX219-951" fmla="*/ 501309 w 5563679"/>
              <a:gd name="connsiteY219-952" fmla="*/ 2633537 h 5550115"/>
              <a:gd name="connsiteX220-953" fmla="*/ 382422 w 5563679"/>
              <a:gd name="connsiteY220-954" fmla="*/ 2554733 h 5550115"/>
              <a:gd name="connsiteX221-955" fmla="*/ 263535 w 5563679"/>
              <a:gd name="connsiteY221-956" fmla="*/ 2633537 h 5550115"/>
              <a:gd name="connsiteX222-957" fmla="*/ 258053 w 5563679"/>
              <a:gd name="connsiteY222-958" fmla="*/ 2660688 h 5550115"/>
              <a:gd name="connsiteX223-959" fmla="*/ 258053 w 5563679"/>
              <a:gd name="connsiteY223-960" fmla="*/ 2715723 h 5550115"/>
              <a:gd name="connsiteX224-961" fmla="*/ 129026 w 5563679"/>
              <a:gd name="connsiteY224-962" fmla="*/ 2844750 h 5550115"/>
              <a:gd name="connsiteX225-963" fmla="*/ 129027 w 5563679"/>
              <a:gd name="connsiteY225-964" fmla="*/ 2844749 h 5550115"/>
              <a:gd name="connsiteX226-965" fmla="*/ 0 w 5563679"/>
              <a:gd name="connsiteY226-966" fmla="*/ 2715722 h 5550115"/>
              <a:gd name="connsiteX227-967" fmla="*/ 0 w 5563679"/>
              <a:gd name="connsiteY227-968" fmla="*/ 2265528 h 5550115"/>
              <a:gd name="connsiteX228-969" fmla="*/ 0 w 5563679"/>
              <a:gd name="connsiteY228-970" fmla="*/ 546839 h 5550115"/>
              <a:gd name="connsiteX229-971" fmla="*/ 12233 w 5563679"/>
              <a:gd name="connsiteY229-972" fmla="*/ 526676 h 5550115"/>
              <a:gd name="connsiteX230-973" fmla="*/ 111797 w 5563679"/>
              <a:gd name="connsiteY230-974" fmla="*/ 479722 h 5550115"/>
              <a:gd name="connsiteX231-975" fmla="*/ 230684 w 5563679"/>
              <a:gd name="connsiteY231-976" fmla="*/ 558526 h 5550115"/>
              <a:gd name="connsiteX232-977" fmla="*/ 232874 w 5563679"/>
              <a:gd name="connsiteY232-978" fmla="*/ 569371 h 5550115"/>
              <a:gd name="connsiteX233-979" fmla="*/ 232874 w 5563679"/>
              <a:gd name="connsiteY233-980" fmla="*/ 722774 h 5550115"/>
              <a:gd name="connsiteX234-981" fmla="*/ 311677 w 5563679"/>
              <a:gd name="connsiteY234-982" fmla="*/ 841662 h 5550115"/>
              <a:gd name="connsiteX235-983" fmla="*/ 359747 w 5563679"/>
              <a:gd name="connsiteY235-984" fmla="*/ 851366 h 5550115"/>
              <a:gd name="connsiteX236-985" fmla="*/ 359747 w 5563679"/>
              <a:gd name="connsiteY236-986" fmla="*/ 852104 h 5550115"/>
              <a:gd name="connsiteX237-987" fmla="*/ 383227 w 5563679"/>
              <a:gd name="connsiteY237-988" fmla="*/ 854471 h 5550115"/>
              <a:gd name="connsiteX238-989" fmla="*/ 482956 w 5563679"/>
              <a:gd name="connsiteY238-990" fmla="*/ 940420 h 5550115"/>
              <a:gd name="connsiteX239-991" fmla="*/ 485160 w 5563679"/>
              <a:gd name="connsiteY239-992" fmla="*/ 952910 h 5550115"/>
              <a:gd name="connsiteX240-993" fmla="*/ 485160 w 5563679"/>
              <a:gd name="connsiteY240-994" fmla="*/ 1086818 h 5550115"/>
              <a:gd name="connsiteX241-995" fmla="*/ 614186 w 5563679"/>
              <a:gd name="connsiteY241-996" fmla="*/ 1215845 h 5550115"/>
              <a:gd name="connsiteX242-997" fmla="*/ 614185 w 5563679"/>
              <a:gd name="connsiteY242-998" fmla="*/ 1215844 h 5550115"/>
              <a:gd name="connsiteX243-999" fmla="*/ 743212 w 5563679"/>
              <a:gd name="connsiteY243-1000" fmla="*/ 1086817 h 5550115"/>
              <a:gd name="connsiteX244-1001" fmla="*/ 743212 w 5563679"/>
              <a:gd name="connsiteY244-1002" fmla="*/ 721563 h 5550115"/>
              <a:gd name="connsiteX245-1003" fmla="*/ 745416 w 5563679"/>
              <a:gd name="connsiteY245-1004" fmla="*/ 709073 h 5550115"/>
              <a:gd name="connsiteX246-1005" fmla="*/ 845145 w 5563679"/>
              <a:gd name="connsiteY246-1006" fmla="*/ 623124 h 5550115"/>
              <a:gd name="connsiteX247-1007" fmla="*/ 868625 w 5563679"/>
              <a:gd name="connsiteY247-1008" fmla="*/ 620757 h 5550115"/>
              <a:gd name="connsiteX248-1009" fmla="*/ 868625 w 5563679"/>
              <a:gd name="connsiteY248-1010" fmla="*/ 620019 h 5550115"/>
              <a:gd name="connsiteX249-1011" fmla="*/ 916695 w 5563679"/>
              <a:gd name="connsiteY249-1012" fmla="*/ 610315 h 5550115"/>
              <a:gd name="connsiteX250-1013" fmla="*/ 995498 w 5563679"/>
              <a:gd name="connsiteY250-1014" fmla="*/ 491427 h 5550115"/>
              <a:gd name="connsiteX251-1015" fmla="*/ 995498 w 5563679"/>
              <a:gd name="connsiteY251-1016" fmla="*/ 115052 h 5550115"/>
              <a:gd name="connsiteX252-1017" fmla="*/ 1003887 w 5563679"/>
              <a:gd name="connsiteY252-1018" fmla="*/ 73502 h 5550115"/>
              <a:gd name="connsiteX253-1019" fmla="*/ 1084406 w 5563679"/>
              <a:gd name="connsiteY253-1020" fmla="*/ 499 h 5550115"/>
              <a:gd name="connsiteX254-1021" fmla="*/ 1087705 w 5563679"/>
              <a:gd name="connsiteY254-1022" fmla="*/ 0 h 5550115"/>
              <a:gd name="connsiteX0-1023" fmla="*/ 1087705 w 5563679"/>
              <a:gd name="connsiteY0-1024" fmla="*/ 0 h 5550115"/>
              <a:gd name="connsiteX1-1025" fmla="*/ 1157844 w 5563679"/>
              <a:gd name="connsiteY1-1026" fmla="*/ 0 h 5550115"/>
              <a:gd name="connsiteX2-1027" fmla="*/ 1161143 w 5563679"/>
              <a:gd name="connsiteY2-1028" fmla="*/ 499 h 5550115"/>
              <a:gd name="connsiteX3-1029" fmla="*/ 1241661 w 5563679"/>
              <a:gd name="connsiteY3-1030" fmla="*/ 73502 h 5550115"/>
              <a:gd name="connsiteX4-1031" fmla="*/ 1244335 w 5563679"/>
              <a:gd name="connsiteY4-1032" fmla="*/ 86745 h 5550115"/>
              <a:gd name="connsiteX5-1033" fmla="*/ 1244335 w 5563679"/>
              <a:gd name="connsiteY5-1034" fmla="*/ 147409 h 5550115"/>
              <a:gd name="connsiteX6-1035" fmla="*/ 1373362 w 5563679"/>
              <a:gd name="connsiteY6-1036" fmla="*/ 276436 h 5550115"/>
              <a:gd name="connsiteX7-1037" fmla="*/ 1373361 w 5563679"/>
              <a:gd name="connsiteY7-1038" fmla="*/ 276435 h 5550115"/>
              <a:gd name="connsiteX8-1039" fmla="*/ 1390772 w 5563679"/>
              <a:gd name="connsiteY8-1040" fmla="*/ 272920 h 5550115"/>
              <a:gd name="connsiteX9-1041" fmla="*/ 1399039 w 5563679"/>
              <a:gd name="connsiteY9-1042" fmla="*/ 274589 h 5550115"/>
              <a:gd name="connsiteX10-1043" fmla="*/ 1399039 w 5563679"/>
              <a:gd name="connsiteY10-1044" fmla="*/ 275327 h 5550115"/>
              <a:gd name="connsiteX11-1045" fmla="*/ 1422519 w 5563679"/>
              <a:gd name="connsiteY11-1046" fmla="*/ 277694 h 5550115"/>
              <a:gd name="connsiteX12-1047" fmla="*/ 1522248 w 5563679"/>
              <a:gd name="connsiteY12-1048" fmla="*/ 363643 h 5550115"/>
              <a:gd name="connsiteX13-1049" fmla="*/ 1522268 w 5563679"/>
              <a:gd name="connsiteY13-1050" fmla="*/ 363756 h 5550115"/>
              <a:gd name="connsiteX14-1051" fmla="*/ 1522268 w 5563679"/>
              <a:gd name="connsiteY14-1052" fmla="*/ 923549 h 5550115"/>
              <a:gd name="connsiteX15-1053" fmla="*/ 1601071 w 5563679"/>
              <a:gd name="connsiteY15-1054" fmla="*/ 1042437 h 5550115"/>
              <a:gd name="connsiteX16-1055" fmla="*/ 1649141 w 5563679"/>
              <a:gd name="connsiteY16-1056" fmla="*/ 1052141 h 5550115"/>
              <a:gd name="connsiteX17-1057" fmla="*/ 1649141 w 5563679"/>
              <a:gd name="connsiteY17-1058" fmla="*/ 1052879 h 5550115"/>
              <a:gd name="connsiteX18-1059" fmla="*/ 1672621 w 5563679"/>
              <a:gd name="connsiteY18-1060" fmla="*/ 1055246 h 5550115"/>
              <a:gd name="connsiteX19-1061" fmla="*/ 1772350 w 5563679"/>
              <a:gd name="connsiteY19-1062" fmla="*/ 1141195 h 5550115"/>
              <a:gd name="connsiteX20-1063" fmla="*/ 1772601 w 5563679"/>
              <a:gd name="connsiteY20-1064" fmla="*/ 1142618 h 5550115"/>
              <a:gd name="connsiteX21-1065" fmla="*/ 1772601 w 5563679"/>
              <a:gd name="connsiteY21-1066" fmla="*/ 1410943 h 5550115"/>
              <a:gd name="connsiteX22-1067" fmla="*/ 1901628 w 5563679"/>
              <a:gd name="connsiteY22-1068" fmla="*/ 1539970 h 5550115"/>
              <a:gd name="connsiteX23-1069" fmla="*/ 1901627 w 5563679"/>
              <a:gd name="connsiteY23-1070" fmla="*/ 1539969 h 5550115"/>
              <a:gd name="connsiteX24-1071" fmla="*/ 2030654 w 5563679"/>
              <a:gd name="connsiteY24-1072" fmla="*/ 1410942 h 5550115"/>
              <a:gd name="connsiteX25-1073" fmla="*/ 2030654 w 5563679"/>
              <a:gd name="connsiteY25-1074" fmla="*/ 1130923 h 5550115"/>
              <a:gd name="connsiteX26-1075" fmla="*/ 2032657 w 5563679"/>
              <a:gd name="connsiteY26-1076" fmla="*/ 1119572 h 5550115"/>
              <a:gd name="connsiteX27-1077" fmla="*/ 2132386 w 5563679"/>
              <a:gd name="connsiteY27-1078" fmla="*/ 1033623 h 5550115"/>
              <a:gd name="connsiteX28-1079" fmla="*/ 2155866 w 5563679"/>
              <a:gd name="connsiteY28-1080" fmla="*/ 1031256 h 5550115"/>
              <a:gd name="connsiteX29-1081" fmla="*/ 2155866 w 5563679"/>
              <a:gd name="connsiteY29-1082" fmla="*/ 1030518 h 5550115"/>
              <a:gd name="connsiteX30-1083" fmla="*/ 2203936 w 5563679"/>
              <a:gd name="connsiteY30-1084" fmla="*/ 1020814 h 5550115"/>
              <a:gd name="connsiteX31-1085" fmla="*/ 2282739 w 5563679"/>
              <a:gd name="connsiteY31-1086" fmla="*/ 901926 h 5550115"/>
              <a:gd name="connsiteX32-1087" fmla="*/ 2282739 w 5563679"/>
              <a:gd name="connsiteY32-1088" fmla="*/ 811796 h 5550115"/>
              <a:gd name="connsiteX33-1089" fmla="*/ 2291128 w 5563679"/>
              <a:gd name="connsiteY33-1090" fmla="*/ 770246 h 5550115"/>
              <a:gd name="connsiteX34-1091" fmla="*/ 2410015 w 5563679"/>
              <a:gd name="connsiteY34-1092" fmla="*/ 691442 h 5550115"/>
              <a:gd name="connsiteX35-1093" fmla="*/ 2528902 w 5563679"/>
              <a:gd name="connsiteY35-1094" fmla="*/ 770246 h 5550115"/>
              <a:gd name="connsiteX36-1095" fmla="*/ 2531092 w 5563679"/>
              <a:gd name="connsiteY36-1096" fmla="*/ 781090 h 5550115"/>
              <a:gd name="connsiteX37-1097" fmla="*/ 2531092 w 5563679"/>
              <a:gd name="connsiteY37-1098" fmla="*/ 1021960 h 5550115"/>
              <a:gd name="connsiteX38-1099" fmla="*/ 2609895 w 5563679"/>
              <a:gd name="connsiteY38-1100" fmla="*/ 1140848 h 5550115"/>
              <a:gd name="connsiteX39-1101" fmla="*/ 2657965 w 5563679"/>
              <a:gd name="connsiteY39-1102" fmla="*/ 1150552 h 5550115"/>
              <a:gd name="connsiteX40-1103" fmla="*/ 2657965 w 5563679"/>
              <a:gd name="connsiteY40-1104" fmla="*/ 1151290 h 5550115"/>
              <a:gd name="connsiteX41-1105" fmla="*/ 2681445 w 5563679"/>
              <a:gd name="connsiteY41-1106" fmla="*/ 1153657 h 5550115"/>
              <a:gd name="connsiteX42-1107" fmla="*/ 2781174 w 5563679"/>
              <a:gd name="connsiteY42-1108" fmla="*/ 1239606 h 5550115"/>
              <a:gd name="connsiteX43-1109" fmla="*/ 2781426 w 5563679"/>
              <a:gd name="connsiteY43-1110" fmla="*/ 1241035 h 5550115"/>
              <a:gd name="connsiteX44-1111" fmla="*/ 2781426 w 5563679"/>
              <a:gd name="connsiteY44-1112" fmla="*/ 1345676 h 5550115"/>
              <a:gd name="connsiteX45-1113" fmla="*/ 2910453 w 5563679"/>
              <a:gd name="connsiteY45-1114" fmla="*/ 1474703 h 5550115"/>
              <a:gd name="connsiteX46-1115" fmla="*/ 2910452 w 5563679"/>
              <a:gd name="connsiteY46-1116" fmla="*/ 1474702 h 5550115"/>
              <a:gd name="connsiteX47-1117" fmla="*/ 3039479 w 5563679"/>
              <a:gd name="connsiteY47-1118" fmla="*/ 1345675 h 5550115"/>
              <a:gd name="connsiteX48-1119" fmla="*/ 3039480 w 5563679"/>
              <a:gd name="connsiteY48-1120" fmla="*/ 1362198 h 5550115"/>
              <a:gd name="connsiteX49-1121" fmla="*/ 3049618 w 5563679"/>
              <a:gd name="connsiteY49-1122" fmla="*/ 1311979 h 5550115"/>
              <a:gd name="connsiteX50-1123" fmla="*/ 3168506 w 5563679"/>
              <a:gd name="connsiteY50-1124" fmla="*/ 1233175 h 5550115"/>
              <a:gd name="connsiteX51-1125" fmla="*/ 3287393 w 5563679"/>
              <a:gd name="connsiteY51-1126" fmla="*/ 1311979 h 5550115"/>
              <a:gd name="connsiteX52-1127" fmla="*/ 3297157 w 5563679"/>
              <a:gd name="connsiteY52-1128" fmla="*/ 1360339 h 5550115"/>
              <a:gd name="connsiteX53-1129" fmla="*/ 3297157 w 5563679"/>
              <a:gd name="connsiteY53-1130" fmla="*/ 1946741 h 5550115"/>
              <a:gd name="connsiteX54-1131" fmla="*/ 3426184 w 5563679"/>
              <a:gd name="connsiteY54-1132" fmla="*/ 2075768 h 5550115"/>
              <a:gd name="connsiteX55-1133" fmla="*/ 3426183 w 5563679"/>
              <a:gd name="connsiteY55-1134" fmla="*/ 2075767 h 5550115"/>
              <a:gd name="connsiteX56-1135" fmla="*/ 3555210 w 5563679"/>
              <a:gd name="connsiteY56-1136" fmla="*/ 1946740 h 5550115"/>
              <a:gd name="connsiteX57-1137" fmla="*/ 3555211 w 5563679"/>
              <a:gd name="connsiteY57-1138" fmla="*/ 1049778 h 5550115"/>
              <a:gd name="connsiteX58-1139" fmla="*/ 3565349 w 5563679"/>
              <a:gd name="connsiteY58-1140" fmla="*/ 999559 h 5550115"/>
              <a:gd name="connsiteX59-1141" fmla="*/ 3684237 w 5563679"/>
              <a:gd name="connsiteY59-1142" fmla="*/ 920755 h 5550115"/>
              <a:gd name="connsiteX60-1143" fmla="*/ 3803124 w 5563679"/>
              <a:gd name="connsiteY60-1144" fmla="*/ 999559 h 5550115"/>
              <a:gd name="connsiteX61-1145" fmla="*/ 3806722 w 5563679"/>
              <a:gd name="connsiteY61-1146" fmla="*/ 1017378 h 5550115"/>
              <a:gd name="connsiteX62-1147" fmla="*/ 3806722 w 5563679"/>
              <a:gd name="connsiteY62-1148" fmla="*/ 1326324 h 5550115"/>
              <a:gd name="connsiteX63-1149" fmla="*/ 3935749 w 5563679"/>
              <a:gd name="connsiteY63-1150" fmla="*/ 1455351 h 5550115"/>
              <a:gd name="connsiteX64-1151" fmla="*/ 3935748 w 5563679"/>
              <a:gd name="connsiteY64-1152" fmla="*/ 1455350 h 5550115"/>
              <a:gd name="connsiteX65-1153" fmla="*/ 4064775 w 5563679"/>
              <a:gd name="connsiteY65-1154" fmla="*/ 1326323 h 5550115"/>
              <a:gd name="connsiteX66-1155" fmla="*/ 4064775 w 5563679"/>
              <a:gd name="connsiteY66-1156" fmla="*/ 1279585 h 5550115"/>
              <a:gd name="connsiteX67-1157" fmla="*/ 4083444 w 5563679"/>
              <a:gd name="connsiteY67-1158" fmla="*/ 1247043 h 5550115"/>
              <a:gd name="connsiteX68-1159" fmla="*/ 4160509 w 5563679"/>
              <a:gd name="connsiteY68-1160" fmla="*/ 1200599 h 5550115"/>
              <a:gd name="connsiteX69-1161" fmla="*/ 4183989 w 5563679"/>
              <a:gd name="connsiteY69-1162" fmla="*/ 1198232 h 5550115"/>
              <a:gd name="connsiteX70-1163" fmla="*/ 4183989 w 5563679"/>
              <a:gd name="connsiteY70-1164" fmla="*/ 1197494 h 5550115"/>
              <a:gd name="connsiteX71-1165" fmla="*/ 4232059 w 5563679"/>
              <a:gd name="connsiteY71-1166" fmla="*/ 1187790 h 5550115"/>
              <a:gd name="connsiteX72-1167" fmla="*/ 4310862 w 5563679"/>
              <a:gd name="connsiteY72-1168" fmla="*/ 1068902 h 5550115"/>
              <a:gd name="connsiteX73-1169" fmla="*/ 4310862 w 5563679"/>
              <a:gd name="connsiteY73-1170" fmla="*/ 954918 h 5550115"/>
              <a:gd name="connsiteX74-1171" fmla="*/ 4319251 w 5563679"/>
              <a:gd name="connsiteY74-1172" fmla="*/ 913368 h 5550115"/>
              <a:gd name="connsiteX75-1173" fmla="*/ 4438138 w 5563679"/>
              <a:gd name="connsiteY75-1174" fmla="*/ 834564 h 5550115"/>
              <a:gd name="connsiteX76-1175" fmla="*/ 4557025 w 5563679"/>
              <a:gd name="connsiteY76-1176" fmla="*/ 913368 h 5550115"/>
              <a:gd name="connsiteX77-1177" fmla="*/ 4559215 w 5563679"/>
              <a:gd name="connsiteY77-1178" fmla="*/ 924213 h 5550115"/>
              <a:gd name="connsiteX78-1179" fmla="*/ 4559215 w 5563679"/>
              <a:gd name="connsiteY78-1180" fmla="*/ 1077616 h 5550115"/>
              <a:gd name="connsiteX79-1181" fmla="*/ 4638018 w 5563679"/>
              <a:gd name="connsiteY79-1182" fmla="*/ 1196504 h 5550115"/>
              <a:gd name="connsiteX80-1183" fmla="*/ 4686088 w 5563679"/>
              <a:gd name="connsiteY80-1184" fmla="*/ 1206208 h 5550115"/>
              <a:gd name="connsiteX81-1185" fmla="*/ 4686088 w 5563679"/>
              <a:gd name="connsiteY81-1186" fmla="*/ 1206946 h 5550115"/>
              <a:gd name="connsiteX82-1187" fmla="*/ 4709568 w 5563679"/>
              <a:gd name="connsiteY82-1188" fmla="*/ 1209313 h 5550115"/>
              <a:gd name="connsiteX83-1189" fmla="*/ 4809296 w 5563679"/>
              <a:gd name="connsiteY83-1190" fmla="*/ 1295262 h 5550115"/>
              <a:gd name="connsiteX84-1191" fmla="*/ 4811500 w 5563679"/>
              <a:gd name="connsiteY84-1192" fmla="*/ 1307752 h 5550115"/>
              <a:gd name="connsiteX85-1193" fmla="*/ 4811500 w 5563679"/>
              <a:gd name="connsiteY85-1194" fmla="*/ 1441660 h 5550115"/>
              <a:gd name="connsiteX86-1195" fmla="*/ 4940527 w 5563679"/>
              <a:gd name="connsiteY86-1196" fmla="*/ 1570687 h 5550115"/>
              <a:gd name="connsiteX87-1197" fmla="*/ 4940526 w 5563679"/>
              <a:gd name="connsiteY87-1198" fmla="*/ 1570686 h 5550115"/>
              <a:gd name="connsiteX88-1199" fmla="*/ 5069553 w 5563679"/>
              <a:gd name="connsiteY88-1200" fmla="*/ 1441659 h 5550115"/>
              <a:gd name="connsiteX89-1201" fmla="*/ 5069553 w 5563679"/>
              <a:gd name="connsiteY89-1202" fmla="*/ 1076405 h 5550115"/>
              <a:gd name="connsiteX90-1203" fmla="*/ 5071757 w 5563679"/>
              <a:gd name="connsiteY90-1204" fmla="*/ 1063915 h 5550115"/>
              <a:gd name="connsiteX91-1205" fmla="*/ 5171486 w 5563679"/>
              <a:gd name="connsiteY91-1206" fmla="*/ 977966 h 5550115"/>
              <a:gd name="connsiteX92-1207" fmla="*/ 5194966 w 5563679"/>
              <a:gd name="connsiteY92-1208" fmla="*/ 975599 h 5550115"/>
              <a:gd name="connsiteX93-1209" fmla="*/ 5194966 w 5563679"/>
              <a:gd name="connsiteY93-1210" fmla="*/ 974861 h 5550115"/>
              <a:gd name="connsiteX94-1211" fmla="*/ 5243036 w 5563679"/>
              <a:gd name="connsiteY94-1212" fmla="*/ 965157 h 5550115"/>
              <a:gd name="connsiteX95-1213" fmla="*/ 5321839 w 5563679"/>
              <a:gd name="connsiteY95-1214" fmla="*/ 846269 h 5550115"/>
              <a:gd name="connsiteX96-1215" fmla="*/ 5321839 w 5563679"/>
              <a:gd name="connsiteY96-1216" fmla="*/ 469894 h 5550115"/>
              <a:gd name="connsiteX97-1217" fmla="*/ 5330228 w 5563679"/>
              <a:gd name="connsiteY97-1218" fmla="*/ 428344 h 5550115"/>
              <a:gd name="connsiteX98-1219" fmla="*/ 5449115 w 5563679"/>
              <a:gd name="connsiteY98-1220" fmla="*/ 349540 h 5550115"/>
              <a:gd name="connsiteX99-1221" fmla="*/ 5548678 w 5563679"/>
              <a:gd name="connsiteY99-1222" fmla="*/ 396494 h 5550115"/>
              <a:gd name="connsiteX100-1223" fmla="*/ 5562692 w 5563679"/>
              <a:gd name="connsiteY100-1224" fmla="*/ 419592 h 5550115"/>
              <a:gd name="connsiteX101-1225" fmla="*/ 5562692 w 5563679"/>
              <a:gd name="connsiteY101-1226" fmla="*/ 2265528 h 5550115"/>
              <a:gd name="connsiteX102-1227" fmla="*/ 5563679 w 5563679"/>
              <a:gd name="connsiteY102-1228" fmla="*/ 2265528 h 5550115"/>
              <a:gd name="connsiteX103-1229" fmla="*/ 5563679 w 5563679"/>
              <a:gd name="connsiteY103-1230" fmla="*/ 3341998 h 5550115"/>
              <a:gd name="connsiteX104-1231" fmla="*/ 5484876 w 5563679"/>
              <a:gd name="connsiteY104-1232" fmla="*/ 3460886 h 5550115"/>
              <a:gd name="connsiteX105-1233" fmla="*/ 5436806 w 5563679"/>
              <a:gd name="connsiteY105-1234" fmla="*/ 3470590 h 5550115"/>
              <a:gd name="connsiteX106-1235" fmla="*/ 5436806 w 5563679"/>
              <a:gd name="connsiteY106-1236" fmla="*/ 3471328 h 5550115"/>
              <a:gd name="connsiteX107-1237" fmla="*/ 5413326 w 5563679"/>
              <a:gd name="connsiteY107-1238" fmla="*/ 3473695 h 5550115"/>
              <a:gd name="connsiteX108-1239" fmla="*/ 5336262 w 5563679"/>
              <a:gd name="connsiteY108-1240" fmla="*/ 3520139 h 5550115"/>
              <a:gd name="connsiteX109-1241" fmla="*/ 5315097 w 5563679"/>
              <a:gd name="connsiteY109-1242" fmla="*/ 3557030 h 5550115"/>
              <a:gd name="connsiteX110-1243" fmla="*/ 5315097 w 5563679"/>
              <a:gd name="connsiteY110-1244" fmla="*/ 3620344 h 5550115"/>
              <a:gd name="connsiteX111-1245" fmla="*/ 5236294 w 5563679"/>
              <a:gd name="connsiteY111-1246" fmla="*/ 3739232 h 5550115"/>
              <a:gd name="connsiteX112-1247" fmla="*/ 5188224 w 5563679"/>
              <a:gd name="connsiteY112-1248" fmla="*/ 3748936 h 5550115"/>
              <a:gd name="connsiteX113-1249" fmla="*/ 5188224 w 5563679"/>
              <a:gd name="connsiteY113-1250" fmla="*/ 3749674 h 5550115"/>
              <a:gd name="connsiteX114-1251" fmla="*/ 5164744 w 5563679"/>
              <a:gd name="connsiteY114-1252" fmla="*/ 3752041 h 5550115"/>
              <a:gd name="connsiteX115-1253" fmla="*/ 5065015 w 5563679"/>
              <a:gd name="connsiteY115-1254" fmla="*/ 3837990 h 5550115"/>
              <a:gd name="connsiteX116-1255" fmla="*/ 5064995 w 5563679"/>
              <a:gd name="connsiteY116-1256" fmla="*/ 3838103 h 5550115"/>
              <a:gd name="connsiteX117-1257" fmla="*/ 5064995 w 5563679"/>
              <a:gd name="connsiteY117-1258" fmla="*/ 4397896 h 5550115"/>
              <a:gd name="connsiteX118-1259" fmla="*/ 4986192 w 5563679"/>
              <a:gd name="connsiteY118-1260" fmla="*/ 4516784 h 5550115"/>
              <a:gd name="connsiteX119-1261" fmla="*/ 4938122 w 5563679"/>
              <a:gd name="connsiteY119-1262" fmla="*/ 4526488 h 5550115"/>
              <a:gd name="connsiteX120-1263" fmla="*/ 4938122 w 5563679"/>
              <a:gd name="connsiteY120-1264" fmla="*/ 4527226 h 5550115"/>
              <a:gd name="connsiteX121-1265" fmla="*/ 4914642 w 5563679"/>
              <a:gd name="connsiteY121-1266" fmla="*/ 4529593 h 5550115"/>
              <a:gd name="connsiteX122-1267" fmla="*/ 4814913 w 5563679"/>
              <a:gd name="connsiteY122-1268" fmla="*/ 4615542 h 5550115"/>
              <a:gd name="connsiteX123-1269" fmla="*/ 4814662 w 5563679"/>
              <a:gd name="connsiteY123-1270" fmla="*/ 4616965 h 5550115"/>
              <a:gd name="connsiteX124-1271" fmla="*/ 4814662 w 5563679"/>
              <a:gd name="connsiteY124-1272" fmla="*/ 4885290 h 5550115"/>
              <a:gd name="connsiteX125-1273" fmla="*/ 4685635 w 5563679"/>
              <a:gd name="connsiteY125-1274" fmla="*/ 5014317 h 5550115"/>
              <a:gd name="connsiteX126-1275" fmla="*/ 4685636 w 5563679"/>
              <a:gd name="connsiteY126-1276" fmla="*/ 5014316 h 5550115"/>
              <a:gd name="connsiteX127-1277" fmla="*/ 4556609 w 5563679"/>
              <a:gd name="connsiteY127-1278" fmla="*/ 4885289 h 5550115"/>
              <a:gd name="connsiteX128-1279" fmla="*/ 4556609 w 5563679"/>
              <a:gd name="connsiteY128-1280" fmla="*/ 4605270 h 5550115"/>
              <a:gd name="connsiteX129-1281" fmla="*/ 4554606 w 5563679"/>
              <a:gd name="connsiteY129-1282" fmla="*/ 4593919 h 5550115"/>
              <a:gd name="connsiteX130-1283" fmla="*/ 4454877 w 5563679"/>
              <a:gd name="connsiteY130-1284" fmla="*/ 4507970 h 5550115"/>
              <a:gd name="connsiteX131-1285" fmla="*/ 4431397 w 5563679"/>
              <a:gd name="connsiteY131-1286" fmla="*/ 4505603 h 5550115"/>
              <a:gd name="connsiteX132-1287" fmla="*/ 4431397 w 5563679"/>
              <a:gd name="connsiteY132-1288" fmla="*/ 4504865 h 5550115"/>
              <a:gd name="connsiteX133-1289" fmla="*/ 4383327 w 5563679"/>
              <a:gd name="connsiteY133-1290" fmla="*/ 4495161 h 5550115"/>
              <a:gd name="connsiteX134-1291" fmla="*/ 4304524 w 5563679"/>
              <a:gd name="connsiteY134-1292" fmla="*/ 4376273 h 5550115"/>
              <a:gd name="connsiteX135-1293" fmla="*/ 4304524 w 5563679"/>
              <a:gd name="connsiteY135-1294" fmla="*/ 4286143 h 5550115"/>
              <a:gd name="connsiteX136-1295" fmla="*/ 4296135 w 5563679"/>
              <a:gd name="connsiteY136-1296" fmla="*/ 4244593 h 5550115"/>
              <a:gd name="connsiteX137-1297" fmla="*/ 4177248 w 5563679"/>
              <a:gd name="connsiteY137-1298" fmla="*/ 4165789 h 5550115"/>
              <a:gd name="connsiteX138-1299" fmla="*/ 4058361 w 5563679"/>
              <a:gd name="connsiteY138-1300" fmla="*/ 4244593 h 5550115"/>
              <a:gd name="connsiteX139-1301" fmla="*/ 4056171 w 5563679"/>
              <a:gd name="connsiteY139-1302" fmla="*/ 4255437 h 5550115"/>
              <a:gd name="connsiteX140-1303" fmla="*/ 4056171 w 5563679"/>
              <a:gd name="connsiteY140-1304" fmla="*/ 4496307 h 5550115"/>
              <a:gd name="connsiteX141-1305" fmla="*/ 3977368 w 5563679"/>
              <a:gd name="connsiteY141-1306" fmla="*/ 4615195 h 5550115"/>
              <a:gd name="connsiteX142-1307" fmla="*/ 3929298 w 5563679"/>
              <a:gd name="connsiteY142-1308" fmla="*/ 4624899 h 5550115"/>
              <a:gd name="connsiteX143-1309" fmla="*/ 3929298 w 5563679"/>
              <a:gd name="connsiteY143-1310" fmla="*/ 4625637 h 5550115"/>
              <a:gd name="connsiteX144-1311" fmla="*/ 3905818 w 5563679"/>
              <a:gd name="connsiteY144-1312" fmla="*/ 4628004 h 5550115"/>
              <a:gd name="connsiteX145-1313" fmla="*/ 3806089 w 5563679"/>
              <a:gd name="connsiteY145-1314" fmla="*/ 4713953 h 5550115"/>
              <a:gd name="connsiteX146-1315" fmla="*/ 3805837 w 5563679"/>
              <a:gd name="connsiteY146-1316" fmla="*/ 4715382 h 5550115"/>
              <a:gd name="connsiteX147-1317" fmla="*/ 3805837 w 5563679"/>
              <a:gd name="connsiteY147-1318" fmla="*/ 4820023 h 5550115"/>
              <a:gd name="connsiteX148-1319" fmla="*/ 3676810 w 5563679"/>
              <a:gd name="connsiteY148-1320" fmla="*/ 4949050 h 5550115"/>
              <a:gd name="connsiteX149-1321" fmla="*/ 3676811 w 5563679"/>
              <a:gd name="connsiteY149-1322" fmla="*/ 4949049 h 5550115"/>
              <a:gd name="connsiteX150-1323" fmla="*/ 3547784 w 5563679"/>
              <a:gd name="connsiteY150-1324" fmla="*/ 4820022 h 5550115"/>
              <a:gd name="connsiteX151-1325" fmla="*/ 3547784 w 5563679"/>
              <a:gd name="connsiteY151-1326" fmla="*/ 2265528 h 5550115"/>
              <a:gd name="connsiteX152-1327" fmla="*/ 3547783 w 5563679"/>
              <a:gd name="connsiteY152-1328" fmla="*/ 4836545 h 5550115"/>
              <a:gd name="connsiteX153-1329" fmla="*/ 3537645 w 5563679"/>
              <a:gd name="connsiteY153-1330" fmla="*/ 4786326 h 5550115"/>
              <a:gd name="connsiteX154-1331" fmla="*/ 3418757 w 5563679"/>
              <a:gd name="connsiteY154-1332" fmla="*/ 4707522 h 5550115"/>
              <a:gd name="connsiteX155-1333" fmla="*/ 3299870 w 5563679"/>
              <a:gd name="connsiteY155-1334" fmla="*/ 4786326 h 5550115"/>
              <a:gd name="connsiteX156-1335" fmla="*/ 3290106 w 5563679"/>
              <a:gd name="connsiteY156-1336" fmla="*/ 4834686 h 5550115"/>
              <a:gd name="connsiteX157-1337" fmla="*/ 3290106 w 5563679"/>
              <a:gd name="connsiteY157-1338" fmla="*/ 5421088 h 5550115"/>
              <a:gd name="connsiteX158-1339" fmla="*/ 3161079 w 5563679"/>
              <a:gd name="connsiteY158-1340" fmla="*/ 5550115 h 5550115"/>
              <a:gd name="connsiteX159-1341" fmla="*/ 3161080 w 5563679"/>
              <a:gd name="connsiteY159-1342" fmla="*/ 5550114 h 5550115"/>
              <a:gd name="connsiteX160-1343" fmla="*/ 3032053 w 5563679"/>
              <a:gd name="connsiteY160-1344" fmla="*/ 5421087 h 5550115"/>
              <a:gd name="connsiteX161-1345" fmla="*/ 3032053 w 5563679"/>
              <a:gd name="connsiteY161-1346" fmla="*/ 2265528 h 5550115"/>
              <a:gd name="connsiteX162-1347" fmla="*/ 3032052 w 5563679"/>
              <a:gd name="connsiteY162-1348" fmla="*/ 4524125 h 5550115"/>
              <a:gd name="connsiteX163-1349" fmla="*/ 3021914 w 5563679"/>
              <a:gd name="connsiteY163-1350" fmla="*/ 4473906 h 5550115"/>
              <a:gd name="connsiteX164-1351" fmla="*/ 2903026 w 5563679"/>
              <a:gd name="connsiteY164-1352" fmla="*/ 4395102 h 5550115"/>
              <a:gd name="connsiteX165-1353" fmla="*/ 2784139 w 5563679"/>
              <a:gd name="connsiteY165-1354" fmla="*/ 4473906 h 5550115"/>
              <a:gd name="connsiteX166-1355" fmla="*/ 2780541 w 5563679"/>
              <a:gd name="connsiteY166-1356" fmla="*/ 4491725 h 5550115"/>
              <a:gd name="connsiteX167-1357" fmla="*/ 2780541 w 5563679"/>
              <a:gd name="connsiteY167-1358" fmla="*/ 4800671 h 5550115"/>
              <a:gd name="connsiteX168-1359" fmla="*/ 2651514 w 5563679"/>
              <a:gd name="connsiteY168-1360" fmla="*/ 4929698 h 5550115"/>
              <a:gd name="connsiteX169-1361" fmla="*/ 2651515 w 5563679"/>
              <a:gd name="connsiteY169-1362" fmla="*/ 4929697 h 5550115"/>
              <a:gd name="connsiteX170-1363" fmla="*/ 2522488 w 5563679"/>
              <a:gd name="connsiteY170-1364" fmla="*/ 4800670 h 5550115"/>
              <a:gd name="connsiteX171-1365" fmla="*/ 2522488 w 5563679"/>
              <a:gd name="connsiteY171-1366" fmla="*/ 4753932 h 5550115"/>
              <a:gd name="connsiteX172-1367" fmla="*/ 2503819 w 5563679"/>
              <a:gd name="connsiteY172-1368" fmla="*/ 4721390 h 5550115"/>
              <a:gd name="connsiteX173-1369" fmla="*/ 2426754 w 5563679"/>
              <a:gd name="connsiteY173-1370" fmla="*/ 4674946 h 5550115"/>
              <a:gd name="connsiteX174-1371" fmla="*/ 2403274 w 5563679"/>
              <a:gd name="connsiteY174-1372" fmla="*/ 4672579 h 5550115"/>
              <a:gd name="connsiteX175-1373" fmla="*/ 2403274 w 5563679"/>
              <a:gd name="connsiteY175-1374" fmla="*/ 4671841 h 5550115"/>
              <a:gd name="connsiteX176-1375" fmla="*/ 2355204 w 5563679"/>
              <a:gd name="connsiteY176-1376" fmla="*/ 4662137 h 5550115"/>
              <a:gd name="connsiteX177-1377" fmla="*/ 2276401 w 5563679"/>
              <a:gd name="connsiteY177-1378" fmla="*/ 4543249 h 5550115"/>
              <a:gd name="connsiteX178-1379" fmla="*/ 2276401 w 5563679"/>
              <a:gd name="connsiteY178-1380" fmla="*/ 4429265 h 5550115"/>
              <a:gd name="connsiteX179-1381" fmla="*/ 2268012 w 5563679"/>
              <a:gd name="connsiteY179-1382" fmla="*/ 4387715 h 5550115"/>
              <a:gd name="connsiteX180-1383" fmla="*/ 2149125 w 5563679"/>
              <a:gd name="connsiteY180-1384" fmla="*/ 4308911 h 5550115"/>
              <a:gd name="connsiteX181-1385" fmla="*/ 2030238 w 5563679"/>
              <a:gd name="connsiteY181-1386" fmla="*/ 4387715 h 5550115"/>
              <a:gd name="connsiteX182-1387" fmla="*/ 2028048 w 5563679"/>
              <a:gd name="connsiteY182-1388" fmla="*/ 4398560 h 5550115"/>
              <a:gd name="connsiteX183-1389" fmla="*/ 2028048 w 5563679"/>
              <a:gd name="connsiteY183-1390" fmla="*/ 4551963 h 5550115"/>
              <a:gd name="connsiteX184-1391" fmla="*/ 1949245 w 5563679"/>
              <a:gd name="connsiteY184-1392" fmla="*/ 4670851 h 5550115"/>
              <a:gd name="connsiteX185-1393" fmla="*/ 1901175 w 5563679"/>
              <a:gd name="connsiteY185-1394" fmla="*/ 4680555 h 5550115"/>
              <a:gd name="connsiteX186-1395" fmla="*/ 1901175 w 5563679"/>
              <a:gd name="connsiteY186-1396" fmla="*/ 4681293 h 5550115"/>
              <a:gd name="connsiteX187-1397" fmla="*/ 1877695 w 5563679"/>
              <a:gd name="connsiteY187-1398" fmla="*/ 4683660 h 5550115"/>
              <a:gd name="connsiteX188-1399" fmla="*/ 1777966 w 5563679"/>
              <a:gd name="connsiteY188-1400" fmla="*/ 4769609 h 5550115"/>
              <a:gd name="connsiteX189-1401" fmla="*/ 1775762 w 5563679"/>
              <a:gd name="connsiteY189-1402" fmla="*/ 4782099 h 5550115"/>
              <a:gd name="connsiteX190-1403" fmla="*/ 1775762 w 5563679"/>
              <a:gd name="connsiteY190-1404" fmla="*/ 4916007 h 5550115"/>
              <a:gd name="connsiteX191-1405" fmla="*/ 1646735 w 5563679"/>
              <a:gd name="connsiteY191-1406" fmla="*/ 5045034 h 5550115"/>
              <a:gd name="connsiteX192-1407" fmla="*/ 1646736 w 5563679"/>
              <a:gd name="connsiteY192-1408" fmla="*/ 5045033 h 5550115"/>
              <a:gd name="connsiteX193-1409" fmla="*/ 1517709 w 5563679"/>
              <a:gd name="connsiteY193-1410" fmla="*/ 4916006 h 5550115"/>
              <a:gd name="connsiteX194-1411" fmla="*/ 1517709 w 5563679"/>
              <a:gd name="connsiteY194-1412" fmla="*/ 4550752 h 5550115"/>
              <a:gd name="connsiteX195-1413" fmla="*/ 1515505 w 5563679"/>
              <a:gd name="connsiteY195-1414" fmla="*/ 4538262 h 5550115"/>
              <a:gd name="connsiteX196-1415" fmla="*/ 1415776 w 5563679"/>
              <a:gd name="connsiteY196-1416" fmla="*/ 4452313 h 5550115"/>
              <a:gd name="connsiteX197-1417" fmla="*/ 1392296 w 5563679"/>
              <a:gd name="connsiteY197-1418" fmla="*/ 4449946 h 5550115"/>
              <a:gd name="connsiteX198-1419" fmla="*/ 1392296 w 5563679"/>
              <a:gd name="connsiteY198-1420" fmla="*/ 4449208 h 5550115"/>
              <a:gd name="connsiteX199-1421" fmla="*/ 1344226 w 5563679"/>
              <a:gd name="connsiteY199-1422" fmla="*/ 4439504 h 5550115"/>
              <a:gd name="connsiteX200-1423" fmla="*/ 1265423 w 5563679"/>
              <a:gd name="connsiteY200-1424" fmla="*/ 4320616 h 5550115"/>
              <a:gd name="connsiteX201-1425" fmla="*/ 1265423 w 5563679"/>
              <a:gd name="connsiteY201-1426" fmla="*/ 3944241 h 5550115"/>
              <a:gd name="connsiteX202-1427" fmla="*/ 1257034 w 5563679"/>
              <a:gd name="connsiteY202-1428" fmla="*/ 3902691 h 5550115"/>
              <a:gd name="connsiteX203-1429" fmla="*/ 1138147 w 5563679"/>
              <a:gd name="connsiteY203-1430" fmla="*/ 3823887 h 5550115"/>
              <a:gd name="connsiteX204-1431" fmla="*/ 1019260 w 5563679"/>
              <a:gd name="connsiteY204-1432" fmla="*/ 3902691 h 5550115"/>
              <a:gd name="connsiteX205-1433" fmla="*/ 1016586 w 5563679"/>
              <a:gd name="connsiteY205-1434" fmla="*/ 3915934 h 5550115"/>
              <a:gd name="connsiteX206-1435" fmla="*/ 1016586 w 5563679"/>
              <a:gd name="connsiteY206-1436" fmla="*/ 3976598 h 5550115"/>
              <a:gd name="connsiteX207-1437" fmla="*/ 887559 w 5563679"/>
              <a:gd name="connsiteY207-1438" fmla="*/ 4105625 h 5550115"/>
              <a:gd name="connsiteX208-1439" fmla="*/ 887560 w 5563679"/>
              <a:gd name="connsiteY208-1440" fmla="*/ 4105624 h 5550115"/>
              <a:gd name="connsiteX209-1441" fmla="*/ 758533 w 5563679"/>
              <a:gd name="connsiteY209-1442" fmla="*/ 3976597 h 5550115"/>
              <a:gd name="connsiteX210-1443" fmla="*/ 758533 w 5563679"/>
              <a:gd name="connsiteY210-1444" fmla="*/ 3835817 h 5550115"/>
              <a:gd name="connsiteX211-1445" fmla="*/ 737116 w 5563679"/>
              <a:gd name="connsiteY211-1446" fmla="*/ 3798485 h 5550115"/>
              <a:gd name="connsiteX212-1447" fmla="*/ 660051 w 5563679"/>
              <a:gd name="connsiteY212-1448" fmla="*/ 3752041 h 5550115"/>
              <a:gd name="connsiteX213-1449" fmla="*/ 636571 w 5563679"/>
              <a:gd name="connsiteY213-1450" fmla="*/ 3749674 h 5550115"/>
              <a:gd name="connsiteX214-1451" fmla="*/ 636571 w 5563679"/>
              <a:gd name="connsiteY214-1452" fmla="*/ 3748936 h 5550115"/>
              <a:gd name="connsiteX215-1453" fmla="*/ 588501 w 5563679"/>
              <a:gd name="connsiteY215-1454" fmla="*/ 3739232 h 5550115"/>
              <a:gd name="connsiteX216-1455" fmla="*/ 509698 w 5563679"/>
              <a:gd name="connsiteY216-1456" fmla="*/ 3620344 h 5550115"/>
              <a:gd name="connsiteX217-1457" fmla="*/ 509698 w 5563679"/>
              <a:gd name="connsiteY217-1458" fmla="*/ 2675086 h 5550115"/>
              <a:gd name="connsiteX218-1459" fmla="*/ 501309 w 5563679"/>
              <a:gd name="connsiteY218-1460" fmla="*/ 2633537 h 5550115"/>
              <a:gd name="connsiteX219-1461" fmla="*/ 382422 w 5563679"/>
              <a:gd name="connsiteY219-1462" fmla="*/ 2554733 h 5550115"/>
              <a:gd name="connsiteX220-1463" fmla="*/ 263535 w 5563679"/>
              <a:gd name="connsiteY220-1464" fmla="*/ 2633537 h 5550115"/>
              <a:gd name="connsiteX221-1465" fmla="*/ 258053 w 5563679"/>
              <a:gd name="connsiteY221-1466" fmla="*/ 2660688 h 5550115"/>
              <a:gd name="connsiteX222-1467" fmla="*/ 258053 w 5563679"/>
              <a:gd name="connsiteY222-1468" fmla="*/ 2715723 h 5550115"/>
              <a:gd name="connsiteX223-1469" fmla="*/ 129026 w 5563679"/>
              <a:gd name="connsiteY223-1470" fmla="*/ 2844750 h 5550115"/>
              <a:gd name="connsiteX224-1471" fmla="*/ 129027 w 5563679"/>
              <a:gd name="connsiteY224-1472" fmla="*/ 2844749 h 5550115"/>
              <a:gd name="connsiteX225-1473" fmla="*/ 0 w 5563679"/>
              <a:gd name="connsiteY225-1474" fmla="*/ 2715722 h 5550115"/>
              <a:gd name="connsiteX226-1475" fmla="*/ 0 w 5563679"/>
              <a:gd name="connsiteY226-1476" fmla="*/ 2265528 h 5550115"/>
              <a:gd name="connsiteX227-1477" fmla="*/ 0 w 5563679"/>
              <a:gd name="connsiteY227-1478" fmla="*/ 546839 h 5550115"/>
              <a:gd name="connsiteX228-1479" fmla="*/ 12233 w 5563679"/>
              <a:gd name="connsiteY228-1480" fmla="*/ 526676 h 5550115"/>
              <a:gd name="connsiteX229-1481" fmla="*/ 111797 w 5563679"/>
              <a:gd name="connsiteY229-1482" fmla="*/ 479722 h 5550115"/>
              <a:gd name="connsiteX230-1483" fmla="*/ 230684 w 5563679"/>
              <a:gd name="connsiteY230-1484" fmla="*/ 558526 h 5550115"/>
              <a:gd name="connsiteX231-1485" fmla="*/ 232874 w 5563679"/>
              <a:gd name="connsiteY231-1486" fmla="*/ 569371 h 5550115"/>
              <a:gd name="connsiteX232-1487" fmla="*/ 232874 w 5563679"/>
              <a:gd name="connsiteY232-1488" fmla="*/ 722774 h 5550115"/>
              <a:gd name="connsiteX233-1489" fmla="*/ 311677 w 5563679"/>
              <a:gd name="connsiteY233-1490" fmla="*/ 841662 h 5550115"/>
              <a:gd name="connsiteX234-1491" fmla="*/ 359747 w 5563679"/>
              <a:gd name="connsiteY234-1492" fmla="*/ 851366 h 5550115"/>
              <a:gd name="connsiteX235-1493" fmla="*/ 359747 w 5563679"/>
              <a:gd name="connsiteY235-1494" fmla="*/ 852104 h 5550115"/>
              <a:gd name="connsiteX236-1495" fmla="*/ 383227 w 5563679"/>
              <a:gd name="connsiteY236-1496" fmla="*/ 854471 h 5550115"/>
              <a:gd name="connsiteX237-1497" fmla="*/ 482956 w 5563679"/>
              <a:gd name="connsiteY237-1498" fmla="*/ 940420 h 5550115"/>
              <a:gd name="connsiteX238-1499" fmla="*/ 485160 w 5563679"/>
              <a:gd name="connsiteY238-1500" fmla="*/ 952910 h 5550115"/>
              <a:gd name="connsiteX239-1501" fmla="*/ 485160 w 5563679"/>
              <a:gd name="connsiteY239-1502" fmla="*/ 1086818 h 5550115"/>
              <a:gd name="connsiteX240-1503" fmla="*/ 614186 w 5563679"/>
              <a:gd name="connsiteY240-1504" fmla="*/ 1215845 h 5550115"/>
              <a:gd name="connsiteX241-1505" fmla="*/ 614185 w 5563679"/>
              <a:gd name="connsiteY241-1506" fmla="*/ 1215844 h 5550115"/>
              <a:gd name="connsiteX242-1507" fmla="*/ 743212 w 5563679"/>
              <a:gd name="connsiteY242-1508" fmla="*/ 1086817 h 5550115"/>
              <a:gd name="connsiteX243-1509" fmla="*/ 743212 w 5563679"/>
              <a:gd name="connsiteY243-1510" fmla="*/ 721563 h 5550115"/>
              <a:gd name="connsiteX244-1511" fmla="*/ 745416 w 5563679"/>
              <a:gd name="connsiteY244-1512" fmla="*/ 709073 h 5550115"/>
              <a:gd name="connsiteX245-1513" fmla="*/ 845145 w 5563679"/>
              <a:gd name="connsiteY245-1514" fmla="*/ 623124 h 5550115"/>
              <a:gd name="connsiteX246-1515" fmla="*/ 868625 w 5563679"/>
              <a:gd name="connsiteY246-1516" fmla="*/ 620757 h 5550115"/>
              <a:gd name="connsiteX247-1517" fmla="*/ 868625 w 5563679"/>
              <a:gd name="connsiteY247-1518" fmla="*/ 620019 h 5550115"/>
              <a:gd name="connsiteX248-1519" fmla="*/ 916695 w 5563679"/>
              <a:gd name="connsiteY248-1520" fmla="*/ 610315 h 5550115"/>
              <a:gd name="connsiteX249-1521" fmla="*/ 995498 w 5563679"/>
              <a:gd name="connsiteY249-1522" fmla="*/ 491427 h 5550115"/>
              <a:gd name="connsiteX250-1523" fmla="*/ 995498 w 5563679"/>
              <a:gd name="connsiteY250-1524" fmla="*/ 115052 h 5550115"/>
              <a:gd name="connsiteX251-1525" fmla="*/ 1003887 w 5563679"/>
              <a:gd name="connsiteY251-1526" fmla="*/ 73502 h 5550115"/>
              <a:gd name="connsiteX252-1527" fmla="*/ 1084406 w 5563679"/>
              <a:gd name="connsiteY252-1528" fmla="*/ 499 h 5550115"/>
              <a:gd name="connsiteX253-1529" fmla="*/ 1087705 w 5563679"/>
              <a:gd name="connsiteY253-1530" fmla="*/ 0 h 5550115"/>
              <a:gd name="connsiteX0-1531" fmla="*/ 1087705 w 5563679"/>
              <a:gd name="connsiteY0-1532" fmla="*/ 0 h 5550115"/>
              <a:gd name="connsiteX1-1533" fmla="*/ 1157844 w 5563679"/>
              <a:gd name="connsiteY1-1534" fmla="*/ 0 h 5550115"/>
              <a:gd name="connsiteX2-1535" fmla="*/ 1161143 w 5563679"/>
              <a:gd name="connsiteY2-1536" fmla="*/ 499 h 5550115"/>
              <a:gd name="connsiteX3-1537" fmla="*/ 1241661 w 5563679"/>
              <a:gd name="connsiteY3-1538" fmla="*/ 73502 h 5550115"/>
              <a:gd name="connsiteX4-1539" fmla="*/ 1244335 w 5563679"/>
              <a:gd name="connsiteY4-1540" fmla="*/ 86745 h 5550115"/>
              <a:gd name="connsiteX5-1541" fmla="*/ 1244335 w 5563679"/>
              <a:gd name="connsiteY5-1542" fmla="*/ 147409 h 5550115"/>
              <a:gd name="connsiteX6-1543" fmla="*/ 1373362 w 5563679"/>
              <a:gd name="connsiteY6-1544" fmla="*/ 276436 h 5550115"/>
              <a:gd name="connsiteX7-1545" fmla="*/ 1373361 w 5563679"/>
              <a:gd name="connsiteY7-1546" fmla="*/ 276435 h 5550115"/>
              <a:gd name="connsiteX8-1547" fmla="*/ 1390772 w 5563679"/>
              <a:gd name="connsiteY8-1548" fmla="*/ 272920 h 5550115"/>
              <a:gd name="connsiteX9-1549" fmla="*/ 1399039 w 5563679"/>
              <a:gd name="connsiteY9-1550" fmla="*/ 274589 h 5550115"/>
              <a:gd name="connsiteX10-1551" fmla="*/ 1399039 w 5563679"/>
              <a:gd name="connsiteY10-1552" fmla="*/ 275327 h 5550115"/>
              <a:gd name="connsiteX11-1553" fmla="*/ 1422519 w 5563679"/>
              <a:gd name="connsiteY11-1554" fmla="*/ 277694 h 5550115"/>
              <a:gd name="connsiteX12-1555" fmla="*/ 1522248 w 5563679"/>
              <a:gd name="connsiteY12-1556" fmla="*/ 363643 h 5550115"/>
              <a:gd name="connsiteX13-1557" fmla="*/ 1522268 w 5563679"/>
              <a:gd name="connsiteY13-1558" fmla="*/ 363756 h 5550115"/>
              <a:gd name="connsiteX14-1559" fmla="*/ 1522268 w 5563679"/>
              <a:gd name="connsiteY14-1560" fmla="*/ 923549 h 5550115"/>
              <a:gd name="connsiteX15-1561" fmla="*/ 1601071 w 5563679"/>
              <a:gd name="connsiteY15-1562" fmla="*/ 1042437 h 5550115"/>
              <a:gd name="connsiteX16-1563" fmla="*/ 1649141 w 5563679"/>
              <a:gd name="connsiteY16-1564" fmla="*/ 1052141 h 5550115"/>
              <a:gd name="connsiteX17-1565" fmla="*/ 1649141 w 5563679"/>
              <a:gd name="connsiteY17-1566" fmla="*/ 1052879 h 5550115"/>
              <a:gd name="connsiteX18-1567" fmla="*/ 1672621 w 5563679"/>
              <a:gd name="connsiteY18-1568" fmla="*/ 1055246 h 5550115"/>
              <a:gd name="connsiteX19-1569" fmla="*/ 1772350 w 5563679"/>
              <a:gd name="connsiteY19-1570" fmla="*/ 1141195 h 5550115"/>
              <a:gd name="connsiteX20-1571" fmla="*/ 1772601 w 5563679"/>
              <a:gd name="connsiteY20-1572" fmla="*/ 1142618 h 5550115"/>
              <a:gd name="connsiteX21-1573" fmla="*/ 1772601 w 5563679"/>
              <a:gd name="connsiteY21-1574" fmla="*/ 1410943 h 5550115"/>
              <a:gd name="connsiteX22-1575" fmla="*/ 1901628 w 5563679"/>
              <a:gd name="connsiteY22-1576" fmla="*/ 1539970 h 5550115"/>
              <a:gd name="connsiteX23-1577" fmla="*/ 1901627 w 5563679"/>
              <a:gd name="connsiteY23-1578" fmla="*/ 1539969 h 5550115"/>
              <a:gd name="connsiteX24-1579" fmla="*/ 2030654 w 5563679"/>
              <a:gd name="connsiteY24-1580" fmla="*/ 1410942 h 5550115"/>
              <a:gd name="connsiteX25-1581" fmla="*/ 2030654 w 5563679"/>
              <a:gd name="connsiteY25-1582" fmla="*/ 1130923 h 5550115"/>
              <a:gd name="connsiteX26-1583" fmla="*/ 2032657 w 5563679"/>
              <a:gd name="connsiteY26-1584" fmla="*/ 1119572 h 5550115"/>
              <a:gd name="connsiteX27-1585" fmla="*/ 2132386 w 5563679"/>
              <a:gd name="connsiteY27-1586" fmla="*/ 1033623 h 5550115"/>
              <a:gd name="connsiteX28-1587" fmla="*/ 2155866 w 5563679"/>
              <a:gd name="connsiteY28-1588" fmla="*/ 1031256 h 5550115"/>
              <a:gd name="connsiteX29-1589" fmla="*/ 2155866 w 5563679"/>
              <a:gd name="connsiteY29-1590" fmla="*/ 1030518 h 5550115"/>
              <a:gd name="connsiteX30-1591" fmla="*/ 2203936 w 5563679"/>
              <a:gd name="connsiteY30-1592" fmla="*/ 1020814 h 5550115"/>
              <a:gd name="connsiteX31-1593" fmla="*/ 2282739 w 5563679"/>
              <a:gd name="connsiteY31-1594" fmla="*/ 901926 h 5550115"/>
              <a:gd name="connsiteX32-1595" fmla="*/ 2282739 w 5563679"/>
              <a:gd name="connsiteY32-1596" fmla="*/ 811796 h 5550115"/>
              <a:gd name="connsiteX33-1597" fmla="*/ 2291128 w 5563679"/>
              <a:gd name="connsiteY33-1598" fmla="*/ 770246 h 5550115"/>
              <a:gd name="connsiteX34-1599" fmla="*/ 2410015 w 5563679"/>
              <a:gd name="connsiteY34-1600" fmla="*/ 691442 h 5550115"/>
              <a:gd name="connsiteX35-1601" fmla="*/ 2528902 w 5563679"/>
              <a:gd name="connsiteY35-1602" fmla="*/ 770246 h 5550115"/>
              <a:gd name="connsiteX36-1603" fmla="*/ 2531092 w 5563679"/>
              <a:gd name="connsiteY36-1604" fmla="*/ 781090 h 5550115"/>
              <a:gd name="connsiteX37-1605" fmla="*/ 2531092 w 5563679"/>
              <a:gd name="connsiteY37-1606" fmla="*/ 1021960 h 5550115"/>
              <a:gd name="connsiteX38-1607" fmla="*/ 2609895 w 5563679"/>
              <a:gd name="connsiteY38-1608" fmla="*/ 1140848 h 5550115"/>
              <a:gd name="connsiteX39-1609" fmla="*/ 2657965 w 5563679"/>
              <a:gd name="connsiteY39-1610" fmla="*/ 1150552 h 5550115"/>
              <a:gd name="connsiteX40-1611" fmla="*/ 2657965 w 5563679"/>
              <a:gd name="connsiteY40-1612" fmla="*/ 1151290 h 5550115"/>
              <a:gd name="connsiteX41-1613" fmla="*/ 2681445 w 5563679"/>
              <a:gd name="connsiteY41-1614" fmla="*/ 1153657 h 5550115"/>
              <a:gd name="connsiteX42-1615" fmla="*/ 2781174 w 5563679"/>
              <a:gd name="connsiteY42-1616" fmla="*/ 1239606 h 5550115"/>
              <a:gd name="connsiteX43-1617" fmla="*/ 2781426 w 5563679"/>
              <a:gd name="connsiteY43-1618" fmla="*/ 1241035 h 5550115"/>
              <a:gd name="connsiteX44-1619" fmla="*/ 2781426 w 5563679"/>
              <a:gd name="connsiteY44-1620" fmla="*/ 1345676 h 5550115"/>
              <a:gd name="connsiteX45-1621" fmla="*/ 2910453 w 5563679"/>
              <a:gd name="connsiteY45-1622" fmla="*/ 1474703 h 5550115"/>
              <a:gd name="connsiteX46-1623" fmla="*/ 2910452 w 5563679"/>
              <a:gd name="connsiteY46-1624" fmla="*/ 1474702 h 5550115"/>
              <a:gd name="connsiteX47-1625" fmla="*/ 3039479 w 5563679"/>
              <a:gd name="connsiteY47-1626" fmla="*/ 1345675 h 5550115"/>
              <a:gd name="connsiteX48-1627" fmla="*/ 3039480 w 5563679"/>
              <a:gd name="connsiteY48-1628" fmla="*/ 1362198 h 5550115"/>
              <a:gd name="connsiteX49-1629" fmla="*/ 3049618 w 5563679"/>
              <a:gd name="connsiteY49-1630" fmla="*/ 1311979 h 5550115"/>
              <a:gd name="connsiteX50-1631" fmla="*/ 3168506 w 5563679"/>
              <a:gd name="connsiteY50-1632" fmla="*/ 1233175 h 5550115"/>
              <a:gd name="connsiteX51-1633" fmla="*/ 3287393 w 5563679"/>
              <a:gd name="connsiteY51-1634" fmla="*/ 1311979 h 5550115"/>
              <a:gd name="connsiteX52-1635" fmla="*/ 3297157 w 5563679"/>
              <a:gd name="connsiteY52-1636" fmla="*/ 1360339 h 5550115"/>
              <a:gd name="connsiteX53-1637" fmla="*/ 3297157 w 5563679"/>
              <a:gd name="connsiteY53-1638" fmla="*/ 1946741 h 5550115"/>
              <a:gd name="connsiteX54-1639" fmla="*/ 3426184 w 5563679"/>
              <a:gd name="connsiteY54-1640" fmla="*/ 2075768 h 5550115"/>
              <a:gd name="connsiteX55-1641" fmla="*/ 3426183 w 5563679"/>
              <a:gd name="connsiteY55-1642" fmla="*/ 2075767 h 5550115"/>
              <a:gd name="connsiteX56-1643" fmla="*/ 3555210 w 5563679"/>
              <a:gd name="connsiteY56-1644" fmla="*/ 1946740 h 5550115"/>
              <a:gd name="connsiteX57-1645" fmla="*/ 3555211 w 5563679"/>
              <a:gd name="connsiteY57-1646" fmla="*/ 1049778 h 5550115"/>
              <a:gd name="connsiteX58-1647" fmla="*/ 3565349 w 5563679"/>
              <a:gd name="connsiteY58-1648" fmla="*/ 999559 h 5550115"/>
              <a:gd name="connsiteX59-1649" fmla="*/ 3684237 w 5563679"/>
              <a:gd name="connsiteY59-1650" fmla="*/ 920755 h 5550115"/>
              <a:gd name="connsiteX60-1651" fmla="*/ 3803124 w 5563679"/>
              <a:gd name="connsiteY60-1652" fmla="*/ 999559 h 5550115"/>
              <a:gd name="connsiteX61-1653" fmla="*/ 3806722 w 5563679"/>
              <a:gd name="connsiteY61-1654" fmla="*/ 1017378 h 5550115"/>
              <a:gd name="connsiteX62-1655" fmla="*/ 3806722 w 5563679"/>
              <a:gd name="connsiteY62-1656" fmla="*/ 1326324 h 5550115"/>
              <a:gd name="connsiteX63-1657" fmla="*/ 3935749 w 5563679"/>
              <a:gd name="connsiteY63-1658" fmla="*/ 1455351 h 5550115"/>
              <a:gd name="connsiteX64-1659" fmla="*/ 3935748 w 5563679"/>
              <a:gd name="connsiteY64-1660" fmla="*/ 1455350 h 5550115"/>
              <a:gd name="connsiteX65-1661" fmla="*/ 4064775 w 5563679"/>
              <a:gd name="connsiteY65-1662" fmla="*/ 1326323 h 5550115"/>
              <a:gd name="connsiteX66-1663" fmla="*/ 4064775 w 5563679"/>
              <a:gd name="connsiteY66-1664" fmla="*/ 1279585 h 5550115"/>
              <a:gd name="connsiteX67-1665" fmla="*/ 4083444 w 5563679"/>
              <a:gd name="connsiteY67-1666" fmla="*/ 1247043 h 5550115"/>
              <a:gd name="connsiteX68-1667" fmla="*/ 4160509 w 5563679"/>
              <a:gd name="connsiteY68-1668" fmla="*/ 1200599 h 5550115"/>
              <a:gd name="connsiteX69-1669" fmla="*/ 4183989 w 5563679"/>
              <a:gd name="connsiteY69-1670" fmla="*/ 1198232 h 5550115"/>
              <a:gd name="connsiteX70-1671" fmla="*/ 4183989 w 5563679"/>
              <a:gd name="connsiteY70-1672" fmla="*/ 1197494 h 5550115"/>
              <a:gd name="connsiteX71-1673" fmla="*/ 4232059 w 5563679"/>
              <a:gd name="connsiteY71-1674" fmla="*/ 1187790 h 5550115"/>
              <a:gd name="connsiteX72-1675" fmla="*/ 4310862 w 5563679"/>
              <a:gd name="connsiteY72-1676" fmla="*/ 1068902 h 5550115"/>
              <a:gd name="connsiteX73-1677" fmla="*/ 4310862 w 5563679"/>
              <a:gd name="connsiteY73-1678" fmla="*/ 954918 h 5550115"/>
              <a:gd name="connsiteX74-1679" fmla="*/ 4319251 w 5563679"/>
              <a:gd name="connsiteY74-1680" fmla="*/ 913368 h 5550115"/>
              <a:gd name="connsiteX75-1681" fmla="*/ 4438138 w 5563679"/>
              <a:gd name="connsiteY75-1682" fmla="*/ 834564 h 5550115"/>
              <a:gd name="connsiteX76-1683" fmla="*/ 4557025 w 5563679"/>
              <a:gd name="connsiteY76-1684" fmla="*/ 913368 h 5550115"/>
              <a:gd name="connsiteX77-1685" fmla="*/ 4559215 w 5563679"/>
              <a:gd name="connsiteY77-1686" fmla="*/ 924213 h 5550115"/>
              <a:gd name="connsiteX78-1687" fmla="*/ 4559215 w 5563679"/>
              <a:gd name="connsiteY78-1688" fmla="*/ 1077616 h 5550115"/>
              <a:gd name="connsiteX79-1689" fmla="*/ 4638018 w 5563679"/>
              <a:gd name="connsiteY79-1690" fmla="*/ 1196504 h 5550115"/>
              <a:gd name="connsiteX80-1691" fmla="*/ 4686088 w 5563679"/>
              <a:gd name="connsiteY80-1692" fmla="*/ 1206208 h 5550115"/>
              <a:gd name="connsiteX81-1693" fmla="*/ 4686088 w 5563679"/>
              <a:gd name="connsiteY81-1694" fmla="*/ 1206946 h 5550115"/>
              <a:gd name="connsiteX82-1695" fmla="*/ 4709568 w 5563679"/>
              <a:gd name="connsiteY82-1696" fmla="*/ 1209313 h 5550115"/>
              <a:gd name="connsiteX83-1697" fmla="*/ 4809296 w 5563679"/>
              <a:gd name="connsiteY83-1698" fmla="*/ 1295262 h 5550115"/>
              <a:gd name="connsiteX84-1699" fmla="*/ 4811500 w 5563679"/>
              <a:gd name="connsiteY84-1700" fmla="*/ 1307752 h 5550115"/>
              <a:gd name="connsiteX85-1701" fmla="*/ 4811500 w 5563679"/>
              <a:gd name="connsiteY85-1702" fmla="*/ 1441660 h 5550115"/>
              <a:gd name="connsiteX86-1703" fmla="*/ 4940527 w 5563679"/>
              <a:gd name="connsiteY86-1704" fmla="*/ 1570687 h 5550115"/>
              <a:gd name="connsiteX87-1705" fmla="*/ 4940526 w 5563679"/>
              <a:gd name="connsiteY87-1706" fmla="*/ 1570686 h 5550115"/>
              <a:gd name="connsiteX88-1707" fmla="*/ 5069553 w 5563679"/>
              <a:gd name="connsiteY88-1708" fmla="*/ 1441659 h 5550115"/>
              <a:gd name="connsiteX89-1709" fmla="*/ 5069553 w 5563679"/>
              <a:gd name="connsiteY89-1710" fmla="*/ 1076405 h 5550115"/>
              <a:gd name="connsiteX90-1711" fmla="*/ 5071757 w 5563679"/>
              <a:gd name="connsiteY90-1712" fmla="*/ 1063915 h 5550115"/>
              <a:gd name="connsiteX91-1713" fmla="*/ 5171486 w 5563679"/>
              <a:gd name="connsiteY91-1714" fmla="*/ 977966 h 5550115"/>
              <a:gd name="connsiteX92-1715" fmla="*/ 5194966 w 5563679"/>
              <a:gd name="connsiteY92-1716" fmla="*/ 975599 h 5550115"/>
              <a:gd name="connsiteX93-1717" fmla="*/ 5194966 w 5563679"/>
              <a:gd name="connsiteY93-1718" fmla="*/ 974861 h 5550115"/>
              <a:gd name="connsiteX94-1719" fmla="*/ 5243036 w 5563679"/>
              <a:gd name="connsiteY94-1720" fmla="*/ 965157 h 5550115"/>
              <a:gd name="connsiteX95-1721" fmla="*/ 5321839 w 5563679"/>
              <a:gd name="connsiteY95-1722" fmla="*/ 846269 h 5550115"/>
              <a:gd name="connsiteX96-1723" fmla="*/ 5321839 w 5563679"/>
              <a:gd name="connsiteY96-1724" fmla="*/ 469894 h 5550115"/>
              <a:gd name="connsiteX97-1725" fmla="*/ 5330228 w 5563679"/>
              <a:gd name="connsiteY97-1726" fmla="*/ 428344 h 5550115"/>
              <a:gd name="connsiteX98-1727" fmla="*/ 5449115 w 5563679"/>
              <a:gd name="connsiteY98-1728" fmla="*/ 349540 h 5550115"/>
              <a:gd name="connsiteX99-1729" fmla="*/ 5548678 w 5563679"/>
              <a:gd name="connsiteY99-1730" fmla="*/ 396494 h 5550115"/>
              <a:gd name="connsiteX100-1731" fmla="*/ 5562692 w 5563679"/>
              <a:gd name="connsiteY100-1732" fmla="*/ 419592 h 5550115"/>
              <a:gd name="connsiteX101-1733" fmla="*/ 5562692 w 5563679"/>
              <a:gd name="connsiteY101-1734" fmla="*/ 2265528 h 5550115"/>
              <a:gd name="connsiteX102-1735" fmla="*/ 5563679 w 5563679"/>
              <a:gd name="connsiteY102-1736" fmla="*/ 2265528 h 5550115"/>
              <a:gd name="connsiteX103-1737" fmla="*/ 5563679 w 5563679"/>
              <a:gd name="connsiteY103-1738" fmla="*/ 3341998 h 5550115"/>
              <a:gd name="connsiteX104-1739" fmla="*/ 5484876 w 5563679"/>
              <a:gd name="connsiteY104-1740" fmla="*/ 3460886 h 5550115"/>
              <a:gd name="connsiteX105-1741" fmla="*/ 5436806 w 5563679"/>
              <a:gd name="connsiteY105-1742" fmla="*/ 3470590 h 5550115"/>
              <a:gd name="connsiteX106-1743" fmla="*/ 5436806 w 5563679"/>
              <a:gd name="connsiteY106-1744" fmla="*/ 3471328 h 5550115"/>
              <a:gd name="connsiteX107-1745" fmla="*/ 5413326 w 5563679"/>
              <a:gd name="connsiteY107-1746" fmla="*/ 3473695 h 5550115"/>
              <a:gd name="connsiteX108-1747" fmla="*/ 5336262 w 5563679"/>
              <a:gd name="connsiteY108-1748" fmla="*/ 3520139 h 5550115"/>
              <a:gd name="connsiteX109-1749" fmla="*/ 5315097 w 5563679"/>
              <a:gd name="connsiteY109-1750" fmla="*/ 3557030 h 5550115"/>
              <a:gd name="connsiteX110-1751" fmla="*/ 5315097 w 5563679"/>
              <a:gd name="connsiteY110-1752" fmla="*/ 3620344 h 5550115"/>
              <a:gd name="connsiteX111-1753" fmla="*/ 5236294 w 5563679"/>
              <a:gd name="connsiteY111-1754" fmla="*/ 3739232 h 5550115"/>
              <a:gd name="connsiteX112-1755" fmla="*/ 5188224 w 5563679"/>
              <a:gd name="connsiteY112-1756" fmla="*/ 3748936 h 5550115"/>
              <a:gd name="connsiteX113-1757" fmla="*/ 5188224 w 5563679"/>
              <a:gd name="connsiteY113-1758" fmla="*/ 3749674 h 5550115"/>
              <a:gd name="connsiteX114-1759" fmla="*/ 5164744 w 5563679"/>
              <a:gd name="connsiteY114-1760" fmla="*/ 3752041 h 5550115"/>
              <a:gd name="connsiteX115-1761" fmla="*/ 5065015 w 5563679"/>
              <a:gd name="connsiteY115-1762" fmla="*/ 3837990 h 5550115"/>
              <a:gd name="connsiteX116-1763" fmla="*/ 5064995 w 5563679"/>
              <a:gd name="connsiteY116-1764" fmla="*/ 3838103 h 5550115"/>
              <a:gd name="connsiteX117-1765" fmla="*/ 5064995 w 5563679"/>
              <a:gd name="connsiteY117-1766" fmla="*/ 4397896 h 5550115"/>
              <a:gd name="connsiteX118-1767" fmla="*/ 4986192 w 5563679"/>
              <a:gd name="connsiteY118-1768" fmla="*/ 4516784 h 5550115"/>
              <a:gd name="connsiteX119-1769" fmla="*/ 4938122 w 5563679"/>
              <a:gd name="connsiteY119-1770" fmla="*/ 4526488 h 5550115"/>
              <a:gd name="connsiteX120-1771" fmla="*/ 4938122 w 5563679"/>
              <a:gd name="connsiteY120-1772" fmla="*/ 4527226 h 5550115"/>
              <a:gd name="connsiteX121-1773" fmla="*/ 4914642 w 5563679"/>
              <a:gd name="connsiteY121-1774" fmla="*/ 4529593 h 5550115"/>
              <a:gd name="connsiteX122-1775" fmla="*/ 4814913 w 5563679"/>
              <a:gd name="connsiteY122-1776" fmla="*/ 4615542 h 5550115"/>
              <a:gd name="connsiteX123-1777" fmla="*/ 4814662 w 5563679"/>
              <a:gd name="connsiteY123-1778" fmla="*/ 4616965 h 5550115"/>
              <a:gd name="connsiteX124-1779" fmla="*/ 4814662 w 5563679"/>
              <a:gd name="connsiteY124-1780" fmla="*/ 4885290 h 5550115"/>
              <a:gd name="connsiteX125-1781" fmla="*/ 4685635 w 5563679"/>
              <a:gd name="connsiteY125-1782" fmla="*/ 5014317 h 5550115"/>
              <a:gd name="connsiteX126-1783" fmla="*/ 4685636 w 5563679"/>
              <a:gd name="connsiteY126-1784" fmla="*/ 5014316 h 5550115"/>
              <a:gd name="connsiteX127-1785" fmla="*/ 4556609 w 5563679"/>
              <a:gd name="connsiteY127-1786" fmla="*/ 4885289 h 5550115"/>
              <a:gd name="connsiteX128-1787" fmla="*/ 4556609 w 5563679"/>
              <a:gd name="connsiteY128-1788" fmla="*/ 4605270 h 5550115"/>
              <a:gd name="connsiteX129-1789" fmla="*/ 4554606 w 5563679"/>
              <a:gd name="connsiteY129-1790" fmla="*/ 4593919 h 5550115"/>
              <a:gd name="connsiteX130-1791" fmla="*/ 4454877 w 5563679"/>
              <a:gd name="connsiteY130-1792" fmla="*/ 4507970 h 5550115"/>
              <a:gd name="connsiteX131-1793" fmla="*/ 4431397 w 5563679"/>
              <a:gd name="connsiteY131-1794" fmla="*/ 4505603 h 5550115"/>
              <a:gd name="connsiteX132-1795" fmla="*/ 4431397 w 5563679"/>
              <a:gd name="connsiteY132-1796" fmla="*/ 4504865 h 5550115"/>
              <a:gd name="connsiteX133-1797" fmla="*/ 4383327 w 5563679"/>
              <a:gd name="connsiteY133-1798" fmla="*/ 4495161 h 5550115"/>
              <a:gd name="connsiteX134-1799" fmla="*/ 4304524 w 5563679"/>
              <a:gd name="connsiteY134-1800" fmla="*/ 4376273 h 5550115"/>
              <a:gd name="connsiteX135-1801" fmla="*/ 4304524 w 5563679"/>
              <a:gd name="connsiteY135-1802" fmla="*/ 4286143 h 5550115"/>
              <a:gd name="connsiteX136-1803" fmla="*/ 4296135 w 5563679"/>
              <a:gd name="connsiteY136-1804" fmla="*/ 4244593 h 5550115"/>
              <a:gd name="connsiteX137-1805" fmla="*/ 4177248 w 5563679"/>
              <a:gd name="connsiteY137-1806" fmla="*/ 4165789 h 5550115"/>
              <a:gd name="connsiteX138-1807" fmla="*/ 4058361 w 5563679"/>
              <a:gd name="connsiteY138-1808" fmla="*/ 4244593 h 5550115"/>
              <a:gd name="connsiteX139-1809" fmla="*/ 4056171 w 5563679"/>
              <a:gd name="connsiteY139-1810" fmla="*/ 4255437 h 5550115"/>
              <a:gd name="connsiteX140-1811" fmla="*/ 4056171 w 5563679"/>
              <a:gd name="connsiteY140-1812" fmla="*/ 4496307 h 5550115"/>
              <a:gd name="connsiteX141-1813" fmla="*/ 3977368 w 5563679"/>
              <a:gd name="connsiteY141-1814" fmla="*/ 4615195 h 5550115"/>
              <a:gd name="connsiteX142-1815" fmla="*/ 3929298 w 5563679"/>
              <a:gd name="connsiteY142-1816" fmla="*/ 4624899 h 5550115"/>
              <a:gd name="connsiteX143-1817" fmla="*/ 3929298 w 5563679"/>
              <a:gd name="connsiteY143-1818" fmla="*/ 4625637 h 5550115"/>
              <a:gd name="connsiteX144-1819" fmla="*/ 3905818 w 5563679"/>
              <a:gd name="connsiteY144-1820" fmla="*/ 4628004 h 5550115"/>
              <a:gd name="connsiteX145-1821" fmla="*/ 3806089 w 5563679"/>
              <a:gd name="connsiteY145-1822" fmla="*/ 4713953 h 5550115"/>
              <a:gd name="connsiteX146-1823" fmla="*/ 3805837 w 5563679"/>
              <a:gd name="connsiteY146-1824" fmla="*/ 4715382 h 5550115"/>
              <a:gd name="connsiteX147-1825" fmla="*/ 3805837 w 5563679"/>
              <a:gd name="connsiteY147-1826" fmla="*/ 4820023 h 5550115"/>
              <a:gd name="connsiteX148-1827" fmla="*/ 3676810 w 5563679"/>
              <a:gd name="connsiteY148-1828" fmla="*/ 4949050 h 5550115"/>
              <a:gd name="connsiteX149-1829" fmla="*/ 3676811 w 5563679"/>
              <a:gd name="connsiteY149-1830" fmla="*/ 4949049 h 5550115"/>
              <a:gd name="connsiteX150-1831" fmla="*/ 3547784 w 5563679"/>
              <a:gd name="connsiteY150-1832" fmla="*/ 4820022 h 5550115"/>
              <a:gd name="connsiteX151-1833" fmla="*/ 3547783 w 5563679"/>
              <a:gd name="connsiteY151-1834" fmla="*/ 4836545 h 5550115"/>
              <a:gd name="connsiteX152-1835" fmla="*/ 3537645 w 5563679"/>
              <a:gd name="connsiteY152-1836" fmla="*/ 4786326 h 5550115"/>
              <a:gd name="connsiteX153-1837" fmla="*/ 3418757 w 5563679"/>
              <a:gd name="connsiteY153-1838" fmla="*/ 4707522 h 5550115"/>
              <a:gd name="connsiteX154-1839" fmla="*/ 3299870 w 5563679"/>
              <a:gd name="connsiteY154-1840" fmla="*/ 4786326 h 5550115"/>
              <a:gd name="connsiteX155-1841" fmla="*/ 3290106 w 5563679"/>
              <a:gd name="connsiteY155-1842" fmla="*/ 4834686 h 5550115"/>
              <a:gd name="connsiteX156-1843" fmla="*/ 3290106 w 5563679"/>
              <a:gd name="connsiteY156-1844" fmla="*/ 5421088 h 5550115"/>
              <a:gd name="connsiteX157-1845" fmla="*/ 3161079 w 5563679"/>
              <a:gd name="connsiteY157-1846" fmla="*/ 5550115 h 5550115"/>
              <a:gd name="connsiteX158-1847" fmla="*/ 3161080 w 5563679"/>
              <a:gd name="connsiteY158-1848" fmla="*/ 5550114 h 5550115"/>
              <a:gd name="connsiteX159-1849" fmla="*/ 3032053 w 5563679"/>
              <a:gd name="connsiteY159-1850" fmla="*/ 5421087 h 5550115"/>
              <a:gd name="connsiteX160-1851" fmla="*/ 3032053 w 5563679"/>
              <a:gd name="connsiteY160-1852" fmla="*/ 2265528 h 5550115"/>
              <a:gd name="connsiteX161-1853" fmla="*/ 3032052 w 5563679"/>
              <a:gd name="connsiteY161-1854" fmla="*/ 4524125 h 5550115"/>
              <a:gd name="connsiteX162-1855" fmla="*/ 3021914 w 5563679"/>
              <a:gd name="connsiteY162-1856" fmla="*/ 4473906 h 5550115"/>
              <a:gd name="connsiteX163-1857" fmla="*/ 2903026 w 5563679"/>
              <a:gd name="connsiteY163-1858" fmla="*/ 4395102 h 5550115"/>
              <a:gd name="connsiteX164-1859" fmla="*/ 2784139 w 5563679"/>
              <a:gd name="connsiteY164-1860" fmla="*/ 4473906 h 5550115"/>
              <a:gd name="connsiteX165-1861" fmla="*/ 2780541 w 5563679"/>
              <a:gd name="connsiteY165-1862" fmla="*/ 4491725 h 5550115"/>
              <a:gd name="connsiteX166-1863" fmla="*/ 2780541 w 5563679"/>
              <a:gd name="connsiteY166-1864" fmla="*/ 4800671 h 5550115"/>
              <a:gd name="connsiteX167-1865" fmla="*/ 2651514 w 5563679"/>
              <a:gd name="connsiteY167-1866" fmla="*/ 4929698 h 5550115"/>
              <a:gd name="connsiteX168-1867" fmla="*/ 2651515 w 5563679"/>
              <a:gd name="connsiteY168-1868" fmla="*/ 4929697 h 5550115"/>
              <a:gd name="connsiteX169-1869" fmla="*/ 2522488 w 5563679"/>
              <a:gd name="connsiteY169-1870" fmla="*/ 4800670 h 5550115"/>
              <a:gd name="connsiteX170-1871" fmla="*/ 2522488 w 5563679"/>
              <a:gd name="connsiteY170-1872" fmla="*/ 4753932 h 5550115"/>
              <a:gd name="connsiteX171-1873" fmla="*/ 2503819 w 5563679"/>
              <a:gd name="connsiteY171-1874" fmla="*/ 4721390 h 5550115"/>
              <a:gd name="connsiteX172-1875" fmla="*/ 2426754 w 5563679"/>
              <a:gd name="connsiteY172-1876" fmla="*/ 4674946 h 5550115"/>
              <a:gd name="connsiteX173-1877" fmla="*/ 2403274 w 5563679"/>
              <a:gd name="connsiteY173-1878" fmla="*/ 4672579 h 5550115"/>
              <a:gd name="connsiteX174-1879" fmla="*/ 2403274 w 5563679"/>
              <a:gd name="connsiteY174-1880" fmla="*/ 4671841 h 5550115"/>
              <a:gd name="connsiteX175-1881" fmla="*/ 2355204 w 5563679"/>
              <a:gd name="connsiteY175-1882" fmla="*/ 4662137 h 5550115"/>
              <a:gd name="connsiteX176-1883" fmla="*/ 2276401 w 5563679"/>
              <a:gd name="connsiteY176-1884" fmla="*/ 4543249 h 5550115"/>
              <a:gd name="connsiteX177-1885" fmla="*/ 2276401 w 5563679"/>
              <a:gd name="connsiteY177-1886" fmla="*/ 4429265 h 5550115"/>
              <a:gd name="connsiteX178-1887" fmla="*/ 2268012 w 5563679"/>
              <a:gd name="connsiteY178-1888" fmla="*/ 4387715 h 5550115"/>
              <a:gd name="connsiteX179-1889" fmla="*/ 2149125 w 5563679"/>
              <a:gd name="connsiteY179-1890" fmla="*/ 4308911 h 5550115"/>
              <a:gd name="connsiteX180-1891" fmla="*/ 2030238 w 5563679"/>
              <a:gd name="connsiteY180-1892" fmla="*/ 4387715 h 5550115"/>
              <a:gd name="connsiteX181-1893" fmla="*/ 2028048 w 5563679"/>
              <a:gd name="connsiteY181-1894" fmla="*/ 4398560 h 5550115"/>
              <a:gd name="connsiteX182-1895" fmla="*/ 2028048 w 5563679"/>
              <a:gd name="connsiteY182-1896" fmla="*/ 4551963 h 5550115"/>
              <a:gd name="connsiteX183-1897" fmla="*/ 1949245 w 5563679"/>
              <a:gd name="connsiteY183-1898" fmla="*/ 4670851 h 5550115"/>
              <a:gd name="connsiteX184-1899" fmla="*/ 1901175 w 5563679"/>
              <a:gd name="connsiteY184-1900" fmla="*/ 4680555 h 5550115"/>
              <a:gd name="connsiteX185-1901" fmla="*/ 1901175 w 5563679"/>
              <a:gd name="connsiteY185-1902" fmla="*/ 4681293 h 5550115"/>
              <a:gd name="connsiteX186-1903" fmla="*/ 1877695 w 5563679"/>
              <a:gd name="connsiteY186-1904" fmla="*/ 4683660 h 5550115"/>
              <a:gd name="connsiteX187-1905" fmla="*/ 1777966 w 5563679"/>
              <a:gd name="connsiteY187-1906" fmla="*/ 4769609 h 5550115"/>
              <a:gd name="connsiteX188-1907" fmla="*/ 1775762 w 5563679"/>
              <a:gd name="connsiteY188-1908" fmla="*/ 4782099 h 5550115"/>
              <a:gd name="connsiteX189-1909" fmla="*/ 1775762 w 5563679"/>
              <a:gd name="connsiteY189-1910" fmla="*/ 4916007 h 5550115"/>
              <a:gd name="connsiteX190-1911" fmla="*/ 1646735 w 5563679"/>
              <a:gd name="connsiteY190-1912" fmla="*/ 5045034 h 5550115"/>
              <a:gd name="connsiteX191-1913" fmla="*/ 1646736 w 5563679"/>
              <a:gd name="connsiteY191-1914" fmla="*/ 5045033 h 5550115"/>
              <a:gd name="connsiteX192-1915" fmla="*/ 1517709 w 5563679"/>
              <a:gd name="connsiteY192-1916" fmla="*/ 4916006 h 5550115"/>
              <a:gd name="connsiteX193-1917" fmla="*/ 1517709 w 5563679"/>
              <a:gd name="connsiteY193-1918" fmla="*/ 4550752 h 5550115"/>
              <a:gd name="connsiteX194-1919" fmla="*/ 1515505 w 5563679"/>
              <a:gd name="connsiteY194-1920" fmla="*/ 4538262 h 5550115"/>
              <a:gd name="connsiteX195-1921" fmla="*/ 1415776 w 5563679"/>
              <a:gd name="connsiteY195-1922" fmla="*/ 4452313 h 5550115"/>
              <a:gd name="connsiteX196-1923" fmla="*/ 1392296 w 5563679"/>
              <a:gd name="connsiteY196-1924" fmla="*/ 4449946 h 5550115"/>
              <a:gd name="connsiteX197-1925" fmla="*/ 1392296 w 5563679"/>
              <a:gd name="connsiteY197-1926" fmla="*/ 4449208 h 5550115"/>
              <a:gd name="connsiteX198-1927" fmla="*/ 1344226 w 5563679"/>
              <a:gd name="connsiteY198-1928" fmla="*/ 4439504 h 5550115"/>
              <a:gd name="connsiteX199-1929" fmla="*/ 1265423 w 5563679"/>
              <a:gd name="connsiteY199-1930" fmla="*/ 4320616 h 5550115"/>
              <a:gd name="connsiteX200-1931" fmla="*/ 1265423 w 5563679"/>
              <a:gd name="connsiteY200-1932" fmla="*/ 3944241 h 5550115"/>
              <a:gd name="connsiteX201-1933" fmla="*/ 1257034 w 5563679"/>
              <a:gd name="connsiteY201-1934" fmla="*/ 3902691 h 5550115"/>
              <a:gd name="connsiteX202-1935" fmla="*/ 1138147 w 5563679"/>
              <a:gd name="connsiteY202-1936" fmla="*/ 3823887 h 5550115"/>
              <a:gd name="connsiteX203-1937" fmla="*/ 1019260 w 5563679"/>
              <a:gd name="connsiteY203-1938" fmla="*/ 3902691 h 5550115"/>
              <a:gd name="connsiteX204-1939" fmla="*/ 1016586 w 5563679"/>
              <a:gd name="connsiteY204-1940" fmla="*/ 3915934 h 5550115"/>
              <a:gd name="connsiteX205-1941" fmla="*/ 1016586 w 5563679"/>
              <a:gd name="connsiteY205-1942" fmla="*/ 3976598 h 5550115"/>
              <a:gd name="connsiteX206-1943" fmla="*/ 887559 w 5563679"/>
              <a:gd name="connsiteY206-1944" fmla="*/ 4105625 h 5550115"/>
              <a:gd name="connsiteX207-1945" fmla="*/ 887560 w 5563679"/>
              <a:gd name="connsiteY207-1946" fmla="*/ 4105624 h 5550115"/>
              <a:gd name="connsiteX208-1947" fmla="*/ 758533 w 5563679"/>
              <a:gd name="connsiteY208-1948" fmla="*/ 3976597 h 5550115"/>
              <a:gd name="connsiteX209-1949" fmla="*/ 758533 w 5563679"/>
              <a:gd name="connsiteY209-1950" fmla="*/ 3835817 h 5550115"/>
              <a:gd name="connsiteX210-1951" fmla="*/ 737116 w 5563679"/>
              <a:gd name="connsiteY210-1952" fmla="*/ 3798485 h 5550115"/>
              <a:gd name="connsiteX211-1953" fmla="*/ 660051 w 5563679"/>
              <a:gd name="connsiteY211-1954" fmla="*/ 3752041 h 5550115"/>
              <a:gd name="connsiteX212-1955" fmla="*/ 636571 w 5563679"/>
              <a:gd name="connsiteY212-1956" fmla="*/ 3749674 h 5550115"/>
              <a:gd name="connsiteX213-1957" fmla="*/ 636571 w 5563679"/>
              <a:gd name="connsiteY213-1958" fmla="*/ 3748936 h 5550115"/>
              <a:gd name="connsiteX214-1959" fmla="*/ 588501 w 5563679"/>
              <a:gd name="connsiteY214-1960" fmla="*/ 3739232 h 5550115"/>
              <a:gd name="connsiteX215-1961" fmla="*/ 509698 w 5563679"/>
              <a:gd name="connsiteY215-1962" fmla="*/ 3620344 h 5550115"/>
              <a:gd name="connsiteX216-1963" fmla="*/ 509698 w 5563679"/>
              <a:gd name="connsiteY216-1964" fmla="*/ 2675086 h 5550115"/>
              <a:gd name="connsiteX217-1965" fmla="*/ 501309 w 5563679"/>
              <a:gd name="connsiteY217-1966" fmla="*/ 2633537 h 5550115"/>
              <a:gd name="connsiteX218-1967" fmla="*/ 382422 w 5563679"/>
              <a:gd name="connsiteY218-1968" fmla="*/ 2554733 h 5550115"/>
              <a:gd name="connsiteX219-1969" fmla="*/ 263535 w 5563679"/>
              <a:gd name="connsiteY219-1970" fmla="*/ 2633537 h 5550115"/>
              <a:gd name="connsiteX220-1971" fmla="*/ 258053 w 5563679"/>
              <a:gd name="connsiteY220-1972" fmla="*/ 2660688 h 5550115"/>
              <a:gd name="connsiteX221-1973" fmla="*/ 258053 w 5563679"/>
              <a:gd name="connsiteY221-1974" fmla="*/ 2715723 h 5550115"/>
              <a:gd name="connsiteX222-1975" fmla="*/ 129026 w 5563679"/>
              <a:gd name="connsiteY222-1976" fmla="*/ 2844750 h 5550115"/>
              <a:gd name="connsiteX223-1977" fmla="*/ 129027 w 5563679"/>
              <a:gd name="connsiteY223-1978" fmla="*/ 2844749 h 5550115"/>
              <a:gd name="connsiteX224-1979" fmla="*/ 0 w 5563679"/>
              <a:gd name="connsiteY224-1980" fmla="*/ 2715722 h 5550115"/>
              <a:gd name="connsiteX225-1981" fmla="*/ 0 w 5563679"/>
              <a:gd name="connsiteY225-1982" fmla="*/ 2265528 h 5550115"/>
              <a:gd name="connsiteX226-1983" fmla="*/ 0 w 5563679"/>
              <a:gd name="connsiteY226-1984" fmla="*/ 546839 h 5550115"/>
              <a:gd name="connsiteX227-1985" fmla="*/ 12233 w 5563679"/>
              <a:gd name="connsiteY227-1986" fmla="*/ 526676 h 5550115"/>
              <a:gd name="connsiteX228-1987" fmla="*/ 111797 w 5563679"/>
              <a:gd name="connsiteY228-1988" fmla="*/ 479722 h 5550115"/>
              <a:gd name="connsiteX229-1989" fmla="*/ 230684 w 5563679"/>
              <a:gd name="connsiteY229-1990" fmla="*/ 558526 h 5550115"/>
              <a:gd name="connsiteX230-1991" fmla="*/ 232874 w 5563679"/>
              <a:gd name="connsiteY230-1992" fmla="*/ 569371 h 5550115"/>
              <a:gd name="connsiteX231-1993" fmla="*/ 232874 w 5563679"/>
              <a:gd name="connsiteY231-1994" fmla="*/ 722774 h 5550115"/>
              <a:gd name="connsiteX232-1995" fmla="*/ 311677 w 5563679"/>
              <a:gd name="connsiteY232-1996" fmla="*/ 841662 h 5550115"/>
              <a:gd name="connsiteX233-1997" fmla="*/ 359747 w 5563679"/>
              <a:gd name="connsiteY233-1998" fmla="*/ 851366 h 5550115"/>
              <a:gd name="connsiteX234-1999" fmla="*/ 359747 w 5563679"/>
              <a:gd name="connsiteY234-2000" fmla="*/ 852104 h 5550115"/>
              <a:gd name="connsiteX235-2001" fmla="*/ 383227 w 5563679"/>
              <a:gd name="connsiteY235-2002" fmla="*/ 854471 h 5550115"/>
              <a:gd name="connsiteX236-2003" fmla="*/ 482956 w 5563679"/>
              <a:gd name="connsiteY236-2004" fmla="*/ 940420 h 5550115"/>
              <a:gd name="connsiteX237-2005" fmla="*/ 485160 w 5563679"/>
              <a:gd name="connsiteY237-2006" fmla="*/ 952910 h 5550115"/>
              <a:gd name="connsiteX238-2007" fmla="*/ 485160 w 5563679"/>
              <a:gd name="connsiteY238-2008" fmla="*/ 1086818 h 5550115"/>
              <a:gd name="connsiteX239-2009" fmla="*/ 614186 w 5563679"/>
              <a:gd name="connsiteY239-2010" fmla="*/ 1215845 h 5550115"/>
              <a:gd name="connsiteX240-2011" fmla="*/ 614185 w 5563679"/>
              <a:gd name="connsiteY240-2012" fmla="*/ 1215844 h 5550115"/>
              <a:gd name="connsiteX241-2013" fmla="*/ 743212 w 5563679"/>
              <a:gd name="connsiteY241-2014" fmla="*/ 1086817 h 5550115"/>
              <a:gd name="connsiteX242-2015" fmla="*/ 743212 w 5563679"/>
              <a:gd name="connsiteY242-2016" fmla="*/ 721563 h 5550115"/>
              <a:gd name="connsiteX243-2017" fmla="*/ 745416 w 5563679"/>
              <a:gd name="connsiteY243-2018" fmla="*/ 709073 h 5550115"/>
              <a:gd name="connsiteX244-2019" fmla="*/ 845145 w 5563679"/>
              <a:gd name="connsiteY244-2020" fmla="*/ 623124 h 5550115"/>
              <a:gd name="connsiteX245-2021" fmla="*/ 868625 w 5563679"/>
              <a:gd name="connsiteY245-2022" fmla="*/ 620757 h 5550115"/>
              <a:gd name="connsiteX246-2023" fmla="*/ 868625 w 5563679"/>
              <a:gd name="connsiteY246-2024" fmla="*/ 620019 h 5550115"/>
              <a:gd name="connsiteX247-2025" fmla="*/ 916695 w 5563679"/>
              <a:gd name="connsiteY247-2026" fmla="*/ 610315 h 5550115"/>
              <a:gd name="connsiteX248-2027" fmla="*/ 995498 w 5563679"/>
              <a:gd name="connsiteY248-2028" fmla="*/ 491427 h 5550115"/>
              <a:gd name="connsiteX249-2029" fmla="*/ 995498 w 5563679"/>
              <a:gd name="connsiteY249-2030" fmla="*/ 115052 h 5550115"/>
              <a:gd name="connsiteX250-2031" fmla="*/ 1003887 w 5563679"/>
              <a:gd name="connsiteY250-2032" fmla="*/ 73502 h 5550115"/>
              <a:gd name="connsiteX251-2033" fmla="*/ 1084406 w 5563679"/>
              <a:gd name="connsiteY251-2034" fmla="*/ 499 h 5550115"/>
              <a:gd name="connsiteX252-2035" fmla="*/ 1087705 w 5563679"/>
              <a:gd name="connsiteY252-2036" fmla="*/ 0 h 5550115"/>
              <a:gd name="connsiteX0-2037" fmla="*/ 1087705 w 5563679"/>
              <a:gd name="connsiteY0-2038" fmla="*/ 0 h 5550115"/>
              <a:gd name="connsiteX1-2039" fmla="*/ 1157844 w 5563679"/>
              <a:gd name="connsiteY1-2040" fmla="*/ 0 h 5550115"/>
              <a:gd name="connsiteX2-2041" fmla="*/ 1161143 w 5563679"/>
              <a:gd name="connsiteY2-2042" fmla="*/ 499 h 5550115"/>
              <a:gd name="connsiteX3-2043" fmla="*/ 1241661 w 5563679"/>
              <a:gd name="connsiteY3-2044" fmla="*/ 73502 h 5550115"/>
              <a:gd name="connsiteX4-2045" fmla="*/ 1244335 w 5563679"/>
              <a:gd name="connsiteY4-2046" fmla="*/ 86745 h 5550115"/>
              <a:gd name="connsiteX5-2047" fmla="*/ 1244335 w 5563679"/>
              <a:gd name="connsiteY5-2048" fmla="*/ 147409 h 5550115"/>
              <a:gd name="connsiteX6-2049" fmla="*/ 1373362 w 5563679"/>
              <a:gd name="connsiteY6-2050" fmla="*/ 276436 h 5550115"/>
              <a:gd name="connsiteX7-2051" fmla="*/ 1373361 w 5563679"/>
              <a:gd name="connsiteY7-2052" fmla="*/ 276435 h 5550115"/>
              <a:gd name="connsiteX8-2053" fmla="*/ 1390772 w 5563679"/>
              <a:gd name="connsiteY8-2054" fmla="*/ 272920 h 5550115"/>
              <a:gd name="connsiteX9-2055" fmla="*/ 1399039 w 5563679"/>
              <a:gd name="connsiteY9-2056" fmla="*/ 274589 h 5550115"/>
              <a:gd name="connsiteX10-2057" fmla="*/ 1399039 w 5563679"/>
              <a:gd name="connsiteY10-2058" fmla="*/ 275327 h 5550115"/>
              <a:gd name="connsiteX11-2059" fmla="*/ 1422519 w 5563679"/>
              <a:gd name="connsiteY11-2060" fmla="*/ 277694 h 5550115"/>
              <a:gd name="connsiteX12-2061" fmla="*/ 1522248 w 5563679"/>
              <a:gd name="connsiteY12-2062" fmla="*/ 363643 h 5550115"/>
              <a:gd name="connsiteX13-2063" fmla="*/ 1522268 w 5563679"/>
              <a:gd name="connsiteY13-2064" fmla="*/ 363756 h 5550115"/>
              <a:gd name="connsiteX14-2065" fmla="*/ 1522268 w 5563679"/>
              <a:gd name="connsiteY14-2066" fmla="*/ 923549 h 5550115"/>
              <a:gd name="connsiteX15-2067" fmla="*/ 1601071 w 5563679"/>
              <a:gd name="connsiteY15-2068" fmla="*/ 1042437 h 5550115"/>
              <a:gd name="connsiteX16-2069" fmla="*/ 1649141 w 5563679"/>
              <a:gd name="connsiteY16-2070" fmla="*/ 1052141 h 5550115"/>
              <a:gd name="connsiteX17-2071" fmla="*/ 1649141 w 5563679"/>
              <a:gd name="connsiteY17-2072" fmla="*/ 1052879 h 5550115"/>
              <a:gd name="connsiteX18-2073" fmla="*/ 1672621 w 5563679"/>
              <a:gd name="connsiteY18-2074" fmla="*/ 1055246 h 5550115"/>
              <a:gd name="connsiteX19-2075" fmla="*/ 1772350 w 5563679"/>
              <a:gd name="connsiteY19-2076" fmla="*/ 1141195 h 5550115"/>
              <a:gd name="connsiteX20-2077" fmla="*/ 1772601 w 5563679"/>
              <a:gd name="connsiteY20-2078" fmla="*/ 1142618 h 5550115"/>
              <a:gd name="connsiteX21-2079" fmla="*/ 1772601 w 5563679"/>
              <a:gd name="connsiteY21-2080" fmla="*/ 1410943 h 5550115"/>
              <a:gd name="connsiteX22-2081" fmla="*/ 1901628 w 5563679"/>
              <a:gd name="connsiteY22-2082" fmla="*/ 1539970 h 5550115"/>
              <a:gd name="connsiteX23-2083" fmla="*/ 1901627 w 5563679"/>
              <a:gd name="connsiteY23-2084" fmla="*/ 1539969 h 5550115"/>
              <a:gd name="connsiteX24-2085" fmla="*/ 2030654 w 5563679"/>
              <a:gd name="connsiteY24-2086" fmla="*/ 1410942 h 5550115"/>
              <a:gd name="connsiteX25-2087" fmla="*/ 2030654 w 5563679"/>
              <a:gd name="connsiteY25-2088" fmla="*/ 1130923 h 5550115"/>
              <a:gd name="connsiteX26-2089" fmla="*/ 2032657 w 5563679"/>
              <a:gd name="connsiteY26-2090" fmla="*/ 1119572 h 5550115"/>
              <a:gd name="connsiteX27-2091" fmla="*/ 2132386 w 5563679"/>
              <a:gd name="connsiteY27-2092" fmla="*/ 1033623 h 5550115"/>
              <a:gd name="connsiteX28-2093" fmla="*/ 2155866 w 5563679"/>
              <a:gd name="connsiteY28-2094" fmla="*/ 1031256 h 5550115"/>
              <a:gd name="connsiteX29-2095" fmla="*/ 2155866 w 5563679"/>
              <a:gd name="connsiteY29-2096" fmla="*/ 1030518 h 5550115"/>
              <a:gd name="connsiteX30-2097" fmla="*/ 2203936 w 5563679"/>
              <a:gd name="connsiteY30-2098" fmla="*/ 1020814 h 5550115"/>
              <a:gd name="connsiteX31-2099" fmla="*/ 2282739 w 5563679"/>
              <a:gd name="connsiteY31-2100" fmla="*/ 901926 h 5550115"/>
              <a:gd name="connsiteX32-2101" fmla="*/ 2282739 w 5563679"/>
              <a:gd name="connsiteY32-2102" fmla="*/ 811796 h 5550115"/>
              <a:gd name="connsiteX33-2103" fmla="*/ 2291128 w 5563679"/>
              <a:gd name="connsiteY33-2104" fmla="*/ 770246 h 5550115"/>
              <a:gd name="connsiteX34-2105" fmla="*/ 2410015 w 5563679"/>
              <a:gd name="connsiteY34-2106" fmla="*/ 691442 h 5550115"/>
              <a:gd name="connsiteX35-2107" fmla="*/ 2528902 w 5563679"/>
              <a:gd name="connsiteY35-2108" fmla="*/ 770246 h 5550115"/>
              <a:gd name="connsiteX36-2109" fmla="*/ 2531092 w 5563679"/>
              <a:gd name="connsiteY36-2110" fmla="*/ 781090 h 5550115"/>
              <a:gd name="connsiteX37-2111" fmla="*/ 2531092 w 5563679"/>
              <a:gd name="connsiteY37-2112" fmla="*/ 1021960 h 5550115"/>
              <a:gd name="connsiteX38-2113" fmla="*/ 2609895 w 5563679"/>
              <a:gd name="connsiteY38-2114" fmla="*/ 1140848 h 5550115"/>
              <a:gd name="connsiteX39-2115" fmla="*/ 2657965 w 5563679"/>
              <a:gd name="connsiteY39-2116" fmla="*/ 1150552 h 5550115"/>
              <a:gd name="connsiteX40-2117" fmla="*/ 2657965 w 5563679"/>
              <a:gd name="connsiteY40-2118" fmla="*/ 1151290 h 5550115"/>
              <a:gd name="connsiteX41-2119" fmla="*/ 2681445 w 5563679"/>
              <a:gd name="connsiteY41-2120" fmla="*/ 1153657 h 5550115"/>
              <a:gd name="connsiteX42-2121" fmla="*/ 2781174 w 5563679"/>
              <a:gd name="connsiteY42-2122" fmla="*/ 1239606 h 5550115"/>
              <a:gd name="connsiteX43-2123" fmla="*/ 2781426 w 5563679"/>
              <a:gd name="connsiteY43-2124" fmla="*/ 1241035 h 5550115"/>
              <a:gd name="connsiteX44-2125" fmla="*/ 2781426 w 5563679"/>
              <a:gd name="connsiteY44-2126" fmla="*/ 1345676 h 5550115"/>
              <a:gd name="connsiteX45-2127" fmla="*/ 2910453 w 5563679"/>
              <a:gd name="connsiteY45-2128" fmla="*/ 1474703 h 5550115"/>
              <a:gd name="connsiteX46-2129" fmla="*/ 2910452 w 5563679"/>
              <a:gd name="connsiteY46-2130" fmla="*/ 1474702 h 5550115"/>
              <a:gd name="connsiteX47-2131" fmla="*/ 3039479 w 5563679"/>
              <a:gd name="connsiteY47-2132" fmla="*/ 1345675 h 5550115"/>
              <a:gd name="connsiteX48-2133" fmla="*/ 3039480 w 5563679"/>
              <a:gd name="connsiteY48-2134" fmla="*/ 1362198 h 5550115"/>
              <a:gd name="connsiteX49-2135" fmla="*/ 3049618 w 5563679"/>
              <a:gd name="connsiteY49-2136" fmla="*/ 1311979 h 5550115"/>
              <a:gd name="connsiteX50-2137" fmla="*/ 3168506 w 5563679"/>
              <a:gd name="connsiteY50-2138" fmla="*/ 1233175 h 5550115"/>
              <a:gd name="connsiteX51-2139" fmla="*/ 3287393 w 5563679"/>
              <a:gd name="connsiteY51-2140" fmla="*/ 1311979 h 5550115"/>
              <a:gd name="connsiteX52-2141" fmla="*/ 3297157 w 5563679"/>
              <a:gd name="connsiteY52-2142" fmla="*/ 1360339 h 5550115"/>
              <a:gd name="connsiteX53-2143" fmla="*/ 3297157 w 5563679"/>
              <a:gd name="connsiteY53-2144" fmla="*/ 1946741 h 5550115"/>
              <a:gd name="connsiteX54-2145" fmla="*/ 3426184 w 5563679"/>
              <a:gd name="connsiteY54-2146" fmla="*/ 2075768 h 5550115"/>
              <a:gd name="connsiteX55-2147" fmla="*/ 3426183 w 5563679"/>
              <a:gd name="connsiteY55-2148" fmla="*/ 2075767 h 5550115"/>
              <a:gd name="connsiteX56-2149" fmla="*/ 3555210 w 5563679"/>
              <a:gd name="connsiteY56-2150" fmla="*/ 1946740 h 5550115"/>
              <a:gd name="connsiteX57-2151" fmla="*/ 3555211 w 5563679"/>
              <a:gd name="connsiteY57-2152" fmla="*/ 1049778 h 5550115"/>
              <a:gd name="connsiteX58-2153" fmla="*/ 3565349 w 5563679"/>
              <a:gd name="connsiteY58-2154" fmla="*/ 999559 h 5550115"/>
              <a:gd name="connsiteX59-2155" fmla="*/ 3684237 w 5563679"/>
              <a:gd name="connsiteY59-2156" fmla="*/ 920755 h 5550115"/>
              <a:gd name="connsiteX60-2157" fmla="*/ 3803124 w 5563679"/>
              <a:gd name="connsiteY60-2158" fmla="*/ 999559 h 5550115"/>
              <a:gd name="connsiteX61-2159" fmla="*/ 3806722 w 5563679"/>
              <a:gd name="connsiteY61-2160" fmla="*/ 1017378 h 5550115"/>
              <a:gd name="connsiteX62-2161" fmla="*/ 3806722 w 5563679"/>
              <a:gd name="connsiteY62-2162" fmla="*/ 1326324 h 5550115"/>
              <a:gd name="connsiteX63-2163" fmla="*/ 3935749 w 5563679"/>
              <a:gd name="connsiteY63-2164" fmla="*/ 1455351 h 5550115"/>
              <a:gd name="connsiteX64-2165" fmla="*/ 3935748 w 5563679"/>
              <a:gd name="connsiteY64-2166" fmla="*/ 1455350 h 5550115"/>
              <a:gd name="connsiteX65-2167" fmla="*/ 4064775 w 5563679"/>
              <a:gd name="connsiteY65-2168" fmla="*/ 1326323 h 5550115"/>
              <a:gd name="connsiteX66-2169" fmla="*/ 4064775 w 5563679"/>
              <a:gd name="connsiteY66-2170" fmla="*/ 1279585 h 5550115"/>
              <a:gd name="connsiteX67-2171" fmla="*/ 4083444 w 5563679"/>
              <a:gd name="connsiteY67-2172" fmla="*/ 1247043 h 5550115"/>
              <a:gd name="connsiteX68-2173" fmla="*/ 4160509 w 5563679"/>
              <a:gd name="connsiteY68-2174" fmla="*/ 1200599 h 5550115"/>
              <a:gd name="connsiteX69-2175" fmla="*/ 4183989 w 5563679"/>
              <a:gd name="connsiteY69-2176" fmla="*/ 1198232 h 5550115"/>
              <a:gd name="connsiteX70-2177" fmla="*/ 4183989 w 5563679"/>
              <a:gd name="connsiteY70-2178" fmla="*/ 1197494 h 5550115"/>
              <a:gd name="connsiteX71-2179" fmla="*/ 4232059 w 5563679"/>
              <a:gd name="connsiteY71-2180" fmla="*/ 1187790 h 5550115"/>
              <a:gd name="connsiteX72-2181" fmla="*/ 4310862 w 5563679"/>
              <a:gd name="connsiteY72-2182" fmla="*/ 1068902 h 5550115"/>
              <a:gd name="connsiteX73-2183" fmla="*/ 4310862 w 5563679"/>
              <a:gd name="connsiteY73-2184" fmla="*/ 954918 h 5550115"/>
              <a:gd name="connsiteX74-2185" fmla="*/ 4319251 w 5563679"/>
              <a:gd name="connsiteY74-2186" fmla="*/ 913368 h 5550115"/>
              <a:gd name="connsiteX75-2187" fmla="*/ 4438138 w 5563679"/>
              <a:gd name="connsiteY75-2188" fmla="*/ 834564 h 5550115"/>
              <a:gd name="connsiteX76-2189" fmla="*/ 4557025 w 5563679"/>
              <a:gd name="connsiteY76-2190" fmla="*/ 913368 h 5550115"/>
              <a:gd name="connsiteX77-2191" fmla="*/ 4559215 w 5563679"/>
              <a:gd name="connsiteY77-2192" fmla="*/ 924213 h 5550115"/>
              <a:gd name="connsiteX78-2193" fmla="*/ 4559215 w 5563679"/>
              <a:gd name="connsiteY78-2194" fmla="*/ 1077616 h 5550115"/>
              <a:gd name="connsiteX79-2195" fmla="*/ 4638018 w 5563679"/>
              <a:gd name="connsiteY79-2196" fmla="*/ 1196504 h 5550115"/>
              <a:gd name="connsiteX80-2197" fmla="*/ 4686088 w 5563679"/>
              <a:gd name="connsiteY80-2198" fmla="*/ 1206208 h 5550115"/>
              <a:gd name="connsiteX81-2199" fmla="*/ 4686088 w 5563679"/>
              <a:gd name="connsiteY81-2200" fmla="*/ 1206946 h 5550115"/>
              <a:gd name="connsiteX82-2201" fmla="*/ 4709568 w 5563679"/>
              <a:gd name="connsiteY82-2202" fmla="*/ 1209313 h 5550115"/>
              <a:gd name="connsiteX83-2203" fmla="*/ 4809296 w 5563679"/>
              <a:gd name="connsiteY83-2204" fmla="*/ 1295262 h 5550115"/>
              <a:gd name="connsiteX84-2205" fmla="*/ 4811500 w 5563679"/>
              <a:gd name="connsiteY84-2206" fmla="*/ 1307752 h 5550115"/>
              <a:gd name="connsiteX85-2207" fmla="*/ 4811500 w 5563679"/>
              <a:gd name="connsiteY85-2208" fmla="*/ 1441660 h 5550115"/>
              <a:gd name="connsiteX86-2209" fmla="*/ 4940527 w 5563679"/>
              <a:gd name="connsiteY86-2210" fmla="*/ 1570687 h 5550115"/>
              <a:gd name="connsiteX87-2211" fmla="*/ 4940526 w 5563679"/>
              <a:gd name="connsiteY87-2212" fmla="*/ 1570686 h 5550115"/>
              <a:gd name="connsiteX88-2213" fmla="*/ 5069553 w 5563679"/>
              <a:gd name="connsiteY88-2214" fmla="*/ 1441659 h 5550115"/>
              <a:gd name="connsiteX89-2215" fmla="*/ 5069553 w 5563679"/>
              <a:gd name="connsiteY89-2216" fmla="*/ 1076405 h 5550115"/>
              <a:gd name="connsiteX90-2217" fmla="*/ 5071757 w 5563679"/>
              <a:gd name="connsiteY90-2218" fmla="*/ 1063915 h 5550115"/>
              <a:gd name="connsiteX91-2219" fmla="*/ 5171486 w 5563679"/>
              <a:gd name="connsiteY91-2220" fmla="*/ 977966 h 5550115"/>
              <a:gd name="connsiteX92-2221" fmla="*/ 5194966 w 5563679"/>
              <a:gd name="connsiteY92-2222" fmla="*/ 975599 h 5550115"/>
              <a:gd name="connsiteX93-2223" fmla="*/ 5194966 w 5563679"/>
              <a:gd name="connsiteY93-2224" fmla="*/ 974861 h 5550115"/>
              <a:gd name="connsiteX94-2225" fmla="*/ 5243036 w 5563679"/>
              <a:gd name="connsiteY94-2226" fmla="*/ 965157 h 5550115"/>
              <a:gd name="connsiteX95-2227" fmla="*/ 5321839 w 5563679"/>
              <a:gd name="connsiteY95-2228" fmla="*/ 846269 h 5550115"/>
              <a:gd name="connsiteX96-2229" fmla="*/ 5321839 w 5563679"/>
              <a:gd name="connsiteY96-2230" fmla="*/ 469894 h 5550115"/>
              <a:gd name="connsiteX97-2231" fmla="*/ 5330228 w 5563679"/>
              <a:gd name="connsiteY97-2232" fmla="*/ 428344 h 5550115"/>
              <a:gd name="connsiteX98-2233" fmla="*/ 5449115 w 5563679"/>
              <a:gd name="connsiteY98-2234" fmla="*/ 349540 h 5550115"/>
              <a:gd name="connsiteX99-2235" fmla="*/ 5548678 w 5563679"/>
              <a:gd name="connsiteY99-2236" fmla="*/ 396494 h 5550115"/>
              <a:gd name="connsiteX100-2237" fmla="*/ 5562692 w 5563679"/>
              <a:gd name="connsiteY100-2238" fmla="*/ 419592 h 5550115"/>
              <a:gd name="connsiteX101-2239" fmla="*/ 5562692 w 5563679"/>
              <a:gd name="connsiteY101-2240" fmla="*/ 2265528 h 5550115"/>
              <a:gd name="connsiteX102-2241" fmla="*/ 5563679 w 5563679"/>
              <a:gd name="connsiteY102-2242" fmla="*/ 2265528 h 5550115"/>
              <a:gd name="connsiteX103-2243" fmla="*/ 5563679 w 5563679"/>
              <a:gd name="connsiteY103-2244" fmla="*/ 3341998 h 5550115"/>
              <a:gd name="connsiteX104-2245" fmla="*/ 5484876 w 5563679"/>
              <a:gd name="connsiteY104-2246" fmla="*/ 3460886 h 5550115"/>
              <a:gd name="connsiteX105-2247" fmla="*/ 5436806 w 5563679"/>
              <a:gd name="connsiteY105-2248" fmla="*/ 3470590 h 5550115"/>
              <a:gd name="connsiteX106-2249" fmla="*/ 5436806 w 5563679"/>
              <a:gd name="connsiteY106-2250" fmla="*/ 3471328 h 5550115"/>
              <a:gd name="connsiteX107-2251" fmla="*/ 5413326 w 5563679"/>
              <a:gd name="connsiteY107-2252" fmla="*/ 3473695 h 5550115"/>
              <a:gd name="connsiteX108-2253" fmla="*/ 5336262 w 5563679"/>
              <a:gd name="connsiteY108-2254" fmla="*/ 3520139 h 5550115"/>
              <a:gd name="connsiteX109-2255" fmla="*/ 5315097 w 5563679"/>
              <a:gd name="connsiteY109-2256" fmla="*/ 3557030 h 5550115"/>
              <a:gd name="connsiteX110-2257" fmla="*/ 5315097 w 5563679"/>
              <a:gd name="connsiteY110-2258" fmla="*/ 3620344 h 5550115"/>
              <a:gd name="connsiteX111-2259" fmla="*/ 5236294 w 5563679"/>
              <a:gd name="connsiteY111-2260" fmla="*/ 3739232 h 5550115"/>
              <a:gd name="connsiteX112-2261" fmla="*/ 5188224 w 5563679"/>
              <a:gd name="connsiteY112-2262" fmla="*/ 3748936 h 5550115"/>
              <a:gd name="connsiteX113-2263" fmla="*/ 5188224 w 5563679"/>
              <a:gd name="connsiteY113-2264" fmla="*/ 3749674 h 5550115"/>
              <a:gd name="connsiteX114-2265" fmla="*/ 5164744 w 5563679"/>
              <a:gd name="connsiteY114-2266" fmla="*/ 3752041 h 5550115"/>
              <a:gd name="connsiteX115-2267" fmla="*/ 5065015 w 5563679"/>
              <a:gd name="connsiteY115-2268" fmla="*/ 3837990 h 5550115"/>
              <a:gd name="connsiteX116-2269" fmla="*/ 5064995 w 5563679"/>
              <a:gd name="connsiteY116-2270" fmla="*/ 3838103 h 5550115"/>
              <a:gd name="connsiteX117-2271" fmla="*/ 5064995 w 5563679"/>
              <a:gd name="connsiteY117-2272" fmla="*/ 4397896 h 5550115"/>
              <a:gd name="connsiteX118-2273" fmla="*/ 4986192 w 5563679"/>
              <a:gd name="connsiteY118-2274" fmla="*/ 4516784 h 5550115"/>
              <a:gd name="connsiteX119-2275" fmla="*/ 4938122 w 5563679"/>
              <a:gd name="connsiteY119-2276" fmla="*/ 4526488 h 5550115"/>
              <a:gd name="connsiteX120-2277" fmla="*/ 4938122 w 5563679"/>
              <a:gd name="connsiteY120-2278" fmla="*/ 4527226 h 5550115"/>
              <a:gd name="connsiteX121-2279" fmla="*/ 4914642 w 5563679"/>
              <a:gd name="connsiteY121-2280" fmla="*/ 4529593 h 5550115"/>
              <a:gd name="connsiteX122-2281" fmla="*/ 4814913 w 5563679"/>
              <a:gd name="connsiteY122-2282" fmla="*/ 4615542 h 5550115"/>
              <a:gd name="connsiteX123-2283" fmla="*/ 4814662 w 5563679"/>
              <a:gd name="connsiteY123-2284" fmla="*/ 4616965 h 5550115"/>
              <a:gd name="connsiteX124-2285" fmla="*/ 4814662 w 5563679"/>
              <a:gd name="connsiteY124-2286" fmla="*/ 4885290 h 5550115"/>
              <a:gd name="connsiteX125-2287" fmla="*/ 4685635 w 5563679"/>
              <a:gd name="connsiteY125-2288" fmla="*/ 5014317 h 5550115"/>
              <a:gd name="connsiteX126-2289" fmla="*/ 4685636 w 5563679"/>
              <a:gd name="connsiteY126-2290" fmla="*/ 5014316 h 5550115"/>
              <a:gd name="connsiteX127-2291" fmla="*/ 4556609 w 5563679"/>
              <a:gd name="connsiteY127-2292" fmla="*/ 4885289 h 5550115"/>
              <a:gd name="connsiteX128-2293" fmla="*/ 4556609 w 5563679"/>
              <a:gd name="connsiteY128-2294" fmla="*/ 4605270 h 5550115"/>
              <a:gd name="connsiteX129-2295" fmla="*/ 4554606 w 5563679"/>
              <a:gd name="connsiteY129-2296" fmla="*/ 4593919 h 5550115"/>
              <a:gd name="connsiteX130-2297" fmla="*/ 4454877 w 5563679"/>
              <a:gd name="connsiteY130-2298" fmla="*/ 4507970 h 5550115"/>
              <a:gd name="connsiteX131-2299" fmla="*/ 4431397 w 5563679"/>
              <a:gd name="connsiteY131-2300" fmla="*/ 4505603 h 5550115"/>
              <a:gd name="connsiteX132-2301" fmla="*/ 4431397 w 5563679"/>
              <a:gd name="connsiteY132-2302" fmla="*/ 4504865 h 5550115"/>
              <a:gd name="connsiteX133-2303" fmla="*/ 4383327 w 5563679"/>
              <a:gd name="connsiteY133-2304" fmla="*/ 4495161 h 5550115"/>
              <a:gd name="connsiteX134-2305" fmla="*/ 4304524 w 5563679"/>
              <a:gd name="connsiteY134-2306" fmla="*/ 4376273 h 5550115"/>
              <a:gd name="connsiteX135-2307" fmla="*/ 4304524 w 5563679"/>
              <a:gd name="connsiteY135-2308" fmla="*/ 4286143 h 5550115"/>
              <a:gd name="connsiteX136-2309" fmla="*/ 4296135 w 5563679"/>
              <a:gd name="connsiteY136-2310" fmla="*/ 4244593 h 5550115"/>
              <a:gd name="connsiteX137-2311" fmla="*/ 4177248 w 5563679"/>
              <a:gd name="connsiteY137-2312" fmla="*/ 4165789 h 5550115"/>
              <a:gd name="connsiteX138-2313" fmla="*/ 4058361 w 5563679"/>
              <a:gd name="connsiteY138-2314" fmla="*/ 4244593 h 5550115"/>
              <a:gd name="connsiteX139-2315" fmla="*/ 4056171 w 5563679"/>
              <a:gd name="connsiteY139-2316" fmla="*/ 4255437 h 5550115"/>
              <a:gd name="connsiteX140-2317" fmla="*/ 4056171 w 5563679"/>
              <a:gd name="connsiteY140-2318" fmla="*/ 4496307 h 5550115"/>
              <a:gd name="connsiteX141-2319" fmla="*/ 3977368 w 5563679"/>
              <a:gd name="connsiteY141-2320" fmla="*/ 4615195 h 5550115"/>
              <a:gd name="connsiteX142-2321" fmla="*/ 3929298 w 5563679"/>
              <a:gd name="connsiteY142-2322" fmla="*/ 4624899 h 5550115"/>
              <a:gd name="connsiteX143-2323" fmla="*/ 3929298 w 5563679"/>
              <a:gd name="connsiteY143-2324" fmla="*/ 4625637 h 5550115"/>
              <a:gd name="connsiteX144-2325" fmla="*/ 3905818 w 5563679"/>
              <a:gd name="connsiteY144-2326" fmla="*/ 4628004 h 5550115"/>
              <a:gd name="connsiteX145-2327" fmla="*/ 3806089 w 5563679"/>
              <a:gd name="connsiteY145-2328" fmla="*/ 4713953 h 5550115"/>
              <a:gd name="connsiteX146-2329" fmla="*/ 3805837 w 5563679"/>
              <a:gd name="connsiteY146-2330" fmla="*/ 4715382 h 5550115"/>
              <a:gd name="connsiteX147-2331" fmla="*/ 3805837 w 5563679"/>
              <a:gd name="connsiteY147-2332" fmla="*/ 4820023 h 5550115"/>
              <a:gd name="connsiteX148-2333" fmla="*/ 3676810 w 5563679"/>
              <a:gd name="connsiteY148-2334" fmla="*/ 4949050 h 5550115"/>
              <a:gd name="connsiteX149-2335" fmla="*/ 3676811 w 5563679"/>
              <a:gd name="connsiteY149-2336" fmla="*/ 4949049 h 5550115"/>
              <a:gd name="connsiteX150-2337" fmla="*/ 3547784 w 5563679"/>
              <a:gd name="connsiteY150-2338" fmla="*/ 4820022 h 5550115"/>
              <a:gd name="connsiteX151-2339" fmla="*/ 3547783 w 5563679"/>
              <a:gd name="connsiteY151-2340" fmla="*/ 4836545 h 5550115"/>
              <a:gd name="connsiteX152-2341" fmla="*/ 3537645 w 5563679"/>
              <a:gd name="connsiteY152-2342" fmla="*/ 4786326 h 5550115"/>
              <a:gd name="connsiteX153-2343" fmla="*/ 3418757 w 5563679"/>
              <a:gd name="connsiteY153-2344" fmla="*/ 4707522 h 5550115"/>
              <a:gd name="connsiteX154-2345" fmla="*/ 3299870 w 5563679"/>
              <a:gd name="connsiteY154-2346" fmla="*/ 4786326 h 5550115"/>
              <a:gd name="connsiteX155-2347" fmla="*/ 3290106 w 5563679"/>
              <a:gd name="connsiteY155-2348" fmla="*/ 4834686 h 5550115"/>
              <a:gd name="connsiteX156-2349" fmla="*/ 3290106 w 5563679"/>
              <a:gd name="connsiteY156-2350" fmla="*/ 5421088 h 5550115"/>
              <a:gd name="connsiteX157-2351" fmla="*/ 3161079 w 5563679"/>
              <a:gd name="connsiteY157-2352" fmla="*/ 5550115 h 5550115"/>
              <a:gd name="connsiteX158-2353" fmla="*/ 3161080 w 5563679"/>
              <a:gd name="connsiteY158-2354" fmla="*/ 5550114 h 5550115"/>
              <a:gd name="connsiteX159-2355" fmla="*/ 3032053 w 5563679"/>
              <a:gd name="connsiteY159-2356" fmla="*/ 5421087 h 5550115"/>
              <a:gd name="connsiteX160-2357" fmla="*/ 3032052 w 5563679"/>
              <a:gd name="connsiteY160-2358" fmla="*/ 4524125 h 5550115"/>
              <a:gd name="connsiteX161-2359" fmla="*/ 3021914 w 5563679"/>
              <a:gd name="connsiteY161-2360" fmla="*/ 4473906 h 5550115"/>
              <a:gd name="connsiteX162-2361" fmla="*/ 2903026 w 5563679"/>
              <a:gd name="connsiteY162-2362" fmla="*/ 4395102 h 5550115"/>
              <a:gd name="connsiteX163-2363" fmla="*/ 2784139 w 5563679"/>
              <a:gd name="connsiteY163-2364" fmla="*/ 4473906 h 5550115"/>
              <a:gd name="connsiteX164-2365" fmla="*/ 2780541 w 5563679"/>
              <a:gd name="connsiteY164-2366" fmla="*/ 4491725 h 5550115"/>
              <a:gd name="connsiteX165-2367" fmla="*/ 2780541 w 5563679"/>
              <a:gd name="connsiteY165-2368" fmla="*/ 4800671 h 5550115"/>
              <a:gd name="connsiteX166-2369" fmla="*/ 2651514 w 5563679"/>
              <a:gd name="connsiteY166-2370" fmla="*/ 4929698 h 5550115"/>
              <a:gd name="connsiteX167-2371" fmla="*/ 2651515 w 5563679"/>
              <a:gd name="connsiteY167-2372" fmla="*/ 4929697 h 5550115"/>
              <a:gd name="connsiteX168-2373" fmla="*/ 2522488 w 5563679"/>
              <a:gd name="connsiteY168-2374" fmla="*/ 4800670 h 5550115"/>
              <a:gd name="connsiteX169-2375" fmla="*/ 2522488 w 5563679"/>
              <a:gd name="connsiteY169-2376" fmla="*/ 4753932 h 5550115"/>
              <a:gd name="connsiteX170-2377" fmla="*/ 2503819 w 5563679"/>
              <a:gd name="connsiteY170-2378" fmla="*/ 4721390 h 5550115"/>
              <a:gd name="connsiteX171-2379" fmla="*/ 2426754 w 5563679"/>
              <a:gd name="connsiteY171-2380" fmla="*/ 4674946 h 5550115"/>
              <a:gd name="connsiteX172-2381" fmla="*/ 2403274 w 5563679"/>
              <a:gd name="connsiteY172-2382" fmla="*/ 4672579 h 5550115"/>
              <a:gd name="connsiteX173-2383" fmla="*/ 2403274 w 5563679"/>
              <a:gd name="connsiteY173-2384" fmla="*/ 4671841 h 5550115"/>
              <a:gd name="connsiteX174-2385" fmla="*/ 2355204 w 5563679"/>
              <a:gd name="connsiteY174-2386" fmla="*/ 4662137 h 5550115"/>
              <a:gd name="connsiteX175-2387" fmla="*/ 2276401 w 5563679"/>
              <a:gd name="connsiteY175-2388" fmla="*/ 4543249 h 5550115"/>
              <a:gd name="connsiteX176-2389" fmla="*/ 2276401 w 5563679"/>
              <a:gd name="connsiteY176-2390" fmla="*/ 4429265 h 5550115"/>
              <a:gd name="connsiteX177-2391" fmla="*/ 2268012 w 5563679"/>
              <a:gd name="connsiteY177-2392" fmla="*/ 4387715 h 5550115"/>
              <a:gd name="connsiteX178-2393" fmla="*/ 2149125 w 5563679"/>
              <a:gd name="connsiteY178-2394" fmla="*/ 4308911 h 5550115"/>
              <a:gd name="connsiteX179-2395" fmla="*/ 2030238 w 5563679"/>
              <a:gd name="connsiteY179-2396" fmla="*/ 4387715 h 5550115"/>
              <a:gd name="connsiteX180-2397" fmla="*/ 2028048 w 5563679"/>
              <a:gd name="connsiteY180-2398" fmla="*/ 4398560 h 5550115"/>
              <a:gd name="connsiteX181-2399" fmla="*/ 2028048 w 5563679"/>
              <a:gd name="connsiteY181-2400" fmla="*/ 4551963 h 5550115"/>
              <a:gd name="connsiteX182-2401" fmla="*/ 1949245 w 5563679"/>
              <a:gd name="connsiteY182-2402" fmla="*/ 4670851 h 5550115"/>
              <a:gd name="connsiteX183-2403" fmla="*/ 1901175 w 5563679"/>
              <a:gd name="connsiteY183-2404" fmla="*/ 4680555 h 5550115"/>
              <a:gd name="connsiteX184-2405" fmla="*/ 1901175 w 5563679"/>
              <a:gd name="connsiteY184-2406" fmla="*/ 4681293 h 5550115"/>
              <a:gd name="connsiteX185-2407" fmla="*/ 1877695 w 5563679"/>
              <a:gd name="connsiteY185-2408" fmla="*/ 4683660 h 5550115"/>
              <a:gd name="connsiteX186-2409" fmla="*/ 1777966 w 5563679"/>
              <a:gd name="connsiteY186-2410" fmla="*/ 4769609 h 5550115"/>
              <a:gd name="connsiteX187-2411" fmla="*/ 1775762 w 5563679"/>
              <a:gd name="connsiteY187-2412" fmla="*/ 4782099 h 5550115"/>
              <a:gd name="connsiteX188-2413" fmla="*/ 1775762 w 5563679"/>
              <a:gd name="connsiteY188-2414" fmla="*/ 4916007 h 5550115"/>
              <a:gd name="connsiteX189-2415" fmla="*/ 1646735 w 5563679"/>
              <a:gd name="connsiteY189-2416" fmla="*/ 5045034 h 5550115"/>
              <a:gd name="connsiteX190-2417" fmla="*/ 1646736 w 5563679"/>
              <a:gd name="connsiteY190-2418" fmla="*/ 5045033 h 5550115"/>
              <a:gd name="connsiteX191-2419" fmla="*/ 1517709 w 5563679"/>
              <a:gd name="connsiteY191-2420" fmla="*/ 4916006 h 5550115"/>
              <a:gd name="connsiteX192-2421" fmla="*/ 1517709 w 5563679"/>
              <a:gd name="connsiteY192-2422" fmla="*/ 4550752 h 5550115"/>
              <a:gd name="connsiteX193-2423" fmla="*/ 1515505 w 5563679"/>
              <a:gd name="connsiteY193-2424" fmla="*/ 4538262 h 5550115"/>
              <a:gd name="connsiteX194-2425" fmla="*/ 1415776 w 5563679"/>
              <a:gd name="connsiteY194-2426" fmla="*/ 4452313 h 5550115"/>
              <a:gd name="connsiteX195-2427" fmla="*/ 1392296 w 5563679"/>
              <a:gd name="connsiteY195-2428" fmla="*/ 4449946 h 5550115"/>
              <a:gd name="connsiteX196-2429" fmla="*/ 1392296 w 5563679"/>
              <a:gd name="connsiteY196-2430" fmla="*/ 4449208 h 5550115"/>
              <a:gd name="connsiteX197-2431" fmla="*/ 1344226 w 5563679"/>
              <a:gd name="connsiteY197-2432" fmla="*/ 4439504 h 5550115"/>
              <a:gd name="connsiteX198-2433" fmla="*/ 1265423 w 5563679"/>
              <a:gd name="connsiteY198-2434" fmla="*/ 4320616 h 5550115"/>
              <a:gd name="connsiteX199-2435" fmla="*/ 1265423 w 5563679"/>
              <a:gd name="connsiteY199-2436" fmla="*/ 3944241 h 5550115"/>
              <a:gd name="connsiteX200-2437" fmla="*/ 1257034 w 5563679"/>
              <a:gd name="connsiteY200-2438" fmla="*/ 3902691 h 5550115"/>
              <a:gd name="connsiteX201-2439" fmla="*/ 1138147 w 5563679"/>
              <a:gd name="connsiteY201-2440" fmla="*/ 3823887 h 5550115"/>
              <a:gd name="connsiteX202-2441" fmla="*/ 1019260 w 5563679"/>
              <a:gd name="connsiteY202-2442" fmla="*/ 3902691 h 5550115"/>
              <a:gd name="connsiteX203-2443" fmla="*/ 1016586 w 5563679"/>
              <a:gd name="connsiteY203-2444" fmla="*/ 3915934 h 5550115"/>
              <a:gd name="connsiteX204-2445" fmla="*/ 1016586 w 5563679"/>
              <a:gd name="connsiteY204-2446" fmla="*/ 3976598 h 5550115"/>
              <a:gd name="connsiteX205-2447" fmla="*/ 887559 w 5563679"/>
              <a:gd name="connsiteY205-2448" fmla="*/ 4105625 h 5550115"/>
              <a:gd name="connsiteX206-2449" fmla="*/ 887560 w 5563679"/>
              <a:gd name="connsiteY206-2450" fmla="*/ 4105624 h 5550115"/>
              <a:gd name="connsiteX207-2451" fmla="*/ 758533 w 5563679"/>
              <a:gd name="connsiteY207-2452" fmla="*/ 3976597 h 5550115"/>
              <a:gd name="connsiteX208-2453" fmla="*/ 758533 w 5563679"/>
              <a:gd name="connsiteY208-2454" fmla="*/ 3835817 h 5550115"/>
              <a:gd name="connsiteX209-2455" fmla="*/ 737116 w 5563679"/>
              <a:gd name="connsiteY209-2456" fmla="*/ 3798485 h 5550115"/>
              <a:gd name="connsiteX210-2457" fmla="*/ 660051 w 5563679"/>
              <a:gd name="connsiteY210-2458" fmla="*/ 3752041 h 5550115"/>
              <a:gd name="connsiteX211-2459" fmla="*/ 636571 w 5563679"/>
              <a:gd name="connsiteY211-2460" fmla="*/ 3749674 h 5550115"/>
              <a:gd name="connsiteX212-2461" fmla="*/ 636571 w 5563679"/>
              <a:gd name="connsiteY212-2462" fmla="*/ 3748936 h 5550115"/>
              <a:gd name="connsiteX213-2463" fmla="*/ 588501 w 5563679"/>
              <a:gd name="connsiteY213-2464" fmla="*/ 3739232 h 5550115"/>
              <a:gd name="connsiteX214-2465" fmla="*/ 509698 w 5563679"/>
              <a:gd name="connsiteY214-2466" fmla="*/ 3620344 h 5550115"/>
              <a:gd name="connsiteX215-2467" fmla="*/ 509698 w 5563679"/>
              <a:gd name="connsiteY215-2468" fmla="*/ 2675086 h 5550115"/>
              <a:gd name="connsiteX216-2469" fmla="*/ 501309 w 5563679"/>
              <a:gd name="connsiteY216-2470" fmla="*/ 2633537 h 5550115"/>
              <a:gd name="connsiteX217-2471" fmla="*/ 382422 w 5563679"/>
              <a:gd name="connsiteY217-2472" fmla="*/ 2554733 h 5550115"/>
              <a:gd name="connsiteX218-2473" fmla="*/ 263535 w 5563679"/>
              <a:gd name="connsiteY218-2474" fmla="*/ 2633537 h 5550115"/>
              <a:gd name="connsiteX219-2475" fmla="*/ 258053 w 5563679"/>
              <a:gd name="connsiteY219-2476" fmla="*/ 2660688 h 5550115"/>
              <a:gd name="connsiteX220-2477" fmla="*/ 258053 w 5563679"/>
              <a:gd name="connsiteY220-2478" fmla="*/ 2715723 h 5550115"/>
              <a:gd name="connsiteX221-2479" fmla="*/ 129026 w 5563679"/>
              <a:gd name="connsiteY221-2480" fmla="*/ 2844750 h 5550115"/>
              <a:gd name="connsiteX222-2481" fmla="*/ 129027 w 5563679"/>
              <a:gd name="connsiteY222-2482" fmla="*/ 2844749 h 5550115"/>
              <a:gd name="connsiteX223-2483" fmla="*/ 0 w 5563679"/>
              <a:gd name="connsiteY223-2484" fmla="*/ 2715722 h 5550115"/>
              <a:gd name="connsiteX224-2485" fmla="*/ 0 w 5563679"/>
              <a:gd name="connsiteY224-2486" fmla="*/ 2265528 h 5550115"/>
              <a:gd name="connsiteX225-2487" fmla="*/ 0 w 5563679"/>
              <a:gd name="connsiteY225-2488" fmla="*/ 546839 h 5550115"/>
              <a:gd name="connsiteX226-2489" fmla="*/ 12233 w 5563679"/>
              <a:gd name="connsiteY226-2490" fmla="*/ 526676 h 5550115"/>
              <a:gd name="connsiteX227-2491" fmla="*/ 111797 w 5563679"/>
              <a:gd name="connsiteY227-2492" fmla="*/ 479722 h 5550115"/>
              <a:gd name="connsiteX228-2493" fmla="*/ 230684 w 5563679"/>
              <a:gd name="connsiteY228-2494" fmla="*/ 558526 h 5550115"/>
              <a:gd name="connsiteX229-2495" fmla="*/ 232874 w 5563679"/>
              <a:gd name="connsiteY229-2496" fmla="*/ 569371 h 5550115"/>
              <a:gd name="connsiteX230-2497" fmla="*/ 232874 w 5563679"/>
              <a:gd name="connsiteY230-2498" fmla="*/ 722774 h 5550115"/>
              <a:gd name="connsiteX231-2499" fmla="*/ 311677 w 5563679"/>
              <a:gd name="connsiteY231-2500" fmla="*/ 841662 h 5550115"/>
              <a:gd name="connsiteX232-2501" fmla="*/ 359747 w 5563679"/>
              <a:gd name="connsiteY232-2502" fmla="*/ 851366 h 5550115"/>
              <a:gd name="connsiteX233-2503" fmla="*/ 359747 w 5563679"/>
              <a:gd name="connsiteY233-2504" fmla="*/ 852104 h 5550115"/>
              <a:gd name="connsiteX234-2505" fmla="*/ 383227 w 5563679"/>
              <a:gd name="connsiteY234-2506" fmla="*/ 854471 h 5550115"/>
              <a:gd name="connsiteX235-2507" fmla="*/ 482956 w 5563679"/>
              <a:gd name="connsiteY235-2508" fmla="*/ 940420 h 5550115"/>
              <a:gd name="connsiteX236-2509" fmla="*/ 485160 w 5563679"/>
              <a:gd name="connsiteY236-2510" fmla="*/ 952910 h 5550115"/>
              <a:gd name="connsiteX237-2511" fmla="*/ 485160 w 5563679"/>
              <a:gd name="connsiteY237-2512" fmla="*/ 1086818 h 5550115"/>
              <a:gd name="connsiteX238-2513" fmla="*/ 614186 w 5563679"/>
              <a:gd name="connsiteY238-2514" fmla="*/ 1215845 h 5550115"/>
              <a:gd name="connsiteX239-2515" fmla="*/ 614185 w 5563679"/>
              <a:gd name="connsiteY239-2516" fmla="*/ 1215844 h 5550115"/>
              <a:gd name="connsiteX240-2517" fmla="*/ 743212 w 5563679"/>
              <a:gd name="connsiteY240-2518" fmla="*/ 1086817 h 5550115"/>
              <a:gd name="connsiteX241-2519" fmla="*/ 743212 w 5563679"/>
              <a:gd name="connsiteY241-2520" fmla="*/ 721563 h 5550115"/>
              <a:gd name="connsiteX242-2521" fmla="*/ 745416 w 5563679"/>
              <a:gd name="connsiteY242-2522" fmla="*/ 709073 h 5550115"/>
              <a:gd name="connsiteX243-2523" fmla="*/ 845145 w 5563679"/>
              <a:gd name="connsiteY243-2524" fmla="*/ 623124 h 5550115"/>
              <a:gd name="connsiteX244-2525" fmla="*/ 868625 w 5563679"/>
              <a:gd name="connsiteY244-2526" fmla="*/ 620757 h 5550115"/>
              <a:gd name="connsiteX245-2527" fmla="*/ 868625 w 5563679"/>
              <a:gd name="connsiteY245-2528" fmla="*/ 620019 h 5550115"/>
              <a:gd name="connsiteX246-2529" fmla="*/ 916695 w 5563679"/>
              <a:gd name="connsiteY246-2530" fmla="*/ 610315 h 5550115"/>
              <a:gd name="connsiteX247-2531" fmla="*/ 995498 w 5563679"/>
              <a:gd name="connsiteY247-2532" fmla="*/ 491427 h 5550115"/>
              <a:gd name="connsiteX248-2533" fmla="*/ 995498 w 5563679"/>
              <a:gd name="connsiteY248-2534" fmla="*/ 115052 h 5550115"/>
              <a:gd name="connsiteX249-2535" fmla="*/ 1003887 w 5563679"/>
              <a:gd name="connsiteY249-2536" fmla="*/ 73502 h 5550115"/>
              <a:gd name="connsiteX250-2537" fmla="*/ 1084406 w 5563679"/>
              <a:gd name="connsiteY250-2538" fmla="*/ 499 h 5550115"/>
              <a:gd name="connsiteX251-2539" fmla="*/ 1087705 w 5563679"/>
              <a:gd name="connsiteY251-2540" fmla="*/ 0 h 55501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79"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1" fmla="*/ 0 w 5563679"/>
              <a:gd name="connsiteY0-2" fmla="*/ 0 h 4850718"/>
              <a:gd name="connsiteX1-3" fmla="*/ 5562692 w 5563679"/>
              <a:gd name="connsiteY1-4" fmla="*/ 0 h 4850718"/>
              <a:gd name="connsiteX2-5" fmla="*/ 5562692 w 5563679"/>
              <a:gd name="connsiteY2-6" fmla="*/ 1566131 h 4850718"/>
              <a:gd name="connsiteX3-7" fmla="*/ 5563679 w 5563679"/>
              <a:gd name="connsiteY3-8" fmla="*/ 1566131 h 4850718"/>
              <a:gd name="connsiteX4-9" fmla="*/ 5563679 w 5563679"/>
              <a:gd name="connsiteY4-10" fmla="*/ 2642601 h 4850718"/>
              <a:gd name="connsiteX5-11" fmla="*/ 5484876 w 5563679"/>
              <a:gd name="connsiteY5-12" fmla="*/ 2761489 h 4850718"/>
              <a:gd name="connsiteX6-13" fmla="*/ 5436806 w 5563679"/>
              <a:gd name="connsiteY6-14" fmla="*/ 2771193 h 4850718"/>
              <a:gd name="connsiteX7-15" fmla="*/ 5436806 w 5563679"/>
              <a:gd name="connsiteY7-16" fmla="*/ 2771931 h 4850718"/>
              <a:gd name="connsiteX8-17" fmla="*/ 5413326 w 5563679"/>
              <a:gd name="connsiteY8-18" fmla="*/ 2774298 h 4850718"/>
              <a:gd name="connsiteX9-19" fmla="*/ 5336262 w 5563679"/>
              <a:gd name="connsiteY9-20" fmla="*/ 2820742 h 4850718"/>
              <a:gd name="connsiteX10-21" fmla="*/ 5315097 w 5563679"/>
              <a:gd name="connsiteY10-22" fmla="*/ 2857633 h 4850718"/>
              <a:gd name="connsiteX11-23" fmla="*/ 5315097 w 5563679"/>
              <a:gd name="connsiteY11-24" fmla="*/ 2920947 h 4850718"/>
              <a:gd name="connsiteX12-25" fmla="*/ 5236294 w 5563679"/>
              <a:gd name="connsiteY12-26" fmla="*/ 3039835 h 4850718"/>
              <a:gd name="connsiteX13-27" fmla="*/ 5188224 w 5563679"/>
              <a:gd name="connsiteY13-28" fmla="*/ 3049539 h 4850718"/>
              <a:gd name="connsiteX14-29" fmla="*/ 5188224 w 5563679"/>
              <a:gd name="connsiteY14-30" fmla="*/ 3050277 h 4850718"/>
              <a:gd name="connsiteX15-31" fmla="*/ 5164744 w 5563679"/>
              <a:gd name="connsiteY15-32" fmla="*/ 3052644 h 4850718"/>
              <a:gd name="connsiteX16-33" fmla="*/ 5065015 w 5563679"/>
              <a:gd name="connsiteY16-34" fmla="*/ 3138593 h 4850718"/>
              <a:gd name="connsiteX17-35" fmla="*/ 5064995 w 5563679"/>
              <a:gd name="connsiteY17-36" fmla="*/ 3138706 h 4850718"/>
              <a:gd name="connsiteX18-37" fmla="*/ 5064995 w 5563679"/>
              <a:gd name="connsiteY18-38" fmla="*/ 3698499 h 4850718"/>
              <a:gd name="connsiteX19-39" fmla="*/ 4986192 w 5563679"/>
              <a:gd name="connsiteY19-40" fmla="*/ 3817387 h 4850718"/>
              <a:gd name="connsiteX20-41" fmla="*/ 4938122 w 5563679"/>
              <a:gd name="connsiteY20-42" fmla="*/ 3827091 h 4850718"/>
              <a:gd name="connsiteX21-43" fmla="*/ 4938122 w 5563679"/>
              <a:gd name="connsiteY21-44" fmla="*/ 3827829 h 4850718"/>
              <a:gd name="connsiteX22-45" fmla="*/ 4914642 w 5563679"/>
              <a:gd name="connsiteY22-46" fmla="*/ 3830196 h 4850718"/>
              <a:gd name="connsiteX23-47" fmla="*/ 4814913 w 5563679"/>
              <a:gd name="connsiteY23-48" fmla="*/ 3916145 h 4850718"/>
              <a:gd name="connsiteX24-49" fmla="*/ 4814662 w 5563679"/>
              <a:gd name="connsiteY24-50" fmla="*/ 3917568 h 4850718"/>
              <a:gd name="connsiteX25-51" fmla="*/ 4814662 w 5563679"/>
              <a:gd name="connsiteY25-52" fmla="*/ 4185893 h 4850718"/>
              <a:gd name="connsiteX26-53" fmla="*/ 4685635 w 5563679"/>
              <a:gd name="connsiteY26-54" fmla="*/ 4314920 h 4850718"/>
              <a:gd name="connsiteX27-55" fmla="*/ 4685636 w 5563679"/>
              <a:gd name="connsiteY27-56" fmla="*/ 4314919 h 4850718"/>
              <a:gd name="connsiteX28-57" fmla="*/ 4556609 w 5563679"/>
              <a:gd name="connsiteY28-58" fmla="*/ 4185892 h 4850718"/>
              <a:gd name="connsiteX29-59" fmla="*/ 4556609 w 5563679"/>
              <a:gd name="connsiteY29-60" fmla="*/ 3905873 h 4850718"/>
              <a:gd name="connsiteX30-61" fmla="*/ 4554606 w 5563679"/>
              <a:gd name="connsiteY30-62" fmla="*/ 3894522 h 4850718"/>
              <a:gd name="connsiteX31-63" fmla="*/ 4454877 w 5563679"/>
              <a:gd name="connsiteY31-64" fmla="*/ 3808573 h 4850718"/>
              <a:gd name="connsiteX32-65" fmla="*/ 4431397 w 5563679"/>
              <a:gd name="connsiteY32-66" fmla="*/ 3806206 h 4850718"/>
              <a:gd name="connsiteX33-67" fmla="*/ 4431397 w 5563679"/>
              <a:gd name="connsiteY33-68" fmla="*/ 3805468 h 4850718"/>
              <a:gd name="connsiteX34-69" fmla="*/ 4383327 w 5563679"/>
              <a:gd name="connsiteY34-70" fmla="*/ 3795764 h 4850718"/>
              <a:gd name="connsiteX35-71" fmla="*/ 4304524 w 5563679"/>
              <a:gd name="connsiteY35-72" fmla="*/ 3676876 h 4850718"/>
              <a:gd name="connsiteX36-73" fmla="*/ 4304524 w 5563679"/>
              <a:gd name="connsiteY36-74" fmla="*/ 3586746 h 4850718"/>
              <a:gd name="connsiteX37-75" fmla="*/ 4296135 w 5563679"/>
              <a:gd name="connsiteY37-76" fmla="*/ 3545196 h 4850718"/>
              <a:gd name="connsiteX38-77" fmla="*/ 4177248 w 5563679"/>
              <a:gd name="connsiteY38-78" fmla="*/ 3466392 h 4850718"/>
              <a:gd name="connsiteX39-79" fmla="*/ 4058361 w 5563679"/>
              <a:gd name="connsiteY39-80" fmla="*/ 3545196 h 4850718"/>
              <a:gd name="connsiteX40-81" fmla="*/ 4056171 w 5563679"/>
              <a:gd name="connsiteY40-82" fmla="*/ 3556040 h 4850718"/>
              <a:gd name="connsiteX41-83" fmla="*/ 4056171 w 5563679"/>
              <a:gd name="connsiteY41-84" fmla="*/ 3796910 h 4850718"/>
              <a:gd name="connsiteX42-85" fmla="*/ 3977368 w 5563679"/>
              <a:gd name="connsiteY42-86" fmla="*/ 3915798 h 4850718"/>
              <a:gd name="connsiteX43-87" fmla="*/ 3929298 w 5563679"/>
              <a:gd name="connsiteY43-88" fmla="*/ 3925502 h 4850718"/>
              <a:gd name="connsiteX44-89" fmla="*/ 3929298 w 5563679"/>
              <a:gd name="connsiteY44-90" fmla="*/ 3926240 h 4850718"/>
              <a:gd name="connsiteX45-91" fmla="*/ 3905818 w 5563679"/>
              <a:gd name="connsiteY45-92" fmla="*/ 3928607 h 4850718"/>
              <a:gd name="connsiteX46-93" fmla="*/ 3806089 w 5563679"/>
              <a:gd name="connsiteY46-94" fmla="*/ 4014556 h 4850718"/>
              <a:gd name="connsiteX47-95" fmla="*/ 3805837 w 5563679"/>
              <a:gd name="connsiteY47-96" fmla="*/ 4015985 h 4850718"/>
              <a:gd name="connsiteX48-97" fmla="*/ 3805837 w 5563679"/>
              <a:gd name="connsiteY48-98" fmla="*/ 4120626 h 4850718"/>
              <a:gd name="connsiteX49-99" fmla="*/ 3676810 w 5563679"/>
              <a:gd name="connsiteY49-100" fmla="*/ 4249653 h 4850718"/>
              <a:gd name="connsiteX50-101" fmla="*/ 3676811 w 5563679"/>
              <a:gd name="connsiteY50-102" fmla="*/ 4249652 h 4850718"/>
              <a:gd name="connsiteX51-103" fmla="*/ 3547784 w 5563679"/>
              <a:gd name="connsiteY51-104" fmla="*/ 4120625 h 4850718"/>
              <a:gd name="connsiteX52-105" fmla="*/ 3547784 w 5563679"/>
              <a:gd name="connsiteY52-106" fmla="*/ 1566131 h 4850718"/>
              <a:gd name="connsiteX53-107" fmla="*/ 3547783 w 5563679"/>
              <a:gd name="connsiteY53-108" fmla="*/ 4137148 h 4850718"/>
              <a:gd name="connsiteX54-109" fmla="*/ 3537645 w 5563679"/>
              <a:gd name="connsiteY54-110" fmla="*/ 4086929 h 4850718"/>
              <a:gd name="connsiteX55-111" fmla="*/ 3418757 w 5563679"/>
              <a:gd name="connsiteY55-112" fmla="*/ 4008125 h 4850718"/>
              <a:gd name="connsiteX56-113" fmla="*/ 3299870 w 5563679"/>
              <a:gd name="connsiteY56-114" fmla="*/ 4086929 h 4850718"/>
              <a:gd name="connsiteX57-115" fmla="*/ 3290106 w 5563679"/>
              <a:gd name="connsiteY57-116" fmla="*/ 4135289 h 4850718"/>
              <a:gd name="connsiteX58-117" fmla="*/ 3290106 w 5563679"/>
              <a:gd name="connsiteY58-118" fmla="*/ 4721691 h 4850718"/>
              <a:gd name="connsiteX59-119" fmla="*/ 3161079 w 5563679"/>
              <a:gd name="connsiteY59-120" fmla="*/ 4850718 h 4850718"/>
              <a:gd name="connsiteX60-121" fmla="*/ 3161080 w 5563679"/>
              <a:gd name="connsiteY60-122" fmla="*/ 4850717 h 4850718"/>
              <a:gd name="connsiteX61-123" fmla="*/ 3032053 w 5563679"/>
              <a:gd name="connsiteY61-124" fmla="*/ 4721690 h 4850718"/>
              <a:gd name="connsiteX62-125" fmla="*/ 3032052 w 5563679"/>
              <a:gd name="connsiteY62-126" fmla="*/ 3824728 h 4850718"/>
              <a:gd name="connsiteX63-127" fmla="*/ 3021914 w 5563679"/>
              <a:gd name="connsiteY63-128" fmla="*/ 3774509 h 4850718"/>
              <a:gd name="connsiteX64-129" fmla="*/ 2903026 w 5563679"/>
              <a:gd name="connsiteY64-130" fmla="*/ 3695705 h 4850718"/>
              <a:gd name="connsiteX65-131" fmla="*/ 2784139 w 5563679"/>
              <a:gd name="connsiteY65-132" fmla="*/ 3774509 h 4850718"/>
              <a:gd name="connsiteX66-133" fmla="*/ 2780541 w 5563679"/>
              <a:gd name="connsiteY66-134" fmla="*/ 3792328 h 4850718"/>
              <a:gd name="connsiteX67-135" fmla="*/ 2780541 w 5563679"/>
              <a:gd name="connsiteY67-136" fmla="*/ 4101274 h 4850718"/>
              <a:gd name="connsiteX68-137" fmla="*/ 2651514 w 5563679"/>
              <a:gd name="connsiteY68-138" fmla="*/ 4230301 h 4850718"/>
              <a:gd name="connsiteX69-139" fmla="*/ 2651515 w 5563679"/>
              <a:gd name="connsiteY69-140" fmla="*/ 4230300 h 4850718"/>
              <a:gd name="connsiteX70-141" fmla="*/ 2522488 w 5563679"/>
              <a:gd name="connsiteY70-142" fmla="*/ 4101273 h 4850718"/>
              <a:gd name="connsiteX71-143" fmla="*/ 2522488 w 5563679"/>
              <a:gd name="connsiteY71-144" fmla="*/ 4054535 h 4850718"/>
              <a:gd name="connsiteX72-145" fmla="*/ 2503819 w 5563679"/>
              <a:gd name="connsiteY72-146" fmla="*/ 4021993 h 4850718"/>
              <a:gd name="connsiteX73-147" fmla="*/ 2426754 w 5563679"/>
              <a:gd name="connsiteY73-148" fmla="*/ 3975549 h 4850718"/>
              <a:gd name="connsiteX74-149" fmla="*/ 2403274 w 5563679"/>
              <a:gd name="connsiteY74-150" fmla="*/ 3973182 h 4850718"/>
              <a:gd name="connsiteX75-151" fmla="*/ 2403274 w 5563679"/>
              <a:gd name="connsiteY75-152" fmla="*/ 3972444 h 4850718"/>
              <a:gd name="connsiteX76-153" fmla="*/ 2355204 w 5563679"/>
              <a:gd name="connsiteY76-154" fmla="*/ 3962740 h 4850718"/>
              <a:gd name="connsiteX77-155" fmla="*/ 2276401 w 5563679"/>
              <a:gd name="connsiteY77-156" fmla="*/ 3843852 h 4850718"/>
              <a:gd name="connsiteX78-157" fmla="*/ 2276401 w 5563679"/>
              <a:gd name="connsiteY78-158" fmla="*/ 3729868 h 4850718"/>
              <a:gd name="connsiteX79-159" fmla="*/ 2268012 w 5563679"/>
              <a:gd name="connsiteY79-160" fmla="*/ 3688318 h 4850718"/>
              <a:gd name="connsiteX80-161" fmla="*/ 2149125 w 5563679"/>
              <a:gd name="connsiteY80-162" fmla="*/ 3609514 h 4850718"/>
              <a:gd name="connsiteX81-163" fmla="*/ 2030238 w 5563679"/>
              <a:gd name="connsiteY81-164" fmla="*/ 3688318 h 4850718"/>
              <a:gd name="connsiteX82-165" fmla="*/ 2028048 w 5563679"/>
              <a:gd name="connsiteY82-166" fmla="*/ 3699163 h 4850718"/>
              <a:gd name="connsiteX83-167" fmla="*/ 2028048 w 5563679"/>
              <a:gd name="connsiteY83-168" fmla="*/ 3852566 h 4850718"/>
              <a:gd name="connsiteX84-169" fmla="*/ 1949245 w 5563679"/>
              <a:gd name="connsiteY84-170" fmla="*/ 3971454 h 4850718"/>
              <a:gd name="connsiteX85-171" fmla="*/ 1901175 w 5563679"/>
              <a:gd name="connsiteY85-172" fmla="*/ 3981158 h 4850718"/>
              <a:gd name="connsiteX86-173" fmla="*/ 1901175 w 5563679"/>
              <a:gd name="connsiteY86-174" fmla="*/ 3981896 h 4850718"/>
              <a:gd name="connsiteX87-175" fmla="*/ 1877695 w 5563679"/>
              <a:gd name="connsiteY87-176" fmla="*/ 3984263 h 4850718"/>
              <a:gd name="connsiteX88-177" fmla="*/ 1777966 w 5563679"/>
              <a:gd name="connsiteY88-178" fmla="*/ 4070212 h 4850718"/>
              <a:gd name="connsiteX89-179" fmla="*/ 1775762 w 5563679"/>
              <a:gd name="connsiteY89-180" fmla="*/ 4082702 h 4850718"/>
              <a:gd name="connsiteX90-181" fmla="*/ 1775762 w 5563679"/>
              <a:gd name="connsiteY90-182" fmla="*/ 4216610 h 4850718"/>
              <a:gd name="connsiteX91-183" fmla="*/ 1646735 w 5563679"/>
              <a:gd name="connsiteY91-184" fmla="*/ 4345637 h 4850718"/>
              <a:gd name="connsiteX92-185" fmla="*/ 1646736 w 5563679"/>
              <a:gd name="connsiteY92-186" fmla="*/ 4345636 h 4850718"/>
              <a:gd name="connsiteX93-187" fmla="*/ 1517709 w 5563679"/>
              <a:gd name="connsiteY93-188" fmla="*/ 4216609 h 4850718"/>
              <a:gd name="connsiteX94-189" fmla="*/ 1517709 w 5563679"/>
              <a:gd name="connsiteY94-190" fmla="*/ 3851355 h 4850718"/>
              <a:gd name="connsiteX95-191" fmla="*/ 1515505 w 5563679"/>
              <a:gd name="connsiteY95-192" fmla="*/ 3838865 h 4850718"/>
              <a:gd name="connsiteX96-193" fmla="*/ 1415776 w 5563679"/>
              <a:gd name="connsiteY96-194" fmla="*/ 3752916 h 4850718"/>
              <a:gd name="connsiteX97-195" fmla="*/ 1392296 w 5563679"/>
              <a:gd name="connsiteY97-196" fmla="*/ 3750549 h 4850718"/>
              <a:gd name="connsiteX98-197" fmla="*/ 1392296 w 5563679"/>
              <a:gd name="connsiteY98-198" fmla="*/ 3749811 h 4850718"/>
              <a:gd name="connsiteX99-199" fmla="*/ 1344226 w 5563679"/>
              <a:gd name="connsiteY99-200" fmla="*/ 3740107 h 4850718"/>
              <a:gd name="connsiteX100-201" fmla="*/ 1265423 w 5563679"/>
              <a:gd name="connsiteY100-202" fmla="*/ 3621219 h 4850718"/>
              <a:gd name="connsiteX101-203" fmla="*/ 1265423 w 5563679"/>
              <a:gd name="connsiteY101-204" fmla="*/ 3244844 h 4850718"/>
              <a:gd name="connsiteX102-205" fmla="*/ 1257034 w 5563679"/>
              <a:gd name="connsiteY102-206" fmla="*/ 3203294 h 4850718"/>
              <a:gd name="connsiteX103-207" fmla="*/ 1138147 w 5563679"/>
              <a:gd name="connsiteY103-208" fmla="*/ 3124490 h 4850718"/>
              <a:gd name="connsiteX104-209" fmla="*/ 1019260 w 5563679"/>
              <a:gd name="connsiteY104-210" fmla="*/ 3203294 h 4850718"/>
              <a:gd name="connsiteX105-211" fmla="*/ 1016586 w 5563679"/>
              <a:gd name="connsiteY105-212" fmla="*/ 3216537 h 4850718"/>
              <a:gd name="connsiteX106-213" fmla="*/ 1016586 w 5563679"/>
              <a:gd name="connsiteY106-214" fmla="*/ 3277201 h 4850718"/>
              <a:gd name="connsiteX107-215" fmla="*/ 887559 w 5563679"/>
              <a:gd name="connsiteY107-216" fmla="*/ 3406228 h 4850718"/>
              <a:gd name="connsiteX108-217" fmla="*/ 887560 w 5563679"/>
              <a:gd name="connsiteY108-218" fmla="*/ 3406227 h 4850718"/>
              <a:gd name="connsiteX109-219" fmla="*/ 758533 w 5563679"/>
              <a:gd name="connsiteY109-220" fmla="*/ 3277200 h 4850718"/>
              <a:gd name="connsiteX110-221" fmla="*/ 758533 w 5563679"/>
              <a:gd name="connsiteY110-222" fmla="*/ 3136420 h 4850718"/>
              <a:gd name="connsiteX111-223" fmla="*/ 737116 w 5563679"/>
              <a:gd name="connsiteY111-224" fmla="*/ 3099088 h 4850718"/>
              <a:gd name="connsiteX112-225" fmla="*/ 660051 w 5563679"/>
              <a:gd name="connsiteY112-226" fmla="*/ 3052644 h 4850718"/>
              <a:gd name="connsiteX113-227" fmla="*/ 636571 w 5563679"/>
              <a:gd name="connsiteY113-228" fmla="*/ 3050277 h 4850718"/>
              <a:gd name="connsiteX114-229" fmla="*/ 636571 w 5563679"/>
              <a:gd name="connsiteY114-230" fmla="*/ 3049539 h 4850718"/>
              <a:gd name="connsiteX115-231" fmla="*/ 588501 w 5563679"/>
              <a:gd name="connsiteY115-232" fmla="*/ 3039835 h 4850718"/>
              <a:gd name="connsiteX116-233" fmla="*/ 509698 w 5563679"/>
              <a:gd name="connsiteY116-234" fmla="*/ 2920947 h 4850718"/>
              <a:gd name="connsiteX117-235" fmla="*/ 509698 w 5563679"/>
              <a:gd name="connsiteY117-236" fmla="*/ 1975689 h 4850718"/>
              <a:gd name="connsiteX118-237" fmla="*/ 501309 w 5563679"/>
              <a:gd name="connsiteY118-238" fmla="*/ 1934140 h 4850718"/>
              <a:gd name="connsiteX119-239" fmla="*/ 382422 w 5563679"/>
              <a:gd name="connsiteY119-240" fmla="*/ 1855336 h 4850718"/>
              <a:gd name="connsiteX120-241" fmla="*/ 263535 w 5563679"/>
              <a:gd name="connsiteY120-242" fmla="*/ 1934140 h 4850718"/>
              <a:gd name="connsiteX121-243" fmla="*/ 258053 w 5563679"/>
              <a:gd name="connsiteY121-244" fmla="*/ 1961291 h 4850718"/>
              <a:gd name="connsiteX122-245" fmla="*/ 258053 w 5563679"/>
              <a:gd name="connsiteY122-246" fmla="*/ 2016326 h 4850718"/>
              <a:gd name="connsiteX123-247" fmla="*/ 129026 w 5563679"/>
              <a:gd name="connsiteY123-248" fmla="*/ 2145353 h 4850718"/>
              <a:gd name="connsiteX124-249" fmla="*/ 129027 w 5563679"/>
              <a:gd name="connsiteY124-250" fmla="*/ 2145352 h 4850718"/>
              <a:gd name="connsiteX125-251" fmla="*/ 0 w 5563679"/>
              <a:gd name="connsiteY125-252" fmla="*/ 2016325 h 4850718"/>
              <a:gd name="connsiteX126-253" fmla="*/ 0 w 5563679"/>
              <a:gd name="connsiteY126-254" fmla="*/ 1566131 h 4850718"/>
              <a:gd name="connsiteX127-255" fmla="*/ 0 w 5563679"/>
              <a:gd name="connsiteY127-256" fmla="*/ 0 h 4850718"/>
              <a:gd name="connsiteX0-257" fmla="*/ 0 w 5563679"/>
              <a:gd name="connsiteY0-258" fmla="*/ 0 h 4850718"/>
              <a:gd name="connsiteX1-259" fmla="*/ 5562692 w 5563679"/>
              <a:gd name="connsiteY1-260" fmla="*/ 0 h 4850718"/>
              <a:gd name="connsiteX2-261" fmla="*/ 5562692 w 5563679"/>
              <a:gd name="connsiteY2-262" fmla="*/ 1566131 h 4850718"/>
              <a:gd name="connsiteX3-263" fmla="*/ 5563679 w 5563679"/>
              <a:gd name="connsiteY3-264" fmla="*/ 1566131 h 4850718"/>
              <a:gd name="connsiteX4-265" fmla="*/ 5563679 w 5563679"/>
              <a:gd name="connsiteY4-266" fmla="*/ 2642601 h 4850718"/>
              <a:gd name="connsiteX5-267" fmla="*/ 5484876 w 5563679"/>
              <a:gd name="connsiteY5-268" fmla="*/ 2761489 h 4850718"/>
              <a:gd name="connsiteX6-269" fmla="*/ 5436806 w 5563679"/>
              <a:gd name="connsiteY6-270" fmla="*/ 2771193 h 4850718"/>
              <a:gd name="connsiteX7-271" fmla="*/ 5436806 w 5563679"/>
              <a:gd name="connsiteY7-272" fmla="*/ 2771931 h 4850718"/>
              <a:gd name="connsiteX8-273" fmla="*/ 5413326 w 5563679"/>
              <a:gd name="connsiteY8-274" fmla="*/ 2774298 h 4850718"/>
              <a:gd name="connsiteX9-275" fmla="*/ 5336262 w 5563679"/>
              <a:gd name="connsiteY9-276" fmla="*/ 2820742 h 4850718"/>
              <a:gd name="connsiteX10-277" fmla="*/ 5315097 w 5563679"/>
              <a:gd name="connsiteY10-278" fmla="*/ 2857633 h 4850718"/>
              <a:gd name="connsiteX11-279" fmla="*/ 5315097 w 5563679"/>
              <a:gd name="connsiteY11-280" fmla="*/ 2920947 h 4850718"/>
              <a:gd name="connsiteX12-281" fmla="*/ 5236294 w 5563679"/>
              <a:gd name="connsiteY12-282" fmla="*/ 3039835 h 4850718"/>
              <a:gd name="connsiteX13-283" fmla="*/ 5188224 w 5563679"/>
              <a:gd name="connsiteY13-284" fmla="*/ 3049539 h 4850718"/>
              <a:gd name="connsiteX14-285" fmla="*/ 5188224 w 5563679"/>
              <a:gd name="connsiteY14-286" fmla="*/ 3050277 h 4850718"/>
              <a:gd name="connsiteX15-287" fmla="*/ 5164744 w 5563679"/>
              <a:gd name="connsiteY15-288" fmla="*/ 3052644 h 4850718"/>
              <a:gd name="connsiteX16-289" fmla="*/ 5065015 w 5563679"/>
              <a:gd name="connsiteY16-290" fmla="*/ 3138593 h 4850718"/>
              <a:gd name="connsiteX17-291" fmla="*/ 5064995 w 5563679"/>
              <a:gd name="connsiteY17-292" fmla="*/ 3138706 h 4850718"/>
              <a:gd name="connsiteX18-293" fmla="*/ 5064995 w 5563679"/>
              <a:gd name="connsiteY18-294" fmla="*/ 3698499 h 4850718"/>
              <a:gd name="connsiteX19-295" fmla="*/ 4986192 w 5563679"/>
              <a:gd name="connsiteY19-296" fmla="*/ 3817387 h 4850718"/>
              <a:gd name="connsiteX20-297" fmla="*/ 4938122 w 5563679"/>
              <a:gd name="connsiteY20-298" fmla="*/ 3827091 h 4850718"/>
              <a:gd name="connsiteX21-299" fmla="*/ 4938122 w 5563679"/>
              <a:gd name="connsiteY21-300" fmla="*/ 3827829 h 4850718"/>
              <a:gd name="connsiteX22-301" fmla="*/ 4914642 w 5563679"/>
              <a:gd name="connsiteY22-302" fmla="*/ 3830196 h 4850718"/>
              <a:gd name="connsiteX23-303" fmla="*/ 4814913 w 5563679"/>
              <a:gd name="connsiteY23-304" fmla="*/ 3916145 h 4850718"/>
              <a:gd name="connsiteX24-305" fmla="*/ 4814662 w 5563679"/>
              <a:gd name="connsiteY24-306" fmla="*/ 3917568 h 4850718"/>
              <a:gd name="connsiteX25-307" fmla="*/ 4814662 w 5563679"/>
              <a:gd name="connsiteY25-308" fmla="*/ 4185893 h 4850718"/>
              <a:gd name="connsiteX26-309" fmla="*/ 4685635 w 5563679"/>
              <a:gd name="connsiteY26-310" fmla="*/ 4314920 h 4850718"/>
              <a:gd name="connsiteX27-311" fmla="*/ 4685636 w 5563679"/>
              <a:gd name="connsiteY27-312" fmla="*/ 4314919 h 4850718"/>
              <a:gd name="connsiteX28-313" fmla="*/ 4556609 w 5563679"/>
              <a:gd name="connsiteY28-314" fmla="*/ 4185892 h 4850718"/>
              <a:gd name="connsiteX29-315" fmla="*/ 4556609 w 5563679"/>
              <a:gd name="connsiteY29-316" fmla="*/ 3905873 h 4850718"/>
              <a:gd name="connsiteX30-317" fmla="*/ 4554606 w 5563679"/>
              <a:gd name="connsiteY30-318" fmla="*/ 3894522 h 4850718"/>
              <a:gd name="connsiteX31-319" fmla="*/ 4454877 w 5563679"/>
              <a:gd name="connsiteY31-320" fmla="*/ 3808573 h 4850718"/>
              <a:gd name="connsiteX32-321" fmla="*/ 4431397 w 5563679"/>
              <a:gd name="connsiteY32-322" fmla="*/ 3806206 h 4850718"/>
              <a:gd name="connsiteX33-323" fmla="*/ 4431397 w 5563679"/>
              <a:gd name="connsiteY33-324" fmla="*/ 3805468 h 4850718"/>
              <a:gd name="connsiteX34-325" fmla="*/ 4383327 w 5563679"/>
              <a:gd name="connsiteY34-326" fmla="*/ 3795764 h 4850718"/>
              <a:gd name="connsiteX35-327" fmla="*/ 4304524 w 5563679"/>
              <a:gd name="connsiteY35-328" fmla="*/ 3676876 h 4850718"/>
              <a:gd name="connsiteX36-329" fmla="*/ 4304524 w 5563679"/>
              <a:gd name="connsiteY36-330" fmla="*/ 3586746 h 4850718"/>
              <a:gd name="connsiteX37-331" fmla="*/ 4296135 w 5563679"/>
              <a:gd name="connsiteY37-332" fmla="*/ 3545196 h 4850718"/>
              <a:gd name="connsiteX38-333" fmla="*/ 4177248 w 5563679"/>
              <a:gd name="connsiteY38-334" fmla="*/ 3466392 h 4850718"/>
              <a:gd name="connsiteX39-335" fmla="*/ 4058361 w 5563679"/>
              <a:gd name="connsiteY39-336" fmla="*/ 3545196 h 4850718"/>
              <a:gd name="connsiteX40-337" fmla="*/ 4056171 w 5563679"/>
              <a:gd name="connsiteY40-338" fmla="*/ 3556040 h 4850718"/>
              <a:gd name="connsiteX41-339" fmla="*/ 4056171 w 5563679"/>
              <a:gd name="connsiteY41-340" fmla="*/ 3796910 h 4850718"/>
              <a:gd name="connsiteX42-341" fmla="*/ 3977368 w 5563679"/>
              <a:gd name="connsiteY42-342" fmla="*/ 3915798 h 4850718"/>
              <a:gd name="connsiteX43-343" fmla="*/ 3929298 w 5563679"/>
              <a:gd name="connsiteY43-344" fmla="*/ 3925502 h 4850718"/>
              <a:gd name="connsiteX44-345" fmla="*/ 3929298 w 5563679"/>
              <a:gd name="connsiteY44-346" fmla="*/ 3926240 h 4850718"/>
              <a:gd name="connsiteX45-347" fmla="*/ 3905818 w 5563679"/>
              <a:gd name="connsiteY45-348" fmla="*/ 3928607 h 4850718"/>
              <a:gd name="connsiteX46-349" fmla="*/ 3806089 w 5563679"/>
              <a:gd name="connsiteY46-350" fmla="*/ 4014556 h 4850718"/>
              <a:gd name="connsiteX47-351" fmla="*/ 3805837 w 5563679"/>
              <a:gd name="connsiteY47-352" fmla="*/ 4015985 h 4850718"/>
              <a:gd name="connsiteX48-353" fmla="*/ 3805837 w 5563679"/>
              <a:gd name="connsiteY48-354" fmla="*/ 4120626 h 4850718"/>
              <a:gd name="connsiteX49-355" fmla="*/ 3676810 w 5563679"/>
              <a:gd name="connsiteY49-356" fmla="*/ 4249653 h 4850718"/>
              <a:gd name="connsiteX50-357" fmla="*/ 3676811 w 5563679"/>
              <a:gd name="connsiteY50-358" fmla="*/ 4249652 h 4850718"/>
              <a:gd name="connsiteX51-359" fmla="*/ 3547784 w 5563679"/>
              <a:gd name="connsiteY51-360" fmla="*/ 4120625 h 4850718"/>
              <a:gd name="connsiteX52-361" fmla="*/ 3547783 w 5563679"/>
              <a:gd name="connsiteY52-362" fmla="*/ 4137148 h 4850718"/>
              <a:gd name="connsiteX53-363" fmla="*/ 3537645 w 5563679"/>
              <a:gd name="connsiteY53-364" fmla="*/ 4086929 h 4850718"/>
              <a:gd name="connsiteX54-365" fmla="*/ 3418757 w 5563679"/>
              <a:gd name="connsiteY54-366" fmla="*/ 4008125 h 4850718"/>
              <a:gd name="connsiteX55-367" fmla="*/ 3299870 w 5563679"/>
              <a:gd name="connsiteY55-368" fmla="*/ 4086929 h 4850718"/>
              <a:gd name="connsiteX56-369" fmla="*/ 3290106 w 5563679"/>
              <a:gd name="connsiteY56-370" fmla="*/ 4135289 h 4850718"/>
              <a:gd name="connsiteX57-371" fmla="*/ 3290106 w 5563679"/>
              <a:gd name="connsiteY57-372" fmla="*/ 4721691 h 4850718"/>
              <a:gd name="connsiteX58-373" fmla="*/ 3161079 w 5563679"/>
              <a:gd name="connsiteY58-374" fmla="*/ 4850718 h 4850718"/>
              <a:gd name="connsiteX59-375" fmla="*/ 3161080 w 5563679"/>
              <a:gd name="connsiteY59-376" fmla="*/ 4850717 h 4850718"/>
              <a:gd name="connsiteX60-377" fmla="*/ 3032053 w 5563679"/>
              <a:gd name="connsiteY60-378" fmla="*/ 4721690 h 4850718"/>
              <a:gd name="connsiteX61-379" fmla="*/ 3032052 w 5563679"/>
              <a:gd name="connsiteY61-380" fmla="*/ 3824728 h 4850718"/>
              <a:gd name="connsiteX62-381" fmla="*/ 3021914 w 5563679"/>
              <a:gd name="connsiteY62-382" fmla="*/ 3774509 h 4850718"/>
              <a:gd name="connsiteX63-383" fmla="*/ 2903026 w 5563679"/>
              <a:gd name="connsiteY63-384" fmla="*/ 3695705 h 4850718"/>
              <a:gd name="connsiteX64-385" fmla="*/ 2784139 w 5563679"/>
              <a:gd name="connsiteY64-386" fmla="*/ 3774509 h 4850718"/>
              <a:gd name="connsiteX65-387" fmla="*/ 2780541 w 5563679"/>
              <a:gd name="connsiteY65-388" fmla="*/ 3792328 h 4850718"/>
              <a:gd name="connsiteX66-389" fmla="*/ 2780541 w 5563679"/>
              <a:gd name="connsiteY66-390" fmla="*/ 4101274 h 4850718"/>
              <a:gd name="connsiteX67-391" fmla="*/ 2651514 w 5563679"/>
              <a:gd name="connsiteY67-392" fmla="*/ 4230301 h 4850718"/>
              <a:gd name="connsiteX68-393" fmla="*/ 2651515 w 5563679"/>
              <a:gd name="connsiteY68-394" fmla="*/ 4230300 h 4850718"/>
              <a:gd name="connsiteX69-395" fmla="*/ 2522488 w 5563679"/>
              <a:gd name="connsiteY69-396" fmla="*/ 4101273 h 4850718"/>
              <a:gd name="connsiteX70-397" fmla="*/ 2522488 w 5563679"/>
              <a:gd name="connsiteY70-398" fmla="*/ 4054535 h 4850718"/>
              <a:gd name="connsiteX71-399" fmla="*/ 2503819 w 5563679"/>
              <a:gd name="connsiteY71-400" fmla="*/ 4021993 h 4850718"/>
              <a:gd name="connsiteX72-401" fmla="*/ 2426754 w 5563679"/>
              <a:gd name="connsiteY72-402" fmla="*/ 3975549 h 4850718"/>
              <a:gd name="connsiteX73-403" fmla="*/ 2403274 w 5563679"/>
              <a:gd name="connsiteY73-404" fmla="*/ 3973182 h 4850718"/>
              <a:gd name="connsiteX74-405" fmla="*/ 2403274 w 5563679"/>
              <a:gd name="connsiteY74-406" fmla="*/ 3972444 h 4850718"/>
              <a:gd name="connsiteX75-407" fmla="*/ 2355204 w 5563679"/>
              <a:gd name="connsiteY75-408" fmla="*/ 3962740 h 4850718"/>
              <a:gd name="connsiteX76-409" fmla="*/ 2276401 w 5563679"/>
              <a:gd name="connsiteY76-410" fmla="*/ 3843852 h 4850718"/>
              <a:gd name="connsiteX77-411" fmla="*/ 2276401 w 5563679"/>
              <a:gd name="connsiteY77-412" fmla="*/ 3729868 h 4850718"/>
              <a:gd name="connsiteX78-413" fmla="*/ 2268012 w 5563679"/>
              <a:gd name="connsiteY78-414" fmla="*/ 3688318 h 4850718"/>
              <a:gd name="connsiteX79-415" fmla="*/ 2149125 w 5563679"/>
              <a:gd name="connsiteY79-416" fmla="*/ 3609514 h 4850718"/>
              <a:gd name="connsiteX80-417" fmla="*/ 2030238 w 5563679"/>
              <a:gd name="connsiteY80-418" fmla="*/ 3688318 h 4850718"/>
              <a:gd name="connsiteX81-419" fmla="*/ 2028048 w 5563679"/>
              <a:gd name="connsiteY81-420" fmla="*/ 3699163 h 4850718"/>
              <a:gd name="connsiteX82-421" fmla="*/ 2028048 w 5563679"/>
              <a:gd name="connsiteY82-422" fmla="*/ 3852566 h 4850718"/>
              <a:gd name="connsiteX83-423" fmla="*/ 1949245 w 5563679"/>
              <a:gd name="connsiteY83-424" fmla="*/ 3971454 h 4850718"/>
              <a:gd name="connsiteX84-425" fmla="*/ 1901175 w 5563679"/>
              <a:gd name="connsiteY84-426" fmla="*/ 3981158 h 4850718"/>
              <a:gd name="connsiteX85-427" fmla="*/ 1901175 w 5563679"/>
              <a:gd name="connsiteY85-428" fmla="*/ 3981896 h 4850718"/>
              <a:gd name="connsiteX86-429" fmla="*/ 1877695 w 5563679"/>
              <a:gd name="connsiteY86-430" fmla="*/ 3984263 h 4850718"/>
              <a:gd name="connsiteX87-431" fmla="*/ 1777966 w 5563679"/>
              <a:gd name="connsiteY87-432" fmla="*/ 4070212 h 4850718"/>
              <a:gd name="connsiteX88-433" fmla="*/ 1775762 w 5563679"/>
              <a:gd name="connsiteY88-434" fmla="*/ 4082702 h 4850718"/>
              <a:gd name="connsiteX89-435" fmla="*/ 1775762 w 5563679"/>
              <a:gd name="connsiteY89-436" fmla="*/ 4216610 h 4850718"/>
              <a:gd name="connsiteX90-437" fmla="*/ 1646735 w 5563679"/>
              <a:gd name="connsiteY90-438" fmla="*/ 4345637 h 4850718"/>
              <a:gd name="connsiteX91-439" fmla="*/ 1646736 w 5563679"/>
              <a:gd name="connsiteY91-440" fmla="*/ 4345636 h 4850718"/>
              <a:gd name="connsiteX92-441" fmla="*/ 1517709 w 5563679"/>
              <a:gd name="connsiteY92-442" fmla="*/ 4216609 h 4850718"/>
              <a:gd name="connsiteX93-443" fmla="*/ 1517709 w 5563679"/>
              <a:gd name="connsiteY93-444" fmla="*/ 3851355 h 4850718"/>
              <a:gd name="connsiteX94-445" fmla="*/ 1515505 w 5563679"/>
              <a:gd name="connsiteY94-446" fmla="*/ 3838865 h 4850718"/>
              <a:gd name="connsiteX95-447" fmla="*/ 1415776 w 5563679"/>
              <a:gd name="connsiteY95-448" fmla="*/ 3752916 h 4850718"/>
              <a:gd name="connsiteX96-449" fmla="*/ 1392296 w 5563679"/>
              <a:gd name="connsiteY96-450" fmla="*/ 3750549 h 4850718"/>
              <a:gd name="connsiteX97-451" fmla="*/ 1392296 w 5563679"/>
              <a:gd name="connsiteY97-452" fmla="*/ 3749811 h 4850718"/>
              <a:gd name="connsiteX98-453" fmla="*/ 1344226 w 5563679"/>
              <a:gd name="connsiteY98-454" fmla="*/ 3740107 h 4850718"/>
              <a:gd name="connsiteX99-455" fmla="*/ 1265423 w 5563679"/>
              <a:gd name="connsiteY99-456" fmla="*/ 3621219 h 4850718"/>
              <a:gd name="connsiteX100-457" fmla="*/ 1265423 w 5563679"/>
              <a:gd name="connsiteY100-458" fmla="*/ 3244844 h 4850718"/>
              <a:gd name="connsiteX101-459" fmla="*/ 1257034 w 5563679"/>
              <a:gd name="connsiteY101-460" fmla="*/ 3203294 h 4850718"/>
              <a:gd name="connsiteX102-461" fmla="*/ 1138147 w 5563679"/>
              <a:gd name="connsiteY102-462" fmla="*/ 3124490 h 4850718"/>
              <a:gd name="connsiteX103-463" fmla="*/ 1019260 w 5563679"/>
              <a:gd name="connsiteY103-464" fmla="*/ 3203294 h 4850718"/>
              <a:gd name="connsiteX104-465" fmla="*/ 1016586 w 5563679"/>
              <a:gd name="connsiteY104-466" fmla="*/ 3216537 h 4850718"/>
              <a:gd name="connsiteX105-467" fmla="*/ 1016586 w 5563679"/>
              <a:gd name="connsiteY105-468" fmla="*/ 3277201 h 4850718"/>
              <a:gd name="connsiteX106-469" fmla="*/ 887559 w 5563679"/>
              <a:gd name="connsiteY106-470" fmla="*/ 3406228 h 4850718"/>
              <a:gd name="connsiteX107-471" fmla="*/ 887560 w 5563679"/>
              <a:gd name="connsiteY107-472" fmla="*/ 3406227 h 4850718"/>
              <a:gd name="connsiteX108-473" fmla="*/ 758533 w 5563679"/>
              <a:gd name="connsiteY108-474" fmla="*/ 3277200 h 4850718"/>
              <a:gd name="connsiteX109-475" fmla="*/ 758533 w 5563679"/>
              <a:gd name="connsiteY109-476" fmla="*/ 3136420 h 4850718"/>
              <a:gd name="connsiteX110-477" fmla="*/ 737116 w 5563679"/>
              <a:gd name="connsiteY110-478" fmla="*/ 3099088 h 4850718"/>
              <a:gd name="connsiteX111-479" fmla="*/ 660051 w 5563679"/>
              <a:gd name="connsiteY111-480" fmla="*/ 3052644 h 4850718"/>
              <a:gd name="connsiteX112-481" fmla="*/ 636571 w 5563679"/>
              <a:gd name="connsiteY112-482" fmla="*/ 3050277 h 4850718"/>
              <a:gd name="connsiteX113-483" fmla="*/ 636571 w 5563679"/>
              <a:gd name="connsiteY113-484" fmla="*/ 3049539 h 4850718"/>
              <a:gd name="connsiteX114-485" fmla="*/ 588501 w 5563679"/>
              <a:gd name="connsiteY114-486" fmla="*/ 3039835 h 4850718"/>
              <a:gd name="connsiteX115-487" fmla="*/ 509698 w 5563679"/>
              <a:gd name="connsiteY115-488" fmla="*/ 2920947 h 4850718"/>
              <a:gd name="connsiteX116-489" fmla="*/ 509698 w 5563679"/>
              <a:gd name="connsiteY116-490" fmla="*/ 1975689 h 4850718"/>
              <a:gd name="connsiteX117-491" fmla="*/ 501309 w 5563679"/>
              <a:gd name="connsiteY117-492" fmla="*/ 1934140 h 4850718"/>
              <a:gd name="connsiteX118-493" fmla="*/ 382422 w 5563679"/>
              <a:gd name="connsiteY118-494" fmla="*/ 1855336 h 4850718"/>
              <a:gd name="connsiteX119-495" fmla="*/ 263535 w 5563679"/>
              <a:gd name="connsiteY119-496" fmla="*/ 1934140 h 4850718"/>
              <a:gd name="connsiteX120-497" fmla="*/ 258053 w 5563679"/>
              <a:gd name="connsiteY120-498" fmla="*/ 1961291 h 4850718"/>
              <a:gd name="connsiteX121-499" fmla="*/ 258053 w 5563679"/>
              <a:gd name="connsiteY121-500" fmla="*/ 2016326 h 4850718"/>
              <a:gd name="connsiteX122-501" fmla="*/ 129026 w 5563679"/>
              <a:gd name="connsiteY122-502" fmla="*/ 2145353 h 4850718"/>
              <a:gd name="connsiteX123-503" fmla="*/ 129027 w 5563679"/>
              <a:gd name="connsiteY123-504" fmla="*/ 2145352 h 4850718"/>
              <a:gd name="connsiteX124-505" fmla="*/ 0 w 5563679"/>
              <a:gd name="connsiteY124-506" fmla="*/ 2016325 h 4850718"/>
              <a:gd name="connsiteX125-507" fmla="*/ 0 w 5563679"/>
              <a:gd name="connsiteY125-508" fmla="*/ 1566131 h 4850718"/>
              <a:gd name="connsiteX126-509" fmla="*/ 0 w 5563679"/>
              <a:gd name="connsiteY126-510" fmla="*/ 0 h 4850718"/>
              <a:gd name="connsiteX0-511" fmla="*/ 0 w 5563679"/>
              <a:gd name="connsiteY0-512" fmla="*/ 0 h 4850718"/>
              <a:gd name="connsiteX1-513" fmla="*/ 5562692 w 5563679"/>
              <a:gd name="connsiteY1-514" fmla="*/ 0 h 4850718"/>
              <a:gd name="connsiteX2-515" fmla="*/ 5562692 w 5563679"/>
              <a:gd name="connsiteY2-516" fmla="*/ 1566131 h 4850718"/>
              <a:gd name="connsiteX3-517" fmla="*/ 5563679 w 5563679"/>
              <a:gd name="connsiteY3-518" fmla="*/ 2642601 h 4850718"/>
              <a:gd name="connsiteX4-519" fmla="*/ 5484876 w 5563679"/>
              <a:gd name="connsiteY4-520" fmla="*/ 2761489 h 4850718"/>
              <a:gd name="connsiteX5-521" fmla="*/ 5436806 w 5563679"/>
              <a:gd name="connsiteY5-522" fmla="*/ 2771193 h 4850718"/>
              <a:gd name="connsiteX6-523" fmla="*/ 5436806 w 5563679"/>
              <a:gd name="connsiteY6-524" fmla="*/ 2771931 h 4850718"/>
              <a:gd name="connsiteX7-525" fmla="*/ 5413326 w 5563679"/>
              <a:gd name="connsiteY7-526" fmla="*/ 2774298 h 4850718"/>
              <a:gd name="connsiteX8-527" fmla="*/ 5336262 w 5563679"/>
              <a:gd name="connsiteY8-528" fmla="*/ 2820742 h 4850718"/>
              <a:gd name="connsiteX9-529" fmla="*/ 5315097 w 5563679"/>
              <a:gd name="connsiteY9-530" fmla="*/ 2857633 h 4850718"/>
              <a:gd name="connsiteX10-531" fmla="*/ 5315097 w 5563679"/>
              <a:gd name="connsiteY10-532" fmla="*/ 2920947 h 4850718"/>
              <a:gd name="connsiteX11-533" fmla="*/ 5236294 w 5563679"/>
              <a:gd name="connsiteY11-534" fmla="*/ 3039835 h 4850718"/>
              <a:gd name="connsiteX12-535" fmla="*/ 5188224 w 5563679"/>
              <a:gd name="connsiteY12-536" fmla="*/ 3049539 h 4850718"/>
              <a:gd name="connsiteX13-537" fmla="*/ 5188224 w 5563679"/>
              <a:gd name="connsiteY13-538" fmla="*/ 3050277 h 4850718"/>
              <a:gd name="connsiteX14-539" fmla="*/ 5164744 w 5563679"/>
              <a:gd name="connsiteY14-540" fmla="*/ 3052644 h 4850718"/>
              <a:gd name="connsiteX15-541" fmla="*/ 5065015 w 5563679"/>
              <a:gd name="connsiteY15-542" fmla="*/ 3138593 h 4850718"/>
              <a:gd name="connsiteX16-543" fmla="*/ 5064995 w 5563679"/>
              <a:gd name="connsiteY16-544" fmla="*/ 3138706 h 4850718"/>
              <a:gd name="connsiteX17-545" fmla="*/ 5064995 w 5563679"/>
              <a:gd name="connsiteY17-546" fmla="*/ 3698499 h 4850718"/>
              <a:gd name="connsiteX18-547" fmla="*/ 4986192 w 5563679"/>
              <a:gd name="connsiteY18-548" fmla="*/ 3817387 h 4850718"/>
              <a:gd name="connsiteX19-549" fmla="*/ 4938122 w 5563679"/>
              <a:gd name="connsiteY19-550" fmla="*/ 3827091 h 4850718"/>
              <a:gd name="connsiteX20-551" fmla="*/ 4938122 w 5563679"/>
              <a:gd name="connsiteY20-552" fmla="*/ 3827829 h 4850718"/>
              <a:gd name="connsiteX21-553" fmla="*/ 4914642 w 5563679"/>
              <a:gd name="connsiteY21-554" fmla="*/ 3830196 h 4850718"/>
              <a:gd name="connsiteX22-555" fmla="*/ 4814913 w 5563679"/>
              <a:gd name="connsiteY22-556" fmla="*/ 3916145 h 4850718"/>
              <a:gd name="connsiteX23-557" fmla="*/ 4814662 w 5563679"/>
              <a:gd name="connsiteY23-558" fmla="*/ 3917568 h 4850718"/>
              <a:gd name="connsiteX24-559" fmla="*/ 4814662 w 5563679"/>
              <a:gd name="connsiteY24-560" fmla="*/ 4185893 h 4850718"/>
              <a:gd name="connsiteX25-561" fmla="*/ 4685635 w 5563679"/>
              <a:gd name="connsiteY25-562" fmla="*/ 4314920 h 4850718"/>
              <a:gd name="connsiteX26-563" fmla="*/ 4685636 w 5563679"/>
              <a:gd name="connsiteY26-564" fmla="*/ 4314919 h 4850718"/>
              <a:gd name="connsiteX27-565" fmla="*/ 4556609 w 5563679"/>
              <a:gd name="connsiteY27-566" fmla="*/ 4185892 h 4850718"/>
              <a:gd name="connsiteX28-567" fmla="*/ 4556609 w 5563679"/>
              <a:gd name="connsiteY28-568" fmla="*/ 3905873 h 4850718"/>
              <a:gd name="connsiteX29-569" fmla="*/ 4554606 w 5563679"/>
              <a:gd name="connsiteY29-570" fmla="*/ 3894522 h 4850718"/>
              <a:gd name="connsiteX30-571" fmla="*/ 4454877 w 5563679"/>
              <a:gd name="connsiteY30-572" fmla="*/ 3808573 h 4850718"/>
              <a:gd name="connsiteX31-573" fmla="*/ 4431397 w 5563679"/>
              <a:gd name="connsiteY31-574" fmla="*/ 3806206 h 4850718"/>
              <a:gd name="connsiteX32-575" fmla="*/ 4431397 w 5563679"/>
              <a:gd name="connsiteY32-576" fmla="*/ 3805468 h 4850718"/>
              <a:gd name="connsiteX33-577" fmla="*/ 4383327 w 5563679"/>
              <a:gd name="connsiteY33-578" fmla="*/ 3795764 h 4850718"/>
              <a:gd name="connsiteX34-579" fmla="*/ 4304524 w 5563679"/>
              <a:gd name="connsiteY34-580" fmla="*/ 3676876 h 4850718"/>
              <a:gd name="connsiteX35-581" fmla="*/ 4304524 w 5563679"/>
              <a:gd name="connsiteY35-582" fmla="*/ 3586746 h 4850718"/>
              <a:gd name="connsiteX36-583" fmla="*/ 4296135 w 5563679"/>
              <a:gd name="connsiteY36-584" fmla="*/ 3545196 h 4850718"/>
              <a:gd name="connsiteX37-585" fmla="*/ 4177248 w 5563679"/>
              <a:gd name="connsiteY37-586" fmla="*/ 3466392 h 4850718"/>
              <a:gd name="connsiteX38-587" fmla="*/ 4058361 w 5563679"/>
              <a:gd name="connsiteY38-588" fmla="*/ 3545196 h 4850718"/>
              <a:gd name="connsiteX39-589" fmla="*/ 4056171 w 5563679"/>
              <a:gd name="connsiteY39-590" fmla="*/ 3556040 h 4850718"/>
              <a:gd name="connsiteX40-591" fmla="*/ 4056171 w 5563679"/>
              <a:gd name="connsiteY40-592" fmla="*/ 3796910 h 4850718"/>
              <a:gd name="connsiteX41-593" fmla="*/ 3977368 w 5563679"/>
              <a:gd name="connsiteY41-594" fmla="*/ 3915798 h 4850718"/>
              <a:gd name="connsiteX42-595" fmla="*/ 3929298 w 5563679"/>
              <a:gd name="connsiteY42-596" fmla="*/ 3925502 h 4850718"/>
              <a:gd name="connsiteX43-597" fmla="*/ 3929298 w 5563679"/>
              <a:gd name="connsiteY43-598" fmla="*/ 3926240 h 4850718"/>
              <a:gd name="connsiteX44-599" fmla="*/ 3905818 w 5563679"/>
              <a:gd name="connsiteY44-600" fmla="*/ 3928607 h 4850718"/>
              <a:gd name="connsiteX45-601" fmla="*/ 3806089 w 5563679"/>
              <a:gd name="connsiteY45-602" fmla="*/ 4014556 h 4850718"/>
              <a:gd name="connsiteX46-603" fmla="*/ 3805837 w 5563679"/>
              <a:gd name="connsiteY46-604" fmla="*/ 4015985 h 4850718"/>
              <a:gd name="connsiteX47-605" fmla="*/ 3805837 w 5563679"/>
              <a:gd name="connsiteY47-606" fmla="*/ 4120626 h 4850718"/>
              <a:gd name="connsiteX48-607" fmla="*/ 3676810 w 5563679"/>
              <a:gd name="connsiteY48-608" fmla="*/ 4249653 h 4850718"/>
              <a:gd name="connsiteX49-609" fmla="*/ 3676811 w 5563679"/>
              <a:gd name="connsiteY49-610" fmla="*/ 4249652 h 4850718"/>
              <a:gd name="connsiteX50-611" fmla="*/ 3547784 w 5563679"/>
              <a:gd name="connsiteY50-612" fmla="*/ 4120625 h 4850718"/>
              <a:gd name="connsiteX51-613" fmla="*/ 3547783 w 5563679"/>
              <a:gd name="connsiteY51-614" fmla="*/ 4137148 h 4850718"/>
              <a:gd name="connsiteX52-615" fmla="*/ 3537645 w 5563679"/>
              <a:gd name="connsiteY52-616" fmla="*/ 4086929 h 4850718"/>
              <a:gd name="connsiteX53-617" fmla="*/ 3418757 w 5563679"/>
              <a:gd name="connsiteY53-618" fmla="*/ 4008125 h 4850718"/>
              <a:gd name="connsiteX54-619" fmla="*/ 3299870 w 5563679"/>
              <a:gd name="connsiteY54-620" fmla="*/ 4086929 h 4850718"/>
              <a:gd name="connsiteX55-621" fmla="*/ 3290106 w 5563679"/>
              <a:gd name="connsiteY55-622" fmla="*/ 4135289 h 4850718"/>
              <a:gd name="connsiteX56-623" fmla="*/ 3290106 w 5563679"/>
              <a:gd name="connsiteY56-624" fmla="*/ 4721691 h 4850718"/>
              <a:gd name="connsiteX57-625" fmla="*/ 3161079 w 5563679"/>
              <a:gd name="connsiteY57-626" fmla="*/ 4850718 h 4850718"/>
              <a:gd name="connsiteX58-627" fmla="*/ 3161080 w 5563679"/>
              <a:gd name="connsiteY58-628" fmla="*/ 4850717 h 4850718"/>
              <a:gd name="connsiteX59-629" fmla="*/ 3032053 w 5563679"/>
              <a:gd name="connsiteY59-630" fmla="*/ 4721690 h 4850718"/>
              <a:gd name="connsiteX60-631" fmla="*/ 3032052 w 5563679"/>
              <a:gd name="connsiteY60-632" fmla="*/ 3824728 h 4850718"/>
              <a:gd name="connsiteX61-633" fmla="*/ 3021914 w 5563679"/>
              <a:gd name="connsiteY61-634" fmla="*/ 3774509 h 4850718"/>
              <a:gd name="connsiteX62-635" fmla="*/ 2903026 w 5563679"/>
              <a:gd name="connsiteY62-636" fmla="*/ 3695705 h 4850718"/>
              <a:gd name="connsiteX63-637" fmla="*/ 2784139 w 5563679"/>
              <a:gd name="connsiteY63-638" fmla="*/ 3774509 h 4850718"/>
              <a:gd name="connsiteX64-639" fmla="*/ 2780541 w 5563679"/>
              <a:gd name="connsiteY64-640" fmla="*/ 3792328 h 4850718"/>
              <a:gd name="connsiteX65-641" fmla="*/ 2780541 w 5563679"/>
              <a:gd name="connsiteY65-642" fmla="*/ 4101274 h 4850718"/>
              <a:gd name="connsiteX66-643" fmla="*/ 2651514 w 5563679"/>
              <a:gd name="connsiteY66-644" fmla="*/ 4230301 h 4850718"/>
              <a:gd name="connsiteX67-645" fmla="*/ 2651515 w 5563679"/>
              <a:gd name="connsiteY67-646" fmla="*/ 4230300 h 4850718"/>
              <a:gd name="connsiteX68-647" fmla="*/ 2522488 w 5563679"/>
              <a:gd name="connsiteY68-648" fmla="*/ 4101273 h 4850718"/>
              <a:gd name="connsiteX69-649" fmla="*/ 2522488 w 5563679"/>
              <a:gd name="connsiteY69-650" fmla="*/ 4054535 h 4850718"/>
              <a:gd name="connsiteX70-651" fmla="*/ 2503819 w 5563679"/>
              <a:gd name="connsiteY70-652" fmla="*/ 4021993 h 4850718"/>
              <a:gd name="connsiteX71-653" fmla="*/ 2426754 w 5563679"/>
              <a:gd name="connsiteY71-654" fmla="*/ 3975549 h 4850718"/>
              <a:gd name="connsiteX72-655" fmla="*/ 2403274 w 5563679"/>
              <a:gd name="connsiteY72-656" fmla="*/ 3973182 h 4850718"/>
              <a:gd name="connsiteX73-657" fmla="*/ 2403274 w 5563679"/>
              <a:gd name="connsiteY73-658" fmla="*/ 3972444 h 4850718"/>
              <a:gd name="connsiteX74-659" fmla="*/ 2355204 w 5563679"/>
              <a:gd name="connsiteY74-660" fmla="*/ 3962740 h 4850718"/>
              <a:gd name="connsiteX75-661" fmla="*/ 2276401 w 5563679"/>
              <a:gd name="connsiteY75-662" fmla="*/ 3843852 h 4850718"/>
              <a:gd name="connsiteX76-663" fmla="*/ 2276401 w 5563679"/>
              <a:gd name="connsiteY76-664" fmla="*/ 3729868 h 4850718"/>
              <a:gd name="connsiteX77-665" fmla="*/ 2268012 w 5563679"/>
              <a:gd name="connsiteY77-666" fmla="*/ 3688318 h 4850718"/>
              <a:gd name="connsiteX78-667" fmla="*/ 2149125 w 5563679"/>
              <a:gd name="connsiteY78-668" fmla="*/ 3609514 h 4850718"/>
              <a:gd name="connsiteX79-669" fmla="*/ 2030238 w 5563679"/>
              <a:gd name="connsiteY79-670" fmla="*/ 3688318 h 4850718"/>
              <a:gd name="connsiteX80-671" fmla="*/ 2028048 w 5563679"/>
              <a:gd name="connsiteY80-672" fmla="*/ 3699163 h 4850718"/>
              <a:gd name="connsiteX81-673" fmla="*/ 2028048 w 5563679"/>
              <a:gd name="connsiteY81-674" fmla="*/ 3852566 h 4850718"/>
              <a:gd name="connsiteX82-675" fmla="*/ 1949245 w 5563679"/>
              <a:gd name="connsiteY82-676" fmla="*/ 3971454 h 4850718"/>
              <a:gd name="connsiteX83-677" fmla="*/ 1901175 w 5563679"/>
              <a:gd name="connsiteY83-678" fmla="*/ 3981158 h 4850718"/>
              <a:gd name="connsiteX84-679" fmla="*/ 1901175 w 5563679"/>
              <a:gd name="connsiteY84-680" fmla="*/ 3981896 h 4850718"/>
              <a:gd name="connsiteX85-681" fmla="*/ 1877695 w 5563679"/>
              <a:gd name="connsiteY85-682" fmla="*/ 3984263 h 4850718"/>
              <a:gd name="connsiteX86-683" fmla="*/ 1777966 w 5563679"/>
              <a:gd name="connsiteY86-684" fmla="*/ 4070212 h 4850718"/>
              <a:gd name="connsiteX87-685" fmla="*/ 1775762 w 5563679"/>
              <a:gd name="connsiteY87-686" fmla="*/ 4082702 h 4850718"/>
              <a:gd name="connsiteX88-687" fmla="*/ 1775762 w 5563679"/>
              <a:gd name="connsiteY88-688" fmla="*/ 4216610 h 4850718"/>
              <a:gd name="connsiteX89-689" fmla="*/ 1646735 w 5563679"/>
              <a:gd name="connsiteY89-690" fmla="*/ 4345637 h 4850718"/>
              <a:gd name="connsiteX90-691" fmla="*/ 1646736 w 5563679"/>
              <a:gd name="connsiteY90-692" fmla="*/ 4345636 h 4850718"/>
              <a:gd name="connsiteX91-693" fmla="*/ 1517709 w 5563679"/>
              <a:gd name="connsiteY91-694" fmla="*/ 4216609 h 4850718"/>
              <a:gd name="connsiteX92-695" fmla="*/ 1517709 w 5563679"/>
              <a:gd name="connsiteY92-696" fmla="*/ 3851355 h 4850718"/>
              <a:gd name="connsiteX93-697" fmla="*/ 1515505 w 5563679"/>
              <a:gd name="connsiteY93-698" fmla="*/ 3838865 h 4850718"/>
              <a:gd name="connsiteX94-699" fmla="*/ 1415776 w 5563679"/>
              <a:gd name="connsiteY94-700" fmla="*/ 3752916 h 4850718"/>
              <a:gd name="connsiteX95-701" fmla="*/ 1392296 w 5563679"/>
              <a:gd name="connsiteY95-702" fmla="*/ 3750549 h 4850718"/>
              <a:gd name="connsiteX96-703" fmla="*/ 1392296 w 5563679"/>
              <a:gd name="connsiteY96-704" fmla="*/ 3749811 h 4850718"/>
              <a:gd name="connsiteX97-705" fmla="*/ 1344226 w 5563679"/>
              <a:gd name="connsiteY97-706" fmla="*/ 3740107 h 4850718"/>
              <a:gd name="connsiteX98-707" fmla="*/ 1265423 w 5563679"/>
              <a:gd name="connsiteY98-708" fmla="*/ 3621219 h 4850718"/>
              <a:gd name="connsiteX99-709" fmla="*/ 1265423 w 5563679"/>
              <a:gd name="connsiteY99-710" fmla="*/ 3244844 h 4850718"/>
              <a:gd name="connsiteX100-711" fmla="*/ 1257034 w 5563679"/>
              <a:gd name="connsiteY100-712" fmla="*/ 3203294 h 4850718"/>
              <a:gd name="connsiteX101-713" fmla="*/ 1138147 w 5563679"/>
              <a:gd name="connsiteY101-714" fmla="*/ 3124490 h 4850718"/>
              <a:gd name="connsiteX102-715" fmla="*/ 1019260 w 5563679"/>
              <a:gd name="connsiteY102-716" fmla="*/ 3203294 h 4850718"/>
              <a:gd name="connsiteX103-717" fmla="*/ 1016586 w 5563679"/>
              <a:gd name="connsiteY103-718" fmla="*/ 3216537 h 4850718"/>
              <a:gd name="connsiteX104-719" fmla="*/ 1016586 w 5563679"/>
              <a:gd name="connsiteY104-720" fmla="*/ 3277201 h 4850718"/>
              <a:gd name="connsiteX105-721" fmla="*/ 887559 w 5563679"/>
              <a:gd name="connsiteY105-722" fmla="*/ 3406228 h 4850718"/>
              <a:gd name="connsiteX106-723" fmla="*/ 887560 w 5563679"/>
              <a:gd name="connsiteY106-724" fmla="*/ 3406227 h 4850718"/>
              <a:gd name="connsiteX107-725" fmla="*/ 758533 w 5563679"/>
              <a:gd name="connsiteY107-726" fmla="*/ 3277200 h 4850718"/>
              <a:gd name="connsiteX108-727" fmla="*/ 758533 w 5563679"/>
              <a:gd name="connsiteY108-728" fmla="*/ 3136420 h 4850718"/>
              <a:gd name="connsiteX109-729" fmla="*/ 737116 w 5563679"/>
              <a:gd name="connsiteY109-730" fmla="*/ 3099088 h 4850718"/>
              <a:gd name="connsiteX110-731" fmla="*/ 660051 w 5563679"/>
              <a:gd name="connsiteY110-732" fmla="*/ 3052644 h 4850718"/>
              <a:gd name="connsiteX111-733" fmla="*/ 636571 w 5563679"/>
              <a:gd name="connsiteY111-734" fmla="*/ 3050277 h 4850718"/>
              <a:gd name="connsiteX112-735" fmla="*/ 636571 w 5563679"/>
              <a:gd name="connsiteY112-736" fmla="*/ 3049539 h 4850718"/>
              <a:gd name="connsiteX113-737" fmla="*/ 588501 w 5563679"/>
              <a:gd name="connsiteY113-738" fmla="*/ 3039835 h 4850718"/>
              <a:gd name="connsiteX114-739" fmla="*/ 509698 w 5563679"/>
              <a:gd name="connsiteY114-740" fmla="*/ 2920947 h 4850718"/>
              <a:gd name="connsiteX115-741" fmla="*/ 509698 w 5563679"/>
              <a:gd name="connsiteY115-742" fmla="*/ 1975689 h 4850718"/>
              <a:gd name="connsiteX116-743" fmla="*/ 501309 w 5563679"/>
              <a:gd name="connsiteY116-744" fmla="*/ 1934140 h 4850718"/>
              <a:gd name="connsiteX117-745" fmla="*/ 382422 w 5563679"/>
              <a:gd name="connsiteY117-746" fmla="*/ 1855336 h 4850718"/>
              <a:gd name="connsiteX118-747" fmla="*/ 263535 w 5563679"/>
              <a:gd name="connsiteY118-748" fmla="*/ 1934140 h 4850718"/>
              <a:gd name="connsiteX119-749" fmla="*/ 258053 w 5563679"/>
              <a:gd name="connsiteY119-750" fmla="*/ 1961291 h 4850718"/>
              <a:gd name="connsiteX120-751" fmla="*/ 258053 w 5563679"/>
              <a:gd name="connsiteY120-752" fmla="*/ 2016326 h 4850718"/>
              <a:gd name="connsiteX121-753" fmla="*/ 129026 w 5563679"/>
              <a:gd name="connsiteY121-754" fmla="*/ 2145353 h 4850718"/>
              <a:gd name="connsiteX122-755" fmla="*/ 129027 w 5563679"/>
              <a:gd name="connsiteY122-756" fmla="*/ 2145352 h 4850718"/>
              <a:gd name="connsiteX123-757" fmla="*/ 0 w 5563679"/>
              <a:gd name="connsiteY123-758" fmla="*/ 2016325 h 4850718"/>
              <a:gd name="connsiteX124-759" fmla="*/ 0 w 5563679"/>
              <a:gd name="connsiteY124-760" fmla="*/ 1566131 h 4850718"/>
              <a:gd name="connsiteX125-761" fmla="*/ 0 w 5563679"/>
              <a:gd name="connsiteY125-762" fmla="*/ 0 h 4850718"/>
              <a:gd name="connsiteX0-763" fmla="*/ 0 w 5563679"/>
              <a:gd name="connsiteY0-764" fmla="*/ 0 h 4850718"/>
              <a:gd name="connsiteX1-765" fmla="*/ 5562692 w 5563679"/>
              <a:gd name="connsiteY1-766" fmla="*/ 0 h 4850718"/>
              <a:gd name="connsiteX2-767" fmla="*/ 5563679 w 5563679"/>
              <a:gd name="connsiteY2-768" fmla="*/ 2642601 h 4850718"/>
              <a:gd name="connsiteX3-769" fmla="*/ 5484876 w 5563679"/>
              <a:gd name="connsiteY3-770" fmla="*/ 2761489 h 4850718"/>
              <a:gd name="connsiteX4-771" fmla="*/ 5436806 w 5563679"/>
              <a:gd name="connsiteY4-772" fmla="*/ 2771193 h 4850718"/>
              <a:gd name="connsiteX5-773" fmla="*/ 5436806 w 5563679"/>
              <a:gd name="connsiteY5-774" fmla="*/ 2771931 h 4850718"/>
              <a:gd name="connsiteX6-775" fmla="*/ 5413326 w 5563679"/>
              <a:gd name="connsiteY6-776" fmla="*/ 2774298 h 4850718"/>
              <a:gd name="connsiteX7-777" fmla="*/ 5336262 w 5563679"/>
              <a:gd name="connsiteY7-778" fmla="*/ 2820742 h 4850718"/>
              <a:gd name="connsiteX8-779" fmla="*/ 5315097 w 5563679"/>
              <a:gd name="connsiteY8-780" fmla="*/ 2857633 h 4850718"/>
              <a:gd name="connsiteX9-781" fmla="*/ 5315097 w 5563679"/>
              <a:gd name="connsiteY9-782" fmla="*/ 2920947 h 4850718"/>
              <a:gd name="connsiteX10-783" fmla="*/ 5236294 w 5563679"/>
              <a:gd name="connsiteY10-784" fmla="*/ 3039835 h 4850718"/>
              <a:gd name="connsiteX11-785" fmla="*/ 5188224 w 5563679"/>
              <a:gd name="connsiteY11-786" fmla="*/ 3049539 h 4850718"/>
              <a:gd name="connsiteX12-787" fmla="*/ 5188224 w 5563679"/>
              <a:gd name="connsiteY12-788" fmla="*/ 3050277 h 4850718"/>
              <a:gd name="connsiteX13-789" fmla="*/ 5164744 w 5563679"/>
              <a:gd name="connsiteY13-790" fmla="*/ 3052644 h 4850718"/>
              <a:gd name="connsiteX14-791" fmla="*/ 5065015 w 5563679"/>
              <a:gd name="connsiteY14-792" fmla="*/ 3138593 h 4850718"/>
              <a:gd name="connsiteX15-793" fmla="*/ 5064995 w 5563679"/>
              <a:gd name="connsiteY15-794" fmla="*/ 3138706 h 4850718"/>
              <a:gd name="connsiteX16-795" fmla="*/ 5064995 w 5563679"/>
              <a:gd name="connsiteY16-796" fmla="*/ 3698499 h 4850718"/>
              <a:gd name="connsiteX17-797" fmla="*/ 4986192 w 5563679"/>
              <a:gd name="connsiteY17-798" fmla="*/ 3817387 h 4850718"/>
              <a:gd name="connsiteX18-799" fmla="*/ 4938122 w 5563679"/>
              <a:gd name="connsiteY18-800" fmla="*/ 3827091 h 4850718"/>
              <a:gd name="connsiteX19-801" fmla="*/ 4938122 w 5563679"/>
              <a:gd name="connsiteY19-802" fmla="*/ 3827829 h 4850718"/>
              <a:gd name="connsiteX20-803" fmla="*/ 4914642 w 5563679"/>
              <a:gd name="connsiteY20-804" fmla="*/ 3830196 h 4850718"/>
              <a:gd name="connsiteX21-805" fmla="*/ 4814913 w 5563679"/>
              <a:gd name="connsiteY21-806" fmla="*/ 3916145 h 4850718"/>
              <a:gd name="connsiteX22-807" fmla="*/ 4814662 w 5563679"/>
              <a:gd name="connsiteY22-808" fmla="*/ 3917568 h 4850718"/>
              <a:gd name="connsiteX23-809" fmla="*/ 4814662 w 5563679"/>
              <a:gd name="connsiteY23-810" fmla="*/ 4185893 h 4850718"/>
              <a:gd name="connsiteX24-811" fmla="*/ 4685635 w 5563679"/>
              <a:gd name="connsiteY24-812" fmla="*/ 4314920 h 4850718"/>
              <a:gd name="connsiteX25-813" fmla="*/ 4685636 w 5563679"/>
              <a:gd name="connsiteY25-814" fmla="*/ 4314919 h 4850718"/>
              <a:gd name="connsiteX26-815" fmla="*/ 4556609 w 5563679"/>
              <a:gd name="connsiteY26-816" fmla="*/ 4185892 h 4850718"/>
              <a:gd name="connsiteX27-817" fmla="*/ 4556609 w 5563679"/>
              <a:gd name="connsiteY27-818" fmla="*/ 3905873 h 4850718"/>
              <a:gd name="connsiteX28-819" fmla="*/ 4554606 w 5563679"/>
              <a:gd name="connsiteY28-820" fmla="*/ 3894522 h 4850718"/>
              <a:gd name="connsiteX29-821" fmla="*/ 4454877 w 5563679"/>
              <a:gd name="connsiteY29-822" fmla="*/ 3808573 h 4850718"/>
              <a:gd name="connsiteX30-823" fmla="*/ 4431397 w 5563679"/>
              <a:gd name="connsiteY30-824" fmla="*/ 3806206 h 4850718"/>
              <a:gd name="connsiteX31-825" fmla="*/ 4431397 w 5563679"/>
              <a:gd name="connsiteY31-826" fmla="*/ 3805468 h 4850718"/>
              <a:gd name="connsiteX32-827" fmla="*/ 4383327 w 5563679"/>
              <a:gd name="connsiteY32-828" fmla="*/ 3795764 h 4850718"/>
              <a:gd name="connsiteX33-829" fmla="*/ 4304524 w 5563679"/>
              <a:gd name="connsiteY33-830" fmla="*/ 3676876 h 4850718"/>
              <a:gd name="connsiteX34-831" fmla="*/ 4304524 w 5563679"/>
              <a:gd name="connsiteY34-832" fmla="*/ 3586746 h 4850718"/>
              <a:gd name="connsiteX35-833" fmla="*/ 4296135 w 5563679"/>
              <a:gd name="connsiteY35-834" fmla="*/ 3545196 h 4850718"/>
              <a:gd name="connsiteX36-835" fmla="*/ 4177248 w 5563679"/>
              <a:gd name="connsiteY36-836" fmla="*/ 3466392 h 4850718"/>
              <a:gd name="connsiteX37-837" fmla="*/ 4058361 w 5563679"/>
              <a:gd name="connsiteY37-838" fmla="*/ 3545196 h 4850718"/>
              <a:gd name="connsiteX38-839" fmla="*/ 4056171 w 5563679"/>
              <a:gd name="connsiteY38-840" fmla="*/ 3556040 h 4850718"/>
              <a:gd name="connsiteX39-841" fmla="*/ 4056171 w 5563679"/>
              <a:gd name="connsiteY39-842" fmla="*/ 3796910 h 4850718"/>
              <a:gd name="connsiteX40-843" fmla="*/ 3977368 w 5563679"/>
              <a:gd name="connsiteY40-844" fmla="*/ 3915798 h 4850718"/>
              <a:gd name="connsiteX41-845" fmla="*/ 3929298 w 5563679"/>
              <a:gd name="connsiteY41-846" fmla="*/ 3925502 h 4850718"/>
              <a:gd name="connsiteX42-847" fmla="*/ 3929298 w 5563679"/>
              <a:gd name="connsiteY42-848" fmla="*/ 3926240 h 4850718"/>
              <a:gd name="connsiteX43-849" fmla="*/ 3905818 w 5563679"/>
              <a:gd name="connsiteY43-850" fmla="*/ 3928607 h 4850718"/>
              <a:gd name="connsiteX44-851" fmla="*/ 3806089 w 5563679"/>
              <a:gd name="connsiteY44-852" fmla="*/ 4014556 h 4850718"/>
              <a:gd name="connsiteX45-853" fmla="*/ 3805837 w 5563679"/>
              <a:gd name="connsiteY45-854" fmla="*/ 4015985 h 4850718"/>
              <a:gd name="connsiteX46-855" fmla="*/ 3805837 w 5563679"/>
              <a:gd name="connsiteY46-856" fmla="*/ 4120626 h 4850718"/>
              <a:gd name="connsiteX47-857" fmla="*/ 3676810 w 5563679"/>
              <a:gd name="connsiteY47-858" fmla="*/ 4249653 h 4850718"/>
              <a:gd name="connsiteX48-859" fmla="*/ 3676811 w 5563679"/>
              <a:gd name="connsiteY48-860" fmla="*/ 4249652 h 4850718"/>
              <a:gd name="connsiteX49-861" fmla="*/ 3547784 w 5563679"/>
              <a:gd name="connsiteY49-862" fmla="*/ 4120625 h 4850718"/>
              <a:gd name="connsiteX50-863" fmla="*/ 3547783 w 5563679"/>
              <a:gd name="connsiteY50-864" fmla="*/ 4137148 h 4850718"/>
              <a:gd name="connsiteX51-865" fmla="*/ 3537645 w 5563679"/>
              <a:gd name="connsiteY51-866" fmla="*/ 4086929 h 4850718"/>
              <a:gd name="connsiteX52-867" fmla="*/ 3418757 w 5563679"/>
              <a:gd name="connsiteY52-868" fmla="*/ 4008125 h 4850718"/>
              <a:gd name="connsiteX53-869" fmla="*/ 3299870 w 5563679"/>
              <a:gd name="connsiteY53-870" fmla="*/ 4086929 h 4850718"/>
              <a:gd name="connsiteX54-871" fmla="*/ 3290106 w 5563679"/>
              <a:gd name="connsiteY54-872" fmla="*/ 4135289 h 4850718"/>
              <a:gd name="connsiteX55-873" fmla="*/ 3290106 w 5563679"/>
              <a:gd name="connsiteY55-874" fmla="*/ 4721691 h 4850718"/>
              <a:gd name="connsiteX56-875" fmla="*/ 3161079 w 5563679"/>
              <a:gd name="connsiteY56-876" fmla="*/ 4850718 h 4850718"/>
              <a:gd name="connsiteX57-877" fmla="*/ 3161080 w 5563679"/>
              <a:gd name="connsiteY57-878" fmla="*/ 4850717 h 4850718"/>
              <a:gd name="connsiteX58-879" fmla="*/ 3032053 w 5563679"/>
              <a:gd name="connsiteY58-880" fmla="*/ 4721690 h 4850718"/>
              <a:gd name="connsiteX59-881" fmla="*/ 3032052 w 5563679"/>
              <a:gd name="connsiteY59-882" fmla="*/ 3824728 h 4850718"/>
              <a:gd name="connsiteX60-883" fmla="*/ 3021914 w 5563679"/>
              <a:gd name="connsiteY60-884" fmla="*/ 3774509 h 4850718"/>
              <a:gd name="connsiteX61-885" fmla="*/ 2903026 w 5563679"/>
              <a:gd name="connsiteY61-886" fmla="*/ 3695705 h 4850718"/>
              <a:gd name="connsiteX62-887" fmla="*/ 2784139 w 5563679"/>
              <a:gd name="connsiteY62-888" fmla="*/ 3774509 h 4850718"/>
              <a:gd name="connsiteX63-889" fmla="*/ 2780541 w 5563679"/>
              <a:gd name="connsiteY63-890" fmla="*/ 3792328 h 4850718"/>
              <a:gd name="connsiteX64-891" fmla="*/ 2780541 w 5563679"/>
              <a:gd name="connsiteY64-892" fmla="*/ 4101274 h 4850718"/>
              <a:gd name="connsiteX65-893" fmla="*/ 2651514 w 5563679"/>
              <a:gd name="connsiteY65-894" fmla="*/ 4230301 h 4850718"/>
              <a:gd name="connsiteX66-895" fmla="*/ 2651515 w 5563679"/>
              <a:gd name="connsiteY66-896" fmla="*/ 4230300 h 4850718"/>
              <a:gd name="connsiteX67-897" fmla="*/ 2522488 w 5563679"/>
              <a:gd name="connsiteY67-898" fmla="*/ 4101273 h 4850718"/>
              <a:gd name="connsiteX68-899" fmla="*/ 2522488 w 5563679"/>
              <a:gd name="connsiteY68-900" fmla="*/ 4054535 h 4850718"/>
              <a:gd name="connsiteX69-901" fmla="*/ 2503819 w 5563679"/>
              <a:gd name="connsiteY69-902" fmla="*/ 4021993 h 4850718"/>
              <a:gd name="connsiteX70-903" fmla="*/ 2426754 w 5563679"/>
              <a:gd name="connsiteY70-904" fmla="*/ 3975549 h 4850718"/>
              <a:gd name="connsiteX71-905" fmla="*/ 2403274 w 5563679"/>
              <a:gd name="connsiteY71-906" fmla="*/ 3973182 h 4850718"/>
              <a:gd name="connsiteX72-907" fmla="*/ 2403274 w 5563679"/>
              <a:gd name="connsiteY72-908" fmla="*/ 3972444 h 4850718"/>
              <a:gd name="connsiteX73-909" fmla="*/ 2355204 w 5563679"/>
              <a:gd name="connsiteY73-910" fmla="*/ 3962740 h 4850718"/>
              <a:gd name="connsiteX74-911" fmla="*/ 2276401 w 5563679"/>
              <a:gd name="connsiteY74-912" fmla="*/ 3843852 h 4850718"/>
              <a:gd name="connsiteX75-913" fmla="*/ 2276401 w 5563679"/>
              <a:gd name="connsiteY75-914" fmla="*/ 3729868 h 4850718"/>
              <a:gd name="connsiteX76-915" fmla="*/ 2268012 w 5563679"/>
              <a:gd name="connsiteY76-916" fmla="*/ 3688318 h 4850718"/>
              <a:gd name="connsiteX77-917" fmla="*/ 2149125 w 5563679"/>
              <a:gd name="connsiteY77-918" fmla="*/ 3609514 h 4850718"/>
              <a:gd name="connsiteX78-919" fmla="*/ 2030238 w 5563679"/>
              <a:gd name="connsiteY78-920" fmla="*/ 3688318 h 4850718"/>
              <a:gd name="connsiteX79-921" fmla="*/ 2028048 w 5563679"/>
              <a:gd name="connsiteY79-922" fmla="*/ 3699163 h 4850718"/>
              <a:gd name="connsiteX80-923" fmla="*/ 2028048 w 5563679"/>
              <a:gd name="connsiteY80-924" fmla="*/ 3852566 h 4850718"/>
              <a:gd name="connsiteX81-925" fmla="*/ 1949245 w 5563679"/>
              <a:gd name="connsiteY81-926" fmla="*/ 3971454 h 4850718"/>
              <a:gd name="connsiteX82-927" fmla="*/ 1901175 w 5563679"/>
              <a:gd name="connsiteY82-928" fmla="*/ 3981158 h 4850718"/>
              <a:gd name="connsiteX83-929" fmla="*/ 1901175 w 5563679"/>
              <a:gd name="connsiteY83-930" fmla="*/ 3981896 h 4850718"/>
              <a:gd name="connsiteX84-931" fmla="*/ 1877695 w 5563679"/>
              <a:gd name="connsiteY84-932" fmla="*/ 3984263 h 4850718"/>
              <a:gd name="connsiteX85-933" fmla="*/ 1777966 w 5563679"/>
              <a:gd name="connsiteY85-934" fmla="*/ 4070212 h 4850718"/>
              <a:gd name="connsiteX86-935" fmla="*/ 1775762 w 5563679"/>
              <a:gd name="connsiteY86-936" fmla="*/ 4082702 h 4850718"/>
              <a:gd name="connsiteX87-937" fmla="*/ 1775762 w 5563679"/>
              <a:gd name="connsiteY87-938" fmla="*/ 4216610 h 4850718"/>
              <a:gd name="connsiteX88-939" fmla="*/ 1646735 w 5563679"/>
              <a:gd name="connsiteY88-940" fmla="*/ 4345637 h 4850718"/>
              <a:gd name="connsiteX89-941" fmla="*/ 1646736 w 5563679"/>
              <a:gd name="connsiteY89-942" fmla="*/ 4345636 h 4850718"/>
              <a:gd name="connsiteX90-943" fmla="*/ 1517709 w 5563679"/>
              <a:gd name="connsiteY90-944" fmla="*/ 4216609 h 4850718"/>
              <a:gd name="connsiteX91-945" fmla="*/ 1517709 w 5563679"/>
              <a:gd name="connsiteY91-946" fmla="*/ 3851355 h 4850718"/>
              <a:gd name="connsiteX92-947" fmla="*/ 1515505 w 5563679"/>
              <a:gd name="connsiteY92-948" fmla="*/ 3838865 h 4850718"/>
              <a:gd name="connsiteX93-949" fmla="*/ 1415776 w 5563679"/>
              <a:gd name="connsiteY93-950" fmla="*/ 3752916 h 4850718"/>
              <a:gd name="connsiteX94-951" fmla="*/ 1392296 w 5563679"/>
              <a:gd name="connsiteY94-952" fmla="*/ 3750549 h 4850718"/>
              <a:gd name="connsiteX95-953" fmla="*/ 1392296 w 5563679"/>
              <a:gd name="connsiteY95-954" fmla="*/ 3749811 h 4850718"/>
              <a:gd name="connsiteX96-955" fmla="*/ 1344226 w 5563679"/>
              <a:gd name="connsiteY96-956" fmla="*/ 3740107 h 4850718"/>
              <a:gd name="connsiteX97-957" fmla="*/ 1265423 w 5563679"/>
              <a:gd name="connsiteY97-958" fmla="*/ 3621219 h 4850718"/>
              <a:gd name="connsiteX98-959" fmla="*/ 1265423 w 5563679"/>
              <a:gd name="connsiteY98-960" fmla="*/ 3244844 h 4850718"/>
              <a:gd name="connsiteX99-961" fmla="*/ 1257034 w 5563679"/>
              <a:gd name="connsiteY99-962" fmla="*/ 3203294 h 4850718"/>
              <a:gd name="connsiteX100-963" fmla="*/ 1138147 w 5563679"/>
              <a:gd name="connsiteY100-964" fmla="*/ 3124490 h 4850718"/>
              <a:gd name="connsiteX101-965" fmla="*/ 1019260 w 5563679"/>
              <a:gd name="connsiteY101-966" fmla="*/ 3203294 h 4850718"/>
              <a:gd name="connsiteX102-967" fmla="*/ 1016586 w 5563679"/>
              <a:gd name="connsiteY102-968" fmla="*/ 3216537 h 4850718"/>
              <a:gd name="connsiteX103-969" fmla="*/ 1016586 w 5563679"/>
              <a:gd name="connsiteY103-970" fmla="*/ 3277201 h 4850718"/>
              <a:gd name="connsiteX104-971" fmla="*/ 887559 w 5563679"/>
              <a:gd name="connsiteY104-972" fmla="*/ 3406228 h 4850718"/>
              <a:gd name="connsiteX105-973" fmla="*/ 887560 w 5563679"/>
              <a:gd name="connsiteY105-974" fmla="*/ 3406227 h 4850718"/>
              <a:gd name="connsiteX106-975" fmla="*/ 758533 w 5563679"/>
              <a:gd name="connsiteY106-976" fmla="*/ 3277200 h 4850718"/>
              <a:gd name="connsiteX107-977" fmla="*/ 758533 w 5563679"/>
              <a:gd name="connsiteY107-978" fmla="*/ 3136420 h 4850718"/>
              <a:gd name="connsiteX108-979" fmla="*/ 737116 w 5563679"/>
              <a:gd name="connsiteY108-980" fmla="*/ 3099088 h 4850718"/>
              <a:gd name="connsiteX109-981" fmla="*/ 660051 w 5563679"/>
              <a:gd name="connsiteY109-982" fmla="*/ 3052644 h 4850718"/>
              <a:gd name="connsiteX110-983" fmla="*/ 636571 w 5563679"/>
              <a:gd name="connsiteY110-984" fmla="*/ 3050277 h 4850718"/>
              <a:gd name="connsiteX111-985" fmla="*/ 636571 w 5563679"/>
              <a:gd name="connsiteY111-986" fmla="*/ 3049539 h 4850718"/>
              <a:gd name="connsiteX112-987" fmla="*/ 588501 w 5563679"/>
              <a:gd name="connsiteY112-988" fmla="*/ 3039835 h 4850718"/>
              <a:gd name="connsiteX113-989" fmla="*/ 509698 w 5563679"/>
              <a:gd name="connsiteY113-990" fmla="*/ 2920947 h 4850718"/>
              <a:gd name="connsiteX114-991" fmla="*/ 509698 w 5563679"/>
              <a:gd name="connsiteY114-992" fmla="*/ 1975689 h 4850718"/>
              <a:gd name="connsiteX115-993" fmla="*/ 501309 w 5563679"/>
              <a:gd name="connsiteY115-994" fmla="*/ 1934140 h 4850718"/>
              <a:gd name="connsiteX116-995" fmla="*/ 382422 w 5563679"/>
              <a:gd name="connsiteY116-996" fmla="*/ 1855336 h 4850718"/>
              <a:gd name="connsiteX117-997" fmla="*/ 263535 w 5563679"/>
              <a:gd name="connsiteY117-998" fmla="*/ 1934140 h 4850718"/>
              <a:gd name="connsiteX118-999" fmla="*/ 258053 w 5563679"/>
              <a:gd name="connsiteY118-1000" fmla="*/ 1961291 h 4850718"/>
              <a:gd name="connsiteX119-1001" fmla="*/ 258053 w 5563679"/>
              <a:gd name="connsiteY119-1002" fmla="*/ 2016326 h 4850718"/>
              <a:gd name="connsiteX120-1003" fmla="*/ 129026 w 5563679"/>
              <a:gd name="connsiteY120-1004" fmla="*/ 2145353 h 4850718"/>
              <a:gd name="connsiteX121-1005" fmla="*/ 129027 w 5563679"/>
              <a:gd name="connsiteY121-1006" fmla="*/ 2145352 h 4850718"/>
              <a:gd name="connsiteX122-1007" fmla="*/ 0 w 5563679"/>
              <a:gd name="connsiteY122-1008" fmla="*/ 2016325 h 4850718"/>
              <a:gd name="connsiteX123-1009" fmla="*/ 0 w 5563679"/>
              <a:gd name="connsiteY123-1010" fmla="*/ 1566131 h 4850718"/>
              <a:gd name="connsiteX124-1011" fmla="*/ 0 w 5563679"/>
              <a:gd name="connsiteY124-1012" fmla="*/ 0 h 48507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7"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1" fmla="*/ 1087705 w 5563679"/>
              <a:gd name="connsiteY0-2" fmla="*/ 0 h 5550115"/>
              <a:gd name="connsiteX1-3" fmla="*/ 1157844 w 5563679"/>
              <a:gd name="connsiteY1-4" fmla="*/ 0 h 5550115"/>
              <a:gd name="connsiteX2-5" fmla="*/ 1161143 w 5563679"/>
              <a:gd name="connsiteY2-6" fmla="*/ 499 h 5550115"/>
              <a:gd name="connsiteX3-7" fmla="*/ 1241661 w 5563679"/>
              <a:gd name="connsiteY3-8" fmla="*/ 73502 h 5550115"/>
              <a:gd name="connsiteX4-9" fmla="*/ 1244335 w 5563679"/>
              <a:gd name="connsiteY4-10" fmla="*/ 86745 h 5550115"/>
              <a:gd name="connsiteX5-11" fmla="*/ 1244335 w 5563679"/>
              <a:gd name="connsiteY5-12" fmla="*/ 147409 h 5550115"/>
              <a:gd name="connsiteX6-13" fmla="*/ 1373362 w 5563679"/>
              <a:gd name="connsiteY6-14" fmla="*/ 276436 h 5550115"/>
              <a:gd name="connsiteX7-15" fmla="*/ 1373361 w 5563679"/>
              <a:gd name="connsiteY7-16" fmla="*/ 276435 h 5550115"/>
              <a:gd name="connsiteX8-17" fmla="*/ 1390772 w 5563679"/>
              <a:gd name="connsiteY8-18" fmla="*/ 272920 h 5550115"/>
              <a:gd name="connsiteX9-19" fmla="*/ 1399039 w 5563679"/>
              <a:gd name="connsiteY9-20" fmla="*/ 274589 h 5550115"/>
              <a:gd name="connsiteX10-21" fmla="*/ 1399039 w 5563679"/>
              <a:gd name="connsiteY10-22" fmla="*/ 275327 h 5550115"/>
              <a:gd name="connsiteX11-23" fmla="*/ 1422519 w 5563679"/>
              <a:gd name="connsiteY11-24" fmla="*/ 277694 h 5550115"/>
              <a:gd name="connsiteX12-25" fmla="*/ 1522248 w 5563679"/>
              <a:gd name="connsiteY12-26" fmla="*/ 363643 h 5550115"/>
              <a:gd name="connsiteX13-27" fmla="*/ 1522268 w 5563679"/>
              <a:gd name="connsiteY13-28" fmla="*/ 363756 h 5550115"/>
              <a:gd name="connsiteX14-29" fmla="*/ 1522268 w 5563679"/>
              <a:gd name="connsiteY14-30" fmla="*/ 923549 h 5550115"/>
              <a:gd name="connsiteX15-31" fmla="*/ 1601071 w 5563679"/>
              <a:gd name="connsiteY15-32" fmla="*/ 1042437 h 5550115"/>
              <a:gd name="connsiteX16-33" fmla="*/ 1649141 w 5563679"/>
              <a:gd name="connsiteY16-34" fmla="*/ 1052141 h 5550115"/>
              <a:gd name="connsiteX17-35" fmla="*/ 1649141 w 5563679"/>
              <a:gd name="connsiteY17-36" fmla="*/ 1052879 h 5550115"/>
              <a:gd name="connsiteX18-37" fmla="*/ 1672621 w 5563679"/>
              <a:gd name="connsiteY18-38" fmla="*/ 1055246 h 5550115"/>
              <a:gd name="connsiteX19-39" fmla="*/ 1772350 w 5563679"/>
              <a:gd name="connsiteY19-40" fmla="*/ 1141195 h 5550115"/>
              <a:gd name="connsiteX20-41" fmla="*/ 1772601 w 5563679"/>
              <a:gd name="connsiteY20-42" fmla="*/ 1142618 h 5550115"/>
              <a:gd name="connsiteX21-43" fmla="*/ 1772601 w 5563679"/>
              <a:gd name="connsiteY21-44" fmla="*/ 1410943 h 5550115"/>
              <a:gd name="connsiteX22-45" fmla="*/ 1901628 w 5563679"/>
              <a:gd name="connsiteY22-46" fmla="*/ 1539970 h 5550115"/>
              <a:gd name="connsiteX23-47" fmla="*/ 1901627 w 5563679"/>
              <a:gd name="connsiteY23-48" fmla="*/ 1539969 h 5550115"/>
              <a:gd name="connsiteX24-49" fmla="*/ 2030654 w 5563679"/>
              <a:gd name="connsiteY24-50" fmla="*/ 1410942 h 5550115"/>
              <a:gd name="connsiteX25-51" fmla="*/ 2030654 w 5563679"/>
              <a:gd name="connsiteY25-52" fmla="*/ 1130923 h 5550115"/>
              <a:gd name="connsiteX26-53" fmla="*/ 2032657 w 5563679"/>
              <a:gd name="connsiteY26-54" fmla="*/ 1119572 h 5550115"/>
              <a:gd name="connsiteX27-55" fmla="*/ 2132386 w 5563679"/>
              <a:gd name="connsiteY27-56" fmla="*/ 1033623 h 5550115"/>
              <a:gd name="connsiteX28-57" fmla="*/ 2155866 w 5563679"/>
              <a:gd name="connsiteY28-58" fmla="*/ 1031256 h 5550115"/>
              <a:gd name="connsiteX29-59" fmla="*/ 2155866 w 5563679"/>
              <a:gd name="connsiteY29-60" fmla="*/ 1030518 h 5550115"/>
              <a:gd name="connsiteX30-61" fmla="*/ 2203936 w 5563679"/>
              <a:gd name="connsiteY30-62" fmla="*/ 1020814 h 5550115"/>
              <a:gd name="connsiteX31-63" fmla="*/ 2282739 w 5563679"/>
              <a:gd name="connsiteY31-64" fmla="*/ 901926 h 5550115"/>
              <a:gd name="connsiteX32-65" fmla="*/ 2282739 w 5563679"/>
              <a:gd name="connsiteY32-66" fmla="*/ 811796 h 5550115"/>
              <a:gd name="connsiteX33-67" fmla="*/ 2291128 w 5563679"/>
              <a:gd name="connsiteY33-68" fmla="*/ 770246 h 5550115"/>
              <a:gd name="connsiteX34-69" fmla="*/ 2410015 w 5563679"/>
              <a:gd name="connsiteY34-70" fmla="*/ 691442 h 5550115"/>
              <a:gd name="connsiteX35-71" fmla="*/ 2528902 w 5563679"/>
              <a:gd name="connsiteY35-72" fmla="*/ 770246 h 5550115"/>
              <a:gd name="connsiteX36-73" fmla="*/ 2531092 w 5563679"/>
              <a:gd name="connsiteY36-74" fmla="*/ 781090 h 5550115"/>
              <a:gd name="connsiteX37-75" fmla="*/ 2531092 w 5563679"/>
              <a:gd name="connsiteY37-76" fmla="*/ 1021960 h 5550115"/>
              <a:gd name="connsiteX38-77" fmla="*/ 2609895 w 5563679"/>
              <a:gd name="connsiteY38-78" fmla="*/ 1140848 h 5550115"/>
              <a:gd name="connsiteX39-79" fmla="*/ 2657965 w 5563679"/>
              <a:gd name="connsiteY39-80" fmla="*/ 1150552 h 5550115"/>
              <a:gd name="connsiteX40-81" fmla="*/ 2657965 w 5563679"/>
              <a:gd name="connsiteY40-82" fmla="*/ 1151290 h 5550115"/>
              <a:gd name="connsiteX41-83" fmla="*/ 2681445 w 5563679"/>
              <a:gd name="connsiteY41-84" fmla="*/ 1153657 h 5550115"/>
              <a:gd name="connsiteX42-85" fmla="*/ 2781174 w 5563679"/>
              <a:gd name="connsiteY42-86" fmla="*/ 1239606 h 5550115"/>
              <a:gd name="connsiteX43-87" fmla="*/ 2781426 w 5563679"/>
              <a:gd name="connsiteY43-88" fmla="*/ 1241035 h 5550115"/>
              <a:gd name="connsiteX44-89" fmla="*/ 2781426 w 5563679"/>
              <a:gd name="connsiteY44-90" fmla="*/ 1345676 h 5550115"/>
              <a:gd name="connsiteX45-91" fmla="*/ 2910453 w 5563679"/>
              <a:gd name="connsiteY45-92" fmla="*/ 1474703 h 5550115"/>
              <a:gd name="connsiteX46-93" fmla="*/ 2910452 w 5563679"/>
              <a:gd name="connsiteY46-94" fmla="*/ 1474702 h 5550115"/>
              <a:gd name="connsiteX47-95" fmla="*/ 3039479 w 5563679"/>
              <a:gd name="connsiteY47-96" fmla="*/ 1345675 h 5550115"/>
              <a:gd name="connsiteX48-97" fmla="*/ 3039479 w 5563679"/>
              <a:gd name="connsiteY48-98" fmla="*/ 0 h 5550115"/>
              <a:gd name="connsiteX49-99" fmla="*/ 3039480 w 5563679"/>
              <a:gd name="connsiteY49-100" fmla="*/ 0 h 5550115"/>
              <a:gd name="connsiteX50-101" fmla="*/ 3039480 w 5563679"/>
              <a:gd name="connsiteY50-102" fmla="*/ 1362198 h 5550115"/>
              <a:gd name="connsiteX51-103" fmla="*/ 3049618 w 5563679"/>
              <a:gd name="connsiteY51-104" fmla="*/ 1311979 h 5550115"/>
              <a:gd name="connsiteX52-105" fmla="*/ 3168506 w 5563679"/>
              <a:gd name="connsiteY52-106" fmla="*/ 1233175 h 5550115"/>
              <a:gd name="connsiteX53-107" fmla="*/ 3287393 w 5563679"/>
              <a:gd name="connsiteY53-108" fmla="*/ 1311979 h 5550115"/>
              <a:gd name="connsiteX54-109" fmla="*/ 3297157 w 5563679"/>
              <a:gd name="connsiteY54-110" fmla="*/ 1360339 h 5550115"/>
              <a:gd name="connsiteX55-111" fmla="*/ 3297157 w 5563679"/>
              <a:gd name="connsiteY55-112" fmla="*/ 1946741 h 5550115"/>
              <a:gd name="connsiteX56-113" fmla="*/ 3426184 w 5563679"/>
              <a:gd name="connsiteY56-114" fmla="*/ 2075768 h 5550115"/>
              <a:gd name="connsiteX57-115" fmla="*/ 3426183 w 5563679"/>
              <a:gd name="connsiteY57-116" fmla="*/ 2075767 h 5550115"/>
              <a:gd name="connsiteX58-117" fmla="*/ 3555210 w 5563679"/>
              <a:gd name="connsiteY58-118" fmla="*/ 1946740 h 5550115"/>
              <a:gd name="connsiteX59-119" fmla="*/ 3555211 w 5563679"/>
              <a:gd name="connsiteY59-120" fmla="*/ 1049778 h 5550115"/>
              <a:gd name="connsiteX60-121" fmla="*/ 3565349 w 5563679"/>
              <a:gd name="connsiteY60-122" fmla="*/ 999559 h 5550115"/>
              <a:gd name="connsiteX61-123" fmla="*/ 3684237 w 5563679"/>
              <a:gd name="connsiteY61-124" fmla="*/ 920755 h 5550115"/>
              <a:gd name="connsiteX62-125" fmla="*/ 3803124 w 5563679"/>
              <a:gd name="connsiteY62-126" fmla="*/ 999559 h 5550115"/>
              <a:gd name="connsiteX63-127" fmla="*/ 3806722 w 5563679"/>
              <a:gd name="connsiteY63-128" fmla="*/ 1017378 h 5550115"/>
              <a:gd name="connsiteX64-129" fmla="*/ 3806722 w 5563679"/>
              <a:gd name="connsiteY64-130" fmla="*/ 1326324 h 5550115"/>
              <a:gd name="connsiteX65-131" fmla="*/ 3935749 w 5563679"/>
              <a:gd name="connsiteY65-132" fmla="*/ 1455351 h 5550115"/>
              <a:gd name="connsiteX66-133" fmla="*/ 3935748 w 5563679"/>
              <a:gd name="connsiteY66-134" fmla="*/ 1455350 h 5550115"/>
              <a:gd name="connsiteX67-135" fmla="*/ 4064775 w 5563679"/>
              <a:gd name="connsiteY67-136" fmla="*/ 1326323 h 5550115"/>
              <a:gd name="connsiteX68-137" fmla="*/ 4064775 w 5563679"/>
              <a:gd name="connsiteY68-138" fmla="*/ 1279585 h 5550115"/>
              <a:gd name="connsiteX69-139" fmla="*/ 4083444 w 5563679"/>
              <a:gd name="connsiteY69-140" fmla="*/ 1247043 h 5550115"/>
              <a:gd name="connsiteX70-141" fmla="*/ 4160509 w 5563679"/>
              <a:gd name="connsiteY70-142" fmla="*/ 1200599 h 5550115"/>
              <a:gd name="connsiteX71-143" fmla="*/ 4183989 w 5563679"/>
              <a:gd name="connsiteY71-144" fmla="*/ 1198232 h 5550115"/>
              <a:gd name="connsiteX72-145" fmla="*/ 4183989 w 5563679"/>
              <a:gd name="connsiteY72-146" fmla="*/ 1197494 h 5550115"/>
              <a:gd name="connsiteX73-147" fmla="*/ 4232059 w 5563679"/>
              <a:gd name="connsiteY73-148" fmla="*/ 1187790 h 5550115"/>
              <a:gd name="connsiteX74-149" fmla="*/ 4310862 w 5563679"/>
              <a:gd name="connsiteY74-150" fmla="*/ 1068902 h 5550115"/>
              <a:gd name="connsiteX75-151" fmla="*/ 4310862 w 5563679"/>
              <a:gd name="connsiteY75-152" fmla="*/ 954918 h 5550115"/>
              <a:gd name="connsiteX76-153" fmla="*/ 4319251 w 5563679"/>
              <a:gd name="connsiteY76-154" fmla="*/ 913368 h 5550115"/>
              <a:gd name="connsiteX77-155" fmla="*/ 4438138 w 5563679"/>
              <a:gd name="connsiteY77-156" fmla="*/ 834564 h 5550115"/>
              <a:gd name="connsiteX78-157" fmla="*/ 4557025 w 5563679"/>
              <a:gd name="connsiteY78-158" fmla="*/ 913368 h 5550115"/>
              <a:gd name="connsiteX79-159" fmla="*/ 4559215 w 5563679"/>
              <a:gd name="connsiteY79-160" fmla="*/ 924213 h 5550115"/>
              <a:gd name="connsiteX80-161" fmla="*/ 4559215 w 5563679"/>
              <a:gd name="connsiteY80-162" fmla="*/ 1077616 h 5550115"/>
              <a:gd name="connsiteX81-163" fmla="*/ 4638018 w 5563679"/>
              <a:gd name="connsiteY81-164" fmla="*/ 1196504 h 5550115"/>
              <a:gd name="connsiteX82-165" fmla="*/ 4686088 w 5563679"/>
              <a:gd name="connsiteY82-166" fmla="*/ 1206208 h 5550115"/>
              <a:gd name="connsiteX83-167" fmla="*/ 4686088 w 5563679"/>
              <a:gd name="connsiteY83-168" fmla="*/ 1206946 h 5550115"/>
              <a:gd name="connsiteX84-169" fmla="*/ 4709568 w 5563679"/>
              <a:gd name="connsiteY84-170" fmla="*/ 1209313 h 5550115"/>
              <a:gd name="connsiteX85-171" fmla="*/ 4809296 w 5563679"/>
              <a:gd name="connsiteY85-172" fmla="*/ 1295262 h 5550115"/>
              <a:gd name="connsiteX86-173" fmla="*/ 4811500 w 5563679"/>
              <a:gd name="connsiteY86-174" fmla="*/ 1307752 h 5550115"/>
              <a:gd name="connsiteX87-175" fmla="*/ 4811500 w 5563679"/>
              <a:gd name="connsiteY87-176" fmla="*/ 1441660 h 5550115"/>
              <a:gd name="connsiteX88-177" fmla="*/ 4940527 w 5563679"/>
              <a:gd name="connsiteY88-178" fmla="*/ 1570687 h 5550115"/>
              <a:gd name="connsiteX89-179" fmla="*/ 4940526 w 5563679"/>
              <a:gd name="connsiteY89-180" fmla="*/ 1570686 h 5550115"/>
              <a:gd name="connsiteX90-181" fmla="*/ 5069553 w 5563679"/>
              <a:gd name="connsiteY90-182" fmla="*/ 1441659 h 5550115"/>
              <a:gd name="connsiteX91-183" fmla="*/ 5069553 w 5563679"/>
              <a:gd name="connsiteY91-184" fmla="*/ 1076405 h 5550115"/>
              <a:gd name="connsiteX92-185" fmla="*/ 5071757 w 5563679"/>
              <a:gd name="connsiteY92-186" fmla="*/ 1063915 h 5550115"/>
              <a:gd name="connsiteX93-187" fmla="*/ 5171486 w 5563679"/>
              <a:gd name="connsiteY93-188" fmla="*/ 977966 h 5550115"/>
              <a:gd name="connsiteX94-189" fmla="*/ 5194966 w 5563679"/>
              <a:gd name="connsiteY94-190" fmla="*/ 975599 h 5550115"/>
              <a:gd name="connsiteX95-191" fmla="*/ 5194966 w 5563679"/>
              <a:gd name="connsiteY95-192" fmla="*/ 974861 h 5550115"/>
              <a:gd name="connsiteX96-193" fmla="*/ 5243036 w 5563679"/>
              <a:gd name="connsiteY96-194" fmla="*/ 965157 h 5550115"/>
              <a:gd name="connsiteX97-195" fmla="*/ 5321839 w 5563679"/>
              <a:gd name="connsiteY97-196" fmla="*/ 846269 h 5550115"/>
              <a:gd name="connsiteX98-197" fmla="*/ 5321839 w 5563679"/>
              <a:gd name="connsiteY98-198" fmla="*/ 469894 h 5550115"/>
              <a:gd name="connsiteX99-199" fmla="*/ 5330228 w 5563679"/>
              <a:gd name="connsiteY99-200" fmla="*/ 428344 h 5550115"/>
              <a:gd name="connsiteX100-201" fmla="*/ 5449115 w 5563679"/>
              <a:gd name="connsiteY100-202" fmla="*/ 349540 h 5550115"/>
              <a:gd name="connsiteX101-203" fmla="*/ 5548678 w 5563679"/>
              <a:gd name="connsiteY101-204" fmla="*/ 396494 h 5550115"/>
              <a:gd name="connsiteX102-205" fmla="*/ 5562692 w 5563679"/>
              <a:gd name="connsiteY102-206" fmla="*/ 419592 h 5550115"/>
              <a:gd name="connsiteX103-207" fmla="*/ 5562692 w 5563679"/>
              <a:gd name="connsiteY103-208" fmla="*/ 2265528 h 5550115"/>
              <a:gd name="connsiteX104-209" fmla="*/ 5563679 w 5563679"/>
              <a:gd name="connsiteY104-210" fmla="*/ 2265528 h 5550115"/>
              <a:gd name="connsiteX105-211" fmla="*/ 5563679 w 5563679"/>
              <a:gd name="connsiteY105-212" fmla="*/ 3341998 h 5550115"/>
              <a:gd name="connsiteX106-213" fmla="*/ 5484876 w 5563679"/>
              <a:gd name="connsiteY106-214" fmla="*/ 3460886 h 5550115"/>
              <a:gd name="connsiteX107-215" fmla="*/ 5436806 w 5563679"/>
              <a:gd name="connsiteY107-216" fmla="*/ 3470590 h 5550115"/>
              <a:gd name="connsiteX108-217" fmla="*/ 5436806 w 5563679"/>
              <a:gd name="connsiteY108-218" fmla="*/ 3471328 h 5550115"/>
              <a:gd name="connsiteX109-219" fmla="*/ 5413326 w 5563679"/>
              <a:gd name="connsiteY109-220" fmla="*/ 3473695 h 5550115"/>
              <a:gd name="connsiteX110-221" fmla="*/ 5336262 w 5563679"/>
              <a:gd name="connsiteY110-222" fmla="*/ 3520139 h 5550115"/>
              <a:gd name="connsiteX111-223" fmla="*/ 5315097 w 5563679"/>
              <a:gd name="connsiteY111-224" fmla="*/ 3557030 h 5550115"/>
              <a:gd name="connsiteX112-225" fmla="*/ 5315097 w 5563679"/>
              <a:gd name="connsiteY112-226" fmla="*/ 3620344 h 5550115"/>
              <a:gd name="connsiteX113-227" fmla="*/ 5236294 w 5563679"/>
              <a:gd name="connsiteY113-228" fmla="*/ 3739232 h 5550115"/>
              <a:gd name="connsiteX114-229" fmla="*/ 5188224 w 5563679"/>
              <a:gd name="connsiteY114-230" fmla="*/ 3748936 h 5550115"/>
              <a:gd name="connsiteX115-231" fmla="*/ 5188224 w 5563679"/>
              <a:gd name="connsiteY115-232" fmla="*/ 3749674 h 5550115"/>
              <a:gd name="connsiteX116-233" fmla="*/ 5164744 w 5563679"/>
              <a:gd name="connsiteY116-234" fmla="*/ 3752041 h 5550115"/>
              <a:gd name="connsiteX117-235" fmla="*/ 5065015 w 5563679"/>
              <a:gd name="connsiteY117-236" fmla="*/ 3837990 h 5550115"/>
              <a:gd name="connsiteX118-237" fmla="*/ 5064995 w 5563679"/>
              <a:gd name="connsiteY118-238" fmla="*/ 3838103 h 5550115"/>
              <a:gd name="connsiteX119-239" fmla="*/ 5064995 w 5563679"/>
              <a:gd name="connsiteY119-240" fmla="*/ 4397896 h 5550115"/>
              <a:gd name="connsiteX120-241" fmla="*/ 4986192 w 5563679"/>
              <a:gd name="connsiteY120-242" fmla="*/ 4516784 h 5550115"/>
              <a:gd name="connsiteX121-243" fmla="*/ 4938122 w 5563679"/>
              <a:gd name="connsiteY121-244" fmla="*/ 4526488 h 5550115"/>
              <a:gd name="connsiteX122-245" fmla="*/ 4938122 w 5563679"/>
              <a:gd name="connsiteY122-246" fmla="*/ 4527226 h 5550115"/>
              <a:gd name="connsiteX123-247" fmla="*/ 4914642 w 5563679"/>
              <a:gd name="connsiteY123-248" fmla="*/ 4529593 h 5550115"/>
              <a:gd name="connsiteX124-249" fmla="*/ 4814913 w 5563679"/>
              <a:gd name="connsiteY124-250" fmla="*/ 4615542 h 5550115"/>
              <a:gd name="connsiteX125-251" fmla="*/ 4814662 w 5563679"/>
              <a:gd name="connsiteY125-252" fmla="*/ 4616965 h 5550115"/>
              <a:gd name="connsiteX126-253" fmla="*/ 4814662 w 5563679"/>
              <a:gd name="connsiteY126-254" fmla="*/ 4885290 h 5550115"/>
              <a:gd name="connsiteX127-255" fmla="*/ 4685635 w 5563679"/>
              <a:gd name="connsiteY127-256" fmla="*/ 5014317 h 5550115"/>
              <a:gd name="connsiteX128-257" fmla="*/ 4685636 w 5563679"/>
              <a:gd name="connsiteY128-258" fmla="*/ 5014316 h 5550115"/>
              <a:gd name="connsiteX129-259" fmla="*/ 4556609 w 5563679"/>
              <a:gd name="connsiteY129-260" fmla="*/ 4885289 h 5550115"/>
              <a:gd name="connsiteX130-261" fmla="*/ 4556609 w 5563679"/>
              <a:gd name="connsiteY130-262" fmla="*/ 4605270 h 5550115"/>
              <a:gd name="connsiteX131-263" fmla="*/ 4554606 w 5563679"/>
              <a:gd name="connsiteY131-264" fmla="*/ 4593919 h 5550115"/>
              <a:gd name="connsiteX132-265" fmla="*/ 4454877 w 5563679"/>
              <a:gd name="connsiteY132-266" fmla="*/ 4507970 h 5550115"/>
              <a:gd name="connsiteX133-267" fmla="*/ 4431397 w 5563679"/>
              <a:gd name="connsiteY133-268" fmla="*/ 4505603 h 5550115"/>
              <a:gd name="connsiteX134-269" fmla="*/ 4431397 w 5563679"/>
              <a:gd name="connsiteY134-270" fmla="*/ 4504865 h 5550115"/>
              <a:gd name="connsiteX135-271" fmla="*/ 4383327 w 5563679"/>
              <a:gd name="connsiteY135-272" fmla="*/ 4495161 h 5550115"/>
              <a:gd name="connsiteX136-273" fmla="*/ 4304524 w 5563679"/>
              <a:gd name="connsiteY136-274" fmla="*/ 4376273 h 5550115"/>
              <a:gd name="connsiteX137-275" fmla="*/ 4304524 w 5563679"/>
              <a:gd name="connsiteY137-276" fmla="*/ 4286143 h 5550115"/>
              <a:gd name="connsiteX138-277" fmla="*/ 4296135 w 5563679"/>
              <a:gd name="connsiteY138-278" fmla="*/ 4244593 h 5550115"/>
              <a:gd name="connsiteX139-279" fmla="*/ 4177248 w 5563679"/>
              <a:gd name="connsiteY139-280" fmla="*/ 4165789 h 5550115"/>
              <a:gd name="connsiteX140-281" fmla="*/ 4058361 w 5563679"/>
              <a:gd name="connsiteY140-282" fmla="*/ 4244593 h 5550115"/>
              <a:gd name="connsiteX141-283" fmla="*/ 4056171 w 5563679"/>
              <a:gd name="connsiteY141-284" fmla="*/ 4255437 h 5550115"/>
              <a:gd name="connsiteX142-285" fmla="*/ 4056171 w 5563679"/>
              <a:gd name="connsiteY142-286" fmla="*/ 4496307 h 5550115"/>
              <a:gd name="connsiteX143-287" fmla="*/ 3977368 w 5563679"/>
              <a:gd name="connsiteY143-288" fmla="*/ 4615195 h 5550115"/>
              <a:gd name="connsiteX144-289" fmla="*/ 3929298 w 5563679"/>
              <a:gd name="connsiteY144-290" fmla="*/ 4624899 h 5550115"/>
              <a:gd name="connsiteX145-291" fmla="*/ 3929298 w 5563679"/>
              <a:gd name="connsiteY145-292" fmla="*/ 4625637 h 5550115"/>
              <a:gd name="connsiteX146-293" fmla="*/ 3905818 w 5563679"/>
              <a:gd name="connsiteY146-294" fmla="*/ 4628004 h 5550115"/>
              <a:gd name="connsiteX147-295" fmla="*/ 3806089 w 5563679"/>
              <a:gd name="connsiteY147-296" fmla="*/ 4713953 h 5550115"/>
              <a:gd name="connsiteX148-297" fmla="*/ 3805837 w 5563679"/>
              <a:gd name="connsiteY148-298" fmla="*/ 4715382 h 5550115"/>
              <a:gd name="connsiteX149-299" fmla="*/ 3805837 w 5563679"/>
              <a:gd name="connsiteY149-300" fmla="*/ 4820023 h 5550115"/>
              <a:gd name="connsiteX150-301" fmla="*/ 3676810 w 5563679"/>
              <a:gd name="connsiteY150-302" fmla="*/ 4949050 h 5550115"/>
              <a:gd name="connsiteX151-303" fmla="*/ 3676811 w 5563679"/>
              <a:gd name="connsiteY151-304" fmla="*/ 4949049 h 5550115"/>
              <a:gd name="connsiteX152-305" fmla="*/ 3547784 w 5563679"/>
              <a:gd name="connsiteY152-306" fmla="*/ 4820022 h 5550115"/>
              <a:gd name="connsiteX153-307" fmla="*/ 3547784 w 5563679"/>
              <a:gd name="connsiteY153-308" fmla="*/ 2265528 h 5550115"/>
              <a:gd name="connsiteX154-309" fmla="*/ 3547783 w 5563679"/>
              <a:gd name="connsiteY154-310" fmla="*/ 4836545 h 5550115"/>
              <a:gd name="connsiteX155-311" fmla="*/ 3537645 w 5563679"/>
              <a:gd name="connsiteY155-312" fmla="*/ 4786326 h 5550115"/>
              <a:gd name="connsiteX156-313" fmla="*/ 3418757 w 5563679"/>
              <a:gd name="connsiteY156-314" fmla="*/ 4707522 h 5550115"/>
              <a:gd name="connsiteX157-315" fmla="*/ 3299870 w 5563679"/>
              <a:gd name="connsiteY157-316" fmla="*/ 4786326 h 5550115"/>
              <a:gd name="connsiteX158-317" fmla="*/ 3290106 w 5563679"/>
              <a:gd name="connsiteY158-318" fmla="*/ 4834686 h 5550115"/>
              <a:gd name="connsiteX159-319" fmla="*/ 3290106 w 5563679"/>
              <a:gd name="connsiteY159-320" fmla="*/ 5421088 h 5550115"/>
              <a:gd name="connsiteX160-321" fmla="*/ 3161079 w 5563679"/>
              <a:gd name="connsiteY160-322" fmla="*/ 5550115 h 5550115"/>
              <a:gd name="connsiteX161-323" fmla="*/ 3161080 w 5563679"/>
              <a:gd name="connsiteY161-324" fmla="*/ 5550114 h 5550115"/>
              <a:gd name="connsiteX162-325" fmla="*/ 3032053 w 5563679"/>
              <a:gd name="connsiteY162-326" fmla="*/ 5421087 h 5550115"/>
              <a:gd name="connsiteX163-327" fmla="*/ 3032053 w 5563679"/>
              <a:gd name="connsiteY163-328" fmla="*/ 2265528 h 5550115"/>
              <a:gd name="connsiteX164-329" fmla="*/ 3032052 w 5563679"/>
              <a:gd name="connsiteY164-330" fmla="*/ 4524125 h 5550115"/>
              <a:gd name="connsiteX165-331" fmla="*/ 3021914 w 5563679"/>
              <a:gd name="connsiteY165-332" fmla="*/ 4473906 h 5550115"/>
              <a:gd name="connsiteX166-333" fmla="*/ 2903026 w 5563679"/>
              <a:gd name="connsiteY166-334" fmla="*/ 4395102 h 5550115"/>
              <a:gd name="connsiteX167-335" fmla="*/ 2784139 w 5563679"/>
              <a:gd name="connsiteY167-336" fmla="*/ 4473906 h 5550115"/>
              <a:gd name="connsiteX168-337" fmla="*/ 2780541 w 5563679"/>
              <a:gd name="connsiteY168-338" fmla="*/ 4491725 h 5550115"/>
              <a:gd name="connsiteX169-339" fmla="*/ 2780541 w 5563679"/>
              <a:gd name="connsiteY169-340" fmla="*/ 4800671 h 5550115"/>
              <a:gd name="connsiteX170-341" fmla="*/ 2651514 w 5563679"/>
              <a:gd name="connsiteY170-342" fmla="*/ 4929698 h 5550115"/>
              <a:gd name="connsiteX171-343" fmla="*/ 2651515 w 5563679"/>
              <a:gd name="connsiteY171-344" fmla="*/ 4929697 h 5550115"/>
              <a:gd name="connsiteX172-345" fmla="*/ 2522488 w 5563679"/>
              <a:gd name="connsiteY172-346" fmla="*/ 4800670 h 5550115"/>
              <a:gd name="connsiteX173-347" fmla="*/ 2522488 w 5563679"/>
              <a:gd name="connsiteY173-348" fmla="*/ 4753932 h 5550115"/>
              <a:gd name="connsiteX174-349" fmla="*/ 2503819 w 5563679"/>
              <a:gd name="connsiteY174-350" fmla="*/ 4721390 h 5550115"/>
              <a:gd name="connsiteX175-351" fmla="*/ 2426754 w 5563679"/>
              <a:gd name="connsiteY175-352" fmla="*/ 4674946 h 5550115"/>
              <a:gd name="connsiteX176-353" fmla="*/ 2403274 w 5563679"/>
              <a:gd name="connsiteY176-354" fmla="*/ 4672579 h 5550115"/>
              <a:gd name="connsiteX177-355" fmla="*/ 2403274 w 5563679"/>
              <a:gd name="connsiteY177-356" fmla="*/ 4671841 h 5550115"/>
              <a:gd name="connsiteX178-357" fmla="*/ 2355204 w 5563679"/>
              <a:gd name="connsiteY178-358" fmla="*/ 4662137 h 5550115"/>
              <a:gd name="connsiteX179-359" fmla="*/ 2276401 w 5563679"/>
              <a:gd name="connsiteY179-360" fmla="*/ 4543249 h 5550115"/>
              <a:gd name="connsiteX180-361" fmla="*/ 2276401 w 5563679"/>
              <a:gd name="connsiteY180-362" fmla="*/ 4429265 h 5550115"/>
              <a:gd name="connsiteX181-363" fmla="*/ 2268012 w 5563679"/>
              <a:gd name="connsiteY181-364" fmla="*/ 4387715 h 5550115"/>
              <a:gd name="connsiteX182-365" fmla="*/ 2149125 w 5563679"/>
              <a:gd name="connsiteY182-366" fmla="*/ 4308911 h 5550115"/>
              <a:gd name="connsiteX183-367" fmla="*/ 2030238 w 5563679"/>
              <a:gd name="connsiteY183-368" fmla="*/ 4387715 h 5550115"/>
              <a:gd name="connsiteX184-369" fmla="*/ 2028048 w 5563679"/>
              <a:gd name="connsiteY184-370" fmla="*/ 4398560 h 5550115"/>
              <a:gd name="connsiteX185-371" fmla="*/ 2028048 w 5563679"/>
              <a:gd name="connsiteY185-372" fmla="*/ 4551963 h 5550115"/>
              <a:gd name="connsiteX186-373" fmla="*/ 1949245 w 5563679"/>
              <a:gd name="connsiteY186-374" fmla="*/ 4670851 h 5550115"/>
              <a:gd name="connsiteX187-375" fmla="*/ 1901175 w 5563679"/>
              <a:gd name="connsiteY187-376" fmla="*/ 4680555 h 5550115"/>
              <a:gd name="connsiteX188-377" fmla="*/ 1901175 w 5563679"/>
              <a:gd name="connsiteY188-378" fmla="*/ 4681293 h 5550115"/>
              <a:gd name="connsiteX189-379" fmla="*/ 1877695 w 5563679"/>
              <a:gd name="connsiteY189-380" fmla="*/ 4683660 h 5550115"/>
              <a:gd name="connsiteX190-381" fmla="*/ 1777966 w 5563679"/>
              <a:gd name="connsiteY190-382" fmla="*/ 4769609 h 5550115"/>
              <a:gd name="connsiteX191-383" fmla="*/ 1775762 w 5563679"/>
              <a:gd name="connsiteY191-384" fmla="*/ 4782099 h 5550115"/>
              <a:gd name="connsiteX192-385" fmla="*/ 1775762 w 5563679"/>
              <a:gd name="connsiteY192-386" fmla="*/ 4916007 h 5550115"/>
              <a:gd name="connsiteX193-387" fmla="*/ 1646735 w 5563679"/>
              <a:gd name="connsiteY193-388" fmla="*/ 5045034 h 5550115"/>
              <a:gd name="connsiteX194-389" fmla="*/ 1646736 w 5563679"/>
              <a:gd name="connsiteY194-390" fmla="*/ 5045033 h 5550115"/>
              <a:gd name="connsiteX195-391" fmla="*/ 1517709 w 5563679"/>
              <a:gd name="connsiteY195-392" fmla="*/ 4916006 h 5550115"/>
              <a:gd name="connsiteX196-393" fmla="*/ 1517709 w 5563679"/>
              <a:gd name="connsiteY196-394" fmla="*/ 4550752 h 5550115"/>
              <a:gd name="connsiteX197-395" fmla="*/ 1515505 w 5563679"/>
              <a:gd name="connsiteY197-396" fmla="*/ 4538262 h 5550115"/>
              <a:gd name="connsiteX198-397" fmla="*/ 1415776 w 5563679"/>
              <a:gd name="connsiteY198-398" fmla="*/ 4452313 h 5550115"/>
              <a:gd name="connsiteX199-399" fmla="*/ 1392296 w 5563679"/>
              <a:gd name="connsiteY199-400" fmla="*/ 4449946 h 5550115"/>
              <a:gd name="connsiteX200-401" fmla="*/ 1392296 w 5563679"/>
              <a:gd name="connsiteY200-402" fmla="*/ 4449208 h 5550115"/>
              <a:gd name="connsiteX201-403" fmla="*/ 1344226 w 5563679"/>
              <a:gd name="connsiteY201-404" fmla="*/ 4439504 h 5550115"/>
              <a:gd name="connsiteX202-405" fmla="*/ 1265423 w 5563679"/>
              <a:gd name="connsiteY202-406" fmla="*/ 4320616 h 5550115"/>
              <a:gd name="connsiteX203-407" fmla="*/ 1265423 w 5563679"/>
              <a:gd name="connsiteY203-408" fmla="*/ 3944241 h 5550115"/>
              <a:gd name="connsiteX204-409" fmla="*/ 1257034 w 5563679"/>
              <a:gd name="connsiteY204-410" fmla="*/ 3902691 h 5550115"/>
              <a:gd name="connsiteX205-411" fmla="*/ 1138147 w 5563679"/>
              <a:gd name="connsiteY205-412" fmla="*/ 3823887 h 5550115"/>
              <a:gd name="connsiteX206-413" fmla="*/ 1019260 w 5563679"/>
              <a:gd name="connsiteY206-414" fmla="*/ 3902691 h 5550115"/>
              <a:gd name="connsiteX207-415" fmla="*/ 1016586 w 5563679"/>
              <a:gd name="connsiteY207-416" fmla="*/ 3915934 h 5550115"/>
              <a:gd name="connsiteX208-417" fmla="*/ 1016586 w 5563679"/>
              <a:gd name="connsiteY208-418" fmla="*/ 3976598 h 5550115"/>
              <a:gd name="connsiteX209-419" fmla="*/ 887559 w 5563679"/>
              <a:gd name="connsiteY209-420" fmla="*/ 4105625 h 5550115"/>
              <a:gd name="connsiteX210-421" fmla="*/ 887560 w 5563679"/>
              <a:gd name="connsiteY210-422" fmla="*/ 4105624 h 5550115"/>
              <a:gd name="connsiteX211-423" fmla="*/ 758533 w 5563679"/>
              <a:gd name="connsiteY211-424" fmla="*/ 3976597 h 5550115"/>
              <a:gd name="connsiteX212-425" fmla="*/ 758533 w 5563679"/>
              <a:gd name="connsiteY212-426" fmla="*/ 3835817 h 5550115"/>
              <a:gd name="connsiteX213-427" fmla="*/ 737116 w 5563679"/>
              <a:gd name="connsiteY213-428" fmla="*/ 3798485 h 5550115"/>
              <a:gd name="connsiteX214-429" fmla="*/ 660051 w 5563679"/>
              <a:gd name="connsiteY214-430" fmla="*/ 3752041 h 5550115"/>
              <a:gd name="connsiteX215-431" fmla="*/ 636571 w 5563679"/>
              <a:gd name="connsiteY215-432" fmla="*/ 3749674 h 5550115"/>
              <a:gd name="connsiteX216-433" fmla="*/ 636571 w 5563679"/>
              <a:gd name="connsiteY216-434" fmla="*/ 3748936 h 5550115"/>
              <a:gd name="connsiteX217-435" fmla="*/ 588501 w 5563679"/>
              <a:gd name="connsiteY217-436" fmla="*/ 3739232 h 5550115"/>
              <a:gd name="connsiteX218-437" fmla="*/ 509698 w 5563679"/>
              <a:gd name="connsiteY218-438" fmla="*/ 3620344 h 5550115"/>
              <a:gd name="connsiteX219-439" fmla="*/ 509698 w 5563679"/>
              <a:gd name="connsiteY219-440" fmla="*/ 2675086 h 5550115"/>
              <a:gd name="connsiteX220-441" fmla="*/ 501309 w 5563679"/>
              <a:gd name="connsiteY220-442" fmla="*/ 2633537 h 5550115"/>
              <a:gd name="connsiteX221-443" fmla="*/ 382422 w 5563679"/>
              <a:gd name="connsiteY221-444" fmla="*/ 2554733 h 5550115"/>
              <a:gd name="connsiteX222-445" fmla="*/ 263535 w 5563679"/>
              <a:gd name="connsiteY222-446" fmla="*/ 2633537 h 5550115"/>
              <a:gd name="connsiteX223-447" fmla="*/ 258053 w 5563679"/>
              <a:gd name="connsiteY223-448" fmla="*/ 2660688 h 5550115"/>
              <a:gd name="connsiteX224-449" fmla="*/ 258053 w 5563679"/>
              <a:gd name="connsiteY224-450" fmla="*/ 2715723 h 5550115"/>
              <a:gd name="connsiteX225-451" fmla="*/ 129026 w 5563679"/>
              <a:gd name="connsiteY225-452" fmla="*/ 2844750 h 5550115"/>
              <a:gd name="connsiteX226-453" fmla="*/ 129027 w 5563679"/>
              <a:gd name="connsiteY226-454" fmla="*/ 2844749 h 5550115"/>
              <a:gd name="connsiteX227-455" fmla="*/ 0 w 5563679"/>
              <a:gd name="connsiteY227-456" fmla="*/ 2715722 h 5550115"/>
              <a:gd name="connsiteX228-457" fmla="*/ 0 w 5563679"/>
              <a:gd name="connsiteY228-458" fmla="*/ 2265528 h 5550115"/>
              <a:gd name="connsiteX229-459" fmla="*/ 0 w 5563679"/>
              <a:gd name="connsiteY229-460" fmla="*/ 546839 h 5550115"/>
              <a:gd name="connsiteX230-461" fmla="*/ 12233 w 5563679"/>
              <a:gd name="connsiteY230-462" fmla="*/ 526676 h 5550115"/>
              <a:gd name="connsiteX231-463" fmla="*/ 111797 w 5563679"/>
              <a:gd name="connsiteY231-464" fmla="*/ 479722 h 5550115"/>
              <a:gd name="connsiteX232-465" fmla="*/ 230684 w 5563679"/>
              <a:gd name="connsiteY232-466" fmla="*/ 558526 h 5550115"/>
              <a:gd name="connsiteX233-467" fmla="*/ 232874 w 5563679"/>
              <a:gd name="connsiteY233-468" fmla="*/ 569371 h 5550115"/>
              <a:gd name="connsiteX234-469" fmla="*/ 232874 w 5563679"/>
              <a:gd name="connsiteY234-470" fmla="*/ 722774 h 5550115"/>
              <a:gd name="connsiteX235-471" fmla="*/ 311677 w 5563679"/>
              <a:gd name="connsiteY235-472" fmla="*/ 841662 h 5550115"/>
              <a:gd name="connsiteX236-473" fmla="*/ 359747 w 5563679"/>
              <a:gd name="connsiteY236-474" fmla="*/ 851366 h 5550115"/>
              <a:gd name="connsiteX237-475" fmla="*/ 359747 w 5563679"/>
              <a:gd name="connsiteY237-476" fmla="*/ 852104 h 5550115"/>
              <a:gd name="connsiteX238-477" fmla="*/ 383227 w 5563679"/>
              <a:gd name="connsiteY238-478" fmla="*/ 854471 h 5550115"/>
              <a:gd name="connsiteX239-479" fmla="*/ 482956 w 5563679"/>
              <a:gd name="connsiteY239-480" fmla="*/ 940420 h 5550115"/>
              <a:gd name="connsiteX240-481" fmla="*/ 485160 w 5563679"/>
              <a:gd name="connsiteY240-482" fmla="*/ 952910 h 5550115"/>
              <a:gd name="connsiteX241-483" fmla="*/ 485160 w 5563679"/>
              <a:gd name="connsiteY241-484" fmla="*/ 1086818 h 5550115"/>
              <a:gd name="connsiteX242-485" fmla="*/ 614186 w 5563679"/>
              <a:gd name="connsiteY242-486" fmla="*/ 1215845 h 5550115"/>
              <a:gd name="connsiteX243-487" fmla="*/ 614185 w 5563679"/>
              <a:gd name="connsiteY243-488" fmla="*/ 1215844 h 5550115"/>
              <a:gd name="connsiteX244-489" fmla="*/ 743212 w 5563679"/>
              <a:gd name="connsiteY244-490" fmla="*/ 1086817 h 5550115"/>
              <a:gd name="connsiteX245-491" fmla="*/ 743212 w 5563679"/>
              <a:gd name="connsiteY245-492" fmla="*/ 721563 h 5550115"/>
              <a:gd name="connsiteX246-493" fmla="*/ 745416 w 5563679"/>
              <a:gd name="connsiteY246-494" fmla="*/ 709073 h 5550115"/>
              <a:gd name="connsiteX247-495" fmla="*/ 845145 w 5563679"/>
              <a:gd name="connsiteY247-496" fmla="*/ 623124 h 5550115"/>
              <a:gd name="connsiteX248-497" fmla="*/ 868625 w 5563679"/>
              <a:gd name="connsiteY248-498" fmla="*/ 620757 h 5550115"/>
              <a:gd name="connsiteX249-499" fmla="*/ 868625 w 5563679"/>
              <a:gd name="connsiteY249-500" fmla="*/ 620019 h 5550115"/>
              <a:gd name="connsiteX250-501" fmla="*/ 916695 w 5563679"/>
              <a:gd name="connsiteY250-502" fmla="*/ 610315 h 5550115"/>
              <a:gd name="connsiteX251-503" fmla="*/ 995498 w 5563679"/>
              <a:gd name="connsiteY251-504" fmla="*/ 491427 h 5550115"/>
              <a:gd name="connsiteX252-505" fmla="*/ 995498 w 5563679"/>
              <a:gd name="connsiteY252-506" fmla="*/ 115052 h 5550115"/>
              <a:gd name="connsiteX253-507" fmla="*/ 1003887 w 5563679"/>
              <a:gd name="connsiteY253-508" fmla="*/ 73502 h 5550115"/>
              <a:gd name="connsiteX254-509" fmla="*/ 1084406 w 5563679"/>
              <a:gd name="connsiteY254-510" fmla="*/ 499 h 5550115"/>
              <a:gd name="connsiteX255-511" fmla="*/ 1087705 w 5563679"/>
              <a:gd name="connsiteY255-512" fmla="*/ 0 h 5550115"/>
              <a:gd name="connsiteX0-513" fmla="*/ 1087705 w 5563679"/>
              <a:gd name="connsiteY0-514" fmla="*/ 0 h 5550115"/>
              <a:gd name="connsiteX1-515" fmla="*/ 1157844 w 5563679"/>
              <a:gd name="connsiteY1-516" fmla="*/ 0 h 5550115"/>
              <a:gd name="connsiteX2-517" fmla="*/ 1161143 w 5563679"/>
              <a:gd name="connsiteY2-518" fmla="*/ 499 h 5550115"/>
              <a:gd name="connsiteX3-519" fmla="*/ 1241661 w 5563679"/>
              <a:gd name="connsiteY3-520" fmla="*/ 73502 h 5550115"/>
              <a:gd name="connsiteX4-521" fmla="*/ 1244335 w 5563679"/>
              <a:gd name="connsiteY4-522" fmla="*/ 86745 h 5550115"/>
              <a:gd name="connsiteX5-523" fmla="*/ 1244335 w 5563679"/>
              <a:gd name="connsiteY5-524" fmla="*/ 147409 h 5550115"/>
              <a:gd name="connsiteX6-525" fmla="*/ 1373362 w 5563679"/>
              <a:gd name="connsiteY6-526" fmla="*/ 276436 h 5550115"/>
              <a:gd name="connsiteX7-527" fmla="*/ 1373361 w 5563679"/>
              <a:gd name="connsiteY7-528" fmla="*/ 276435 h 5550115"/>
              <a:gd name="connsiteX8-529" fmla="*/ 1390772 w 5563679"/>
              <a:gd name="connsiteY8-530" fmla="*/ 272920 h 5550115"/>
              <a:gd name="connsiteX9-531" fmla="*/ 1399039 w 5563679"/>
              <a:gd name="connsiteY9-532" fmla="*/ 274589 h 5550115"/>
              <a:gd name="connsiteX10-533" fmla="*/ 1399039 w 5563679"/>
              <a:gd name="connsiteY10-534" fmla="*/ 275327 h 5550115"/>
              <a:gd name="connsiteX11-535" fmla="*/ 1422519 w 5563679"/>
              <a:gd name="connsiteY11-536" fmla="*/ 277694 h 5550115"/>
              <a:gd name="connsiteX12-537" fmla="*/ 1522248 w 5563679"/>
              <a:gd name="connsiteY12-538" fmla="*/ 363643 h 5550115"/>
              <a:gd name="connsiteX13-539" fmla="*/ 1522268 w 5563679"/>
              <a:gd name="connsiteY13-540" fmla="*/ 363756 h 5550115"/>
              <a:gd name="connsiteX14-541" fmla="*/ 1522268 w 5563679"/>
              <a:gd name="connsiteY14-542" fmla="*/ 923549 h 5550115"/>
              <a:gd name="connsiteX15-543" fmla="*/ 1601071 w 5563679"/>
              <a:gd name="connsiteY15-544" fmla="*/ 1042437 h 5550115"/>
              <a:gd name="connsiteX16-545" fmla="*/ 1649141 w 5563679"/>
              <a:gd name="connsiteY16-546" fmla="*/ 1052141 h 5550115"/>
              <a:gd name="connsiteX17-547" fmla="*/ 1649141 w 5563679"/>
              <a:gd name="connsiteY17-548" fmla="*/ 1052879 h 5550115"/>
              <a:gd name="connsiteX18-549" fmla="*/ 1672621 w 5563679"/>
              <a:gd name="connsiteY18-550" fmla="*/ 1055246 h 5550115"/>
              <a:gd name="connsiteX19-551" fmla="*/ 1772350 w 5563679"/>
              <a:gd name="connsiteY19-552" fmla="*/ 1141195 h 5550115"/>
              <a:gd name="connsiteX20-553" fmla="*/ 1772601 w 5563679"/>
              <a:gd name="connsiteY20-554" fmla="*/ 1142618 h 5550115"/>
              <a:gd name="connsiteX21-555" fmla="*/ 1772601 w 5563679"/>
              <a:gd name="connsiteY21-556" fmla="*/ 1410943 h 5550115"/>
              <a:gd name="connsiteX22-557" fmla="*/ 1901628 w 5563679"/>
              <a:gd name="connsiteY22-558" fmla="*/ 1539970 h 5550115"/>
              <a:gd name="connsiteX23-559" fmla="*/ 1901627 w 5563679"/>
              <a:gd name="connsiteY23-560" fmla="*/ 1539969 h 5550115"/>
              <a:gd name="connsiteX24-561" fmla="*/ 2030654 w 5563679"/>
              <a:gd name="connsiteY24-562" fmla="*/ 1410942 h 5550115"/>
              <a:gd name="connsiteX25-563" fmla="*/ 2030654 w 5563679"/>
              <a:gd name="connsiteY25-564" fmla="*/ 1130923 h 5550115"/>
              <a:gd name="connsiteX26-565" fmla="*/ 2032657 w 5563679"/>
              <a:gd name="connsiteY26-566" fmla="*/ 1119572 h 5550115"/>
              <a:gd name="connsiteX27-567" fmla="*/ 2132386 w 5563679"/>
              <a:gd name="connsiteY27-568" fmla="*/ 1033623 h 5550115"/>
              <a:gd name="connsiteX28-569" fmla="*/ 2155866 w 5563679"/>
              <a:gd name="connsiteY28-570" fmla="*/ 1031256 h 5550115"/>
              <a:gd name="connsiteX29-571" fmla="*/ 2155866 w 5563679"/>
              <a:gd name="connsiteY29-572" fmla="*/ 1030518 h 5550115"/>
              <a:gd name="connsiteX30-573" fmla="*/ 2203936 w 5563679"/>
              <a:gd name="connsiteY30-574" fmla="*/ 1020814 h 5550115"/>
              <a:gd name="connsiteX31-575" fmla="*/ 2282739 w 5563679"/>
              <a:gd name="connsiteY31-576" fmla="*/ 901926 h 5550115"/>
              <a:gd name="connsiteX32-577" fmla="*/ 2282739 w 5563679"/>
              <a:gd name="connsiteY32-578" fmla="*/ 811796 h 5550115"/>
              <a:gd name="connsiteX33-579" fmla="*/ 2291128 w 5563679"/>
              <a:gd name="connsiteY33-580" fmla="*/ 770246 h 5550115"/>
              <a:gd name="connsiteX34-581" fmla="*/ 2410015 w 5563679"/>
              <a:gd name="connsiteY34-582" fmla="*/ 691442 h 5550115"/>
              <a:gd name="connsiteX35-583" fmla="*/ 2528902 w 5563679"/>
              <a:gd name="connsiteY35-584" fmla="*/ 770246 h 5550115"/>
              <a:gd name="connsiteX36-585" fmla="*/ 2531092 w 5563679"/>
              <a:gd name="connsiteY36-586" fmla="*/ 781090 h 5550115"/>
              <a:gd name="connsiteX37-587" fmla="*/ 2531092 w 5563679"/>
              <a:gd name="connsiteY37-588" fmla="*/ 1021960 h 5550115"/>
              <a:gd name="connsiteX38-589" fmla="*/ 2609895 w 5563679"/>
              <a:gd name="connsiteY38-590" fmla="*/ 1140848 h 5550115"/>
              <a:gd name="connsiteX39-591" fmla="*/ 2657965 w 5563679"/>
              <a:gd name="connsiteY39-592" fmla="*/ 1150552 h 5550115"/>
              <a:gd name="connsiteX40-593" fmla="*/ 2657965 w 5563679"/>
              <a:gd name="connsiteY40-594" fmla="*/ 1151290 h 5550115"/>
              <a:gd name="connsiteX41-595" fmla="*/ 2681445 w 5563679"/>
              <a:gd name="connsiteY41-596" fmla="*/ 1153657 h 5550115"/>
              <a:gd name="connsiteX42-597" fmla="*/ 2781174 w 5563679"/>
              <a:gd name="connsiteY42-598" fmla="*/ 1239606 h 5550115"/>
              <a:gd name="connsiteX43-599" fmla="*/ 2781426 w 5563679"/>
              <a:gd name="connsiteY43-600" fmla="*/ 1241035 h 5550115"/>
              <a:gd name="connsiteX44-601" fmla="*/ 2781426 w 5563679"/>
              <a:gd name="connsiteY44-602" fmla="*/ 1345676 h 5550115"/>
              <a:gd name="connsiteX45-603" fmla="*/ 2910453 w 5563679"/>
              <a:gd name="connsiteY45-604" fmla="*/ 1474703 h 5550115"/>
              <a:gd name="connsiteX46-605" fmla="*/ 2910452 w 5563679"/>
              <a:gd name="connsiteY46-606" fmla="*/ 1474702 h 5550115"/>
              <a:gd name="connsiteX47-607" fmla="*/ 3039479 w 5563679"/>
              <a:gd name="connsiteY47-608" fmla="*/ 1345675 h 5550115"/>
              <a:gd name="connsiteX48-609" fmla="*/ 3039479 w 5563679"/>
              <a:gd name="connsiteY48-610" fmla="*/ 0 h 5550115"/>
              <a:gd name="connsiteX49-611" fmla="*/ 3039480 w 5563679"/>
              <a:gd name="connsiteY49-612" fmla="*/ 1362198 h 5550115"/>
              <a:gd name="connsiteX50-613" fmla="*/ 3049618 w 5563679"/>
              <a:gd name="connsiteY50-614" fmla="*/ 1311979 h 5550115"/>
              <a:gd name="connsiteX51-615" fmla="*/ 3168506 w 5563679"/>
              <a:gd name="connsiteY51-616" fmla="*/ 1233175 h 5550115"/>
              <a:gd name="connsiteX52-617" fmla="*/ 3287393 w 5563679"/>
              <a:gd name="connsiteY52-618" fmla="*/ 1311979 h 5550115"/>
              <a:gd name="connsiteX53-619" fmla="*/ 3297157 w 5563679"/>
              <a:gd name="connsiteY53-620" fmla="*/ 1360339 h 5550115"/>
              <a:gd name="connsiteX54-621" fmla="*/ 3297157 w 5563679"/>
              <a:gd name="connsiteY54-622" fmla="*/ 1946741 h 5550115"/>
              <a:gd name="connsiteX55-623" fmla="*/ 3426184 w 5563679"/>
              <a:gd name="connsiteY55-624" fmla="*/ 2075768 h 5550115"/>
              <a:gd name="connsiteX56-625" fmla="*/ 3426183 w 5563679"/>
              <a:gd name="connsiteY56-626" fmla="*/ 2075767 h 5550115"/>
              <a:gd name="connsiteX57-627" fmla="*/ 3555210 w 5563679"/>
              <a:gd name="connsiteY57-628" fmla="*/ 1946740 h 5550115"/>
              <a:gd name="connsiteX58-629" fmla="*/ 3555211 w 5563679"/>
              <a:gd name="connsiteY58-630" fmla="*/ 1049778 h 5550115"/>
              <a:gd name="connsiteX59-631" fmla="*/ 3565349 w 5563679"/>
              <a:gd name="connsiteY59-632" fmla="*/ 999559 h 5550115"/>
              <a:gd name="connsiteX60-633" fmla="*/ 3684237 w 5563679"/>
              <a:gd name="connsiteY60-634" fmla="*/ 920755 h 5550115"/>
              <a:gd name="connsiteX61-635" fmla="*/ 3803124 w 5563679"/>
              <a:gd name="connsiteY61-636" fmla="*/ 999559 h 5550115"/>
              <a:gd name="connsiteX62-637" fmla="*/ 3806722 w 5563679"/>
              <a:gd name="connsiteY62-638" fmla="*/ 1017378 h 5550115"/>
              <a:gd name="connsiteX63-639" fmla="*/ 3806722 w 5563679"/>
              <a:gd name="connsiteY63-640" fmla="*/ 1326324 h 5550115"/>
              <a:gd name="connsiteX64-641" fmla="*/ 3935749 w 5563679"/>
              <a:gd name="connsiteY64-642" fmla="*/ 1455351 h 5550115"/>
              <a:gd name="connsiteX65-643" fmla="*/ 3935748 w 5563679"/>
              <a:gd name="connsiteY65-644" fmla="*/ 1455350 h 5550115"/>
              <a:gd name="connsiteX66-645" fmla="*/ 4064775 w 5563679"/>
              <a:gd name="connsiteY66-646" fmla="*/ 1326323 h 5550115"/>
              <a:gd name="connsiteX67-647" fmla="*/ 4064775 w 5563679"/>
              <a:gd name="connsiteY67-648" fmla="*/ 1279585 h 5550115"/>
              <a:gd name="connsiteX68-649" fmla="*/ 4083444 w 5563679"/>
              <a:gd name="connsiteY68-650" fmla="*/ 1247043 h 5550115"/>
              <a:gd name="connsiteX69-651" fmla="*/ 4160509 w 5563679"/>
              <a:gd name="connsiteY69-652" fmla="*/ 1200599 h 5550115"/>
              <a:gd name="connsiteX70-653" fmla="*/ 4183989 w 5563679"/>
              <a:gd name="connsiteY70-654" fmla="*/ 1198232 h 5550115"/>
              <a:gd name="connsiteX71-655" fmla="*/ 4183989 w 5563679"/>
              <a:gd name="connsiteY71-656" fmla="*/ 1197494 h 5550115"/>
              <a:gd name="connsiteX72-657" fmla="*/ 4232059 w 5563679"/>
              <a:gd name="connsiteY72-658" fmla="*/ 1187790 h 5550115"/>
              <a:gd name="connsiteX73-659" fmla="*/ 4310862 w 5563679"/>
              <a:gd name="connsiteY73-660" fmla="*/ 1068902 h 5550115"/>
              <a:gd name="connsiteX74-661" fmla="*/ 4310862 w 5563679"/>
              <a:gd name="connsiteY74-662" fmla="*/ 954918 h 5550115"/>
              <a:gd name="connsiteX75-663" fmla="*/ 4319251 w 5563679"/>
              <a:gd name="connsiteY75-664" fmla="*/ 913368 h 5550115"/>
              <a:gd name="connsiteX76-665" fmla="*/ 4438138 w 5563679"/>
              <a:gd name="connsiteY76-666" fmla="*/ 834564 h 5550115"/>
              <a:gd name="connsiteX77-667" fmla="*/ 4557025 w 5563679"/>
              <a:gd name="connsiteY77-668" fmla="*/ 913368 h 5550115"/>
              <a:gd name="connsiteX78-669" fmla="*/ 4559215 w 5563679"/>
              <a:gd name="connsiteY78-670" fmla="*/ 924213 h 5550115"/>
              <a:gd name="connsiteX79-671" fmla="*/ 4559215 w 5563679"/>
              <a:gd name="connsiteY79-672" fmla="*/ 1077616 h 5550115"/>
              <a:gd name="connsiteX80-673" fmla="*/ 4638018 w 5563679"/>
              <a:gd name="connsiteY80-674" fmla="*/ 1196504 h 5550115"/>
              <a:gd name="connsiteX81-675" fmla="*/ 4686088 w 5563679"/>
              <a:gd name="connsiteY81-676" fmla="*/ 1206208 h 5550115"/>
              <a:gd name="connsiteX82-677" fmla="*/ 4686088 w 5563679"/>
              <a:gd name="connsiteY82-678" fmla="*/ 1206946 h 5550115"/>
              <a:gd name="connsiteX83-679" fmla="*/ 4709568 w 5563679"/>
              <a:gd name="connsiteY83-680" fmla="*/ 1209313 h 5550115"/>
              <a:gd name="connsiteX84-681" fmla="*/ 4809296 w 5563679"/>
              <a:gd name="connsiteY84-682" fmla="*/ 1295262 h 5550115"/>
              <a:gd name="connsiteX85-683" fmla="*/ 4811500 w 5563679"/>
              <a:gd name="connsiteY85-684" fmla="*/ 1307752 h 5550115"/>
              <a:gd name="connsiteX86-685" fmla="*/ 4811500 w 5563679"/>
              <a:gd name="connsiteY86-686" fmla="*/ 1441660 h 5550115"/>
              <a:gd name="connsiteX87-687" fmla="*/ 4940527 w 5563679"/>
              <a:gd name="connsiteY87-688" fmla="*/ 1570687 h 5550115"/>
              <a:gd name="connsiteX88-689" fmla="*/ 4940526 w 5563679"/>
              <a:gd name="connsiteY88-690" fmla="*/ 1570686 h 5550115"/>
              <a:gd name="connsiteX89-691" fmla="*/ 5069553 w 5563679"/>
              <a:gd name="connsiteY89-692" fmla="*/ 1441659 h 5550115"/>
              <a:gd name="connsiteX90-693" fmla="*/ 5069553 w 5563679"/>
              <a:gd name="connsiteY90-694" fmla="*/ 1076405 h 5550115"/>
              <a:gd name="connsiteX91-695" fmla="*/ 5071757 w 5563679"/>
              <a:gd name="connsiteY91-696" fmla="*/ 1063915 h 5550115"/>
              <a:gd name="connsiteX92-697" fmla="*/ 5171486 w 5563679"/>
              <a:gd name="connsiteY92-698" fmla="*/ 977966 h 5550115"/>
              <a:gd name="connsiteX93-699" fmla="*/ 5194966 w 5563679"/>
              <a:gd name="connsiteY93-700" fmla="*/ 975599 h 5550115"/>
              <a:gd name="connsiteX94-701" fmla="*/ 5194966 w 5563679"/>
              <a:gd name="connsiteY94-702" fmla="*/ 974861 h 5550115"/>
              <a:gd name="connsiteX95-703" fmla="*/ 5243036 w 5563679"/>
              <a:gd name="connsiteY95-704" fmla="*/ 965157 h 5550115"/>
              <a:gd name="connsiteX96-705" fmla="*/ 5321839 w 5563679"/>
              <a:gd name="connsiteY96-706" fmla="*/ 846269 h 5550115"/>
              <a:gd name="connsiteX97-707" fmla="*/ 5321839 w 5563679"/>
              <a:gd name="connsiteY97-708" fmla="*/ 469894 h 5550115"/>
              <a:gd name="connsiteX98-709" fmla="*/ 5330228 w 5563679"/>
              <a:gd name="connsiteY98-710" fmla="*/ 428344 h 5550115"/>
              <a:gd name="connsiteX99-711" fmla="*/ 5449115 w 5563679"/>
              <a:gd name="connsiteY99-712" fmla="*/ 349540 h 5550115"/>
              <a:gd name="connsiteX100-713" fmla="*/ 5548678 w 5563679"/>
              <a:gd name="connsiteY100-714" fmla="*/ 396494 h 5550115"/>
              <a:gd name="connsiteX101-715" fmla="*/ 5562692 w 5563679"/>
              <a:gd name="connsiteY101-716" fmla="*/ 419592 h 5550115"/>
              <a:gd name="connsiteX102-717" fmla="*/ 5562692 w 5563679"/>
              <a:gd name="connsiteY102-718" fmla="*/ 2265528 h 5550115"/>
              <a:gd name="connsiteX103-719" fmla="*/ 5563679 w 5563679"/>
              <a:gd name="connsiteY103-720" fmla="*/ 2265528 h 5550115"/>
              <a:gd name="connsiteX104-721" fmla="*/ 5563679 w 5563679"/>
              <a:gd name="connsiteY104-722" fmla="*/ 3341998 h 5550115"/>
              <a:gd name="connsiteX105-723" fmla="*/ 5484876 w 5563679"/>
              <a:gd name="connsiteY105-724" fmla="*/ 3460886 h 5550115"/>
              <a:gd name="connsiteX106-725" fmla="*/ 5436806 w 5563679"/>
              <a:gd name="connsiteY106-726" fmla="*/ 3470590 h 5550115"/>
              <a:gd name="connsiteX107-727" fmla="*/ 5436806 w 5563679"/>
              <a:gd name="connsiteY107-728" fmla="*/ 3471328 h 5550115"/>
              <a:gd name="connsiteX108-729" fmla="*/ 5413326 w 5563679"/>
              <a:gd name="connsiteY108-730" fmla="*/ 3473695 h 5550115"/>
              <a:gd name="connsiteX109-731" fmla="*/ 5336262 w 5563679"/>
              <a:gd name="connsiteY109-732" fmla="*/ 3520139 h 5550115"/>
              <a:gd name="connsiteX110-733" fmla="*/ 5315097 w 5563679"/>
              <a:gd name="connsiteY110-734" fmla="*/ 3557030 h 5550115"/>
              <a:gd name="connsiteX111-735" fmla="*/ 5315097 w 5563679"/>
              <a:gd name="connsiteY111-736" fmla="*/ 3620344 h 5550115"/>
              <a:gd name="connsiteX112-737" fmla="*/ 5236294 w 5563679"/>
              <a:gd name="connsiteY112-738" fmla="*/ 3739232 h 5550115"/>
              <a:gd name="connsiteX113-739" fmla="*/ 5188224 w 5563679"/>
              <a:gd name="connsiteY113-740" fmla="*/ 3748936 h 5550115"/>
              <a:gd name="connsiteX114-741" fmla="*/ 5188224 w 5563679"/>
              <a:gd name="connsiteY114-742" fmla="*/ 3749674 h 5550115"/>
              <a:gd name="connsiteX115-743" fmla="*/ 5164744 w 5563679"/>
              <a:gd name="connsiteY115-744" fmla="*/ 3752041 h 5550115"/>
              <a:gd name="connsiteX116-745" fmla="*/ 5065015 w 5563679"/>
              <a:gd name="connsiteY116-746" fmla="*/ 3837990 h 5550115"/>
              <a:gd name="connsiteX117-747" fmla="*/ 5064995 w 5563679"/>
              <a:gd name="connsiteY117-748" fmla="*/ 3838103 h 5550115"/>
              <a:gd name="connsiteX118-749" fmla="*/ 5064995 w 5563679"/>
              <a:gd name="connsiteY118-750" fmla="*/ 4397896 h 5550115"/>
              <a:gd name="connsiteX119-751" fmla="*/ 4986192 w 5563679"/>
              <a:gd name="connsiteY119-752" fmla="*/ 4516784 h 5550115"/>
              <a:gd name="connsiteX120-753" fmla="*/ 4938122 w 5563679"/>
              <a:gd name="connsiteY120-754" fmla="*/ 4526488 h 5550115"/>
              <a:gd name="connsiteX121-755" fmla="*/ 4938122 w 5563679"/>
              <a:gd name="connsiteY121-756" fmla="*/ 4527226 h 5550115"/>
              <a:gd name="connsiteX122-757" fmla="*/ 4914642 w 5563679"/>
              <a:gd name="connsiteY122-758" fmla="*/ 4529593 h 5550115"/>
              <a:gd name="connsiteX123-759" fmla="*/ 4814913 w 5563679"/>
              <a:gd name="connsiteY123-760" fmla="*/ 4615542 h 5550115"/>
              <a:gd name="connsiteX124-761" fmla="*/ 4814662 w 5563679"/>
              <a:gd name="connsiteY124-762" fmla="*/ 4616965 h 5550115"/>
              <a:gd name="connsiteX125-763" fmla="*/ 4814662 w 5563679"/>
              <a:gd name="connsiteY125-764" fmla="*/ 4885290 h 5550115"/>
              <a:gd name="connsiteX126-765" fmla="*/ 4685635 w 5563679"/>
              <a:gd name="connsiteY126-766" fmla="*/ 5014317 h 5550115"/>
              <a:gd name="connsiteX127-767" fmla="*/ 4685636 w 5563679"/>
              <a:gd name="connsiteY127-768" fmla="*/ 5014316 h 5550115"/>
              <a:gd name="connsiteX128-769" fmla="*/ 4556609 w 5563679"/>
              <a:gd name="connsiteY128-770" fmla="*/ 4885289 h 5550115"/>
              <a:gd name="connsiteX129-771" fmla="*/ 4556609 w 5563679"/>
              <a:gd name="connsiteY129-772" fmla="*/ 4605270 h 5550115"/>
              <a:gd name="connsiteX130-773" fmla="*/ 4554606 w 5563679"/>
              <a:gd name="connsiteY130-774" fmla="*/ 4593919 h 5550115"/>
              <a:gd name="connsiteX131-775" fmla="*/ 4454877 w 5563679"/>
              <a:gd name="connsiteY131-776" fmla="*/ 4507970 h 5550115"/>
              <a:gd name="connsiteX132-777" fmla="*/ 4431397 w 5563679"/>
              <a:gd name="connsiteY132-778" fmla="*/ 4505603 h 5550115"/>
              <a:gd name="connsiteX133-779" fmla="*/ 4431397 w 5563679"/>
              <a:gd name="connsiteY133-780" fmla="*/ 4504865 h 5550115"/>
              <a:gd name="connsiteX134-781" fmla="*/ 4383327 w 5563679"/>
              <a:gd name="connsiteY134-782" fmla="*/ 4495161 h 5550115"/>
              <a:gd name="connsiteX135-783" fmla="*/ 4304524 w 5563679"/>
              <a:gd name="connsiteY135-784" fmla="*/ 4376273 h 5550115"/>
              <a:gd name="connsiteX136-785" fmla="*/ 4304524 w 5563679"/>
              <a:gd name="connsiteY136-786" fmla="*/ 4286143 h 5550115"/>
              <a:gd name="connsiteX137-787" fmla="*/ 4296135 w 5563679"/>
              <a:gd name="connsiteY137-788" fmla="*/ 4244593 h 5550115"/>
              <a:gd name="connsiteX138-789" fmla="*/ 4177248 w 5563679"/>
              <a:gd name="connsiteY138-790" fmla="*/ 4165789 h 5550115"/>
              <a:gd name="connsiteX139-791" fmla="*/ 4058361 w 5563679"/>
              <a:gd name="connsiteY139-792" fmla="*/ 4244593 h 5550115"/>
              <a:gd name="connsiteX140-793" fmla="*/ 4056171 w 5563679"/>
              <a:gd name="connsiteY140-794" fmla="*/ 4255437 h 5550115"/>
              <a:gd name="connsiteX141-795" fmla="*/ 4056171 w 5563679"/>
              <a:gd name="connsiteY141-796" fmla="*/ 4496307 h 5550115"/>
              <a:gd name="connsiteX142-797" fmla="*/ 3977368 w 5563679"/>
              <a:gd name="connsiteY142-798" fmla="*/ 4615195 h 5550115"/>
              <a:gd name="connsiteX143-799" fmla="*/ 3929298 w 5563679"/>
              <a:gd name="connsiteY143-800" fmla="*/ 4624899 h 5550115"/>
              <a:gd name="connsiteX144-801" fmla="*/ 3929298 w 5563679"/>
              <a:gd name="connsiteY144-802" fmla="*/ 4625637 h 5550115"/>
              <a:gd name="connsiteX145-803" fmla="*/ 3905818 w 5563679"/>
              <a:gd name="connsiteY145-804" fmla="*/ 4628004 h 5550115"/>
              <a:gd name="connsiteX146-805" fmla="*/ 3806089 w 5563679"/>
              <a:gd name="connsiteY146-806" fmla="*/ 4713953 h 5550115"/>
              <a:gd name="connsiteX147-807" fmla="*/ 3805837 w 5563679"/>
              <a:gd name="connsiteY147-808" fmla="*/ 4715382 h 5550115"/>
              <a:gd name="connsiteX148-809" fmla="*/ 3805837 w 5563679"/>
              <a:gd name="connsiteY148-810" fmla="*/ 4820023 h 5550115"/>
              <a:gd name="connsiteX149-811" fmla="*/ 3676810 w 5563679"/>
              <a:gd name="connsiteY149-812" fmla="*/ 4949050 h 5550115"/>
              <a:gd name="connsiteX150-813" fmla="*/ 3676811 w 5563679"/>
              <a:gd name="connsiteY150-814" fmla="*/ 4949049 h 5550115"/>
              <a:gd name="connsiteX151-815" fmla="*/ 3547784 w 5563679"/>
              <a:gd name="connsiteY151-816" fmla="*/ 4820022 h 5550115"/>
              <a:gd name="connsiteX152-817" fmla="*/ 3547784 w 5563679"/>
              <a:gd name="connsiteY152-818" fmla="*/ 2265528 h 5550115"/>
              <a:gd name="connsiteX153-819" fmla="*/ 3547783 w 5563679"/>
              <a:gd name="connsiteY153-820" fmla="*/ 4836545 h 5550115"/>
              <a:gd name="connsiteX154-821" fmla="*/ 3537645 w 5563679"/>
              <a:gd name="connsiteY154-822" fmla="*/ 4786326 h 5550115"/>
              <a:gd name="connsiteX155-823" fmla="*/ 3418757 w 5563679"/>
              <a:gd name="connsiteY155-824" fmla="*/ 4707522 h 5550115"/>
              <a:gd name="connsiteX156-825" fmla="*/ 3299870 w 5563679"/>
              <a:gd name="connsiteY156-826" fmla="*/ 4786326 h 5550115"/>
              <a:gd name="connsiteX157-827" fmla="*/ 3290106 w 5563679"/>
              <a:gd name="connsiteY157-828" fmla="*/ 4834686 h 5550115"/>
              <a:gd name="connsiteX158-829" fmla="*/ 3290106 w 5563679"/>
              <a:gd name="connsiteY158-830" fmla="*/ 5421088 h 5550115"/>
              <a:gd name="connsiteX159-831" fmla="*/ 3161079 w 5563679"/>
              <a:gd name="connsiteY159-832" fmla="*/ 5550115 h 5550115"/>
              <a:gd name="connsiteX160-833" fmla="*/ 3161080 w 5563679"/>
              <a:gd name="connsiteY160-834" fmla="*/ 5550114 h 5550115"/>
              <a:gd name="connsiteX161-835" fmla="*/ 3032053 w 5563679"/>
              <a:gd name="connsiteY161-836" fmla="*/ 5421087 h 5550115"/>
              <a:gd name="connsiteX162-837" fmla="*/ 3032053 w 5563679"/>
              <a:gd name="connsiteY162-838" fmla="*/ 2265528 h 5550115"/>
              <a:gd name="connsiteX163-839" fmla="*/ 3032052 w 5563679"/>
              <a:gd name="connsiteY163-840" fmla="*/ 4524125 h 5550115"/>
              <a:gd name="connsiteX164-841" fmla="*/ 3021914 w 5563679"/>
              <a:gd name="connsiteY164-842" fmla="*/ 4473906 h 5550115"/>
              <a:gd name="connsiteX165-843" fmla="*/ 2903026 w 5563679"/>
              <a:gd name="connsiteY165-844" fmla="*/ 4395102 h 5550115"/>
              <a:gd name="connsiteX166-845" fmla="*/ 2784139 w 5563679"/>
              <a:gd name="connsiteY166-846" fmla="*/ 4473906 h 5550115"/>
              <a:gd name="connsiteX167-847" fmla="*/ 2780541 w 5563679"/>
              <a:gd name="connsiteY167-848" fmla="*/ 4491725 h 5550115"/>
              <a:gd name="connsiteX168-849" fmla="*/ 2780541 w 5563679"/>
              <a:gd name="connsiteY168-850" fmla="*/ 4800671 h 5550115"/>
              <a:gd name="connsiteX169-851" fmla="*/ 2651514 w 5563679"/>
              <a:gd name="connsiteY169-852" fmla="*/ 4929698 h 5550115"/>
              <a:gd name="connsiteX170-853" fmla="*/ 2651515 w 5563679"/>
              <a:gd name="connsiteY170-854" fmla="*/ 4929697 h 5550115"/>
              <a:gd name="connsiteX171-855" fmla="*/ 2522488 w 5563679"/>
              <a:gd name="connsiteY171-856" fmla="*/ 4800670 h 5550115"/>
              <a:gd name="connsiteX172-857" fmla="*/ 2522488 w 5563679"/>
              <a:gd name="connsiteY172-858" fmla="*/ 4753932 h 5550115"/>
              <a:gd name="connsiteX173-859" fmla="*/ 2503819 w 5563679"/>
              <a:gd name="connsiteY173-860" fmla="*/ 4721390 h 5550115"/>
              <a:gd name="connsiteX174-861" fmla="*/ 2426754 w 5563679"/>
              <a:gd name="connsiteY174-862" fmla="*/ 4674946 h 5550115"/>
              <a:gd name="connsiteX175-863" fmla="*/ 2403274 w 5563679"/>
              <a:gd name="connsiteY175-864" fmla="*/ 4672579 h 5550115"/>
              <a:gd name="connsiteX176-865" fmla="*/ 2403274 w 5563679"/>
              <a:gd name="connsiteY176-866" fmla="*/ 4671841 h 5550115"/>
              <a:gd name="connsiteX177-867" fmla="*/ 2355204 w 5563679"/>
              <a:gd name="connsiteY177-868" fmla="*/ 4662137 h 5550115"/>
              <a:gd name="connsiteX178-869" fmla="*/ 2276401 w 5563679"/>
              <a:gd name="connsiteY178-870" fmla="*/ 4543249 h 5550115"/>
              <a:gd name="connsiteX179-871" fmla="*/ 2276401 w 5563679"/>
              <a:gd name="connsiteY179-872" fmla="*/ 4429265 h 5550115"/>
              <a:gd name="connsiteX180-873" fmla="*/ 2268012 w 5563679"/>
              <a:gd name="connsiteY180-874" fmla="*/ 4387715 h 5550115"/>
              <a:gd name="connsiteX181-875" fmla="*/ 2149125 w 5563679"/>
              <a:gd name="connsiteY181-876" fmla="*/ 4308911 h 5550115"/>
              <a:gd name="connsiteX182-877" fmla="*/ 2030238 w 5563679"/>
              <a:gd name="connsiteY182-878" fmla="*/ 4387715 h 5550115"/>
              <a:gd name="connsiteX183-879" fmla="*/ 2028048 w 5563679"/>
              <a:gd name="connsiteY183-880" fmla="*/ 4398560 h 5550115"/>
              <a:gd name="connsiteX184-881" fmla="*/ 2028048 w 5563679"/>
              <a:gd name="connsiteY184-882" fmla="*/ 4551963 h 5550115"/>
              <a:gd name="connsiteX185-883" fmla="*/ 1949245 w 5563679"/>
              <a:gd name="connsiteY185-884" fmla="*/ 4670851 h 5550115"/>
              <a:gd name="connsiteX186-885" fmla="*/ 1901175 w 5563679"/>
              <a:gd name="connsiteY186-886" fmla="*/ 4680555 h 5550115"/>
              <a:gd name="connsiteX187-887" fmla="*/ 1901175 w 5563679"/>
              <a:gd name="connsiteY187-888" fmla="*/ 4681293 h 5550115"/>
              <a:gd name="connsiteX188-889" fmla="*/ 1877695 w 5563679"/>
              <a:gd name="connsiteY188-890" fmla="*/ 4683660 h 5550115"/>
              <a:gd name="connsiteX189-891" fmla="*/ 1777966 w 5563679"/>
              <a:gd name="connsiteY189-892" fmla="*/ 4769609 h 5550115"/>
              <a:gd name="connsiteX190-893" fmla="*/ 1775762 w 5563679"/>
              <a:gd name="connsiteY190-894" fmla="*/ 4782099 h 5550115"/>
              <a:gd name="connsiteX191-895" fmla="*/ 1775762 w 5563679"/>
              <a:gd name="connsiteY191-896" fmla="*/ 4916007 h 5550115"/>
              <a:gd name="connsiteX192-897" fmla="*/ 1646735 w 5563679"/>
              <a:gd name="connsiteY192-898" fmla="*/ 5045034 h 5550115"/>
              <a:gd name="connsiteX193-899" fmla="*/ 1646736 w 5563679"/>
              <a:gd name="connsiteY193-900" fmla="*/ 5045033 h 5550115"/>
              <a:gd name="connsiteX194-901" fmla="*/ 1517709 w 5563679"/>
              <a:gd name="connsiteY194-902" fmla="*/ 4916006 h 5550115"/>
              <a:gd name="connsiteX195-903" fmla="*/ 1517709 w 5563679"/>
              <a:gd name="connsiteY195-904" fmla="*/ 4550752 h 5550115"/>
              <a:gd name="connsiteX196-905" fmla="*/ 1515505 w 5563679"/>
              <a:gd name="connsiteY196-906" fmla="*/ 4538262 h 5550115"/>
              <a:gd name="connsiteX197-907" fmla="*/ 1415776 w 5563679"/>
              <a:gd name="connsiteY197-908" fmla="*/ 4452313 h 5550115"/>
              <a:gd name="connsiteX198-909" fmla="*/ 1392296 w 5563679"/>
              <a:gd name="connsiteY198-910" fmla="*/ 4449946 h 5550115"/>
              <a:gd name="connsiteX199-911" fmla="*/ 1392296 w 5563679"/>
              <a:gd name="connsiteY199-912" fmla="*/ 4449208 h 5550115"/>
              <a:gd name="connsiteX200-913" fmla="*/ 1344226 w 5563679"/>
              <a:gd name="connsiteY200-914" fmla="*/ 4439504 h 5550115"/>
              <a:gd name="connsiteX201-915" fmla="*/ 1265423 w 5563679"/>
              <a:gd name="connsiteY201-916" fmla="*/ 4320616 h 5550115"/>
              <a:gd name="connsiteX202-917" fmla="*/ 1265423 w 5563679"/>
              <a:gd name="connsiteY202-918" fmla="*/ 3944241 h 5550115"/>
              <a:gd name="connsiteX203-919" fmla="*/ 1257034 w 5563679"/>
              <a:gd name="connsiteY203-920" fmla="*/ 3902691 h 5550115"/>
              <a:gd name="connsiteX204-921" fmla="*/ 1138147 w 5563679"/>
              <a:gd name="connsiteY204-922" fmla="*/ 3823887 h 5550115"/>
              <a:gd name="connsiteX205-923" fmla="*/ 1019260 w 5563679"/>
              <a:gd name="connsiteY205-924" fmla="*/ 3902691 h 5550115"/>
              <a:gd name="connsiteX206-925" fmla="*/ 1016586 w 5563679"/>
              <a:gd name="connsiteY206-926" fmla="*/ 3915934 h 5550115"/>
              <a:gd name="connsiteX207-927" fmla="*/ 1016586 w 5563679"/>
              <a:gd name="connsiteY207-928" fmla="*/ 3976598 h 5550115"/>
              <a:gd name="connsiteX208-929" fmla="*/ 887559 w 5563679"/>
              <a:gd name="connsiteY208-930" fmla="*/ 4105625 h 5550115"/>
              <a:gd name="connsiteX209-931" fmla="*/ 887560 w 5563679"/>
              <a:gd name="connsiteY209-932" fmla="*/ 4105624 h 5550115"/>
              <a:gd name="connsiteX210-933" fmla="*/ 758533 w 5563679"/>
              <a:gd name="connsiteY210-934" fmla="*/ 3976597 h 5550115"/>
              <a:gd name="connsiteX211-935" fmla="*/ 758533 w 5563679"/>
              <a:gd name="connsiteY211-936" fmla="*/ 3835817 h 5550115"/>
              <a:gd name="connsiteX212-937" fmla="*/ 737116 w 5563679"/>
              <a:gd name="connsiteY212-938" fmla="*/ 3798485 h 5550115"/>
              <a:gd name="connsiteX213-939" fmla="*/ 660051 w 5563679"/>
              <a:gd name="connsiteY213-940" fmla="*/ 3752041 h 5550115"/>
              <a:gd name="connsiteX214-941" fmla="*/ 636571 w 5563679"/>
              <a:gd name="connsiteY214-942" fmla="*/ 3749674 h 5550115"/>
              <a:gd name="connsiteX215-943" fmla="*/ 636571 w 5563679"/>
              <a:gd name="connsiteY215-944" fmla="*/ 3748936 h 5550115"/>
              <a:gd name="connsiteX216-945" fmla="*/ 588501 w 5563679"/>
              <a:gd name="connsiteY216-946" fmla="*/ 3739232 h 5550115"/>
              <a:gd name="connsiteX217-947" fmla="*/ 509698 w 5563679"/>
              <a:gd name="connsiteY217-948" fmla="*/ 3620344 h 5550115"/>
              <a:gd name="connsiteX218-949" fmla="*/ 509698 w 5563679"/>
              <a:gd name="connsiteY218-950" fmla="*/ 2675086 h 5550115"/>
              <a:gd name="connsiteX219-951" fmla="*/ 501309 w 5563679"/>
              <a:gd name="connsiteY219-952" fmla="*/ 2633537 h 5550115"/>
              <a:gd name="connsiteX220-953" fmla="*/ 382422 w 5563679"/>
              <a:gd name="connsiteY220-954" fmla="*/ 2554733 h 5550115"/>
              <a:gd name="connsiteX221-955" fmla="*/ 263535 w 5563679"/>
              <a:gd name="connsiteY221-956" fmla="*/ 2633537 h 5550115"/>
              <a:gd name="connsiteX222-957" fmla="*/ 258053 w 5563679"/>
              <a:gd name="connsiteY222-958" fmla="*/ 2660688 h 5550115"/>
              <a:gd name="connsiteX223-959" fmla="*/ 258053 w 5563679"/>
              <a:gd name="connsiteY223-960" fmla="*/ 2715723 h 5550115"/>
              <a:gd name="connsiteX224-961" fmla="*/ 129026 w 5563679"/>
              <a:gd name="connsiteY224-962" fmla="*/ 2844750 h 5550115"/>
              <a:gd name="connsiteX225-963" fmla="*/ 129027 w 5563679"/>
              <a:gd name="connsiteY225-964" fmla="*/ 2844749 h 5550115"/>
              <a:gd name="connsiteX226-965" fmla="*/ 0 w 5563679"/>
              <a:gd name="connsiteY226-966" fmla="*/ 2715722 h 5550115"/>
              <a:gd name="connsiteX227-967" fmla="*/ 0 w 5563679"/>
              <a:gd name="connsiteY227-968" fmla="*/ 2265528 h 5550115"/>
              <a:gd name="connsiteX228-969" fmla="*/ 0 w 5563679"/>
              <a:gd name="connsiteY228-970" fmla="*/ 546839 h 5550115"/>
              <a:gd name="connsiteX229-971" fmla="*/ 12233 w 5563679"/>
              <a:gd name="connsiteY229-972" fmla="*/ 526676 h 5550115"/>
              <a:gd name="connsiteX230-973" fmla="*/ 111797 w 5563679"/>
              <a:gd name="connsiteY230-974" fmla="*/ 479722 h 5550115"/>
              <a:gd name="connsiteX231-975" fmla="*/ 230684 w 5563679"/>
              <a:gd name="connsiteY231-976" fmla="*/ 558526 h 5550115"/>
              <a:gd name="connsiteX232-977" fmla="*/ 232874 w 5563679"/>
              <a:gd name="connsiteY232-978" fmla="*/ 569371 h 5550115"/>
              <a:gd name="connsiteX233-979" fmla="*/ 232874 w 5563679"/>
              <a:gd name="connsiteY233-980" fmla="*/ 722774 h 5550115"/>
              <a:gd name="connsiteX234-981" fmla="*/ 311677 w 5563679"/>
              <a:gd name="connsiteY234-982" fmla="*/ 841662 h 5550115"/>
              <a:gd name="connsiteX235-983" fmla="*/ 359747 w 5563679"/>
              <a:gd name="connsiteY235-984" fmla="*/ 851366 h 5550115"/>
              <a:gd name="connsiteX236-985" fmla="*/ 359747 w 5563679"/>
              <a:gd name="connsiteY236-986" fmla="*/ 852104 h 5550115"/>
              <a:gd name="connsiteX237-987" fmla="*/ 383227 w 5563679"/>
              <a:gd name="connsiteY237-988" fmla="*/ 854471 h 5550115"/>
              <a:gd name="connsiteX238-989" fmla="*/ 482956 w 5563679"/>
              <a:gd name="connsiteY238-990" fmla="*/ 940420 h 5550115"/>
              <a:gd name="connsiteX239-991" fmla="*/ 485160 w 5563679"/>
              <a:gd name="connsiteY239-992" fmla="*/ 952910 h 5550115"/>
              <a:gd name="connsiteX240-993" fmla="*/ 485160 w 5563679"/>
              <a:gd name="connsiteY240-994" fmla="*/ 1086818 h 5550115"/>
              <a:gd name="connsiteX241-995" fmla="*/ 614186 w 5563679"/>
              <a:gd name="connsiteY241-996" fmla="*/ 1215845 h 5550115"/>
              <a:gd name="connsiteX242-997" fmla="*/ 614185 w 5563679"/>
              <a:gd name="connsiteY242-998" fmla="*/ 1215844 h 5550115"/>
              <a:gd name="connsiteX243-999" fmla="*/ 743212 w 5563679"/>
              <a:gd name="connsiteY243-1000" fmla="*/ 1086817 h 5550115"/>
              <a:gd name="connsiteX244-1001" fmla="*/ 743212 w 5563679"/>
              <a:gd name="connsiteY244-1002" fmla="*/ 721563 h 5550115"/>
              <a:gd name="connsiteX245-1003" fmla="*/ 745416 w 5563679"/>
              <a:gd name="connsiteY245-1004" fmla="*/ 709073 h 5550115"/>
              <a:gd name="connsiteX246-1005" fmla="*/ 845145 w 5563679"/>
              <a:gd name="connsiteY246-1006" fmla="*/ 623124 h 5550115"/>
              <a:gd name="connsiteX247-1007" fmla="*/ 868625 w 5563679"/>
              <a:gd name="connsiteY247-1008" fmla="*/ 620757 h 5550115"/>
              <a:gd name="connsiteX248-1009" fmla="*/ 868625 w 5563679"/>
              <a:gd name="connsiteY248-1010" fmla="*/ 620019 h 5550115"/>
              <a:gd name="connsiteX249-1011" fmla="*/ 916695 w 5563679"/>
              <a:gd name="connsiteY249-1012" fmla="*/ 610315 h 5550115"/>
              <a:gd name="connsiteX250-1013" fmla="*/ 995498 w 5563679"/>
              <a:gd name="connsiteY250-1014" fmla="*/ 491427 h 5550115"/>
              <a:gd name="connsiteX251-1015" fmla="*/ 995498 w 5563679"/>
              <a:gd name="connsiteY251-1016" fmla="*/ 115052 h 5550115"/>
              <a:gd name="connsiteX252-1017" fmla="*/ 1003887 w 5563679"/>
              <a:gd name="connsiteY252-1018" fmla="*/ 73502 h 5550115"/>
              <a:gd name="connsiteX253-1019" fmla="*/ 1084406 w 5563679"/>
              <a:gd name="connsiteY253-1020" fmla="*/ 499 h 5550115"/>
              <a:gd name="connsiteX254-1021" fmla="*/ 1087705 w 5563679"/>
              <a:gd name="connsiteY254-1022" fmla="*/ 0 h 5550115"/>
              <a:gd name="connsiteX0-1023" fmla="*/ 1087705 w 5563679"/>
              <a:gd name="connsiteY0-1024" fmla="*/ 0 h 5550115"/>
              <a:gd name="connsiteX1-1025" fmla="*/ 1157844 w 5563679"/>
              <a:gd name="connsiteY1-1026" fmla="*/ 0 h 5550115"/>
              <a:gd name="connsiteX2-1027" fmla="*/ 1161143 w 5563679"/>
              <a:gd name="connsiteY2-1028" fmla="*/ 499 h 5550115"/>
              <a:gd name="connsiteX3-1029" fmla="*/ 1241661 w 5563679"/>
              <a:gd name="connsiteY3-1030" fmla="*/ 73502 h 5550115"/>
              <a:gd name="connsiteX4-1031" fmla="*/ 1244335 w 5563679"/>
              <a:gd name="connsiteY4-1032" fmla="*/ 86745 h 5550115"/>
              <a:gd name="connsiteX5-1033" fmla="*/ 1244335 w 5563679"/>
              <a:gd name="connsiteY5-1034" fmla="*/ 147409 h 5550115"/>
              <a:gd name="connsiteX6-1035" fmla="*/ 1373362 w 5563679"/>
              <a:gd name="connsiteY6-1036" fmla="*/ 276436 h 5550115"/>
              <a:gd name="connsiteX7-1037" fmla="*/ 1373361 w 5563679"/>
              <a:gd name="connsiteY7-1038" fmla="*/ 276435 h 5550115"/>
              <a:gd name="connsiteX8-1039" fmla="*/ 1390772 w 5563679"/>
              <a:gd name="connsiteY8-1040" fmla="*/ 272920 h 5550115"/>
              <a:gd name="connsiteX9-1041" fmla="*/ 1399039 w 5563679"/>
              <a:gd name="connsiteY9-1042" fmla="*/ 274589 h 5550115"/>
              <a:gd name="connsiteX10-1043" fmla="*/ 1399039 w 5563679"/>
              <a:gd name="connsiteY10-1044" fmla="*/ 275327 h 5550115"/>
              <a:gd name="connsiteX11-1045" fmla="*/ 1422519 w 5563679"/>
              <a:gd name="connsiteY11-1046" fmla="*/ 277694 h 5550115"/>
              <a:gd name="connsiteX12-1047" fmla="*/ 1522248 w 5563679"/>
              <a:gd name="connsiteY12-1048" fmla="*/ 363643 h 5550115"/>
              <a:gd name="connsiteX13-1049" fmla="*/ 1522268 w 5563679"/>
              <a:gd name="connsiteY13-1050" fmla="*/ 363756 h 5550115"/>
              <a:gd name="connsiteX14-1051" fmla="*/ 1522268 w 5563679"/>
              <a:gd name="connsiteY14-1052" fmla="*/ 923549 h 5550115"/>
              <a:gd name="connsiteX15-1053" fmla="*/ 1601071 w 5563679"/>
              <a:gd name="connsiteY15-1054" fmla="*/ 1042437 h 5550115"/>
              <a:gd name="connsiteX16-1055" fmla="*/ 1649141 w 5563679"/>
              <a:gd name="connsiteY16-1056" fmla="*/ 1052141 h 5550115"/>
              <a:gd name="connsiteX17-1057" fmla="*/ 1649141 w 5563679"/>
              <a:gd name="connsiteY17-1058" fmla="*/ 1052879 h 5550115"/>
              <a:gd name="connsiteX18-1059" fmla="*/ 1672621 w 5563679"/>
              <a:gd name="connsiteY18-1060" fmla="*/ 1055246 h 5550115"/>
              <a:gd name="connsiteX19-1061" fmla="*/ 1772350 w 5563679"/>
              <a:gd name="connsiteY19-1062" fmla="*/ 1141195 h 5550115"/>
              <a:gd name="connsiteX20-1063" fmla="*/ 1772601 w 5563679"/>
              <a:gd name="connsiteY20-1064" fmla="*/ 1142618 h 5550115"/>
              <a:gd name="connsiteX21-1065" fmla="*/ 1772601 w 5563679"/>
              <a:gd name="connsiteY21-1066" fmla="*/ 1410943 h 5550115"/>
              <a:gd name="connsiteX22-1067" fmla="*/ 1901628 w 5563679"/>
              <a:gd name="connsiteY22-1068" fmla="*/ 1539970 h 5550115"/>
              <a:gd name="connsiteX23-1069" fmla="*/ 1901627 w 5563679"/>
              <a:gd name="connsiteY23-1070" fmla="*/ 1539969 h 5550115"/>
              <a:gd name="connsiteX24-1071" fmla="*/ 2030654 w 5563679"/>
              <a:gd name="connsiteY24-1072" fmla="*/ 1410942 h 5550115"/>
              <a:gd name="connsiteX25-1073" fmla="*/ 2030654 w 5563679"/>
              <a:gd name="connsiteY25-1074" fmla="*/ 1130923 h 5550115"/>
              <a:gd name="connsiteX26-1075" fmla="*/ 2032657 w 5563679"/>
              <a:gd name="connsiteY26-1076" fmla="*/ 1119572 h 5550115"/>
              <a:gd name="connsiteX27-1077" fmla="*/ 2132386 w 5563679"/>
              <a:gd name="connsiteY27-1078" fmla="*/ 1033623 h 5550115"/>
              <a:gd name="connsiteX28-1079" fmla="*/ 2155866 w 5563679"/>
              <a:gd name="connsiteY28-1080" fmla="*/ 1031256 h 5550115"/>
              <a:gd name="connsiteX29-1081" fmla="*/ 2155866 w 5563679"/>
              <a:gd name="connsiteY29-1082" fmla="*/ 1030518 h 5550115"/>
              <a:gd name="connsiteX30-1083" fmla="*/ 2203936 w 5563679"/>
              <a:gd name="connsiteY30-1084" fmla="*/ 1020814 h 5550115"/>
              <a:gd name="connsiteX31-1085" fmla="*/ 2282739 w 5563679"/>
              <a:gd name="connsiteY31-1086" fmla="*/ 901926 h 5550115"/>
              <a:gd name="connsiteX32-1087" fmla="*/ 2282739 w 5563679"/>
              <a:gd name="connsiteY32-1088" fmla="*/ 811796 h 5550115"/>
              <a:gd name="connsiteX33-1089" fmla="*/ 2291128 w 5563679"/>
              <a:gd name="connsiteY33-1090" fmla="*/ 770246 h 5550115"/>
              <a:gd name="connsiteX34-1091" fmla="*/ 2410015 w 5563679"/>
              <a:gd name="connsiteY34-1092" fmla="*/ 691442 h 5550115"/>
              <a:gd name="connsiteX35-1093" fmla="*/ 2528902 w 5563679"/>
              <a:gd name="connsiteY35-1094" fmla="*/ 770246 h 5550115"/>
              <a:gd name="connsiteX36-1095" fmla="*/ 2531092 w 5563679"/>
              <a:gd name="connsiteY36-1096" fmla="*/ 781090 h 5550115"/>
              <a:gd name="connsiteX37-1097" fmla="*/ 2531092 w 5563679"/>
              <a:gd name="connsiteY37-1098" fmla="*/ 1021960 h 5550115"/>
              <a:gd name="connsiteX38-1099" fmla="*/ 2609895 w 5563679"/>
              <a:gd name="connsiteY38-1100" fmla="*/ 1140848 h 5550115"/>
              <a:gd name="connsiteX39-1101" fmla="*/ 2657965 w 5563679"/>
              <a:gd name="connsiteY39-1102" fmla="*/ 1150552 h 5550115"/>
              <a:gd name="connsiteX40-1103" fmla="*/ 2657965 w 5563679"/>
              <a:gd name="connsiteY40-1104" fmla="*/ 1151290 h 5550115"/>
              <a:gd name="connsiteX41-1105" fmla="*/ 2681445 w 5563679"/>
              <a:gd name="connsiteY41-1106" fmla="*/ 1153657 h 5550115"/>
              <a:gd name="connsiteX42-1107" fmla="*/ 2781174 w 5563679"/>
              <a:gd name="connsiteY42-1108" fmla="*/ 1239606 h 5550115"/>
              <a:gd name="connsiteX43-1109" fmla="*/ 2781426 w 5563679"/>
              <a:gd name="connsiteY43-1110" fmla="*/ 1241035 h 5550115"/>
              <a:gd name="connsiteX44-1111" fmla="*/ 2781426 w 5563679"/>
              <a:gd name="connsiteY44-1112" fmla="*/ 1345676 h 5550115"/>
              <a:gd name="connsiteX45-1113" fmla="*/ 2910453 w 5563679"/>
              <a:gd name="connsiteY45-1114" fmla="*/ 1474703 h 5550115"/>
              <a:gd name="connsiteX46-1115" fmla="*/ 2910452 w 5563679"/>
              <a:gd name="connsiteY46-1116" fmla="*/ 1474702 h 5550115"/>
              <a:gd name="connsiteX47-1117" fmla="*/ 3039479 w 5563679"/>
              <a:gd name="connsiteY47-1118" fmla="*/ 1345675 h 5550115"/>
              <a:gd name="connsiteX48-1119" fmla="*/ 3039480 w 5563679"/>
              <a:gd name="connsiteY48-1120" fmla="*/ 1362198 h 5550115"/>
              <a:gd name="connsiteX49-1121" fmla="*/ 3049618 w 5563679"/>
              <a:gd name="connsiteY49-1122" fmla="*/ 1311979 h 5550115"/>
              <a:gd name="connsiteX50-1123" fmla="*/ 3168506 w 5563679"/>
              <a:gd name="connsiteY50-1124" fmla="*/ 1233175 h 5550115"/>
              <a:gd name="connsiteX51-1125" fmla="*/ 3287393 w 5563679"/>
              <a:gd name="connsiteY51-1126" fmla="*/ 1311979 h 5550115"/>
              <a:gd name="connsiteX52-1127" fmla="*/ 3297157 w 5563679"/>
              <a:gd name="connsiteY52-1128" fmla="*/ 1360339 h 5550115"/>
              <a:gd name="connsiteX53-1129" fmla="*/ 3297157 w 5563679"/>
              <a:gd name="connsiteY53-1130" fmla="*/ 1946741 h 5550115"/>
              <a:gd name="connsiteX54-1131" fmla="*/ 3426184 w 5563679"/>
              <a:gd name="connsiteY54-1132" fmla="*/ 2075768 h 5550115"/>
              <a:gd name="connsiteX55-1133" fmla="*/ 3426183 w 5563679"/>
              <a:gd name="connsiteY55-1134" fmla="*/ 2075767 h 5550115"/>
              <a:gd name="connsiteX56-1135" fmla="*/ 3555210 w 5563679"/>
              <a:gd name="connsiteY56-1136" fmla="*/ 1946740 h 5550115"/>
              <a:gd name="connsiteX57-1137" fmla="*/ 3555211 w 5563679"/>
              <a:gd name="connsiteY57-1138" fmla="*/ 1049778 h 5550115"/>
              <a:gd name="connsiteX58-1139" fmla="*/ 3565349 w 5563679"/>
              <a:gd name="connsiteY58-1140" fmla="*/ 999559 h 5550115"/>
              <a:gd name="connsiteX59-1141" fmla="*/ 3684237 w 5563679"/>
              <a:gd name="connsiteY59-1142" fmla="*/ 920755 h 5550115"/>
              <a:gd name="connsiteX60-1143" fmla="*/ 3803124 w 5563679"/>
              <a:gd name="connsiteY60-1144" fmla="*/ 999559 h 5550115"/>
              <a:gd name="connsiteX61-1145" fmla="*/ 3806722 w 5563679"/>
              <a:gd name="connsiteY61-1146" fmla="*/ 1017378 h 5550115"/>
              <a:gd name="connsiteX62-1147" fmla="*/ 3806722 w 5563679"/>
              <a:gd name="connsiteY62-1148" fmla="*/ 1326324 h 5550115"/>
              <a:gd name="connsiteX63-1149" fmla="*/ 3935749 w 5563679"/>
              <a:gd name="connsiteY63-1150" fmla="*/ 1455351 h 5550115"/>
              <a:gd name="connsiteX64-1151" fmla="*/ 3935748 w 5563679"/>
              <a:gd name="connsiteY64-1152" fmla="*/ 1455350 h 5550115"/>
              <a:gd name="connsiteX65-1153" fmla="*/ 4064775 w 5563679"/>
              <a:gd name="connsiteY65-1154" fmla="*/ 1326323 h 5550115"/>
              <a:gd name="connsiteX66-1155" fmla="*/ 4064775 w 5563679"/>
              <a:gd name="connsiteY66-1156" fmla="*/ 1279585 h 5550115"/>
              <a:gd name="connsiteX67-1157" fmla="*/ 4083444 w 5563679"/>
              <a:gd name="connsiteY67-1158" fmla="*/ 1247043 h 5550115"/>
              <a:gd name="connsiteX68-1159" fmla="*/ 4160509 w 5563679"/>
              <a:gd name="connsiteY68-1160" fmla="*/ 1200599 h 5550115"/>
              <a:gd name="connsiteX69-1161" fmla="*/ 4183989 w 5563679"/>
              <a:gd name="connsiteY69-1162" fmla="*/ 1198232 h 5550115"/>
              <a:gd name="connsiteX70-1163" fmla="*/ 4183989 w 5563679"/>
              <a:gd name="connsiteY70-1164" fmla="*/ 1197494 h 5550115"/>
              <a:gd name="connsiteX71-1165" fmla="*/ 4232059 w 5563679"/>
              <a:gd name="connsiteY71-1166" fmla="*/ 1187790 h 5550115"/>
              <a:gd name="connsiteX72-1167" fmla="*/ 4310862 w 5563679"/>
              <a:gd name="connsiteY72-1168" fmla="*/ 1068902 h 5550115"/>
              <a:gd name="connsiteX73-1169" fmla="*/ 4310862 w 5563679"/>
              <a:gd name="connsiteY73-1170" fmla="*/ 954918 h 5550115"/>
              <a:gd name="connsiteX74-1171" fmla="*/ 4319251 w 5563679"/>
              <a:gd name="connsiteY74-1172" fmla="*/ 913368 h 5550115"/>
              <a:gd name="connsiteX75-1173" fmla="*/ 4438138 w 5563679"/>
              <a:gd name="connsiteY75-1174" fmla="*/ 834564 h 5550115"/>
              <a:gd name="connsiteX76-1175" fmla="*/ 4557025 w 5563679"/>
              <a:gd name="connsiteY76-1176" fmla="*/ 913368 h 5550115"/>
              <a:gd name="connsiteX77-1177" fmla="*/ 4559215 w 5563679"/>
              <a:gd name="connsiteY77-1178" fmla="*/ 924213 h 5550115"/>
              <a:gd name="connsiteX78-1179" fmla="*/ 4559215 w 5563679"/>
              <a:gd name="connsiteY78-1180" fmla="*/ 1077616 h 5550115"/>
              <a:gd name="connsiteX79-1181" fmla="*/ 4638018 w 5563679"/>
              <a:gd name="connsiteY79-1182" fmla="*/ 1196504 h 5550115"/>
              <a:gd name="connsiteX80-1183" fmla="*/ 4686088 w 5563679"/>
              <a:gd name="connsiteY80-1184" fmla="*/ 1206208 h 5550115"/>
              <a:gd name="connsiteX81-1185" fmla="*/ 4686088 w 5563679"/>
              <a:gd name="connsiteY81-1186" fmla="*/ 1206946 h 5550115"/>
              <a:gd name="connsiteX82-1187" fmla="*/ 4709568 w 5563679"/>
              <a:gd name="connsiteY82-1188" fmla="*/ 1209313 h 5550115"/>
              <a:gd name="connsiteX83-1189" fmla="*/ 4809296 w 5563679"/>
              <a:gd name="connsiteY83-1190" fmla="*/ 1295262 h 5550115"/>
              <a:gd name="connsiteX84-1191" fmla="*/ 4811500 w 5563679"/>
              <a:gd name="connsiteY84-1192" fmla="*/ 1307752 h 5550115"/>
              <a:gd name="connsiteX85-1193" fmla="*/ 4811500 w 5563679"/>
              <a:gd name="connsiteY85-1194" fmla="*/ 1441660 h 5550115"/>
              <a:gd name="connsiteX86-1195" fmla="*/ 4940527 w 5563679"/>
              <a:gd name="connsiteY86-1196" fmla="*/ 1570687 h 5550115"/>
              <a:gd name="connsiteX87-1197" fmla="*/ 4940526 w 5563679"/>
              <a:gd name="connsiteY87-1198" fmla="*/ 1570686 h 5550115"/>
              <a:gd name="connsiteX88-1199" fmla="*/ 5069553 w 5563679"/>
              <a:gd name="connsiteY88-1200" fmla="*/ 1441659 h 5550115"/>
              <a:gd name="connsiteX89-1201" fmla="*/ 5069553 w 5563679"/>
              <a:gd name="connsiteY89-1202" fmla="*/ 1076405 h 5550115"/>
              <a:gd name="connsiteX90-1203" fmla="*/ 5071757 w 5563679"/>
              <a:gd name="connsiteY90-1204" fmla="*/ 1063915 h 5550115"/>
              <a:gd name="connsiteX91-1205" fmla="*/ 5171486 w 5563679"/>
              <a:gd name="connsiteY91-1206" fmla="*/ 977966 h 5550115"/>
              <a:gd name="connsiteX92-1207" fmla="*/ 5194966 w 5563679"/>
              <a:gd name="connsiteY92-1208" fmla="*/ 975599 h 5550115"/>
              <a:gd name="connsiteX93-1209" fmla="*/ 5194966 w 5563679"/>
              <a:gd name="connsiteY93-1210" fmla="*/ 974861 h 5550115"/>
              <a:gd name="connsiteX94-1211" fmla="*/ 5243036 w 5563679"/>
              <a:gd name="connsiteY94-1212" fmla="*/ 965157 h 5550115"/>
              <a:gd name="connsiteX95-1213" fmla="*/ 5321839 w 5563679"/>
              <a:gd name="connsiteY95-1214" fmla="*/ 846269 h 5550115"/>
              <a:gd name="connsiteX96-1215" fmla="*/ 5321839 w 5563679"/>
              <a:gd name="connsiteY96-1216" fmla="*/ 469894 h 5550115"/>
              <a:gd name="connsiteX97-1217" fmla="*/ 5330228 w 5563679"/>
              <a:gd name="connsiteY97-1218" fmla="*/ 428344 h 5550115"/>
              <a:gd name="connsiteX98-1219" fmla="*/ 5449115 w 5563679"/>
              <a:gd name="connsiteY98-1220" fmla="*/ 349540 h 5550115"/>
              <a:gd name="connsiteX99-1221" fmla="*/ 5548678 w 5563679"/>
              <a:gd name="connsiteY99-1222" fmla="*/ 396494 h 5550115"/>
              <a:gd name="connsiteX100-1223" fmla="*/ 5562692 w 5563679"/>
              <a:gd name="connsiteY100-1224" fmla="*/ 419592 h 5550115"/>
              <a:gd name="connsiteX101-1225" fmla="*/ 5562692 w 5563679"/>
              <a:gd name="connsiteY101-1226" fmla="*/ 2265528 h 5550115"/>
              <a:gd name="connsiteX102-1227" fmla="*/ 5563679 w 5563679"/>
              <a:gd name="connsiteY102-1228" fmla="*/ 2265528 h 5550115"/>
              <a:gd name="connsiteX103-1229" fmla="*/ 5563679 w 5563679"/>
              <a:gd name="connsiteY103-1230" fmla="*/ 3341998 h 5550115"/>
              <a:gd name="connsiteX104-1231" fmla="*/ 5484876 w 5563679"/>
              <a:gd name="connsiteY104-1232" fmla="*/ 3460886 h 5550115"/>
              <a:gd name="connsiteX105-1233" fmla="*/ 5436806 w 5563679"/>
              <a:gd name="connsiteY105-1234" fmla="*/ 3470590 h 5550115"/>
              <a:gd name="connsiteX106-1235" fmla="*/ 5436806 w 5563679"/>
              <a:gd name="connsiteY106-1236" fmla="*/ 3471328 h 5550115"/>
              <a:gd name="connsiteX107-1237" fmla="*/ 5413326 w 5563679"/>
              <a:gd name="connsiteY107-1238" fmla="*/ 3473695 h 5550115"/>
              <a:gd name="connsiteX108-1239" fmla="*/ 5336262 w 5563679"/>
              <a:gd name="connsiteY108-1240" fmla="*/ 3520139 h 5550115"/>
              <a:gd name="connsiteX109-1241" fmla="*/ 5315097 w 5563679"/>
              <a:gd name="connsiteY109-1242" fmla="*/ 3557030 h 5550115"/>
              <a:gd name="connsiteX110-1243" fmla="*/ 5315097 w 5563679"/>
              <a:gd name="connsiteY110-1244" fmla="*/ 3620344 h 5550115"/>
              <a:gd name="connsiteX111-1245" fmla="*/ 5236294 w 5563679"/>
              <a:gd name="connsiteY111-1246" fmla="*/ 3739232 h 5550115"/>
              <a:gd name="connsiteX112-1247" fmla="*/ 5188224 w 5563679"/>
              <a:gd name="connsiteY112-1248" fmla="*/ 3748936 h 5550115"/>
              <a:gd name="connsiteX113-1249" fmla="*/ 5188224 w 5563679"/>
              <a:gd name="connsiteY113-1250" fmla="*/ 3749674 h 5550115"/>
              <a:gd name="connsiteX114-1251" fmla="*/ 5164744 w 5563679"/>
              <a:gd name="connsiteY114-1252" fmla="*/ 3752041 h 5550115"/>
              <a:gd name="connsiteX115-1253" fmla="*/ 5065015 w 5563679"/>
              <a:gd name="connsiteY115-1254" fmla="*/ 3837990 h 5550115"/>
              <a:gd name="connsiteX116-1255" fmla="*/ 5064995 w 5563679"/>
              <a:gd name="connsiteY116-1256" fmla="*/ 3838103 h 5550115"/>
              <a:gd name="connsiteX117-1257" fmla="*/ 5064995 w 5563679"/>
              <a:gd name="connsiteY117-1258" fmla="*/ 4397896 h 5550115"/>
              <a:gd name="connsiteX118-1259" fmla="*/ 4986192 w 5563679"/>
              <a:gd name="connsiteY118-1260" fmla="*/ 4516784 h 5550115"/>
              <a:gd name="connsiteX119-1261" fmla="*/ 4938122 w 5563679"/>
              <a:gd name="connsiteY119-1262" fmla="*/ 4526488 h 5550115"/>
              <a:gd name="connsiteX120-1263" fmla="*/ 4938122 w 5563679"/>
              <a:gd name="connsiteY120-1264" fmla="*/ 4527226 h 5550115"/>
              <a:gd name="connsiteX121-1265" fmla="*/ 4914642 w 5563679"/>
              <a:gd name="connsiteY121-1266" fmla="*/ 4529593 h 5550115"/>
              <a:gd name="connsiteX122-1267" fmla="*/ 4814913 w 5563679"/>
              <a:gd name="connsiteY122-1268" fmla="*/ 4615542 h 5550115"/>
              <a:gd name="connsiteX123-1269" fmla="*/ 4814662 w 5563679"/>
              <a:gd name="connsiteY123-1270" fmla="*/ 4616965 h 5550115"/>
              <a:gd name="connsiteX124-1271" fmla="*/ 4814662 w 5563679"/>
              <a:gd name="connsiteY124-1272" fmla="*/ 4885290 h 5550115"/>
              <a:gd name="connsiteX125-1273" fmla="*/ 4685635 w 5563679"/>
              <a:gd name="connsiteY125-1274" fmla="*/ 5014317 h 5550115"/>
              <a:gd name="connsiteX126-1275" fmla="*/ 4685636 w 5563679"/>
              <a:gd name="connsiteY126-1276" fmla="*/ 5014316 h 5550115"/>
              <a:gd name="connsiteX127-1277" fmla="*/ 4556609 w 5563679"/>
              <a:gd name="connsiteY127-1278" fmla="*/ 4885289 h 5550115"/>
              <a:gd name="connsiteX128-1279" fmla="*/ 4556609 w 5563679"/>
              <a:gd name="connsiteY128-1280" fmla="*/ 4605270 h 5550115"/>
              <a:gd name="connsiteX129-1281" fmla="*/ 4554606 w 5563679"/>
              <a:gd name="connsiteY129-1282" fmla="*/ 4593919 h 5550115"/>
              <a:gd name="connsiteX130-1283" fmla="*/ 4454877 w 5563679"/>
              <a:gd name="connsiteY130-1284" fmla="*/ 4507970 h 5550115"/>
              <a:gd name="connsiteX131-1285" fmla="*/ 4431397 w 5563679"/>
              <a:gd name="connsiteY131-1286" fmla="*/ 4505603 h 5550115"/>
              <a:gd name="connsiteX132-1287" fmla="*/ 4431397 w 5563679"/>
              <a:gd name="connsiteY132-1288" fmla="*/ 4504865 h 5550115"/>
              <a:gd name="connsiteX133-1289" fmla="*/ 4383327 w 5563679"/>
              <a:gd name="connsiteY133-1290" fmla="*/ 4495161 h 5550115"/>
              <a:gd name="connsiteX134-1291" fmla="*/ 4304524 w 5563679"/>
              <a:gd name="connsiteY134-1292" fmla="*/ 4376273 h 5550115"/>
              <a:gd name="connsiteX135-1293" fmla="*/ 4304524 w 5563679"/>
              <a:gd name="connsiteY135-1294" fmla="*/ 4286143 h 5550115"/>
              <a:gd name="connsiteX136-1295" fmla="*/ 4296135 w 5563679"/>
              <a:gd name="connsiteY136-1296" fmla="*/ 4244593 h 5550115"/>
              <a:gd name="connsiteX137-1297" fmla="*/ 4177248 w 5563679"/>
              <a:gd name="connsiteY137-1298" fmla="*/ 4165789 h 5550115"/>
              <a:gd name="connsiteX138-1299" fmla="*/ 4058361 w 5563679"/>
              <a:gd name="connsiteY138-1300" fmla="*/ 4244593 h 5550115"/>
              <a:gd name="connsiteX139-1301" fmla="*/ 4056171 w 5563679"/>
              <a:gd name="connsiteY139-1302" fmla="*/ 4255437 h 5550115"/>
              <a:gd name="connsiteX140-1303" fmla="*/ 4056171 w 5563679"/>
              <a:gd name="connsiteY140-1304" fmla="*/ 4496307 h 5550115"/>
              <a:gd name="connsiteX141-1305" fmla="*/ 3977368 w 5563679"/>
              <a:gd name="connsiteY141-1306" fmla="*/ 4615195 h 5550115"/>
              <a:gd name="connsiteX142-1307" fmla="*/ 3929298 w 5563679"/>
              <a:gd name="connsiteY142-1308" fmla="*/ 4624899 h 5550115"/>
              <a:gd name="connsiteX143-1309" fmla="*/ 3929298 w 5563679"/>
              <a:gd name="connsiteY143-1310" fmla="*/ 4625637 h 5550115"/>
              <a:gd name="connsiteX144-1311" fmla="*/ 3905818 w 5563679"/>
              <a:gd name="connsiteY144-1312" fmla="*/ 4628004 h 5550115"/>
              <a:gd name="connsiteX145-1313" fmla="*/ 3806089 w 5563679"/>
              <a:gd name="connsiteY145-1314" fmla="*/ 4713953 h 5550115"/>
              <a:gd name="connsiteX146-1315" fmla="*/ 3805837 w 5563679"/>
              <a:gd name="connsiteY146-1316" fmla="*/ 4715382 h 5550115"/>
              <a:gd name="connsiteX147-1317" fmla="*/ 3805837 w 5563679"/>
              <a:gd name="connsiteY147-1318" fmla="*/ 4820023 h 5550115"/>
              <a:gd name="connsiteX148-1319" fmla="*/ 3676810 w 5563679"/>
              <a:gd name="connsiteY148-1320" fmla="*/ 4949050 h 5550115"/>
              <a:gd name="connsiteX149-1321" fmla="*/ 3676811 w 5563679"/>
              <a:gd name="connsiteY149-1322" fmla="*/ 4949049 h 5550115"/>
              <a:gd name="connsiteX150-1323" fmla="*/ 3547784 w 5563679"/>
              <a:gd name="connsiteY150-1324" fmla="*/ 4820022 h 5550115"/>
              <a:gd name="connsiteX151-1325" fmla="*/ 3547784 w 5563679"/>
              <a:gd name="connsiteY151-1326" fmla="*/ 2265528 h 5550115"/>
              <a:gd name="connsiteX152-1327" fmla="*/ 3547783 w 5563679"/>
              <a:gd name="connsiteY152-1328" fmla="*/ 4836545 h 5550115"/>
              <a:gd name="connsiteX153-1329" fmla="*/ 3537645 w 5563679"/>
              <a:gd name="connsiteY153-1330" fmla="*/ 4786326 h 5550115"/>
              <a:gd name="connsiteX154-1331" fmla="*/ 3418757 w 5563679"/>
              <a:gd name="connsiteY154-1332" fmla="*/ 4707522 h 5550115"/>
              <a:gd name="connsiteX155-1333" fmla="*/ 3299870 w 5563679"/>
              <a:gd name="connsiteY155-1334" fmla="*/ 4786326 h 5550115"/>
              <a:gd name="connsiteX156-1335" fmla="*/ 3290106 w 5563679"/>
              <a:gd name="connsiteY156-1336" fmla="*/ 4834686 h 5550115"/>
              <a:gd name="connsiteX157-1337" fmla="*/ 3290106 w 5563679"/>
              <a:gd name="connsiteY157-1338" fmla="*/ 5421088 h 5550115"/>
              <a:gd name="connsiteX158-1339" fmla="*/ 3161079 w 5563679"/>
              <a:gd name="connsiteY158-1340" fmla="*/ 5550115 h 5550115"/>
              <a:gd name="connsiteX159-1341" fmla="*/ 3161080 w 5563679"/>
              <a:gd name="connsiteY159-1342" fmla="*/ 5550114 h 5550115"/>
              <a:gd name="connsiteX160-1343" fmla="*/ 3032053 w 5563679"/>
              <a:gd name="connsiteY160-1344" fmla="*/ 5421087 h 5550115"/>
              <a:gd name="connsiteX161-1345" fmla="*/ 3032053 w 5563679"/>
              <a:gd name="connsiteY161-1346" fmla="*/ 2265528 h 5550115"/>
              <a:gd name="connsiteX162-1347" fmla="*/ 3032052 w 5563679"/>
              <a:gd name="connsiteY162-1348" fmla="*/ 4524125 h 5550115"/>
              <a:gd name="connsiteX163-1349" fmla="*/ 3021914 w 5563679"/>
              <a:gd name="connsiteY163-1350" fmla="*/ 4473906 h 5550115"/>
              <a:gd name="connsiteX164-1351" fmla="*/ 2903026 w 5563679"/>
              <a:gd name="connsiteY164-1352" fmla="*/ 4395102 h 5550115"/>
              <a:gd name="connsiteX165-1353" fmla="*/ 2784139 w 5563679"/>
              <a:gd name="connsiteY165-1354" fmla="*/ 4473906 h 5550115"/>
              <a:gd name="connsiteX166-1355" fmla="*/ 2780541 w 5563679"/>
              <a:gd name="connsiteY166-1356" fmla="*/ 4491725 h 5550115"/>
              <a:gd name="connsiteX167-1357" fmla="*/ 2780541 w 5563679"/>
              <a:gd name="connsiteY167-1358" fmla="*/ 4800671 h 5550115"/>
              <a:gd name="connsiteX168-1359" fmla="*/ 2651514 w 5563679"/>
              <a:gd name="connsiteY168-1360" fmla="*/ 4929698 h 5550115"/>
              <a:gd name="connsiteX169-1361" fmla="*/ 2651515 w 5563679"/>
              <a:gd name="connsiteY169-1362" fmla="*/ 4929697 h 5550115"/>
              <a:gd name="connsiteX170-1363" fmla="*/ 2522488 w 5563679"/>
              <a:gd name="connsiteY170-1364" fmla="*/ 4800670 h 5550115"/>
              <a:gd name="connsiteX171-1365" fmla="*/ 2522488 w 5563679"/>
              <a:gd name="connsiteY171-1366" fmla="*/ 4753932 h 5550115"/>
              <a:gd name="connsiteX172-1367" fmla="*/ 2503819 w 5563679"/>
              <a:gd name="connsiteY172-1368" fmla="*/ 4721390 h 5550115"/>
              <a:gd name="connsiteX173-1369" fmla="*/ 2426754 w 5563679"/>
              <a:gd name="connsiteY173-1370" fmla="*/ 4674946 h 5550115"/>
              <a:gd name="connsiteX174-1371" fmla="*/ 2403274 w 5563679"/>
              <a:gd name="connsiteY174-1372" fmla="*/ 4672579 h 5550115"/>
              <a:gd name="connsiteX175-1373" fmla="*/ 2403274 w 5563679"/>
              <a:gd name="connsiteY175-1374" fmla="*/ 4671841 h 5550115"/>
              <a:gd name="connsiteX176-1375" fmla="*/ 2355204 w 5563679"/>
              <a:gd name="connsiteY176-1376" fmla="*/ 4662137 h 5550115"/>
              <a:gd name="connsiteX177-1377" fmla="*/ 2276401 w 5563679"/>
              <a:gd name="connsiteY177-1378" fmla="*/ 4543249 h 5550115"/>
              <a:gd name="connsiteX178-1379" fmla="*/ 2276401 w 5563679"/>
              <a:gd name="connsiteY178-1380" fmla="*/ 4429265 h 5550115"/>
              <a:gd name="connsiteX179-1381" fmla="*/ 2268012 w 5563679"/>
              <a:gd name="connsiteY179-1382" fmla="*/ 4387715 h 5550115"/>
              <a:gd name="connsiteX180-1383" fmla="*/ 2149125 w 5563679"/>
              <a:gd name="connsiteY180-1384" fmla="*/ 4308911 h 5550115"/>
              <a:gd name="connsiteX181-1385" fmla="*/ 2030238 w 5563679"/>
              <a:gd name="connsiteY181-1386" fmla="*/ 4387715 h 5550115"/>
              <a:gd name="connsiteX182-1387" fmla="*/ 2028048 w 5563679"/>
              <a:gd name="connsiteY182-1388" fmla="*/ 4398560 h 5550115"/>
              <a:gd name="connsiteX183-1389" fmla="*/ 2028048 w 5563679"/>
              <a:gd name="connsiteY183-1390" fmla="*/ 4551963 h 5550115"/>
              <a:gd name="connsiteX184-1391" fmla="*/ 1949245 w 5563679"/>
              <a:gd name="connsiteY184-1392" fmla="*/ 4670851 h 5550115"/>
              <a:gd name="connsiteX185-1393" fmla="*/ 1901175 w 5563679"/>
              <a:gd name="connsiteY185-1394" fmla="*/ 4680555 h 5550115"/>
              <a:gd name="connsiteX186-1395" fmla="*/ 1901175 w 5563679"/>
              <a:gd name="connsiteY186-1396" fmla="*/ 4681293 h 5550115"/>
              <a:gd name="connsiteX187-1397" fmla="*/ 1877695 w 5563679"/>
              <a:gd name="connsiteY187-1398" fmla="*/ 4683660 h 5550115"/>
              <a:gd name="connsiteX188-1399" fmla="*/ 1777966 w 5563679"/>
              <a:gd name="connsiteY188-1400" fmla="*/ 4769609 h 5550115"/>
              <a:gd name="connsiteX189-1401" fmla="*/ 1775762 w 5563679"/>
              <a:gd name="connsiteY189-1402" fmla="*/ 4782099 h 5550115"/>
              <a:gd name="connsiteX190-1403" fmla="*/ 1775762 w 5563679"/>
              <a:gd name="connsiteY190-1404" fmla="*/ 4916007 h 5550115"/>
              <a:gd name="connsiteX191-1405" fmla="*/ 1646735 w 5563679"/>
              <a:gd name="connsiteY191-1406" fmla="*/ 5045034 h 5550115"/>
              <a:gd name="connsiteX192-1407" fmla="*/ 1646736 w 5563679"/>
              <a:gd name="connsiteY192-1408" fmla="*/ 5045033 h 5550115"/>
              <a:gd name="connsiteX193-1409" fmla="*/ 1517709 w 5563679"/>
              <a:gd name="connsiteY193-1410" fmla="*/ 4916006 h 5550115"/>
              <a:gd name="connsiteX194-1411" fmla="*/ 1517709 w 5563679"/>
              <a:gd name="connsiteY194-1412" fmla="*/ 4550752 h 5550115"/>
              <a:gd name="connsiteX195-1413" fmla="*/ 1515505 w 5563679"/>
              <a:gd name="connsiteY195-1414" fmla="*/ 4538262 h 5550115"/>
              <a:gd name="connsiteX196-1415" fmla="*/ 1415776 w 5563679"/>
              <a:gd name="connsiteY196-1416" fmla="*/ 4452313 h 5550115"/>
              <a:gd name="connsiteX197-1417" fmla="*/ 1392296 w 5563679"/>
              <a:gd name="connsiteY197-1418" fmla="*/ 4449946 h 5550115"/>
              <a:gd name="connsiteX198-1419" fmla="*/ 1392296 w 5563679"/>
              <a:gd name="connsiteY198-1420" fmla="*/ 4449208 h 5550115"/>
              <a:gd name="connsiteX199-1421" fmla="*/ 1344226 w 5563679"/>
              <a:gd name="connsiteY199-1422" fmla="*/ 4439504 h 5550115"/>
              <a:gd name="connsiteX200-1423" fmla="*/ 1265423 w 5563679"/>
              <a:gd name="connsiteY200-1424" fmla="*/ 4320616 h 5550115"/>
              <a:gd name="connsiteX201-1425" fmla="*/ 1265423 w 5563679"/>
              <a:gd name="connsiteY201-1426" fmla="*/ 3944241 h 5550115"/>
              <a:gd name="connsiteX202-1427" fmla="*/ 1257034 w 5563679"/>
              <a:gd name="connsiteY202-1428" fmla="*/ 3902691 h 5550115"/>
              <a:gd name="connsiteX203-1429" fmla="*/ 1138147 w 5563679"/>
              <a:gd name="connsiteY203-1430" fmla="*/ 3823887 h 5550115"/>
              <a:gd name="connsiteX204-1431" fmla="*/ 1019260 w 5563679"/>
              <a:gd name="connsiteY204-1432" fmla="*/ 3902691 h 5550115"/>
              <a:gd name="connsiteX205-1433" fmla="*/ 1016586 w 5563679"/>
              <a:gd name="connsiteY205-1434" fmla="*/ 3915934 h 5550115"/>
              <a:gd name="connsiteX206-1435" fmla="*/ 1016586 w 5563679"/>
              <a:gd name="connsiteY206-1436" fmla="*/ 3976598 h 5550115"/>
              <a:gd name="connsiteX207-1437" fmla="*/ 887559 w 5563679"/>
              <a:gd name="connsiteY207-1438" fmla="*/ 4105625 h 5550115"/>
              <a:gd name="connsiteX208-1439" fmla="*/ 887560 w 5563679"/>
              <a:gd name="connsiteY208-1440" fmla="*/ 4105624 h 5550115"/>
              <a:gd name="connsiteX209-1441" fmla="*/ 758533 w 5563679"/>
              <a:gd name="connsiteY209-1442" fmla="*/ 3976597 h 5550115"/>
              <a:gd name="connsiteX210-1443" fmla="*/ 758533 w 5563679"/>
              <a:gd name="connsiteY210-1444" fmla="*/ 3835817 h 5550115"/>
              <a:gd name="connsiteX211-1445" fmla="*/ 737116 w 5563679"/>
              <a:gd name="connsiteY211-1446" fmla="*/ 3798485 h 5550115"/>
              <a:gd name="connsiteX212-1447" fmla="*/ 660051 w 5563679"/>
              <a:gd name="connsiteY212-1448" fmla="*/ 3752041 h 5550115"/>
              <a:gd name="connsiteX213-1449" fmla="*/ 636571 w 5563679"/>
              <a:gd name="connsiteY213-1450" fmla="*/ 3749674 h 5550115"/>
              <a:gd name="connsiteX214-1451" fmla="*/ 636571 w 5563679"/>
              <a:gd name="connsiteY214-1452" fmla="*/ 3748936 h 5550115"/>
              <a:gd name="connsiteX215-1453" fmla="*/ 588501 w 5563679"/>
              <a:gd name="connsiteY215-1454" fmla="*/ 3739232 h 5550115"/>
              <a:gd name="connsiteX216-1455" fmla="*/ 509698 w 5563679"/>
              <a:gd name="connsiteY216-1456" fmla="*/ 3620344 h 5550115"/>
              <a:gd name="connsiteX217-1457" fmla="*/ 509698 w 5563679"/>
              <a:gd name="connsiteY217-1458" fmla="*/ 2675086 h 5550115"/>
              <a:gd name="connsiteX218-1459" fmla="*/ 501309 w 5563679"/>
              <a:gd name="connsiteY218-1460" fmla="*/ 2633537 h 5550115"/>
              <a:gd name="connsiteX219-1461" fmla="*/ 382422 w 5563679"/>
              <a:gd name="connsiteY219-1462" fmla="*/ 2554733 h 5550115"/>
              <a:gd name="connsiteX220-1463" fmla="*/ 263535 w 5563679"/>
              <a:gd name="connsiteY220-1464" fmla="*/ 2633537 h 5550115"/>
              <a:gd name="connsiteX221-1465" fmla="*/ 258053 w 5563679"/>
              <a:gd name="connsiteY221-1466" fmla="*/ 2660688 h 5550115"/>
              <a:gd name="connsiteX222-1467" fmla="*/ 258053 w 5563679"/>
              <a:gd name="connsiteY222-1468" fmla="*/ 2715723 h 5550115"/>
              <a:gd name="connsiteX223-1469" fmla="*/ 129026 w 5563679"/>
              <a:gd name="connsiteY223-1470" fmla="*/ 2844750 h 5550115"/>
              <a:gd name="connsiteX224-1471" fmla="*/ 129027 w 5563679"/>
              <a:gd name="connsiteY224-1472" fmla="*/ 2844749 h 5550115"/>
              <a:gd name="connsiteX225-1473" fmla="*/ 0 w 5563679"/>
              <a:gd name="connsiteY225-1474" fmla="*/ 2715722 h 5550115"/>
              <a:gd name="connsiteX226-1475" fmla="*/ 0 w 5563679"/>
              <a:gd name="connsiteY226-1476" fmla="*/ 2265528 h 5550115"/>
              <a:gd name="connsiteX227-1477" fmla="*/ 0 w 5563679"/>
              <a:gd name="connsiteY227-1478" fmla="*/ 546839 h 5550115"/>
              <a:gd name="connsiteX228-1479" fmla="*/ 12233 w 5563679"/>
              <a:gd name="connsiteY228-1480" fmla="*/ 526676 h 5550115"/>
              <a:gd name="connsiteX229-1481" fmla="*/ 111797 w 5563679"/>
              <a:gd name="connsiteY229-1482" fmla="*/ 479722 h 5550115"/>
              <a:gd name="connsiteX230-1483" fmla="*/ 230684 w 5563679"/>
              <a:gd name="connsiteY230-1484" fmla="*/ 558526 h 5550115"/>
              <a:gd name="connsiteX231-1485" fmla="*/ 232874 w 5563679"/>
              <a:gd name="connsiteY231-1486" fmla="*/ 569371 h 5550115"/>
              <a:gd name="connsiteX232-1487" fmla="*/ 232874 w 5563679"/>
              <a:gd name="connsiteY232-1488" fmla="*/ 722774 h 5550115"/>
              <a:gd name="connsiteX233-1489" fmla="*/ 311677 w 5563679"/>
              <a:gd name="connsiteY233-1490" fmla="*/ 841662 h 5550115"/>
              <a:gd name="connsiteX234-1491" fmla="*/ 359747 w 5563679"/>
              <a:gd name="connsiteY234-1492" fmla="*/ 851366 h 5550115"/>
              <a:gd name="connsiteX235-1493" fmla="*/ 359747 w 5563679"/>
              <a:gd name="connsiteY235-1494" fmla="*/ 852104 h 5550115"/>
              <a:gd name="connsiteX236-1495" fmla="*/ 383227 w 5563679"/>
              <a:gd name="connsiteY236-1496" fmla="*/ 854471 h 5550115"/>
              <a:gd name="connsiteX237-1497" fmla="*/ 482956 w 5563679"/>
              <a:gd name="connsiteY237-1498" fmla="*/ 940420 h 5550115"/>
              <a:gd name="connsiteX238-1499" fmla="*/ 485160 w 5563679"/>
              <a:gd name="connsiteY238-1500" fmla="*/ 952910 h 5550115"/>
              <a:gd name="connsiteX239-1501" fmla="*/ 485160 w 5563679"/>
              <a:gd name="connsiteY239-1502" fmla="*/ 1086818 h 5550115"/>
              <a:gd name="connsiteX240-1503" fmla="*/ 614186 w 5563679"/>
              <a:gd name="connsiteY240-1504" fmla="*/ 1215845 h 5550115"/>
              <a:gd name="connsiteX241-1505" fmla="*/ 614185 w 5563679"/>
              <a:gd name="connsiteY241-1506" fmla="*/ 1215844 h 5550115"/>
              <a:gd name="connsiteX242-1507" fmla="*/ 743212 w 5563679"/>
              <a:gd name="connsiteY242-1508" fmla="*/ 1086817 h 5550115"/>
              <a:gd name="connsiteX243-1509" fmla="*/ 743212 w 5563679"/>
              <a:gd name="connsiteY243-1510" fmla="*/ 721563 h 5550115"/>
              <a:gd name="connsiteX244-1511" fmla="*/ 745416 w 5563679"/>
              <a:gd name="connsiteY244-1512" fmla="*/ 709073 h 5550115"/>
              <a:gd name="connsiteX245-1513" fmla="*/ 845145 w 5563679"/>
              <a:gd name="connsiteY245-1514" fmla="*/ 623124 h 5550115"/>
              <a:gd name="connsiteX246-1515" fmla="*/ 868625 w 5563679"/>
              <a:gd name="connsiteY246-1516" fmla="*/ 620757 h 5550115"/>
              <a:gd name="connsiteX247-1517" fmla="*/ 868625 w 5563679"/>
              <a:gd name="connsiteY247-1518" fmla="*/ 620019 h 5550115"/>
              <a:gd name="connsiteX248-1519" fmla="*/ 916695 w 5563679"/>
              <a:gd name="connsiteY248-1520" fmla="*/ 610315 h 5550115"/>
              <a:gd name="connsiteX249-1521" fmla="*/ 995498 w 5563679"/>
              <a:gd name="connsiteY249-1522" fmla="*/ 491427 h 5550115"/>
              <a:gd name="connsiteX250-1523" fmla="*/ 995498 w 5563679"/>
              <a:gd name="connsiteY250-1524" fmla="*/ 115052 h 5550115"/>
              <a:gd name="connsiteX251-1525" fmla="*/ 1003887 w 5563679"/>
              <a:gd name="connsiteY251-1526" fmla="*/ 73502 h 5550115"/>
              <a:gd name="connsiteX252-1527" fmla="*/ 1084406 w 5563679"/>
              <a:gd name="connsiteY252-1528" fmla="*/ 499 h 5550115"/>
              <a:gd name="connsiteX253-1529" fmla="*/ 1087705 w 5563679"/>
              <a:gd name="connsiteY253-1530" fmla="*/ 0 h 5550115"/>
              <a:gd name="connsiteX0-1531" fmla="*/ 1087705 w 5563679"/>
              <a:gd name="connsiteY0-1532" fmla="*/ 0 h 5550115"/>
              <a:gd name="connsiteX1-1533" fmla="*/ 1157844 w 5563679"/>
              <a:gd name="connsiteY1-1534" fmla="*/ 0 h 5550115"/>
              <a:gd name="connsiteX2-1535" fmla="*/ 1161143 w 5563679"/>
              <a:gd name="connsiteY2-1536" fmla="*/ 499 h 5550115"/>
              <a:gd name="connsiteX3-1537" fmla="*/ 1241661 w 5563679"/>
              <a:gd name="connsiteY3-1538" fmla="*/ 73502 h 5550115"/>
              <a:gd name="connsiteX4-1539" fmla="*/ 1244335 w 5563679"/>
              <a:gd name="connsiteY4-1540" fmla="*/ 86745 h 5550115"/>
              <a:gd name="connsiteX5-1541" fmla="*/ 1244335 w 5563679"/>
              <a:gd name="connsiteY5-1542" fmla="*/ 147409 h 5550115"/>
              <a:gd name="connsiteX6-1543" fmla="*/ 1373362 w 5563679"/>
              <a:gd name="connsiteY6-1544" fmla="*/ 276436 h 5550115"/>
              <a:gd name="connsiteX7-1545" fmla="*/ 1373361 w 5563679"/>
              <a:gd name="connsiteY7-1546" fmla="*/ 276435 h 5550115"/>
              <a:gd name="connsiteX8-1547" fmla="*/ 1390772 w 5563679"/>
              <a:gd name="connsiteY8-1548" fmla="*/ 272920 h 5550115"/>
              <a:gd name="connsiteX9-1549" fmla="*/ 1399039 w 5563679"/>
              <a:gd name="connsiteY9-1550" fmla="*/ 274589 h 5550115"/>
              <a:gd name="connsiteX10-1551" fmla="*/ 1399039 w 5563679"/>
              <a:gd name="connsiteY10-1552" fmla="*/ 275327 h 5550115"/>
              <a:gd name="connsiteX11-1553" fmla="*/ 1422519 w 5563679"/>
              <a:gd name="connsiteY11-1554" fmla="*/ 277694 h 5550115"/>
              <a:gd name="connsiteX12-1555" fmla="*/ 1522248 w 5563679"/>
              <a:gd name="connsiteY12-1556" fmla="*/ 363643 h 5550115"/>
              <a:gd name="connsiteX13-1557" fmla="*/ 1522268 w 5563679"/>
              <a:gd name="connsiteY13-1558" fmla="*/ 363756 h 5550115"/>
              <a:gd name="connsiteX14-1559" fmla="*/ 1522268 w 5563679"/>
              <a:gd name="connsiteY14-1560" fmla="*/ 923549 h 5550115"/>
              <a:gd name="connsiteX15-1561" fmla="*/ 1601071 w 5563679"/>
              <a:gd name="connsiteY15-1562" fmla="*/ 1042437 h 5550115"/>
              <a:gd name="connsiteX16-1563" fmla="*/ 1649141 w 5563679"/>
              <a:gd name="connsiteY16-1564" fmla="*/ 1052141 h 5550115"/>
              <a:gd name="connsiteX17-1565" fmla="*/ 1649141 w 5563679"/>
              <a:gd name="connsiteY17-1566" fmla="*/ 1052879 h 5550115"/>
              <a:gd name="connsiteX18-1567" fmla="*/ 1672621 w 5563679"/>
              <a:gd name="connsiteY18-1568" fmla="*/ 1055246 h 5550115"/>
              <a:gd name="connsiteX19-1569" fmla="*/ 1772350 w 5563679"/>
              <a:gd name="connsiteY19-1570" fmla="*/ 1141195 h 5550115"/>
              <a:gd name="connsiteX20-1571" fmla="*/ 1772601 w 5563679"/>
              <a:gd name="connsiteY20-1572" fmla="*/ 1142618 h 5550115"/>
              <a:gd name="connsiteX21-1573" fmla="*/ 1772601 w 5563679"/>
              <a:gd name="connsiteY21-1574" fmla="*/ 1410943 h 5550115"/>
              <a:gd name="connsiteX22-1575" fmla="*/ 1901628 w 5563679"/>
              <a:gd name="connsiteY22-1576" fmla="*/ 1539970 h 5550115"/>
              <a:gd name="connsiteX23-1577" fmla="*/ 1901627 w 5563679"/>
              <a:gd name="connsiteY23-1578" fmla="*/ 1539969 h 5550115"/>
              <a:gd name="connsiteX24-1579" fmla="*/ 2030654 w 5563679"/>
              <a:gd name="connsiteY24-1580" fmla="*/ 1410942 h 5550115"/>
              <a:gd name="connsiteX25-1581" fmla="*/ 2030654 w 5563679"/>
              <a:gd name="connsiteY25-1582" fmla="*/ 1130923 h 5550115"/>
              <a:gd name="connsiteX26-1583" fmla="*/ 2032657 w 5563679"/>
              <a:gd name="connsiteY26-1584" fmla="*/ 1119572 h 5550115"/>
              <a:gd name="connsiteX27-1585" fmla="*/ 2132386 w 5563679"/>
              <a:gd name="connsiteY27-1586" fmla="*/ 1033623 h 5550115"/>
              <a:gd name="connsiteX28-1587" fmla="*/ 2155866 w 5563679"/>
              <a:gd name="connsiteY28-1588" fmla="*/ 1031256 h 5550115"/>
              <a:gd name="connsiteX29-1589" fmla="*/ 2155866 w 5563679"/>
              <a:gd name="connsiteY29-1590" fmla="*/ 1030518 h 5550115"/>
              <a:gd name="connsiteX30-1591" fmla="*/ 2203936 w 5563679"/>
              <a:gd name="connsiteY30-1592" fmla="*/ 1020814 h 5550115"/>
              <a:gd name="connsiteX31-1593" fmla="*/ 2282739 w 5563679"/>
              <a:gd name="connsiteY31-1594" fmla="*/ 901926 h 5550115"/>
              <a:gd name="connsiteX32-1595" fmla="*/ 2282739 w 5563679"/>
              <a:gd name="connsiteY32-1596" fmla="*/ 811796 h 5550115"/>
              <a:gd name="connsiteX33-1597" fmla="*/ 2291128 w 5563679"/>
              <a:gd name="connsiteY33-1598" fmla="*/ 770246 h 5550115"/>
              <a:gd name="connsiteX34-1599" fmla="*/ 2410015 w 5563679"/>
              <a:gd name="connsiteY34-1600" fmla="*/ 691442 h 5550115"/>
              <a:gd name="connsiteX35-1601" fmla="*/ 2528902 w 5563679"/>
              <a:gd name="connsiteY35-1602" fmla="*/ 770246 h 5550115"/>
              <a:gd name="connsiteX36-1603" fmla="*/ 2531092 w 5563679"/>
              <a:gd name="connsiteY36-1604" fmla="*/ 781090 h 5550115"/>
              <a:gd name="connsiteX37-1605" fmla="*/ 2531092 w 5563679"/>
              <a:gd name="connsiteY37-1606" fmla="*/ 1021960 h 5550115"/>
              <a:gd name="connsiteX38-1607" fmla="*/ 2609895 w 5563679"/>
              <a:gd name="connsiteY38-1608" fmla="*/ 1140848 h 5550115"/>
              <a:gd name="connsiteX39-1609" fmla="*/ 2657965 w 5563679"/>
              <a:gd name="connsiteY39-1610" fmla="*/ 1150552 h 5550115"/>
              <a:gd name="connsiteX40-1611" fmla="*/ 2657965 w 5563679"/>
              <a:gd name="connsiteY40-1612" fmla="*/ 1151290 h 5550115"/>
              <a:gd name="connsiteX41-1613" fmla="*/ 2681445 w 5563679"/>
              <a:gd name="connsiteY41-1614" fmla="*/ 1153657 h 5550115"/>
              <a:gd name="connsiteX42-1615" fmla="*/ 2781174 w 5563679"/>
              <a:gd name="connsiteY42-1616" fmla="*/ 1239606 h 5550115"/>
              <a:gd name="connsiteX43-1617" fmla="*/ 2781426 w 5563679"/>
              <a:gd name="connsiteY43-1618" fmla="*/ 1241035 h 5550115"/>
              <a:gd name="connsiteX44-1619" fmla="*/ 2781426 w 5563679"/>
              <a:gd name="connsiteY44-1620" fmla="*/ 1345676 h 5550115"/>
              <a:gd name="connsiteX45-1621" fmla="*/ 2910453 w 5563679"/>
              <a:gd name="connsiteY45-1622" fmla="*/ 1474703 h 5550115"/>
              <a:gd name="connsiteX46-1623" fmla="*/ 2910452 w 5563679"/>
              <a:gd name="connsiteY46-1624" fmla="*/ 1474702 h 5550115"/>
              <a:gd name="connsiteX47-1625" fmla="*/ 3039479 w 5563679"/>
              <a:gd name="connsiteY47-1626" fmla="*/ 1345675 h 5550115"/>
              <a:gd name="connsiteX48-1627" fmla="*/ 3039480 w 5563679"/>
              <a:gd name="connsiteY48-1628" fmla="*/ 1362198 h 5550115"/>
              <a:gd name="connsiteX49-1629" fmla="*/ 3049618 w 5563679"/>
              <a:gd name="connsiteY49-1630" fmla="*/ 1311979 h 5550115"/>
              <a:gd name="connsiteX50-1631" fmla="*/ 3168506 w 5563679"/>
              <a:gd name="connsiteY50-1632" fmla="*/ 1233175 h 5550115"/>
              <a:gd name="connsiteX51-1633" fmla="*/ 3287393 w 5563679"/>
              <a:gd name="connsiteY51-1634" fmla="*/ 1311979 h 5550115"/>
              <a:gd name="connsiteX52-1635" fmla="*/ 3297157 w 5563679"/>
              <a:gd name="connsiteY52-1636" fmla="*/ 1360339 h 5550115"/>
              <a:gd name="connsiteX53-1637" fmla="*/ 3297157 w 5563679"/>
              <a:gd name="connsiteY53-1638" fmla="*/ 1946741 h 5550115"/>
              <a:gd name="connsiteX54-1639" fmla="*/ 3426184 w 5563679"/>
              <a:gd name="connsiteY54-1640" fmla="*/ 2075768 h 5550115"/>
              <a:gd name="connsiteX55-1641" fmla="*/ 3426183 w 5563679"/>
              <a:gd name="connsiteY55-1642" fmla="*/ 2075767 h 5550115"/>
              <a:gd name="connsiteX56-1643" fmla="*/ 3555210 w 5563679"/>
              <a:gd name="connsiteY56-1644" fmla="*/ 1946740 h 5550115"/>
              <a:gd name="connsiteX57-1645" fmla="*/ 3555211 w 5563679"/>
              <a:gd name="connsiteY57-1646" fmla="*/ 1049778 h 5550115"/>
              <a:gd name="connsiteX58-1647" fmla="*/ 3565349 w 5563679"/>
              <a:gd name="connsiteY58-1648" fmla="*/ 999559 h 5550115"/>
              <a:gd name="connsiteX59-1649" fmla="*/ 3684237 w 5563679"/>
              <a:gd name="connsiteY59-1650" fmla="*/ 920755 h 5550115"/>
              <a:gd name="connsiteX60-1651" fmla="*/ 3803124 w 5563679"/>
              <a:gd name="connsiteY60-1652" fmla="*/ 999559 h 5550115"/>
              <a:gd name="connsiteX61-1653" fmla="*/ 3806722 w 5563679"/>
              <a:gd name="connsiteY61-1654" fmla="*/ 1017378 h 5550115"/>
              <a:gd name="connsiteX62-1655" fmla="*/ 3806722 w 5563679"/>
              <a:gd name="connsiteY62-1656" fmla="*/ 1326324 h 5550115"/>
              <a:gd name="connsiteX63-1657" fmla="*/ 3935749 w 5563679"/>
              <a:gd name="connsiteY63-1658" fmla="*/ 1455351 h 5550115"/>
              <a:gd name="connsiteX64-1659" fmla="*/ 3935748 w 5563679"/>
              <a:gd name="connsiteY64-1660" fmla="*/ 1455350 h 5550115"/>
              <a:gd name="connsiteX65-1661" fmla="*/ 4064775 w 5563679"/>
              <a:gd name="connsiteY65-1662" fmla="*/ 1326323 h 5550115"/>
              <a:gd name="connsiteX66-1663" fmla="*/ 4064775 w 5563679"/>
              <a:gd name="connsiteY66-1664" fmla="*/ 1279585 h 5550115"/>
              <a:gd name="connsiteX67-1665" fmla="*/ 4083444 w 5563679"/>
              <a:gd name="connsiteY67-1666" fmla="*/ 1247043 h 5550115"/>
              <a:gd name="connsiteX68-1667" fmla="*/ 4160509 w 5563679"/>
              <a:gd name="connsiteY68-1668" fmla="*/ 1200599 h 5550115"/>
              <a:gd name="connsiteX69-1669" fmla="*/ 4183989 w 5563679"/>
              <a:gd name="connsiteY69-1670" fmla="*/ 1198232 h 5550115"/>
              <a:gd name="connsiteX70-1671" fmla="*/ 4183989 w 5563679"/>
              <a:gd name="connsiteY70-1672" fmla="*/ 1197494 h 5550115"/>
              <a:gd name="connsiteX71-1673" fmla="*/ 4232059 w 5563679"/>
              <a:gd name="connsiteY71-1674" fmla="*/ 1187790 h 5550115"/>
              <a:gd name="connsiteX72-1675" fmla="*/ 4310862 w 5563679"/>
              <a:gd name="connsiteY72-1676" fmla="*/ 1068902 h 5550115"/>
              <a:gd name="connsiteX73-1677" fmla="*/ 4310862 w 5563679"/>
              <a:gd name="connsiteY73-1678" fmla="*/ 954918 h 5550115"/>
              <a:gd name="connsiteX74-1679" fmla="*/ 4319251 w 5563679"/>
              <a:gd name="connsiteY74-1680" fmla="*/ 913368 h 5550115"/>
              <a:gd name="connsiteX75-1681" fmla="*/ 4438138 w 5563679"/>
              <a:gd name="connsiteY75-1682" fmla="*/ 834564 h 5550115"/>
              <a:gd name="connsiteX76-1683" fmla="*/ 4557025 w 5563679"/>
              <a:gd name="connsiteY76-1684" fmla="*/ 913368 h 5550115"/>
              <a:gd name="connsiteX77-1685" fmla="*/ 4559215 w 5563679"/>
              <a:gd name="connsiteY77-1686" fmla="*/ 924213 h 5550115"/>
              <a:gd name="connsiteX78-1687" fmla="*/ 4559215 w 5563679"/>
              <a:gd name="connsiteY78-1688" fmla="*/ 1077616 h 5550115"/>
              <a:gd name="connsiteX79-1689" fmla="*/ 4638018 w 5563679"/>
              <a:gd name="connsiteY79-1690" fmla="*/ 1196504 h 5550115"/>
              <a:gd name="connsiteX80-1691" fmla="*/ 4686088 w 5563679"/>
              <a:gd name="connsiteY80-1692" fmla="*/ 1206208 h 5550115"/>
              <a:gd name="connsiteX81-1693" fmla="*/ 4686088 w 5563679"/>
              <a:gd name="connsiteY81-1694" fmla="*/ 1206946 h 5550115"/>
              <a:gd name="connsiteX82-1695" fmla="*/ 4709568 w 5563679"/>
              <a:gd name="connsiteY82-1696" fmla="*/ 1209313 h 5550115"/>
              <a:gd name="connsiteX83-1697" fmla="*/ 4809296 w 5563679"/>
              <a:gd name="connsiteY83-1698" fmla="*/ 1295262 h 5550115"/>
              <a:gd name="connsiteX84-1699" fmla="*/ 4811500 w 5563679"/>
              <a:gd name="connsiteY84-1700" fmla="*/ 1307752 h 5550115"/>
              <a:gd name="connsiteX85-1701" fmla="*/ 4811500 w 5563679"/>
              <a:gd name="connsiteY85-1702" fmla="*/ 1441660 h 5550115"/>
              <a:gd name="connsiteX86-1703" fmla="*/ 4940527 w 5563679"/>
              <a:gd name="connsiteY86-1704" fmla="*/ 1570687 h 5550115"/>
              <a:gd name="connsiteX87-1705" fmla="*/ 4940526 w 5563679"/>
              <a:gd name="connsiteY87-1706" fmla="*/ 1570686 h 5550115"/>
              <a:gd name="connsiteX88-1707" fmla="*/ 5069553 w 5563679"/>
              <a:gd name="connsiteY88-1708" fmla="*/ 1441659 h 5550115"/>
              <a:gd name="connsiteX89-1709" fmla="*/ 5069553 w 5563679"/>
              <a:gd name="connsiteY89-1710" fmla="*/ 1076405 h 5550115"/>
              <a:gd name="connsiteX90-1711" fmla="*/ 5071757 w 5563679"/>
              <a:gd name="connsiteY90-1712" fmla="*/ 1063915 h 5550115"/>
              <a:gd name="connsiteX91-1713" fmla="*/ 5171486 w 5563679"/>
              <a:gd name="connsiteY91-1714" fmla="*/ 977966 h 5550115"/>
              <a:gd name="connsiteX92-1715" fmla="*/ 5194966 w 5563679"/>
              <a:gd name="connsiteY92-1716" fmla="*/ 975599 h 5550115"/>
              <a:gd name="connsiteX93-1717" fmla="*/ 5194966 w 5563679"/>
              <a:gd name="connsiteY93-1718" fmla="*/ 974861 h 5550115"/>
              <a:gd name="connsiteX94-1719" fmla="*/ 5243036 w 5563679"/>
              <a:gd name="connsiteY94-1720" fmla="*/ 965157 h 5550115"/>
              <a:gd name="connsiteX95-1721" fmla="*/ 5321839 w 5563679"/>
              <a:gd name="connsiteY95-1722" fmla="*/ 846269 h 5550115"/>
              <a:gd name="connsiteX96-1723" fmla="*/ 5321839 w 5563679"/>
              <a:gd name="connsiteY96-1724" fmla="*/ 469894 h 5550115"/>
              <a:gd name="connsiteX97-1725" fmla="*/ 5330228 w 5563679"/>
              <a:gd name="connsiteY97-1726" fmla="*/ 428344 h 5550115"/>
              <a:gd name="connsiteX98-1727" fmla="*/ 5449115 w 5563679"/>
              <a:gd name="connsiteY98-1728" fmla="*/ 349540 h 5550115"/>
              <a:gd name="connsiteX99-1729" fmla="*/ 5548678 w 5563679"/>
              <a:gd name="connsiteY99-1730" fmla="*/ 396494 h 5550115"/>
              <a:gd name="connsiteX100-1731" fmla="*/ 5562692 w 5563679"/>
              <a:gd name="connsiteY100-1732" fmla="*/ 419592 h 5550115"/>
              <a:gd name="connsiteX101-1733" fmla="*/ 5562692 w 5563679"/>
              <a:gd name="connsiteY101-1734" fmla="*/ 2265528 h 5550115"/>
              <a:gd name="connsiteX102-1735" fmla="*/ 5563679 w 5563679"/>
              <a:gd name="connsiteY102-1736" fmla="*/ 2265528 h 5550115"/>
              <a:gd name="connsiteX103-1737" fmla="*/ 5563679 w 5563679"/>
              <a:gd name="connsiteY103-1738" fmla="*/ 3341998 h 5550115"/>
              <a:gd name="connsiteX104-1739" fmla="*/ 5484876 w 5563679"/>
              <a:gd name="connsiteY104-1740" fmla="*/ 3460886 h 5550115"/>
              <a:gd name="connsiteX105-1741" fmla="*/ 5436806 w 5563679"/>
              <a:gd name="connsiteY105-1742" fmla="*/ 3470590 h 5550115"/>
              <a:gd name="connsiteX106-1743" fmla="*/ 5436806 w 5563679"/>
              <a:gd name="connsiteY106-1744" fmla="*/ 3471328 h 5550115"/>
              <a:gd name="connsiteX107-1745" fmla="*/ 5413326 w 5563679"/>
              <a:gd name="connsiteY107-1746" fmla="*/ 3473695 h 5550115"/>
              <a:gd name="connsiteX108-1747" fmla="*/ 5336262 w 5563679"/>
              <a:gd name="connsiteY108-1748" fmla="*/ 3520139 h 5550115"/>
              <a:gd name="connsiteX109-1749" fmla="*/ 5315097 w 5563679"/>
              <a:gd name="connsiteY109-1750" fmla="*/ 3557030 h 5550115"/>
              <a:gd name="connsiteX110-1751" fmla="*/ 5315097 w 5563679"/>
              <a:gd name="connsiteY110-1752" fmla="*/ 3620344 h 5550115"/>
              <a:gd name="connsiteX111-1753" fmla="*/ 5236294 w 5563679"/>
              <a:gd name="connsiteY111-1754" fmla="*/ 3739232 h 5550115"/>
              <a:gd name="connsiteX112-1755" fmla="*/ 5188224 w 5563679"/>
              <a:gd name="connsiteY112-1756" fmla="*/ 3748936 h 5550115"/>
              <a:gd name="connsiteX113-1757" fmla="*/ 5188224 w 5563679"/>
              <a:gd name="connsiteY113-1758" fmla="*/ 3749674 h 5550115"/>
              <a:gd name="connsiteX114-1759" fmla="*/ 5164744 w 5563679"/>
              <a:gd name="connsiteY114-1760" fmla="*/ 3752041 h 5550115"/>
              <a:gd name="connsiteX115-1761" fmla="*/ 5065015 w 5563679"/>
              <a:gd name="connsiteY115-1762" fmla="*/ 3837990 h 5550115"/>
              <a:gd name="connsiteX116-1763" fmla="*/ 5064995 w 5563679"/>
              <a:gd name="connsiteY116-1764" fmla="*/ 3838103 h 5550115"/>
              <a:gd name="connsiteX117-1765" fmla="*/ 5064995 w 5563679"/>
              <a:gd name="connsiteY117-1766" fmla="*/ 4397896 h 5550115"/>
              <a:gd name="connsiteX118-1767" fmla="*/ 4986192 w 5563679"/>
              <a:gd name="connsiteY118-1768" fmla="*/ 4516784 h 5550115"/>
              <a:gd name="connsiteX119-1769" fmla="*/ 4938122 w 5563679"/>
              <a:gd name="connsiteY119-1770" fmla="*/ 4526488 h 5550115"/>
              <a:gd name="connsiteX120-1771" fmla="*/ 4938122 w 5563679"/>
              <a:gd name="connsiteY120-1772" fmla="*/ 4527226 h 5550115"/>
              <a:gd name="connsiteX121-1773" fmla="*/ 4914642 w 5563679"/>
              <a:gd name="connsiteY121-1774" fmla="*/ 4529593 h 5550115"/>
              <a:gd name="connsiteX122-1775" fmla="*/ 4814913 w 5563679"/>
              <a:gd name="connsiteY122-1776" fmla="*/ 4615542 h 5550115"/>
              <a:gd name="connsiteX123-1777" fmla="*/ 4814662 w 5563679"/>
              <a:gd name="connsiteY123-1778" fmla="*/ 4616965 h 5550115"/>
              <a:gd name="connsiteX124-1779" fmla="*/ 4814662 w 5563679"/>
              <a:gd name="connsiteY124-1780" fmla="*/ 4885290 h 5550115"/>
              <a:gd name="connsiteX125-1781" fmla="*/ 4685635 w 5563679"/>
              <a:gd name="connsiteY125-1782" fmla="*/ 5014317 h 5550115"/>
              <a:gd name="connsiteX126-1783" fmla="*/ 4685636 w 5563679"/>
              <a:gd name="connsiteY126-1784" fmla="*/ 5014316 h 5550115"/>
              <a:gd name="connsiteX127-1785" fmla="*/ 4556609 w 5563679"/>
              <a:gd name="connsiteY127-1786" fmla="*/ 4885289 h 5550115"/>
              <a:gd name="connsiteX128-1787" fmla="*/ 4556609 w 5563679"/>
              <a:gd name="connsiteY128-1788" fmla="*/ 4605270 h 5550115"/>
              <a:gd name="connsiteX129-1789" fmla="*/ 4554606 w 5563679"/>
              <a:gd name="connsiteY129-1790" fmla="*/ 4593919 h 5550115"/>
              <a:gd name="connsiteX130-1791" fmla="*/ 4454877 w 5563679"/>
              <a:gd name="connsiteY130-1792" fmla="*/ 4507970 h 5550115"/>
              <a:gd name="connsiteX131-1793" fmla="*/ 4431397 w 5563679"/>
              <a:gd name="connsiteY131-1794" fmla="*/ 4505603 h 5550115"/>
              <a:gd name="connsiteX132-1795" fmla="*/ 4431397 w 5563679"/>
              <a:gd name="connsiteY132-1796" fmla="*/ 4504865 h 5550115"/>
              <a:gd name="connsiteX133-1797" fmla="*/ 4383327 w 5563679"/>
              <a:gd name="connsiteY133-1798" fmla="*/ 4495161 h 5550115"/>
              <a:gd name="connsiteX134-1799" fmla="*/ 4304524 w 5563679"/>
              <a:gd name="connsiteY134-1800" fmla="*/ 4376273 h 5550115"/>
              <a:gd name="connsiteX135-1801" fmla="*/ 4304524 w 5563679"/>
              <a:gd name="connsiteY135-1802" fmla="*/ 4286143 h 5550115"/>
              <a:gd name="connsiteX136-1803" fmla="*/ 4296135 w 5563679"/>
              <a:gd name="connsiteY136-1804" fmla="*/ 4244593 h 5550115"/>
              <a:gd name="connsiteX137-1805" fmla="*/ 4177248 w 5563679"/>
              <a:gd name="connsiteY137-1806" fmla="*/ 4165789 h 5550115"/>
              <a:gd name="connsiteX138-1807" fmla="*/ 4058361 w 5563679"/>
              <a:gd name="connsiteY138-1808" fmla="*/ 4244593 h 5550115"/>
              <a:gd name="connsiteX139-1809" fmla="*/ 4056171 w 5563679"/>
              <a:gd name="connsiteY139-1810" fmla="*/ 4255437 h 5550115"/>
              <a:gd name="connsiteX140-1811" fmla="*/ 4056171 w 5563679"/>
              <a:gd name="connsiteY140-1812" fmla="*/ 4496307 h 5550115"/>
              <a:gd name="connsiteX141-1813" fmla="*/ 3977368 w 5563679"/>
              <a:gd name="connsiteY141-1814" fmla="*/ 4615195 h 5550115"/>
              <a:gd name="connsiteX142-1815" fmla="*/ 3929298 w 5563679"/>
              <a:gd name="connsiteY142-1816" fmla="*/ 4624899 h 5550115"/>
              <a:gd name="connsiteX143-1817" fmla="*/ 3929298 w 5563679"/>
              <a:gd name="connsiteY143-1818" fmla="*/ 4625637 h 5550115"/>
              <a:gd name="connsiteX144-1819" fmla="*/ 3905818 w 5563679"/>
              <a:gd name="connsiteY144-1820" fmla="*/ 4628004 h 5550115"/>
              <a:gd name="connsiteX145-1821" fmla="*/ 3806089 w 5563679"/>
              <a:gd name="connsiteY145-1822" fmla="*/ 4713953 h 5550115"/>
              <a:gd name="connsiteX146-1823" fmla="*/ 3805837 w 5563679"/>
              <a:gd name="connsiteY146-1824" fmla="*/ 4715382 h 5550115"/>
              <a:gd name="connsiteX147-1825" fmla="*/ 3805837 w 5563679"/>
              <a:gd name="connsiteY147-1826" fmla="*/ 4820023 h 5550115"/>
              <a:gd name="connsiteX148-1827" fmla="*/ 3676810 w 5563679"/>
              <a:gd name="connsiteY148-1828" fmla="*/ 4949050 h 5550115"/>
              <a:gd name="connsiteX149-1829" fmla="*/ 3676811 w 5563679"/>
              <a:gd name="connsiteY149-1830" fmla="*/ 4949049 h 5550115"/>
              <a:gd name="connsiteX150-1831" fmla="*/ 3547784 w 5563679"/>
              <a:gd name="connsiteY150-1832" fmla="*/ 4820022 h 5550115"/>
              <a:gd name="connsiteX151-1833" fmla="*/ 3547783 w 5563679"/>
              <a:gd name="connsiteY151-1834" fmla="*/ 4836545 h 5550115"/>
              <a:gd name="connsiteX152-1835" fmla="*/ 3537645 w 5563679"/>
              <a:gd name="connsiteY152-1836" fmla="*/ 4786326 h 5550115"/>
              <a:gd name="connsiteX153-1837" fmla="*/ 3418757 w 5563679"/>
              <a:gd name="connsiteY153-1838" fmla="*/ 4707522 h 5550115"/>
              <a:gd name="connsiteX154-1839" fmla="*/ 3299870 w 5563679"/>
              <a:gd name="connsiteY154-1840" fmla="*/ 4786326 h 5550115"/>
              <a:gd name="connsiteX155-1841" fmla="*/ 3290106 w 5563679"/>
              <a:gd name="connsiteY155-1842" fmla="*/ 4834686 h 5550115"/>
              <a:gd name="connsiteX156-1843" fmla="*/ 3290106 w 5563679"/>
              <a:gd name="connsiteY156-1844" fmla="*/ 5421088 h 5550115"/>
              <a:gd name="connsiteX157-1845" fmla="*/ 3161079 w 5563679"/>
              <a:gd name="connsiteY157-1846" fmla="*/ 5550115 h 5550115"/>
              <a:gd name="connsiteX158-1847" fmla="*/ 3161080 w 5563679"/>
              <a:gd name="connsiteY158-1848" fmla="*/ 5550114 h 5550115"/>
              <a:gd name="connsiteX159-1849" fmla="*/ 3032053 w 5563679"/>
              <a:gd name="connsiteY159-1850" fmla="*/ 5421087 h 5550115"/>
              <a:gd name="connsiteX160-1851" fmla="*/ 3032053 w 5563679"/>
              <a:gd name="connsiteY160-1852" fmla="*/ 2265528 h 5550115"/>
              <a:gd name="connsiteX161-1853" fmla="*/ 3032052 w 5563679"/>
              <a:gd name="connsiteY161-1854" fmla="*/ 4524125 h 5550115"/>
              <a:gd name="connsiteX162-1855" fmla="*/ 3021914 w 5563679"/>
              <a:gd name="connsiteY162-1856" fmla="*/ 4473906 h 5550115"/>
              <a:gd name="connsiteX163-1857" fmla="*/ 2903026 w 5563679"/>
              <a:gd name="connsiteY163-1858" fmla="*/ 4395102 h 5550115"/>
              <a:gd name="connsiteX164-1859" fmla="*/ 2784139 w 5563679"/>
              <a:gd name="connsiteY164-1860" fmla="*/ 4473906 h 5550115"/>
              <a:gd name="connsiteX165-1861" fmla="*/ 2780541 w 5563679"/>
              <a:gd name="connsiteY165-1862" fmla="*/ 4491725 h 5550115"/>
              <a:gd name="connsiteX166-1863" fmla="*/ 2780541 w 5563679"/>
              <a:gd name="connsiteY166-1864" fmla="*/ 4800671 h 5550115"/>
              <a:gd name="connsiteX167-1865" fmla="*/ 2651514 w 5563679"/>
              <a:gd name="connsiteY167-1866" fmla="*/ 4929698 h 5550115"/>
              <a:gd name="connsiteX168-1867" fmla="*/ 2651515 w 5563679"/>
              <a:gd name="connsiteY168-1868" fmla="*/ 4929697 h 5550115"/>
              <a:gd name="connsiteX169-1869" fmla="*/ 2522488 w 5563679"/>
              <a:gd name="connsiteY169-1870" fmla="*/ 4800670 h 5550115"/>
              <a:gd name="connsiteX170-1871" fmla="*/ 2522488 w 5563679"/>
              <a:gd name="connsiteY170-1872" fmla="*/ 4753932 h 5550115"/>
              <a:gd name="connsiteX171-1873" fmla="*/ 2503819 w 5563679"/>
              <a:gd name="connsiteY171-1874" fmla="*/ 4721390 h 5550115"/>
              <a:gd name="connsiteX172-1875" fmla="*/ 2426754 w 5563679"/>
              <a:gd name="connsiteY172-1876" fmla="*/ 4674946 h 5550115"/>
              <a:gd name="connsiteX173-1877" fmla="*/ 2403274 w 5563679"/>
              <a:gd name="connsiteY173-1878" fmla="*/ 4672579 h 5550115"/>
              <a:gd name="connsiteX174-1879" fmla="*/ 2403274 w 5563679"/>
              <a:gd name="connsiteY174-1880" fmla="*/ 4671841 h 5550115"/>
              <a:gd name="connsiteX175-1881" fmla="*/ 2355204 w 5563679"/>
              <a:gd name="connsiteY175-1882" fmla="*/ 4662137 h 5550115"/>
              <a:gd name="connsiteX176-1883" fmla="*/ 2276401 w 5563679"/>
              <a:gd name="connsiteY176-1884" fmla="*/ 4543249 h 5550115"/>
              <a:gd name="connsiteX177-1885" fmla="*/ 2276401 w 5563679"/>
              <a:gd name="connsiteY177-1886" fmla="*/ 4429265 h 5550115"/>
              <a:gd name="connsiteX178-1887" fmla="*/ 2268012 w 5563679"/>
              <a:gd name="connsiteY178-1888" fmla="*/ 4387715 h 5550115"/>
              <a:gd name="connsiteX179-1889" fmla="*/ 2149125 w 5563679"/>
              <a:gd name="connsiteY179-1890" fmla="*/ 4308911 h 5550115"/>
              <a:gd name="connsiteX180-1891" fmla="*/ 2030238 w 5563679"/>
              <a:gd name="connsiteY180-1892" fmla="*/ 4387715 h 5550115"/>
              <a:gd name="connsiteX181-1893" fmla="*/ 2028048 w 5563679"/>
              <a:gd name="connsiteY181-1894" fmla="*/ 4398560 h 5550115"/>
              <a:gd name="connsiteX182-1895" fmla="*/ 2028048 w 5563679"/>
              <a:gd name="connsiteY182-1896" fmla="*/ 4551963 h 5550115"/>
              <a:gd name="connsiteX183-1897" fmla="*/ 1949245 w 5563679"/>
              <a:gd name="connsiteY183-1898" fmla="*/ 4670851 h 5550115"/>
              <a:gd name="connsiteX184-1899" fmla="*/ 1901175 w 5563679"/>
              <a:gd name="connsiteY184-1900" fmla="*/ 4680555 h 5550115"/>
              <a:gd name="connsiteX185-1901" fmla="*/ 1901175 w 5563679"/>
              <a:gd name="connsiteY185-1902" fmla="*/ 4681293 h 5550115"/>
              <a:gd name="connsiteX186-1903" fmla="*/ 1877695 w 5563679"/>
              <a:gd name="connsiteY186-1904" fmla="*/ 4683660 h 5550115"/>
              <a:gd name="connsiteX187-1905" fmla="*/ 1777966 w 5563679"/>
              <a:gd name="connsiteY187-1906" fmla="*/ 4769609 h 5550115"/>
              <a:gd name="connsiteX188-1907" fmla="*/ 1775762 w 5563679"/>
              <a:gd name="connsiteY188-1908" fmla="*/ 4782099 h 5550115"/>
              <a:gd name="connsiteX189-1909" fmla="*/ 1775762 w 5563679"/>
              <a:gd name="connsiteY189-1910" fmla="*/ 4916007 h 5550115"/>
              <a:gd name="connsiteX190-1911" fmla="*/ 1646735 w 5563679"/>
              <a:gd name="connsiteY190-1912" fmla="*/ 5045034 h 5550115"/>
              <a:gd name="connsiteX191-1913" fmla="*/ 1646736 w 5563679"/>
              <a:gd name="connsiteY191-1914" fmla="*/ 5045033 h 5550115"/>
              <a:gd name="connsiteX192-1915" fmla="*/ 1517709 w 5563679"/>
              <a:gd name="connsiteY192-1916" fmla="*/ 4916006 h 5550115"/>
              <a:gd name="connsiteX193-1917" fmla="*/ 1517709 w 5563679"/>
              <a:gd name="connsiteY193-1918" fmla="*/ 4550752 h 5550115"/>
              <a:gd name="connsiteX194-1919" fmla="*/ 1515505 w 5563679"/>
              <a:gd name="connsiteY194-1920" fmla="*/ 4538262 h 5550115"/>
              <a:gd name="connsiteX195-1921" fmla="*/ 1415776 w 5563679"/>
              <a:gd name="connsiteY195-1922" fmla="*/ 4452313 h 5550115"/>
              <a:gd name="connsiteX196-1923" fmla="*/ 1392296 w 5563679"/>
              <a:gd name="connsiteY196-1924" fmla="*/ 4449946 h 5550115"/>
              <a:gd name="connsiteX197-1925" fmla="*/ 1392296 w 5563679"/>
              <a:gd name="connsiteY197-1926" fmla="*/ 4449208 h 5550115"/>
              <a:gd name="connsiteX198-1927" fmla="*/ 1344226 w 5563679"/>
              <a:gd name="connsiteY198-1928" fmla="*/ 4439504 h 5550115"/>
              <a:gd name="connsiteX199-1929" fmla="*/ 1265423 w 5563679"/>
              <a:gd name="connsiteY199-1930" fmla="*/ 4320616 h 5550115"/>
              <a:gd name="connsiteX200-1931" fmla="*/ 1265423 w 5563679"/>
              <a:gd name="connsiteY200-1932" fmla="*/ 3944241 h 5550115"/>
              <a:gd name="connsiteX201-1933" fmla="*/ 1257034 w 5563679"/>
              <a:gd name="connsiteY201-1934" fmla="*/ 3902691 h 5550115"/>
              <a:gd name="connsiteX202-1935" fmla="*/ 1138147 w 5563679"/>
              <a:gd name="connsiteY202-1936" fmla="*/ 3823887 h 5550115"/>
              <a:gd name="connsiteX203-1937" fmla="*/ 1019260 w 5563679"/>
              <a:gd name="connsiteY203-1938" fmla="*/ 3902691 h 5550115"/>
              <a:gd name="connsiteX204-1939" fmla="*/ 1016586 w 5563679"/>
              <a:gd name="connsiteY204-1940" fmla="*/ 3915934 h 5550115"/>
              <a:gd name="connsiteX205-1941" fmla="*/ 1016586 w 5563679"/>
              <a:gd name="connsiteY205-1942" fmla="*/ 3976598 h 5550115"/>
              <a:gd name="connsiteX206-1943" fmla="*/ 887559 w 5563679"/>
              <a:gd name="connsiteY206-1944" fmla="*/ 4105625 h 5550115"/>
              <a:gd name="connsiteX207-1945" fmla="*/ 887560 w 5563679"/>
              <a:gd name="connsiteY207-1946" fmla="*/ 4105624 h 5550115"/>
              <a:gd name="connsiteX208-1947" fmla="*/ 758533 w 5563679"/>
              <a:gd name="connsiteY208-1948" fmla="*/ 3976597 h 5550115"/>
              <a:gd name="connsiteX209-1949" fmla="*/ 758533 w 5563679"/>
              <a:gd name="connsiteY209-1950" fmla="*/ 3835817 h 5550115"/>
              <a:gd name="connsiteX210-1951" fmla="*/ 737116 w 5563679"/>
              <a:gd name="connsiteY210-1952" fmla="*/ 3798485 h 5550115"/>
              <a:gd name="connsiteX211-1953" fmla="*/ 660051 w 5563679"/>
              <a:gd name="connsiteY211-1954" fmla="*/ 3752041 h 5550115"/>
              <a:gd name="connsiteX212-1955" fmla="*/ 636571 w 5563679"/>
              <a:gd name="connsiteY212-1956" fmla="*/ 3749674 h 5550115"/>
              <a:gd name="connsiteX213-1957" fmla="*/ 636571 w 5563679"/>
              <a:gd name="connsiteY213-1958" fmla="*/ 3748936 h 5550115"/>
              <a:gd name="connsiteX214-1959" fmla="*/ 588501 w 5563679"/>
              <a:gd name="connsiteY214-1960" fmla="*/ 3739232 h 5550115"/>
              <a:gd name="connsiteX215-1961" fmla="*/ 509698 w 5563679"/>
              <a:gd name="connsiteY215-1962" fmla="*/ 3620344 h 5550115"/>
              <a:gd name="connsiteX216-1963" fmla="*/ 509698 w 5563679"/>
              <a:gd name="connsiteY216-1964" fmla="*/ 2675086 h 5550115"/>
              <a:gd name="connsiteX217-1965" fmla="*/ 501309 w 5563679"/>
              <a:gd name="connsiteY217-1966" fmla="*/ 2633537 h 5550115"/>
              <a:gd name="connsiteX218-1967" fmla="*/ 382422 w 5563679"/>
              <a:gd name="connsiteY218-1968" fmla="*/ 2554733 h 5550115"/>
              <a:gd name="connsiteX219-1969" fmla="*/ 263535 w 5563679"/>
              <a:gd name="connsiteY219-1970" fmla="*/ 2633537 h 5550115"/>
              <a:gd name="connsiteX220-1971" fmla="*/ 258053 w 5563679"/>
              <a:gd name="connsiteY220-1972" fmla="*/ 2660688 h 5550115"/>
              <a:gd name="connsiteX221-1973" fmla="*/ 258053 w 5563679"/>
              <a:gd name="connsiteY221-1974" fmla="*/ 2715723 h 5550115"/>
              <a:gd name="connsiteX222-1975" fmla="*/ 129026 w 5563679"/>
              <a:gd name="connsiteY222-1976" fmla="*/ 2844750 h 5550115"/>
              <a:gd name="connsiteX223-1977" fmla="*/ 129027 w 5563679"/>
              <a:gd name="connsiteY223-1978" fmla="*/ 2844749 h 5550115"/>
              <a:gd name="connsiteX224-1979" fmla="*/ 0 w 5563679"/>
              <a:gd name="connsiteY224-1980" fmla="*/ 2715722 h 5550115"/>
              <a:gd name="connsiteX225-1981" fmla="*/ 0 w 5563679"/>
              <a:gd name="connsiteY225-1982" fmla="*/ 2265528 h 5550115"/>
              <a:gd name="connsiteX226-1983" fmla="*/ 0 w 5563679"/>
              <a:gd name="connsiteY226-1984" fmla="*/ 546839 h 5550115"/>
              <a:gd name="connsiteX227-1985" fmla="*/ 12233 w 5563679"/>
              <a:gd name="connsiteY227-1986" fmla="*/ 526676 h 5550115"/>
              <a:gd name="connsiteX228-1987" fmla="*/ 111797 w 5563679"/>
              <a:gd name="connsiteY228-1988" fmla="*/ 479722 h 5550115"/>
              <a:gd name="connsiteX229-1989" fmla="*/ 230684 w 5563679"/>
              <a:gd name="connsiteY229-1990" fmla="*/ 558526 h 5550115"/>
              <a:gd name="connsiteX230-1991" fmla="*/ 232874 w 5563679"/>
              <a:gd name="connsiteY230-1992" fmla="*/ 569371 h 5550115"/>
              <a:gd name="connsiteX231-1993" fmla="*/ 232874 w 5563679"/>
              <a:gd name="connsiteY231-1994" fmla="*/ 722774 h 5550115"/>
              <a:gd name="connsiteX232-1995" fmla="*/ 311677 w 5563679"/>
              <a:gd name="connsiteY232-1996" fmla="*/ 841662 h 5550115"/>
              <a:gd name="connsiteX233-1997" fmla="*/ 359747 w 5563679"/>
              <a:gd name="connsiteY233-1998" fmla="*/ 851366 h 5550115"/>
              <a:gd name="connsiteX234-1999" fmla="*/ 359747 w 5563679"/>
              <a:gd name="connsiteY234-2000" fmla="*/ 852104 h 5550115"/>
              <a:gd name="connsiteX235-2001" fmla="*/ 383227 w 5563679"/>
              <a:gd name="connsiteY235-2002" fmla="*/ 854471 h 5550115"/>
              <a:gd name="connsiteX236-2003" fmla="*/ 482956 w 5563679"/>
              <a:gd name="connsiteY236-2004" fmla="*/ 940420 h 5550115"/>
              <a:gd name="connsiteX237-2005" fmla="*/ 485160 w 5563679"/>
              <a:gd name="connsiteY237-2006" fmla="*/ 952910 h 5550115"/>
              <a:gd name="connsiteX238-2007" fmla="*/ 485160 w 5563679"/>
              <a:gd name="connsiteY238-2008" fmla="*/ 1086818 h 5550115"/>
              <a:gd name="connsiteX239-2009" fmla="*/ 614186 w 5563679"/>
              <a:gd name="connsiteY239-2010" fmla="*/ 1215845 h 5550115"/>
              <a:gd name="connsiteX240-2011" fmla="*/ 614185 w 5563679"/>
              <a:gd name="connsiteY240-2012" fmla="*/ 1215844 h 5550115"/>
              <a:gd name="connsiteX241-2013" fmla="*/ 743212 w 5563679"/>
              <a:gd name="connsiteY241-2014" fmla="*/ 1086817 h 5550115"/>
              <a:gd name="connsiteX242-2015" fmla="*/ 743212 w 5563679"/>
              <a:gd name="connsiteY242-2016" fmla="*/ 721563 h 5550115"/>
              <a:gd name="connsiteX243-2017" fmla="*/ 745416 w 5563679"/>
              <a:gd name="connsiteY243-2018" fmla="*/ 709073 h 5550115"/>
              <a:gd name="connsiteX244-2019" fmla="*/ 845145 w 5563679"/>
              <a:gd name="connsiteY244-2020" fmla="*/ 623124 h 5550115"/>
              <a:gd name="connsiteX245-2021" fmla="*/ 868625 w 5563679"/>
              <a:gd name="connsiteY245-2022" fmla="*/ 620757 h 5550115"/>
              <a:gd name="connsiteX246-2023" fmla="*/ 868625 w 5563679"/>
              <a:gd name="connsiteY246-2024" fmla="*/ 620019 h 5550115"/>
              <a:gd name="connsiteX247-2025" fmla="*/ 916695 w 5563679"/>
              <a:gd name="connsiteY247-2026" fmla="*/ 610315 h 5550115"/>
              <a:gd name="connsiteX248-2027" fmla="*/ 995498 w 5563679"/>
              <a:gd name="connsiteY248-2028" fmla="*/ 491427 h 5550115"/>
              <a:gd name="connsiteX249-2029" fmla="*/ 995498 w 5563679"/>
              <a:gd name="connsiteY249-2030" fmla="*/ 115052 h 5550115"/>
              <a:gd name="connsiteX250-2031" fmla="*/ 1003887 w 5563679"/>
              <a:gd name="connsiteY250-2032" fmla="*/ 73502 h 5550115"/>
              <a:gd name="connsiteX251-2033" fmla="*/ 1084406 w 5563679"/>
              <a:gd name="connsiteY251-2034" fmla="*/ 499 h 5550115"/>
              <a:gd name="connsiteX252-2035" fmla="*/ 1087705 w 5563679"/>
              <a:gd name="connsiteY252-2036" fmla="*/ 0 h 5550115"/>
              <a:gd name="connsiteX0-2037" fmla="*/ 1087705 w 5563679"/>
              <a:gd name="connsiteY0-2038" fmla="*/ 0 h 5550115"/>
              <a:gd name="connsiteX1-2039" fmla="*/ 1157844 w 5563679"/>
              <a:gd name="connsiteY1-2040" fmla="*/ 0 h 5550115"/>
              <a:gd name="connsiteX2-2041" fmla="*/ 1161143 w 5563679"/>
              <a:gd name="connsiteY2-2042" fmla="*/ 499 h 5550115"/>
              <a:gd name="connsiteX3-2043" fmla="*/ 1241661 w 5563679"/>
              <a:gd name="connsiteY3-2044" fmla="*/ 73502 h 5550115"/>
              <a:gd name="connsiteX4-2045" fmla="*/ 1244335 w 5563679"/>
              <a:gd name="connsiteY4-2046" fmla="*/ 86745 h 5550115"/>
              <a:gd name="connsiteX5-2047" fmla="*/ 1244335 w 5563679"/>
              <a:gd name="connsiteY5-2048" fmla="*/ 147409 h 5550115"/>
              <a:gd name="connsiteX6-2049" fmla="*/ 1373362 w 5563679"/>
              <a:gd name="connsiteY6-2050" fmla="*/ 276436 h 5550115"/>
              <a:gd name="connsiteX7-2051" fmla="*/ 1373361 w 5563679"/>
              <a:gd name="connsiteY7-2052" fmla="*/ 276435 h 5550115"/>
              <a:gd name="connsiteX8-2053" fmla="*/ 1390772 w 5563679"/>
              <a:gd name="connsiteY8-2054" fmla="*/ 272920 h 5550115"/>
              <a:gd name="connsiteX9-2055" fmla="*/ 1399039 w 5563679"/>
              <a:gd name="connsiteY9-2056" fmla="*/ 274589 h 5550115"/>
              <a:gd name="connsiteX10-2057" fmla="*/ 1399039 w 5563679"/>
              <a:gd name="connsiteY10-2058" fmla="*/ 275327 h 5550115"/>
              <a:gd name="connsiteX11-2059" fmla="*/ 1422519 w 5563679"/>
              <a:gd name="connsiteY11-2060" fmla="*/ 277694 h 5550115"/>
              <a:gd name="connsiteX12-2061" fmla="*/ 1522248 w 5563679"/>
              <a:gd name="connsiteY12-2062" fmla="*/ 363643 h 5550115"/>
              <a:gd name="connsiteX13-2063" fmla="*/ 1522268 w 5563679"/>
              <a:gd name="connsiteY13-2064" fmla="*/ 363756 h 5550115"/>
              <a:gd name="connsiteX14-2065" fmla="*/ 1522268 w 5563679"/>
              <a:gd name="connsiteY14-2066" fmla="*/ 923549 h 5550115"/>
              <a:gd name="connsiteX15-2067" fmla="*/ 1601071 w 5563679"/>
              <a:gd name="connsiteY15-2068" fmla="*/ 1042437 h 5550115"/>
              <a:gd name="connsiteX16-2069" fmla="*/ 1649141 w 5563679"/>
              <a:gd name="connsiteY16-2070" fmla="*/ 1052141 h 5550115"/>
              <a:gd name="connsiteX17-2071" fmla="*/ 1649141 w 5563679"/>
              <a:gd name="connsiteY17-2072" fmla="*/ 1052879 h 5550115"/>
              <a:gd name="connsiteX18-2073" fmla="*/ 1672621 w 5563679"/>
              <a:gd name="connsiteY18-2074" fmla="*/ 1055246 h 5550115"/>
              <a:gd name="connsiteX19-2075" fmla="*/ 1772350 w 5563679"/>
              <a:gd name="connsiteY19-2076" fmla="*/ 1141195 h 5550115"/>
              <a:gd name="connsiteX20-2077" fmla="*/ 1772601 w 5563679"/>
              <a:gd name="connsiteY20-2078" fmla="*/ 1142618 h 5550115"/>
              <a:gd name="connsiteX21-2079" fmla="*/ 1772601 w 5563679"/>
              <a:gd name="connsiteY21-2080" fmla="*/ 1410943 h 5550115"/>
              <a:gd name="connsiteX22-2081" fmla="*/ 1901628 w 5563679"/>
              <a:gd name="connsiteY22-2082" fmla="*/ 1539970 h 5550115"/>
              <a:gd name="connsiteX23-2083" fmla="*/ 1901627 w 5563679"/>
              <a:gd name="connsiteY23-2084" fmla="*/ 1539969 h 5550115"/>
              <a:gd name="connsiteX24-2085" fmla="*/ 2030654 w 5563679"/>
              <a:gd name="connsiteY24-2086" fmla="*/ 1410942 h 5550115"/>
              <a:gd name="connsiteX25-2087" fmla="*/ 2030654 w 5563679"/>
              <a:gd name="connsiteY25-2088" fmla="*/ 1130923 h 5550115"/>
              <a:gd name="connsiteX26-2089" fmla="*/ 2032657 w 5563679"/>
              <a:gd name="connsiteY26-2090" fmla="*/ 1119572 h 5550115"/>
              <a:gd name="connsiteX27-2091" fmla="*/ 2132386 w 5563679"/>
              <a:gd name="connsiteY27-2092" fmla="*/ 1033623 h 5550115"/>
              <a:gd name="connsiteX28-2093" fmla="*/ 2155866 w 5563679"/>
              <a:gd name="connsiteY28-2094" fmla="*/ 1031256 h 5550115"/>
              <a:gd name="connsiteX29-2095" fmla="*/ 2155866 w 5563679"/>
              <a:gd name="connsiteY29-2096" fmla="*/ 1030518 h 5550115"/>
              <a:gd name="connsiteX30-2097" fmla="*/ 2203936 w 5563679"/>
              <a:gd name="connsiteY30-2098" fmla="*/ 1020814 h 5550115"/>
              <a:gd name="connsiteX31-2099" fmla="*/ 2282739 w 5563679"/>
              <a:gd name="connsiteY31-2100" fmla="*/ 901926 h 5550115"/>
              <a:gd name="connsiteX32-2101" fmla="*/ 2282739 w 5563679"/>
              <a:gd name="connsiteY32-2102" fmla="*/ 811796 h 5550115"/>
              <a:gd name="connsiteX33-2103" fmla="*/ 2291128 w 5563679"/>
              <a:gd name="connsiteY33-2104" fmla="*/ 770246 h 5550115"/>
              <a:gd name="connsiteX34-2105" fmla="*/ 2410015 w 5563679"/>
              <a:gd name="connsiteY34-2106" fmla="*/ 691442 h 5550115"/>
              <a:gd name="connsiteX35-2107" fmla="*/ 2528902 w 5563679"/>
              <a:gd name="connsiteY35-2108" fmla="*/ 770246 h 5550115"/>
              <a:gd name="connsiteX36-2109" fmla="*/ 2531092 w 5563679"/>
              <a:gd name="connsiteY36-2110" fmla="*/ 781090 h 5550115"/>
              <a:gd name="connsiteX37-2111" fmla="*/ 2531092 w 5563679"/>
              <a:gd name="connsiteY37-2112" fmla="*/ 1021960 h 5550115"/>
              <a:gd name="connsiteX38-2113" fmla="*/ 2609895 w 5563679"/>
              <a:gd name="connsiteY38-2114" fmla="*/ 1140848 h 5550115"/>
              <a:gd name="connsiteX39-2115" fmla="*/ 2657965 w 5563679"/>
              <a:gd name="connsiteY39-2116" fmla="*/ 1150552 h 5550115"/>
              <a:gd name="connsiteX40-2117" fmla="*/ 2657965 w 5563679"/>
              <a:gd name="connsiteY40-2118" fmla="*/ 1151290 h 5550115"/>
              <a:gd name="connsiteX41-2119" fmla="*/ 2681445 w 5563679"/>
              <a:gd name="connsiteY41-2120" fmla="*/ 1153657 h 5550115"/>
              <a:gd name="connsiteX42-2121" fmla="*/ 2781174 w 5563679"/>
              <a:gd name="connsiteY42-2122" fmla="*/ 1239606 h 5550115"/>
              <a:gd name="connsiteX43-2123" fmla="*/ 2781426 w 5563679"/>
              <a:gd name="connsiteY43-2124" fmla="*/ 1241035 h 5550115"/>
              <a:gd name="connsiteX44-2125" fmla="*/ 2781426 w 5563679"/>
              <a:gd name="connsiteY44-2126" fmla="*/ 1345676 h 5550115"/>
              <a:gd name="connsiteX45-2127" fmla="*/ 2910453 w 5563679"/>
              <a:gd name="connsiteY45-2128" fmla="*/ 1474703 h 5550115"/>
              <a:gd name="connsiteX46-2129" fmla="*/ 2910452 w 5563679"/>
              <a:gd name="connsiteY46-2130" fmla="*/ 1474702 h 5550115"/>
              <a:gd name="connsiteX47-2131" fmla="*/ 3039479 w 5563679"/>
              <a:gd name="connsiteY47-2132" fmla="*/ 1345675 h 5550115"/>
              <a:gd name="connsiteX48-2133" fmla="*/ 3039480 w 5563679"/>
              <a:gd name="connsiteY48-2134" fmla="*/ 1362198 h 5550115"/>
              <a:gd name="connsiteX49-2135" fmla="*/ 3049618 w 5563679"/>
              <a:gd name="connsiteY49-2136" fmla="*/ 1311979 h 5550115"/>
              <a:gd name="connsiteX50-2137" fmla="*/ 3168506 w 5563679"/>
              <a:gd name="connsiteY50-2138" fmla="*/ 1233175 h 5550115"/>
              <a:gd name="connsiteX51-2139" fmla="*/ 3287393 w 5563679"/>
              <a:gd name="connsiteY51-2140" fmla="*/ 1311979 h 5550115"/>
              <a:gd name="connsiteX52-2141" fmla="*/ 3297157 w 5563679"/>
              <a:gd name="connsiteY52-2142" fmla="*/ 1360339 h 5550115"/>
              <a:gd name="connsiteX53-2143" fmla="*/ 3297157 w 5563679"/>
              <a:gd name="connsiteY53-2144" fmla="*/ 1946741 h 5550115"/>
              <a:gd name="connsiteX54-2145" fmla="*/ 3426184 w 5563679"/>
              <a:gd name="connsiteY54-2146" fmla="*/ 2075768 h 5550115"/>
              <a:gd name="connsiteX55-2147" fmla="*/ 3426183 w 5563679"/>
              <a:gd name="connsiteY55-2148" fmla="*/ 2075767 h 5550115"/>
              <a:gd name="connsiteX56-2149" fmla="*/ 3555210 w 5563679"/>
              <a:gd name="connsiteY56-2150" fmla="*/ 1946740 h 5550115"/>
              <a:gd name="connsiteX57-2151" fmla="*/ 3555211 w 5563679"/>
              <a:gd name="connsiteY57-2152" fmla="*/ 1049778 h 5550115"/>
              <a:gd name="connsiteX58-2153" fmla="*/ 3565349 w 5563679"/>
              <a:gd name="connsiteY58-2154" fmla="*/ 999559 h 5550115"/>
              <a:gd name="connsiteX59-2155" fmla="*/ 3684237 w 5563679"/>
              <a:gd name="connsiteY59-2156" fmla="*/ 920755 h 5550115"/>
              <a:gd name="connsiteX60-2157" fmla="*/ 3803124 w 5563679"/>
              <a:gd name="connsiteY60-2158" fmla="*/ 999559 h 5550115"/>
              <a:gd name="connsiteX61-2159" fmla="*/ 3806722 w 5563679"/>
              <a:gd name="connsiteY61-2160" fmla="*/ 1017378 h 5550115"/>
              <a:gd name="connsiteX62-2161" fmla="*/ 3806722 w 5563679"/>
              <a:gd name="connsiteY62-2162" fmla="*/ 1326324 h 5550115"/>
              <a:gd name="connsiteX63-2163" fmla="*/ 3935749 w 5563679"/>
              <a:gd name="connsiteY63-2164" fmla="*/ 1455351 h 5550115"/>
              <a:gd name="connsiteX64-2165" fmla="*/ 3935748 w 5563679"/>
              <a:gd name="connsiteY64-2166" fmla="*/ 1455350 h 5550115"/>
              <a:gd name="connsiteX65-2167" fmla="*/ 4064775 w 5563679"/>
              <a:gd name="connsiteY65-2168" fmla="*/ 1326323 h 5550115"/>
              <a:gd name="connsiteX66-2169" fmla="*/ 4064775 w 5563679"/>
              <a:gd name="connsiteY66-2170" fmla="*/ 1279585 h 5550115"/>
              <a:gd name="connsiteX67-2171" fmla="*/ 4083444 w 5563679"/>
              <a:gd name="connsiteY67-2172" fmla="*/ 1247043 h 5550115"/>
              <a:gd name="connsiteX68-2173" fmla="*/ 4160509 w 5563679"/>
              <a:gd name="connsiteY68-2174" fmla="*/ 1200599 h 5550115"/>
              <a:gd name="connsiteX69-2175" fmla="*/ 4183989 w 5563679"/>
              <a:gd name="connsiteY69-2176" fmla="*/ 1198232 h 5550115"/>
              <a:gd name="connsiteX70-2177" fmla="*/ 4183989 w 5563679"/>
              <a:gd name="connsiteY70-2178" fmla="*/ 1197494 h 5550115"/>
              <a:gd name="connsiteX71-2179" fmla="*/ 4232059 w 5563679"/>
              <a:gd name="connsiteY71-2180" fmla="*/ 1187790 h 5550115"/>
              <a:gd name="connsiteX72-2181" fmla="*/ 4310862 w 5563679"/>
              <a:gd name="connsiteY72-2182" fmla="*/ 1068902 h 5550115"/>
              <a:gd name="connsiteX73-2183" fmla="*/ 4310862 w 5563679"/>
              <a:gd name="connsiteY73-2184" fmla="*/ 954918 h 5550115"/>
              <a:gd name="connsiteX74-2185" fmla="*/ 4319251 w 5563679"/>
              <a:gd name="connsiteY74-2186" fmla="*/ 913368 h 5550115"/>
              <a:gd name="connsiteX75-2187" fmla="*/ 4438138 w 5563679"/>
              <a:gd name="connsiteY75-2188" fmla="*/ 834564 h 5550115"/>
              <a:gd name="connsiteX76-2189" fmla="*/ 4557025 w 5563679"/>
              <a:gd name="connsiteY76-2190" fmla="*/ 913368 h 5550115"/>
              <a:gd name="connsiteX77-2191" fmla="*/ 4559215 w 5563679"/>
              <a:gd name="connsiteY77-2192" fmla="*/ 924213 h 5550115"/>
              <a:gd name="connsiteX78-2193" fmla="*/ 4559215 w 5563679"/>
              <a:gd name="connsiteY78-2194" fmla="*/ 1077616 h 5550115"/>
              <a:gd name="connsiteX79-2195" fmla="*/ 4638018 w 5563679"/>
              <a:gd name="connsiteY79-2196" fmla="*/ 1196504 h 5550115"/>
              <a:gd name="connsiteX80-2197" fmla="*/ 4686088 w 5563679"/>
              <a:gd name="connsiteY80-2198" fmla="*/ 1206208 h 5550115"/>
              <a:gd name="connsiteX81-2199" fmla="*/ 4686088 w 5563679"/>
              <a:gd name="connsiteY81-2200" fmla="*/ 1206946 h 5550115"/>
              <a:gd name="connsiteX82-2201" fmla="*/ 4709568 w 5563679"/>
              <a:gd name="connsiteY82-2202" fmla="*/ 1209313 h 5550115"/>
              <a:gd name="connsiteX83-2203" fmla="*/ 4809296 w 5563679"/>
              <a:gd name="connsiteY83-2204" fmla="*/ 1295262 h 5550115"/>
              <a:gd name="connsiteX84-2205" fmla="*/ 4811500 w 5563679"/>
              <a:gd name="connsiteY84-2206" fmla="*/ 1307752 h 5550115"/>
              <a:gd name="connsiteX85-2207" fmla="*/ 4811500 w 5563679"/>
              <a:gd name="connsiteY85-2208" fmla="*/ 1441660 h 5550115"/>
              <a:gd name="connsiteX86-2209" fmla="*/ 4940527 w 5563679"/>
              <a:gd name="connsiteY86-2210" fmla="*/ 1570687 h 5550115"/>
              <a:gd name="connsiteX87-2211" fmla="*/ 4940526 w 5563679"/>
              <a:gd name="connsiteY87-2212" fmla="*/ 1570686 h 5550115"/>
              <a:gd name="connsiteX88-2213" fmla="*/ 5069553 w 5563679"/>
              <a:gd name="connsiteY88-2214" fmla="*/ 1441659 h 5550115"/>
              <a:gd name="connsiteX89-2215" fmla="*/ 5069553 w 5563679"/>
              <a:gd name="connsiteY89-2216" fmla="*/ 1076405 h 5550115"/>
              <a:gd name="connsiteX90-2217" fmla="*/ 5071757 w 5563679"/>
              <a:gd name="connsiteY90-2218" fmla="*/ 1063915 h 5550115"/>
              <a:gd name="connsiteX91-2219" fmla="*/ 5171486 w 5563679"/>
              <a:gd name="connsiteY91-2220" fmla="*/ 977966 h 5550115"/>
              <a:gd name="connsiteX92-2221" fmla="*/ 5194966 w 5563679"/>
              <a:gd name="connsiteY92-2222" fmla="*/ 975599 h 5550115"/>
              <a:gd name="connsiteX93-2223" fmla="*/ 5194966 w 5563679"/>
              <a:gd name="connsiteY93-2224" fmla="*/ 974861 h 5550115"/>
              <a:gd name="connsiteX94-2225" fmla="*/ 5243036 w 5563679"/>
              <a:gd name="connsiteY94-2226" fmla="*/ 965157 h 5550115"/>
              <a:gd name="connsiteX95-2227" fmla="*/ 5321839 w 5563679"/>
              <a:gd name="connsiteY95-2228" fmla="*/ 846269 h 5550115"/>
              <a:gd name="connsiteX96-2229" fmla="*/ 5321839 w 5563679"/>
              <a:gd name="connsiteY96-2230" fmla="*/ 469894 h 5550115"/>
              <a:gd name="connsiteX97-2231" fmla="*/ 5330228 w 5563679"/>
              <a:gd name="connsiteY97-2232" fmla="*/ 428344 h 5550115"/>
              <a:gd name="connsiteX98-2233" fmla="*/ 5449115 w 5563679"/>
              <a:gd name="connsiteY98-2234" fmla="*/ 349540 h 5550115"/>
              <a:gd name="connsiteX99-2235" fmla="*/ 5548678 w 5563679"/>
              <a:gd name="connsiteY99-2236" fmla="*/ 396494 h 5550115"/>
              <a:gd name="connsiteX100-2237" fmla="*/ 5562692 w 5563679"/>
              <a:gd name="connsiteY100-2238" fmla="*/ 419592 h 5550115"/>
              <a:gd name="connsiteX101-2239" fmla="*/ 5562692 w 5563679"/>
              <a:gd name="connsiteY101-2240" fmla="*/ 2265528 h 5550115"/>
              <a:gd name="connsiteX102-2241" fmla="*/ 5563679 w 5563679"/>
              <a:gd name="connsiteY102-2242" fmla="*/ 2265528 h 5550115"/>
              <a:gd name="connsiteX103-2243" fmla="*/ 5563679 w 5563679"/>
              <a:gd name="connsiteY103-2244" fmla="*/ 3341998 h 5550115"/>
              <a:gd name="connsiteX104-2245" fmla="*/ 5484876 w 5563679"/>
              <a:gd name="connsiteY104-2246" fmla="*/ 3460886 h 5550115"/>
              <a:gd name="connsiteX105-2247" fmla="*/ 5436806 w 5563679"/>
              <a:gd name="connsiteY105-2248" fmla="*/ 3470590 h 5550115"/>
              <a:gd name="connsiteX106-2249" fmla="*/ 5436806 w 5563679"/>
              <a:gd name="connsiteY106-2250" fmla="*/ 3471328 h 5550115"/>
              <a:gd name="connsiteX107-2251" fmla="*/ 5413326 w 5563679"/>
              <a:gd name="connsiteY107-2252" fmla="*/ 3473695 h 5550115"/>
              <a:gd name="connsiteX108-2253" fmla="*/ 5336262 w 5563679"/>
              <a:gd name="connsiteY108-2254" fmla="*/ 3520139 h 5550115"/>
              <a:gd name="connsiteX109-2255" fmla="*/ 5315097 w 5563679"/>
              <a:gd name="connsiteY109-2256" fmla="*/ 3557030 h 5550115"/>
              <a:gd name="connsiteX110-2257" fmla="*/ 5315097 w 5563679"/>
              <a:gd name="connsiteY110-2258" fmla="*/ 3620344 h 5550115"/>
              <a:gd name="connsiteX111-2259" fmla="*/ 5236294 w 5563679"/>
              <a:gd name="connsiteY111-2260" fmla="*/ 3739232 h 5550115"/>
              <a:gd name="connsiteX112-2261" fmla="*/ 5188224 w 5563679"/>
              <a:gd name="connsiteY112-2262" fmla="*/ 3748936 h 5550115"/>
              <a:gd name="connsiteX113-2263" fmla="*/ 5188224 w 5563679"/>
              <a:gd name="connsiteY113-2264" fmla="*/ 3749674 h 5550115"/>
              <a:gd name="connsiteX114-2265" fmla="*/ 5164744 w 5563679"/>
              <a:gd name="connsiteY114-2266" fmla="*/ 3752041 h 5550115"/>
              <a:gd name="connsiteX115-2267" fmla="*/ 5065015 w 5563679"/>
              <a:gd name="connsiteY115-2268" fmla="*/ 3837990 h 5550115"/>
              <a:gd name="connsiteX116-2269" fmla="*/ 5064995 w 5563679"/>
              <a:gd name="connsiteY116-2270" fmla="*/ 3838103 h 5550115"/>
              <a:gd name="connsiteX117-2271" fmla="*/ 5064995 w 5563679"/>
              <a:gd name="connsiteY117-2272" fmla="*/ 4397896 h 5550115"/>
              <a:gd name="connsiteX118-2273" fmla="*/ 4986192 w 5563679"/>
              <a:gd name="connsiteY118-2274" fmla="*/ 4516784 h 5550115"/>
              <a:gd name="connsiteX119-2275" fmla="*/ 4938122 w 5563679"/>
              <a:gd name="connsiteY119-2276" fmla="*/ 4526488 h 5550115"/>
              <a:gd name="connsiteX120-2277" fmla="*/ 4938122 w 5563679"/>
              <a:gd name="connsiteY120-2278" fmla="*/ 4527226 h 5550115"/>
              <a:gd name="connsiteX121-2279" fmla="*/ 4914642 w 5563679"/>
              <a:gd name="connsiteY121-2280" fmla="*/ 4529593 h 5550115"/>
              <a:gd name="connsiteX122-2281" fmla="*/ 4814913 w 5563679"/>
              <a:gd name="connsiteY122-2282" fmla="*/ 4615542 h 5550115"/>
              <a:gd name="connsiteX123-2283" fmla="*/ 4814662 w 5563679"/>
              <a:gd name="connsiteY123-2284" fmla="*/ 4616965 h 5550115"/>
              <a:gd name="connsiteX124-2285" fmla="*/ 4814662 w 5563679"/>
              <a:gd name="connsiteY124-2286" fmla="*/ 4885290 h 5550115"/>
              <a:gd name="connsiteX125-2287" fmla="*/ 4685635 w 5563679"/>
              <a:gd name="connsiteY125-2288" fmla="*/ 5014317 h 5550115"/>
              <a:gd name="connsiteX126-2289" fmla="*/ 4685636 w 5563679"/>
              <a:gd name="connsiteY126-2290" fmla="*/ 5014316 h 5550115"/>
              <a:gd name="connsiteX127-2291" fmla="*/ 4556609 w 5563679"/>
              <a:gd name="connsiteY127-2292" fmla="*/ 4885289 h 5550115"/>
              <a:gd name="connsiteX128-2293" fmla="*/ 4556609 w 5563679"/>
              <a:gd name="connsiteY128-2294" fmla="*/ 4605270 h 5550115"/>
              <a:gd name="connsiteX129-2295" fmla="*/ 4554606 w 5563679"/>
              <a:gd name="connsiteY129-2296" fmla="*/ 4593919 h 5550115"/>
              <a:gd name="connsiteX130-2297" fmla="*/ 4454877 w 5563679"/>
              <a:gd name="connsiteY130-2298" fmla="*/ 4507970 h 5550115"/>
              <a:gd name="connsiteX131-2299" fmla="*/ 4431397 w 5563679"/>
              <a:gd name="connsiteY131-2300" fmla="*/ 4505603 h 5550115"/>
              <a:gd name="connsiteX132-2301" fmla="*/ 4431397 w 5563679"/>
              <a:gd name="connsiteY132-2302" fmla="*/ 4504865 h 5550115"/>
              <a:gd name="connsiteX133-2303" fmla="*/ 4383327 w 5563679"/>
              <a:gd name="connsiteY133-2304" fmla="*/ 4495161 h 5550115"/>
              <a:gd name="connsiteX134-2305" fmla="*/ 4304524 w 5563679"/>
              <a:gd name="connsiteY134-2306" fmla="*/ 4376273 h 5550115"/>
              <a:gd name="connsiteX135-2307" fmla="*/ 4304524 w 5563679"/>
              <a:gd name="connsiteY135-2308" fmla="*/ 4286143 h 5550115"/>
              <a:gd name="connsiteX136-2309" fmla="*/ 4296135 w 5563679"/>
              <a:gd name="connsiteY136-2310" fmla="*/ 4244593 h 5550115"/>
              <a:gd name="connsiteX137-2311" fmla="*/ 4177248 w 5563679"/>
              <a:gd name="connsiteY137-2312" fmla="*/ 4165789 h 5550115"/>
              <a:gd name="connsiteX138-2313" fmla="*/ 4058361 w 5563679"/>
              <a:gd name="connsiteY138-2314" fmla="*/ 4244593 h 5550115"/>
              <a:gd name="connsiteX139-2315" fmla="*/ 4056171 w 5563679"/>
              <a:gd name="connsiteY139-2316" fmla="*/ 4255437 h 5550115"/>
              <a:gd name="connsiteX140-2317" fmla="*/ 4056171 w 5563679"/>
              <a:gd name="connsiteY140-2318" fmla="*/ 4496307 h 5550115"/>
              <a:gd name="connsiteX141-2319" fmla="*/ 3977368 w 5563679"/>
              <a:gd name="connsiteY141-2320" fmla="*/ 4615195 h 5550115"/>
              <a:gd name="connsiteX142-2321" fmla="*/ 3929298 w 5563679"/>
              <a:gd name="connsiteY142-2322" fmla="*/ 4624899 h 5550115"/>
              <a:gd name="connsiteX143-2323" fmla="*/ 3929298 w 5563679"/>
              <a:gd name="connsiteY143-2324" fmla="*/ 4625637 h 5550115"/>
              <a:gd name="connsiteX144-2325" fmla="*/ 3905818 w 5563679"/>
              <a:gd name="connsiteY144-2326" fmla="*/ 4628004 h 5550115"/>
              <a:gd name="connsiteX145-2327" fmla="*/ 3806089 w 5563679"/>
              <a:gd name="connsiteY145-2328" fmla="*/ 4713953 h 5550115"/>
              <a:gd name="connsiteX146-2329" fmla="*/ 3805837 w 5563679"/>
              <a:gd name="connsiteY146-2330" fmla="*/ 4715382 h 5550115"/>
              <a:gd name="connsiteX147-2331" fmla="*/ 3805837 w 5563679"/>
              <a:gd name="connsiteY147-2332" fmla="*/ 4820023 h 5550115"/>
              <a:gd name="connsiteX148-2333" fmla="*/ 3676810 w 5563679"/>
              <a:gd name="connsiteY148-2334" fmla="*/ 4949050 h 5550115"/>
              <a:gd name="connsiteX149-2335" fmla="*/ 3676811 w 5563679"/>
              <a:gd name="connsiteY149-2336" fmla="*/ 4949049 h 5550115"/>
              <a:gd name="connsiteX150-2337" fmla="*/ 3547784 w 5563679"/>
              <a:gd name="connsiteY150-2338" fmla="*/ 4820022 h 5550115"/>
              <a:gd name="connsiteX151-2339" fmla="*/ 3547783 w 5563679"/>
              <a:gd name="connsiteY151-2340" fmla="*/ 4836545 h 5550115"/>
              <a:gd name="connsiteX152-2341" fmla="*/ 3537645 w 5563679"/>
              <a:gd name="connsiteY152-2342" fmla="*/ 4786326 h 5550115"/>
              <a:gd name="connsiteX153-2343" fmla="*/ 3418757 w 5563679"/>
              <a:gd name="connsiteY153-2344" fmla="*/ 4707522 h 5550115"/>
              <a:gd name="connsiteX154-2345" fmla="*/ 3299870 w 5563679"/>
              <a:gd name="connsiteY154-2346" fmla="*/ 4786326 h 5550115"/>
              <a:gd name="connsiteX155-2347" fmla="*/ 3290106 w 5563679"/>
              <a:gd name="connsiteY155-2348" fmla="*/ 4834686 h 5550115"/>
              <a:gd name="connsiteX156-2349" fmla="*/ 3290106 w 5563679"/>
              <a:gd name="connsiteY156-2350" fmla="*/ 5421088 h 5550115"/>
              <a:gd name="connsiteX157-2351" fmla="*/ 3161079 w 5563679"/>
              <a:gd name="connsiteY157-2352" fmla="*/ 5550115 h 5550115"/>
              <a:gd name="connsiteX158-2353" fmla="*/ 3161080 w 5563679"/>
              <a:gd name="connsiteY158-2354" fmla="*/ 5550114 h 5550115"/>
              <a:gd name="connsiteX159-2355" fmla="*/ 3032053 w 5563679"/>
              <a:gd name="connsiteY159-2356" fmla="*/ 5421087 h 5550115"/>
              <a:gd name="connsiteX160-2357" fmla="*/ 3032052 w 5563679"/>
              <a:gd name="connsiteY160-2358" fmla="*/ 4524125 h 5550115"/>
              <a:gd name="connsiteX161-2359" fmla="*/ 3021914 w 5563679"/>
              <a:gd name="connsiteY161-2360" fmla="*/ 4473906 h 5550115"/>
              <a:gd name="connsiteX162-2361" fmla="*/ 2903026 w 5563679"/>
              <a:gd name="connsiteY162-2362" fmla="*/ 4395102 h 5550115"/>
              <a:gd name="connsiteX163-2363" fmla="*/ 2784139 w 5563679"/>
              <a:gd name="connsiteY163-2364" fmla="*/ 4473906 h 5550115"/>
              <a:gd name="connsiteX164-2365" fmla="*/ 2780541 w 5563679"/>
              <a:gd name="connsiteY164-2366" fmla="*/ 4491725 h 5550115"/>
              <a:gd name="connsiteX165-2367" fmla="*/ 2780541 w 5563679"/>
              <a:gd name="connsiteY165-2368" fmla="*/ 4800671 h 5550115"/>
              <a:gd name="connsiteX166-2369" fmla="*/ 2651514 w 5563679"/>
              <a:gd name="connsiteY166-2370" fmla="*/ 4929698 h 5550115"/>
              <a:gd name="connsiteX167-2371" fmla="*/ 2651515 w 5563679"/>
              <a:gd name="connsiteY167-2372" fmla="*/ 4929697 h 5550115"/>
              <a:gd name="connsiteX168-2373" fmla="*/ 2522488 w 5563679"/>
              <a:gd name="connsiteY168-2374" fmla="*/ 4800670 h 5550115"/>
              <a:gd name="connsiteX169-2375" fmla="*/ 2522488 w 5563679"/>
              <a:gd name="connsiteY169-2376" fmla="*/ 4753932 h 5550115"/>
              <a:gd name="connsiteX170-2377" fmla="*/ 2503819 w 5563679"/>
              <a:gd name="connsiteY170-2378" fmla="*/ 4721390 h 5550115"/>
              <a:gd name="connsiteX171-2379" fmla="*/ 2426754 w 5563679"/>
              <a:gd name="connsiteY171-2380" fmla="*/ 4674946 h 5550115"/>
              <a:gd name="connsiteX172-2381" fmla="*/ 2403274 w 5563679"/>
              <a:gd name="connsiteY172-2382" fmla="*/ 4672579 h 5550115"/>
              <a:gd name="connsiteX173-2383" fmla="*/ 2403274 w 5563679"/>
              <a:gd name="connsiteY173-2384" fmla="*/ 4671841 h 5550115"/>
              <a:gd name="connsiteX174-2385" fmla="*/ 2355204 w 5563679"/>
              <a:gd name="connsiteY174-2386" fmla="*/ 4662137 h 5550115"/>
              <a:gd name="connsiteX175-2387" fmla="*/ 2276401 w 5563679"/>
              <a:gd name="connsiteY175-2388" fmla="*/ 4543249 h 5550115"/>
              <a:gd name="connsiteX176-2389" fmla="*/ 2276401 w 5563679"/>
              <a:gd name="connsiteY176-2390" fmla="*/ 4429265 h 5550115"/>
              <a:gd name="connsiteX177-2391" fmla="*/ 2268012 w 5563679"/>
              <a:gd name="connsiteY177-2392" fmla="*/ 4387715 h 5550115"/>
              <a:gd name="connsiteX178-2393" fmla="*/ 2149125 w 5563679"/>
              <a:gd name="connsiteY178-2394" fmla="*/ 4308911 h 5550115"/>
              <a:gd name="connsiteX179-2395" fmla="*/ 2030238 w 5563679"/>
              <a:gd name="connsiteY179-2396" fmla="*/ 4387715 h 5550115"/>
              <a:gd name="connsiteX180-2397" fmla="*/ 2028048 w 5563679"/>
              <a:gd name="connsiteY180-2398" fmla="*/ 4398560 h 5550115"/>
              <a:gd name="connsiteX181-2399" fmla="*/ 2028048 w 5563679"/>
              <a:gd name="connsiteY181-2400" fmla="*/ 4551963 h 5550115"/>
              <a:gd name="connsiteX182-2401" fmla="*/ 1949245 w 5563679"/>
              <a:gd name="connsiteY182-2402" fmla="*/ 4670851 h 5550115"/>
              <a:gd name="connsiteX183-2403" fmla="*/ 1901175 w 5563679"/>
              <a:gd name="connsiteY183-2404" fmla="*/ 4680555 h 5550115"/>
              <a:gd name="connsiteX184-2405" fmla="*/ 1901175 w 5563679"/>
              <a:gd name="connsiteY184-2406" fmla="*/ 4681293 h 5550115"/>
              <a:gd name="connsiteX185-2407" fmla="*/ 1877695 w 5563679"/>
              <a:gd name="connsiteY185-2408" fmla="*/ 4683660 h 5550115"/>
              <a:gd name="connsiteX186-2409" fmla="*/ 1777966 w 5563679"/>
              <a:gd name="connsiteY186-2410" fmla="*/ 4769609 h 5550115"/>
              <a:gd name="connsiteX187-2411" fmla="*/ 1775762 w 5563679"/>
              <a:gd name="connsiteY187-2412" fmla="*/ 4782099 h 5550115"/>
              <a:gd name="connsiteX188-2413" fmla="*/ 1775762 w 5563679"/>
              <a:gd name="connsiteY188-2414" fmla="*/ 4916007 h 5550115"/>
              <a:gd name="connsiteX189-2415" fmla="*/ 1646735 w 5563679"/>
              <a:gd name="connsiteY189-2416" fmla="*/ 5045034 h 5550115"/>
              <a:gd name="connsiteX190-2417" fmla="*/ 1646736 w 5563679"/>
              <a:gd name="connsiteY190-2418" fmla="*/ 5045033 h 5550115"/>
              <a:gd name="connsiteX191-2419" fmla="*/ 1517709 w 5563679"/>
              <a:gd name="connsiteY191-2420" fmla="*/ 4916006 h 5550115"/>
              <a:gd name="connsiteX192-2421" fmla="*/ 1517709 w 5563679"/>
              <a:gd name="connsiteY192-2422" fmla="*/ 4550752 h 5550115"/>
              <a:gd name="connsiteX193-2423" fmla="*/ 1515505 w 5563679"/>
              <a:gd name="connsiteY193-2424" fmla="*/ 4538262 h 5550115"/>
              <a:gd name="connsiteX194-2425" fmla="*/ 1415776 w 5563679"/>
              <a:gd name="connsiteY194-2426" fmla="*/ 4452313 h 5550115"/>
              <a:gd name="connsiteX195-2427" fmla="*/ 1392296 w 5563679"/>
              <a:gd name="connsiteY195-2428" fmla="*/ 4449946 h 5550115"/>
              <a:gd name="connsiteX196-2429" fmla="*/ 1392296 w 5563679"/>
              <a:gd name="connsiteY196-2430" fmla="*/ 4449208 h 5550115"/>
              <a:gd name="connsiteX197-2431" fmla="*/ 1344226 w 5563679"/>
              <a:gd name="connsiteY197-2432" fmla="*/ 4439504 h 5550115"/>
              <a:gd name="connsiteX198-2433" fmla="*/ 1265423 w 5563679"/>
              <a:gd name="connsiteY198-2434" fmla="*/ 4320616 h 5550115"/>
              <a:gd name="connsiteX199-2435" fmla="*/ 1265423 w 5563679"/>
              <a:gd name="connsiteY199-2436" fmla="*/ 3944241 h 5550115"/>
              <a:gd name="connsiteX200-2437" fmla="*/ 1257034 w 5563679"/>
              <a:gd name="connsiteY200-2438" fmla="*/ 3902691 h 5550115"/>
              <a:gd name="connsiteX201-2439" fmla="*/ 1138147 w 5563679"/>
              <a:gd name="connsiteY201-2440" fmla="*/ 3823887 h 5550115"/>
              <a:gd name="connsiteX202-2441" fmla="*/ 1019260 w 5563679"/>
              <a:gd name="connsiteY202-2442" fmla="*/ 3902691 h 5550115"/>
              <a:gd name="connsiteX203-2443" fmla="*/ 1016586 w 5563679"/>
              <a:gd name="connsiteY203-2444" fmla="*/ 3915934 h 5550115"/>
              <a:gd name="connsiteX204-2445" fmla="*/ 1016586 w 5563679"/>
              <a:gd name="connsiteY204-2446" fmla="*/ 3976598 h 5550115"/>
              <a:gd name="connsiteX205-2447" fmla="*/ 887559 w 5563679"/>
              <a:gd name="connsiteY205-2448" fmla="*/ 4105625 h 5550115"/>
              <a:gd name="connsiteX206-2449" fmla="*/ 887560 w 5563679"/>
              <a:gd name="connsiteY206-2450" fmla="*/ 4105624 h 5550115"/>
              <a:gd name="connsiteX207-2451" fmla="*/ 758533 w 5563679"/>
              <a:gd name="connsiteY207-2452" fmla="*/ 3976597 h 5550115"/>
              <a:gd name="connsiteX208-2453" fmla="*/ 758533 w 5563679"/>
              <a:gd name="connsiteY208-2454" fmla="*/ 3835817 h 5550115"/>
              <a:gd name="connsiteX209-2455" fmla="*/ 737116 w 5563679"/>
              <a:gd name="connsiteY209-2456" fmla="*/ 3798485 h 5550115"/>
              <a:gd name="connsiteX210-2457" fmla="*/ 660051 w 5563679"/>
              <a:gd name="connsiteY210-2458" fmla="*/ 3752041 h 5550115"/>
              <a:gd name="connsiteX211-2459" fmla="*/ 636571 w 5563679"/>
              <a:gd name="connsiteY211-2460" fmla="*/ 3749674 h 5550115"/>
              <a:gd name="connsiteX212-2461" fmla="*/ 636571 w 5563679"/>
              <a:gd name="connsiteY212-2462" fmla="*/ 3748936 h 5550115"/>
              <a:gd name="connsiteX213-2463" fmla="*/ 588501 w 5563679"/>
              <a:gd name="connsiteY213-2464" fmla="*/ 3739232 h 5550115"/>
              <a:gd name="connsiteX214-2465" fmla="*/ 509698 w 5563679"/>
              <a:gd name="connsiteY214-2466" fmla="*/ 3620344 h 5550115"/>
              <a:gd name="connsiteX215-2467" fmla="*/ 509698 w 5563679"/>
              <a:gd name="connsiteY215-2468" fmla="*/ 2675086 h 5550115"/>
              <a:gd name="connsiteX216-2469" fmla="*/ 501309 w 5563679"/>
              <a:gd name="connsiteY216-2470" fmla="*/ 2633537 h 5550115"/>
              <a:gd name="connsiteX217-2471" fmla="*/ 382422 w 5563679"/>
              <a:gd name="connsiteY217-2472" fmla="*/ 2554733 h 5550115"/>
              <a:gd name="connsiteX218-2473" fmla="*/ 263535 w 5563679"/>
              <a:gd name="connsiteY218-2474" fmla="*/ 2633537 h 5550115"/>
              <a:gd name="connsiteX219-2475" fmla="*/ 258053 w 5563679"/>
              <a:gd name="connsiteY219-2476" fmla="*/ 2660688 h 5550115"/>
              <a:gd name="connsiteX220-2477" fmla="*/ 258053 w 5563679"/>
              <a:gd name="connsiteY220-2478" fmla="*/ 2715723 h 5550115"/>
              <a:gd name="connsiteX221-2479" fmla="*/ 129026 w 5563679"/>
              <a:gd name="connsiteY221-2480" fmla="*/ 2844750 h 5550115"/>
              <a:gd name="connsiteX222-2481" fmla="*/ 129027 w 5563679"/>
              <a:gd name="connsiteY222-2482" fmla="*/ 2844749 h 5550115"/>
              <a:gd name="connsiteX223-2483" fmla="*/ 0 w 5563679"/>
              <a:gd name="connsiteY223-2484" fmla="*/ 2715722 h 5550115"/>
              <a:gd name="connsiteX224-2485" fmla="*/ 0 w 5563679"/>
              <a:gd name="connsiteY224-2486" fmla="*/ 2265528 h 5550115"/>
              <a:gd name="connsiteX225-2487" fmla="*/ 0 w 5563679"/>
              <a:gd name="connsiteY225-2488" fmla="*/ 546839 h 5550115"/>
              <a:gd name="connsiteX226-2489" fmla="*/ 12233 w 5563679"/>
              <a:gd name="connsiteY226-2490" fmla="*/ 526676 h 5550115"/>
              <a:gd name="connsiteX227-2491" fmla="*/ 111797 w 5563679"/>
              <a:gd name="connsiteY227-2492" fmla="*/ 479722 h 5550115"/>
              <a:gd name="connsiteX228-2493" fmla="*/ 230684 w 5563679"/>
              <a:gd name="connsiteY228-2494" fmla="*/ 558526 h 5550115"/>
              <a:gd name="connsiteX229-2495" fmla="*/ 232874 w 5563679"/>
              <a:gd name="connsiteY229-2496" fmla="*/ 569371 h 5550115"/>
              <a:gd name="connsiteX230-2497" fmla="*/ 232874 w 5563679"/>
              <a:gd name="connsiteY230-2498" fmla="*/ 722774 h 5550115"/>
              <a:gd name="connsiteX231-2499" fmla="*/ 311677 w 5563679"/>
              <a:gd name="connsiteY231-2500" fmla="*/ 841662 h 5550115"/>
              <a:gd name="connsiteX232-2501" fmla="*/ 359747 w 5563679"/>
              <a:gd name="connsiteY232-2502" fmla="*/ 851366 h 5550115"/>
              <a:gd name="connsiteX233-2503" fmla="*/ 359747 w 5563679"/>
              <a:gd name="connsiteY233-2504" fmla="*/ 852104 h 5550115"/>
              <a:gd name="connsiteX234-2505" fmla="*/ 383227 w 5563679"/>
              <a:gd name="connsiteY234-2506" fmla="*/ 854471 h 5550115"/>
              <a:gd name="connsiteX235-2507" fmla="*/ 482956 w 5563679"/>
              <a:gd name="connsiteY235-2508" fmla="*/ 940420 h 5550115"/>
              <a:gd name="connsiteX236-2509" fmla="*/ 485160 w 5563679"/>
              <a:gd name="connsiteY236-2510" fmla="*/ 952910 h 5550115"/>
              <a:gd name="connsiteX237-2511" fmla="*/ 485160 w 5563679"/>
              <a:gd name="connsiteY237-2512" fmla="*/ 1086818 h 5550115"/>
              <a:gd name="connsiteX238-2513" fmla="*/ 614186 w 5563679"/>
              <a:gd name="connsiteY238-2514" fmla="*/ 1215845 h 5550115"/>
              <a:gd name="connsiteX239-2515" fmla="*/ 614185 w 5563679"/>
              <a:gd name="connsiteY239-2516" fmla="*/ 1215844 h 5550115"/>
              <a:gd name="connsiteX240-2517" fmla="*/ 743212 w 5563679"/>
              <a:gd name="connsiteY240-2518" fmla="*/ 1086817 h 5550115"/>
              <a:gd name="connsiteX241-2519" fmla="*/ 743212 w 5563679"/>
              <a:gd name="connsiteY241-2520" fmla="*/ 721563 h 5550115"/>
              <a:gd name="connsiteX242-2521" fmla="*/ 745416 w 5563679"/>
              <a:gd name="connsiteY242-2522" fmla="*/ 709073 h 5550115"/>
              <a:gd name="connsiteX243-2523" fmla="*/ 845145 w 5563679"/>
              <a:gd name="connsiteY243-2524" fmla="*/ 623124 h 5550115"/>
              <a:gd name="connsiteX244-2525" fmla="*/ 868625 w 5563679"/>
              <a:gd name="connsiteY244-2526" fmla="*/ 620757 h 5550115"/>
              <a:gd name="connsiteX245-2527" fmla="*/ 868625 w 5563679"/>
              <a:gd name="connsiteY245-2528" fmla="*/ 620019 h 5550115"/>
              <a:gd name="connsiteX246-2529" fmla="*/ 916695 w 5563679"/>
              <a:gd name="connsiteY246-2530" fmla="*/ 610315 h 5550115"/>
              <a:gd name="connsiteX247-2531" fmla="*/ 995498 w 5563679"/>
              <a:gd name="connsiteY247-2532" fmla="*/ 491427 h 5550115"/>
              <a:gd name="connsiteX248-2533" fmla="*/ 995498 w 5563679"/>
              <a:gd name="connsiteY248-2534" fmla="*/ 115052 h 5550115"/>
              <a:gd name="connsiteX249-2535" fmla="*/ 1003887 w 5563679"/>
              <a:gd name="connsiteY249-2536" fmla="*/ 73502 h 5550115"/>
              <a:gd name="connsiteX250-2537" fmla="*/ 1084406 w 5563679"/>
              <a:gd name="connsiteY250-2538" fmla="*/ 499 h 5550115"/>
              <a:gd name="connsiteX251-2539" fmla="*/ 1087705 w 5563679"/>
              <a:gd name="connsiteY251-2540" fmla="*/ 0 h 55501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1" fmla="*/ 1524638 w 4048838"/>
              <a:gd name="connsiteY0-2" fmla="*/ 0 h 5364921"/>
              <a:gd name="connsiteX1-3" fmla="*/ 1524639 w 4048838"/>
              <a:gd name="connsiteY1-4" fmla="*/ 0 h 5364921"/>
              <a:gd name="connsiteX2-5" fmla="*/ 1524639 w 4048838"/>
              <a:gd name="connsiteY2-6" fmla="*/ 1177004 h 5364921"/>
              <a:gd name="connsiteX3-7" fmla="*/ 1534777 w 4048838"/>
              <a:gd name="connsiteY3-8" fmla="*/ 1126785 h 5364921"/>
              <a:gd name="connsiteX4-9" fmla="*/ 1653665 w 4048838"/>
              <a:gd name="connsiteY4-10" fmla="*/ 1047981 h 5364921"/>
              <a:gd name="connsiteX5-11" fmla="*/ 1772552 w 4048838"/>
              <a:gd name="connsiteY5-12" fmla="*/ 1126785 h 5364921"/>
              <a:gd name="connsiteX6-13" fmla="*/ 1782316 w 4048838"/>
              <a:gd name="connsiteY6-14" fmla="*/ 1175145 h 5364921"/>
              <a:gd name="connsiteX7-15" fmla="*/ 1782316 w 4048838"/>
              <a:gd name="connsiteY7-16" fmla="*/ 1761547 h 5364921"/>
              <a:gd name="connsiteX8-17" fmla="*/ 1911343 w 4048838"/>
              <a:gd name="connsiteY8-18" fmla="*/ 1890574 h 5364921"/>
              <a:gd name="connsiteX9-19" fmla="*/ 1911342 w 4048838"/>
              <a:gd name="connsiteY9-20" fmla="*/ 1890573 h 5364921"/>
              <a:gd name="connsiteX10-21" fmla="*/ 2040369 w 4048838"/>
              <a:gd name="connsiteY10-22" fmla="*/ 1761546 h 5364921"/>
              <a:gd name="connsiteX11-23" fmla="*/ 2040369 w 4048838"/>
              <a:gd name="connsiteY11-24" fmla="*/ 0 h 5364921"/>
              <a:gd name="connsiteX12-25" fmla="*/ 2040370 w 4048838"/>
              <a:gd name="connsiteY12-26" fmla="*/ 864584 h 5364921"/>
              <a:gd name="connsiteX13-27" fmla="*/ 2050508 w 4048838"/>
              <a:gd name="connsiteY13-28" fmla="*/ 814365 h 5364921"/>
              <a:gd name="connsiteX14-29" fmla="*/ 2169396 w 4048838"/>
              <a:gd name="connsiteY14-30" fmla="*/ 735561 h 5364921"/>
              <a:gd name="connsiteX15-31" fmla="*/ 2288283 w 4048838"/>
              <a:gd name="connsiteY15-32" fmla="*/ 814365 h 5364921"/>
              <a:gd name="connsiteX16-33" fmla="*/ 2291881 w 4048838"/>
              <a:gd name="connsiteY16-34" fmla="*/ 832184 h 5364921"/>
              <a:gd name="connsiteX17-35" fmla="*/ 2291881 w 4048838"/>
              <a:gd name="connsiteY17-36" fmla="*/ 1141130 h 5364921"/>
              <a:gd name="connsiteX18-37" fmla="*/ 2420908 w 4048838"/>
              <a:gd name="connsiteY18-38" fmla="*/ 1270157 h 5364921"/>
              <a:gd name="connsiteX19-39" fmla="*/ 2420907 w 4048838"/>
              <a:gd name="connsiteY19-40" fmla="*/ 1270156 h 5364921"/>
              <a:gd name="connsiteX20-41" fmla="*/ 2549934 w 4048838"/>
              <a:gd name="connsiteY20-42" fmla="*/ 1141129 h 5364921"/>
              <a:gd name="connsiteX21-43" fmla="*/ 2549934 w 4048838"/>
              <a:gd name="connsiteY21-44" fmla="*/ 1094391 h 5364921"/>
              <a:gd name="connsiteX22-45" fmla="*/ 2568603 w 4048838"/>
              <a:gd name="connsiteY22-46" fmla="*/ 1061849 h 5364921"/>
              <a:gd name="connsiteX23-47" fmla="*/ 2645668 w 4048838"/>
              <a:gd name="connsiteY23-48" fmla="*/ 1015405 h 5364921"/>
              <a:gd name="connsiteX24-49" fmla="*/ 2669148 w 4048838"/>
              <a:gd name="connsiteY24-50" fmla="*/ 1013038 h 5364921"/>
              <a:gd name="connsiteX25-51" fmla="*/ 2669148 w 4048838"/>
              <a:gd name="connsiteY25-52" fmla="*/ 1012300 h 5364921"/>
              <a:gd name="connsiteX26-53" fmla="*/ 2717218 w 4048838"/>
              <a:gd name="connsiteY26-54" fmla="*/ 1002596 h 5364921"/>
              <a:gd name="connsiteX27-55" fmla="*/ 2796021 w 4048838"/>
              <a:gd name="connsiteY27-56" fmla="*/ 883708 h 5364921"/>
              <a:gd name="connsiteX28-57" fmla="*/ 2796021 w 4048838"/>
              <a:gd name="connsiteY28-58" fmla="*/ 769724 h 5364921"/>
              <a:gd name="connsiteX29-59" fmla="*/ 2804410 w 4048838"/>
              <a:gd name="connsiteY29-60" fmla="*/ 728174 h 5364921"/>
              <a:gd name="connsiteX30-61" fmla="*/ 2923297 w 4048838"/>
              <a:gd name="connsiteY30-62" fmla="*/ 649370 h 5364921"/>
              <a:gd name="connsiteX31-63" fmla="*/ 3042184 w 4048838"/>
              <a:gd name="connsiteY31-64" fmla="*/ 728174 h 5364921"/>
              <a:gd name="connsiteX32-65" fmla="*/ 3044374 w 4048838"/>
              <a:gd name="connsiteY32-66" fmla="*/ 739019 h 5364921"/>
              <a:gd name="connsiteX33-67" fmla="*/ 3044374 w 4048838"/>
              <a:gd name="connsiteY33-68" fmla="*/ 892422 h 5364921"/>
              <a:gd name="connsiteX34-69" fmla="*/ 3123177 w 4048838"/>
              <a:gd name="connsiteY34-70" fmla="*/ 1011310 h 5364921"/>
              <a:gd name="connsiteX35-71" fmla="*/ 3171247 w 4048838"/>
              <a:gd name="connsiteY35-72" fmla="*/ 1021014 h 5364921"/>
              <a:gd name="connsiteX36-73" fmla="*/ 3171247 w 4048838"/>
              <a:gd name="connsiteY36-74" fmla="*/ 1021752 h 5364921"/>
              <a:gd name="connsiteX37-75" fmla="*/ 3194727 w 4048838"/>
              <a:gd name="connsiteY37-76" fmla="*/ 1024119 h 5364921"/>
              <a:gd name="connsiteX38-77" fmla="*/ 3294455 w 4048838"/>
              <a:gd name="connsiteY38-78" fmla="*/ 1110068 h 5364921"/>
              <a:gd name="connsiteX39-79" fmla="*/ 3296659 w 4048838"/>
              <a:gd name="connsiteY39-80" fmla="*/ 1122558 h 5364921"/>
              <a:gd name="connsiteX40-81" fmla="*/ 3296659 w 4048838"/>
              <a:gd name="connsiteY40-82" fmla="*/ 1256466 h 5364921"/>
              <a:gd name="connsiteX41-83" fmla="*/ 3425686 w 4048838"/>
              <a:gd name="connsiteY41-84" fmla="*/ 1385493 h 5364921"/>
              <a:gd name="connsiteX42-85" fmla="*/ 3425685 w 4048838"/>
              <a:gd name="connsiteY42-86" fmla="*/ 1385492 h 5364921"/>
              <a:gd name="connsiteX43-87" fmla="*/ 3554712 w 4048838"/>
              <a:gd name="connsiteY43-88" fmla="*/ 1256465 h 5364921"/>
              <a:gd name="connsiteX44-89" fmla="*/ 3554712 w 4048838"/>
              <a:gd name="connsiteY44-90" fmla="*/ 891211 h 5364921"/>
              <a:gd name="connsiteX45-91" fmla="*/ 3556916 w 4048838"/>
              <a:gd name="connsiteY45-92" fmla="*/ 878721 h 5364921"/>
              <a:gd name="connsiteX46-93" fmla="*/ 3656645 w 4048838"/>
              <a:gd name="connsiteY46-94" fmla="*/ 792772 h 5364921"/>
              <a:gd name="connsiteX47-95" fmla="*/ 3680125 w 4048838"/>
              <a:gd name="connsiteY47-96" fmla="*/ 790405 h 5364921"/>
              <a:gd name="connsiteX48-97" fmla="*/ 3680125 w 4048838"/>
              <a:gd name="connsiteY48-98" fmla="*/ 789667 h 5364921"/>
              <a:gd name="connsiteX49-99" fmla="*/ 3728195 w 4048838"/>
              <a:gd name="connsiteY49-100" fmla="*/ 779963 h 5364921"/>
              <a:gd name="connsiteX50-101" fmla="*/ 3806998 w 4048838"/>
              <a:gd name="connsiteY50-102" fmla="*/ 661075 h 5364921"/>
              <a:gd name="connsiteX51-103" fmla="*/ 3806998 w 4048838"/>
              <a:gd name="connsiteY51-104" fmla="*/ 284700 h 5364921"/>
              <a:gd name="connsiteX52-105" fmla="*/ 3815387 w 4048838"/>
              <a:gd name="connsiteY52-106" fmla="*/ 243150 h 5364921"/>
              <a:gd name="connsiteX53-107" fmla="*/ 3934274 w 4048838"/>
              <a:gd name="connsiteY53-108" fmla="*/ 164346 h 5364921"/>
              <a:gd name="connsiteX54-109" fmla="*/ 4033837 w 4048838"/>
              <a:gd name="connsiteY54-110" fmla="*/ 211300 h 5364921"/>
              <a:gd name="connsiteX55-111" fmla="*/ 4047851 w 4048838"/>
              <a:gd name="connsiteY55-112" fmla="*/ 234398 h 5364921"/>
              <a:gd name="connsiteX56-113" fmla="*/ 4047851 w 4048838"/>
              <a:gd name="connsiteY56-114" fmla="*/ 2080334 h 5364921"/>
              <a:gd name="connsiteX57-115" fmla="*/ 4048838 w 4048838"/>
              <a:gd name="connsiteY57-116" fmla="*/ 2080334 h 5364921"/>
              <a:gd name="connsiteX58-117" fmla="*/ 4048838 w 4048838"/>
              <a:gd name="connsiteY58-118" fmla="*/ 3156804 h 5364921"/>
              <a:gd name="connsiteX59-119" fmla="*/ 3970035 w 4048838"/>
              <a:gd name="connsiteY59-120" fmla="*/ 3275692 h 5364921"/>
              <a:gd name="connsiteX60-121" fmla="*/ 3921965 w 4048838"/>
              <a:gd name="connsiteY60-122" fmla="*/ 3285396 h 5364921"/>
              <a:gd name="connsiteX61-123" fmla="*/ 3921965 w 4048838"/>
              <a:gd name="connsiteY61-124" fmla="*/ 3286134 h 5364921"/>
              <a:gd name="connsiteX62-125" fmla="*/ 3898485 w 4048838"/>
              <a:gd name="connsiteY62-126" fmla="*/ 3288501 h 5364921"/>
              <a:gd name="connsiteX63-127" fmla="*/ 3821421 w 4048838"/>
              <a:gd name="connsiteY63-128" fmla="*/ 3334945 h 5364921"/>
              <a:gd name="connsiteX64-129" fmla="*/ 3800256 w 4048838"/>
              <a:gd name="connsiteY64-130" fmla="*/ 3371836 h 5364921"/>
              <a:gd name="connsiteX65-131" fmla="*/ 3800256 w 4048838"/>
              <a:gd name="connsiteY65-132" fmla="*/ 3435150 h 5364921"/>
              <a:gd name="connsiteX66-133" fmla="*/ 3721453 w 4048838"/>
              <a:gd name="connsiteY66-134" fmla="*/ 3554038 h 5364921"/>
              <a:gd name="connsiteX67-135" fmla="*/ 3673383 w 4048838"/>
              <a:gd name="connsiteY67-136" fmla="*/ 3563742 h 5364921"/>
              <a:gd name="connsiteX68-137" fmla="*/ 3673383 w 4048838"/>
              <a:gd name="connsiteY68-138" fmla="*/ 3564480 h 5364921"/>
              <a:gd name="connsiteX69-139" fmla="*/ 3649903 w 4048838"/>
              <a:gd name="connsiteY69-140" fmla="*/ 3566847 h 5364921"/>
              <a:gd name="connsiteX70-141" fmla="*/ 3550174 w 4048838"/>
              <a:gd name="connsiteY70-142" fmla="*/ 3652796 h 5364921"/>
              <a:gd name="connsiteX71-143" fmla="*/ 3550154 w 4048838"/>
              <a:gd name="connsiteY71-144" fmla="*/ 3652909 h 5364921"/>
              <a:gd name="connsiteX72-145" fmla="*/ 3550154 w 4048838"/>
              <a:gd name="connsiteY72-146" fmla="*/ 4212702 h 5364921"/>
              <a:gd name="connsiteX73-147" fmla="*/ 3471351 w 4048838"/>
              <a:gd name="connsiteY73-148" fmla="*/ 4331590 h 5364921"/>
              <a:gd name="connsiteX74-149" fmla="*/ 3423281 w 4048838"/>
              <a:gd name="connsiteY74-150" fmla="*/ 4341294 h 5364921"/>
              <a:gd name="connsiteX75-151" fmla="*/ 3423281 w 4048838"/>
              <a:gd name="connsiteY75-152" fmla="*/ 4342032 h 5364921"/>
              <a:gd name="connsiteX76-153" fmla="*/ 3399801 w 4048838"/>
              <a:gd name="connsiteY76-154" fmla="*/ 4344399 h 5364921"/>
              <a:gd name="connsiteX77-155" fmla="*/ 3300072 w 4048838"/>
              <a:gd name="connsiteY77-156" fmla="*/ 4430348 h 5364921"/>
              <a:gd name="connsiteX78-157" fmla="*/ 3299821 w 4048838"/>
              <a:gd name="connsiteY78-158" fmla="*/ 4431771 h 5364921"/>
              <a:gd name="connsiteX79-159" fmla="*/ 3299821 w 4048838"/>
              <a:gd name="connsiteY79-160" fmla="*/ 4700096 h 5364921"/>
              <a:gd name="connsiteX80-161" fmla="*/ 3170794 w 4048838"/>
              <a:gd name="connsiteY80-162" fmla="*/ 4829123 h 5364921"/>
              <a:gd name="connsiteX81-163" fmla="*/ 3170795 w 4048838"/>
              <a:gd name="connsiteY81-164" fmla="*/ 4829122 h 5364921"/>
              <a:gd name="connsiteX82-165" fmla="*/ 3041768 w 4048838"/>
              <a:gd name="connsiteY82-166" fmla="*/ 4700095 h 5364921"/>
              <a:gd name="connsiteX83-167" fmla="*/ 3041768 w 4048838"/>
              <a:gd name="connsiteY83-168" fmla="*/ 4420076 h 5364921"/>
              <a:gd name="connsiteX84-169" fmla="*/ 3039765 w 4048838"/>
              <a:gd name="connsiteY84-170" fmla="*/ 4408725 h 5364921"/>
              <a:gd name="connsiteX85-171" fmla="*/ 2940036 w 4048838"/>
              <a:gd name="connsiteY85-172" fmla="*/ 4322776 h 5364921"/>
              <a:gd name="connsiteX86-173" fmla="*/ 2916556 w 4048838"/>
              <a:gd name="connsiteY86-174" fmla="*/ 4320409 h 5364921"/>
              <a:gd name="connsiteX87-175" fmla="*/ 2916556 w 4048838"/>
              <a:gd name="connsiteY87-176" fmla="*/ 4319671 h 5364921"/>
              <a:gd name="connsiteX88-177" fmla="*/ 2868486 w 4048838"/>
              <a:gd name="connsiteY88-178" fmla="*/ 4309967 h 5364921"/>
              <a:gd name="connsiteX89-179" fmla="*/ 2789683 w 4048838"/>
              <a:gd name="connsiteY89-180" fmla="*/ 4191079 h 5364921"/>
              <a:gd name="connsiteX90-181" fmla="*/ 2789683 w 4048838"/>
              <a:gd name="connsiteY90-182" fmla="*/ 4100949 h 5364921"/>
              <a:gd name="connsiteX91-183" fmla="*/ 2781294 w 4048838"/>
              <a:gd name="connsiteY91-184" fmla="*/ 4059399 h 5364921"/>
              <a:gd name="connsiteX92-185" fmla="*/ 2662407 w 4048838"/>
              <a:gd name="connsiteY92-186" fmla="*/ 3980595 h 5364921"/>
              <a:gd name="connsiteX93-187" fmla="*/ 2543520 w 4048838"/>
              <a:gd name="connsiteY93-188" fmla="*/ 4059399 h 5364921"/>
              <a:gd name="connsiteX94-189" fmla="*/ 2541330 w 4048838"/>
              <a:gd name="connsiteY94-190" fmla="*/ 4070243 h 5364921"/>
              <a:gd name="connsiteX95-191" fmla="*/ 2541330 w 4048838"/>
              <a:gd name="connsiteY95-192" fmla="*/ 4311113 h 5364921"/>
              <a:gd name="connsiteX96-193" fmla="*/ 2462527 w 4048838"/>
              <a:gd name="connsiteY96-194" fmla="*/ 4430001 h 5364921"/>
              <a:gd name="connsiteX97-195" fmla="*/ 2414457 w 4048838"/>
              <a:gd name="connsiteY97-196" fmla="*/ 4439705 h 5364921"/>
              <a:gd name="connsiteX98-197" fmla="*/ 2414457 w 4048838"/>
              <a:gd name="connsiteY98-198" fmla="*/ 4440443 h 5364921"/>
              <a:gd name="connsiteX99-199" fmla="*/ 2390977 w 4048838"/>
              <a:gd name="connsiteY99-200" fmla="*/ 4442810 h 5364921"/>
              <a:gd name="connsiteX100-201" fmla="*/ 2291248 w 4048838"/>
              <a:gd name="connsiteY100-202" fmla="*/ 4528759 h 5364921"/>
              <a:gd name="connsiteX101-203" fmla="*/ 2290996 w 4048838"/>
              <a:gd name="connsiteY101-204" fmla="*/ 4530188 h 5364921"/>
              <a:gd name="connsiteX102-205" fmla="*/ 2290996 w 4048838"/>
              <a:gd name="connsiteY102-206" fmla="*/ 4634829 h 5364921"/>
              <a:gd name="connsiteX103-207" fmla="*/ 2161969 w 4048838"/>
              <a:gd name="connsiteY103-208" fmla="*/ 4763856 h 5364921"/>
              <a:gd name="connsiteX104-209" fmla="*/ 2161970 w 4048838"/>
              <a:gd name="connsiteY104-210" fmla="*/ 4763855 h 5364921"/>
              <a:gd name="connsiteX105-211" fmla="*/ 2032943 w 4048838"/>
              <a:gd name="connsiteY105-212" fmla="*/ 4634828 h 5364921"/>
              <a:gd name="connsiteX106-213" fmla="*/ 2032943 w 4048838"/>
              <a:gd name="connsiteY106-214" fmla="*/ 2080334 h 5364921"/>
              <a:gd name="connsiteX107-215" fmla="*/ 2032942 w 4048838"/>
              <a:gd name="connsiteY107-216" fmla="*/ 4651351 h 5364921"/>
              <a:gd name="connsiteX108-217" fmla="*/ 2022804 w 4048838"/>
              <a:gd name="connsiteY108-218" fmla="*/ 4601132 h 5364921"/>
              <a:gd name="connsiteX109-219" fmla="*/ 1903916 w 4048838"/>
              <a:gd name="connsiteY109-220" fmla="*/ 4522328 h 5364921"/>
              <a:gd name="connsiteX110-221" fmla="*/ 1785029 w 4048838"/>
              <a:gd name="connsiteY110-222" fmla="*/ 4601132 h 5364921"/>
              <a:gd name="connsiteX111-223" fmla="*/ 1775265 w 4048838"/>
              <a:gd name="connsiteY111-224" fmla="*/ 4649492 h 5364921"/>
              <a:gd name="connsiteX112-225" fmla="*/ 1775265 w 4048838"/>
              <a:gd name="connsiteY112-226" fmla="*/ 5235894 h 5364921"/>
              <a:gd name="connsiteX113-227" fmla="*/ 1646238 w 4048838"/>
              <a:gd name="connsiteY113-228" fmla="*/ 5364921 h 5364921"/>
              <a:gd name="connsiteX114-229" fmla="*/ 1646239 w 4048838"/>
              <a:gd name="connsiteY114-230" fmla="*/ 5364920 h 5364921"/>
              <a:gd name="connsiteX115-231" fmla="*/ 1517212 w 4048838"/>
              <a:gd name="connsiteY115-232" fmla="*/ 5235893 h 5364921"/>
              <a:gd name="connsiteX116-233" fmla="*/ 1517212 w 4048838"/>
              <a:gd name="connsiteY116-234" fmla="*/ 2080334 h 5364921"/>
              <a:gd name="connsiteX117-235" fmla="*/ 1517211 w 4048838"/>
              <a:gd name="connsiteY117-236" fmla="*/ 4338931 h 5364921"/>
              <a:gd name="connsiteX118-237" fmla="*/ 1507073 w 4048838"/>
              <a:gd name="connsiteY118-238" fmla="*/ 4288712 h 5364921"/>
              <a:gd name="connsiteX119-239" fmla="*/ 1388185 w 4048838"/>
              <a:gd name="connsiteY119-240" fmla="*/ 4209908 h 5364921"/>
              <a:gd name="connsiteX120-241" fmla="*/ 1269298 w 4048838"/>
              <a:gd name="connsiteY120-242" fmla="*/ 4288712 h 5364921"/>
              <a:gd name="connsiteX121-243" fmla="*/ 1265700 w 4048838"/>
              <a:gd name="connsiteY121-244" fmla="*/ 4306531 h 5364921"/>
              <a:gd name="connsiteX122-245" fmla="*/ 1265700 w 4048838"/>
              <a:gd name="connsiteY122-246" fmla="*/ 4615477 h 5364921"/>
              <a:gd name="connsiteX123-247" fmla="*/ 1136673 w 4048838"/>
              <a:gd name="connsiteY123-248" fmla="*/ 4744504 h 5364921"/>
              <a:gd name="connsiteX124-249" fmla="*/ 1136674 w 4048838"/>
              <a:gd name="connsiteY124-250" fmla="*/ 4744503 h 5364921"/>
              <a:gd name="connsiteX125-251" fmla="*/ 1007647 w 4048838"/>
              <a:gd name="connsiteY125-252" fmla="*/ 4615476 h 5364921"/>
              <a:gd name="connsiteX126-253" fmla="*/ 1007647 w 4048838"/>
              <a:gd name="connsiteY126-254" fmla="*/ 4568738 h 5364921"/>
              <a:gd name="connsiteX127-255" fmla="*/ 988978 w 4048838"/>
              <a:gd name="connsiteY127-256" fmla="*/ 4536196 h 5364921"/>
              <a:gd name="connsiteX128-257" fmla="*/ 911913 w 4048838"/>
              <a:gd name="connsiteY128-258" fmla="*/ 4489752 h 5364921"/>
              <a:gd name="connsiteX129-259" fmla="*/ 888433 w 4048838"/>
              <a:gd name="connsiteY129-260" fmla="*/ 4487385 h 5364921"/>
              <a:gd name="connsiteX130-261" fmla="*/ 888433 w 4048838"/>
              <a:gd name="connsiteY130-262" fmla="*/ 4486647 h 5364921"/>
              <a:gd name="connsiteX131-263" fmla="*/ 840363 w 4048838"/>
              <a:gd name="connsiteY131-264" fmla="*/ 4476943 h 5364921"/>
              <a:gd name="connsiteX132-265" fmla="*/ 761560 w 4048838"/>
              <a:gd name="connsiteY132-266" fmla="*/ 4358055 h 5364921"/>
              <a:gd name="connsiteX133-267" fmla="*/ 761560 w 4048838"/>
              <a:gd name="connsiteY133-268" fmla="*/ 4244071 h 5364921"/>
              <a:gd name="connsiteX134-269" fmla="*/ 753171 w 4048838"/>
              <a:gd name="connsiteY134-270" fmla="*/ 4202521 h 5364921"/>
              <a:gd name="connsiteX135-271" fmla="*/ 634284 w 4048838"/>
              <a:gd name="connsiteY135-272" fmla="*/ 4123717 h 5364921"/>
              <a:gd name="connsiteX136-273" fmla="*/ 515397 w 4048838"/>
              <a:gd name="connsiteY136-274" fmla="*/ 4202521 h 5364921"/>
              <a:gd name="connsiteX137-275" fmla="*/ 513207 w 4048838"/>
              <a:gd name="connsiteY137-276" fmla="*/ 4213366 h 5364921"/>
              <a:gd name="connsiteX138-277" fmla="*/ 513207 w 4048838"/>
              <a:gd name="connsiteY138-278" fmla="*/ 4366769 h 5364921"/>
              <a:gd name="connsiteX139-279" fmla="*/ 434404 w 4048838"/>
              <a:gd name="connsiteY139-280" fmla="*/ 4485657 h 5364921"/>
              <a:gd name="connsiteX140-281" fmla="*/ 386334 w 4048838"/>
              <a:gd name="connsiteY140-282" fmla="*/ 4495361 h 5364921"/>
              <a:gd name="connsiteX141-283" fmla="*/ 386334 w 4048838"/>
              <a:gd name="connsiteY141-284" fmla="*/ 4496099 h 5364921"/>
              <a:gd name="connsiteX142-285" fmla="*/ 362854 w 4048838"/>
              <a:gd name="connsiteY142-286" fmla="*/ 4498466 h 5364921"/>
              <a:gd name="connsiteX143-287" fmla="*/ 263125 w 4048838"/>
              <a:gd name="connsiteY143-288" fmla="*/ 4584415 h 5364921"/>
              <a:gd name="connsiteX144-289" fmla="*/ 260921 w 4048838"/>
              <a:gd name="connsiteY144-290" fmla="*/ 4596905 h 5364921"/>
              <a:gd name="connsiteX145-291" fmla="*/ 260921 w 4048838"/>
              <a:gd name="connsiteY145-292" fmla="*/ 4730813 h 5364921"/>
              <a:gd name="connsiteX146-293" fmla="*/ 131894 w 4048838"/>
              <a:gd name="connsiteY146-294" fmla="*/ 4859840 h 5364921"/>
              <a:gd name="connsiteX147-295" fmla="*/ 131895 w 4048838"/>
              <a:gd name="connsiteY147-296" fmla="*/ 4859839 h 5364921"/>
              <a:gd name="connsiteX148-297" fmla="*/ 2868 w 4048838"/>
              <a:gd name="connsiteY148-298" fmla="*/ 4730812 h 5364921"/>
              <a:gd name="connsiteX149-299" fmla="*/ 2868 w 4048838"/>
              <a:gd name="connsiteY149-300" fmla="*/ 4365558 h 5364921"/>
              <a:gd name="connsiteX150-301" fmla="*/ 664 w 4048838"/>
              <a:gd name="connsiteY150-302" fmla="*/ 4353068 h 5364921"/>
              <a:gd name="connsiteX151-303" fmla="*/ 0 w 4048838"/>
              <a:gd name="connsiteY151-304" fmla="*/ 4351789 h 5364921"/>
              <a:gd name="connsiteX152-305" fmla="*/ 0 w 4048838"/>
              <a:gd name="connsiteY152-306" fmla="*/ 858029 h 5364921"/>
              <a:gd name="connsiteX153-307" fmla="*/ 90123 w 4048838"/>
              <a:gd name="connsiteY153-308" fmla="*/ 858029 h 5364921"/>
              <a:gd name="connsiteX154-309" fmla="*/ 134300 w 4048838"/>
              <a:gd name="connsiteY154-310" fmla="*/ 866947 h 5364921"/>
              <a:gd name="connsiteX155-311" fmla="*/ 134300 w 4048838"/>
              <a:gd name="connsiteY155-312" fmla="*/ 867685 h 5364921"/>
              <a:gd name="connsiteX156-313" fmla="*/ 157780 w 4048838"/>
              <a:gd name="connsiteY156-314" fmla="*/ 870052 h 5364921"/>
              <a:gd name="connsiteX157-315" fmla="*/ 257509 w 4048838"/>
              <a:gd name="connsiteY157-316" fmla="*/ 956001 h 5364921"/>
              <a:gd name="connsiteX158-317" fmla="*/ 257760 w 4048838"/>
              <a:gd name="connsiteY158-318" fmla="*/ 957424 h 5364921"/>
              <a:gd name="connsiteX159-319" fmla="*/ 257760 w 4048838"/>
              <a:gd name="connsiteY159-320" fmla="*/ 1225749 h 5364921"/>
              <a:gd name="connsiteX160-321" fmla="*/ 386787 w 4048838"/>
              <a:gd name="connsiteY160-322" fmla="*/ 1354776 h 5364921"/>
              <a:gd name="connsiteX161-323" fmla="*/ 386786 w 4048838"/>
              <a:gd name="connsiteY161-324" fmla="*/ 1354775 h 5364921"/>
              <a:gd name="connsiteX162-325" fmla="*/ 515813 w 4048838"/>
              <a:gd name="connsiteY162-326" fmla="*/ 1225748 h 5364921"/>
              <a:gd name="connsiteX163-327" fmla="*/ 515813 w 4048838"/>
              <a:gd name="connsiteY163-328" fmla="*/ 945729 h 5364921"/>
              <a:gd name="connsiteX164-329" fmla="*/ 517816 w 4048838"/>
              <a:gd name="connsiteY164-330" fmla="*/ 934378 h 5364921"/>
              <a:gd name="connsiteX165-331" fmla="*/ 617545 w 4048838"/>
              <a:gd name="connsiteY165-332" fmla="*/ 848429 h 5364921"/>
              <a:gd name="connsiteX166-333" fmla="*/ 641025 w 4048838"/>
              <a:gd name="connsiteY166-334" fmla="*/ 846062 h 5364921"/>
              <a:gd name="connsiteX167-335" fmla="*/ 641025 w 4048838"/>
              <a:gd name="connsiteY167-336" fmla="*/ 845324 h 5364921"/>
              <a:gd name="connsiteX168-337" fmla="*/ 689095 w 4048838"/>
              <a:gd name="connsiteY168-338" fmla="*/ 835620 h 5364921"/>
              <a:gd name="connsiteX169-339" fmla="*/ 767898 w 4048838"/>
              <a:gd name="connsiteY169-340" fmla="*/ 716732 h 5364921"/>
              <a:gd name="connsiteX170-341" fmla="*/ 767898 w 4048838"/>
              <a:gd name="connsiteY170-342" fmla="*/ 626602 h 5364921"/>
              <a:gd name="connsiteX171-343" fmla="*/ 776287 w 4048838"/>
              <a:gd name="connsiteY171-344" fmla="*/ 585052 h 5364921"/>
              <a:gd name="connsiteX172-345" fmla="*/ 895174 w 4048838"/>
              <a:gd name="connsiteY172-346" fmla="*/ 506248 h 5364921"/>
              <a:gd name="connsiteX173-347" fmla="*/ 1014061 w 4048838"/>
              <a:gd name="connsiteY173-348" fmla="*/ 585052 h 5364921"/>
              <a:gd name="connsiteX174-349" fmla="*/ 1016251 w 4048838"/>
              <a:gd name="connsiteY174-350" fmla="*/ 595896 h 5364921"/>
              <a:gd name="connsiteX175-351" fmla="*/ 1016251 w 4048838"/>
              <a:gd name="connsiteY175-352" fmla="*/ 836766 h 5364921"/>
              <a:gd name="connsiteX176-353" fmla="*/ 1095054 w 4048838"/>
              <a:gd name="connsiteY176-354" fmla="*/ 955654 h 5364921"/>
              <a:gd name="connsiteX177-355" fmla="*/ 1143124 w 4048838"/>
              <a:gd name="connsiteY177-356" fmla="*/ 965358 h 5364921"/>
              <a:gd name="connsiteX178-357" fmla="*/ 1143124 w 4048838"/>
              <a:gd name="connsiteY178-358" fmla="*/ 966096 h 5364921"/>
              <a:gd name="connsiteX179-359" fmla="*/ 1166604 w 4048838"/>
              <a:gd name="connsiteY179-360" fmla="*/ 968463 h 5364921"/>
              <a:gd name="connsiteX180-361" fmla="*/ 1266333 w 4048838"/>
              <a:gd name="connsiteY180-362" fmla="*/ 1054412 h 5364921"/>
              <a:gd name="connsiteX181-363" fmla="*/ 1266585 w 4048838"/>
              <a:gd name="connsiteY181-364" fmla="*/ 1055841 h 5364921"/>
              <a:gd name="connsiteX182-365" fmla="*/ 1266585 w 4048838"/>
              <a:gd name="connsiteY182-366" fmla="*/ 1160482 h 5364921"/>
              <a:gd name="connsiteX183-367" fmla="*/ 1395612 w 4048838"/>
              <a:gd name="connsiteY183-368" fmla="*/ 1289509 h 5364921"/>
              <a:gd name="connsiteX184-369" fmla="*/ 1395611 w 4048838"/>
              <a:gd name="connsiteY184-370" fmla="*/ 1289508 h 5364921"/>
              <a:gd name="connsiteX185-371" fmla="*/ 1524638 w 4048838"/>
              <a:gd name="connsiteY185-372" fmla="*/ 1160481 h 5364921"/>
              <a:gd name="connsiteX186-373" fmla="*/ 1524638 w 4048838"/>
              <a:gd name="connsiteY186-374" fmla="*/ 0 h 5364921"/>
              <a:gd name="connsiteX0-375" fmla="*/ 1524638 w 4048838"/>
              <a:gd name="connsiteY0-376" fmla="*/ 0 h 5364921"/>
              <a:gd name="connsiteX1-377" fmla="*/ 1524639 w 4048838"/>
              <a:gd name="connsiteY1-378" fmla="*/ 0 h 5364921"/>
              <a:gd name="connsiteX2-379" fmla="*/ 1524639 w 4048838"/>
              <a:gd name="connsiteY2-380" fmla="*/ 1177004 h 5364921"/>
              <a:gd name="connsiteX3-381" fmla="*/ 1534777 w 4048838"/>
              <a:gd name="connsiteY3-382" fmla="*/ 1126785 h 5364921"/>
              <a:gd name="connsiteX4-383" fmla="*/ 1653665 w 4048838"/>
              <a:gd name="connsiteY4-384" fmla="*/ 1047981 h 5364921"/>
              <a:gd name="connsiteX5-385" fmla="*/ 1772552 w 4048838"/>
              <a:gd name="connsiteY5-386" fmla="*/ 1126785 h 5364921"/>
              <a:gd name="connsiteX6-387" fmla="*/ 1782316 w 4048838"/>
              <a:gd name="connsiteY6-388" fmla="*/ 1175145 h 5364921"/>
              <a:gd name="connsiteX7-389" fmla="*/ 1782316 w 4048838"/>
              <a:gd name="connsiteY7-390" fmla="*/ 1761547 h 5364921"/>
              <a:gd name="connsiteX8-391" fmla="*/ 1911343 w 4048838"/>
              <a:gd name="connsiteY8-392" fmla="*/ 1890574 h 5364921"/>
              <a:gd name="connsiteX9-393" fmla="*/ 1911342 w 4048838"/>
              <a:gd name="connsiteY9-394" fmla="*/ 1890573 h 5364921"/>
              <a:gd name="connsiteX10-395" fmla="*/ 2040369 w 4048838"/>
              <a:gd name="connsiteY10-396" fmla="*/ 1761546 h 5364921"/>
              <a:gd name="connsiteX11-397" fmla="*/ 2040370 w 4048838"/>
              <a:gd name="connsiteY11-398" fmla="*/ 864584 h 5364921"/>
              <a:gd name="connsiteX12-399" fmla="*/ 2050508 w 4048838"/>
              <a:gd name="connsiteY12-400" fmla="*/ 814365 h 5364921"/>
              <a:gd name="connsiteX13-401" fmla="*/ 2169396 w 4048838"/>
              <a:gd name="connsiteY13-402" fmla="*/ 735561 h 5364921"/>
              <a:gd name="connsiteX14-403" fmla="*/ 2288283 w 4048838"/>
              <a:gd name="connsiteY14-404" fmla="*/ 814365 h 5364921"/>
              <a:gd name="connsiteX15-405" fmla="*/ 2291881 w 4048838"/>
              <a:gd name="connsiteY15-406" fmla="*/ 832184 h 5364921"/>
              <a:gd name="connsiteX16-407" fmla="*/ 2291881 w 4048838"/>
              <a:gd name="connsiteY16-408" fmla="*/ 1141130 h 5364921"/>
              <a:gd name="connsiteX17-409" fmla="*/ 2420908 w 4048838"/>
              <a:gd name="connsiteY17-410" fmla="*/ 1270157 h 5364921"/>
              <a:gd name="connsiteX18-411" fmla="*/ 2420907 w 4048838"/>
              <a:gd name="connsiteY18-412" fmla="*/ 1270156 h 5364921"/>
              <a:gd name="connsiteX19-413" fmla="*/ 2549934 w 4048838"/>
              <a:gd name="connsiteY19-414" fmla="*/ 1141129 h 5364921"/>
              <a:gd name="connsiteX20-415" fmla="*/ 2549934 w 4048838"/>
              <a:gd name="connsiteY20-416" fmla="*/ 1094391 h 5364921"/>
              <a:gd name="connsiteX21-417" fmla="*/ 2568603 w 4048838"/>
              <a:gd name="connsiteY21-418" fmla="*/ 1061849 h 5364921"/>
              <a:gd name="connsiteX22-419" fmla="*/ 2645668 w 4048838"/>
              <a:gd name="connsiteY22-420" fmla="*/ 1015405 h 5364921"/>
              <a:gd name="connsiteX23-421" fmla="*/ 2669148 w 4048838"/>
              <a:gd name="connsiteY23-422" fmla="*/ 1013038 h 5364921"/>
              <a:gd name="connsiteX24-423" fmla="*/ 2669148 w 4048838"/>
              <a:gd name="connsiteY24-424" fmla="*/ 1012300 h 5364921"/>
              <a:gd name="connsiteX25-425" fmla="*/ 2717218 w 4048838"/>
              <a:gd name="connsiteY25-426" fmla="*/ 1002596 h 5364921"/>
              <a:gd name="connsiteX26-427" fmla="*/ 2796021 w 4048838"/>
              <a:gd name="connsiteY26-428" fmla="*/ 883708 h 5364921"/>
              <a:gd name="connsiteX27-429" fmla="*/ 2796021 w 4048838"/>
              <a:gd name="connsiteY27-430" fmla="*/ 769724 h 5364921"/>
              <a:gd name="connsiteX28-431" fmla="*/ 2804410 w 4048838"/>
              <a:gd name="connsiteY28-432" fmla="*/ 728174 h 5364921"/>
              <a:gd name="connsiteX29-433" fmla="*/ 2923297 w 4048838"/>
              <a:gd name="connsiteY29-434" fmla="*/ 649370 h 5364921"/>
              <a:gd name="connsiteX30-435" fmla="*/ 3042184 w 4048838"/>
              <a:gd name="connsiteY30-436" fmla="*/ 728174 h 5364921"/>
              <a:gd name="connsiteX31-437" fmla="*/ 3044374 w 4048838"/>
              <a:gd name="connsiteY31-438" fmla="*/ 739019 h 5364921"/>
              <a:gd name="connsiteX32-439" fmla="*/ 3044374 w 4048838"/>
              <a:gd name="connsiteY32-440" fmla="*/ 892422 h 5364921"/>
              <a:gd name="connsiteX33-441" fmla="*/ 3123177 w 4048838"/>
              <a:gd name="connsiteY33-442" fmla="*/ 1011310 h 5364921"/>
              <a:gd name="connsiteX34-443" fmla="*/ 3171247 w 4048838"/>
              <a:gd name="connsiteY34-444" fmla="*/ 1021014 h 5364921"/>
              <a:gd name="connsiteX35-445" fmla="*/ 3171247 w 4048838"/>
              <a:gd name="connsiteY35-446" fmla="*/ 1021752 h 5364921"/>
              <a:gd name="connsiteX36-447" fmla="*/ 3194727 w 4048838"/>
              <a:gd name="connsiteY36-448" fmla="*/ 1024119 h 5364921"/>
              <a:gd name="connsiteX37-449" fmla="*/ 3294455 w 4048838"/>
              <a:gd name="connsiteY37-450" fmla="*/ 1110068 h 5364921"/>
              <a:gd name="connsiteX38-451" fmla="*/ 3296659 w 4048838"/>
              <a:gd name="connsiteY38-452" fmla="*/ 1122558 h 5364921"/>
              <a:gd name="connsiteX39-453" fmla="*/ 3296659 w 4048838"/>
              <a:gd name="connsiteY39-454" fmla="*/ 1256466 h 5364921"/>
              <a:gd name="connsiteX40-455" fmla="*/ 3425686 w 4048838"/>
              <a:gd name="connsiteY40-456" fmla="*/ 1385493 h 5364921"/>
              <a:gd name="connsiteX41-457" fmla="*/ 3425685 w 4048838"/>
              <a:gd name="connsiteY41-458" fmla="*/ 1385492 h 5364921"/>
              <a:gd name="connsiteX42-459" fmla="*/ 3554712 w 4048838"/>
              <a:gd name="connsiteY42-460" fmla="*/ 1256465 h 5364921"/>
              <a:gd name="connsiteX43-461" fmla="*/ 3554712 w 4048838"/>
              <a:gd name="connsiteY43-462" fmla="*/ 891211 h 5364921"/>
              <a:gd name="connsiteX44-463" fmla="*/ 3556916 w 4048838"/>
              <a:gd name="connsiteY44-464" fmla="*/ 878721 h 5364921"/>
              <a:gd name="connsiteX45-465" fmla="*/ 3656645 w 4048838"/>
              <a:gd name="connsiteY45-466" fmla="*/ 792772 h 5364921"/>
              <a:gd name="connsiteX46-467" fmla="*/ 3680125 w 4048838"/>
              <a:gd name="connsiteY46-468" fmla="*/ 790405 h 5364921"/>
              <a:gd name="connsiteX47-469" fmla="*/ 3680125 w 4048838"/>
              <a:gd name="connsiteY47-470" fmla="*/ 789667 h 5364921"/>
              <a:gd name="connsiteX48-471" fmla="*/ 3728195 w 4048838"/>
              <a:gd name="connsiteY48-472" fmla="*/ 779963 h 5364921"/>
              <a:gd name="connsiteX49-473" fmla="*/ 3806998 w 4048838"/>
              <a:gd name="connsiteY49-474" fmla="*/ 661075 h 5364921"/>
              <a:gd name="connsiteX50-475" fmla="*/ 3806998 w 4048838"/>
              <a:gd name="connsiteY50-476" fmla="*/ 284700 h 5364921"/>
              <a:gd name="connsiteX51-477" fmla="*/ 3815387 w 4048838"/>
              <a:gd name="connsiteY51-478" fmla="*/ 243150 h 5364921"/>
              <a:gd name="connsiteX52-479" fmla="*/ 3934274 w 4048838"/>
              <a:gd name="connsiteY52-480" fmla="*/ 164346 h 5364921"/>
              <a:gd name="connsiteX53-481" fmla="*/ 4033837 w 4048838"/>
              <a:gd name="connsiteY53-482" fmla="*/ 211300 h 5364921"/>
              <a:gd name="connsiteX54-483" fmla="*/ 4047851 w 4048838"/>
              <a:gd name="connsiteY54-484" fmla="*/ 234398 h 5364921"/>
              <a:gd name="connsiteX55-485" fmla="*/ 4047851 w 4048838"/>
              <a:gd name="connsiteY55-486" fmla="*/ 2080334 h 5364921"/>
              <a:gd name="connsiteX56-487" fmla="*/ 4048838 w 4048838"/>
              <a:gd name="connsiteY56-488" fmla="*/ 2080334 h 5364921"/>
              <a:gd name="connsiteX57-489" fmla="*/ 4048838 w 4048838"/>
              <a:gd name="connsiteY57-490" fmla="*/ 3156804 h 5364921"/>
              <a:gd name="connsiteX58-491" fmla="*/ 3970035 w 4048838"/>
              <a:gd name="connsiteY58-492" fmla="*/ 3275692 h 5364921"/>
              <a:gd name="connsiteX59-493" fmla="*/ 3921965 w 4048838"/>
              <a:gd name="connsiteY59-494" fmla="*/ 3285396 h 5364921"/>
              <a:gd name="connsiteX60-495" fmla="*/ 3921965 w 4048838"/>
              <a:gd name="connsiteY60-496" fmla="*/ 3286134 h 5364921"/>
              <a:gd name="connsiteX61-497" fmla="*/ 3898485 w 4048838"/>
              <a:gd name="connsiteY61-498" fmla="*/ 3288501 h 5364921"/>
              <a:gd name="connsiteX62-499" fmla="*/ 3821421 w 4048838"/>
              <a:gd name="connsiteY62-500" fmla="*/ 3334945 h 5364921"/>
              <a:gd name="connsiteX63-501" fmla="*/ 3800256 w 4048838"/>
              <a:gd name="connsiteY63-502" fmla="*/ 3371836 h 5364921"/>
              <a:gd name="connsiteX64-503" fmla="*/ 3800256 w 4048838"/>
              <a:gd name="connsiteY64-504" fmla="*/ 3435150 h 5364921"/>
              <a:gd name="connsiteX65-505" fmla="*/ 3721453 w 4048838"/>
              <a:gd name="connsiteY65-506" fmla="*/ 3554038 h 5364921"/>
              <a:gd name="connsiteX66-507" fmla="*/ 3673383 w 4048838"/>
              <a:gd name="connsiteY66-508" fmla="*/ 3563742 h 5364921"/>
              <a:gd name="connsiteX67-509" fmla="*/ 3673383 w 4048838"/>
              <a:gd name="connsiteY67-510" fmla="*/ 3564480 h 5364921"/>
              <a:gd name="connsiteX68-511" fmla="*/ 3649903 w 4048838"/>
              <a:gd name="connsiteY68-512" fmla="*/ 3566847 h 5364921"/>
              <a:gd name="connsiteX69-513" fmla="*/ 3550174 w 4048838"/>
              <a:gd name="connsiteY69-514" fmla="*/ 3652796 h 5364921"/>
              <a:gd name="connsiteX70-515" fmla="*/ 3550154 w 4048838"/>
              <a:gd name="connsiteY70-516" fmla="*/ 3652909 h 5364921"/>
              <a:gd name="connsiteX71-517" fmla="*/ 3550154 w 4048838"/>
              <a:gd name="connsiteY71-518" fmla="*/ 4212702 h 5364921"/>
              <a:gd name="connsiteX72-519" fmla="*/ 3471351 w 4048838"/>
              <a:gd name="connsiteY72-520" fmla="*/ 4331590 h 5364921"/>
              <a:gd name="connsiteX73-521" fmla="*/ 3423281 w 4048838"/>
              <a:gd name="connsiteY73-522" fmla="*/ 4341294 h 5364921"/>
              <a:gd name="connsiteX74-523" fmla="*/ 3423281 w 4048838"/>
              <a:gd name="connsiteY74-524" fmla="*/ 4342032 h 5364921"/>
              <a:gd name="connsiteX75-525" fmla="*/ 3399801 w 4048838"/>
              <a:gd name="connsiteY75-526" fmla="*/ 4344399 h 5364921"/>
              <a:gd name="connsiteX76-527" fmla="*/ 3300072 w 4048838"/>
              <a:gd name="connsiteY76-528" fmla="*/ 4430348 h 5364921"/>
              <a:gd name="connsiteX77-529" fmla="*/ 3299821 w 4048838"/>
              <a:gd name="connsiteY77-530" fmla="*/ 4431771 h 5364921"/>
              <a:gd name="connsiteX78-531" fmla="*/ 3299821 w 4048838"/>
              <a:gd name="connsiteY78-532" fmla="*/ 4700096 h 5364921"/>
              <a:gd name="connsiteX79-533" fmla="*/ 3170794 w 4048838"/>
              <a:gd name="connsiteY79-534" fmla="*/ 4829123 h 5364921"/>
              <a:gd name="connsiteX80-535" fmla="*/ 3170795 w 4048838"/>
              <a:gd name="connsiteY80-536" fmla="*/ 4829122 h 5364921"/>
              <a:gd name="connsiteX81-537" fmla="*/ 3041768 w 4048838"/>
              <a:gd name="connsiteY81-538" fmla="*/ 4700095 h 5364921"/>
              <a:gd name="connsiteX82-539" fmla="*/ 3041768 w 4048838"/>
              <a:gd name="connsiteY82-540" fmla="*/ 4420076 h 5364921"/>
              <a:gd name="connsiteX83-541" fmla="*/ 3039765 w 4048838"/>
              <a:gd name="connsiteY83-542" fmla="*/ 4408725 h 5364921"/>
              <a:gd name="connsiteX84-543" fmla="*/ 2940036 w 4048838"/>
              <a:gd name="connsiteY84-544" fmla="*/ 4322776 h 5364921"/>
              <a:gd name="connsiteX85-545" fmla="*/ 2916556 w 4048838"/>
              <a:gd name="connsiteY85-546" fmla="*/ 4320409 h 5364921"/>
              <a:gd name="connsiteX86-547" fmla="*/ 2916556 w 4048838"/>
              <a:gd name="connsiteY86-548" fmla="*/ 4319671 h 5364921"/>
              <a:gd name="connsiteX87-549" fmla="*/ 2868486 w 4048838"/>
              <a:gd name="connsiteY87-550" fmla="*/ 4309967 h 5364921"/>
              <a:gd name="connsiteX88-551" fmla="*/ 2789683 w 4048838"/>
              <a:gd name="connsiteY88-552" fmla="*/ 4191079 h 5364921"/>
              <a:gd name="connsiteX89-553" fmla="*/ 2789683 w 4048838"/>
              <a:gd name="connsiteY89-554" fmla="*/ 4100949 h 5364921"/>
              <a:gd name="connsiteX90-555" fmla="*/ 2781294 w 4048838"/>
              <a:gd name="connsiteY90-556" fmla="*/ 4059399 h 5364921"/>
              <a:gd name="connsiteX91-557" fmla="*/ 2662407 w 4048838"/>
              <a:gd name="connsiteY91-558" fmla="*/ 3980595 h 5364921"/>
              <a:gd name="connsiteX92-559" fmla="*/ 2543520 w 4048838"/>
              <a:gd name="connsiteY92-560" fmla="*/ 4059399 h 5364921"/>
              <a:gd name="connsiteX93-561" fmla="*/ 2541330 w 4048838"/>
              <a:gd name="connsiteY93-562" fmla="*/ 4070243 h 5364921"/>
              <a:gd name="connsiteX94-563" fmla="*/ 2541330 w 4048838"/>
              <a:gd name="connsiteY94-564" fmla="*/ 4311113 h 5364921"/>
              <a:gd name="connsiteX95-565" fmla="*/ 2462527 w 4048838"/>
              <a:gd name="connsiteY95-566" fmla="*/ 4430001 h 5364921"/>
              <a:gd name="connsiteX96-567" fmla="*/ 2414457 w 4048838"/>
              <a:gd name="connsiteY96-568" fmla="*/ 4439705 h 5364921"/>
              <a:gd name="connsiteX97-569" fmla="*/ 2414457 w 4048838"/>
              <a:gd name="connsiteY97-570" fmla="*/ 4440443 h 5364921"/>
              <a:gd name="connsiteX98-571" fmla="*/ 2390977 w 4048838"/>
              <a:gd name="connsiteY98-572" fmla="*/ 4442810 h 5364921"/>
              <a:gd name="connsiteX99-573" fmla="*/ 2291248 w 4048838"/>
              <a:gd name="connsiteY99-574" fmla="*/ 4528759 h 5364921"/>
              <a:gd name="connsiteX100-575" fmla="*/ 2290996 w 4048838"/>
              <a:gd name="connsiteY100-576" fmla="*/ 4530188 h 5364921"/>
              <a:gd name="connsiteX101-577" fmla="*/ 2290996 w 4048838"/>
              <a:gd name="connsiteY101-578" fmla="*/ 4634829 h 5364921"/>
              <a:gd name="connsiteX102-579" fmla="*/ 2161969 w 4048838"/>
              <a:gd name="connsiteY102-580" fmla="*/ 4763856 h 5364921"/>
              <a:gd name="connsiteX103-581" fmla="*/ 2161970 w 4048838"/>
              <a:gd name="connsiteY103-582" fmla="*/ 4763855 h 5364921"/>
              <a:gd name="connsiteX104-583" fmla="*/ 2032943 w 4048838"/>
              <a:gd name="connsiteY104-584" fmla="*/ 4634828 h 5364921"/>
              <a:gd name="connsiteX105-585" fmla="*/ 2032943 w 4048838"/>
              <a:gd name="connsiteY105-586" fmla="*/ 2080334 h 5364921"/>
              <a:gd name="connsiteX106-587" fmla="*/ 2032942 w 4048838"/>
              <a:gd name="connsiteY106-588" fmla="*/ 4651351 h 5364921"/>
              <a:gd name="connsiteX107-589" fmla="*/ 2022804 w 4048838"/>
              <a:gd name="connsiteY107-590" fmla="*/ 4601132 h 5364921"/>
              <a:gd name="connsiteX108-591" fmla="*/ 1903916 w 4048838"/>
              <a:gd name="connsiteY108-592" fmla="*/ 4522328 h 5364921"/>
              <a:gd name="connsiteX109-593" fmla="*/ 1785029 w 4048838"/>
              <a:gd name="connsiteY109-594" fmla="*/ 4601132 h 5364921"/>
              <a:gd name="connsiteX110-595" fmla="*/ 1775265 w 4048838"/>
              <a:gd name="connsiteY110-596" fmla="*/ 4649492 h 5364921"/>
              <a:gd name="connsiteX111-597" fmla="*/ 1775265 w 4048838"/>
              <a:gd name="connsiteY111-598" fmla="*/ 5235894 h 5364921"/>
              <a:gd name="connsiteX112-599" fmla="*/ 1646238 w 4048838"/>
              <a:gd name="connsiteY112-600" fmla="*/ 5364921 h 5364921"/>
              <a:gd name="connsiteX113-601" fmla="*/ 1646239 w 4048838"/>
              <a:gd name="connsiteY113-602" fmla="*/ 5364920 h 5364921"/>
              <a:gd name="connsiteX114-603" fmla="*/ 1517212 w 4048838"/>
              <a:gd name="connsiteY114-604" fmla="*/ 5235893 h 5364921"/>
              <a:gd name="connsiteX115-605" fmla="*/ 1517212 w 4048838"/>
              <a:gd name="connsiteY115-606" fmla="*/ 2080334 h 5364921"/>
              <a:gd name="connsiteX116-607" fmla="*/ 1517211 w 4048838"/>
              <a:gd name="connsiteY116-608" fmla="*/ 4338931 h 5364921"/>
              <a:gd name="connsiteX117-609" fmla="*/ 1507073 w 4048838"/>
              <a:gd name="connsiteY117-610" fmla="*/ 4288712 h 5364921"/>
              <a:gd name="connsiteX118-611" fmla="*/ 1388185 w 4048838"/>
              <a:gd name="connsiteY118-612" fmla="*/ 4209908 h 5364921"/>
              <a:gd name="connsiteX119-613" fmla="*/ 1269298 w 4048838"/>
              <a:gd name="connsiteY119-614" fmla="*/ 4288712 h 5364921"/>
              <a:gd name="connsiteX120-615" fmla="*/ 1265700 w 4048838"/>
              <a:gd name="connsiteY120-616" fmla="*/ 4306531 h 5364921"/>
              <a:gd name="connsiteX121-617" fmla="*/ 1265700 w 4048838"/>
              <a:gd name="connsiteY121-618" fmla="*/ 4615477 h 5364921"/>
              <a:gd name="connsiteX122-619" fmla="*/ 1136673 w 4048838"/>
              <a:gd name="connsiteY122-620" fmla="*/ 4744504 h 5364921"/>
              <a:gd name="connsiteX123-621" fmla="*/ 1136674 w 4048838"/>
              <a:gd name="connsiteY123-622" fmla="*/ 4744503 h 5364921"/>
              <a:gd name="connsiteX124-623" fmla="*/ 1007647 w 4048838"/>
              <a:gd name="connsiteY124-624" fmla="*/ 4615476 h 5364921"/>
              <a:gd name="connsiteX125-625" fmla="*/ 1007647 w 4048838"/>
              <a:gd name="connsiteY125-626" fmla="*/ 4568738 h 5364921"/>
              <a:gd name="connsiteX126-627" fmla="*/ 988978 w 4048838"/>
              <a:gd name="connsiteY126-628" fmla="*/ 4536196 h 5364921"/>
              <a:gd name="connsiteX127-629" fmla="*/ 911913 w 4048838"/>
              <a:gd name="connsiteY127-630" fmla="*/ 4489752 h 5364921"/>
              <a:gd name="connsiteX128-631" fmla="*/ 888433 w 4048838"/>
              <a:gd name="connsiteY128-632" fmla="*/ 4487385 h 5364921"/>
              <a:gd name="connsiteX129-633" fmla="*/ 888433 w 4048838"/>
              <a:gd name="connsiteY129-634" fmla="*/ 4486647 h 5364921"/>
              <a:gd name="connsiteX130-635" fmla="*/ 840363 w 4048838"/>
              <a:gd name="connsiteY130-636" fmla="*/ 4476943 h 5364921"/>
              <a:gd name="connsiteX131-637" fmla="*/ 761560 w 4048838"/>
              <a:gd name="connsiteY131-638" fmla="*/ 4358055 h 5364921"/>
              <a:gd name="connsiteX132-639" fmla="*/ 761560 w 4048838"/>
              <a:gd name="connsiteY132-640" fmla="*/ 4244071 h 5364921"/>
              <a:gd name="connsiteX133-641" fmla="*/ 753171 w 4048838"/>
              <a:gd name="connsiteY133-642" fmla="*/ 4202521 h 5364921"/>
              <a:gd name="connsiteX134-643" fmla="*/ 634284 w 4048838"/>
              <a:gd name="connsiteY134-644" fmla="*/ 4123717 h 5364921"/>
              <a:gd name="connsiteX135-645" fmla="*/ 515397 w 4048838"/>
              <a:gd name="connsiteY135-646" fmla="*/ 4202521 h 5364921"/>
              <a:gd name="connsiteX136-647" fmla="*/ 513207 w 4048838"/>
              <a:gd name="connsiteY136-648" fmla="*/ 4213366 h 5364921"/>
              <a:gd name="connsiteX137-649" fmla="*/ 513207 w 4048838"/>
              <a:gd name="connsiteY137-650" fmla="*/ 4366769 h 5364921"/>
              <a:gd name="connsiteX138-651" fmla="*/ 434404 w 4048838"/>
              <a:gd name="connsiteY138-652" fmla="*/ 4485657 h 5364921"/>
              <a:gd name="connsiteX139-653" fmla="*/ 386334 w 4048838"/>
              <a:gd name="connsiteY139-654" fmla="*/ 4495361 h 5364921"/>
              <a:gd name="connsiteX140-655" fmla="*/ 386334 w 4048838"/>
              <a:gd name="connsiteY140-656" fmla="*/ 4496099 h 5364921"/>
              <a:gd name="connsiteX141-657" fmla="*/ 362854 w 4048838"/>
              <a:gd name="connsiteY141-658" fmla="*/ 4498466 h 5364921"/>
              <a:gd name="connsiteX142-659" fmla="*/ 263125 w 4048838"/>
              <a:gd name="connsiteY142-660" fmla="*/ 4584415 h 5364921"/>
              <a:gd name="connsiteX143-661" fmla="*/ 260921 w 4048838"/>
              <a:gd name="connsiteY143-662" fmla="*/ 4596905 h 5364921"/>
              <a:gd name="connsiteX144-663" fmla="*/ 260921 w 4048838"/>
              <a:gd name="connsiteY144-664" fmla="*/ 4730813 h 5364921"/>
              <a:gd name="connsiteX145-665" fmla="*/ 131894 w 4048838"/>
              <a:gd name="connsiteY145-666" fmla="*/ 4859840 h 5364921"/>
              <a:gd name="connsiteX146-667" fmla="*/ 131895 w 4048838"/>
              <a:gd name="connsiteY146-668" fmla="*/ 4859839 h 5364921"/>
              <a:gd name="connsiteX147-669" fmla="*/ 2868 w 4048838"/>
              <a:gd name="connsiteY147-670" fmla="*/ 4730812 h 5364921"/>
              <a:gd name="connsiteX148-671" fmla="*/ 2868 w 4048838"/>
              <a:gd name="connsiteY148-672" fmla="*/ 4365558 h 5364921"/>
              <a:gd name="connsiteX149-673" fmla="*/ 664 w 4048838"/>
              <a:gd name="connsiteY149-674" fmla="*/ 4353068 h 5364921"/>
              <a:gd name="connsiteX150-675" fmla="*/ 0 w 4048838"/>
              <a:gd name="connsiteY150-676" fmla="*/ 4351789 h 5364921"/>
              <a:gd name="connsiteX151-677" fmla="*/ 0 w 4048838"/>
              <a:gd name="connsiteY151-678" fmla="*/ 858029 h 5364921"/>
              <a:gd name="connsiteX152-679" fmla="*/ 90123 w 4048838"/>
              <a:gd name="connsiteY152-680" fmla="*/ 858029 h 5364921"/>
              <a:gd name="connsiteX153-681" fmla="*/ 134300 w 4048838"/>
              <a:gd name="connsiteY153-682" fmla="*/ 866947 h 5364921"/>
              <a:gd name="connsiteX154-683" fmla="*/ 134300 w 4048838"/>
              <a:gd name="connsiteY154-684" fmla="*/ 867685 h 5364921"/>
              <a:gd name="connsiteX155-685" fmla="*/ 157780 w 4048838"/>
              <a:gd name="connsiteY155-686" fmla="*/ 870052 h 5364921"/>
              <a:gd name="connsiteX156-687" fmla="*/ 257509 w 4048838"/>
              <a:gd name="connsiteY156-688" fmla="*/ 956001 h 5364921"/>
              <a:gd name="connsiteX157-689" fmla="*/ 257760 w 4048838"/>
              <a:gd name="connsiteY157-690" fmla="*/ 957424 h 5364921"/>
              <a:gd name="connsiteX158-691" fmla="*/ 257760 w 4048838"/>
              <a:gd name="connsiteY158-692" fmla="*/ 1225749 h 5364921"/>
              <a:gd name="connsiteX159-693" fmla="*/ 386787 w 4048838"/>
              <a:gd name="connsiteY159-694" fmla="*/ 1354776 h 5364921"/>
              <a:gd name="connsiteX160-695" fmla="*/ 386786 w 4048838"/>
              <a:gd name="connsiteY160-696" fmla="*/ 1354775 h 5364921"/>
              <a:gd name="connsiteX161-697" fmla="*/ 515813 w 4048838"/>
              <a:gd name="connsiteY161-698" fmla="*/ 1225748 h 5364921"/>
              <a:gd name="connsiteX162-699" fmla="*/ 515813 w 4048838"/>
              <a:gd name="connsiteY162-700" fmla="*/ 945729 h 5364921"/>
              <a:gd name="connsiteX163-701" fmla="*/ 517816 w 4048838"/>
              <a:gd name="connsiteY163-702" fmla="*/ 934378 h 5364921"/>
              <a:gd name="connsiteX164-703" fmla="*/ 617545 w 4048838"/>
              <a:gd name="connsiteY164-704" fmla="*/ 848429 h 5364921"/>
              <a:gd name="connsiteX165-705" fmla="*/ 641025 w 4048838"/>
              <a:gd name="connsiteY165-706" fmla="*/ 846062 h 5364921"/>
              <a:gd name="connsiteX166-707" fmla="*/ 641025 w 4048838"/>
              <a:gd name="connsiteY166-708" fmla="*/ 845324 h 5364921"/>
              <a:gd name="connsiteX167-709" fmla="*/ 689095 w 4048838"/>
              <a:gd name="connsiteY167-710" fmla="*/ 835620 h 5364921"/>
              <a:gd name="connsiteX168-711" fmla="*/ 767898 w 4048838"/>
              <a:gd name="connsiteY168-712" fmla="*/ 716732 h 5364921"/>
              <a:gd name="connsiteX169-713" fmla="*/ 767898 w 4048838"/>
              <a:gd name="connsiteY169-714" fmla="*/ 626602 h 5364921"/>
              <a:gd name="connsiteX170-715" fmla="*/ 776287 w 4048838"/>
              <a:gd name="connsiteY170-716" fmla="*/ 585052 h 5364921"/>
              <a:gd name="connsiteX171-717" fmla="*/ 895174 w 4048838"/>
              <a:gd name="connsiteY171-718" fmla="*/ 506248 h 5364921"/>
              <a:gd name="connsiteX172-719" fmla="*/ 1014061 w 4048838"/>
              <a:gd name="connsiteY172-720" fmla="*/ 585052 h 5364921"/>
              <a:gd name="connsiteX173-721" fmla="*/ 1016251 w 4048838"/>
              <a:gd name="connsiteY173-722" fmla="*/ 595896 h 5364921"/>
              <a:gd name="connsiteX174-723" fmla="*/ 1016251 w 4048838"/>
              <a:gd name="connsiteY174-724" fmla="*/ 836766 h 5364921"/>
              <a:gd name="connsiteX175-725" fmla="*/ 1095054 w 4048838"/>
              <a:gd name="connsiteY175-726" fmla="*/ 955654 h 5364921"/>
              <a:gd name="connsiteX176-727" fmla="*/ 1143124 w 4048838"/>
              <a:gd name="connsiteY176-728" fmla="*/ 965358 h 5364921"/>
              <a:gd name="connsiteX177-729" fmla="*/ 1143124 w 4048838"/>
              <a:gd name="connsiteY177-730" fmla="*/ 966096 h 5364921"/>
              <a:gd name="connsiteX178-731" fmla="*/ 1166604 w 4048838"/>
              <a:gd name="connsiteY178-732" fmla="*/ 968463 h 5364921"/>
              <a:gd name="connsiteX179-733" fmla="*/ 1266333 w 4048838"/>
              <a:gd name="connsiteY179-734" fmla="*/ 1054412 h 5364921"/>
              <a:gd name="connsiteX180-735" fmla="*/ 1266585 w 4048838"/>
              <a:gd name="connsiteY180-736" fmla="*/ 1055841 h 5364921"/>
              <a:gd name="connsiteX181-737" fmla="*/ 1266585 w 4048838"/>
              <a:gd name="connsiteY181-738" fmla="*/ 1160482 h 5364921"/>
              <a:gd name="connsiteX182-739" fmla="*/ 1395612 w 4048838"/>
              <a:gd name="connsiteY182-740" fmla="*/ 1289509 h 5364921"/>
              <a:gd name="connsiteX183-741" fmla="*/ 1395611 w 4048838"/>
              <a:gd name="connsiteY183-742" fmla="*/ 1289508 h 5364921"/>
              <a:gd name="connsiteX184-743" fmla="*/ 1524638 w 4048838"/>
              <a:gd name="connsiteY184-744" fmla="*/ 1160481 h 5364921"/>
              <a:gd name="connsiteX185-745" fmla="*/ 1524638 w 4048838"/>
              <a:gd name="connsiteY185-746" fmla="*/ 0 h 5364921"/>
              <a:gd name="connsiteX0-747" fmla="*/ 1524638 w 4048838"/>
              <a:gd name="connsiteY0-748" fmla="*/ 1160481 h 5364921"/>
              <a:gd name="connsiteX1-749" fmla="*/ 1524639 w 4048838"/>
              <a:gd name="connsiteY1-750" fmla="*/ 0 h 5364921"/>
              <a:gd name="connsiteX2-751" fmla="*/ 1524639 w 4048838"/>
              <a:gd name="connsiteY2-752" fmla="*/ 1177004 h 5364921"/>
              <a:gd name="connsiteX3-753" fmla="*/ 1534777 w 4048838"/>
              <a:gd name="connsiteY3-754" fmla="*/ 1126785 h 5364921"/>
              <a:gd name="connsiteX4-755" fmla="*/ 1653665 w 4048838"/>
              <a:gd name="connsiteY4-756" fmla="*/ 1047981 h 5364921"/>
              <a:gd name="connsiteX5-757" fmla="*/ 1772552 w 4048838"/>
              <a:gd name="connsiteY5-758" fmla="*/ 1126785 h 5364921"/>
              <a:gd name="connsiteX6-759" fmla="*/ 1782316 w 4048838"/>
              <a:gd name="connsiteY6-760" fmla="*/ 1175145 h 5364921"/>
              <a:gd name="connsiteX7-761" fmla="*/ 1782316 w 4048838"/>
              <a:gd name="connsiteY7-762" fmla="*/ 1761547 h 5364921"/>
              <a:gd name="connsiteX8-763" fmla="*/ 1911343 w 4048838"/>
              <a:gd name="connsiteY8-764" fmla="*/ 1890574 h 5364921"/>
              <a:gd name="connsiteX9-765" fmla="*/ 1911342 w 4048838"/>
              <a:gd name="connsiteY9-766" fmla="*/ 1890573 h 5364921"/>
              <a:gd name="connsiteX10-767" fmla="*/ 2040369 w 4048838"/>
              <a:gd name="connsiteY10-768" fmla="*/ 1761546 h 5364921"/>
              <a:gd name="connsiteX11-769" fmla="*/ 2040370 w 4048838"/>
              <a:gd name="connsiteY11-770" fmla="*/ 864584 h 5364921"/>
              <a:gd name="connsiteX12-771" fmla="*/ 2050508 w 4048838"/>
              <a:gd name="connsiteY12-772" fmla="*/ 814365 h 5364921"/>
              <a:gd name="connsiteX13-773" fmla="*/ 2169396 w 4048838"/>
              <a:gd name="connsiteY13-774" fmla="*/ 735561 h 5364921"/>
              <a:gd name="connsiteX14-775" fmla="*/ 2288283 w 4048838"/>
              <a:gd name="connsiteY14-776" fmla="*/ 814365 h 5364921"/>
              <a:gd name="connsiteX15-777" fmla="*/ 2291881 w 4048838"/>
              <a:gd name="connsiteY15-778" fmla="*/ 832184 h 5364921"/>
              <a:gd name="connsiteX16-779" fmla="*/ 2291881 w 4048838"/>
              <a:gd name="connsiteY16-780" fmla="*/ 1141130 h 5364921"/>
              <a:gd name="connsiteX17-781" fmla="*/ 2420908 w 4048838"/>
              <a:gd name="connsiteY17-782" fmla="*/ 1270157 h 5364921"/>
              <a:gd name="connsiteX18-783" fmla="*/ 2420907 w 4048838"/>
              <a:gd name="connsiteY18-784" fmla="*/ 1270156 h 5364921"/>
              <a:gd name="connsiteX19-785" fmla="*/ 2549934 w 4048838"/>
              <a:gd name="connsiteY19-786" fmla="*/ 1141129 h 5364921"/>
              <a:gd name="connsiteX20-787" fmla="*/ 2549934 w 4048838"/>
              <a:gd name="connsiteY20-788" fmla="*/ 1094391 h 5364921"/>
              <a:gd name="connsiteX21-789" fmla="*/ 2568603 w 4048838"/>
              <a:gd name="connsiteY21-790" fmla="*/ 1061849 h 5364921"/>
              <a:gd name="connsiteX22-791" fmla="*/ 2645668 w 4048838"/>
              <a:gd name="connsiteY22-792" fmla="*/ 1015405 h 5364921"/>
              <a:gd name="connsiteX23-793" fmla="*/ 2669148 w 4048838"/>
              <a:gd name="connsiteY23-794" fmla="*/ 1013038 h 5364921"/>
              <a:gd name="connsiteX24-795" fmla="*/ 2669148 w 4048838"/>
              <a:gd name="connsiteY24-796" fmla="*/ 1012300 h 5364921"/>
              <a:gd name="connsiteX25-797" fmla="*/ 2717218 w 4048838"/>
              <a:gd name="connsiteY25-798" fmla="*/ 1002596 h 5364921"/>
              <a:gd name="connsiteX26-799" fmla="*/ 2796021 w 4048838"/>
              <a:gd name="connsiteY26-800" fmla="*/ 883708 h 5364921"/>
              <a:gd name="connsiteX27-801" fmla="*/ 2796021 w 4048838"/>
              <a:gd name="connsiteY27-802" fmla="*/ 769724 h 5364921"/>
              <a:gd name="connsiteX28-803" fmla="*/ 2804410 w 4048838"/>
              <a:gd name="connsiteY28-804" fmla="*/ 728174 h 5364921"/>
              <a:gd name="connsiteX29-805" fmla="*/ 2923297 w 4048838"/>
              <a:gd name="connsiteY29-806" fmla="*/ 649370 h 5364921"/>
              <a:gd name="connsiteX30-807" fmla="*/ 3042184 w 4048838"/>
              <a:gd name="connsiteY30-808" fmla="*/ 728174 h 5364921"/>
              <a:gd name="connsiteX31-809" fmla="*/ 3044374 w 4048838"/>
              <a:gd name="connsiteY31-810" fmla="*/ 739019 h 5364921"/>
              <a:gd name="connsiteX32-811" fmla="*/ 3044374 w 4048838"/>
              <a:gd name="connsiteY32-812" fmla="*/ 892422 h 5364921"/>
              <a:gd name="connsiteX33-813" fmla="*/ 3123177 w 4048838"/>
              <a:gd name="connsiteY33-814" fmla="*/ 1011310 h 5364921"/>
              <a:gd name="connsiteX34-815" fmla="*/ 3171247 w 4048838"/>
              <a:gd name="connsiteY34-816" fmla="*/ 1021014 h 5364921"/>
              <a:gd name="connsiteX35-817" fmla="*/ 3171247 w 4048838"/>
              <a:gd name="connsiteY35-818" fmla="*/ 1021752 h 5364921"/>
              <a:gd name="connsiteX36-819" fmla="*/ 3194727 w 4048838"/>
              <a:gd name="connsiteY36-820" fmla="*/ 1024119 h 5364921"/>
              <a:gd name="connsiteX37-821" fmla="*/ 3294455 w 4048838"/>
              <a:gd name="connsiteY37-822" fmla="*/ 1110068 h 5364921"/>
              <a:gd name="connsiteX38-823" fmla="*/ 3296659 w 4048838"/>
              <a:gd name="connsiteY38-824" fmla="*/ 1122558 h 5364921"/>
              <a:gd name="connsiteX39-825" fmla="*/ 3296659 w 4048838"/>
              <a:gd name="connsiteY39-826" fmla="*/ 1256466 h 5364921"/>
              <a:gd name="connsiteX40-827" fmla="*/ 3425686 w 4048838"/>
              <a:gd name="connsiteY40-828" fmla="*/ 1385493 h 5364921"/>
              <a:gd name="connsiteX41-829" fmla="*/ 3425685 w 4048838"/>
              <a:gd name="connsiteY41-830" fmla="*/ 1385492 h 5364921"/>
              <a:gd name="connsiteX42-831" fmla="*/ 3554712 w 4048838"/>
              <a:gd name="connsiteY42-832" fmla="*/ 1256465 h 5364921"/>
              <a:gd name="connsiteX43-833" fmla="*/ 3554712 w 4048838"/>
              <a:gd name="connsiteY43-834" fmla="*/ 891211 h 5364921"/>
              <a:gd name="connsiteX44-835" fmla="*/ 3556916 w 4048838"/>
              <a:gd name="connsiteY44-836" fmla="*/ 878721 h 5364921"/>
              <a:gd name="connsiteX45-837" fmla="*/ 3656645 w 4048838"/>
              <a:gd name="connsiteY45-838" fmla="*/ 792772 h 5364921"/>
              <a:gd name="connsiteX46-839" fmla="*/ 3680125 w 4048838"/>
              <a:gd name="connsiteY46-840" fmla="*/ 790405 h 5364921"/>
              <a:gd name="connsiteX47-841" fmla="*/ 3680125 w 4048838"/>
              <a:gd name="connsiteY47-842" fmla="*/ 789667 h 5364921"/>
              <a:gd name="connsiteX48-843" fmla="*/ 3728195 w 4048838"/>
              <a:gd name="connsiteY48-844" fmla="*/ 779963 h 5364921"/>
              <a:gd name="connsiteX49-845" fmla="*/ 3806998 w 4048838"/>
              <a:gd name="connsiteY49-846" fmla="*/ 661075 h 5364921"/>
              <a:gd name="connsiteX50-847" fmla="*/ 3806998 w 4048838"/>
              <a:gd name="connsiteY50-848" fmla="*/ 284700 h 5364921"/>
              <a:gd name="connsiteX51-849" fmla="*/ 3815387 w 4048838"/>
              <a:gd name="connsiteY51-850" fmla="*/ 243150 h 5364921"/>
              <a:gd name="connsiteX52-851" fmla="*/ 3934274 w 4048838"/>
              <a:gd name="connsiteY52-852" fmla="*/ 164346 h 5364921"/>
              <a:gd name="connsiteX53-853" fmla="*/ 4033837 w 4048838"/>
              <a:gd name="connsiteY53-854" fmla="*/ 211300 h 5364921"/>
              <a:gd name="connsiteX54-855" fmla="*/ 4047851 w 4048838"/>
              <a:gd name="connsiteY54-856" fmla="*/ 234398 h 5364921"/>
              <a:gd name="connsiteX55-857" fmla="*/ 4047851 w 4048838"/>
              <a:gd name="connsiteY55-858" fmla="*/ 2080334 h 5364921"/>
              <a:gd name="connsiteX56-859" fmla="*/ 4048838 w 4048838"/>
              <a:gd name="connsiteY56-860" fmla="*/ 2080334 h 5364921"/>
              <a:gd name="connsiteX57-861" fmla="*/ 4048838 w 4048838"/>
              <a:gd name="connsiteY57-862" fmla="*/ 3156804 h 5364921"/>
              <a:gd name="connsiteX58-863" fmla="*/ 3970035 w 4048838"/>
              <a:gd name="connsiteY58-864" fmla="*/ 3275692 h 5364921"/>
              <a:gd name="connsiteX59-865" fmla="*/ 3921965 w 4048838"/>
              <a:gd name="connsiteY59-866" fmla="*/ 3285396 h 5364921"/>
              <a:gd name="connsiteX60-867" fmla="*/ 3921965 w 4048838"/>
              <a:gd name="connsiteY60-868" fmla="*/ 3286134 h 5364921"/>
              <a:gd name="connsiteX61-869" fmla="*/ 3898485 w 4048838"/>
              <a:gd name="connsiteY61-870" fmla="*/ 3288501 h 5364921"/>
              <a:gd name="connsiteX62-871" fmla="*/ 3821421 w 4048838"/>
              <a:gd name="connsiteY62-872" fmla="*/ 3334945 h 5364921"/>
              <a:gd name="connsiteX63-873" fmla="*/ 3800256 w 4048838"/>
              <a:gd name="connsiteY63-874" fmla="*/ 3371836 h 5364921"/>
              <a:gd name="connsiteX64-875" fmla="*/ 3800256 w 4048838"/>
              <a:gd name="connsiteY64-876" fmla="*/ 3435150 h 5364921"/>
              <a:gd name="connsiteX65-877" fmla="*/ 3721453 w 4048838"/>
              <a:gd name="connsiteY65-878" fmla="*/ 3554038 h 5364921"/>
              <a:gd name="connsiteX66-879" fmla="*/ 3673383 w 4048838"/>
              <a:gd name="connsiteY66-880" fmla="*/ 3563742 h 5364921"/>
              <a:gd name="connsiteX67-881" fmla="*/ 3673383 w 4048838"/>
              <a:gd name="connsiteY67-882" fmla="*/ 3564480 h 5364921"/>
              <a:gd name="connsiteX68-883" fmla="*/ 3649903 w 4048838"/>
              <a:gd name="connsiteY68-884" fmla="*/ 3566847 h 5364921"/>
              <a:gd name="connsiteX69-885" fmla="*/ 3550174 w 4048838"/>
              <a:gd name="connsiteY69-886" fmla="*/ 3652796 h 5364921"/>
              <a:gd name="connsiteX70-887" fmla="*/ 3550154 w 4048838"/>
              <a:gd name="connsiteY70-888" fmla="*/ 3652909 h 5364921"/>
              <a:gd name="connsiteX71-889" fmla="*/ 3550154 w 4048838"/>
              <a:gd name="connsiteY71-890" fmla="*/ 4212702 h 5364921"/>
              <a:gd name="connsiteX72-891" fmla="*/ 3471351 w 4048838"/>
              <a:gd name="connsiteY72-892" fmla="*/ 4331590 h 5364921"/>
              <a:gd name="connsiteX73-893" fmla="*/ 3423281 w 4048838"/>
              <a:gd name="connsiteY73-894" fmla="*/ 4341294 h 5364921"/>
              <a:gd name="connsiteX74-895" fmla="*/ 3423281 w 4048838"/>
              <a:gd name="connsiteY74-896" fmla="*/ 4342032 h 5364921"/>
              <a:gd name="connsiteX75-897" fmla="*/ 3399801 w 4048838"/>
              <a:gd name="connsiteY75-898" fmla="*/ 4344399 h 5364921"/>
              <a:gd name="connsiteX76-899" fmla="*/ 3300072 w 4048838"/>
              <a:gd name="connsiteY76-900" fmla="*/ 4430348 h 5364921"/>
              <a:gd name="connsiteX77-901" fmla="*/ 3299821 w 4048838"/>
              <a:gd name="connsiteY77-902" fmla="*/ 4431771 h 5364921"/>
              <a:gd name="connsiteX78-903" fmla="*/ 3299821 w 4048838"/>
              <a:gd name="connsiteY78-904" fmla="*/ 4700096 h 5364921"/>
              <a:gd name="connsiteX79-905" fmla="*/ 3170794 w 4048838"/>
              <a:gd name="connsiteY79-906" fmla="*/ 4829123 h 5364921"/>
              <a:gd name="connsiteX80-907" fmla="*/ 3170795 w 4048838"/>
              <a:gd name="connsiteY80-908" fmla="*/ 4829122 h 5364921"/>
              <a:gd name="connsiteX81-909" fmla="*/ 3041768 w 4048838"/>
              <a:gd name="connsiteY81-910" fmla="*/ 4700095 h 5364921"/>
              <a:gd name="connsiteX82-911" fmla="*/ 3041768 w 4048838"/>
              <a:gd name="connsiteY82-912" fmla="*/ 4420076 h 5364921"/>
              <a:gd name="connsiteX83-913" fmla="*/ 3039765 w 4048838"/>
              <a:gd name="connsiteY83-914" fmla="*/ 4408725 h 5364921"/>
              <a:gd name="connsiteX84-915" fmla="*/ 2940036 w 4048838"/>
              <a:gd name="connsiteY84-916" fmla="*/ 4322776 h 5364921"/>
              <a:gd name="connsiteX85-917" fmla="*/ 2916556 w 4048838"/>
              <a:gd name="connsiteY85-918" fmla="*/ 4320409 h 5364921"/>
              <a:gd name="connsiteX86-919" fmla="*/ 2916556 w 4048838"/>
              <a:gd name="connsiteY86-920" fmla="*/ 4319671 h 5364921"/>
              <a:gd name="connsiteX87-921" fmla="*/ 2868486 w 4048838"/>
              <a:gd name="connsiteY87-922" fmla="*/ 4309967 h 5364921"/>
              <a:gd name="connsiteX88-923" fmla="*/ 2789683 w 4048838"/>
              <a:gd name="connsiteY88-924" fmla="*/ 4191079 h 5364921"/>
              <a:gd name="connsiteX89-925" fmla="*/ 2789683 w 4048838"/>
              <a:gd name="connsiteY89-926" fmla="*/ 4100949 h 5364921"/>
              <a:gd name="connsiteX90-927" fmla="*/ 2781294 w 4048838"/>
              <a:gd name="connsiteY90-928" fmla="*/ 4059399 h 5364921"/>
              <a:gd name="connsiteX91-929" fmla="*/ 2662407 w 4048838"/>
              <a:gd name="connsiteY91-930" fmla="*/ 3980595 h 5364921"/>
              <a:gd name="connsiteX92-931" fmla="*/ 2543520 w 4048838"/>
              <a:gd name="connsiteY92-932" fmla="*/ 4059399 h 5364921"/>
              <a:gd name="connsiteX93-933" fmla="*/ 2541330 w 4048838"/>
              <a:gd name="connsiteY93-934" fmla="*/ 4070243 h 5364921"/>
              <a:gd name="connsiteX94-935" fmla="*/ 2541330 w 4048838"/>
              <a:gd name="connsiteY94-936" fmla="*/ 4311113 h 5364921"/>
              <a:gd name="connsiteX95-937" fmla="*/ 2462527 w 4048838"/>
              <a:gd name="connsiteY95-938" fmla="*/ 4430001 h 5364921"/>
              <a:gd name="connsiteX96-939" fmla="*/ 2414457 w 4048838"/>
              <a:gd name="connsiteY96-940" fmla="*/ 4439705 h 5364921"/>
              <a:gd name="connsiteX97-941" fmla="*/ 2414457 w 4048838"/>
              <a:gd name="connsiteY97-942" fmla="*/ 4440443 h 5364921"/>
              <a:gd name="connsiteX98-943" fmla="*/ 2390977 w 4048838"/>
              <a:gd name="connsiteY98-944" fmla="*/ 4442810 h 5364921"/>
              <a:gd name="connsiteX99-945" fmla="*/ 2291248 w 4048838"/>
              <a:gd name="connsiteY99-946" fmla="*/ 4528759 h 5364921"/>
              <a:gd name="connsiteX100-947" fmla="*/ 2290996 w 4048838"/>
              <a:gd name="connsiteY100-948" fmla="*/ 4530188 h 5364921"/>
              <a:gd name="connsiteX101-949" fmla="*/ 2290996 w 4048838"/>
              <a:gd name="connsiteY101-950" fmla="*/ 4634829 h 5364921"/>
              <a:gd name="connsiteX102-951" fmla="*/ 2161969 w 4048838"/>
              <a:gd name="connsiteY102-952" fmla="*/ 4763856 h 5364921"/>
              <a:gd name="connsiteX103-953" fmla="*/ 2161970 w 4048838"/>
              <a:gd name="connsiteY103-954" fmla="*/ 4763855 h 5364921"/>
              <a:gd name="connsiteX104-955" fmla="*/ 2032943 w 4048838"/>
              <a:gd name="connsiteY104-956" fmla="*/ 4634828 h 5364921"/>
              <a:gd name="connsiteX105-957" fmla="*/ 2032943 w 4048838"/>
              <a:gd name="connsiteY105-958" fmla="*/ 2080334 h 5364921"/>
              <a:gd name="connsiteX106-959" fmla="*/ 2032942 w 4048838"/>
              <a:gd name="connsiteY106-960" fmla="*/ 4651351 h 5364921"/>
              <a:gd name="connsiteX107-961" fmla="*/ 2022804 w 4048838"/>
              <a:gd name="connsiteY107-962" fmla="*/ 4601132 h 5364921"/>
              <a:gd name="connsiteX108-963" fmla="*/ 1903916 w 4048838"/>
              <a:gd name="connsiteY108-964" fmla="*/ 4522328 h 5364921"/>
              <a:gd name="connsiteX109-965" fmla="*/ 1785029 w 4048838"/>
              <a:gd name="connsiteY109-966" fmla="*/ 4601132 h 5364921"/>
              <a:gd name="connsiteX110-967" fmla="*/ 1775265 w 4048838"/>
              <a:gd name="connsiteY110-968" fmla="*/ 4649492 h 5364921"/>
              <a:gd name="connsiteX111-969" fmla="*/ 1775265 w 4048838"/>
              <a:gd name="connsiteY111-970" fmla="*/ 5235894 h 5364921"/>
              <a:gd name="connsiteX112-971" fmla="*/ 1646238 w 4048838"/>
              <a:gd name="connsiteY112-972" fmla="*/ 5364921 h 5364921"/>
              <a:gd name="connsiteX113-973" fmla="*/ 1646239 w 4048838"/>
              <a:gd name="connsiteY113-974" fmla="*/ 5364920 h 5364921"/>
              <a:gd name="connsiteX114-975" fmla="*/ 1517212 w 4048838"/>
              <a:gd name="connsiteY114-976" fmla="*/ 5235893 h 5364921"/>
              <a:gd name="connsiteX115-977" fmla="*/ 1517212 w 4048838"/>
              <a:gd name="connsiteY115-978" fmla="*/ 2080334 h 5364921"/>
              <a:gd name="connsiteX116-979" fmla="*/ 1517211 w 4048838"/>
              <a:gd name="connsiteY116-980" fmla="*/ 4338931 h 5364921"/>
              <a:gd name="connsiteX117-981" fmla="*/ 1507073 w 4048838"/>
              <a:gd name="connsiteY117-982" fmla="*/ 4288712 h 5364921"/>
              <a:gd name="connsiteX118-983" fmla="*/ 1388185 w 4048838"/>
              <a:gd name="connsiteY118-984" fmla="*/ 4209908 h 5364921"/>
              <a:gd name="connsiteX119-985" fmla="*/ 1269298 w 4048838"/>
              <a:gd name="connsiteY119-986" fmla="*/ 4288712 h 5364921"/>
              <a:gd name="connsiteX120-987" fmla="*/ 1265700 w 4048838"/>
              <a:gd name="connsiteY120-988" fmla="*/ 4306531 h 5364921"/>
              <a:gd name="connsiteX121-989" fmla="*/ 1265700 w 4048838"/>
              <a:gd name="connsiteY121-990" fmla="*/ 4615477 h 5364921"/>
              <a:gd name="connsiteX122-991" fmla="*/ 1136673 w 4048838"/>
              <a:gd name="connsiteY122-992" fmla="*/ 4744504 h 5364921"/>
              <a:gd name="connsiteX123-993" fmla="*/ 1136674 w 4048838"/>
              <a:gd name="connsiteY123-994" fmla="*/ 4744503 h 5364921"/>
              <a:gd name="connsiteX124-995" fmla="*/ 1007647 w 4048838"/>
              <a:gd name="connsiteY124-996" fmla="*/ 4615476 h 5364921"/>
              <a:gd name="connsiteX125-997" fmla="*/ 1007647 w 4048838"/>
              <a:gd name="connsiteY125-998" fmla="*/ 4568738 h 5364921"/>
              <a:gd name="connsiteX126-999" fmla="*/ 988978 w 4048838"/>
              <a:gd name="connsiteY126-1000" fmla="*/ 4536196 h 5364921"/>
              <a:gd name="connsiteX127-1001" fmla="*/ 911913 w 4048838"/>
              <a:gd name="connsiteY127-1002" fmla="*/ 4489752 h 5364921"/>
              <a:gd name="connsiteX128-1003" fmla="*/ 888433 w 4048838"/>
              <a:gd name="connsiteY128-1004" fmla="*/ 4487385 h 5364921"/>
              <a:gd name="connsiteX129-1005" fmla="*/ 888433 w 4048838"/>
              <a:gd name="connsiteY129-1006" fmla="*/ 4486647 h 5364921"/>
              <a:gd name="connsiteX130-1007" fmla="*/ 840363 w 4048838"/>
              <a:gd name="connsiteY130-1008" fmla="*/ 4476943 h 5364921"/>
              <a:gd name="connsiteX131-1009" fmla="*/ 761560 w 4048838"/>
              <a:gd name="connsiteY131-1010" fmla="*/ 4358055 h 5364921"/>
              <a:gd name="connsiteX132-1011" fmla="*/ 761560 w 4048838"/>
              <a:gd name="connsiteY132-1012" fmla="*/ 4244071 h 5364921"/>
              <a:gd name="connsiteX133-1013" fmla="*/ 753171 w 4048838"/>
              <a:gd name="connsiteY133-1014" fmla="*/ 4202521 h 5364921"/>
              <a:gd name="connsiteX134-1015" fmla="*/ 634284 w 4048838"/>
              <a:gd name="connsiteY134-1016" fmla="*/ 4123717 h 5364921"/>
              <a:gd name="connsiteX135-1017" fmla="*/ 515397 w 4048838"/>
              <a:gd name="connsiteY135-1018" fmla="*/ 4202521 h 5364921"/>
              <a:gd name="connsiteX136-1019" fmla="*/ 513207 w 4048838"/>
              <a:gd name="connsiteY136-1020" fmla="*/ 4213366 h 5364921"/>
              <a:gd name="connsiteX137-1021" fmla="*/ 513207 w 4048838"/>
              <a:gd name="connsiteY137-1022" fmla="*/ 4366769 h 5364921"/>
              <a:gd name="connsiteX138-1023" fmla="*/ 434404 w 4048838"/>
              <a:gd name="connsiteY138-1024" fmla="*/ 4485657 h 5364921"/>
              <a:gd name="connsiteX139-1025" fmla="*/ 386334 w 4048838"/>
              <a:gd name="connsiteY139-1026" fmla="*/ 4495361 h 5364921"/>
              <a:gd name="connsiteX140-1027" fmla="*/ 386334 w 4048838"/>
              <a:gd name="connsiteY140-1028" fmla="*/ 4496099 h 5364921"/>
              <a:gd name="connsiteX141-1029" fmla="*/ 362854 w 4048838"/>
              <a:gd name="connsiteY141-1030" fmla="*/ 4498466 h 5364921"/>
              <a:gd name="connsiteX142-1031" fmla="*/ 263125 w 4048838"/>
              <a:gd name="connsiteY142-1032" fmla="*/ 4584415 h 5364921"/>
              <a:gd name="connsiteX143-1033" fmla="*/ 260921 w 4048838"/>
              <a:gd name="connsiteY143-1034" fmla="*/ 4596905 h 5364921"/>
              <a:gd name="connsiteX144-1035" fmla="*/ 260921 w 4048838"/>
              <a:gd name="connsiteY144-1036" fmla="*/ 4730813 h 5364921"/>
              <a:gd name="connsiteX145-1037" fmla="*/ 131894 w 4048838"/>
              <a:gd name="connsiteY145-1038" fmla="*/ 4859840 h 5364921"/>
              <a:gd name="connsiteX146-1039" fmla="*/ 131895 w 4048838"/>
              <a:gd name="connsiteY146-1040" fmla="*/ 4859839 h 5364921"/>
              <a:gd name="connsiteX147-1041" fmla="*/ 2868 w 4048838"/>
              <a:gd name="connsiteY147-1042" fmla="*/ 4730812 h 5364921"/>
              <a:gd name="connsiteX148-1043" fmla="*/ 2868 w 4048838"/>
              <a:gd name="connsiteY148-1044" fmla="*/ 4365558 h 5364921"/>
              <a:gd name="connsiteX149-1045" fmla="*/ 664 w 4048838"/>
              <a:gd name="connsiteY149-1046" fmla="*/ 4353068 h 5364921"/>
              <a:gd name="connsiteX150-1047" fmla="*/ 0 w 4048838"/>
              <a:gd name="connsiteY150-1048" fmla="*/ 4351789 h 5364921"/>
              <a:gd name="connsiteX151-1049" fmla="*/ 0 w 4048838"/>
              <a:gd name="connsiteY151-1050" fmla="*/ 858029 h 5364921"/>
              <a:gd name="connsiteX152-1051" fmla="*/ 90123 w 4048838"/>
              <a:gd name="connsiteY152-1052" fmla="*/ 858029 h 5364921"/>
              <a:gd name="connsiteX153-1053" fmla="*/ 134300 w 4048838"/>
              <a:gd name="connsiteY153-1054" fmla="*/ 866947 h 5364921"/>
              <a:gd name="connsiteX154-1055" fmla="*/ 134300 w 4048838"/>
              <a:gd name="connsiteY154-1056" fmla="*/ 867685 h 5364921"/>
              <a:gd name="connsiteX155-1057" fmla="*/ 157780 w 4048838"/>
              <a:gd name="connsiteY155-1058" fmla="*/ 870052 h 5364921"/>
              <a:gd name="connsiteX156-1059" fmla="*/ 257509 w 4048838"/>
              <a:gd name="connsiteY156-1060" fmla="*/ 956001 h 5364921"/>
              <a:gd name="connsiteX157-1061" fmla="*/ 257760 w 4048838"/>
              <a:gd name="connsiteY157-1062" fmla="*/ 957424 h 5364921"/>
              <a:gd name="connsiteX158-1063" fmla="*/ 257760 w 4048838"/>
              <a:gd name="connsiteY158-1064" fmla="*/ 1225749 h 5364921"/>
              <a:gd name="connsiteX159-1065" fmla="*/ 386787 w 4048838"/>
              <a:gd name="connsiteY159-1066" fmla="*/ 1354776 h 5364921"/>
              <a:gd name="connsiteX160-1067" fmla="*/ 386786 w 4048838"/>
              <a:gd name="connsiteY160-1068" fmla="*/ 1354775 h 5364921"/>
              <a:gd name="connsiteX161-1069" fmla="*/ 515813 w 4048838"/>
              <a:gd name="connsiteY161-1070" fmla="*/ 1225748 h 5364921"/>
              <a:gd name="connsiteX162-1071" fmla="*/ 515813 w 4048838"/>
              <a:gd name="connsiteY162-1072" fmla="*/ 945729 h 5364921"/>
              <a:gd name="connsiteX163-1073" fmla="*/ 517816 w 4048838"/>
              <a:gd name="connsiteY163-1074" fmla="*/ 934378 h 5364921"/>
              <a:gd name="connsiteX164-1075" fmla="*/ 617545 w 4048838"/>
              <a:gd name="connsiteY164-1076" fmla="*/ 848429 h 5364921"/>
              <a:gd name="connsiteX165-1077" fmla="*/ 641025 w 4048838"/>
              <a:gd name="connsiteY165-1078" fmla="*/ 846062 h 5364921"/>
              <a:gd name="connsiteX166-1079" fmla="*/ 641025 w 4048838"/>
              <a:gd name="connsiteY166-1080" fmla="*/ 845324 h 5364921"/>
              <a:gd name="connsiteX167-1081" fmla="*/ 689095 w 4048838"/>
              <a:gd name="connsiteY167-1082" fmla="*/ 835620 h 5364921"/>
              <a:gd name="connsiteX168-1083" fmla="*/ 767898 w 4048838"/>
              <a:gd name="connsiteY168-1084" fmla="*/ 716732 h 5364921"/>
              <a:gd name="connsiteX169-1085" fmla="*/ 767898 w 4048838"/>
              <a:gd name="connsiteY169-1086" fmla="*/ 626602 h 5364921"/>
              <a:gd name="connsiteX170-1087" fmla="*/ 776287 w 4048838"/>
              <a:gd name="connsiteY170-1088" fmla="*/ 585052 h 5364921"/>
              <a:gd name="connsiteX171-1089" fmla="*/ 895174 w 4048838"/>
              <a:gd name="connsiteY171-1090" fmla="*/ 506248 h 5364921"/>
              <a:gd name="connsiteX172-1091" fmla="*/ 1014061 w 4048838"/>
              <a:gd name="connsiteY172-1092" fmla="*/ 585052 h 5364921"/>
              <a:gd name="connsiteX173-1093" fmla="*/ 1016251 w 4048838"/>
              <a:gd name="connsiteY173-1094" fmla="*/ 595896 h 5364921"/>
              <a:gd name="connsiteX174-1095" fmla="*/ 1016251 w 4048838"/>
              <a:gd name="connsiteY174-1096" fmla="*/ 836766 h 5364921"/>
              <a:gd name="connsiteX175-1097" fmla="*/ 1095054 w 4048838"/>
              <a:gd name="connsiteY175-1098" fmla="*/ 955654 h 5364921"/>
              <a:gd name="connsiteX176-1099" fmla="*/ 1143124 w 4048838"/>
              <a:gd name="connsiteY176-1100" fmla="*/ 965358 h 5364921"/>
              <a:gd name="connsiteX177-1101" fmla="*/ 1143124 w 4048838"/>
              <a:gd name="connsiteY177-1102" fmla="*/ 966096 h 5364921"/>
              <a:gd name="connsiteX178-1103" fmla="*/ 1166604 w 4048838"/>
              <a:gd name="connsiteY178-1104" fmla="*/ 968463 h 5364921"/>
              <a:gd name="connsiteX179-1105" fmla="*/ 1266333 w 4048838"/>
              <a:gd name="connsiteY179-1106" fmla="*/ 1054412 h 5364921"/>
              <a:gd name="connsiteX180-1107" fmla="*/ 1266585 w 4048838"/>
              <a:gd name="connsiteY180-1108" fmla="*/ 1055841 h 5364921"/>
              <a:gd name="connsiteX181-1109" fmla="*/ 1266585 w 4048838"/>
              <a:gd name="connsiteY181-1110" fmla="*/ 1160482 h 5364921"/>
              <a:gd name="connsiteX182-1111" fmla="*/ 1395612 w 4048838"/>
              <a:gd name="connsiteY182-1112" fmla="*/ 1289509 h 5364921"/>
              <a:gd name="connsiteX183-1113" fmla="*/ 1395611 w 4048838"/>
              <a:gd name="connsiteY183-1114" fmla="*/ 1289508 h 5364921"/>
              <a:gd name="connsiteX184-1115" fmla="*/ 1524638 w 4048838"/>
              <a:gd name="connsiteY184-1116" fmla="*/ 1160481 h 5364921"/>
              <a:gd name="connsiteX0-1117" fmla="*/ 1524638 w 4048838"/>
              <a:gd name="connsiteY0-1118" fmla="*/ 996135 h 5200575"/>
              <a:gd name="connsiteX1-1119" fmla="*/ 1524639 w 4048838"/>
              <a:gd name="connsiteY1-1120" fmla="*/ 1012658 h 5200575"/>
              <a:gd name="connsiteX2-1121" fmla="*/ 1534777 w 4048838"/>
              <a:gd name="connsiteY2-1122" fmla="*/ 962439 h 5200575"/>
              <a:gd name="connsiteX3-1123" fmla="*/ 1653665 w 4048838"/>
              <a:gd name="connsiteY3-1124" fmla="*/ 883635 h 5200575"/>
              <a:gd name="connsiteX4-1125" fmla="*/ 1772552 w 4048838"/>
              <a:gd name="connsiteY4-1126" fmla="*/ 962439 h 5200575"/>
              <a:gd name="connsiteX5-1127" fmla="*/ 1782316 w 4048838"/>
              <a:gd name="connsiteY5-1128" fmla="*/ 1010799 h 5200575"/>
              <a:gd name="connsiteX6-1129" fmla="*/ 1782316 w 4048838"/>
              <a:gd name="connsiteY6-1130" fmla="*/ 1597201 h 5200575"/>
              <a:gd name="connsiteX7-1131" fmla="*/ 1911343 w 4048838"/>
              <a:gd name="connsiteY7-1132" fmla="*/ 1726228 h 5200575"/>
              <a:gd name="connsiteX8-1133" fmla="*/ 1911342 w 4048838"/>
              <a:gd name="connsiteY8-1134" fmla="*/ 1726227 h 5200575"/>
              <a:gd name="connsiteX9-1135" fmla="*/ 2040369 w 4048838"/>
              <a:gd name="connsiteY9-1136" fmla="*/ 1597200 h 5200575"/>
              <a:gd name="connsiteX10-1137" fmla="*/ 2040370 w 4048838"/>
              <a:gd name="connsiteY10-1138" fmla="*/ 700238 h 5200575"/>
              <a:gd name="connsiteX11-1139" fmla="*/ 2050508 w 4048838"/>
              <a:gd name="connsiteY11-1140" fmla="*/ 650019 h 5200575"/>
              <a:gd name="connsiteX12-1141" fmla="*/ 2169396 w 4048838"/>
              <a:gd name="connsiteY12-1142" fmla="*/ 571215 h 5200575"/>
              <a:gd name="connsiteX13-1143" fmla="*/ 2288283 w 4048838"/>
              <a:gd name="connsiteY13-1144" fmla="*/ 650019 h 5200575"/>
              <a:gd name="connsiteX14-1145" fmla="*/ 2291881 w 4048838"/>
              <a:gd name="connsiteY14-1146" fmla="*/ 667838 h 5200575"/>
              <a:gd name="connsiteX15-1147" fmla="*/ 2291881 w 4048838"/>
              <a:gd name="connsiteY15-1148" fmla="*/ 976784 h 5200575"/>
              <a:gd name="connsiteX16-1149" fmla="*/ 2420908 w 4048838"/>
              <a:gd name="connsiteY16-1150" fmla="*/ 1105811 h 5200575"/>
              <a:gd name="connsiteX17-1151" fmla="*/ 2420907 w 4048838"/>
              <a:gd name="connsiteY17-1152" fmla="*/ 1105810 h 5200575"/>
              <a:gd name="connsiteX18-1153" fmla="*/ 2549934 w 4048838"/>
              <a:gd name="connsiteY18-1154" fmla="*/ 976783 h 5200575"/>
              <a:gd name="connsiteX19-1155" fmla="*/ 2549934 w 4048838"/>
              <a:gd name="connsiteY19-1156" fmla="*/ 930045 h 5200575"/>
              <a:gd name="connsiteX20-1157" fmla="*/ 2568603 w 4048838"/>
              <a:gd name="connsiteY20-1158" fmla="*/ 897503 h 5200575"/>
              <a:gd name="connsiteX21-1159" fmla="*/ 2645668 w 4048838"/>
              <a:gd name="connsiteY21-1160" fmla="*/ 851059 h 5200575"/>
              <a:gd name="connsiteX22-1161" fmla="*/ 2669148 w 4048838"/>
              <a:gd name="connsiteY22-1162" fmla="*/ 848692 h 5200575"/>
              <a:gd name="connsiteX23-1163" fmla="*/ 2669148 w 4048838"/>
              <a:gd name="connsiteY23-1164" fmla="*/ 847954 h 5200575"/>
              <a:gd name="connsiteX24-1165" fmla="*/ 2717218 w 4048838"/>
              <a:gd name="connsiteY24-1166" fmla="*/ 838250 h 5200575"/>
              <a:gd name="connsiteX25-1167" fmla="*/ 2796021 w 4048838"/>
              <a:gd name="connsiteY25-1168" fmla="*/ 719362 h 5200575"/>
              <a:gd name="connsiteX26-1169" fmla="*/ 2796021 w 4048838"/>
              <a:gd name="connsiteY26-1170" fmla="*/ 605378 h 5200575"/>
              <a:gd name="connsiteX27-1171" fmla="*/ 2804410 w 4048838"/>
              <a:gd name="connsiteY27-1172" fmla="*/ 563828 h 5200575"/>
              <a:gd name="connsiteX28-1173" fmla="*/ 2923297 w 4048838"/>
              <a:gd name="connsiteY28-1174" fmla="*/ 485024 h 5200575"/>
              <a:gd name="connsiteX29-1175" fmla="*/ 3042184 w 4048838"/>
              <a:gd name="connsiteY29-1176" fmla="*/ 563828 h 5200575"/>
              <a:gd name="connsiteX30-1177" fmla="*/ 3044374 w 4048838"/>
              <a:gd name="connsiteY30-1178" fmla="*/ 574673 h 5200575"/>
              <a:gd name="connsiteX31-1179" fmla="*/ 3044374 w 4048838"/>
              <a:gd name="connsiteY31-1180" fmla="*/ 728076 h 5200575"/>
              <a:gd name="connsiteX32-1181" fmla="*/ 3123177 w 4048838"/>
              <a:gd name="connsiteY32-1182" fmla="*/ 846964 h 5200575"/>
              <a:gd name="connsiteX33-1183" fmla="*/ 3171247 w 4048838"/>
              <a:gd name="connsiteY33-1184" fmla="*/ 856668 h 5200575"/>
              <a:gd name="connsiteX34-1185" fmla="*/ 3171247 w 4048838"/>
              <a:gd name="connsiteY34-1186" fmla="*/ 857406 h 5200575"/>
              <a:gd name="connsiteX35-1187" fmla="*/ 3194727 w 4048838"/>
              <a:gd name="connsiteY35-1188" fmla="*/ 859773 h 5200575"/>
              <a:gd name="connsiteX36-1189" fmla="*/ 3294455 w 4048838"/>
              <a:gd name="connsiteY36-1190" fmla="*/ 945722 h 5200575"/>
              <a:gd name="connsiteX37-1191" fmla="*/ 3296659 w 4048838"/>
              <a:gd name="connsiteY37-1192" fmla="*/ 958212 h 5200575"/>
              <a:gd name="connsiteX38-1193" fmla="*/ 3296659 w 4048838"/>
              <a:gd name="connsiteY38-1194" fmla="*/ 1092120 h 5200575"/>
              <a:gd name="connsiteX39-1195" fmla="*/ 3425686 w 4048838"/>
              <a:gd name="connsiteY39-1196" fmla="*/ 1221147 h 5200575"/>
              <a:gd name="connsiteX40-1197" fmla="*/ 3425685 w 4048838"/>
              <a:gd name="connsiteY40-1198" fmla="*/ 1221146 h 5200575"/>
              <a:gd name="connsiteX41-1199" fmla="*/ 3554712 w 4048838"/>
              <a:gd name="connsiteY41-1200" fmla="*/ 1092119 h 5200575"/>
              <a:gd name="connsiteX42-1201" fmla="*/ 3554712 w 4048838"/>
              <a:gd name="connsiteY42-1202" fmla="*/ 726865 h 5200575"/>
              <a:gd name="connsiteX43-1203" fmla="*/ 3556916 w 4048838"/>
              <a:gd name="connsiteY43-1204" fmla="*/ 714375 h 5200575"/>
              <a:gd name="connsiteX44-1205" fmla="*/ 3656645 w 4048838"/>
              <a:gd name="connsiteY44-1206" fmla="*/ 628426 h 5200575"/>
              <a:gd name="connsiteX45-1207" fmla="*/ 3680125 w 4048838"/>
              <a:gd name="connsiteY45-1208" fmla="*/ 626059 h 5200575"/>
              <a:gd name="connsiteX46-1209" fmla="*/ 3680125 w 4048838"/>
              <a:gd name="connsiteY46-1210" fmla="*/ 625321 h 5200575"/>
              <a:gd name="connsiteX47-1211" fmla="*/ 3728195 w 4048838"/>
              <a:gd name="connsiteY47-1212" fmla="*/ 615617 h 5200575"/>
              <a:gd name="connsiteX48-1213" fmla="*/ 3806998 w 4048838"/>
              <a:gd name="connsiteY48-1214" fmla="*/ 496729 h 5200575"/>
              <a:gd name="connsiteX49-1215" fmla="*/ 3806998 w 4048838"/>
              <a:gd name="connsiteY49-1216" fmla="*/ 120354 h 5200575"/>
              <a:gd name="connsiteX50-1217" fmla="*/ 3815387 w 4048838"/>
              <a:gd name="connsiteY50-1218" fmla="*/ 78804 h 5200575"/>
              <a:gd name="connsiteX51-1219" fmla="*/ 3934274 w 4048838"/>
              <a:gd name="connsiteY51-1220" fmla="*/ 0 h 5200575"/>
              <a:gd name="connsiteX52-1221" fmla="*/ 4033837 w 4048838"/>
              <a:gd name="connsiteY52-1222" fmla="*/ 46954 h 5200575"/>
              <a:gd name="connsiteX53-1223" fmla="*/ 4047851 w 4048838"/>
              <a:gd name="connsiteY53-1224" fmla="*/ 70052 h 5200575"/>
              <a:gd name="connsiteX54-1225" fmla="*/ 4047851 w 4048838"/>
              <a:gd name="connsiteY54-1226" fmla="*/ 1915988 h 5200575"/>
              <a:gd name="connsiteX55-1227" fmla="*/ 4048838 w 4048838"/>
              <a:gd name="connsiteY55-1228" fmla="*/ 1915988 h 5200575"/>
              <a:gd name="connsiteX56-1229" fmla="*/ 4048838 w 4048838"/>
              <a:gd name="connsiteY56-1230" fmla="*/ 2992458 h 5200575"/>
              <a:gd name="connsiteX57-1231" fmla="*/ 3970035 w 4048838"/>
              <a:gd name="connsiteY57-1232" fmla="*/ 3111346 h 5200575"/>
              <a:gd name="connsiteX58-1233" fmla="*/ 3921965 w 4048838"/>
              <a:gd name="connsiteY58-1234" fmla="*/ 3121050 h 5200575"/>
              <a:gd name="connsiteX59-1235" fmla="*/ 3921965 w 4048838"/>
              <a:gd name="connsiteY59-1236" fmla="*/ 3121788 h 5200575"/>
              <a:gd name="connsiteX60-1237" fmla="*/ 3898485 w 4048838"/>
              <a:gd name="connsiteY60-1238" fmla="*/ 3124155 h 5200575"/>
              <a:gd name="connsiteX61-1239" fmla="*/ 3821421 w 4048838"/>
              <a:gd name="connsiteY61-1240" fmla="*/ 3170599 h 5200575"/>
              <a:gd name="connsiteX62-1241" fmla="*/ 3800256 w 4048838"/>
              <a:gd name="connsiteY62-1242" fmla="*/ 3207490 h 5200575"/>
              <a:gd name="connsiteX63-1243" fmla="*/ 3800256 w 4048838"/>
              <a:gd name="connsiteY63-1244" fmla="*/ 3270804 h 5200575"/>
              <a:gd name="connsiteX64-1245" fmla="*/ 3721453 w 4048838"/>
              <a:gd name="connsiteY64-1246" fmla="*/ 3389692 h 5200575"/>
              <a:gd name="connsiteX65-1247" fmla="*/ 3673383 w 4048838"/>
              <a:gd name="connsiteY65-1248" fmla="*/ 3399396 h 5200575"/>
              <a:gd name="connsiteX66-1249" fmla="*/ 3673383 w 4048838"/>
              <a:gd name="connsiteY66-1250" fmla="*/ 3400134 h 5200575"/>
              <a:gd name="connsiteX67-1251" fmla="*/ 3649903 w 4048838"/>
              <a:gd name="connsiteY67-1252" fmla="*/ 3402501 h 5200575"/>
              <a:gd name="connsiteX68-1253" fmla="*/ 3550174 w 4048838"/>
              <a:gd name="connsiteY68-1254" fmla="*/ 3488450 h 5200575"/>
              <a:gd name="connsiteX69-1255" fmla="*/ 3550154 w 4048838"/>
              <a:gd name="connsiteY69-1256" fmla="*/ 3488563 h 5200575"/>
              <a:gd name="connsiteX70-1257" fmla="*/ 3550154 w 4048838"/>
              <a:gd name="connsiteY70-1258" fmla="*/ 4048356 h 5200575"/>
              <a:gd name="connsiteX71-1259" fmla="*/ 3471351 w 4048838"/>
              <a:gd name="connsiteY71-1260" fmla="*/ 4167244 h 5200575"/>
              <a:gd name="connsiteX72-1261" fmla="*/ 3423281 w 4048838"/>
              <a:gd name="connsiteY72-1262" fmla="*/ 4176948 h 5200575"/>
              <a:gd name="connsiteX73-1263" fmla="*/ 3423281 w 4048838"/>
              <a:gd name="connsiteY73-1264" fmla="*/ 4177686 h 5200575"/>
              <a:gd name="connsiteX74-1265" fmla="*/ 3399801 w 4048838"/>
              <a:gd name="connsiteY74-1266" fmla="*/ 4180053 h 5200575"/>
              <a:gd name="connsiteX75-1267" fmla="*/ 3300072 w 4048838"/>
              <a:gd name="connsiteY75-1268" fmla="*/ 4266002 h 5200575"/>
              <a:gd name="connsiteX76-1269" fmla="*/ 3299821 w 4048838"/>
              <a:gd name="connsiteY76-1270" fmla="*/ 4267425 h 5200575"/>
              <a:gd name="connsiteX77-1271" fmla="*/ 3299821 w 4048838"/>
              <a:gd name="connsiteY77-1272" fmla="*/ 4535750 h 5200575"/>
              <a:gd name="connsiteX78-1273" fmla="*/ 3170794 w 4048838"/>
              <a:gd name="connsiteY78-1274" fmla="*/ 4664777 h 5200575"/>
              <a:gd name="connsiteX79-1275" fmla="*/ 3170795 w 4048838"/>
              <a:gd name="connsiteY79-1276" fmla="*/ 4664776 h 5200575"/>
              <a:gd name="connsiteX80-1277" fmla="*/ 3041768 w 4048838"/>
              <a:gd name="connsiteY80-1278" fmla="*/ 4535749 h 5200575"/>
              <a:gd name="connsiteX81-1279" fmla="*/ 3041768 w 4048838"/>
              <a:gd name="connsiteY81-1280" fmla="*/ 4255730 h 5200575"/>
              <a:gd name="connsiteX82-1281" fmla="*/ 3039765 w 4048838"/>
              <a:gd name="connsiteY82-1282" fmla="*/ 4244379 h 5200575"/>
              <a:gd name="connsiteX83-1283" fmla="*/ 2940036 w 4048838"/>
              <a:gd name="connsiteY83-1284" fmla="*/ 4158430 h 5200575"/>
              <a:gd name="connsiteX84-1285" fmla="*/ 2916556 w 4048838"/>
              <a:gd name="connsiteY84-1286" fmla="*/ 4156063 h 5200575"/>
              <a:gd name="connsiteX85-1287" fmla="*/ 2916556 w 4048838"/>
              <a:gd name="connsiteY85-1288" fmla="*/ 4155325 h 5200575"/>
              <a:gd name="connsiteX86-1289" fmla="*/ 2868486 w 4048838"/>
              <a:gd name="connsiteY86-1290" fmla="*/ 4145621 h 5200575"/>
              <a:gd name="connsiteX87-1291" fmla="*/ 2789683 w 4048838"/>
              <a:gd name="connsiteY87-1292" fmla="*/ 4026733 h 5200575"/>
              <a:gd name="connsiteX88-1293" fmla="*/ 2789683 w 4048838"/>
              <a:gd name="connsiteY88-1294" fmla="*/ 3936603 h 5200575"/>
              <a:gd name="connsiteX89-1295" fmla="*/ 2781294 w 4048838"/>
              <a:gd name="connsiteY89-1296" fmla="*/ 3895053 h 5200575"/>
              <a:gd name="connsiteX90-1297" fmla="*/ 2662407 w 4048838"/>
              <a:gd name="connsiteY90-1298" fmla="*/ 3816249 h 5200575"/>
              <a:gd name="connsiteX91-1299" fmla="*/ 2543520 w 4048838"/>
              <a:gd name="connsiteY91-1300" fmla="*/ 3895053 h 5200575"/>
              <a:gd name="connsiteX92-1301" fmla="*/ 2541330 w 4048838"/>
              <a:gd name="connsiteY92-1302" fmla="*/ 3905897 h 5200575"/>
              <a:gd name="connsiteX93-1303" fmla="*/ 2541330 w 4048838"/>
              <a:gd name="connsiteY93-1304" fmla="*/ 4146767 h 5200575"/>
              <a:gd name="connsiteX94-1305" fmla="*/ 2462527 w 4048838"/>
              <a:gd name="connsiteY94-1306" fmla="*/ 4265655 h 5200575"/>
              <a:gd name="connsiteX95-1307" fmla="*/ 2414457 w 4048838"/>
              <a:gd name="connsiteY95-1308" fmla="*/ 4275359 h 5200575"/>
              <a:gd name="connsiteX96-1309" fmla="*/ 2414457 w 4048838"/>
              <a:gd name="connsiteY96-1310" fmla="*/ 4276097 h 5200575"/>
              <a:gd name="connsiteX97-1311" fmla="*/ 2390977 w 4048838"/>
              <a:gd name="connsiteY97-1312" fmla="*/ 4278464 h 5200575"/>
              <a:gd name="connsiteX98-1313" fmla="*/ 2291248 w 4048838"/>
              <a:gd name="connsiteY98-1314" fmla="*/ 4364413 h 5200575"/>
              <a:gd name="connsiteX99-1315" fmla="*/ 2290996 w 4048838"/>
              <a:gd name="connsiteY99-1316" fmla="*/ 4365842 h 5200575"/>
              <a:gd name="connsiteX100-1317" fmla="*/ 2290996 w 4048838"/>
              <a:gd name="connsiteY100-1318" fmla="*/ 4470483 h 5200575"/>
              <a:gd name="connsiteX101-1319" fmla="*/ 2161969 w 4048838"/>
              <a:gd name="connsiteY101-1320" fmla="*/ 4599510 h 5200575"/>
              <a:gd name="connsiteX102-1321" fmla="*/ 2161970 w 4048838"/>
              <a:gd name="connsiteY102-1322" fmla="*/ 4599509 h 5200575"/>
              <a:gd name="connsiteX103-1323" fmla="*/ 2032943 w 4048838"/>
              <a:gd name="connsiteY103-1324" fmla="*/ 4470482 h 5200575"/>
              <a:gd name="connsiteX104-1325" fmla="*/ 2032943 w 4048838"/>
              <a:gd name="connsiteY104-1326" fmla="*/ 1915988 h 5200575"/>
              <a:gd name="connsiteX105-1327" fmla="*/ 2032942 w 4048838"/>
              <a:gd name="connsiteY105-1328" fmla="*/ 4487005 h 5200575"/>
              <a:gd name="connsiteX106-1329" fmla="*/ 2022804 w 4048838"/>
              <a:gd name="connsiteY106-1330" fmla="*/ 4436786 h 5200575"/>
              <a:gd name="connsiteX107-1331" fmla="*/ 1903916 w 4048838"/>
              <a:gd name="connsiteY107-1332" fmla="*/ 4357982 h 5200575"/>
              <a:gd name="connsiteX108-1333" fmla="*/ 1785029 w 4048838"/>
              <a:gd name="connsiteY108-1334" fmla="*/ 4436786 h 5200575"/>
              <a:gd name="connsiteX109-1335" fmla="*/ 1775265 w 4048838"/>
              <a:gd name="connsiteY109-1336" fmla="*/ 4485146 h 5200575"/>
              <a:gd name="connsiteX110-1337" fmla="*/ 1775265 w 4048838"/>
              <a:gd name="connsiteY110-1338" fmla="*/ 5071548 h 5200575"/>
              <a:gd name="connsiteX111-1339" fmla="*/ 1646238 w 4048838"/>
              <a:gd name="connsiteY111-1340" fmla="*/ 5200575 h 5200575"/>
              <a:gd name="connsiteX112-1341" fmla="*/ 1646239 w 4048838"/>
              <a:gd name="connsiteY112-1342" fmla="*/ 5200574 h 5200575"/>
              <a:gd name="connsiteX113-1343" fmla="*/ 1517212 w 4048838"/>
              <a:gd name="connsiteY113-1344" fmla="*/ 5071547 h 5200575"/>
              <a:gd name="connsiteX114-1345" fmla="*/ 1517212 w 4048838"/>
              <a:gd name="connsiteY114-1346" fmla="*/ 1915988 h 5200575"/>
              <a:gd name="connsiteX115-1347" fmla="*/ 1517211 w 4048838"/>
              <a:gd name="connsiteY115-1348" fmla="*/ 4174585 h 5200575"/>
              <a:gd name="connsiteX116-1349" fmla="*/ 1507073 w 4048838"/>
              <a:gd name="connsiteY116-1350" fmla="*/ 4124366 h 5200575"/>
              <a:gd name="connsiteX117-1351" fmla="*/ 1388185 w 4048838"/>
              <a:gd name="connsiteY117-1352" fmla="*/ 4045562 h 5200575"/>
              <a:gd name="connsiteX118-1353" fmla="*/ 1269298 w 4048838"/>
              <a:gd name="connsiteY118-1354" fmla="*/ 4124366 h 5200575"/>
              <a:gd name="connsiteX119-1355" fmla="*/ 1265700 w 4048838"/>
              <a:gd name="connsiteY119-1356" fmla="*/ 4142185 h 5200575"/>
              <a:gd name="connsiteX120-1357" fmla="*/ 1265700 w 4048838"/>
              <a:gd name="connsiteY120-1358" fmla="*/ 4451131 h 5200575"/>
              <a:gd name="connsiteX121-1359" fmla="*/ 1136673 w 4048838"/>
              <a:gd name="connsiteY121-1360" fmla="*/ 4580158 h 5200575"/>
              <a:gd name="connsiteX122-1361" fmla="*/ 1136674 w 4048838"/>
              <a:gd name="connsiteY122-1362" fmla="*/ 4580157 h 5200575"/>
              <a:gd name="connsiteX123-1363" fmla="*/ 1007647 w 4048838"/>
              <a:gd name="connsiteY123-1364" fmla="*/ 4451130 h 5200575"/>
              <a:gd name="connsiteX124-1365" fmla="*/ 1007647 w 4048838"/>
              <a:gd name="connsiteY124-1366" fmla="*/ 4404392 h 5200575"/>
              <a:gd name="connsiteX125-1367" fmla="*/ 988978 w 4048838"/>
              <a:gd name="connsiteY125-1368" fmla="*/ 4371850 h 5200575"/>
              <a:gd name="connsiteX126-1369" fmla="*/ 911913 w 4048838"/>
              <a:gd name="connsiteY126-1370" fmla="*/ 4325406 h 5200575"/>
              <a:gd name="connsiteX127-1371" fmla="*/ 888433 w 4048838"/>
              <a:gd name="connsiteY127-1372" fmla="*/ 4323039 h 5200575"/>
              <a:gd name="connsiteX128-1373" fmla="*/ 888433 w 4048838"/>
              <a:gd name="connsiteY128-1374" fmla="*/ 4322301 h 5200575"/>
              <a:gd name="connsiteX129-1375" fmla="*/ 840363 w 4048838"/>
              <a:gd name="connsiteY129-1376" fmla="*/ 4312597 h 5200575"/>
              <a:gd name="connsiteX130-1377" fmla="*/ 761560 w 4048838"/>
              <a:gd name="connsiteY130-1378" fmla="*/ 4193709 h 5200575"/>
              <a:gd name="connsiteX131-1379" fmla="*/ 761560 w 4048838"/>
              <a:gd name="connsiteY131-1380" fmla="*/ 4079725 h 5200575"/>
              <a:gd name="connsiteX132-1381" fmla="*/ 753171 w 4048838"/>
              <a:gd name="connsiteY132-1382" fmla="*/ 4038175 h 5200575"/>
              <a:gd name="connsiteX133-1383" fmla="*/ 634284 w 4048838"/>
              <a:gd name="connsiteY133-1384" fmla="*/ 3959371 h 5200575"/>
              <a:gd name="connsiteX134-1385" fmla="*/ 515397 w 4048838"/>
              <a:gd name="connsiteY134-1386" fmla="*/ 4038175 h 5200575"/>
              <a:gd name="connsiteX135-1387" fmla="*/ 513207 w 4048838"/>
              <a:gd name="connsiteY135-1388" fmla="*/ 4049020 h 5200575"/>
              <a:gd name="connsiteX136-1389" fmla="*/ 513207 w 4048838"/>
              <a:gd name="connsiteY136-1390" fmla="*/ 4202423 h 5200575"/>
              <a:gd name="connsiteX137-1391" fmla="*/ 434404 w 4048838"/>
              <a:gd name="connsiteY137-1392" fmla="*/ 4321311 h 5200575"/>
              <a:gd name="connsiteX138-1393" fmla="*/ 386334 w 4048838"/>
              <a:gd name="connsiteY138-1394" fmla="*/ 4331015 h 5200575"/>
              <a:gd name="connsiteX139-1395" fmla="*/ 386334 w 4048838"/>
              <a:gd name="connsiteY139-1396" fmla="*/ 4331753 h 5200575"/>
              <a:gd name="connsiteX140-1397" fmla="*/ 362854 w 4048838"/>
              <a:gd name="connsiteY140-1398" fmla="*/ 4334120 h 5200575"/>
              <a:gd name="connsiteX141-1399" fmla="*/ 263125 w 4048838"/>
              <a:gd name="connsiteY141-1400" fmla="*/ 4420069 h 5200575"/>
              <a:gd name="connsiteX142-1401" fmla="*/ 260921 w 4048838"/>
              <a:gd name="connsiteY142-1402" fmla="*/ 4432559 h 5200575"/>
              <a:gd name="connsiteX143-1403" fmla="*/ 260921 w 4048838"/>
              <a:gd name="connsiteY143-1404" fmla="*/ 4566467 h 5200575"/>
              <a:gd name="connsiteX144-1405" fmla="*/ 131894 w 4048838"/>
              <a:gd name="connsiteY144-1406" fmla="*/ 4695494 h 5200575"/>
              <a:gd name="connsiteX145-1407" fmla="*/ 131895 w 4048838"/>
              <a:gd name="connsiteY145-1408" fmla="*/ 4695493 h 5200575"/>
              <a:gd name="connsiteX146-1409" fmla="*/ 2868 w 4048838"/>
              <a:gd name="connsiteY146-1410" fmla="*/ 4566466 h 5200575"/>
              <a:gd name="connsiteX147-1411" fmla="*/ 2868 w 4048838"/>
              <a:gd name="connsiteY147-1412" fmla="*/ 4201212 h 5200575"/>
              <a:gd name="connsiteX148-1413" fmla="*/ 664 w 4048838"/>
              <a:gd name="connsiteY148-1414" fmla="*/ 4188722 h 5200575"/>
              <a:gd name="connsiteX149-1415" fmla="*/ 0 w 4048838"/>
              <a:gd name="connsiteY149-1416" fmla="*/ 4187443 h 5200575"/>
              <a:gd name="connsiteX150-1417" fmla="*/ 0 w 4048838"/>
              <a:gd name="connsiteY150-1418" fmla="*/ 693683 h 5200575"/>
              <a:gd name="connsiteX151-1419" fmla="*/ 90123 w 4048838"/>
              <a:gd name="connsiteY151-1420" fmla="*/ 693683 h 5200575"/>
              <a:gd name="connsiteX152-1421" fmla="*/ 134300 w 4048838"/>
              <a:gd name="connsiteY152-1422" fmla="*/ 702601 h 5200575"/>
              <a:gd name="connsiteX153-1423" fmla="*/ 134300 w 4048838"/>
              <a:gd name="connsiteY153-1424" fmla="*/ 703339 h 5200575"/>
              <a:gd name="connsiteX154-1425" fmla="*/ 157780 w 4048838"/>
              <a:gd name="connsiteY154-1426" fmla="*/ 705706 h 5200575"/>
              <a:gd name="connsiteX155-1427" fmla="*/ 257509 w 4048838"/>
              <a:gd name="connsiteY155-1428" fmla="*/ 791655 h 5200575"/>
              <a:gd name="connsiteX156-1429" fmla="*/ 257760 w 4048838"/>
              <a:gd name="connsiteY156-1430" fmla="*/ 793078 h 5200575"/>
              <a:gd name="connsiteX157-1431" fmla="*/ 257760 w 4048838"/>
              <a:gd name="connsiteY157-1432" fmla="*/ 1061403 h 5200575"/>
              <a:gd name="connsiteX158-1433" fmla="*/ 386787 w 4048838"/>
              <a:gd name="connsiteY158-1434" fmla="*/ 1190430 h 5200575"/>
              <a:gd name="connsiteX159-1435" fmla="*/ 386786 w 4048838"/>
              <a:gd name="connsiteY159-1436" fmla="*/ 1190429 h 5200575"/>
              <a:gd name="connsiteX160-1437" fmla="*/ 515813 w 4048838"/>
              <a:gd name="connsiteY160-1438" fmla="*/ 1061402 h 5200575"/>
              <a:gd name="connsiteX161-1439" fmla="*/ 515813 w 4048838"/>
              <a:gd name="connsiteY161-1440" fmla="*/ 781383 h 5200575"/>
              <a:gd name="connsiteX162-1441" fmla="*/ 517816 w 4048838"/>
              <a:gd name="connsiteY162-1442" fmla="*/ 770032 h 5200575"/>
              <a:gd name="connsiteX163-1443" fmla="*/ 617545 w 4048838"/>
              <a:gd name="connsiteY163-1444" fmla="*/ 684083 h 5200575"/>
              <a:gd name="connsiteX164-1445" fmla="*/ 641025 w 4048838"/>
              <a:gd name="connsiteY164-1446" fmla="*/ 681716 h 5200575"/>
              <a:gd name="connsiteX165-1447" fmla="*/ 641025 w 4048838"/>
              <a:gd name="connsiteY165-1448" fmla="*/ 680978 h 5200575"/>
              <a:gd name="connsiteX166-1449" fmla="*/ 689095 w 4048838"/>
              <a:gd name="connsiteY166-1450" fmla="*/ 671274 h 5200575"/>
              <a:gd name="connsiteX167-1451" fmla="*/ 767898 w 4048838"/>
              <a:gd name="connsiteY167-1452" fmla="*/ 552386 h 5200575"/>
              <a:gd name="connsiteX168-1453" fmla="*/ 767898 w 4048838"/>
              <a:gd name="connsiteY168-1454" fmla="*/ 462256 h 5200575"/>
              <a:gd name="connsiteX169-1455" fmla="*/ 776287 w 4048838"/>
              <a:gd name="connsiteY169-1456" fmla="*/ 420706 h 5200575"/>
              <a:gd name="connsiteX170-1457" fmla="*/ 895174 w 4048838"/>
              <a:gd name="connsiteY170-1458" fmla="*/ 341902 h 5200575"/>
              <a:gd name="connsiteX171-1459" fmla="*/ 1014061 w 4048838"/>
              <a:gd name="connsiteY171-1460" fmla="*/ 420706 h 5200575"/>
              <a:gd name="connsiteX172-1461" fmla="*/ 1016251 w 4048838"/>
              <a:gd name="connsiteY172-1462" fmla="*/ 431550 h 5200575"/>
              <a:gd name="connsiteX173-1463" fmla="*/ 1016251 w 4048838"/>
              <a:gd name="connsiteY173-1464" fmla="*/ 672420 h 5200575"/>
              <a:gd name="connsiteX174-1465" fmla="*/ 1095054 w 4048838"/>
              <a:gd name="connsiteY174-1466" fmla="*/ 791308 h 5200575"/>
              <a:gd name="connsiteX175-1467" fmla="*/ 1143124 w 4048838"/>
              <a:gd name="connsiteY175-1468" fmla="*/ 801012 h 5200575"/>
              <a:gd name="connsiteX176-1469" fmla="*/ 1143124 w 4048838"/>
              <a:gd name="connsiteY176-1470" fmla="*/ 801750 h 5200575"/>
              <a:gd name="connsiteX177-1471" fmla="*/ 1166604 w 4048838"/>
              <a:gd name="connsiteY177-1472" fmla="*/ 804117 h 5200575"/>
              <a:gd name="connsiteX178-1473" fmla="*/ 1266333 w 4048838"/>
              <a:gd name="connsiteY178-1474" fmla="*/ 890066 h 5200575"/>
              <a:gd name="connsiteX179-1475" fmla="*/ 1266585 w 4048838"/>
              <a:gd name="connsiteY179-1476" fmla="*/ 891495 h 5200575"/>
              <a:gd name="connsiteX180-1477" fmla="*/ 1266585 w 4048838"/>
              <a:gd name="connsiteY180-1478" fmla="*/ 996136 h 5200575"/>
              <a:gd name="connsiteX181-1479" fmla="*/ 1395612 w 4048838"/>
              <a:gd name="connsiteY181-1480" fmla="*/ 1125163 h 5200575"/>
              <a:gd name="connsiteX182-1481" fmla="*/ 1395611 w 4048838"/>
              <a:gd name="connsiteY182-1482" fmla="*/ 1125162 h 5200575"/>
              <a:gd name="connsiteX183-1483" fmla="*/ 1524638 w 4048838"/>
              <a:gd name="connsiteY183-1484" fmla="*/ 996135 h 5200575"/>
              <a:gd name="connsiteX0-1485" fmla="*/ 1524638 w 4048838"/>
              <a:gd name="connsiteY0-1486" fmla="*/ 996135 h 5200575"/>
              <a:gd name="connsiteX1-1487" fmla="*/ 1524639 w 4048838"/>
              <a:gd name="connsiteY1-1488" fmla="*/ 1012658 h 5200575"/>
              <a:gd name="connsiteX2-1489" fmla="*/ 1534777 w 4048838"/>
              <a:gd name="connsiteY2-1490" fmla="*/ 962439 h 5200575"/>
              <a:gd name="connsiteX3-1491" fmla="*/ 1653665 w 4048838"/>
              <a:gd name="connsiteY3-1492" fmla="*/ 883635 h 5200575"/>
              <a:gd name="connsiteX4-1493" fmla="*/ 1772552 w 4048838"/>
              <a:gd name="connsiteY4-1494" fmla="*/ 962439 h 5200575"/>
              <a:gd name="connsiteX5-1495" fmla="*/ 1782316 w 4048838"/>
              <a:gd name="connsiteY5-1496" fmla="*/ 1010799 h 5200575"/>
              <a:gd name="connsiteX6-1497" fmla="*/ 1782316 w 4048838"/>
              <a:gd name="connsiteY6-1498" fmla="*/ 1597201 h 5200575"/>
              <a:gd name="connsiteX7-1499" fmla="*/ 1911343 w 4048838"/>
              <a:gd name="connsiteY7-1500" fmla="*/ 1726228 h 5200575"/>
              <a:gd name="connsiteX8-1501" fmla="*/ 1911342 w 4048838"/>
              <a:gd name="connsiteY8-1502" fmla="*/ 1726227 h 5200575"/>
              <a:gd name="connsiteX9-1503" fmla="*/ 2040369 w 4048838"/>
              <a:gd name="connsiteY9-1504" fmla="*/ 1597200 h 5200575"/>
              <a:gd name="connsiteX10-1505" fmla="*/ 2040370 w 4048838"/>
              <a:gd name="connsiteY10-1506" fmla="*/ 700238 h 5200575"/>
              <a:gd name="connsiteX11-1507" fmla="*/ 2050508 w 4048838"/>
              <a:gd name="connsiteY11-1508" fmla="*/ 650019 h 5200575"/>
              <a:gd name="connsiteX12-1509" fmla="*/ 2169396 w 4048838"/>
              <a:gd name="connsiteY12-1510" fmla="*/ 571215 h 5200575"/>
              <a:gd name="connsiteX13-1511" fmla="*/ 2288283 w 4048838"/>
              <a:gd name="connsiteY13-1512" fmla="*/ 650019 h 5200575"/>
              <a:gd name="connsiteX14-1513" fmla="*/ 2291881 w 4048838"/>
              <a:gd name="connsiteY14-1514" fmla="*/ 667838 h 5200575"/>
              <a:gd name="connsiteX15-1515" fmla="*/ 2291881 w 4048838"/>
              <a:gd name="connsiteY15-1516" fmla="*/ 976784 h 5200575"/>
              <a:gd name="connsiteX16-1517" fmla="*/ 2420908 w 4048838"/>
              <a:gd name="connsiteY16-1518" fmla="*/ 1105811 h 5200575"/>
              <a:gd name="connsiteX17-1519" fmla="*/ 2420907 w 4048838"/>
              <a:gd name="connsiteY17-1520" fmla="*/ 1105810 h 5200575"/>
              <a:gd name="connsiteX18-1521" fmla="*/ 2549934 w 4048838"/>
              <a:gd name="connsiteY18-1522" fmla="*/ 976783 h 5200575"/>
              <a:gd name="connsiteX19-1523" fmla="*/ 2549934 w 4048838"/>
              <a:gd name="connsiteY19-1524" fmla="*/ 930045 h 5200575"/>
              <a:gd name="connsiteX20-1525" fmla="*/ 2568603 w 4048838"/>
              <a:gd name="connsiteY20-1526" fmla="*/ 897503 h 5200575"/>
              <a:gd name="connsiteX21-1527" fmla="*/ 2645668 w 4048838"/>
              <a:gd name="connsiteY21-1528" fmla="*/ 851059 h 5200575"/>
              <a:gd name="connsiteX22-1529" fmla="*/ 2669148 w 4048838"/>
              <a:gd name="connsiteY22-1530" fmla="*/ 848692 h 5200575"/>
              <a:gd name="connsiteX23-1531" fmla="*/ 2669148 w 4048838"/>
              <a:gd name="connsiteY23-1532" fmla="*/ 847954 h 5200575"/>
              <a:gd name="connsiteX24-1533" fmla="*/ 2717218 w 4048838"/>
              <a:gd name="connsiteY24-1534" fmla="*/ 838250 h 5200575"/>
              <a:gd name="connsiteX25-1535" fmla="*/ 2796021 w 4048838"/>
              <a:gd name="connsiteY25-1536" fmla="*/ 719362 h 5200575"/>
              <a:gd name="connsiteX26-1537" fmla="*/ 2796021 w 4048838"/>
              <a:gd name="connsiteY26-1538" fmla="*/ 605378 h 5200575"/>
              <a:gd name="connsiteX27-1539" fmla="*/ 2804410 w 4048838"/>
              <a:gd name="connsiteY27-1540" fmla="*/ 563828 h 5200575"/>
              <a:gd name="connsiteX28-1541" fmla="*/ 2923297 w 4048838"/>
              <a:gd name="connsiteY28-1542" fmla="*/ 485024 h 5200575"/>
              <a:gd name="connsiteX29-1543" fmla="*/ 3042184 w 4048838"/>
              <a:gd name="connsiteY29-1544" fmla="*/ 563828 h 5200575"/>
              <a:gd name="connsiteX30-1545" fmla="*/ 3044374 w 4048838"/>
              <a:gd name="connsiteY30-1546" fmla="*/ 574673 h 5200575"/>
              <a:gd name="connsiteX31-1547" fmla="*/ 3044374 w 4048838"/>
              <a:gd name="connsiteY31-1548" fmla="*/ 728076 h 5200575"/>
              <a:gd name="connsiteX32-1549" fmla="*/ 3123177 w 4048838"/>
              <a:gd name="connsiteY32-1550" fmla="*/ 846964 h 5200575"/>
              <a:gd name="connsiteX33-1551" fmla="*/ 3171247 w 4048838"/>
              <a:gd name="connsiteY33-1552" fmla="*/ 856668 h 5200575"/>
              <a:gd name="connsiteX34-1553" fmla="*/ 3171247 w 4048838"/>
              <a:gd name="connsiteY34-1554" fmla="*/ 857406 h 5200575"/>
              <a:gd name="connsiteX35-1555" fmla="*/ 3194727 w 4048838"/>
              <a:gd name="connsiteY35-1556" fmla="*/ 859773 h 5200575"/>
              <a:gd name="connsiteX36-1557" fmla="*/ 3294455 w 4048838"/>
              <a:gd name="connsiteY36-1558" fmla="*/ 945722 h 5200575"/>
              <a:gd name="connsiteX37-1559" fmla="*/ 3296659 w 4048838"/>
              <a:gd name="connsiteY37-1560" fmla="*/ 958212 h 5200575"/>
              <a:gd name="connsiteX38-1561" fmla="*/ 3296659 w 4048838"/>
              <a:gd name="connsiteY38-1562" fmla="*/ 1092120 h 5200575"/>
              <a:gd name="connsiteX39-1563" fmla="*/ 3425686 w 4048838"/>
              <a:gd name="connsiteY39-1564" fmla="*/ 1221147 h 5200575"/>
              <a:gd name="connsiteX40-1565" fmla="*/ 3425685 w 4048838"/>
              <a:gd name="connsiteY40-1566" fmla="*/ 1221146 h 5200575"/>
              <a:gd name="connsiteX41-1567" fmla="*/ 3554712 w 4048838"/>
              <a:gd name="connsiteY41-1568" fmla="*/ 1092119 h 5200575"/>
              <a:gd name="connsiteX42-1569" fmla="*/ 3554712 w 4048838"/>
              <a:gd name="connsiteY42-1570" fmla="*/ 726865 h 5200575"/>
              <a:gd name="connsiteX43-1571" fmla="*/ 3556916 w 4048838"/>
              <a:gd name="connsiteY43-1572" fmla="*/ 714375 h 5200575"/>
              <a:gd name="connsiteX44-1573" fmla="*/ 3656645 w 4048838"/>
              <a:gd name="connsiteY44-1574" fmla="*/ 628426 h 5200575"/>
              <a:gd name="connsiteX45-1575" fmla="*/ 3680125 w 4048838"/>
              <a:gd name="connsiteY45-1576" fmla="*/ 626059 h 5200575"/>
              <a:gd name="connsiteX46-1577" fmla="*/ 3680125 w 4048838"/>
              <a:gd name="connsiteY46-1578" fmla="*/ 625321 h 5200575"/>
              <a:gd name="connsiteX47-1579" fmla="*/ 3728195 w 4048838"/>
              <a:gd name="connsiteY47-1580" fmla="*/ 615617 h 5200575"/>
              <a:gd name="connsiteX48-1581" fmla="*/ 3806998 w 4048838"/>
              <a:gd name="connsiteY48-1582" fmla="*/ 496729 h 5200575"/>
              <a:gd name="connsiteX49-1583" fmla="*/ 3806998 w 4048838"/>
              <a:gd name="connsiteY49-1584" fmla="*/ 120354 h 5200575"/>
              <a:gd name="connsiteX50-1585" fmla="*/ 3815387 w 4048838"/>
              <a:gd name="connsiteY50-1586" fmla="*/ 78804 h 5200575"/>
              <a:gd name="connsiteX51-1587" fmla="*/ 3934274 w 4048838"/>
              <a:gd name="connsiteY51-1588" fmla="*/ 0 h 5200575"/>
              <a:gd name="connsiteX52-1589" fmla="*/ 4033837 w 4048838"/>
              <a:gd name="connsiteY52-1590" fmla="*/ 46954 h 5200575"/>
              <a:gd name="connsiteX53-1591" fmla="*/ 4047851 w 4048838"/>
              <a:gd name="connsiteY53-1592" fmla="*/ 70052 h 5200575"/>
              <a:gd name="connsiteX54-1593" fmla="*/ 4047851 w 4048838"/>
              <a:gd name="connsiteY54-1594" fmla="*/ 1915988 h 5200575"/>
              <a:gd name="connsiteX55-1595" fmla="*/ 4048838 w 4048838"/>
              <a:gd name="connsiteY55-1596" fmla="*/ 1915988 h 5200575"/>
              <a:gd name="connsiteX56-1597" fmla="*/ 4048838 w 4048838"/>
              <a:gd name="connsiteY56-1598" fmla="*/ 2992458 h 5200575"/>
              <a:gd name="connsiteX57-1599" fmla="*/ 3970035 w 4048838"/>
              <a:gd name="connsiteY57-1600" fmla="*/ 3111346 h 5200575"/>
              <a:gd name="connsiteX58-1601" fmla="*/ 3921965 w 4048838"/>
              <a:gd name="connsiteY58-1602" fmla="*/ 3121050 h 5200575"/>
              <a:gd name="connsiteX59-1603" fmla="*/ 3921965 w 4048838"/>
              <a:gd name="connsiteY59-1604" fmla="*/ 3121788 h 5200575"/>
              <a:gd name="connsiteX60-1605" fmla="*/ 3898485 w 4048838"/>
              <a:gd name="connsiteY60-1606" fmla="*/ 3124155 h 5200575"/>
              <a:gd name="connsiteX61-1607" fmla="*/ 3821421 w 4048838"/>
              <a:gd name="connsiteY61-1608" fmla="*/ 3170599 h 5200575"/>
              <a:gd name="connsiteX62-1609" fmla="*/ 3800256 w 4048838"/>
              <a:gd name="connsiteY62-1610" fmla="*/ 3207490 h 5200575"/>
              <a:gd name="connsiteX63-1611" fmla="*/ 3800256 w 4048838"/>
              <a:gd name="connsiteY63-1612" fmla="*/ 3270804 h 5200575"/>
              <a:gd name="connsiteX64-1613" fmla="*/ 3721453 w 4048838"/>
              <a:gd name="connsiteY64-1614" fmla="*/ 3389692 h 5200575"/>
              <a:gd name="connsiteX65-1615" fmla="*/ 3673383 w 4048838"/>
              <a:gd name="connsiteY65-1616" fmla="*/ 3399396 h 5200575"/>
              <a:gd name="connsiteX66-1617" fmla="*/ 3673383 w 4048838"/>
              <a:gd name="connsiteY66-1618" fmla="*/ 3400134 h 5200575"/>
              <a:gd name="connsiteX67-1619" fmla="*/ 3649903 w 4048838"/>
              <a:gd name="connsiteY67-1620" fmla="*/ 3402501 h 5200575"/>
              <a:gd name="connsiteX68-1621" fmla="*/ 3550174 w 4048838"/>
              <a:gd name="connsiteY68-1622" fmla="*/ 3488450 h 5200575"/>
              <a:gd name="connsiteX69-1623" fmla="*/ 3550154 w 4048838"/>
              <a:gd name="connsiteY69-1624" fmla="*/ 3488563 h 5200575"/>
              <a:gd name="connsiteX70-1625" fmla="*/ 3550154 w 4048838"/>
              <a:gd name="connsiteY70-1626" fmla="*/ 4048356 h 5200575"/>
              <a:gd name="connsiteX71-1627" fmla="*/ 3471351 w 4048838"/>
              <a:gd name="connsiteY71-1628" fmla="*/ 4167244 h 5200575"/>
              <a:gd name="connsiteX72-1629" fmla="*/ 3423281 w 4048838"/>
              <a:gd name="connsiteY72-1630" fmla="*/ 4176948 h 5200575"/>
              <a:gd name="connsiteX73-1631" fmla="*/ 3423281 w 4048838"/>
              <a:gd name="connsiteY73-1632" fmla="*/ 4177686 h 5200575"/>
              <a:gd name="connsiteX74-1633" fmla="*/ 3399801 w 4048838"/>
              <a:gd name="connsiteY74-1634" fmla="*/ 4180053 h 5200575"/>
              <a:gd name="connsiteX75-1635" fmla="*/ 3300072 w 4048838"/>
              <a:gd name="connsiteY75-1636" fmla="*/ 4266002 h 5200575"/>
              <a:gd name="connsiteX76-1637" fmla="*/ 3299821 w 4048838"/>
              <a:gd name="connsiteY76-1638" fmla="*/ 4267425 h 5200575"/>
              <a:gd name="connsiteX77-1639" fmla="*/ 3299821 w 4048838"/>
              <a:gd name="connsiteY77-1640" fmla="*/ 4535750 h 5200575"/>
              <a:gd name="connsiteX78-1641" fmla="*/ 3170794 w 4048838"/>
              <a:gd name="connsiteY78-1642" fmla="*/ 4664777 h 5200575"/>
              <a:gd name="connsiteX79-1643" fmla="*/ 3170795 w 4048838"/>
              <a:gd name="connsiteY79-1644" fmla="*/ 4664776 h 5200575"/>
              <a:gd name="connsiteX80-1645" fmla="*/ 3041768 w 4048838"/>
              <a:gd name="connsiteY80-1646" fmla="*/ 4535749 h 5200575"/>
              <a:gd name="connsiteX81-1647" fmla="*/ 3041768 w 4048838"/>
              <a:gd name="connsiteY81-1648" fmla="*/ 4255730 h 5200575"/>
              <a:gd name="connsiteX82-1649" fmla="*/ 3039765 w 4048838"/>
              <a:gd name="connsiteY82-1650" fmla="*/ 4244379 h 5200575"/>
              <a:gd name="connsiteX83-1651" fmla="*/ 2940036 w 4048838"/>
              <a:gd name="connsiteY83-1652" fmla="*/ 4158430 h 5200575"/>
              <a:gd name="connsiteX84-1653" fmla="*/ 2916556 w 4048838"/>
              <a:gd name="connsiteY84-1654" fmla="*/ 4156063 h 5200575"/>
              <a:gd name="connsiteX85-1655" fmla="*/ 2916556 w 4048838"/>
              <a:gd name="connsiteY85-1656" fmla="*/ 4155325 h 5200575"/>
              <a:gd name="connsiteX86-1657" fmla="*/ 2868486 w 4048838"/>
              <a:gd name="connsiteY86-1658" fmla="*/ 4145621 h 5200575"/>
              <a:gd name="connsiteX87-1659" fmla="*/ 2789683 w 4048838"/>
              <a:gd name="connsiteY87-1660" fmla="*/ 4026733 h 5200575"/>
              <a:gd name="connsiteX88-1661" fmla="*/ 2789683 w 4048838"/>
              <a:gd name="connsiteY88-1662" fmla="*/ 3936603 h 5200575"/>
              <a:gd name="connsiteX89-1663" fmla="*/ 2781294 w 4048838"/>
              <a:gd name="connsiteY89-1664" fmla="*/ 3895053 h 5200575"/>
              <a:gd name="connsiteX90-1665" fmla="*/ 2662407 w 4048838"/>
              <a:gd name="connsiteY90-1666" fmla="*/ 3816249 h 5200575"/>
              <a:gd name="connsiteX91-1667" fmla="*/ 2543520 w 4048838"/>
              <a:gd name="connsiteY91-1668" fmla="*/ 3895053 h 5200575"/>
              <a:gd name="connsiteX92-1669" fmla="*/ 2541330 w 4048838"/>
              <a:gd name="connsiteY92-1670" fmla="*/ 3905897 h 5200575"/>
              <a:gd name="connsiteX93-1671" fmla="*/ 2541330 w 4048838"/>
              <a:gd name="connsiteY93-1672" fmla="*/ 4146767 h 5200575"/>
              <a:gd name="connsiteX94-1673" fmla="*/ 2462527 w 4048838"/>
              <a:gd name="connsiteY94-1674" fmla="*/ 4265655 h 5200575"/>
              <a:gd name="connsiteX95-1675" fmla="*/ 2414457 w 4048838"/>
              <a:gd name="connsiteY95-1676" fmla="*/ 4275359 h 5200575"/>
              <a:gd name="connsiteX96-1677" fmla="*/ 2414457 w 4048838"/>
              <a:gd name="connsiteY96-1678" fmla="*/ 4276097 h 5200575"/>
              <a:gd name="connsiteX97-1679" fmla="*/ 2390977 w 4048838"/>
              <a:gd name="connsiteY97-1680" fmla="*/ 4278464 h 5200575"/>
              <a:gd name="connsiteX98-1681" fmla="*/ 2291248 w 4048838"/>
              <a:gd name="connsiteY98-1682" fmla="*/ 4364413 h 5200575"/>
              <a:gd name="connsiteX99-1683" fmla="*/ 2290996 w 4048838"/>
              <a:gd name="connsiteY99-1684" fmla="*/ 4365842 h 5200575"/>
              <a:gd name="connsiteX100-1685" fmla="*/ 2290996 w 4048838"/>
              <a:gd name="connsiteY100-1686" fmla="*/ 4470483 h 5200575"/>
              <a:gd name="connsiteX101-1687" fmla="*/ 2161969 w 4048838"/>
              <a:gd name="connsiteY101-1688" fmla="*/ 4599510 h 5200575"/>
              <a:gd name="connsiteX102-1689" fmla="*/ 2161970 w 4048838"/>
              <a:gd name="connsiteY102-1690" fmla="*/ 4599509 h 5200575"/>
              <a:gd name="connsiteX103-1691" fmla="*/ 2032943 w 4048838"/>
              <a:gd name="connsiteY103-1692" fmla="*/ 4470482 h 5200575"/>
              <a:gd name="connsiteX104-1693" fmla="*/ 2032942 w 4048838"/>
              <a:gd name="connsiteY104-1694" fmla="*/ 4487005 h 5200575"/>
              <a:gd name="connsiteX105-1695" fmla="*/ 2022804 w 4048838"/>
              <a:gd name="connsiteY105-1696" fmla="*/ 4436786 h 5200575"/>
              <a:gd name="connsiteX106-1697" fmla="*/ 1903916 w 4048838"/>
              <a:gd name="connsiteY106-1698" fmla="*/ 4357982 h 5200575"/>
              <a:gd name="connsiteX107-1699" fmla="*/ 1785029 w 4048838"/>
              <a:gd name="connsiteY107-1700" fmla="*/ 4436786 h 5200575"/>
              <a:gd name="connsiteX108-1701" fmla="*/ 1775265 w 4048838"/>
              <a:gd name="connsiteY108-1702" fmla="*/ 4485146 h 5200575"/>
              <a:gd name="connsiteX109-1703" fmla="*/ 1775265 w 4048838"/>
              <a:gd name="connsiteY109-1704" fmla="*/ 5071548 h 5200575"/>
              <a:gd name="connsiteX110-1705" fmla="*/ 1646238 w 4048838"/>
              <a:gd name="connsiteY110-1706" fmla="*/ 5200575 h 5200575"/>
              <a:gd name="connsiteX111-1707" fmla="*/ 1646239 w 4048838"/>
              <a:gd name="connsiteY111-1708" fmla="*/ 5200574 h 5200575"/>
              <a:gd name="connsiteX112-1709" fmla="*/ 1517212 w 4048838"/>
              <a:gd name="connsiteY112-1710" fmla="*/ 5071547 h 5200575"/>
              <a:gd name="connsiteX113-1711" fmla="*/ 1517212 w 4048838"/>
              <a:gd name="connsiteY113-1712" fmla="*/ 1915988 h 5200575"/>
              <a:gd name="connsiteX114-1713" fmla="*/ 1517211 w 4048838"/>
              <a:gd name="connsiteY114-1714" fmla="*/ 4174585 h 5200575"/>
              <a:gd name="connsiteX115-1715" fmla="*/ 1507073 w 4048838"/>
              <a:gd name="connsiteY115-1716" fmla="*/ 4124366 h 5200575"/>
              <a:gd name="connsiteX116-1717" fmla="*/ 1388185 w 4048838"/>
              <a:gd name="connsiteY116-1718" fmla="*/ 4045562 h 5200575"/>
              <a:gd name="connsiteX117-1719" fmla="*/ 1269298 w 4048838"/>
              <a:gd name="connsiteY117-1720" fmla="*/ 4124366 h 5200575"/>
              <a:gd name="connsiteX118-1721" fmla="*/ 1265700 w 4048838"/>
              <a:gd name="connsiteY118-1722" fmla="*/ 4142185 h 5200575"/>
              <a:gd name="connsiteX119-1723" fmla="*/ 1265700 w 4048838"/>
              <a:gd name="connsiteY119-1724" fmla="*/ 4451131 h 5200575"/>
              <a:gd name="connsiteX120-1725" fmla="*/ 1136673 w 4048838"/>
              <a:gd name="connsiteY120-1726" fmla="*/ 4580158 h 5200575"/>
              <a:gd name="connsiteX121-1727" fmla="*/ 1136674 w 4048838"/>
              <a:gd name="connsiteY121-1728" fmla="*/ 4580157 h 5200575"/>
              <a:gd name="connsiteX122-1729" fmla="*/ 1007647 w 4048838"/>
              <a:gd name="connsiteY122-1730" fmla="*/ 4451130 h 5200575"/>
              <a:gd name="connsiteX123-1731" fmla="*/ 1007647 w 4048838"/>
              <a:gd name="connsiteY123-1732" fmla="*/ 4404392 h 5200575"/>
              <a:gd name="connsiteX124-1733" fmla="*/ 988978 w 4048838"/>
              <a:gd name="connsiteY124-1734" fmla="*/ 4371850 h 5200575"/>
              <a:gd name="connsiteX125-1735" fmla="*/ 911913 w 4048838"/>
              <a:gd name="connsiteY125-1736" fmla="*/ 4325406 h 5200575"/>
              <a:gd name="connsiteX126-1737" fmla="*/ 888433 w 4048838"/>
              <a:gd name="connsiteY126-1738" fmla="*/ 4323039 h 5200575"/>
              <a:gd name="connsiteX127-1739" fmla="*/ 888433 w 4048838"/>
              <a:gd name="connsiteY127-1740" fmla="*/ 4322301 h 5200575"/>
              <a:gd name="connsiteX128-1741" fmla="*/ 840363 w 4048838"/>
              <a:gd name="connsiteY128-1742" fmla="*/ 4312597 h 5200575"/>
              <a:gd name="connsiteX129-1743" fmla="*/ 761560 w 4048838"/>
              <a:gd name="connsiteY129-1744" fmla="*/ 4193709 h 5200575"/>
              <a:gd name="connsiteX130-1745" fmla="*/ 761560 w 4048838"/>
              <a:gd name="connsiteY130-1746" fmla="*/ 4079725 h 5200575"/>
              <a:gd name="connsiteX131-1747" fmla="*/ 753171 w 4048838"/>
              <a:gd name="connsiteY131-1748" fmla="*/ 4038175 h 5200575"/>
              <a:gd name="connsiteX132-1749" fmla="*/ 634284 w 4048838"/>
              <a:gd name="connsiteY132-1750" fmla="*/ 3959371 h 5200575"/>
              <a:gd name="connsiteX133-1751" fmla="*/ 515397 w 4048838"/>
              <a:gd name="connsiteY133-1752" fmla="*/ 4038175 h 5200575"/>
              <a:gd name="connsiteX134-1753" fmla="*/ 513207 w 4048838"/>
              <a:gd name="connsiteY134-1754" fmla="*/ 4049020 h 5200575"/>
              <a:gd name="connsiteX135-1755" fmla="*/ 513207 w 4048838"/>
              <a:gd name="connsiteY135-1756" fmla="*/ 4202423 h 5200575"/>
              <a:gd name="connsiteX136-1757" fmla="*/ 434404 w 4048838"/>
              <a:gd name="connsiteY136-1758" fmla="*/ 4321311 h 5200575"/>
              <a:gd name="connsiteX137-1759" fmla="*/ 386334 w 4048838"/>
              <a:gd name="connsiteY137-1760" fmla="*/ 4331015 h 5200575"/>
              <a:gd name="connsiteX138-1761" fmla="*/ 386334 w 4048838"/>
              <a:gd name="connsiteY138-1762" fmla="*/ 4331753 h 5200575"/>
              <a:gd name="connsiteX139-1763" fmla="*/ 362854 w 4048838"/>
              <a:gd name="connsiteY139-1764" fmla="*/ 4334120 h 5200575"/>
              <a:gd name="connsiteX140-1765" fmla="*/ 263125 w 4048838"/>
              <a:gd name="connsiteY140-1766" fmla="*/ 4420069 h 5200575"/>
              <a:gd name="connsiteX141-1767" fmla="*/ 260921 w 4048838"/>
              <a:gd name="connsiteY141-1768" fmla="*/ 4432559 h 5200575"/>
              <a:gd name="connsiteX142-1769" fmla="*/ 260921 w 4048838"/>
              <a:gd name="connsiteY142-1770" fmla="*/ 4566467 h 5200575"/>
              <a:gd name="connsiteX143-1771" fmla="*/ 131894 w 4048838"/>
              <a:gd name="connsiteY143-1772" fmla="*/ 4695494 h 5200575"/>
              <a:gd name="connsiteX144-1773" fmla="*/ 131895 w 4048838"/>
              <a:gd name="connsiteY144-1774" fmla="*/ 4695493 h 5200575"/>
              <a:gd name="connsiteX145-1775" fmla="*/ 2868 w 4048838"/>
              <a:gd name="connsiteY145-1776" fmla="*/ 4566466 h 5200575"/>
              <a:gd name="connsiteX146-1777" fmla="*/ 2868 w 4048838"/>
              <a:gd name="connsiteY146-1778" fmla="*/ 4201212 h 5200575"/>
              <a:gd name="connsiteX147-1779" fmla="*/ 664 w 4048838"/>
              <a:gd name="connsiteY147-1780" fmla="*/ 4188722 h 5200575"/>
              <a:gd name="connsiteX148-1781" fmla="*/ 0 w 4048838"/>
              <a:gd name="connsiteY148-1782" fmla="*/ 4187443 h 5200575"/>
              <a:gd name="connsiteX149-1783" fmla="*/ 0 w 4048838"/>
              <a:gd name="connsiteY149-1784" fmla="*/ 693683 h 5200575"/>
              <a:gd name="connsiteX150-1785" fmla="*/ 90123 w 4048838"/>
              <a:gd name="connsiteY150-1786" fmla="*/ 693683 h 5200575"/>
              <a:gd name="connsiteX151-1787" fmla="*/ 134300 w 4048838"/>
              <a:gd name="connsiteY151-1788" fmla="*/ 702601 h 5200575"/>
              <a:gd name="connsiteX152-1789" fmla="*/ 134300 w 4048838"/>
              <a:gd name="connsiteY152-1790" fmla="*/ 703339 h 5200575"/>
              <a:gd name="connsiteX153-1791" fmla="*/ 157780 w 4048838"/>
              <a:gd name="connsiteY153-1792" fmla="*/ 705706 h 5200575"/>
              <a:gd name="connsiteX154-1793" fmla="*/ 257509 w 4048838"/>
              <a:gd name="connsiteY154-1794" fmla="*/ 791655 h 5200575"/>
              <a:gd name="connsiteX155-1795" fmla="*/ 257760 w 4048838"/>
              <a:gd name="connsiteY155-1796" fmla="*/ 793078 h 5200575"/>
              <a:gd name="connsiteX156-1797" fmla="*/ 257760 w 4048838"/>
              <a:gd name="connsiteY156-1798" fmla="*/ 1061403 h 5200575"/>
              <a:gd name="connsiteX157-1799" fmla="*/ 386787 w 4048838"/>
              <a:gd name="connsiteY157-1800" fmla="*/ 1190430 h 5200575"/>
              <a:gd name="connsiteX158-1801" fmla="*/ 386786 w 4048838"/>
              <a:gd name="connsiteY158-1802" fmla="*/ 1190429 h 5200575"/>
              <a:gd name="connsiteX159-1803" fmla="*/ 515813 w 4048838"/>
              <a:gd name="connsiteY159-1804" fmla="*/ 1061402 h 5200575"/>
              <a:gd name="connsiteX160-1805" fmla="*/ 515813 w 4048838"/>
              <a:gd name="connsiteY160-1806" fmla="*/ 781383 h 5200575"/>
              <a:gd name="connsiteX161-1807" fmla="*/ 517816 w 4048838"/>
              <a:gd name="connsiteY161-1808" fmla="*/ 770032 h 5200575"/>
              <a:gd name="connsiteX162-1809" fmla="*/ 617545 w 4048838"/>
              <a:gd name="connsiteY162-1810" fmla="*/ 684083 h 5200575"/>
              <a:gd name="connsiteX163-1811" fmla="*/ 641025 w 4048838"/>
              <a:gd name="connsiteY163-1812" fmla="*/ 681716 h 5200575"/>
              <a:gd name="connsiteX164-1813" fmla="*/ 641025 w 4048838"/>
              <a:gd name="connsiteY164-1814" fmla="*/ 680978 h 5200575"/>
              <a:gd name="connsiteX165-1815" fmla="*/ 689095 w 4048838"/>
              <a:gd name="connsiteY165-1816" fmla="*/ 671274 h 5200575"/>
              <a:gd name="connsiteX166-1817" fmla="*/ 767898 w 4048838"/>
              <a:gd name="connsiteY166-1818" fmla="*/ 552386 h 5200575"/>
              <a:gd name="connsiteX167-1819" fmla="*/ 767898 w 4048838"/>
              <a:gd name="connsiteY167-1820" fmla="*/ 462256 h 5200575"/>
              <a:gd name="connsiteX168-1821" fmla="*/ 776287 w 4048838"/>
              <a:gd name="connsiteY168-1822" fmla="*/ 420706 h 5200575"/>
              <a:gd name="connsiteX169-1823" fmla="*/ 895174 w 4048838"/>
              <a:gd name="connsiteY169-1824" fmla="*/ 341902 h 5200575"/>
              <a:gd name="connsiteX170-1825" fmla="*/ 1014061 w 4048838"/>
              <a:gd name="connsiteY170-1826" fmla="*/ 420706 h 5200575"/>
              <a:gd name="connsiteX171-1827" fmla="*/ 1016251 w 4048838"/>
              <a:gd name="connsiteY171-1828" fmla="*/ 431550 h 5200575"/>
              <a:gd name="connsiteX172-1829" fmla="*/ 1016251 w 4048838"/>
              <a:gd name="connsiteY172-1830" fmla="*/ 672420 h 5200575"/>
              <a:gd name="connsiteX173-1831" fmla="*/ 1095054 w 4048838"/>
              <a:gd name="connsiteY173-1832" fmla="*/ 791308 h 5200575"/>
              <a:gd name="connsiteX174-1833" fmla="*/ 1143124 w 4048838"/>
              <a:gd name="connsiteY174-1834" fmla="*/ 801012 h 5200575"/>
              <a:gd name="connsiteX175-1835" fmla="*/ 1143124 w 4048838"/>
              <a:gd name="connsiteY175-1836" fmla="*/ 801750 h 5200575"/>
              <a:gd name="connsiteX176-1837" fmla="*/ 1166604 w 4048838"/>
              <a:gd name="connsiteY176-1838" fmla="*/ 804117 h 5200575"/>
              <a:gd name="connsiteX177-1839" fmla="*/ 1266333 w 4048838"/>
              <a:gd name="connsiteY177-1840" fmla="*/ 890066 h 5200575"/>
              <a:gd name="connsiteX178-1841" fmla="*/ 1266585 w 4048838"/>
              <a:gd name="connsiteY178-1842" fmla="*/ 891495 h 5200575"/>
              <a:gd name="connsiteX179-1843" fmla="*/ 1266585 w 4048838"/>
              <a:gd name="connsiteY179-1844" fmla="*/ 996136 h 5200575"/>
              <a:gd name="connsiteX180-1845" fmla="*/ 1395612 w 4048838"/>
              <a:gd name="connsiteY180-1846" fmla="*/ 1125163 h 5200575"/>
              <a:gd name="connsiteX181-1847" fmla="*/ 1395611 w 4048838"/>
              <a:gd name="connsiteY181-1848" fmla="*/ 1125162 h 5200575"/>
              <a:gd name="connsiteX182-1849" fmla="*/ 1524638 w 4048838"/>
              <a:gd name="connsiteY182-1850" fmla="*/ 996135 h 5200575"/>
              <a:gd name="connsiteX0-1851" fmla="*/ 1524638 w 4048838"/>
              <a:gd name="connsiteY0-1852" fmla="*/ 996135 h 5200575"/>
              <a:gd name="connsiteX1-1853" fmla="*/ 1524639 w 4048838"/>
              <a:gd name="connsiteY1-1854" fmla="*/ 1012658 h 5200575"/>
              <a:gd name="connsiteX2-1855" fmla="*/ 1534777 w 4048838"/>
              <a:gd name="connsiteY2-1856" fmla="*/ 962439 h 5200575"/>
              <a:gd name="connsiteX3-1857" fmla="*/ 1653665 w 4048838"/>
              <a:gd name="connsiteY3-1858" fmla="*/ 883635 h 5200575"/>
              <a:gd name="connsiteX4-1859" fmla="*/ 1772552 w 4048838"/>
              <a:gd name="connsiteY4-1860" fmla="*/ 962439 h 5200575"/>
              <a:gd name="connsiteX5-1861" fmla="*/ 1782316 w 4048838"/>
              <a:gd name="connsiteY5-1862" fmla="*/ 1010799 h 5200575"/>
              <a:gd name="connsiteX6-1863" fmla="*/ 1782316 w 4048838"/>
              <a:gd name="connsiteY6-1864" fmla="*/ 1597201 h 5200575"/>
              <a:gd name="connsiteX7-1865" fmla="*/ 1911343 w 4048838"/>
              <a:gd name="connsiteY7-1866" fmla="*/ 1726228 h 5200575"/>
              <a:gd name="connsiteX8-1867" fmla="*/ 1911342 w 4048838"/>
              <a:gd name="connsiteY8-1868" fmla="*/ 1726227 h 5200575"/>
              <a:gd name="connsiteX9-1869" fmla="*/ 2040369 w 4048838"/>
              <a:gd name="connsiteY9-1870" fmla="*/ 1597200 h 5200575"/>
              <a:gd name="connsiteX10-1871" fmla="*/ 2040370 w 4048838"/>
              <a:gd name="connsiteY10-1872" fmla="*/ 700238 h 5200575"/>
              <a:gd name="connsiteX11-1873" fmla="*/ 2050508 w 4048838"/>
              <a:gd name="connsiteY11-1874" fmla="*/ 650019 h 5200575"/>
              <a:gd name="connsiteX12-1875" fmla="*/ 2169396 w 4048838"/>
              <a:gd name="connsiteY12-1876" fmla="*/ 571215 h 5200575"/>
              <a:gd name="connsiteX13-1877" fmla="*/ 2288283 w 4048838"/>
              <a:gd name="connsiteY13-1878" fmla="*/ 650019 h 5200575"/>
              <a:gd name="connsiteX14-1879" fmla="*/ 2291881 w 4048838"/>
              <a:gd name="connsiteY14-1880" fmla="*/ 667838 h 5200575"/>
              <a:gd name="connsiteX15-1881" fmla="*/ 2291881 w 4048838"/>
              <a:gd name="connsiteY15-1882" fmla="*/ 976784 h 5200575"/>
              <a:gd name="connsiteX16-1883" fmla="*/ 2420908 w 4048838"/>
              <a:gd name="connsiteY16-1884" fmla="*/ 1105811 h 5200575"/>
              <a:gd name="connsiteX17-1885" fmla="*/ 2420907 w 4048838"/>
              <a:gd name="connsiteY17-1886" fmla="*/ 1105810 h 5200575"/>
              <a:gd name="connsiteX18-1887" fmla="*/ 2549934 w 4048838"/>
              <a:gd name="connsiteY18-1888" fmla="*/ 976783 h 5200575"/>
              <a:gd name="connsiteX19-1889" fmla="*/ 2549934 w 4048838"/>
              <a:gd name="connsiteY19-1890" fmla="*/ 930045 h 5200575"/>
              <a:gd name="connsiteX20-1891" fmla="*/ 2568603 w 4048838"/>
              <a:gd name="connsiteY20-1892" fmla="*/ 897503 h 5200575"/>
              <a:gd name="connsiteX21-1893" fmla="*/ 2645668 w 4048838"/>
              <a:gd name="connsiteY21-1894" fmla="*/ 851059 h 5200575"/>
              <a:gd name="connsiteX22-1895" fmla="*/ 2669148 w 4048838"/>
              <a:gd name="connsiteY22-1896" fmla="*/ 848692 h 5200575"/>
              <a:gd name="connsiteX23-1897" fmla="*/ 2669148 w 4048838"/>
              <a:gd name="connsiteY23-1898" fmla="*/ 847954 h 5200575"/>
              <a:gd name="connsiteX24-1899" fmla="*/ 2717218 w 4048838"/>
              <a:gd name="connsiteY24-1900" fmla="*/ 838250 h 5200575"/>
              <a:gd name="connsiteX25-1901" fmla="*/ 2796021 w 4048838"/>
              <a:gd name="connsiteY25-1902" fmla="*/ 719362 h 5200575"/>
              <a:gd name="connsiteX26-1903" fmla="*/ 2796021 w 4048838"/>
              <a:gd name="connsiteY26-1904" fmla="*/ 605378 h 5200575"/>
              <a:gd name="connsiteX27-1905" fmla="*/ 2804410 w 4048838"/>
              <a:gd name="connsiteY27-1906" fmla="*/ 563828 h 5200575"/>
              <a:gd name="connsiteX28-1907" fmla="*/ 2923297 w 4048838"/>
              <a:gd name="connsiteY28-1908" fmla="*/ 485024 h 5200575"/>
              <a:gd name="connsiteX29-1909" fmla="*/ 3042184 w 4048838"/>
              <a:gd name="connsiteY29-1910" fmla="*/ 563828 h 5200575"/>
              <a:gd name="connsiteX30-1911" fmla="*/ 3044374 w 4048838"/>
              <a:gd name="connsiteY30-1912" fmla="*/ 574673 h 5200575"/>
              <a:gd name="connsiteX31-1913" fmla="*/ 3044374 w 4048838"/>
              <a:gd name="connsiteY31-1914" fmla="*/ 728076 h 5200575"/>
              <a:gd name="connsiteX32-1915" fmla="*/ 3123177 w 4048838"/>
              <a:gd name="connsiteY32-1916" fmla="*/ 846964 h 5200575"/>
              <a:gd name="connsiteX33-1917" fmla="*/ 3171247 w 4048838"/>
              <a:gd name="connsiteY33-1918" fmla="*/ 856668 h 5200575"/>
              <a:gd name="connsiteX34-1919" fmla="*/ 3171247 w 4048838"/>
              <a:gd name="connsiteY34-1920" fmla="*/ 857406 h 5200575"/>
              <a:gd name="connsiteX35-1921" fmla="*/ 3194727 w 4048838"/>
              <a:gd name="connsiteY35-1922" fmla="*/ 859773 h 5200575"/>
              <a:gd name="connsiteX36-1923" fmla="*/ 3294455 w 4048838"/>
              <a:gd name="connsiteY36-1924" fmla="*/ 945722 h 5200575"/>
              <a:gd name="connsiteX37-1925" fmla="*/ 3296659 w 4048838"/>
              <a:gd name="connsiteY37-1926" fmla="*/ 958212 h 5200575"/>
              <a:gd name="connsiteX38-1927" fmla="*/ 3296659 w 4048838"/>
              <a:gd name="connsiteY38-1928" fmla="*/ 1092120 h 5200575"/>
              <a:gd name="connsiteX39-1929" fmla="*/ 3425686 w 4048838"/>
              <a:gd name="connsiteY39-1930" fmla="*/ 1221147 h 5200575"/>
              <a:gd name="connsiteX40-1931" fmla="*/ 3425685 w 4048838"/>
              <a:gd name="connsiteY40-1932" fmla="*/ 1221146 h 5200575"/>
              <a:gd name="connsiteX41-1933" fmla="*/ 3554712 w 4048838"/>
              <a:gd name="connsiteY41-1934" fmla="*/ 1092119 h 5200575"/>
              <a:gd name="connsiteX42-1935" fmla="*/ 3554712 w 4048838"/>
              <a:gd name="connsiteY42-1936" fmla="*/ 726865 h 5200575"/>
              <a:gd name="connsiteX43-1937" fmla="*/ 3556916 w 4048838"/>
              <a:gd name="connsiteY43-1938" fmla="*/ 714375 h 5200575"/>
              <a:gd name="connsiteX44-1939" fmla="*/ 3656645 w 4048838"/>
              <a:gd name="connsiteY44-1940" fmla="*/ 628426 h 5200575"/>
              <a:gd name="connsiteX45-1941" fmla="*/ 3680125 w 4048838"/>
              <a:gd name="connsiteY45-1942" fmla="*/ 626059 h 5200575"/>
              <a:gd name="connsiteX46-1943" fmla="*/ 3680125 w 4048838"/>
              <a:gd name="connsiteY46-1944" fmla="*/ 625321 h 5200575"/>
              <a:gd name="connsiteX47-1945" fmla="*/ 3728195 w 4048838"/>
              <a:gd name="connsiteY47-1946" fmla="*/ 615617 h 5200575"/>
              <a:gd name="connsiteX48-1947" fmla="*/ 3806998 w 4048838"/>
              <a:gd name="connsiteY48-1948" fmla="*/ 496729 h 5200575"/>
              <a:gd name="connsiteX49-1949" fmla="*/ 3806998 w 4048838"/>
              <a:gd name="connsiteY49-1950" fmla="*/ 120354 h 5200575"/>
              <a:gd name="connsiteX50-1951" fmla="*/ 3815387 w 4048838"/>
              <a:gd name="connsiteY50-1952" fmla="*/ 78804 h 5200575"/>
              <a:gd name="connsiteX51-1953" fmla="*/ 3934274 w 4048838"/>
              <a:gd name="connsiteY51-1954" fmla="*/ 0 h 5200575"/>
              <a:gd name="connsiteX52-1955" fmla="*/ 4033837 w 4048838"/>
              <a:gd name="connsiteY52-1956" fmla="*/ 46954 h 5200575"/>
              <a:gd name="connsiteX53-1957" fmla="*/ 4047851 w 4048838"/>
              <a:gd name="connsiteY53-1958" fmla="*/ 70052 h 5200575"/>
              <a:gd name="connsiteX54-1959" fmla="*/ 4047851 w 4048838"/>
              <a:gd name="connsiteY54-1960" fmla="*/ 1915988 h 5200575"/>
              <a:gd name="connsiteX55-1961" fmla="*/ 4048838 w 4048838"/>
              <a:gd name="connsiteY55-1962" fmla="*/ 1915988 h 5200575"/>
              <a:gd name="connsiteX56-1963" fmla="*/ 4048838 w 4048838"/>
              <a:gd name="connsiteY56-1964" fmla="*/ 2992458 h 5200575"/>
              <a:gd name="connsiteX57-1965" fmla="*/ 3970035 w 4048838"/>
              <a:gd name="connsiteY57-1966" fmla="*/ 3111346 h 5200575"/>
              <a:gd name="connsiteX58-1967" fmla="*/ 3921965 w 4048838"/>
              <a:gd name="connsiteY58-1968" fmla="*/ 3121050 h 5200575"/>
              <a:gd name="connsiteX59-1969" fmla="*/ 3921965 w 4048838"/>
              <a:gd name="connsiteY59-1970" fmla="*/ 3121788 h 5200575"/>
              <a:gd name="connsiteX60-1971" fmla="*/ 3898485 w 4048838"/>
              <a:gd name="connsiteY60-1972" fmla="*/ 3124155 h 5200575"/>
              <a:gd name="connsiteX61-1973" fmla="*/ 3821421 w 4048838"/>
              <a:gd name="connsiteY61-1974" fmla="*/ 3170599 h 5200575"/>
              <a:gd name="connsiteX62-1975" fmla="*/ 3800256 w 4048838"/>
              <a:gd name="connsiteY62-1976" fmla="*/ 3207490 h 5200575"/>
              <a:gd name="connsiteX63-1977" fmla="*/ 3800256 w 4048838"/>
              <a:gd name="connsiteY63-1978" fmla="*/ 3270804 h 5200575"/>
              <a:gd name="connsiteX64-1979" fmla="*/ 3721453 w 4048838"/>
              <a:gd name="connsiteY64-1980" fmla="*/ 3389692 h 5200575"/>
              <a:gd name="connsiteX65-1981" fmla="*/ 3673383 w 4048838"/>
              <a:gd name="connsiteY65-1982" fmla="*/ 3399396 h 5200575"/>
              <a:gd name="connsiteX66-1983" fmla="*/ 3673383 w 4048838"/>
              <a:gd name="connsiteY66-1984" fmla="*/ 3400134 h 5200575"/>
              <a:gd name="connsiteX67-1985" fmla="*/ 3649903 w 4048838"/>
              <a:gd name="connsiteY67-1986" fmla="*/ 3402501 h 5200575"/>
              <a:gd name="connsiteX68-1987" fmla="*/ 3550174 w 4048838"/>
              <a:gd name="connsiteY68-1988" fmla="*/ 3488450 h 5200575"/>
              <a:gd name="connsiteX69-1989" fmla="*/ 3550154 w 4048838"/>
              <a:gd name="connsiteY69-1990" fmla="*/ 3488563 h 5200575"/>
              <a:gd name="connsiteX70-1991" fmla="*/ 3550154 w 4048838"/>
              <a:gd name="connsiteY70-1992" fmla="*/ 4048356 h 5200575"/>
              <a:gd name="connsiteX71-1993" fmla="*/ 3471351 w 4048838"/>
              <a:gd name="connsiteY71-1994" fmla="*/ 4167244 h 5200575"/>
              <a:gd name="connsiteX72-1995" fmla="*/ 3423281 w 4048838"/>
              <a:gd name="connsiteY72-1996" fmla="*/ 4176948 h 5200575"/>
              <a:gd name="connsiteX73-1997" fmla="*/ 3423281 w 4048838"/>
              <a:gd name="connsiteY73-1998" fmla="*/ 4177686 h 5200575"/>
              <a:gd name="connsiteX74-1999" fmla="*/ 3399801 w 4048838"/>
              <a:gd name="connsiteY74-2000" fmla="*/ 4180053 h 5200575"/>
              <a:gd name="connsiteX75-2001" fmla="*/ 3300072 w 4048838"/>
              <a:gd name="connsiteY75-2002" fmla="*/ 4266002 h 5200575"/>
              <a:gd name="connsiteX76-2003" fmla="*/ 3299821 w 4048838"/>
              <a:gd name="connsiteY76-2004" fmla="*/ 4267425 h 5200575"/>
              <a:gd name="connsiteX77-2005" fmla="*/ 3299821 w 4048838"/>
              <a:gd name="connsiteY77-2006" fmla="*/ 4535750 h 5200575"/>
              <a:gd name="connsiteX78-2007" fmla="*/ 3170794 w 4048838"/>
              <a:gd name="connsiteY78-2008" fmla="*/ 4664777 h 5200575"/>
              <a:gd name="connsiteX79-2009" fmla="*/ 3170795 w 4048838"/>
              <a:gd name="connsiteY79-2010" fmla="*/ 4664776 h 5200575"/>
              <a:gd name="connsiteX80-2011" fmla="*/ 3041768 w 4048838"/>
              <a:gd name="connsiteY80-2012" fmla="*/ 4535749 h 5200575"/>
              <a:gd name="connsiteX81-2013" fmla="*/ 3041768 w 4048838"/>
              <a:gd name="connsiteY81-2014" fmla="*/ 4255730 h 5200575"/>
              <a:gd name="connsiteX82-2015" fmla="*/ 3039765 w 4048838"/>
              <a:gd name="connsiteY82-2016" fmla="*/ 4244379 h 5200575"/>
              <a:gd name="connsiteX83-2017" fmla="*/ 2940036 w 4048838"/>
              <a:gd name="connsiteY83-2018" fmla="*/ 4158430 h 5200575"/>
              <a:gd name="connsiteX84-2019" fmla="*/ 2916556 w 4048838"/>
              <a:gd name="connsiteY84-2020" fmla="*/ 4156063 h 5200575"/>
              <a:gd name="connsiteX85-2021" fmla="*/ 2916556 w 4048838"/>
              <a:gd name="connsiteY85-2022" fmla="*/ 4155325 h 5200575"/>
              <a:gd name="connsiteX86-2023" fmla="*/ 2868486 w 4048838"/>
              <a:gd name="connsiteY86-2024" fmla="*/ 4145621 h 5200575"/>
              <a:gd name="connsiteX87-2025" fmla="*/ 2789683 w 4048838"/>
              <a:gd name="connsiteY87-2026" fmla="*/ 4026733 h 5200575"/>
              <a:gd name="connsiteX88-2027" fmla="*/ 2789683 w 4048838"/>
              <a:gd name="connsiteY88-2028" fmla="*/ 3936603 h 5200575"/>
              <a:gd name="connsiteX89-2029" fmla="*/ 2781294 w 4048838"/>
              <a:gd name="connsiteY89-2030" fmla="*/ 3895053 h 5200575"/>
              <a:gd name="connsiteX90-2031" fmla="*/ 2662407 w 4048838"/>
              <a:gd name="connsiteY90-2032" fmla="*/ 3816249 h 5200575"/>
              <a:gd name="connsiteX91-2033" fmla="*/ 2543520 w 4048838"/>
              <a:gd name="connsiteY91-2034" fmla="*/ 3895053 h 5200575"/>
              <a:gd name="connsiteX92-2035" fmla="*/ 2541330 w 4048838"/>
              <a:gd name="connsiteY92-2036" fmla="*/ 3905897 h 5200575"/>
              <a:gd name="connsiteX93-2037" fmla="*/ 2541330 w 4048838"/>
              <a:gd name="connsiteY93-2038" fmla="*/ 4146767 h 5200575"/>
              <a:gd name="connsiteX94-2039" fmla="*/ 2462527 w 4048838"/>
              <a:gd name="connsiteY94-2040" fmla="*/ 4265655 h 5200575"/>
              <a:gd name="connsiteX95-2041" fmla="*/ 2414457 w 4048838"/>
              <a:gd name="connsiteY95-2042" fmla="*/ 4275359 h 5200575"/>
              <a:gd name="connsiteX96-2043" fmla="*/ 2414457 w 4048838"/>
              <a:gd name="connsiteY96-2044" fmla="*/ 4276097 h 5200575"/>
              <a:gd name="connsiteX97-2045" fmla="*/ 2390977 w 4048838"/>
              <a:gd name="connsiteY97-2046" fmla="*/ 4278464 h 5200575"/>
              <a:gd name="connsiteX98-2047" fmla="*/ 2291248 w 4048838"/>
              <a:gd name="connsiteY98-2048" fmla="*/ 4364413 h 5200575"/>
              <a:gd name="connsiteX99-2049" fmla="*/ 2290996 w 4048838"/>
              <a:gd name="connsiteY99-2050" fmla="*/ 4365842 h 5200575"/>
              <a:gd name="connsiteX100-2051" fmla="*/ 2290996 w 4048838"/>
              <a:gd name="connsiteY100-2052" fmla="*/ 4470483 h 5200575"/>
              <a:gd name="connsiteX101-2053" fmla="*/ 2161969 w 4048838"/>
              <a:gd name="connsiteY101-2054" fmla="*/ 4599510 h 5200575"/>
              <a:gd name="connsiteX102-2055" fmla="*/ 2161970 w 4048838"/>
              <a:gd name="connsiteY102-2056" fmla="*/ 4599509 h 5200575"/>
              <a:gd name="connsiteX103-2057" fmla="*/ 2032943 w 4048838"/>
              <a:gd name="connsiteY103-2058" fmla="*/ 4470482 h 5200575"/>
              <a:gd name="connsiteX104-2059" fmla="*/ 2032942 w 4048838"/>
              <a:gd name="connsiteY104-2060" fmla="*/ 4487005 h 5200575"/>
              <a:gd name="connsiteX105-2061" fmla="*/ 2022804 w 4048838"/>
              <a:gd name="connsiteY105-2062" fmla="*/ 4436786 h 5200575"/>
              <a:gd name="connsiteX106-2063" fmla="*/ 1903916 w 4048838"/>
              <a:gd name="connsiteY106-2064" fmla="*/ 4357982 h 5200575"/>
              <a:gd name="connsiteX107-2065" fmla="*/ 1785029 w 4048838"/>
              <a:gd name="connsiteY107-2066" fmla="*/ 4436786 h 5200575"/>
              <a:gd name="connsiteX108-2067" fmla="*/ 1775265 w 4048838"/>
              <a:gd name="connsiteY108-2068" fmla="*/ 4485146 h 5200575"/>
              <a:gd name="connsiteX109-2069" fmla="*/ 1775265 w 4048838"/>
              <a:gd name="connsiteY109-2070" fmla="*/ 5071548 h 5200575"/>
              <a:gd name="connsiteX110-2071" fmla="*/ 1646238 w 4048838"/>
              <a:gd name="connsiteY110-2072" fmla="*/ 5200575 h 5200575"/>
              <a:gd name="connsiteX111-2073" fmla="*/ 1646239 w 4048838"/>
              <a:gd name="connsiteY111-2074" fmla="*/ 5200574 h 5200575"/>
              <a:gd name="connsiteX112-2075" fmla="*/ 1517212 w 4048838"/>
              <a:gd name="connsiteY112-2076" fmla="*/ 5071547 h 5200575"/>
              <a:gd name="connsiteX113-2077" fmla="*/ 1517211 w 4048838"/>
              <a:gd name="connsiteY113-2078" fmla="*/ 4174585 h 5200575"/>
              <a:gd name="connsiteX114-2079" fmla="*/ 1507073 w 4048838"/>
              <a:gd name="connsiteY114-2080" fmla="*/ 4124366 h 5200575"/>
              <a:gd name="connsiteX115-2081" fmla="*/ 1388185 w 4048838"/>
              <a:gd name="connsiteY115-2082" fmla="*/ 4045562 h 5200575"/>
              <a:gd name="connsiteX116-2083" fmla="*/ 1269298 w 4048838"/>
              <a:gd name="connsiteY116-2084" fmla="*/ 4124366 h 5200575"/>
              <a:gd name="connsiteX117-2085" fmla="*/ 1265700 w 4048838"/>
              <a:gd name="connsiteY117-2086" fmla="*/ 4142185 h 5200575"/>
              <a:gd name="connsiteX118-2087" fmla="*/ 1265700 w 4048838"/>
              <a:gd name="connsiteY118-2088" fmla="*/ 4451131 h 5200575"/>
              <a:gd name="connsiteX119-2089" fmla="*/ 1136673 w 4048838"/>
              <a:gd name="connsiteY119-2090" fmla="*/ 4580158 h 5200575"/>
              <a:gd name="connsiteX120-2091" fmla="*/ 1136674 w 4048838"/>
              <a:gd name="connsiteY120-2092" fmla="*/ 4580157 h 5200575"/>
              <a:gd name="connsiteX121-2093" fmla="*/ 1007647 w 4048838"/>
              <a:gd name="connsiteY121-2094" fmla="*/ 4451130 h 5200575"/>
              <a:gd name="connsiteX122-2095" fmla="*/ 1007647 w 4048838"/>
              <a:gd name="connsiteY122-2096" fmla="*/ 4404392 h 5200575"/>
              <a:gd name="connsiteX123-2097" fmla="*/ 988978 w 4048838"/>
              <a:gd name="connsiteY123-2098" fmla="*/ 4371850 h 5200575"/>
              <a:gd name="connsiteX124-2099" fmla="*/ 911913 w 4048838"/>
              <a:gd name="connsiteY124-2100" fmla="*/ 4325406 h 5200575"/>
              <a:gd name="connsiteX125-2101" fmla="*/ 888433 w 4048838"/>
              <a:gd name="connsiteY125-2102" fmla="*/ 4323039 h 5200575"/>
              <a:gd name="connsiteX126-2103" fmla="*/ 888433 w 4048838"/>
              <a:gd name="connsiteY126-2104" fmla="*/ 4322301 h 5200575"/>
              <a:gd name="connsiteX127-2105" fmla="*/ 840363 w 4048838"/>
              <a:gd name="connsiteY127-2106" fmla="*/ 4312597 h 5200575"/>
              <a:gd name="connsiteX128-2107" fmla="*/ 761560 w 4048838"/>
              <a:gd name="connsiteY128-2108" fmla="*/ 4193709 h 5200575"/>
              <a:gd name="connsiteX129-2109" fmla="*/ 761560 w 4048838"/>
              <a:gd name="connsiteY129-2110" fmla="*/ 4079725 h 5200575"/>
              <a:gd name="connsiteX130-2111" fmla="*/ 753171 w 4048838"/>
              <a:gd name="connsiteY130-2112" fmla="*/ 4038175 h 5200575"/>
              <a:gd name="connsiteX131-2113" fmla="*/ 634284 w 4048838"/>
              <a:gd name="connsiteY131-2114" fmla="*/ 3959371 h 5200575"/>
              <a:gd name="connsiteX132-2115" fmla="*/ 515397 w 4048838"/>
              <a:gd name="connsiteY132-2116" fmla="*/ 4038175 h 5200575"/>
              <a:gd name="connsiteX133-2117" fmla="*/ 513207 w 4048838"/>
              <a:gd name="connsiteY133-2118" fmla="*/ 4049020 h 5200575"/>
              <a:gd name="connsiteX134-2119" fmla="*/ 513207 w 4048838"/>
              <a:gd name="connsiteY134-2120" fmla="*/ 4202423 h 5200575"/>
              <a:gd name="connsiteX135-2121" fmla="*/ 434404 w 4048838"/>
              <a:gd name="connsiteY135-2122" fmla="*/ 4321311 h 5200575"/>
              <a:gd name="connsiteX136-2123" fmla="*/ 386334 w 4048838"/>
              <a:gd name="connsiteY136-2124" fmla="*/ 4331015 h 5200575"/>
              <a:gd name="connsiteX137-2125" fmla="*/ 386334 w 4048838"/>
              <a:gd name="connsiteY137-2126" fmla="*/ 4331753 h 5200575"/>
              <a:gd name="connsiteX138-2127" fmla="*/ 362854 w 4048838"/>
              <a:gd name="connsiteY138-2128" fmla="*/ 4334120 h 5200575"/>
              <a:gd name="connsiteX139-2129" fmla="*/ 263125 w 4048838"/>
              <a:gd name="connsiteY139-2130" fmla="*/ 4420069 h 5200575"/>
              <a:gd name="connsiteX140-2131" fmla="*/ 260921 w 4048838"/>
              <a:gd name="connsiteY140-2132" fmla="*/ 4432559 h 5200575"/>
              <a:gd name="connsiteX141-2133" fmla="*/ 260921 w 4048838"/>
              <a:gd name="connsiteY141-2134" fmla="*/ 4566467 h 5200575"/>
              <a:gd name="connsiteX142-2135" fmla="*/ 131894 w 4048838"/>
              <a:gd name="connsiteY142-2136" fmla="*/ 4695494 h 5200575"/>
              <a:gd name="connsiteX143-2137" fmla="*/ 131895 w 4048838"/>
              <a:gd name="connsiteY143-2138" fmla="*/ 4695493 h 5200575"/>
              <a:gd name="connsiteX144-2139" fmla="*/ 2868 w 4048838"/>
              <a:gd name="connsiteY144-2140" fmla="*/ 4566466 h 5200575"/>
              <a:gd name="connsiteX145-2141" fmla="*/ 2868 w 4048838"/>
              <a:gd name="connsiteY145-2142" fmla="*/ 4201212 h 5200575"/>
              <a:gd name="connsiteX146-2143" fmla="*/ 664 w 4048838"/>
              <a:gd name="connsiteY146-2144" fmla="*/ 4188722 h 5200575"/>
              <a:gd name="connsiteX147-2145" fmla="*/ 0 w 4048838"/>
              <a:gd name="connsiteY147-2146" fmla="*/ 4187443 h 5200575"/>
              <a:gd name="connsiteX148-2147" fmla="*/ 0 w 4048838"/>
              <a:gd name="connsiteY148-2148" fmla="*/ 693683 h 5200575"/>
              <a:gd name="connsiteX149-2149" fmla="*/ 90123 w 4048838"/>
              <a:gd name="connsiteY149-2150" fmla="*/ 693683 h 5200575"/>
              <a:gd name="connsiteX150-2151" fmla="*/ 134300 w 4048838"/>
              <a:gd name="connsiteY150-2152" fmla="*/ 702601 h 5200575"/>
              <a:gd name="connsiteX151-2153" fmla="*/ 134300 w 4048838"/>
              <a:gd name="connsiteY151-2154" fmla="*/ 703339 h 5200575"/>
              <a:gd name="connsiteX152-2155" fmla="*/ 157780 w 4048838"/>
              <a:gd name="connsiteY152-2156" fmla="*/ 705706 h 5200575"/>
              <a:gd name="connsiteX153-2157" fmla="*/ 257509 w 4048838"/>
              <a:gd name="connsiteY153-2158" fmla="*/ 791655 h 5200575"/>
              <a:gd name="connsiteX154-2159" fmla="*/ 257760 w 4048838"/>
              <a:gd name="connsiteY154-2160" fmla="*/ 793078 h 5200575"/>
              <a:gd name="connsiteX155-2161" fmla="*/ 257760 w 4048838"/>
              <a:gd name="connsiteY155-2162" fmla="*/ 1061403 h 5200575"/>
              <a:gd name="connsiteX156-2163" fmla="*/ 386787 w 4048838"/>
              <a:gd name="connsiteY156-2164" fmla="*/ 1190430 h 5200575"/>
              <a:gd name="connsiteX157-2165" fmla="*/ 386786 w 4048838"/>
              <a:gd name="connsiteY157-2166" fmla="*/ 1190429 h 5200575"/>
              <a:gd name="connsiteX158-2167" fmla="*/ 515813 w 4048838"/>
              <a:gd name="connsiteY158-2168" fmla="*/ 1061402 h 5200575"/>
              <a:gd name="connsiteX159-2169" fmla="*/ 515813 w 4048838"/>
              <a:gd name="connsiteY159-2170" fmla="*/ 781383 h 5200575"/>
              <a:gd name="connsiteX160-2171" fmla="*/ 517816 w 4048838"/>
              <a:gd name="connsiteY160-2172" fmla="*/ 770032 h 5200575"/>
              <a:gd name="connsiteX161-2173" fmla="*/ 617545 w 4048838"/>
              <a:gd name="connsiteY161-2174" fmla="*/ 684083 h 5200575"/>
              <a:gd name="connsiteX162-2175" fmla="*/ 641025 w 4048838"/>
              <a:gd name="connsiteY162-2176" fmla="*/ 681716 h 5200575"/>
              <a:gd name="connsiteX163-2177" fmla="*/ 641025 w 4048838"/>
              <a:gd name="connsiteY163-2178" fmla="*/ 680978 h 5200575"/>
              <a:gd name="connsiteX164-2179" fmla="*/ 689095 w 4048838"/>
              <a:gd name="connsiteY164-2180" fmla="*/ 671274 h 5200575"/>
              <a:gd name="connsiteX165-2181" fmla="*/ 767898 w 4048838"/>
              <a:gd name="connsiteY165-2182" fmla="*/ 552386 h 5200575"/>
              <a:gd name="connsiteX166-2183" fmla="*/ 767898 w 4048838"/>
              <a:gd name="connsiteY166-2184" fmla="*/ 462256 h 5200575"/>
              <a:gd name="connsiteX167-2185" fmla="*/ 776287 w 4048838"/>
              <a:gd name="connsiteY167-2186" fmla="*/ 420706 h 5200575"/>
              <a:gd name="connsiteX168-2187" fmla="*/ 895174 w 4048838"/>
              <a:gd name="connsiteY168-2188" fmla="*/ 341902 h 5200575"/>
              <a:gd name="connsiteX169-2189" fmla="*/ 1014061 w 4048838"/>
              <a:gd name="connsiteY169-2190" fmla="*/ 420706 h 5200575"/>
              <a:gd name="connsiteX170-2191" fmla="*/ 1016251 w 4048838"/>
              <a:gd name="connsiteY170-2192" fmla="*/ 431550 h 5200575"/>
              <a:gd name="connsiteX171-2193" fmla="*/ 1016251 w 4048838"/>
              <a:gd name="connsiteY171-2194" fmla="*/ 672420 h 5200575"/>
              <a:gd name="connsiteX172-2195" fmla="*/ 1095054 w 4048838"/>
              <a:gd name="connsiteY172-2196" fmla="*/ 791308 h 5200575"/>
              <a:gd name="connsiteX173-2197" fmla="*/ 1143124 w 4048838"/>
              <a:gd name="connsiteY173-2198" fmla="*/ 801012 h 5200575"/>
              <a:gd name="connsiteX174-2199" fmla="*/ 1143124 w 4048838"/>
              <a:gd name="connsiteY174-2200" fmla="*/ 801750 h 5200575"/>
              <a:gd name="connsiteX175-2201" fmla="*/ 1166604 w 4048838"/>
              <a:gd name="connsiteY175-2202" fmla="*/ 804117 h 5200575"/>
              <a:gd name="connsiteX176-2203" fmla="*/ 1266333 w 4048838"/>
              <a:gd name="connsiteY176-2204" fmla="*/ 890066 h 5200575"/>
              <a:gd name="connsiteX177-2205" fmla="*/ 1266585 w 4048838"/>
              <a:gd name="connsiteY177-2206" fmla="*/ 891495 h 5200575"/>
              <a:gd name="connsiteX178-2207" fmla="*/ 1266585 w 4048838"/>
              <a:gd name="connsiteY178-2208" fmla="*/ 996136 h 5200575"/>
              <a:gd name="connsiteX179-2209" fmla="*/ 1395612 w 4048838"/>
              <a:gd name="connsiteY179-2210" fmla="*/ 1125163 h 5200575"/>
              <a:gd name="connsiteX180-2211" fmla="*/ 1395611 w 4048838"/>
              <a:gd name="connsiteY180-2212" fmla="*/ 1125162 h 5200575"/>
              <a:gd name="connsiteX181-2213" fmla="*/ 1524638 w 4048838"/>
              <a:gd name="connsiteY181-2214" fmla="*/ 996135 h 52005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2"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1" fmla="*/ 3416214 w 9117690"/>
              <a:gd name="connsiteY0-2" fmla="*/ 4559601 h 5941133"/>
              <a:gd name="connsiteX1-3" fmla="*/ 3418663 w 9117690"/>
              <a:gd name="connsiteY1-4" fmla="*/ 4560435 h 5941133"/>
              <a:gd name="connsiteX2-5" fmla="*/ 3419057 w 9117690"/>
              <a:gd name="connsiteY2-6" fmla="*/ 4560469 h 5941133"/>
              <a:gd name="connsiteX3-7" fmla="*/ 3416214 w 9117690"/>
              <a:gd name="connsiteY3-8" fmla="*/ 4559601 h 5941133"/>
              <a:gd name="connsiteX4-9" fmla="*/ 3416214 w 9117690"/>
              <a:gd name="connsiteY4-10" fmla="*/ 1838253 h 5941133"/>
              <a:gd name="connsiteX5-11" fmla="*/ 3419057 w 9117690"/>
              <a:gd name="connsiteY5-12" fmla="*/ 1839121 h 5941133"/>
              <a:gd name="connsiteX6-13" fmla="*/ 3418663 w 9117690"/>
              <a:gd name="connsiteY6-14" fmla="*/ 1839087 h 5941133"/>
              <a:gd name="connsiteX7-15" fmla="*/ 3416214 w 9117690"/>
              <a:gd name="connsiteY7-16" fmla="*/ 1838253 h 5941133"/>
              <a:gd name="connsiteX8-17" fmla="*/ 2554390 w 9117690"/>
              <a:gd name="connsiteY8-18" fmla="*/ 0 h 5941133"/>
              <a:gd name="connsiteX9-19" fmla="*/ 2554391 w 9117690"/>
              <a:gd name="connsiteY9-20" fmla="*/ 0 h 5941133"/>
              <a:gd name="connsiteX10-21" fmla="*/ 2554391 w 9117690"/>
              <a:gd name="connsiteY10-22" fmla="*/ 2318411 h 5941133"/>
              <a:gd name="connsiteX11-23" fmla="*/ 2683417 w 9117690"/>
              <a:gd name="connsiteY11-24" fmla="*/ 2447438 h 5941133"/>
              <a:gd name="connsiteX12-25" fmla="*/ 2683416 w 9117690"/>
              <a:gd name="connsiteY12-26" fmla="*/ 2447439 h 5941133"/>
              <a:gd name="connsiteX13-27" fmla="*/ 2812443 w 9117690"/>
              <a:gd name="connsiteY13-28" fmla="*/ 2318412 h 5941133"/>
              <a:gd name="connsiteX14-29" fmla="*/ 2812443 w 9117690"/>
              <a:gd name="connsiteY14-30" fmla="*/ 1810690 h 5941133"/>
              <a:gd name="connsiteX15-31" fmla="*/ 2814899 w 9117690"/>
              <a:gd name="connsiteY15-32" fmla="*/ 1798530 h 5941133"/>
              <a:gd name="connsiteX16-33" fmla="*/ 2933786 w 9117690"/>
              <a:gd name="connsiteY16-34" fmla="*/ 1719726 h 5941133"/>
              <a:gd name="connsiteX17-35" fmla="*/ 3033349 w 9117690"/>
              <a:gd name="connsiteY17-36" fmla="*/ 1766680 h 5941133"/>
              <a:gd name="connsiteX18-37" fmla="*/ 3049366 w 9117690"/>
              <a:gd name="connsiteY18-38" fmla="*/ 1793079 h 5941133"/>
              <a:gd name="connsiteX19-39" fmla="*/ 3049366 w 9117690"/>
              <a:gd name="connsiteY19-40" fmla="*/ 2445224 h 5941133"/>
              <a:gd name="connsiteX20-41" fmla="*/ 3178393 w 9117690"/>
              <a:gd name="connsiteY20-42" fmla="*/ 2574251 h 5941133"/>
              <a:gd name="connsiteX21-43" fmla="*/ 3178392 w 9117690"/>
              <a:gd name="connsiteY21-44" fmla="*/ 2574250 h 5941133"/>
              <a:gd name="connsiteX22-45" fmla="*/ 3307419 w 9117690"/>
              <a:gd name="connsiteY22-46" fmla="*/ 2445223 h 5941133"/>
              <a:gd name="connsiteX23-47" fmla="*/ 3307419 w 9117690"/>
              <a:gd name="connsiteY23-48" fmla="*/ 1978054 h 5941133"/>
              <a:gd name="connsiteX24-49" fmla="*/ 3315620 w 9117690"/>
              <a:gd name="connsiteY24-50" fmla="*/ 1931583 h 5941133"/>
              <a:gd name="connsiteX25-51" fmla="*/ 3415349 w 9117690"/>
              <a:gd name="connsiteY25-52" fmla="*/ 1845634 h 5941133"/>
              <a:gd name="connsiteX26-53" fmla="*/ 3438829 w 9117690"/>
              <a:gd name="connsiteY26-54" fmla="*/ 1843267 h 5941133"/>
              <a:gd name="connsiteX27-55" fmla="*/ 3438829 w 9117690"/>
              <a:gd name="connsiteY27-56" fmla="*/ 1841901 h 5941133"/>
              <a:gd name="connsiteX28-57" fmla="*/ 3482629 w 9117690"/>
              <a:gd name="connsiteY28-58" fmla="*/ 1833059 h 5941133"/>
              <a:gd name="connsiteX29-59" fmla="*/ 3561433 w 9117690"/>
              <a:gd name="connsiteY29-60" fmla="*/ 1714171 h 5941133"/>
              <a:gd name="connsiteX30-61" fmla="*/ 3561433 w 9117690"/>
              <a:gd name="connsiteY30-62" fmla="*/ 1459030 h 5941133"/>
              <a:gd name="connsiteX31-63" fmla="*/ 3561920 w 9117690"/>
              <a:gd name="connsiteY31-64" fmla="*/ 1456620 h 5941133"/>
              <a:gd name="connsiteX32-65" fmla="*/ 3680807 w 9117690"/>
              <a:gd name="connsiteY32-66" fmla="*/ 1377816 h 5941133"/>
              <a:gd name="connsiteX33-67" fmla="*/ 3799694 w 9117690"/>
              <a:gd name="connsiteY33-68" fmla="*/ 1456620 h 5941133"/>
              <a:gd name="connsiteX34-69" fmla="*/ 3808082 w 9117690"/>
              <a:gd name="connsiteY34-70" fmla="*/ 1498170 h 5941133"/>
              <a:gd name="connsiteX35-71" fmla="*/ 3808082 w 9117690"/>
              <a:gd name="connsiteY35-72" fmla="*/ 1990915 h 5941133"/>
              <a:gd name="connsiteX36-73" fmla="*/ 3937109 w 9117690"/>
              <a:gd name="connsiteY36-74" fmla="*/ 2119942 h 5941133"/>
              <a:gd name="connsiteX37-75" fmla="*/ 3937109 w 9117690"/>
              <a:gd name="connsiteY37-76" fmla="*/ 2119943 h 5941133"/>
              <a:gd name="connsiteX38-77" fmla="*/ 4066135 w 9117690"/>
              <a:gd name="connsiteY38-78" fmla="*/ 1990916 h 5941133"/>
              <a:gd name="connsiteX39-79" fmla="*/ 4066135 w 9117690"/>
              <a:gd name="connsiteY39-80" fmla="*/ 1833147 h 5941133"/>
              <a:gd name="connsiteX40-81" fmla="*/ 4087274 w 9117690"/>
              <a:gd name="connsiteY40-82" fmla="*/ 1796301 h 5941133"/>
              <a:gd name="connsiteX41-83" fmla="*/ 4164338 w 9117690"/>
              <a:gd name="connsiteY41-84" fmla="*/ 1749857 h 5941133"/>
              <a:gd name="connsiteX42-85" fmla="*/ 4187818 w 9117690"/>
              <a:gd name="connsiteY42-86" fmla="*/ 1747490 h 5941133"/>
              <a:gd name="connsiteX43-87" fmla="*/ 4187818 w 9117690"/>
              <a:gd name="connsiteY43-88" fmla="*/ 1746752 h 5941133"/>
              <a:gd name="connsiteX44-89" fmla="*/ 4235886 w 9117690"/>
              <a:gd name="connsiteY44-90" fmla="*/ 1737048 h 5941133"/>
              <a:gd name="connsiteX45-91" fmla="*/ 4314689 w 9117690"/>
              <a:gd name="connsiteY45-92" fmla="*/ 1618160 h 5941133"/>
              <a:gd name="connsiteX46-93" fmla="*/ 4314689 w 9117690"/>
              <a:gd name="connsiteY46-94" fmla="*/ 1482548 h 5941133"/>
              <a:gd name="connsiteX47-95" fmla="*/ 4335596 w 9117690"/>
              <a:gd name="connsiteY47-96" fmla="*/ 1446105 h 5941133"/>
              <a:gd name="connsiteX48-97" fmla="*/ 4412661 w 9117690"/>
              <a:gd name="connsiteY48-98" fmla="*/ 1399661 h 5941133"/>
              <a:gd name="connsiteX49-99" fmla="*/ 4436141 w 9117690"/>
              <a:gd name="connsiteY49-100" fmla="*/ 1397294 h 5941133"/>
              <a:gd name="connsiteX50-101" fmla="*/ 4436141 w 9117690"/>
              <a:gd name="connsiteY50-102" fmla="*/ 1396556 h 5941133"/>
              <a:gd name="connsiteX51-103" fmla="*/ 4484211 w 9117690"/>
              <a:gd name="connsiteY51-104" fmla="*/ 1386852 h 5941133"/>
              <a:gd name="connsiteX52-105" fmla="*/ 4563014 w 9117690"/>
              <a:gd name="connsiteY52-106" fmla="*/ 1267964 h 5941133"/>
              <a:gd name="connsiteX53-107" fmla="*/ 4563015 w 9117690"/>
              <a:gd name="connsiteY53-108" fmla="*/ 0 h 5941133"/>
              <a:gd name="connsiteX54-109" fmla="*/ 4563130 w 9117690"/>
              <a:gd name="connsiteY54-110" fmla="*/ 0 h 5941133"/>
              <a:gd name="connsiteX55-111" fmla="*/ 4563130 w 9117690"/>
              <a:gd name="connsiteY55-112" fmla="*/ 964211 h 5941133"/>
              <a:gd name="connsiteX56-113" fmla="*/ 4692157 w 9117690"/>
              <a:gd name="connsiteY56-114" fmla="*/ 835184 h 5941133"/>
              <a:gd name="connsiteX57-115" fmla="*/ 4811044 w 9117690"/>
              <a:gd name="connsiteY57-116" fmla="*/ 913988 h 5941133"/>
              <a:gd name="connsiteX58-117" fmla="*/ 4819433 w 9117690"/>
              <a:gd name="connsiteY58-118" fmla="*/ 955537 h 5941133"/>
              <a:gd name="connsiteX59-119" fmla="*/ 4819433 w 9117690"/>
              <a:gd name="connsiteY59-120" fmla="*/ 1331913 h 5941133"/>
              <a:gd name="connsiteX60-121" fmla="*/ 4898236 w 9117690"/>
              <a:gd name="connsiteY60-122" fmla="*/ 1450801 h 5941133"/>
              <a:gd name="connsiteX61-123" fmla="*/ 4946306 w 9117690"/>
              <a:gd name="connsiteY61-124" fmla="*/ 1460505 h 5941133"/>
              <a:gd name="connsiteX62-125" fmla="*/ 4946306 w 9117690"/>
              <a:gd name="connsiteY62-126" fmla="*/ 1461243 h 5941133"/>
              <a:gd name="connsiteX63-127" fmla="*/ 4969786 w 9117690"/>
              <a:gd name="connsiteY63-128" fmla="*/ 1463610 h 5941133"/>
              <a:gd name="connsiteX64-129" fmla="*/ 5069515 w 9117690"/>
              <a:gd name="connsiteY64-130" fmla="*/ 1549559 h 5941133"/>
              <a:gd name="connsiteX65-131" fmla="*/ 5071719 w 9117690"/>
              <a:gd name="connsiteY65-132" fmla="*/ 1562049 h 5941133"/>
              <a:gd name="connsiteX66-133" fmla="*/ 5071719 w 9117690"/>
              <a:gd name="connsiteY66-134" fmla="*/ 1927303 h 5941133"/>
              <a:gd name="connsiteX67-135" fmla="*/ 5200746 w 9117690"/>
              <a:gd name="connsiteY67-136" fmla="*/ 2056330 h 5941133"/>
              <a:gd name="connsiteX68-137" fmla="*/ 5200745 w 9117690"/>
              <a:gd name="connsiteY68-138" fmla="*/ 2056331 h 5941133"/>
              <a:gd name="connsiteX69-139" fmla="*/ 5329772 w 9117690"/>
              <a:gd name="connsiteY69-140" fmla="*/ 1927304 h 5941133"/>
              <a:gd name="connsiteX70-141" fmla="*/ 5329772 w 9117690"/>
              <a:gd name="connsiteY70-142" fmla="*/ 1793396 h 5941133"/>
              <a:gd name="connsiteX71-143" fmla="*/ 5331976 w 9117690"/>
              <a:gd name="connsiteY71-144" fmla="*/ 1780906 h 5941133"/>
              <a:gd name="connsiteX72-145" fmla="*/ 5431705 w 9117690"/>
              <a:gd name="connsiteY72-146" fmla="*/ 1694957 h 5941133"/>
              <a:gd name="connsiteX73-147" fmla="*/ 5455185 w 9117690"/>
              <a:gd name="connsiteY73-148" fmla="*/ 1692590 h 5941133"/>
              <a:gd name="connsiteX74-149" fmla="*/ 5455185 w 9117690"/>
              <a:gd name="connsiteY74-150" fmla="*/ 1691852 h 5941133"/>
              <a:gd name="connsiteX75-151" fmla="*/ 5503255 w 9117690"/>
              <a:gd name="connsiteY75-152" fmla="*/ 1682148 h 5941133"/>
              <a:gd name="connsiteX76-153" fmla="*/ 5582058 w 9117690"/>
              <a:gd name="connsiteY76-154" fmla="*/ 1563260 h 5941133"/>
              <a:gd name="connsiteX77-155" fmla="*/ 5582058 w 9117690"/>
              <a:gd name="connsiteY77-156" fmla="*/ 1409856 h 5941133"/>
              <a:gd name="connsiteX78-157" fmla="*/ 5584247 w 9117690"/>
              <a:gd name="connsiteY78-158" fmla="*/ 1399012 h 5941133"/>
              <a:gd name="connsiteX79-159" fmla="*/ 5703135 w 9117690"/>
              <a:gd name="connsiteY79-160" fmla="*/ 1320208 h 5941133"/>
              <a:gd name="connsiteX80-161" fmla="*/ 5822022 w 9117690"/>
              <a:gd name="connsiteY80-162" fmla="*/ 1399012 h 5941133"/>
              <a:gd name="connsiteX81-163" fmla="*/ 5830411 w 9117690"/>
              <a:gd name="connsiteY81-164" fmla="*/ 1440562 h 5941133"/>
              <a:gd name="connsiteX82-165" fmla="*/ 5830411 w 9117690"/>
              <a:gd name="connsiteY82-166" fmla="*/ 1554546 h 5941133"/>
              <a:gd name="connsiteX83-167" fmla="*/ 5909214 w 9117690"/>
              <a:gd name="connsiteY83-168" fmla="*/ 1673434 h 5941133"/>
              <a:gd name="connsiteX84-169" fmla="*/ 5957284 w 9117690"/>
              <a:gd name="connsiteY84-170" fmla="*/ 1683138 h 5941133"/>
              <a:gd name="connsiteX85-171" fmla="*/ 5957284 w 9117690"/>
              <a:gd name="connsiteY85-172" fmla="*/ 1683876 h 5941133"/>
              <a:gd name="connsiteX86-173" fmla="*/ 5980764 w 9117690"/>
              <a:gd name="connsiteY86-174" fmla="*/ 1686243 h 5941133"/>
              <a:gd name="connsiteX87-175" fmla="*/ 6057828 w 9117690"/>
              <a:gd name="connsiteY87-176" fmla="*/ 1732687 h 5941133"/>
              <a:gd name="connsiteX88-177" fmla="*/ 6076498 w 9117690"/>
              <a:gd name="connsiteY88-178" fmla="*/ 1765229 h 5941133"/>
              <a:gd name="connsiteX89-179" fmla="*/ 6076498 w 9117690"/>
              <a:gd name="connsiteY89-180" fmla="*/ 1811967 h 5941133"/>
              <a:gd name="connsiteX90-181" fmla="*/ 6205525 w 9117690"/>
              <a:gd name="connsiteY90-182" fmla="*/ 1940994 h 5941133"/>
              <a:gd name="connsiteX91-183" fmla="*/ 6205524 w 9117690"/>
              <a:gd name="connsiteY91-184" fmla="*/ 1940995 h 5941133"/>
              <a:gd name="connsiteX92-185" fmla="*/ 6334551 w 9117690"/>
              <a:gd name="connsiteY92-186" fmla="*/ 1811968 h 5941133"/>
              <a:gd name="connsiteX93-187" fmla="*/ 6334551 w 9117690"/>
              <a:gd name="connsiteY93-188" fmla="*/ 1503022 h 5941133"/>
              <a:gd name="connsiteX94-189" fmla="*/ 6338149 w 9117690"/>
              <a:gd name="connsiteY94-190" fmla="*/ 1485203 h 5941133"/>
              <a:gd name="connsiteX95-191" fmla="*/ 6457036 w 9117690"/>
              <a:gd name="connsiteY95-192" fmla="*/ 1406399 h 5941133"/>
              <a:gd name="connsiteX96-193" fmla="*/ 6575924 w 9117690"/>
              <a:gd name="connsiteY96-194" fmla="*/ 1485203 h 5941133"/>
              <a:gd name="connsiteX97-195" fmla="*/ 6586062 w 9117690"/>
              <a:gd name="connsiteY97-196" fmla="*/ 1535422 h 5941133"/>
              <a:gd name="connsiteX98-197" fmla="*/ 6586063 w 9117690"/>
              <a:gd name="connsiteY98-198" fmla="*/ 0 h 5941133"/>
              <a:gd name="connsiteX99-199" fmla="*/ 6586063 w 9117690"/>
              <a:gd name="connsiteY99-200" fmla="*/ 2432384 h 5941133"/>
              <a:gd name="connsiteX100-201" fmla="*/ 6715090 w 9117690"/>
              <a:gd name="connsiteY100-202" fmla="*/ 2561411 h 5941133"/>
              <a:gd name="connsiteX101-203" fmla="*/ 6715089 w 9117690"/>
              <a:gd name="connsiteY101-204" fmla="*/ 2561412 h 5941133"/>
              <a:gd name="connsiteX102-205" fmla="*/ 6844116 w 9117690"/>
              <a:gd name="connsiteY102-206" fmla="*/ 2432385 h 5941133"/>
              <a:gd name="connsiteX103-207" fmla="*/ 6844116 w 9117690"/>
              <a:gd name="connsiteY103-208" fmla="*/ 1845983 h 5941133"/>
              <a:gd name="connsiteX104-209" fmla="*/ 6853880 w 9117690"/>
              <a:gd name="connsiteY104-210" fmla="*/ 1797623 h 5941133"/>
              <a:gd name="connsiteX105-211" fmla="*/ 6972767 w 9117690"/>
              <a:gd name="connsiteY105-212" fmla="*/ 1718819 h 5941133"/>
              <a:gd name="connsiteX106-213" fmla="*/ 7091655 w 9117690"/>
              <a:gd name="connsiteY106-214" fmla="*/ 1797623 h 5941133"/>
              <a:gd name="connsiteX107-215" fmla="*/ 7101793 w 9117690"/>
              <a:gd name="connsiteY107-216" fmla="*/ 1847842 h 5941133"/>
              <a:gd name="connsiteX108-217" fmla="*/ 7101794 w 9117690"/>
              <a:gd name="connsiteY108-218" fmla="*/ 0 h 5941133"/>
              <a:gd name="connsiteX109-219" fmla="*/ 7101794 w 9117690"/>
              <a:gd name="connsiteY109-220" fmla="*/ 1831319 h 5941133"/>
              <a:gd name="connsiteX110-221" fmla="*/ 7230821 w 9117690"/>
              <a:gd name="connsiteY110-222" fmla="*/ 1960346 h 5941133"/>
              <a:gd name="connsiteX111-223" fmla="*/ 7230820 w 9117690"/>
              <a:gd name="connsiteY111-224" fmla="*/ 1960347 h 5941133"/>
              <a:gd name="connsiteX112-225" fmla="*/ 7359847 w 9117690"/>
              <a:gd name="connsiteY112-226" fmla="*/ 1831320 h 5941133"/>
              <a:gd name="connsiteX113-227" fmla="*/ 7359847 w 9117690"/>
              <a:gd name="connsiteY113-228" fmla="*/ 1726679 h 5941133"/>
              <a:gd name="connsiteX114-229" fmla="*/ 7360099 w 9117690"/>
              <a:gd name="connsiteY114-230" fmla="*/ 1725250 h 5941133"/>
              <a:gd name="connsiteX115-231" fmla="*/ 7459828 w 9117690"/>
              <a:gd name="connsiteY115-232" fmla="*/ 1639301 h 5941133"/>
              <a:gd name="connsiteX116-233" fmla="*/ 7483308 w 9117690"/>
              <a:gd name="connsiteY116-234" fmla="*/ 1636934 h 5941133"/>
              <a:gd name="connsiteX117-235" fmla="*/ 7483308 w 9117690"/>
              <a:gd name="connsiteY117-236" fmla="*/ 1636196 h 5941133"/>
              <a:gd name="connsiteX118-237" fmla="*/ 7531378 w 9117690"/>
              <a:gd name="connsiteY118-238" fmla="*/ 1626492 h 5941133"/>
              <a:gd name="connsiteX119-239" fmla="*/ 7610181 w 9117690"/>
              <a:gd name="connsiteY119-240" fmla="*/ 1507604 h 5941133"/>
              <a:gd name="connsiteX120-241" fmla="*/ 7610181 w 9117690"/>
              <a:gd name="connsiteY120-242" fmla="*/ 1266735 h 5941133"/>
              <a:gd name="connsiteX121-243" fmla="*/ 7612370 w 9117690"/>
              <a:gd name="connsiteY121-244" fmla="*/ 1255890 h 5941133"/>
              <a:gd name="connsiteX122-245" fmla="*/ 7731258 w 9117690"/>
              <a:gd name="connsiteY122-246" fmla="*/ 1177086 h 5941133"/>
              <a:gd name="connsiteX123-247" fmla="*/ 7850145 w 9117690"/>
              <a:gd name="connsiteY123-248" fmla="*/ 1255890 h 5941133"/>
              <a:gd name="connsiteX124-249" fmla="*/ 7858534 w 9117690"/>
              <a:gd name="connsiteY124-250" fmla="*/ 1297440 h 5941133"/>
              <a:gd name="connsiteX125-251" fmla="*/ 7858534 w 9117690"/>
              <a:gd name="connsiteY125-252" fmla="*/ 1387570 h 5941133"/>
              <a:gd name="connsiteX126-253" fmla="*/ 7937337 w 9117690"/>
              <a:gd name="connsiteY126-254" fmla="*/ 1506458 h 5941133"/>
              <a:gd name="connsiteX127-255" fmla="*/ 7985407 w 9117690"/>
              <a:gd name="connsiteY127-256" fmla="*/ 1516162 h 5941133"/>
              <a:gd name="connsiteX128-257" fmla="*/ 7985407 w 9117690"/>
              <a:gd name="connsiteY128-258" fmla="*/ 1516900 h 5941133"/>
              <a:gd name="connsiteX129-259" fmla="*/ 8008887 w 9117690"/>
              <a:gd name="connsiteY129-260" fmla="*/ 1519267 h 5941133"/>
              <a:gd name="connsiteX130-261" fmla="*/ 8108616 w 9117690"/>
              <a:gd name="connsiteY130-262" fmla="*/ 1605216 h 5941133"/>
              <a:gd name="connsiteX131-263" fmla="*/ 8110619 w 9117690"/>
              <a:gd name="connsiteY131-264" fmla="*/ 1616566 h 5941133"/>
              <a:gd name="connsiteX132-265" fmla="*/ 8110619 w 9117690"/>
              <a:gd name="connsiteY132-266" fmla="*/ 1896586 h 5941133"/>
              <a:gd name="connsiteX133-267" fmla="*/ 8239646 w 9117690"/>
              <a:gd name="connsiteY133-268" fmla="*/ 2025613 h 5941133"/>
              <a:gd name="connsiteX134-269" fmla="*/ 8239645 w 9117690"/>
              <a:gd name="connsiteY134-270" fmla="*/ 2025614 h 5941133"/>
              <a:gd name="connsiteX135-271" fmla="*/ 8368672 w 9117690"/>
              <a:gd name="connsiteY135-272" fmla="*/ 1896587 h 5941133"/>
              <a:gd name="connsiteX136-273" fmla="*/ 8368672 w 9117690"/>
              <a:gd name="connsiteY136-274" fmla="*/ 1628262 h 5941133"/>
              <a:gd name="connsiteX137-275" fmla="*/ 8368923 w 9117690"/>
              <a:gd name="connsiteY137-276" fmla="*/ 1626839 h 5941133"/>
              <a:gd name="connsiteX138-277" fmla="*/ 8468652 w 9117690"/>
              <a:gd name="connsiteY138-278" fmla="*/ 1540890 h 5941133"/>
              <a:gd name="connsiteX139-279" fmla="*/ 8492132 w 9117690"/>
              <a:gd name="connsiteY139-280" fmla="*/ 1538523 h 5941133"/>
              <a:gd name="connsiteX140-281" fmla="*/ 8492132 w 9117690"/>
              <a:gd name="connsiteY140-282" fmla="*/ 1537785 h 5941133"/>
              <a:gd name="connsiteX141-283" fmla="*/ 8540202 w 9117690"/>
              <a:gd name="connsiteY141-284" fmla="*/ 1528081 h 5941133"/>
              <a:gd name="connsiteX142-285" fmla="*/ 8619005 w 9117690"/>
              <a:gd name="connsiteY142-286" fmla="*/ 1409193 h 5941133"/>
              <a:gd name="connsiteX143-287" fmla="*/ 8619005 w 9117690"/>
              <a:gd name="connsiteY143-288" fmla="*/ 849400 h 5941133"/>
              <a:gd name="connsiteX144-289" fmla="*/ 8619025 w 9117690"/>
              <a:gd name="connsiteY144-290" fmla="*/ 849287 h 5941133"/>
              <a:gd name="connsiteX145-291" fmla="*/ 8718754 w 9117690"/>
              <a:gd name="connsiteY145-292" fmla="*/ 763338 h 5941133"/>
              <a:gd name="connsiteX146-293" fmla="*/ 8742234 w 9117690"/>
              <a:gd name="connsiteY146-294" fmla="*/ 760971 h 5941133"/>
              <a:gd name="connsiteX147-295" fmla="*/ 8742234 w 9117690"/>
              <a:gd name="connsiteY147-296" fmla="*/ 760233 h 5941133"/>
              <a:gd name="connsiteX148-297" fmla="*/ 8790304 w 9117690"/>
              <a:gd name="connsiteY148-298" fmla="*/ 750529 h 5941133"/>
              <a:gd name="connsiteX149-299" fmla="*/ 8869107 w 9117690"/>
              <a:gd name="connsiteY149-300" fmla="*/ 631641 h 5941133"/>
              <a:gd name="connsiteX150-301" fmla="*/ 8869107 w 9117690"/>
              <a:gd name="connsiteY150-302" fmla="*/ 568327 h 5941133"/>
              <a:gd name="connsiteX151-303" fmla="*/ 8890272 w 9117690"/>
              <a:gd name="connsiteY151-304" fmla="*/ 531436 h 5941133"/>
              <a:gd name="connsiteX152-305" fmla="*/ 8967336 w 9117690"/>
              <a:gd name="connsiteY152-306" fmla="*/ 484992 h 5941133"/>
              <a:gd name="connsiteX153-307" fmla="*/ 8990816 w 9117690"/>
              <a:gd name="connsiteY153-308" fmla="*/ 482625 h 5941133"/>
              <a:gd name="connsiteX154-309" fmla="*/ 8990816 w 9117690"/>
              <a:gd name="connsiteY154-310" fmla="*/ 481887 h 5941133"/>
              <a:gd name="connsiteX155-311" fmla="*/ 9038886 w 9117690"/>
              <a:gd name="connsiteY155-312" fmla="*/ 472183 h 5941133"/>
              <a:gd name="connsiteX156-313" fmla="*/ 9117689 w 9117690"/>
              <a:gd name="connsiteY156-314" fmla="*/ 353297 h 5941133"/>
              <a:gd name="connsiteX157-315" fmla="*/ 9117689 w 9117690"/>
              <a:gd name="connsiteY157-316" fmla="*/ 556639 h 5941133"/>
              <a:gd name="connsiteX158-317" fmla="*/ 9117690 w 9117690"/>
              <a:gd name="connsiteY158-318" fmla="*/ 556644 h 5941133"/>
              <a:gd name="connsiteX159-319" fmla="*/ 9117689 w 9117690"/>
              <a:gd name="connsiteY159-320" fmla="*/ 3074645 h 5941133"/>
              <a:gd name="connsiteX160-321" fmla="*/ 9038886 w 9117690"/>
              <a:gd name="connsiteY160-322" fmla="*/ 3193531 h 5941133"/>
              <a:gd name="connsiteX161-323" fmla="*/ 8990816 w 9117690"/>
              <a:gd name="connsiteY161-324" fmla="*/ 3203235 h 5941133"/>
              <a:gd name="connsiteX162-325" fmla="*/ 8990816 w 9117690"/>
              <a:gd name="connsiteY162-326" fmla="*/ 3203973 h 5941133"/>
              <a:gd name="connsiteX163-327" fmla="*/ 8967336 w 9117690"/>
              <a:gd name="connsiteY163-328" fmla="*/ 3206340 h 5941133"/>
              <a:gd name="connsiteX164-329" fmla="*/ 8890272 w 9117690"/>
              <a:gd name="connsiteY164-330" fmla="*/ 3252784 h 5941133"/>
              <a:gd name="connsiteX165-331" fmla="*/ 8869107 w 9117690"/>
              <a:gd name="connsiteY165-332" fmla="*/ 3289675 h 5941133"/>
              <a:gd name="connsiteX166-333" fmla="*/ 8869107 w 9117690"/>
              <a:gd name="connsiteY166-334" fmla="*/ 3352989 h 5941133"/>
              <a:gd name="connsiteX167-335" fmla="*/ 8790304 w 9117690"/>
              <a:gd name="connsiteY167-336" fmla="*/ 3471877 h 5941133"/>
              <a:gd name="connsiteX168-337" fmla="*/ 8742234 w 9117690"/>
              <a:gd name="connsiteY168-338" fmla="*/ 3481581 h 5941133"/>
              <a:gd name="connsiteX169-339" fmla="*/ 8742234 w 9117690"/>
              <a:gd name="connsiteY169-340" fmla="*/ 3482319 h 5941133"/>
              <a:gd name="connsiteX170-341" fmla="*/ 8718754 w 9117690"/>
              <a:gd name="connsiteY170-342" fmla="*/ 3484686 h 5941133"/>
              <a:gd name="connsiteX171-343" fmla="*/ 8619025 w 9117690"/>
              <a:gd name="connsiteY171-344" fmla="*/ 3570635 h 5941133"/>
              <a:gd name="connsiteX172-345" fmla="*/ 8619005 w 9117690"/>
              <a:gd name="connsiteY172-346" fmla="*/ 3570748 h 5941133"/>
              <a:gd name="connsiteX173-347" fmla="*/ 8619005 w 9117690"/>
              <a:gd name="connsiteY173-348" fmla="*/ 4130541 h 5941133"/>
              <a:gd name="connsiteX174-349" fmla="*/ 8540202 w 9117690"/>
              <a:gd name="connsiteY174-350" fmla="*/ 4249429 h 5941133"/>
              <a:gd name="connsiteX175-351" fmla="*/ 8492132 w 9117690"/>
              <a:gd name="connsiteY175-352" fmla="*/ 4259133 h 5941133"/>
              <a:gd name="connsiteX176-353" fmla="*/ 8492132 w 9117690"/>
              <a:gd name="connsiteY176-354" fmla="*/ 4259871 h 5941133"/>
              <a:gd name="connsiteX177-355" fmla="*/ 8468652 w 9117690"/>
              <a:gd name="connsiteY177-356" fmla="*/ 4262238 h 5941133"/>
              <a:gd name="connsiteX178-357" fmla="*/ 8368923 w 9117690"/>
              <a:gd name="connsiteY178-358" fmla="*/ 4348187 h 5941133"/>
              <a:gd name="connsiteX179-359" fmla="*/ 8368672 w 9117690"/>
              <a:gd name="connsiteY179-360" fmla="*/ 4349610 h 5941133"/>
              <a:gd name="connsiteX180-361" fmla="*/ 8368672 w 9117690"/>
              <a:gd name="connsiteY180-362" fmla="*/ 4617935 h 5941133"/>
              <a:gd name="connsiteX181-363" fmla="*/ 8239645 w 9117690"/>
              <a:gd name="connsiteY181-364" fmla="*/ 4746962 h 5941133"/>
              <a:gd name="connsiteX182-365" fmla="*/ 8239646 w 9117690"/>
              <a:gd name="connsiteY182-366" fmla="*/ 4746961 h 5941133"/>
              <a:gd name="connsiteX183-367" fmla="*/ 8110619 w 9117690"/>
              <a:gd name="connsiteY183-368" fmla="*/ 4617934 h 5941133"/>
              <a:gd name="connsiteX184-369" fmla="*/ 8110619 w 9117690"/>
              <a:gd name="connsiteY184-370" fmla="*/ 4337914 h 5941133"/>
              <a:gd name="connsiteX185-371" fmla="*/ 8108616 w 9117690"/>
              <a:gd name="connsiteY185-372" fmla="*/ 4326564 h 5941133"/>
              <a:gd name="connsiteX186-373" fmla="*/ 8008887 w 9117690"/>
              <a:gd name="connsiteY186-374" fmla="*/ 4240615 h 5941133"/>
              <a:gd name="connsiteX187-375" fmla="*/ 7985407 w 9117690"/>
              <a:gd name="connsiteY187-376" fmla="*/ 4238248 h 5941133"/>
              <a:gd name="connsiteX188-377" fmla="*/ 7985407 w 9117690"/>
              <a:gd name="connsiteY188-378" fmla="*/ 4237510 h 5941133"/>
              <a:gd name="connsiteX189-379" fmla="*/ 7937337 w 9117690"/>
              <a:gd name="connsiteY189-380" fmla="*/ 4227806 h 5941133"/>
              <a:gd name="connsiteX190-381" fmla="*/ 7858534 w 9117690"/>
              <a:gd name="connsiteY190-382" fmla="*/ 4108918 h 5941133"/>
              <a:gd name="connsiteX191-383" fmla="*/ 7858534 w 9117690"/>
              <a:gd name="connsiteY191-384" fmla="*/ 4018788 h 5941133"/>
              <a:gd name="connsiteX192-385" fmla="*/ 7850145 w 9117690"/>
              <a:gd name="connsiteY192-386" fmla="*/ 3977238 h 5941133"/>
              <a:gd name="connsiteX193-387" fmla="*/ 7731258 w 9117690"/>
              <a:gd name="connsiteY193-388" fmla="*/ 3898434 h 5941133"/>
              <a:gd name="connsiteX194-389" fmla="*/ 7612370 w 9117690"/>
              <a:gd name="connsiteY194-390" fmla="*/ 3977238 h 5941133"/>
              <a:gd name="connsiteX195-391" fmla="*/ 7610181 w 9117690"/>
              <a:gd name="connsiteY195-392" fmla="*/ 3988083 h 5941133"/>
              <a:gd name="connsiteX196-393" fmla="*/ 7610181 w 9117690"/>
              <a:gd name="connsiteY196-394" fmla="*/ 4228952 h 5941133"/>
              <a:gd name="connsiteX197-395" fmla="*/ 7531378 w 9117690"/>
              <a:gd name="connsiteY197-396" fmla="*/ 4347840 h 5941133"/>
              <a:gd name="connsiteX198-397" fmla="*/ 7483308 w 9117690"/>
              <a:gd name="connsiteY198-398" fmla="*/ 4357544 h 5941133"/>
              <a:gd name="connsiteX199-399" fmla="*/ 7483308 w 9117690"/>
              <a:gd name="connsiteY199-400" fmla="*/ 4358282 h 5941133"/>
              <a:gd name="connsiteX200-401" fmla="*/ 7459828 w 9117690"/>
              <a:gd name="connsiteY200-402" fmla="*/ 4360649 h 5941133"/>
              <a:gd name="connsiteX201-403" fmla="*/ 7360099 w 9117690"/>
              <a:gd name="connsiteY201-404" fmla="*/ 4446598 h 5941133"/>
              <a:gd name="connsiteX202-405" fmla="*/ 7359847 w 9117690"/>
              <a:gd name="connsiteY202-406" fmla="*/ 4448027 h 5941133"/>
              <a:gd name="connsiteX203-407" fmla="*/ 7359847 w 9117690"/>
              <a:gd name="connsiteY203-408" fmla="*/ 4552668 h 5941133"/>
              <a:gd name="connsiteX204-409" fmla="*/ 7230820 w 9117690"/>
              <a:gd name="connsiteY204-410" fmla="*/ 4681695 h 5941133"/>
              <a:gd name="connsiteX205-411" fmla="*/ 7230821 w 9117690"/>
              <a:gd name="connsiteY205-412" fmla="*/ 4681694 h 5941133"/>
              <a:gd name="connsiteX206-413" fmla="*/ 7101794 w 9117690"/>
              <a:gd name="connsiteY206-414" fmla="*/ 4552667 h 5941133"/>
              <a:gd name="connsiteX207-415" fmla="*/ 7101794 w 9117690"/>
              <a:gd name="connsiteY207-416" fmla="*/ 2721348 h 5941133"/>
              <a:gd name="connsiteX208-417" fmla="*/ 7101793 w 9117690"/>
              <a:gd name="connsiteY208-418" fmla="*/ 4569190 h 5941133"/>
              <a:gd name="connsiteX209-419" fmla="*/ 7091655 w 9117690"/>
              <a:gd name="connsiteY209-420" fmla="*/ 4518971 h 5941133"/>
              <a:gd name="connsiteX210-421" fmla="*/ 6972767 w 9117690"/>
              <a:gd name="connsiteY210-422" fmla="*/ 4440167 h 5941133"/>
              <a:gd name="connsiteX211-423" fmla="*/ 6853880 w 9117690"/>
              <a:gd name="connsiteY211-424" fmla="*/ 4518971 h 5941133"/>
              <a:gd name="connsiteX212-425" fmla="*/ 6844116 w 9117690"/>
              <a:gd name="connsiteY212-426" fmla="*/ 4567331 h 5941133"/>
              <a:gd name="connsiteX213-427" fmla="*/ 6844116 w 9117690"/>
              <a:gd name="connsiteY213-428" fmla="*/ 5153733 h 5941133"/>
              <a:gd name="connsiteX214-429" fmla="*/ 6715089 w 9117690"/>
              <a:gd name="connsiteY214-430" fmla="*/ 5282760 h 5941133"/>
              <a:gd name="connsiteX215-431" fmla="*/ 6715090 w 9117690"/>
              <a:gd name="connsiteY215-432" fmla="*/ 5282759 h 5941133"/>
              <a:gd name="connsiteX216-433" fmla="*/ 6586063 w 9117690"/>
              <a:gd name="connsiteY216-434" fmla="*/ 5153732 h 5941133"/>
              <a:gd name="connsiteX217-435" fmla="*/ 6586063 w 9117690"/>
              <a:gd name="connsiteY217-436" fmla="*/ 2721348 h 5941133"/>
              <a:gd name="connsiteX218-437" fmla="*/ 6586062 w 9117690"/>
              <a:gd name="connsiteY218-438" fmla="*/ 4256770 h 5941133"/>
              <a:gd name="connsiteX219-439" fmla="*/ 6575924 w 9117690"/>
              <a:gd name="connsiteY219-440" fmla="*/ 4206551 h 5941133"/>
              <a:gd name="connsiteX220-441" fmla="*/ 6457036 w 9117690"/>
              <a:gd name="connsiteY220-442" fmla="*/ 4127747 h 5941133"/>
              <a:gd name="connsiteX221-443" fmla="*/ 6338149 w 9117690"/>
              <a:gd name="connsiteY221-444" fmla="*/ 4206551 h 5941133"/>
              <a:gd name="connsiteX222-445" fmla="*/ 6334551 w 9117690"/>
              <a:gd name="connsiteY222-446" fmla="*/ 4224370 h 5941133"/>
              <a:gd name="connsiteX223-447" fmla="*/ 6334551 w 9117690"/>
              <a:gd name="connsiteY223-448" fmla="*/ 4533316 h 5941133"/>
              <a:gd name="connsiteX224-449" fmla="*/ 6205524 w 9117690"/>
              <a:gd name="connsiteY224-450" fmla="*/ 4662343 h 5941133"/>
              <a:gd name="connsiteX225-451" fmla="*/ 6205525 w 9117690"/>
              <a:gd name="connsiteY225-452" fmla="*/ 4662342 h 5941133"/>
              <a:gd name="connsiteX226-453" fmla="*/ 6076498 w 9117690"/>
              <a:gd name="connsiteY226-454" fmla="*/ 4533315 h 5941133"/>
              <a:gd name="connsiteX227-455" fmla="*/ 6076498 w 9117690"/>
              <a:gd name="connsiteY227-456" fmla="*/ 4486577 h 5941133"/>
              <a:gd name="connsiteX228-457" fmla="*/ 6057828 w 9117690"/>
              <a:gd name="connsiteY228-458" fmla="*/ 4454035 h 5941133"/>
              <a:gd name="connsiteX229-459" fmla="*/ 5980764 w 9117690"/>
              <a:gd name="connsiteY229-460" fmla="*/ 4407591 h 5941133"/>
              <a:gd name="connsiteX230-461" fmla="*/ 5957284 w 9117690"/>
              <a:gd name="connsiteY230-462" fmla="*/ 4405224 h 5941133"/>
              <a:gd name="connsiteX231-463" fmla="*/ 5957284 w 9117690"/>
              <a:gd name="connsiteY231-464" fmla="*/ 4404486 h 5941133"/>
              <a:gd name="connsiteX232-465" fmla="*/ 5909214 w 9117690"/>
              <a:gd name="connsiteY232-466" fmla="*/ 4394782 h 5941133"/>
              <a:gd name="connsiteX233-467" fmla="*/ 5830411 w 9117690"/>
              <a:gd name="connsiteY233-468" fmla="*/ 4275894 h 5941133"/>
              <a:gd name="connsiteX234-469" fmla="*/ 5830411 w 9117690"/>
              <a:gd name="connsiteY234-470" fmla="*/ 4161910 h 5941133"/>
              <a:gd name="connsiteX235-471" fmla="*/ 5822022 w 9117690"/>
              <a:gd name="connsiteY235-472" fmla="*/ 4120360 h 5941133"/>
              <a:gd name="connsiteX236-473" fmla="*/ 5703135 w 9117690"/>
              <a:gd name="connsiteY236-474" fmla="*/ 4041556 h 5941133"/>
              <a:gd name="connsiteX237-475" fmla="*/ 5584247 w 9117690"/>
              <a:gd name="connsiteY237-476" fmla="*/ 4120360 h 5941133"/>
              <a:gd name="connsiteX238-477" fmla="*/ 5582058 w 9117690"/>
              <a:gd name="connsiteY238-478" fmla="*/ 4131204 h 5941133"/>
              <a:gd name="connsiteX239-479" fmla="*/ 5582058 w 9117690"/>
              <a:gd name="connsiteY239-480" fmla="*/ 4284608 h 5941133"/>
              <a:gd name="connsiteX240-481" fmla="*/ 5503255 w 9117690"/>
              <a:gd name="connsiteY240-482" fmla="*/ 4403496 h 5941133"/>
              <a:gd name="connsiteX241-483" fmla="*/ 5455185 w 9117690"/>
              <a:gd name="connsiteY241-484" fmla="*/ 4413200 h 5941133"/>
              <a:gd name="connsiteX242-485" fmla="*/ 5455185 w 9117690"/>
              <a:gd name="connsiteY242-486" fmla="*/ 4413938 h 5941133"/>
              <a:gd name="connsiteX243-487" fmla="*/ 5431705 w 9117690"/>
              <a:gd name="connsiteY243-488" fmla="*/ 4416305 h 5941133"/>
              <a:gd name="connsiteX244-489" fmla="*/ 5331976 w 9117690"/>
              <a:gd name="connsiteY244-490" fmla="*/ 4502254 h 5941133"/>
              <a:gd name="connsiteX245-491" fmla="*/ 5329772 w 9117690"/>
              <a:gd name="connsiteY245-492" fmla="*/ 4514744 h 5941133"/>
              <a:gd name="connsiteX246-493" fmla="*/ 5329772 w 9117690"/>
              <a:gd name="connsiteY246-494" fmla="*/ 4648652 h 5941133"/>
              <a:gd name="connsiteX247-495" fmla="*/ 5200745 w 9117690"/>
              <a:gd name="connsiteY247-496" fmla="*/ 4777679 h 5941133"/>
              <a:gd name="connsiteX248-497" fmla="*/ 5200746 w 9117690"/>
              <a:gd name="connsiteY248-498" fmla="*/ 4777678 h 5941133"/>
              <a:gd name="connsiteX249-499" fmla="*/ 5071719 w 9117690"/>
              <a:gd name="connsiteY249-500" fmla="*/ 4648651 h 5941133"/>
              <a:gd name="connsiteX250-501" fmla="*/ 5071719 w 9117690"/>
              <a:gd name="connsiteY250-502" fmla="*/ 4283397 h 5941133"/>
              <a:gd name="connsiteX251-503" fmla="*/ 5069515 w 9117690"/>
              <a:gd name="connsiteY251-504" fmla="*/ 4270907 h 5941133"/>
              <a:gd name="connsiteX252-505" fmla="*/ 4969786 w 9117690"/>
              <a:gd name="connsiteY252-506" fmla="*/ 4184958 h 5941133"/>
              <a:gd name="connsiteX253-507" fmla="*/ 4946306 w 9117690"/>
              <a:gd name="connsiteY253-508" fmla="*/ 4182591 h 5941133"/>
              <a:gd name="connsiteX254-509" fmla="*/ 4946306 w 9117690"/>
              <a:gd name="connsiteY254-510" fmla="*/ 4181853 h 5941133"/>
              <a:gd name="connsiteX255-511" fmla="*/ 4898236 w 9117690"/>
              <a:gd name="connsiteY255-512" fmla="*/ 4172149 h 5941133"/>
              <a:gd name="connsiteX256-513" fmla="*/ 4819433 w 9117690"/>
              <a:gd name="connsiteY256-514" fmla="*/ 4053261 h 5941133"/>
              <a:gd name="connsiteX257-515" fmla="*/ 4819433 w 9117690"/>
              <a:gd name="connsiteY257-516" fmla="*/ 3676885 h 5941133"/>
              <a:gd name="connsiteX258-517" fmla="*/ 4811044 w 9117690"/>
              <a:gd name="connsiteY258-518" fmla="*/ 3635336 h 5941133"/>
              <a:gd name="connsiteX259-519" fmla="*/ 4692157 w 9117690"/>
              <a:gd name="connsiteY259-520" fmla="*/ 3556532 h 5941133"/>
              <a:gd name="connsiteX260-521" fmla="*/ 4563130 w 9117690"/>
              <a:gd name="connsiteY260-522" fmla="*/ 3685559 h 5941133"/>
              <a:gd name="connsiteX261-523" fmla="*/ 4563130 w 9117690"/>
              <a:gd name="connsiteY261-524" fmla="*/ 2721348 h 5941133"/>
              <a:gd name="connsiteX262-525" fmla="*/ 4563015 w 9117690"/>
              <a:gd name="connsiteY262-526" fmla="*/ 2721348 h 5941133"/>
              <a:gd name="connsiteX263-527" fmla="*/ 4563014 w 9117690"/>
              <a:gd name="connsiteY263-528" fmla="*/ 3989312 h 5941133"/>
              <a:gd name="connsiteX264-529" fmla="*/ 4484211 w 9117690"/>
              <a:gd name="connsiteY264-530" fmla="*/ 4108200 h 5941133"/>
              <a:gd name="connsiteX265-531" fmla="*/ 4436141 w 9117690"/>
              <a:gd name="connsiteY265-532" fmla="*/ 4117904 h 5941133"/>
              <a:gd name="connsiteX266-533" fmla="*/ 4436141 w 9117690"/>
              <a:gd name="connsiteY266-534" fmla="*/ 4118642 h 5941133"/>
              <a:gd name="connsiteX267-535" fmla="*/ 4412661 w 9117690"/>
              <a:gd name="connsiteY267-536" fmla="*/ 4121009 h 5941133"/>
              <a:gd name="connsiteX268-537" fmla="*/ 4335596 w 9117690"/>
              <a:gd name="connsiteY268-538" fmla="*/ 4167453 h 5941133"/>
              <a:gd name="connsiteX269-539" fmla="*/ 4314689 w 9117690"/>
              <a:gd name="connsiteY269-540" fmla="*/ 4203896 h 5941133"/>
              <a:gd name="connsiteX270-541" fmla="*/ 4314689 w 9117690"/>
              <a:gd name="connsiteY270-542" fmla="*/ 4339508 h 5941133"/>
              <a:gd name="connsiteX271-543" fmla="*/ 4235886 w 9117690"/>
              <a:gd name="connsiteY271-544" fmla="*/ 4458396 h 5941133"/>
              <a:gd name="connsiteX272-545" fmla="*/ 4187818 w 9117690"/>
              <a:gd name="connsiteY272-546" fmla="*/ 4468100 h 5941133"/>
              <a:gd name="connsiteX273-547" fmla="*/ 4187818 w 9117690"/>
              <a:gd name="connsiteY273-548" fmla="*/ 4468838 h 5941133"/>
              <a:gd name="connsiteX274-549" fmla="*/ 4164338 w 9117690"/>
              <a:gd name="connsiteY274-550" fmla="*/ 4471205 h 5941133"/>
              <a:gd name="connsiteX275-551" fmla="*/ 4087274 w 9117690"/>
              <a:gd name="connsiteY275-552" fmla="*/ 4517649 h 5941133"/>
              <a:gd name="connsiteX276-553" fmla="*/ 4066135 w 9117690"/>
              <a:gd name="connsiteY276-554" fmla="*/ 4554495 h 5941133"/>
              <a:gd name="connsiteX277-555" fmla="*/ 4066135 w 9117690"/>
              <a:gd name="connsiteY277-556" fmla="*/ 4712264 h 5941133"/>
              <a:gd name="connsiteX278-557" fmla="*/ 3937109 w 9117690"/>
              <a:gd name="connsiteY278-558" fmla="*/ 4841291 h 5941133"/>
              <a:gd name="connsiteX279-559" fmla="*/ 3937109 w 9117690"/>
              <a:gd name="connsiteY279-560" fmla="*/ 4841290 h 5941133"/>
              <a:gd name="connsiteX280-561" fmla="*/ 3808082 w 9117690"/>
              <a:gd name="connsiteY280-562" fmla="*/ 4712263 h 5941133"/>
              <a:gd name="connsiteX281-563" fmla="*/ 3808082 w 9117690"/>
              <a:gd name="connsiteY281-564" fmla="*/ 4219518 h 5941133"/>
              <a:gd name="connsiteX282-565" fmla="*/ 3799694 w 9117690"/>
              <a:gd name="connsiteY282-566" fmla="*/ 4177968 h 5941133"/>
              <a:gd name="connsiteX283-567" fmla="*/ 3680807 w 9117690"/>
              <a:gd name="connsiteY283-568" fmla="*/ 4099164 h 5941133"/>
              <a:gd name="connsiteX284-569" fmla="*/ 3561920 w 9117690"/>
              <a:gd name="connsiteY284-570" fmla="*/ 4177968 h 5941133"/>
              <a:gd name="connsiteX285-571" fmla="*/ 3561433 w 9117690"/>
              <a:gd name="connsiteY285-572" fmla="*/ 4180378 h 5941133"/>
              <a:gd name="connsiteX286-573" fmla="*/ 3561433 w 9117690"/>
              <a:gd name="connsiteY286-574" fmla="*/ 4435519 h 5941133"/>
              <a:gd name="connsiteX287-575" fmla="*/ 3482629 w 9117690"/>
              <a:gd name="connsiteY287-576" fmla="*/ 4554407 h 5941133"/>
              <a:gd name="connsiteX288-577" fmla="*/ 3438829 w 9117690"/>
              <a:gd name="connsiteY288-578" fmla="*/ 4563249 h 5941133"/>
              <a:gd name="connsiteX289-579" fmla="*/ 3438829 w 9117690"/>
              <a:gd name="connsiteY289-580" fmla="*/ 4564615 h 5941133"/>
              <a:gd name="connsiteX290-581" fmla="*/ 3415349 w 9117690"/>
              <a:gd name="connsiteY290-582" fmla="*/ 4566982 h 5941133"/>
              <a:gd name="connsiteX291-583" fmla="*/ 3315620 w 9117690"/>
              <a:gd name="connsiteY291-584" fmla="*/ 4652931 h 5941133"/>
              <a:gd name="connsiteX292-585" fmla="*/ 3307419 w 9117690"/>
              <a:gd name="connsiteY292-586" fmla="*/ 4699402 h 5941133"/>
              <a:gd name="connsiteX293-587" fmla="*/ 3307419 w 9117690"/>
              <a:gd name="connsiteY293-588" fmla="*/ 5166571 h 5941133"/>
              <a:gd name="connsiteX294-589" fmla="*/ 3178392 w 9117690"/>
              <a:gd name="connsiteY294-590" fmla="*/ 5295598 h 5941133"/>
              <a:gd name="connsiteX295-591" fmla="*/ 3178393 w 9117690"/>
              <a:gd name="connsiteY295-592" fmla="*/ 5295599 h 5941133"/>
              <a:gd name="connsiteX296-593" fmla="*/ 3049366 w 9117690"/>
              <a:gd name="connsiteY296-594" fmla="*/ 5166572 h 5941133"/>
              <a:gd name="connsiteX297-595" fmla="*/ 3049366 w 9117690"/>
              <a:gd name="connsiteY297-596" fmla="*/ 4514427 h 5941133"/>
              <a:gd name="connsiteX298-597" fmla="*/ 3033349 w 9117690"/>
              <a:gd name="connsiteY298-598" fmla="*/ 4488028 h 5941133"/>
              <a:gd name="connsiteX299-599" fmla="*/ 2933786 w 9117690"/>
              <a:gd name="connsiteY299-600" fmla="*/ 4441074 h 5941133"/>
              <a:gd name="connsiteX300-601" fmla="*/ 2814899 w 9117690"/>
              <a:gd name="connsiteY300-602" fmla="*/ 4519878 h 5941133"/>
              <a:gd name="connsiteX301-603" fmla="*/ 2812443 w 9117690"/>
              <a:gd name="connsiteY301-604" fmla="*/ 4532038 h 5941133"/>
              <a:gd name="connsiteX302-605" fmla="*/ 2812443 w 9117690"/>
              <a:gd name="connsiteY302-606" fmla="*/ 5039760 h 5941133"/>
              <a:gd name="connsiteX303-607" fmla="*/ 2683416 w 9117690"/>
              <a:gd name="connsiteY303-608" fmla="*/ 5168787 h 5941133"/>
              <a:gd name="connsiteX304-609" fmla="*/ 2683417 w 9117690"/>
              <a:gd name="connsiteY304-610" fmla="*/ 5168786 h 5941133"/>
              <a:gd name="connsiteX305-611" fmla="*/ 2554391 w 9117690"/>
              <a:gd name="connsiteY305-612" fmla="*/ 5039759 h 5941133"/>
              <a:gd name="connsiteX306-613" fmla="*/ 2554391 w 9117690"/>
              <a:gd name="connsiteY306-614" fmla="*/ 2721348 h 5941133"/>
              <a:gd name="connsiteX307-615" fmla="*/ 2554390 w 9117690"/>
              <a:gd name="connsiteY307-616" fmla="*/ 2721348 h 5941133"/>
              <a:gd name="connsiteX308-617" fmla="*/ 2554389 w 9117690"/>
              <a:gd name="connsiteY308-618" fmla="*/ 5014630 h 5941133"/>
              <a:gd name="connsiteX309-619" fmla="*/ 2544250 w 9117690"/>
              <a:gd name="connsiteY309-620" fmla="*/ 4964412 h 5941133"/>
              <a:gd name="connsiteX310-621" fmla="*/ 2425363 w 9117690"/>
              <a:gd name="connsiteY310-622" fmla="*/ 4885608 h 5941133"/>
              <a:gd name="connsiteX311-623" fmla="*/ 2296336 w 9117690"/>
              <a:gd name="connsiteY311-624" fmla="*/ 5014635 h 5941133"/>
              <a:gd name="connsiteX312-625" fmla="*/ 2296336 w 9117690"/>
              <a:gd name="connsiteY312-626" fmla="*/ 5812106 h 5941133"/>
              <a:gd name="connsiteX313-627" fmla="*/ 2167309 w 9117690"/>
              <a:gd name="connsiteY313-628" fmla="*/ 5941133 h 5941133"/>
              <a:gd name="connsiteX314-629" fmla="*/ 2167310 w 9117690"/>
              <a:gd name="connsiteY314-630" fmla="*/ 5941132 h 5941133"/>
              <a:gd name="connsiteX315-631" fmla="*/ 2038282 w 9117690"/>
              <a:gd name="connsiteY315-632" fmla="*/ 5812105 h 5941133"/>
              <a:gd name="connsiteX316-633" fmla="*/ 2038282 w 9117690"/>
              <a:gd name="connsiteY316-634" fmla="*/ 3090757 h 5941133"/>
              <a:gd name="connsiteX317-635" fmla="*/ 2167310 w 9117690"/>
              <a:gd name="connsiteY317-636" fmla="*/ 3219784 h 5941133"/>
              <a:gd name="connsiteX318-637" fmla="*/ 2167309 w 9117690"/>
              <a:gd name="connsiteY318-638" fmla="*/ 3219785 h 5941133"/>
              <a:gd name="connsiteX319-639" fmla="*/ 2296336 w 9117690"/>
              <a:gd name="connsiteY319-640" fmla="*/ 3090758 h 5941133"/>
              <a:gd name="connsiteX320-641" fmla="*/ 2296336 w 9117690"/>
              <a:gd name="connsiteY320-642" fmla="*/ 2293287 h 5941133"/>
              <a:gd name="connsiteX321-643" fmla="*/ 2425363 w 9117690"/>
              <a:gd name="connsiteY321-644" fmla="*/ 2164260 h 5941133"/>
              <a:gd name="connsiteX322-645" fmla="*/ 2544250 w 9117690"/>
              <a:gd name="connsiteY322-646" fmla="*/ 2243064 h 5941133"/>
              <a:gd name="connsiteX323-647" fmla="*/ 2554389 w 9117690"/>
              <a:gd name="connsiteY323-648" fmla="*/ 2293282 h 5941133"/>
              <a:gd name="connsiteX324-649" fmla="*/ 2554390 w 9117690"/>
              <a:gd name="connsiteY324-650" fmla="*/ 0 h 5941133"/>
              <a:gd name="connsiteX325-651" fmla="*/ 0 w 9117690"/>
              <a:gd name="connsiteY325-652" fmla="*/ 0 h 5941133"/>
              <a:gd name="connsiteX326-653" fmla="*/ 1 w 9117690"/>
              <a:gd name="connsiteY326-654" fmla="*/ 0 h 5941133"/>
              <a:gd name="connsiteX327-655" fmla="*/ 1 w 9117690"/>
              <a:gd name="connsiteY327-656" fmla="*/ 2022823 h 5941133"/>
              <a:gd name="connsiteX328-657" fmla="*/ 129028 w 9117690"/>
              <a:gd name="connsiteY328-658" fmla="*/ 2151850 h 5941133"/>
              <a:gd name="connsiteX329-659" fmla="*/ 129027 w 9117690"/>
              <a:gd name="connsiteY329-660" fmla="*/ 2151851 h 5941133"/>
              <a:gd name="connsiteX330-661" fmla="*/ 258054 w 9117690"/>
              <a:gd name="connsiteY330-662" fmla="*/ 2022824 h 5941133"/>
              <a:gd name="connsiteX331-663" fmla="*/ 258054 w 9117690"/>
              <a:gd name="connsiteY331-664" fmla="*/ 1933906 h 5941133"/>
              <a:gd name="connsiteX332-665" fmla="*/ 261652 w 9117690"/>
              <a:gd name="connsiteY332-666" fmla="*/ 1916087 h 5941133"/>
              <a:gd name="connsiteX333-667" fmla="*/ 380539 w 9117690"/>
              <a:gd name="connsiteY333-668" fmla="*/ 1837283 h 5941133"/>
              <a:gd name="connsiteX334-669" fmla="*/ 499427 w 9117690"/>
              <a:gd name="connsiteY334-670" fmla="*/ 1916087 h 5941133"/>
              <a:gd name="connsiteX335-671" fmla="*/ 509565 w 9117690"/>
              <a:gd name="connsiteY335-672" fmla="*/ 1966306 h 5941133"/>
              <a:gd name="connsiteX336-673" fmla="*/ 509566 w 9117690"/>
              <a:gd name="connsiteY336-674" fmla="*/ 2560326 h 5941133"/>
              <a:gd name="connsiteX337-675" fmla="*/ 638593 w 9117690"/>
              <a:gd name="connsiteY337-676" fmla="*/ 2689353 h 5941133"/>
              <a:gd name="connsiteX338-677" fmla="*/ 638592 w 9117690"/>
              <a:gd name="connsiteY338-678" fmla="*/ 2689354 h 5941133"/>
              <a:gd name="connsiteX339-679" fmla="*/ 767619 w 9117690"/>
              <a:gd name="connsiteY339-680" fmla="*/ 2560327 h 5941133"/>
              <a:gd name="connsiteX340-681" fmla="*/ 767619 w 9117690"/>
              <a:gd name="connsiteY340-682" fmla="*/ 2474988 h 5941133"/>
              <a:gd name="connsiteX341-683" fmla="*/ 777383 w 9117690"/>
              <a:gd name="connsiteY341-684" fmla="*/ 2426627 h 5941133"/>
              <a:gd name="connsiteX342-685" fmla="*/ 896270 w 9117690"/>
              <a:gd name="connsiteY342-686" fmla="*/ 2347823 h 5941133"/>
              <a:gd name="connsiteX343-687" fmla="*/ 1015158 w 9117690"/>
              <a:gd name="connsiteY343-688" fmla="*/ 2426627 h 5941133"/>
              <a:gd name="connsiteX344-689" fmla="*/ 1025296 w 9117690"/>
              <a:gd name="connsiteY344-690" fmla="*/ 2476846 h 5941133"/>
              <a:gd name="connsiteX345-691" fmla="*/ 1025297 w 9117690"/>
              <a:gd name="connsiteY345-692" fmla="*/ 0 h 5941133"/>
              <a:gd name="connsiteX346-693" fmla="*/ 1025297 w 9117690"/>
              <a:gd name="connsiteY346-694" fmla="*/ 2460323 h 5941133"/>
              <a:gd name="connsiteX347-695" fmla="*/ 1154325 w 9117690"/>
              <a:gd name="connsiteY347-696" fmla="*/ 2589350 h 5941133"/>
              <a:gd name="connsiteX348-697" fmla="*/ 1154325 w 9117690"/>
              <a:gd name="connsiteY348-698" fmla="*/ 2589351 h 5941133"/>
              <a:gd name="connsiteX349-699" fmla="*/ 1283351 w 9117690"/>
              <a:gd name="connsiteY349-700" fmla="*/ 2460324 h 5941133"/>
              <a:gd name="connsiteX350-701" fmla="*/ 1283351 w 9117690"/>
              <a:gd name="connsiteY350-702" fmla="*/ 2199627 h 5941133"/>
              <a:gd name="connsiteX351-703" fmla="*/ 1284065 w 9117690"/>
              <a:gd name="connsiteY351-704" fmla="*/ 2196094 h 5941133"/>
              <a:gd name="connsiteX352-705" fmla="*/ 1402953 w 9117690"/>
              <a:gd name="connsiteY352-706" fmla="*/ 2117290 h 5941133"/>
              <a:gd name="connsiteX353-707" fmla="*/ 1521839 w 9117690"/>
              <a:gd name="connsiteY353-708" fmla="*/ 2196094 h 5941133"/>
              <a:gd name="connsiteX354-709" fmla="*/ 1522552 w 9117690"/>
              <a:gd name="connsiteY354-710" fmla="*/ 2199625 h 5941133"/>
              <a:gd name="connsiteX355-711" fmla="*/ 1522552 w 9117690"/>
              <a:gd name="connsiteY355-712" fmla="*/ 2372515 h 5941133"/>
              <a:gd name="connsiteX356-713" fmla="*/ 1651578 w 9117690"/>
              <a:gd name="connsiteY356-714" fmla="*/ 2501542 h 5941133"/>
              <a:gd name="connsiteX357-715" fmla="*/ 1651577 w 9117690"/>
              <a:gd name="connsiteY357-716" fmla="*/ 2501543 h 5941133"/>
              <a:gd name="connsiteX358-717" fmla="*/ 1780604 w 9117690"/>
              <a:gd name="connsiteY358-718" fmla="*/ 2372516 h 5941133"/>
              <a:gd name="connsiteX359-719" fmla="*/ 1780604 w 9117690"/>
              <a:gd name="connsiteY359-720" fmla="*/ 2041714 h 5941133"/>
              <a:gd name="connsiteX360-721" fmla="*/ 1790368 w 9117690"/>
              <a:gd name="connsiteY360-722" fmla="*/ 1993354 h 5941133"/>
              <a:gd name="connsiteX361-723" fmla="*/ 1909255 w 9117690"/>
              <a:gd name="connsiteY361-724" fmla="*/ 1914550 h 5941133"/>
              <a:gd name="connsiteX362-725" fmla="*/ 2028143 w 9117690"/>
              <a:gd name="connsiteY362-726" fmla="*/ 1993354 h 5941133"/>
              <a:gd name="connsiteX363-727" fmla="*/ 2038281 w 9117690"/>
              <a:gd name="connsiteY363-728" fmla="*/ 2043573 h 5941133"/>
              <a:gd name="connsiteX364-729" fmla="*/ 2038282 w 9117690"/>
              <a:gd name="connsiteY364-730" fmla="*/ 0 h 5941133"/>
              <a:gd name="connsiteX365-731" fmla="*/ 2038282 w 9117690"/>
              <a:gd name="connsiteY365-732" fmla="*/ 2721348 h 5941133"/>
              <a:gd name="connsiteX366-733" fmla="*/ 2038281 w 9117690"/>
              <a:gd name="connsiteY366-734" fmla="*/ 4764921 h 5941133"/>
              <a:gd name="connsiteX367-735" fmla="*/ 2028143 w 9117690"/>
              <a:gd name="connsiteY367-736" fmla="*/ 4714702 h 5941133"/>
              <a:gd name="connsiteX368-737" fmla="*/ 1909255 w 9117690"/>
              <a:gd name="connsiteY368-738" fmla="*/ 4635898 h 5941133"/>
              <a:gd name="connsiteX369-739" fmla="*/ 1790368 w 9117690"/>
              <a:gd name="connsiteY369-740" fmla="*/ 4714702 h 5941133"/>
              <a:gd name="connsiteX370-741" fmla="*/ 1780604 w 9117690"/>
              <a:gd name="connsiteY370-742" fmla="*/ 4763062 h 5941133"/>
              <a:gd name="connsiteX371-743" fmla="*/ 1780604 w 9117690"/>
              <a:gd name="connsiteY371-744" fmla="*/ 5093864 h 5941133"/>
              <a:gd name="connsiteX372-745" fmla="*/ 1651577 w 9117690"/>
              <a:gd name="connsiteY372-746" fmla="*/ 5222891 h 5941133"/>
              <a:gd name="connsiteX373-747" fmla="*/ 1651578 w 9117690"/>
              <a:gd name="connsiteY373-748" fmla="*/ 5222890 h 5941133"/>
              <a:gd name="connsiteX374-749" fmla="*/ 1522552 w 9117690"/>
              <a:gd name="connsiteY374-750" fmla="*/ 5093863 h 5941133"/>
              <a:gd name="connsiteX375-751" fmla="*/ 1522552 w 9117690"/>
              <a:gd name="connsiteY375-752" fmla="*/ 4920973 h 5941133"/>
              <a:gd name="connsiteX376-753" fmla="*/ 1521839 w 9117690"/>
              <a:gd name="connsiteY376-754" fmla="*/ 4917442 h 5941133"/>
              <a:gd name="connsiteX377-755" fmla="*/ 1402953 w 9117690"/>
              <a:gd name="connsiteY377-756" fmla="*/ 4838638 h 5941133"/>
              <a:gd name="connsiteX378-757" fmla="*/ 1284065 w 9117690"/>
              <a:gd name="connsiteY378-758" fmla="*/ 4917442 h 5941133"/>
              <a:gd name="connsiteX379-759" fmla="*/ 1283351 w 9117690"/>
              <a:gd name="connsiteY379-760" fmla="*/ 4920975 h 5941133"/>
              <a:gd name="connsiteX380-761" fmla="*/ 1283351 w 9117690"/>
              <a:gd name="connsiteY380-762" fmla="*/ 5181672 h 5941133"/>
              <a:gd name="connsiteX381-763" fmla="*/ 1154325 w 9117690"/>
              <a:gd name="connsiteY381-764" fmla="*/ 5310699 h 5941133"/>
              <a:gd name="connsiteX382-765" fmla="*/ 1154325 w 9117690"/>
              <a:gd name="connsiteY382-766" fmla="*/ 5310698 h 5941133"/>
              <a:gd name="connsiteX383-767" fmla="*/ 1025297 w 9117690"/>
              <a:gd name="connsiteY383-768" fmla="*/ 5181671 h 5941133"/>
              <a:gd name="connsiteX384-769" fmla="*/ 1025297 w 9117690"/>
              <a:gd name="connsiteY384-770" fmla="*/ 2721348 h 5941133"/>
              <a:gd name="connsiteX385-771" fmla="*/ 1025296 w 9117690"/>
              <a:gd name="connsiteY385-772" fmla="*/ 5198194 h 5941133"/>
              <a:gd name="connsiteX386-773" fmla="*/ 1015158 w 9117690"/>
              <a:gd name="connsiteY386-774" fmla="*/ 5147975 h 5941133"/>
              <a:gd name="connsiteX387-775" fmla="*/ 896270 w 9117690"/>
              <a:gd name="connsiteY387-776" fmla="*/ 5069171 h 5941133"/>
              <a:gd name="connsiteX388-777" fmla="*/ 777383 w 9117690"/>
              <a:gd name="connsiteY388-778" fmla="*/ 5147975 h 5941133"/>
              <a:gd name="connsiteX389-779" fmla="*/ 767619 w 9117690"/>
              <a:gd name="connsiteY389-780" fmla="*/ 5196336 h 5941133"/>
              <a:gd name="connsiteX390-781" fmla="*/ 767619 w 9117690"/>
              <a:gd name="connsiteY390-782" fmla="*/ 5281675 h 5941133"/>
              <a:gd name="connsiteX391-783" fmla="*/ 638592 w 9117690"/>
              <a:gd name="connsiteY391-784" fmla="*/ 5410702 h 5941133"/>
              <a:gd name="connsiteX392-785" fmla="*/ 638593 w 9117690"/>
              <a:gd name="connsiteY392-786" fmla="*/ 5410701 h 5941133"/>
              <a:gd name="connsiteX393-787" fmla="*/ 509566 w 9117690"/>
              <a:gd name="connsiteY393-788" fmla="*/ 5281674 h 5941133"/>
              <a:gd name="connsiteX394-789" fmla="*/ 509566 w 9117690"/>
              <a:gd name="connsiteY394-790" fmla="*/ 2721348 h 5941133"/>
              <a:gd name="connsiteX395-791" fmla="*/ 509565 w 9117690"/>
              <a:gd name="connsiteY395-792" fmla="*/ 4687654 h 5941133"/>
              <a:gd name="connsiteX396-793" fmla="*/ 499427 w 9117690"/>
              <a:gd name="connsiteY396-794" fmla="*/ 4637435 h 5941133"/>
              <a:gd name="connsiteX397-795" fmla="*/ 380539 w 9117690"/>
              <a:gd name="connsiteY397-796" fmla="*/ 4558631 h 5941133"/>
              <a:gd name="connsiteX398-797" fmla="*/ 261652 w 9117690"/>
              <a:gd name="connsiteY398-798" fmla="*/ 4637435 h 5941133"/>
              <a:gd name="connsiteX399-799" fmla="*/ 258054 w 9117690"/>
              <a:gd name="connsiteY399-800" fmla="*/ 4655254 h 5941133"/>
              <a:gd name="connsiteX400-801" fmla="*/ 258054 w 9117690"/>
              <a:gd name="connsiteY400-802" fmla="*/ 4744172 h 5941133"/>
              <a:gd name="connsiteX401-803" fmla="*/ 129027 w 9117690"/>
              <a:gd name="connsiteY401-804" fmla="*/ 4873199 h 5941133"/>
              <a:gd name="connsiteX402-805" fmla="*/ 129028 w 9117690"/>
              <a:gd name="connsiteY402-806" fmla="*/ 4873198 h 5941133"/>
              <a:gd name="connsiteX403-807" fmla="*/ 1 w 9117690"/>
              <a:gd name="connsiteY403-808"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809" fmla="*/ 3416214 w 9117690"/>
              <a:gd name="connsiteY0-810" fmla="*/ 4559601 h 5941133"/>
              <a:gd name="connsiteX1-811" fmla="*/ 3418663 w 9117690"/>
              <a:gd name="connsiteY1-812" fmla="*/ 4560435 h 5941133"/>
              <a:gd name="connsiteX2-813" fmla="*/ 3419057 w 9117690"/>
              <a:gd name="connsiteY2-814" fmla="*/ 4560469 h 5941133"/>
              <a:gd name="connsiteX3-815" fmla="*/ 3416214 w 9117690"/>
              <a:gd name="connsiteY3-816" fmla="*/ 4559601 h 5941133"/>
              <a:gd name="connsiteX4-817" fmla="*/ 3416214 w 9117690"/>
              <a:gd name="connsiteY4-818" fmla="*/ 1838253 h 5941133"/>
              <a:gd name="connsiteX5-819" fmla="*/ 3419057 w 9117690"/>
              <a:gd name="connsiteY5-820" fmla="*/ 1839121 h 5941133"/>
              <a:gd name="connsiteX6-821" fmla="*/ 3418663 w 9117690"/>
              <a:gd name="connsiteY6-822" fmla="*/ 1839087 h 5941133"/>
              <a:gd name="connsiteX7-823" fmla="*/ 3416214 w 9117690"/>
              <a:gd name="connsiteY7-824" fmla="*/ 1838253 h 5941133"/>
              <a:gd name="connsiteX8-825" fmla="*/ 2554390 w 9117690"/>
              <a:gd name="connsiteY8-826" fmla="*/ 0 h 5941133"/>
              <a:gd name="connsiteX9-827" fmla="*/ 2554391 w 9117690"/>
              <a:gd name="connsiteY9-828" fmla="*/ 0 h 5941133"/>
              <a:gd name="connsiteX10-829" fmla="*/ 2554391 w 9117690"/>
              <a:gd name="connsiteY10-830" fmla="*/ 2318411 h 5941133"/>
              <a:gd name="connsiteX11-831" fmla="*/ 2683417 w 9117690"/>
              <a:gd name="connsiteY11-832" fmla="*/ 2447438 h 5941133"/>
              <a:gd name="connsiteX12-833" fmla="*/ 2683416 w 9117690"/>
              <a:gd name="connsiteY12-834" fmla="*/ 2447439 h 5941133"/>
              <a:gd name="connsiteX13-835" fmla="*/ 2812443 w 9117690"/>
              <a:gd name="connsiteY13-836" fmla="*/ 2318412 h 5941133"/>
              <a:gd name="connsiteX14-837" fmla="*/ 2812443 w 9117690"/>
              <a:gd name="connsiteY14-838" fmla="*/ 1810690 h 5941133"/>
              <a:gd name="connsiteX15-839" fmla="*/ 2814899 w 9117690"/>
              <a:gd name="connsiteY15-840" fmla="*/ 1798530 h 5941133"/>
              <a:gd name="connsiteX16-841" fmla="*/ 2933786 w 9117690"/>
              <a:gd name="connsiteY16-842" fmla="*/ 1719726 h 5941133"/>
              <a:gd name="connsiteX17-843" fmla="*/ 3033349 w 9117690"/>
              <a:gd name="connsiteY17-844" fmla="*/ 1766680 h 5941133"/>
              <a:gd name="connsiteX18-845" fmla="*/ 3049366 w 9117690"/>
              <a:gd name="connsiteY18-846" fmla="*/ 1793079 h 5941133"/>
              <a:gd name="connsiteX19-847" fmla="*/ 3049366 w 9117690"/>
              <a:gd name="connsiteY19-848" fmla="*/ 2445224 h 5941133"/>
              <a:gd name="connsiteX20-849" fmla="*/ 3178393 w 9117690"/>
              <a:gd name="connsiteY20-850" fmla="*/ 2574251 h 5941133"/>
              <a:gd name="connsiteX21-851" fmla="*/ 3178392 w 9117690"/>
              <a:gd name="connsiteY21-852" fmla="*/ 2574250 h 5941133"/>
              <a:gd name="connsiteX22-853" fmla="*/ 3307419 w 9117690"/>
              <a:gd name="connsiteY22-854" fmla="*/ 2445223 h 5941133"/>
              <a:gd name="connsiteX23-855" fmla="*/ 3307419 w 9117690"/>
              <a:gd name="connsiteY23-856" fmla="*/ 1978054 h 5941133"/>
              <a:gd name="connsiteX24-857" fmla="*/ 3315620 w 9117690"/>
              <a:gd name="connsiteY24-858" fmla="*/ 1931583 h 5941133"/>
              <a:gd name="connsiteX25-859" fmla="*/ 3415349 w 9117690"/>
              <a:gd name="connsiteY25-860" fmla="*/ 1845634 h 5941133"/>
              <a:gd name="connsiteX26-861" fmla="*/ 3438829 w 9117690"/>
              <a:gd name="connsiteY26-862" fmla="*/ 1843267 h 5941133"/>
              <a:gd name="connsiteX27-863" fmla="*/ 3438829 w 9117690"/>
              <a:gd name="connsiteY27-864" fmla="*/ 1841901 h 5941133"/>
              <a:gd name="connsiteX28-865" fmla="*/ 3482629 w 9117690"/>
              <a:gd name="connsiteY28-866" fmla="*/ 1833059 h 5941133"/>
              <a:gd name="connsiteX29-867" fmla="*/ 3561433 w 9117690"/>
              <a:gd name="connsiteY29-868" fmla="*/ 1714171 h 5941133"/>
              <a:gd name="connsiteX30-869" fmla="*/ 3561433 w 9117690"/>
              <a:gd name="connsiteY30-870" fmla="*/ 1459030 h 5941133"/>
              <a:gd name="connsiteX31-871" fmla="*/ 3561920 w 9117690"/>
              <a:gd name="connsiteY31-872" fmla="*/ 1456620 h 5941133"/>
              <a:gd name="connsiteX32-873" fmla="*/ 3680807 w 9117690"/>
              <a:gd name="connsiteY32-874" fmla="*/ 1377816 h 5941133"/>
              <a:gd name="connsiteX33-875" fmla="*/ 3799694 w 9117690"/>
              <a:gd name="connsiteY33-876" fmla="*/ 1456620 h 5941133"/>
              <a:gd name="connsiteX34-877" fmla="*/ 3808082 w 9117690"/>
              <a:gd name="connsiteY34-878" fmla="*/ 1498170 h 5941133"/>
              <a:gd name="connsiteX35-879" fmla="*/ 3808082 w 9117690"/>
              <a:gd name="connsiteY35-880" fmla="*/ 1990915 h 5941133"/>
              <a:gd name="connsiteX36-881" fmla="*/ 3937109 w 9117690"/>
              <a:gd name="connsiteY36-882" fmla="*/ 2119942 h 5941133"/>
              <a:gd name="connsiteX37-883" fmla="*/ 3937109 w 9117690"/>
              <a:gd name="connsiteY37-884" fmla="*/ 2119943 h 5941133"/>
              <a:gd name="connsiteX38-885" fmla="*/ 4066135 w 9117690"/>
              <a:gd name="connsiteY38-886" fmla="*/ 1990916 h 5941133"/>
              <a:gd name="connsiteX39-887" fmla="*/ 4066135 w 9117690"/>
              <a:gd name="connsiteY39-888" fmla="*/ 1833147 h 5941133"/>
              <a:gd name="connsiteX40-889" fmla="*/ 4087274 w 9117690"/>
              <a:gd name="connsiteY40-890" fmla="*/ 1796301 h 5941133"/>
              <a:gd name="connsiteX41-891" fmla="*/ 4164338 w 9117690"/>
              <a:gd name="connsiteY41-892" fmla="*/ 1749857 h 5941133"/>
              <a:gd name="connsiteX42-893" fmla="*/ 4187818 w 9117690"/>
              <a:gd name="connsiteY42-894" fmla="*/ 1747490 h 5941133"/>
              <a:gd name="connsiteX43-895" fmla="*/ 4187818 w 9117690"/>
              <a:gd name="connsiteY43-896" fmla="*/ 1746752 h 5941133"/>
              <a:gd name="connsiteX44-897" fmla="*/ 4235886 w 9117690"/>
              <a:gd name="connsiteY44-898" fmla="*/ 1737048 h 5941133"/>
              <a:gd name="connsiteX45-899" fmla="*/ 4314689 w 9117690"/>
              <a:gd name="connsiteY45-900" fmla="*/ 1618160 h 5941133"/>
              <a:gd name="connsiteX46-901" fmla="*/ 4314689 w 9117690"/>
              <a:gd name="connsiteY46-902" fmla="*/ 1482548 h 5941133"/>
              <a:gd name="connsiteX47-903" fmla="*/ 4335596 w 9117690"/>
              <a:gd name="connsiteY47-904" fmla="*/ 1446105 h 5941133"/>
              <a:gd name="connsiteX48-905" fmla="*/ 4412661 w 9117690"/>
              <a:gd name="connsiteY48-906" fmla="*/ 1399661 h 5941133"/>
              <a:gd name="connsiteX49-907" fmla="*/ 4436141 w 9117690"/>
              <a:gd name="connsiteY49-908" fmla="*/ 1397294 h 5941133"/>
              <a:gd name="connsiteX50-909" fmla="*/ 4436141 w 9117690"/>
              <a:gd name="connsiteY50-910" fmla="*/ 1396556 h 5941133"/>
              <a:gd name="connsiteX51-911" fmla="*/ 4484211 w 9117690"/>
              <a:gd name="connsiteY51-912" fmla="*/ 1386852 h 5941133"/>
              <a:gd name="connsiteX52-913" fmla="*/ 4563014 w 9117690"/>
              <a:gd name="connsiteY52-914" fmla="*/ 1267964 h 5941133"/>
              <a:gd name="connsiteX53-915" fmla="*/ 4563015 w 9117690"/>
              <a:gd name="connsiteY53-916" fmla="*/ 0 h 5941133"/>
              <a:gd name="connsiteX54-917" fmla="*/ 4563130 w 9117690"/>
              <a:gd name="connsiteY54-918" fmla="*/ 0 h 5941133"/>
              <a:gd name="connsiteX55-919" fmla="*/ 4563130 w 9117690"/>
              <a:gd name="connsiteY55-920" fmla="*/ 964211 h 5941133"/>
              <a:gd name="connsiteX56-921" fmla="*/ 4692157 w 9117690"/>
              <a:gd name="connsiteY56-922" fmla="*/ 835184 h 5941133"/>
              <a:gd name="connsiteX57-923" fmla="*/ 4811044 w 9117690"/>
              <a:gd name="connsiteY57-924" fmla="*/ 913988 h 5941133"/>
              <a:gd name="connsiteX58-925" fmla="*/ 4819433 w 9117690"/>
              <a:gd name="connsiteY58-926" fmla="*/ 955537 h 5941133"/>
              <a:gd name="connsiteX59-927" fmla="*/ 4819433 w 9117690"/>
              <a:gd name="connsiteY59-928" fmla="*/ 1331913 h 5941133"/>
              <a:gd name="connsiteX60-929" fmla="*/ 4898236 w 9117690"/>
              <a:gd name="connsiteY60-930" fmla="*/ 1450801 h 5941133"/>
              <a:gd name="connsiteX61-931" fmla="*/ 4946306 w 9117690"/>
              <a:gd name="connsiteY61-932" fmla="*/ 1460505 h 5941133"/>
              <a:gd name="connsiteX62-933" fmla="*/ 4946306 w 9117690"/>
              <a:gd name="connsiteY62-934" fmla="*/ 1461243 h 5941133"/>
              <a:gd name="connsiteX63-935" fmla="*/ 4969786 w 9117690"/>
              <a:gd name="connsiteY63-936" fmla="*/ 1463610 h 5941133"/>
              <a:gd name="connsiteX64-937" fmla="*/ 5069515 w 9117690"/>
              <a:gd name="connsiteY64-938" fmla="*/ 1549559 h 5941133"/>
              <a:gd name="connsiteX65-939" fmla="*/ 5071719 w 9117690"/>
              <a:gd name="connsiteY65-940" fmla="*/ 1562049 h 5941133"/>
              <a:gd name="connsiteX66-941" fmla="*/ 5071719 w 9117690"/>
              <a:gd name="connsiteY66-942" fmla="*/ 1927303 h 5941133"/>
              <a:gd name="connsiteX67-943" fmla="*/ 5200746 w 9117690"/>
              <a:gd name="connsiteY67-944" fmla="*/ 2056330 h 5941133"/>
              <a:gd name="connsiteX68-945" fmla="*/ 5200745 w 9117690"/>
              <a:gd name="connsiteY68-946" fmla="*/ 2056331 h 5941133"/>
              <a:gd name="connsiteX69-947" fmla="*/ 5329772 w 9117690"/>
              <a:gd name="connsiteY69-948" fmla="*/ 1927304 h 5941133"/>
              <a:gd name="connsiteX70-949" fmla="*/ 5329772 w 9117690"/>
              <a:gd name="connsiteY70-950" fmla="*/ 1793396 h 5941133"/>
              <a:gd name="connsiteX71-951" fmla="*/ 5331976 w 9117690"/>
              <a:gd name="connsiteY71-952" fmla="*/ 1780906 h 5941133"/>
              <a:gd name="connsiteX72-953" fmla="*/ 5431705 w 9117690"/>
              <a:gd name="connsiteY72-954" fmla="*/ 1694957 h 5941133"/>
              <a:gd name="connsiteX73-955" fmla="*/ 5455185 w 9117690"/>
              <a:gd name="connsiteY73-956" fmla="*/ 1692590 h 5941133"/>
              <a:gd name="connsiteX74-957" fmla="*/ 5455185 w 9117690"/>
              <a:gd name="connsiteY74-958" fmla="*/ 1691852 h 5941133"/>
              <a:gd name="connsiteX75-959" fmla="*/ 5503255 w 9117690"/>
              <a:gd name="connsiteY75-960" fmla="*/ 1682148 h 5941133"/>
              <a:gd name="connsiteX76-961" fmla="*/ 5582058 w 9117690"/>
              <a:gd name="connsiteY76-962" fmla="*/ 1563260 h 5941133"/>
              <a:gd name="connsiteX77-963" fmla="*/ 5582058 w 9117690"/>
              <a:gd name="connsiteY77-964" fmla="*/ 1409856 h 5941133"/>
              <a:gd name="connsiteX78-965" fmla="*/ 5584247 w 9117690"/>
              <a:gd name="connsiteY78-966" fmla="*/ 1399012 h 5941133"/>
              <a:gd name="connsiteX79-967" fmla="*/ 5703135 w 9117690"/>
              <a:gd name="connsiteY79-968" fmla="*/ 1320208 h 5941133"/>
              <a:gd name="connsiteX80-969" fmla="*/ 5822022 w 9117690"/>
              <a:gd name="connsiteY80-970" fmla="*/ 1399012 h 5941133"/>
              <a:gd name="connsiteX81-971" fmla="*/ 5830411 w 9117690"/>
              <a:gd name="connsiteY81-972" fmla="*/ 1440562 h 5941133"/>
              <a:gd name="connsiteX82-973" fmla="*/ 5830411 w 9117690"/>
              <a:gd name="connsiteY82-974" fmla="*/ 1554546 h 5941133"/>
              <a:gd name="connsiteX83-975" fmla="*/ 5909214 w 9117690"/>
              <a:gd name="connsiteY83-976" fmla="*/ 1673434 h 5941133"/>
              <a:gd name="connsiteX84-977" fmla="*/ 5957284 w 9117690"/>
              <a:gd name="connsiteY84-978" fmla="*/ 1683138 h 5941133"/>
              <a:gd name="connsiteX85-979" fmla="*/ 5957284 w 9117690"/>
              <a:gd name="connsiteY85-980" fmla="*/ 1683876 h 5941133"/>
              <a:gd name="connsiteX86-981" fmla="*/ 5980764 w 9117690"/>
              <a:gd name="connsiteY86-982" fmla="*/ 1686243 h 5941133"/>
              <a:gd name="connsiteX87-983" fmla="*/ 6057828 w 9117690"/>
              <a:gd name="connsiteY87-984" fmla="*/ 1732687 h 5941133"/>
              <a:gd name="connsiteX88-985" fmla="*/ 6076498 w 9117690"/>
              <a:gd name="connsiteY88-986" fmla="*/ 1765229 h 5941133"/>
              <a:gd name="connsiteX89-987" fmla="*/ 6076498 w 9117690"/>
              <a:gd name="connsiteY89-988" fmla="*/ 1811967 h 5941133"/>
              <a:gd name="connsiteX90-989" fmla="*/ 6205525 w 9117690"/>
              <a:gd name="connsiteY90-990" fmla="*/ 1940994 h 5941133"/>
              <a:gd name="connsiteX91-991" fmla="*/ 6205524 w 9117690"/>
              <a:gd name="connsiteY91-992" fmla="*/ 1940995 h 5941133"/>
              <a:gd name="connsiteX92-993" fmla="*/ 6334551 w 9117690"/>
              <a:gd name="connsiteY92-994" fmla="*/ 1811968 h 5941133"/>
              <a:gd name="connsiteX93-995" fmla="*/ 6334551 w 9117690"/>
              <a:gd name="connsiteY93-996" fmla="*/ 1503022 h 5941133"/>
              <a:gd name="connsiteX94-997" fmla="*/ 6338149 w 9117690"/>
              <a:gd name="connsiteY94-998" fmla="*/ 1485203 h 5941133"/>
              <a:gd name="connsiteX95-999" fmla="*/ 6457036 w 9117690"/>
              <a:gd name="connsiteY95-1000" fmla="*/ 1406399 h 5941133"/>
              <a:gd name="connsiteX96-1001" fmla="*/ 6575924 w 9117690"/>
              <a:gd name="connsiteY96-1002" fmla="*/ 1485203 h 5941133"/>
              <a:gd name="connsiteX97-1003" fmla="*/ 6586062 w 9117690"/>
              <a:gd name="connsiteY97-1004" fmla="*/ 1535422 h 5941133"/>
              <a:gd name="connsiteX98-1005" fmla="*/ 6586063 w 9117690"/>
              <a:gd name="connsiteY98-1006" fmla="*/ 0 h 5941133"/>
              <a:gd name="connsiteX99-1007" fmla="*/ 6586063 w 9117690"/>
              <a:gd name="connsiteY99-1008" fmla="*/ 2432384 h 5941133"/>
              <a:gd name="connsiteX100-1009" fmla="*/ 6715090 w 9117690"/>
              <a:gd name="connsiteY100-1010" fmla="*/ 2561411 h 5941133"/>
              <a:gd name="connsiteX101-1011" fmla="*/ 6715089 w 9117690"/>
              <a:gd name="connsiteY101-1012" fmla="*/ 2561412 h 5941133"/>
              <a:gd name="connsiteX102-1013" fmla="*/ 6844116 w 9117690"/>
              <a:gd name="connsiteY102-1014" fmla="*/ 2432385 h 5941133"/>
              <a:gd name="connsiteX103-1015" fmla="*/ 6844116 w 9117690"/>
              <a:gd name="connsiteY103-1016" fmla="*/ 1845983 h 5941133"/>
              <a:gd name="connsiteX104-1017" fmla="*/ 6853880 w 9117690"/>
              <a:gd name="connsiteY104-1018" fmla="*/ 1797623 h 5941133"/>
              <a:gd name="connsiteX105-1019" fmla="*/ 6972767 w 9117690"/>
              <a:gd name="connsiteY105-1020" fmla="*/ 1718819 h 5941133"/>
              <a:gd name="connsiteX106-1021" fmla="*/ 7091655 w 9117690"/>
              <a:gd name="connsiteY106-1022" fmla="*/ 1797623 h 5941133"/>
              <a:gd name="connsiteX107-1023" fmla="*/ 7101793 w 9117690"/>
              <a:gd name="connsiteY107-1024" fmla="*/ 1847842 h 5941133"/>
              <a:gd name="connsiteX108-1025" fmla="*/ 7101794 w 9117690"/>
              <a:gd name="connsiteY108-1026" fmla="*/ 0 h 5941133"/>
              <a:gd name="connsiteX109-1027" fmla="*/ 7101794 w 9117690"/>
              <a:gd name="connsiteY109-1028" fmla="*/ 1831319 h 5941133"/>
              <a:gd name="connsiteX110-1029" fmla="*/ 7230821 w 9117690"/>
              <a:gd name="connsiteY110-1030" fmla="*/ 1960346 h 5941133"/>
              <a:gd name="connsiteX111-1031" fmla="*/ 7230820 w 9117690"/>
              <a:gd name="connsiteY111-1032" fmla="*/ 1960347 h 5941133"/>
              <a:gd name="connsiteX112-1033" fmla="*/ 7359847 w 9117690"/>
              <a:gd name="connsiteY112-1034" fmla="*/ 1831320 h 5941133"/>
              <a:gd name="connsiteX113-1035" fmla="*/ 7359847 w 9117690"/>
              <a:gd name="connsiteY113-1036" fmla="*/ 1726679 h 5941133"/>
              <a:gd name="connsiteX114-1037" fmla="*/ 7360099 w 9117690"/>
              <a:gd name="connsiteY114-1038" fmla="*/ 1725250 h 5941133"/>
              <a:gd name="connsiteX115-1039" fmla="*/ 7459828 w 9117690"/>
              <a:gd name="connsiteY115-1040" fmla="*/ 1639301 h 5941133"/>
              <a:gd name="connsiteX116-1041" fmla="*/ 7483308 w 9117690"/>
              <a:gd name="connsiteY116-1042" fmla="*/ 1636934 h 5941133"/>
              <a:gd name="connsiteX117-1043" fmla="*/ 7483308 w 9117690"/>
              <a:gd name="connsiteY117-1044" fmla="*/ 1636196 h 5941133"/>
              <a:gd name="connsiteX118-1045" fmla="*/ 7531378 w 9117690"/>
              <a:gd name="connsiteY118-1046" fmla="*/ 1626492 h 5941133"/>
              <a:gd name="connsiteX119-1047" fmla="*/ 7610181 w 9117690"/>
              <a:gd name="connsiteY119-1048" fmla="*/ 1507604 h 5941133"/>
              <a:gd name="connsiteX120-1049" fmla="*/ 7610181 w 9117690"/>
              <a:gd name="connsiteY120-1050" fmla="*/ 1266735 h 5941133"/>
              <a:gd name="connsiteX121-1051" fmla="*/ 7612370 w 9117690"/>
              <a:gd name="connsiteY121-1052" fmla="*/ 1255890 h 5941133"/>
              <a:gd name="connsiteX122-1053" fmla="*/ 7731258 w 9117690"/>
              <a:gd name="connsiteY122-1054" fmla="*/ 1177086 h 5941133"/>
              <a:gd name="connsiteX123-1055" fmla="*/ 7850145 w 9117690"/>
              <a:gd name="connsiteY123-1056" fmla="*/ 1255890 h 5941133"/>
              <a:gd name="connsiteX124-1057" fmla="*/ 7858534 w 9117690"/>
              <a:gd name="connsiteY124-1058" fmla="*/ 1297440 h 5941133"/>
              <a:gd name="connsiteX125-1059" fmla="*/ 7858534 w 9117690"/>
              <a:gd name="connsiteY125-1060" fmla="*/ 1387570 h 5941133"/>
              <a:gd name="connsiteX126-1061" fmla="*/ 7937337 w 9117690"/>
              <a:gd name="connsiteY126-1062" fmla="*/ 1506458 h 5941133"/>
              <a:gd name="connsiteX127-1063" fmla="*/ 7985407 w 9117690"/>
              <a:gd name="connsiteY127-1064" fmla="*/ 1516162 h 5941133"/>
              <a:gd name="connsiteX128-1065" fmla="*/ 7985407 w 9117690"/>
              <a:gd name="connsiteY128-1066" fmla="*/ 1516900 h 5941133"/>
              <a:gd name="connsiteX129-1067" fmla="*/ 8008887 w 9117690"/>
              <a:gd name="connsiteY129-1068" fmla="*/ 1519267 h 5941133"/>
              <a:gd name="connsiteX130-1069" fmla="*/ 8108616 w 9117690"/>
              <a:gd name="connsiteY130-1070" fmla="*/ 1605216 h 5941133"/>
              <a:gd name="connsiteX131-1071" fmla="*/ 8110619 w 9117690"/>
              <a:gd name="connsiteY131-1072" fmla="*/ 1616566 h 5941133"/>
              <a:gd name="connsiteX132-1073" fmla="*/ 8110619 w 9117690"/>
              <a:gd name="connsiteY132-1074" fmla="*/ 1896586 h 5941133"/>
              <a:gd name="connsiteX133-1075" fmla="*/ 8239646 w 9117690"/>
              <a:gd name="connsiteY133-1076" fmla="*/ 2025613 h 5941133"/>
              <a:gd name="connsiteX134-1077" fmla="*/ 8239645 w 9117690"/>
              <a:gd name="connsiteY134-1078" fmla="*/ 2025614 h 5941133"/>
              <a:gd name="connsiteX135-1079" fmla="*/ 8368672 w 9117690"/>
              <a:gd name="connsiteY135-1080" fmla="*/ 1896587 h 5941133"/>
              <a:gd name="connsiteX136-1081" fmla="*/ 8368672 w 9117690"/>
              <a:gd name="connsiteY136-1082" fmla="*/ 1628262 h 5941133"/>
              <a:gd name="connsiteX137-1083" fmla="*/ 8368923 w 9117690"/>
              <a:gd name="connsiteY137-1084" fmla="*/ 1626839 h 5941133"/>
              <a:gd name="connsiteX138-1085" fmla="*/ 8468652 w 9117690"/>
              <a:gd name="connsiteY138-1086" fmla="*/ 1540890 h 5941133"/>
              <a:gd name="connsiteX139-1087" fmla="*/ 8492132 w 9117690"/>
              <a:gd name="connsiteY139-1088" fmla="*/ 1538523 h 5941133"/>
              <a:gd name="connsiteX140-1089" fmla="*/ 8492132 w 9117690"/>
              <a:gd name="connsiteY140-1090" fmla="*/ 1537785 h 5941133"/>
              <a:gd name="connsiteX141-1091" fmla="*/ 8540202 w 9117690"/>
              <a:gd name="connsiteY141-1092" fmla="*/ 1528081 h 5941133"/>
              <a:gd name="connsiteX142-1093" fmla="*/ 8619005 w 9117690"/>
              <a:gd name="connsiteY142-1094" fmla="*/ 1409193 h 5941133"/>
              <a:gd name="connsiteX143-1095" fmla="*/ 8619005 w 9117690"/>
              <a:gd name="connsiteY143-1096" fmla="*/ 849400 h 5941133"/>
              <a:gd name="connsiteX144-1097" fmla="*/ 8619025 w 9117690"/>
              <a:gd name="connsiteY144-1098" fmla="*/ 849287 h 5941133"/>
              <a:gd name="connsiteX145-1099" fmla="*/ 8718754 w 9117690"/>
              <a:gd name="connsiteY145-1100" fmla="*/ 763338 h 5941133"/>
              <a:gd name="connsiteX146-1101" fmla="*/ 8742234 w 9117690"/>
              <a:gd name="connsiteY146-1102" fmla="*/ 760971 h 5941133"/>
              <a:gd name="connsiteX147-1103" fmla="*/ 8742234 w 9117690"/>
              <a:gd name="connsiteY147-1104" fmla="*/ 760233 h 5941133"/>
              <a:gd name="connsiteX148-1105" fmla="*/ 8790304 w 9117690"/>
              <a:gd name="connsiteY148-1106" fmla="*/ 750529 h 5941133"/>
              <a:gd name="connsiteX149-1107" fmla="*/ 8869107 w 9117690"/>
              <a:gd name="connsiteY149-1108" fmla="*/ 631641 h 5941133"/>
              <a:gd name="connsiteX150-1109" fmla="*/ 8869107 w 9117690"/>
              <a:gd name="connsiteY150-1110" fmla="*/ 568327 h 5941133"/>
              <a:gd name="connsiteX151-1111" fmla="*/ 8890272 w 9117690"/>
              <a:gd name="connsiteY151-1112" fmla="*/ 531436 h 5941133"/>
              <a:gd name="connsiteX152-1113" fmla="*/ 8967336 w 9117690"/>
              <a:gd name="connsiteY152-1114" fmla="*/ 484992 h 5941133"/>
              <a:gd name="connsiteX153-1115" fmla="*/ 8990816 w 9117690"/>
              <a:gd name="connsiteY153-1116" fmla="*/ 482625 h 5941133"/>
              <a:gd name="connsiteX154-1117" fmla="*/ 8990816 w 9117690"/>
              <a:gd name="connsiteY154-1118" fmla="*/ 481887 h 5941133"/>
              <a:gd name="connsiteX155-1119" fmla="*/ 9038886 w 9117690"/>
              <a:gd name="connsiteY155-1120" fmla="*/ 472183 h 5941133"/>
              <a:gd name="connsiteX156-1121" fmla="*/ 9117689 w 9117690"/>
              <a:gd name="connsiteY156-1122" fmla="*/ 353297 h 5941133"/>
              <a:gd name="connsiteX157-1123" fmla="*/ 9117689 w 9117690"/>
              <a:gd name="connsiteY157-1124" fmla="*/ 556639 h 5941133"/>
              <a:gd name="connsiteX158-1125" fmla="*/ 9117690 w 9117690"/>
              <a:gd name="connsiteY158-1126" fmla="*/ 556644 h 5941133"/>
              <a:gd name="connsiteX159-1127" fmla="*/ 9117689 w 9117690"/>
              <a:gd name="connsiteY159-1128" fmla="*/ 3074645 h 5941133"/>
              <a:gd name="connsiteX160-1129" fmla="*/ 9038886 w 9117690"/>
              <a:gd name="connsiteY160-1130" fmla="*/ 3193531 h 5941133"/>
              <a:gd name="connsiteX161-1131" fmla="*/ 8990816 w 9117690"/>
              <a:gd name="connsiteY161-1132" fmla="*/ 3203235 h 5941133"/>
              <a:gd name="connsiteX162-1133" fmla="*/ 8990816 w 9117690"/>
              <a:gd name="connsiteY162-1134" fmla="*/ 3203973 h 5941133"/>
              <a:gd name="connsiteX163-1135" fmla="*/ 8967336 w 9117690"/>
              <a:gd name="connsiteY163-1136" fmla="*/ 3206340 h 5941133"/>
              <a:gd name="connsiteX164-1137" fmla="*/ 8890272 w 9117690"/>
              <a:gd name="connsiteY164-1138" fmla="*/ 3252784 h 5941133"/>
              <a:gd name="connsiteX165-1139" fmla="*/ 8869107 w 9117690"/>
              <a:gd name="connsiteY165-1140" fmla="*/ 3289675 h 5941133"/>
              <a:gd name="connsiteX166-1141" fmla="*/ 8869107 w 9117690"/>
              <a:gd name="connsiteY166-1142" fmla="*/ 3352989 h 5941133"/>
              <a:gd name="connsiteX167-1143" fmla="*/ 8790304 w 9117690"/>
              <a:gd name="connsiteY167-1144" fmla="*/ 3471877 h 5941133"/>
              <a:gd name="connsiteX168-1145" fmla="*/ 8742234 w 9117690"/>
              <a:gd name="connsiteY168-1146" fmla="*/ 3481581 h 5941133"/>
              <a:gd name="connsiteX169-1147" fmla="*/ 8742234 w 9117690"/>
              <a:gd name="connsiteY169-1148" fmla="*/ 3482319 h 5941133"/>
              <a:gd name="connsiteX170-1149" fmla="*/ 8718754 w 9117690"/>
              <a:gd name="connsiteY170-1150" fmla="*/ 3484686 h 5941133"/>
              <a:gd name="connsiteX171-1151" fmla="*/ 8619025 w 9117690"/>
              <a:gd name="connsiteY171-1152" fmla="*/ 3570635 h 5941133"/>
              <a:gd name="connsiteX172-1153" fmla="*/ 8619005 w 9117690"/>
              <a:gd name="connsiteY172-1154" fmla="*/ 3570748 h 5941133"/>
              <a:gd name="connsiteX173-1155" fmla="*/ 8619005 w 9117690"/>
              <a:gd name="connsiteY173-1156" fmla="*/ 4130541 h 5941133"/>
              <a:gd name="connsiteX174-1157" fmla="*/ 8540202 w 9117690"/>
              <a:gd name="connsiteY174-1158" fmla="*/ 4249429 h 5941133"/>
              <a:gd name="connsiteX175-1159" fmla="*/ 8492132 w 9117690"/>
              <a:gd name="connsiteY175-1160" fmla="*/ 4259133 h 5941133"/>
              <a:gd name="connsiteX176-1161" fmla="*/ 8492132 w 9117690"/>
              <a:gd name="connsiteY176-1162" fmla="*/ 4259871 h 5941133"/>
              <a:gd name="connsiteX177-1163" fmla="*/ 8468652 w 9117690"/>
              <a:gd name="connsiteY177-1164" fmla="*/ 4262238 h 5941133"/>
              <a:gd name="connsiteX178-1165" fmla="*/ 8368923 w 9117690"/>
              <a:gd name="connsiteY178-1166" fmla="*/ 4348187 h 5941133"/>
              <a:gd name="connsiteX179-1167" fmla="*/ 8368672 w 9117690"/>
              <a:gd name="connsiteY179-1168" fmla="*/ 4349610 h 5941133"/>
              <a:gd name="connsiteX180-1169" fmla="*/ 8368672 w 9117690"/>
              <a:gd name="connsiteY180-1170" fmla="*/ 4617935 h 5941133"/>
              <a:gd name="connsiteX181-1171" fmla="*/ 8239645 w 9117690"/>
              <a:gd name="connsiteY181-1172" fmla="*/ 4746962 h 5941133"/>
              <a:gd name="connsiteX182-1173" fmla="*/ 8239646 w 9117690"/>
              <a:gd name="connsiteY182-1174" fmla="*/ 4746961 h 5941133"/>
              <a:gd name="connsiteX183-1175" fmla="*/ 8110619 w 9117690"/>
              <a:gd name="connsiteY183-1176" fmla="*/ 4617934 h 5941133"/>
              <a:gd name="connsiteX184-1177" fmla="*/ 8110619 w 9117690"/>
              <a:gd name="connsiteY184-1178" fmla="*/ 4337914 h 5941133"/>
              <a:gd name="connsiteX185-1179" fmla="*/ 8108616 w 9117690"/>
              <a:gd name="connsiteY185-1180" fmla="*/ 4326564 h 5941133"/>
              <a:gd name="connsiteX186-1181" fmla="*/ 8008887 w 9117690"/>
              <a:gd name="connsiteY186-1182" fmla="*/ 4240615 h 5941133"/>
              <a:gd name="connsiteX187-1183" fmla="*/ 7985407 w 9117690"/>
              <a:gd name="connsiteY187-1184" fmla="*/ 4238248 h 5941133"/>
              <a:gd name="connsiteX188-1185" fmla="*/ 7985407 w 9117690"/>
              <a:gd name="connsiteY188-1186" fmla="*/ 4237510 h 5941133"/>
              <a:gd name="connsiteX189-1187" fmla="*/ 7937337 w 9117690"/>
              <a:gd name="connsiteY189-1188" fmla="*/ 4227806 h 5941133"/>
              <a:gd name="connsiteX190-1189" fmla="*/ 7858534 w 9117690"/>
              <a:gd name="connsiteY190-1190" fmla="*/ 4108918 h 5941133"/>
              <a:gd name="connsiteX191-1191" fmla="*/ 7858534 w 9117690"/>
              <a:gd name="connsiteY191-1192" fmla="*/ 4018788 h 5941133"/>
              <a:gd name="connsiteX192-1193" fmla="*/ 7850145 w 9117690"/>
              <a:gd name="connsiteY192-1194" fmla="*/ 3977238 h 5941133"/>
              <a:gd name="connsiteX193-1195" fmla="*/ 7731258 w 9117690"/>
              <a:gd name="connsiteY193-1196" fmla="*/ 3898434 h 5941133"/>
              <a:gd name="connsiteX194-1197" fmla="*/ 7612370 w 9117690"/>
              <a:gd name="connsiteY194-1198" fmla="*/ 3977238 h 5941133"/>
              <a:gd name="connsiteX195-1199" fmla="*/ 7610181 w 9117690"/>
              <a:gd name="connsiteY195-1200" fmla="*/ 3988083 h 5941133"/>
              <a:gd name="connsiteX196-1201" fmla="*/ 7610181 w 9117690"/>
              <a:gd name="connsiteY196-1202" fmla="*/ 4228952 h 5941133"/>
              <a:gd name="connsiteX197-1203" fmla="*/ 7531378 w 9117690"/>
              <a:gd name="connsiteY197-1204" fmla="*/ 4347840 h 5941133"/>
              <a:gd name="connsiteX198-1205" fmla="*/ 7483308 w 9117690"/>
              <a:gd name="connsiteY198-1206" fmla="*/ 4357544 h 5941133"/>
              <a:gd name="connsiteX199-1207" fmla="*/ 7483308 w 9117690"/>
              <a:gd name="connsiteY199-1208" fmla="*/ 4358282 h 5941133"/>
              <a:gd name="connsiteX200-1209" fmla="*/ 7459828 w 9117690"/>
              <a:gd name="connsiteY200-1210" fmla="*/ 4360649 h 5941133"/>
              <a:gd name="connsiteX201-1211" fmla="*/ 7360099 w 9117690"/>
              <a:gd name="connsiteY201-1212" fmla="*/ 4446598 h 5941133"/>
              <a:gd name="connsiteX202-1213" fmla="*/ 7359847 w 9117690"/>
              <a:gd name="connsiteY202-1214" fmla="*/ 4448027 h 5941133"/>
              <a:gd name="connsiteX203-1215" fmla="*/ 7359847 w 9117690"/>
              <a:gd name="connsiteY203-1216" fmla="*/ 4552668 h 5941133"/>
              <a:gd name="connsiteX204-1217" fmla="*/ 7230820 w 9117690"/>
              <a:gd name="connsiteY204-1218" fmla="*/ 4681695 h 5941133"/>
              <a:gd name="connsiteX205-1219" fmla="*/ 7230821 w 9117690"/>
              <a:gd name="connsiteY205-1220" fmla="*/ 4681694 h 5941133"/>
              <a:gd name="connsiteX206-1221" fmla="*/ 7101794 w 9117690"/>
              <a:gd name="connsiteY206-1222" fmla="*/ 4552667 h 5941133"/>
              <a:gd name="connsiteX207-1223" fmla="*/ 7101794 w 9117690"/>
              <a:gd name="connsiteY207-1224" fmla="*/ 2721348 h 5941133"/>
              <a:gd name="connsiteX208-1225" fmla="*/ 7101793 w 9117690"/>
              <a:gd name="connsiteY208-1226" fmla="*/ 4569190 h 5941133"/>
              <a:gd name="connsiteX209-1227" fmla="*/ 7091655 w 9117690"/>
              <a:gd name="connsiteY209-1228" fmla="*/ 4518971 h 5941133"/>
              <a:gd name="connsiteX210-1229" fmla="*/ 6972767 w 9117690"/>
              <a:gd name="connsiteY210-1230" fmla="*/ 4440167 h 5941133"/>
              <a:gd name="connsiteX211-1231" fmla="*/ 6853880 w 9117690"/>
              <a:gd name="connsiteY211-1232" fmla="*/ 4518971 h 5941133"/>
              <a:gd name="connsiteX212-1233" fmla="*/ 6844116 w 9117690"/>
              <a:gd name="connsiteY212-1234" fmla="*/ 4567331 h 5941133"/>
              <a:gd name="connsiteX213-1235" fmla="*/ 6844116 w 9117690"/>
              <a:gd name="connsiteY213-1236" fmla="*/ 5153733 h 5941133"/>
              <a:gd name="connsiteX214-1237" fmla="*/ 6715089 w 9117690"/>
              <a:gd name="connsiteY214-1238" fmla="*/ 5282760 h 5941133"/>
              <a:gd name="connsiteX215-1239" fmla="*/ 6715090 w 9117690"/>
              <a:gd name="connsiteY215-1240" fmla="*/ 5282759 h 5941133"/>
              <a:gd name="connsiteX216-1241" fmla="*/ 6586063 w 9117690"/>
              <a:gd name="connsiteY216-1242" fmla="*/ 5153732 h 5941133"/>
              <a:gd name="connsiteX217-1243" fmla="*/ 6586063 w 9117690"/>
              <a:gd name="connsiteY217-1244" fmla="*/ 2721348 h 5941133"/>
              <a:gd name="connsiteX218-1245" fmla="*/ 6586062 w 9117690"/>
              <a:gd name="connsiteY218-1246" fmla="*/ 4256770 h 5941133"/>
              <a:gd name="connsiteX219-1247" fmla="*/ 6575924 w 9117690"/>
              <a:gd name="connsiteY219-1248" fmla="*/ 4206551 h 5941133"/>
              <a:gd name="connsiteX220-1249" fmla="*/ 6457036 w 9117690"/>
              <a:gd name="connsiteY220-1250" fmla="*/ 4127747 h 5941133"/>
              <a:gd name="connsiteX221-1251" fmla="*/ 6338149 w 9117690"/>
              <a:gd name="connsiteY221-1252" fmla="*/ 4206551 h 5941133"/>
              <a:gd name="connsiteX222-1253" fmla="*/ 6334551 w 9117690"/>
              <a:gd name="connsiteY222-1254" fmla="*/ 4224370 h 5941133"/>
              <a:gd name="connsiteX223-1255" fmla="*/ 6334551 w 9117690"/>
              <a:gd name="connsiteY223-1256" fmla="*/ 4533316 h 5941133"/>
              <a:gd name="connsiteX224-1257" fmla="*/ 6205524 w 9117690"/>
              <a:gd name="connsiteY224-1258" fmla="*/ 4662343 h 5941133"/>
              <a:gd name="connsiteX225-1259" fmla="*/ 6205525 w 9117690"/>
              <a:gd name="connsiteY225-1260" fmla="*/ 4662342 h 5941133"/>
              <a:gd name="connsiteX226-1261" fmla="*/ 6076498 w 9117690"/>
              <a:gd name="connsiteY226-1262" fmla="*/ 4533315 h 5941133"/>
              <a:gd name="connsiteX227-1263" fmla="*/ 6076498 w 9117690"/>
              <a:gd name="connsiteY227-1264" fmla="*/ 4486577 h 5941133"/>
              <a:gd name="connsiteX228-1265" fmla="*/ 6057828 w 9117690"/>
              <a:gd name="connsiteY228-1266" fmla="*/ 4454035 h 5941133"/>
              <a:gd name="connsiteX229-1267" fmla="*/ 5980764 w 9117690"/>
              <a:gd name="connsiteY229-1268" fmla="*/ 4407591 h 5941133"/>
              <a:gd name="connsiteX230-1269" fmla="*/ 5957284 w 9117690"/>
              <a:gd name="connsiteY230-1270" fmla="*/ 4405224 h 5941133"/>
              <a:gd name="connsiteX231-1271" fmla="*/ 5957284 w 9117690"/>
              <a:gd name="connsiteY231-1272" fmla="*/ 4404486 h 5941133"/>
              <a:gd name="connsiteX232-1273" fmla="*/ 5909214 w 9117690"/>
              <a:gd name="connsiteY232-1274" fmla="*/ 4394782 h 5941133"/>
              <a:gd name="connsiteX233-1275" fmla="*/ 5830411 w 9117690"/>
              <a:gd name="connsiteY233-1276" fmla="*/ 4275894 h 5941133"/>
              <a:gd name="connsiteX234-1277" fmla="*/ 5830411 w 9117690"/>
              <a:gd name="connsiteY234-1278" fmla="*/ 4161910 h 5941133"/>
              <a:gd name="connsiteX235-1279" fmla="*/ 5822022 w 9117690"/>
              <a:gd name="connsiteY235-1280" fmla="*/ 4120360 h 5941133"/>
              <a:gd name="connsiteX236-1281" fmla="*/ 5703135 w 9117690"/>
              <a:gd name="connsiteY236-1282" fmla="*/ 4041556 h 5941133"/>
              <a:gd name="connsiteX237-1283" fmla="*/ 5584247 w 9117690"/>
              <a:gd name="connsiteY237-1284" fmla="*/ 4120360 h 5941133"/>
              <a:gd name="connsiteX238-1285" fmla="*/ 5582058 w 9117690"/>
              <a:gd name="connsiteY238-1286" fmla="*/ 4131204 h 5941133"/>
              <a:gd name="connsiteX239-1287" fmla="*/ 5582058 w 9117690"/>
              <a:gd name="connsiteY239-1288" fmla="*/ 4284608 h 5941133"/>
              <a:gd name="connsiteX240-1289" fmla="*/ 5503255 w 9117690"/>
              <a:gd name="connsiteY240-1290" fmla="*/ 4403496 h 5941133"/>
              <a:gd name="connsiteX241-1291" fmla="*/ 5455185 w 9117690"/>
              <a:gd name="connsiteY241-1292" fmla="*/ 4413200 h 5941133"/>
              <a:gd name="connsiteX242-1293" fmla="*/ 5455185 w 9117690"/>
              <a:gd name="connsiteY242-1294" fmla="*/ 4413938 h 5941133"/>
              <a:gd name="connsiteX243-1295" fmla="*/ 5431705 w 9117690"/>
              <a:gd name="connsiteY243-1296" fmla="*/ 4416305 h 5941133"/>
              <a:gd name="connsiteX244-1297" fmla="*/ 5331976 w 9117690"/>
              <a:gd name="connsiteY244-1298" fmla="*/ 4502254 h 5941133"/>
              <a:gd name="connsiteX245-1299" fmla="*/ 5329772 w 9117690"/>
              <a:gd name="connsiteY245-1300" fmla="*/ 4514744 h 5941133"/>
              <a:gd name="connsiteX246-1301" fmla="*/ 5329772 w 9117690"/>
              <a:gd name="connsiteY246-1302" fmla="*/ 4648652 h 5941133"/>
              <a:gd name="connsiteX247-1303" fmla="*/ 5200745 w 9117690"/>
              <a:gd name="connsiteY247-1304" fmla="*/ 4777679 h 5941133"/>
              <a:gd name="connsiteX248-1305" fmla="*/ 5200746 w 9117690"/>
              <a:gd name="connsiteY248-1306" fmla="*/ 4777678 h 5941133"/>
              <a:gd name="connsiteX249-1307" fmla="*/ 5071719 w 9117690"/>
              <a:gd name="connsiteY249-1308" fmla="*/ 4648651 h 5941133"/>
              <a:gd name="connsiteX250-1309" fmla="*/ 5071719 w 9117690"/>
              <a:gd name="connsiteY250-1310" fmla="*/ 4283397 h 5941133"/>
              <a:gd name="connsiteX251-1311" fmla="*/ 5069515 w 9117690"/>
              <a:gd name="connsiteY251-1312" fmla="*/ 4270907 h 5941133"/>
              <a:gd name="connsiteX252-1313" fmla="*/ 4969786 w 9117690"/>
              <a:gd name="connsiteY252-1314" fmla="*/ 4184958 h 5941133"/>
              <a:gd name="connsiteX253-1315" fmla="*/ 4946306 w 9117690"/>
              <a:gd name="connsiteY253-1316" fmla="*/ 4182591 h 5941133"/>
              <a:gd name="connsiteX254-1317" fmla="*/ 4946306 w 9117690"/>
              <a:gd name="connsiteY254-1318" fmla="*/ 4181853 h 5941133"/>
              <a:gd name="connsiteX255-1319" fmla="*/ 4898236 w 9117690"/>
              <a:gd name="connsiteY255-1320" fmla="*/ 4172149 h 5941133"/>
              <a:gd name="connsiteX256-1321" fmla="*/ 4819433 w 9117690"/>
              <a:gd name="connsiteY256-1322" fmla="*/ 4053261 h 5941133"/>
              <a:gd name="connsiteX257-1323" fmla="*/ 4819433 w 9117690"/>
              <a:gd name="connsiteY257-1324" fmla="*/ 3676885 h 5941133"/>
              <a:gd name="connsiteX258-1325" fmla="*/ 4811044 w 9117690"/>
              <a:gd name="connsiteY258-1326" fmla="*/ 3635336 h 5941133"/>
              <a:gd name="connsiteX259-1327" fmla="*/ 4692157 w 9117690"/>
              <a:gd name="connsiteY259-1328" fmla="*/ 3556532 h 5941133"/>
              <a:gd name="connsiteX260-1329" fmla="*/ 4563130 w 9117690"/>
              <a:gd name="connsiteY260-1330" fmla="*/ 3685559 h 5941133"/>
              <a:gd name="connsiteX261-1331" fmla="*/ 4563130 w 9117690"/>
              <a:gd name="connsiteY261-1332" fmla="*/ 2721348 h 5941133"/>
              <a:gd name="connsiteX262-1333" fmla="*/ 4563015 w 9117690"/>
              <a:gd name="connsiteY262-1334" fmla="*/ 2721348 h 5941133"/>
              <a:gd name="connsiteX263-1335" fmla="*/ 4563014 w 9117690"/>
              <a:gd name="connsiteY263-1336" fmla="*/ 3989312 h 5941133"/>
              <a:gd name="connsiteX264-1337" fmla="*/ 4484211 w 9117690"/>
              <a:gd name="connsiteY264-1338" fmla="*/ 4108200 h 5941133"/>
              <a:gd name="connsiteX265-1339" fmla="*/ 4436141 w 9117690"/>
              <a:gd name="connsiteY265-1340" fmla="*/ 4117904 h 5941133"/>
              <a:gd name="connsiteX266-1341" fmla="*/ 4436141 w 9117690"/>
              <a:gd name="connsiteY266-1342" fmla="*/ 4118642 h 5941133"/>
              <a:gd name="connsiteX267-1343" fmla="*/ 4412661 w 9117690"/>
              <a:gd name="connsiteY267-1344" fmla="*/ 4121009 h 5941133"/>
              <a:gd name="connsiteX268-1345" fmla="*/ 4335596 w 9117690"/>
              <a:gd name="connsiteY268-1346" fmla="*/ 4167453 h 5941133"/>
              <a:gd name="connsiteX269-1347" fmla="*/ 4314689 w 9117690"/>
              <a:gd name="connsiteY269-1348" fmla="*/ 4203896 h 5941133"/>
              <a:gd name="connsiteX270-1349" fmla="*/ 4314689 w 9117690"/>
              <a:gd name="connsiteY270-1350" fmla="*/ 4339508 h 5941133"/>
              <a:gd name="connsiteX271-1351" fmla="*/ 4235886 w 9117690"/>
              <a:gd name="connsiteY271-1352" fmla="*/ 4458396 h 5941133"/>
              <a:gd name="connsiteX272-1353" fmla="*/ 4187818 w 9117690"/>
              <a:gd name="connsiteY272-1354" fmla="*/ 4468100 h 5941133"/>
              <a:gd name="connsiteX273-1355" fmla="*/ 4187818 w 9117690"/>
              <a:gd name="connsiteY273-1356" fmla="*/ 4468838 h 5941133"/>
              <a:gd name="connsiteX274-1357" fmla="*/ 4164338 w 9117690"/>
              <a:gd name="connsiteY274-1358" fmla="*/ 4471205 h 5941133"/>
              <a:gd name="connsiteX275-1359" fmla="*/ 4087274 w 9117690"/>
              <a:gd name="connsiteY275-1360" fmla="*/ 4517649 h 5941133"/>
              <a:gd name="connsiteX276-1361" fmla="*/ 4066135 w 9117690"/>
              <a:gd name="connsiteY276-1362" fmla="*/ 4554495 h 5941133"/>
              <a:gd name="connsiteX277-1363" fmla="*/ 4066135 w 9117690"/>
              <a:gd name="connsiteY277-1364" fmla="*/ 4712264 h 5941133"/>
              <a:gd name="connsiteX278-1365" fmla="*/ 3937109 w 9117690"/>
              <a:gd name="connsiteY278-1366" fmla="*/ 4841291 h 5941133"/>
              <a:gd name="connsiteX279-1367" fmla="*/ 3937109 w 9117690"/>
              <a:gd name="connsiteY279-1368" fmla="*/ 4841290 h 5941133"/>
              <a:gd name="connsiteX280-1369" fmla="*/ 3808082 w 9117690"/>
              <a:gd name="connsiteY280-1370" fmla="*/ 4712263 h 5941133"/>
              <a:gd name="connsiteX281-1371" fmla="*/ 3808082 w 9117690"/>
              <a:gd name="connsiteY281-1372" fmla="*/ 4219518 h 5941133"/>
              <a:gd name="connsiteX282-1373" fmla="*/ 3799694 w 9117690"/>
              <a:gd name="connsiteY282-1374" fmla="*/ 4177968 h 5941133"/>
              <a:gd name="connsiteX283-1375" fmla="*/ 3680807 w 9117690"/>
              <a:gd name="connsiteY283-1376" fmla="*/ 4099164 h 5941133"/>
              <a:gd name="connsiteX284-1377" fmla="*/ 3561920 w 9117690"/>
              <a:gd name="connsiteY284-1378" fmla="*/ 4177968 h 5941133"/>
              <a:gd name="connsiteX285-1379" fmla="*/ 3561433 w 9117690"/>
              <a:gd name="connsiteY285-1380" fmla="*/ 4180378 h 5941133"/>
              <a:gd name="connsiteX286-1381" fmla="*/ 3561433 w 9117690"/>
              <a:gd name="connsiteY286-1382" fmla="*/ 4435519 h 5941133"/>
              <a:gd name="connsiteX287-1383" fmla="*/ 3482629 w 9117690"/>
              <a:gd name="connsiteY287-1384" fmla="*/ 4554407 h 5941133"/>
              <a:gd name="connsiteX288-1385" fmla="*/ 3438829 w 9117690"/>
              <a:gd name="connsiteY288-1386" fmla="*/ 4563249 h 5941133"/>
              <a:gd name="connsiteX289-1387" fmla="*/ 3438829 w 9117690"/>
              <a:gd name="connsiteY289-1388" fmla="*/ 4564615 h 5941133"/>
              <a:gd name="connsiteX290-1389" fmla="*/ 3415349 w 9117690"/>
              <a:gd name="connsiteY290-1390" fmla="*/ 4566982 h 5941133"/>
              <a:gd name="connsiteX291-1391" fmla="*/ 3315620 w 9117690"/>
              <a:gd name="connsiteY291-1392" fmla="*/ 4652931 h 5941133"/>
              <a:gd name="connsiteX292-1393" fmla="*/ 3307419 w 9117690"/>
              <a:gd name="connsiteY292-1394" fmla="*/ 4699402 h 5941133"/>
              <a:gd name="connsiteX293-1395" fmla="*/ 3307419 w 9117690"/>
              <a:gd name="connsiteY293-1396" fmla="*/ 5166571 h 5941133"/>
              <a:gd name="connsiteX294-1397" fmla="*/ 3178392 w 9117690"/>
              <a:gd name="connsiteY294-1398" fmla="*/ 5295598 h 5941133"/>
              <a:gd name="connsiteX295-1399" fmla="*/ 3178393 w 9117690"/>
              <a:gd name="connsiteY295-1400" fmla="*/ 5295599 h 5941133"/>
              <a:gd name="connsiteX296-1401" fmla="*/ 3049366 w 9117690"/>
              <a:gd name="connsiteY296-1402" fmla="*/ 5166572 h 5941133"/>
              <a:gd name="connsiteX297-1403" fmla="*/ 3049366 w 9117690"/>
              <a:gd name="connsiteY297-1404" fmla="*/ 4514427 h 5941133"/>
              <a:gd name="connsiteX298-1405" fmla="*/ 3033349 w 9117690"/>
              <a:gd name="connsiteY298-1406" fmla="*/ 4488028 h 5941133"/>
              <a:gd name="connsiteX299-1407" fmla="*/ 2933786 w 9117690"/>
              <a:gd name="connsiteY299-1408" fmla="*/ 4441074 h 5941133"/>
              <a:gd name="connsiteX300-1409" fmla="*/ 2814899 w 9117690"/>
              <a:gd name="connsiteY300-1410" fmla="*/ 4519878 h 5941133"/>
              <a:gd name="connsiteX301-1411" fmla="*/ 2812443 w 9117690"/>
              <a:gd name="connsiteY301-1412" fmla="*/ 4532038 h 5941133"/>
              <a:gd name="connsiteX302-1413" fmla="*/ 2812443 w 9117690"/>
              <a:gd name="connsiteY302-1414" fmla="*/ 5039760 h 5941133"/>
              <a:gd name="connsiteX303-1415" fmla="*/ 2683416 w 9117690"/>
              <a:gd name="connsiteY303-1416" fmla="*/ 5168787 h 5941133"/>
              <a:gd name="connsiteX304-1417" fmla="*/ 2683417 w 9117690"/>
              <a:gd name="connsiteY304-1418" fmla="*/ 5168786 h 5941133"/>
              <a:gd name="connsiteX305-1419" fmla="*/ 2554391 w 9117690"/>
              <a:gd name="connsiteY305-1420" fmla="*/ 5039759 h 5941133"/>
              <a:gd name="connsiteX306-1421" fmla="*/ 2554391 w 9117690"/>
              <a:gd name="connsiteY306-1422" fmla="*/ 2721348 h 5941133"/>
              <a:gd name="connsiteX307-1423" fmla="*/ 2554390 w 9117690"/>
              <a:gd name="connsiteY307-1424" fmla="*/ 2721348 h 5941133"/>
              <a:gd name="connsiteX308-1425" fmla="*/ 2554389 w 9117690"/>
              <a:gd name="connsiteY308-1426" fmla="*/ 5014630 h 5941133"/>
              <a:gd name="connsiteX309-1427" fmla="*/ 2544250 w 9117690"/>
              <a:gd name="connsiteY309-1428" fmla="*/ 4964412 h 5941133"/>
              <a:gd name="connsiteX310-1429" fmla="*/ 2425363 w 9117690"/>
              <a:gd name="connsiteY310-1430" fmla="*/ 4885608 h 5941133"/>
              <a:gd name="connsiteX311-1431" fmla="*/ 2296336 w 9117690"/>
              <a:gd name="connsiteY311-1432" fmla="*/ 5014635 h 5941133"/>
              <a:gd name="connsiteX312-1433" fmla="*/ 2296336 w 9117690"/>
              <a:gd name="connsiteY312-1434" fmla="*/ 5812106 h 5941133"/>
              <a:gd name="connsiteX313-1435" fmla="*/ 2167309 w 9117690"/>
              <a:gd name="connsiteY313-1436" fmla="*/ 5941133 h 5941133"/>
              <a:gd name="connsiteX314-1437" fmla="*/ 2167310 w 9117690"/>
              <a:gd name="connsiteY314-1438" fmla="*/ 5941132 h 5941133"/>
              <a:gd name="connsiteX315-1439" fmla="*/ 2038282 w 9117690"/>
              <a:gd name="connsiteY315-1440" fmla="*/ 5812105 h 5941133"/>
              <a:gd name="connsiteX316-1441" fmla="*/ 2038282 w 9117690"/>
              <a:gd name="connsiteY316-1442" fmla="*/ 3090757 h 5941133"/>
              <a:gd name="connsiteX317-1443" fmla="*/ 2167310 w 9117690"/>
              <a:gd name="connsiteY317-1444" fmla="*/ 3219784 h 5941133"/>
              <a:gd name="connsiteX318-1445" fmla="*/ 2167309 w 9117690"/>
              <a:gd name="connsiteY318-1446" fmla="*/ 3219785 h 5941133"/>
              <a:gd name="connsiteX319-1447" fmla="*/ 2296336 w 9117690"/>
              <a:gd name="connsiteY319-1448" fmla="*/ 3090758 h 5941133"/>
              <a:gd name="connsiteX320-1449" fmla="*/ 2296336 w 9117690"/>
              <a:gd name="connsiteY320-1450" fmla="*/ 2293287 h 5941133"/>
              <a:gd name="connsiteX321-1451" fmla="*/ 2425363 w 9117690"/>
              <a:gd name="connsiteY321-1452" fmla="*/ 2164260 h 5941133"/>
              <a:gd name="connsiteX322-1453" fmla="*/ 2544250 w 9117690"/>
              <a:gd name="connsiteY322-1454" fmla="*/ 2243064 h 5941133"/>
              <a:gd name="connsiteX323-1455" fmla="*/ 2554389 w 9117690"/>
              <a:gd name="connsiteY323-1456" fmla="*/ 2293282 h 5941133"/>
              <a:gd name="connsiteX324-1457" fmla="*/ 2554390 w 9117690"/>
              <a:gd name="connsiteY324-1458" fmla="*/ 0 h 5941133"/>
              <a:gd name="connsiteX325-1459" fmla="*/ 0 w 9117690"/>
              <a:gd name="connsiteY325-1460" fmla="*/ 0 h 5941133"/>
              <a:gd name="connsiteX326-1461" fmla="*/ 1 w 9117690"/>
              <a:gd name="connsiteY326-1462" fmla="*/ 0 h 5941133"/>
              <a:gd name="connsiteX327-1463" fmla="*/ 1 w 9117690"/>
              <a:gd name="connsiteY327-1464" fmla="*/ 2022823 h 5941133"/>
              <a:gd name="connsiteX328-1465" fmla="*/ 129028 w 9117690"/>
              <a:gd name="connsiteY328-1466" fmla="*/ 2151850 h 5941133"/>
              <a:gd name="connsiteX329-1467" fmla="*/ 129027 w 9117690"/>
              <a:gd name="connsiteY329-1468" fmla="*/ 2151851 h 5941133"/>
              <a:gd name="connsiteX330-1469" fmla="*/ 258054 w 9117690"/>
              <a:gd name="connsiteY330-1470" fmla="*/ 2022824 h 5941133"/>
              <a:gd name="connsiteX331-1471" fmla="*/ 258054 w 9117690"/>
              <a:gd name="connsiteY331-1472" fmla="*/ 1933906 h 5941133"/>
              <a:gd name="connsiteX332-1473" fmla="*/ 261652 w 9117690"/>
              <a:gd name="connsiteY332-1474" fmla="*/ 1916087 h 5941133"/>
              <a:gd name="connsiteX333-1475" fmla="*/ 380539 w 9117690"/>
              <a:gd name="connsiteY333-1476" fmla="*/ 1837283 h 5941133"/>
              <a:gd name="connsiteX334-1477" fmla="*/ 499427 w 9117690"/>
              <a:gd name="connsiteY334-1478" fmla="*/ 1916087 h 5941133"/>
              <a:gd name="connsiteX335-1479" fmla="*/ 509565 w 9117690"/>
              <a:gd name="connsiteY335-1480" fmla="*/ 1966306 h 5941133"/>
              <a:gd name="connsiteX336-1481" fmla="*/ 509566 w 9117690"/>
              <a:gd name="connsiteY336-1482" fmla="*/ 2560326 h 5941133"/>
              <a:gd name="connsiteX337-1483" fmla="*/ 638593 w 9117690"/>
              <a:gd name="connsiteY337-1484" fmla="*/ 2689353 h 5941133"/>
              <a:gd name="connsiteX338-1485" fmla="*/ 638592 w 9117690"/>
              <a:gd name="connsiteY338-1486" fmla="*/ 2689354 h 5941133"/>
              <a:gd name="connsiteX339-1487" fmla="*/ 767619 w 9117690"/>
              <a:gd name="connsiteY339-1488" fmla="*/ 2560327 h 5941133"/>
              <a:gd name="connsiteX340-1489" fmla="*/ 767619 w 9117690"/>
              <a:gd name="connsiteY340-1490" fmla="*/ 2474988 h 5941133"/>
              <a:gd name="connsiteX341-1491" fmla="*/ 777383 w 9117690"/>
              <a:gd name="connsiteY341-1492" fmla="*/ 2426627 h 5941133"/>
              <a:gd name="connsiteX342-1493" fmla="*/ 896270 w 9117690"/>
              <a:gd name="connsiteY342-1494" fmla="*/ 2347823 h 5941133"/>
              <a:gd name="connsiteX343-1495" fmla="*/ 1015158 w 9117690"/>
              <a:gd name="connsiteY343-1496" fmla="*/ 2426627 h 5941133"/>
              <a:gd name="connsiteX344-1497" fmla="*/ 1025296 w 9117690"/>
              <a:gd name="connsiteY344-1498" fmla="*/ 2476846 h 5941133"/>
              <a:gd name="connsiteX345-1499" fmla="*/ 1025297 w 9117690"/>
              <a:gd name="connsiteY345-1500" fmla="*/ 2460323 h 5941133"/>
              <a:gd name="connsiteX346-1501" fmla="*/ 1154325 w 9117690"/>
              <a:gd name="connsiteY346-1502" fmla="*/ 2589350 h 5941133"/>
              <a:gd name="connsiteX347-1503" fmla="*/ 1154325 w 9117690"/>
              <a:gd name="connsiteY347-1504" fmla="*/ 2589351 h 5941133"/>
              <a:gd name="connsiteX348-1505" fmla="*/ 1283351 w 9117690"/>
              <a:gd name="connsiteY348-1506" fmla="*/ 2460324 h 5941133"/>
              <a:gd name="connsiteX349-1507" fmla="*/ 1283351 w 9117690"/>
              <a:gd name="connsiteY349-1508" fmla="*/ 2199627 h 5941133"/>
              <a:gd name="connsiteX350-1509" fmla="*/ 1284065 w 9117690"/>
              <a:gd name="connsiteY350-1510" fmla="*/ 2196094 h 5941133"/>
              <a:gd name="connsiteX351-1511" fmla="*/ 1402953 w 9117690"/>
              <a:gd name="connsiteY351-1512" fmla="*/ 2117290 h 5941133"/>
              <a:gd name="connsiteX352-1513" fmla="*/ 1521839 w 9117690"/>
              <a:gd name="connsiteY352-1514" fmla="*/ 2196094 h 5941133"/>
              <a:gd name="connsiteX353-1515" fmla="*/ 1522552 w 9117690"/>
              <a:gd name="connsiteY353-1516" fmla="*/ 2199625 h 5941133"/>
              <a:gd name="connsiteX354-1517" fmla="*/ 1522552 w 9117690"/>
              <a:gd name="connsiteY354-1518" fmla="*/ 2372515 h 5941133"/>
              <a:gd name="connsiteX355-1519" fmla="*/ 1651578 w 9117690"/>
              <a:gd name="connsiteY355-1520" fmla="*/ 2501542 h 5941133"/>
              <a:gd name="connsiteX356-1521" fmla="*/ 1651577 w 9117690"/>
              <a:gd name="connsiteY356-1522" fmla="*/ 2501543 h 5941133"/>
              <a:gd name="connsiteX357-1523" fmla="*/ 1780604 w 9117690"/>
              <a:gd name="connsiteY357-1524" fmla="*/ 2372516 h 5941133"/>
              <a:gd name="connsiteX358-1525" fmla="*/ 1780604 w 9117690"/>
              <a:gd name="connsiteY358-1526" fmla="*/ 2041714 h 5941133"/>
              <a:gd name="connsiteX359-1527" fmla="*/ 1790368 w 9117690"/>
              <a:gd name="connsiteY359-1528" fmla="*/ 1993354 h 5941133"/>
              <a:gd name="connsiteX360-1529" fmla="*/ 1909255 w 9117690"/>
              <a:gd name="connsiteY360-1530" fmla="*/ 1914550 h 5941133"/>
              <a:gd name="connsiteX361-1531" fmla="*/ 2028143 w 9117690"/>
              <a:gd name="connsiteY361-1532" fmla="*/ 1993354 h 5941133"/>
              <a:gd name="connsiteX362-1533" fmla="*/ 2038281 w 9117690"/>
              <a:gd name="connsiteY362-1534" fmla="*/ 2043573 h 5941133"/>
              <a:gd name="connsiteX363-1535" fmla="*/ 2038282 w 9117690"/>
              <a:gd name="connsiteY363-1536" fmla="*/ 0 h 5941133"/>
              <a:gd name="connsiteX364-1537" fmla="*/ 2038282 w 9117690"/>
              <a:gd name="connsiteY364-1538" fmla="*/ 2721348 h 5941133"/>
              <a:gd name="connsiteX365-1539" fmla="*/ 2038281 w 9117690"/>
              <a:gd name="connsiteY365-1540" fmla="*/ 4764921 h 5941133"/>
              <a:gd name="connsiteX366-1541" fmla="*/ 2028143 w 9117690"/>
              <a:gd name="connsiteY366-1542" fmla="*/ 4714702 h 5941133"/>
              <a:gd name="connsiteX367-1543" fmla="*/ 1909255 w 9117690"/>
              <a:gd name="connsiteY367-1544" fmla="*/ 4635898 h 5941133"/>
              <a:gd name="connsiteX368-1545" fmla="*/ 1790368 w 9117690"/>
              <a:gd name="connsiteY368-1546" fmla="*/ 4714702 h 5941133"/>
              <a:gd name="connsiteX369-1547" fmla="*/ 1780604 w 9117690"/>
              <a:gd name="connsiteY369-1548" fmla="*/ 4763062 h 5941133"/>
              <a:gd name="connsiteX370-1549" fmla="*/ 1780604 w 9117690"/>
              <a:gd name="connsiteY370-1550" fmla="*/ 5093864 h 5941133"/>
              <a:gd name="connsiteX371-1551" fmla="*/ 1651577 w 9117690"/>
              <a:gd name="connsiteY371-1552" fmla="*/ 5222891 h 5941133"/>
              <a:gd name="connsiteX372-1553" fmla="*/ 1651578 w 9117690"/>
              <a:gd name="connsiteY372-1554" fmla="*/ 5222890 h 5941133"/>
              <a:gd name="connsiteX373-1555" fmla="*/ 1522552 w 9117690"/>
              <a:gd name="connsiteY373-1556" fmla="*/ 5093863 h 5941133"/>
              <a:gd name="connsiteX374-1557" fmla="*/ 1522552 w 9117690"/>
              <a:gd name="connsiteY374-1558" fmla="*/ 4920973 h 5941133"/>
              <a:gd name="connsiteX375-1559" fmla="*/ 1521839 w 9117690"/>
              <a:gd name="connsiteY375-1560" fmla="*/ 4917442 h 5941133"/>
              <a:gd name="connsiteX376-1561" fmla="*/ 1402953 w 9117690"/>
              <a:gd name="connsiteY376-1562" fmla="*/ 4838638 h 5941133"/>
              <a:gd name="connsiteX377-1563" fmla="*/ 1284065 w 9117690"/>
              <a:gd name="connsiteY377-1564" fmla="*/ 4917442 h 5941133"/>
              <a:gd name="connsiteX378-1565" fmla="*/ 1283351 w 9117690"/>
              <a:gd name="connsiteY378-1566" fmla="*/ 4920975 h 5941133"/>
              <a:gd name="connsiteX379-1567" fmla="*/ 1283351 w 9117690"/>
              <a:gd name="connsiteY379-1568" fmla="*/ 5181672 h 5941133"/>
              <a:gd name="connsiteX380-1569" fmla="*/ 1154325 w 9117690"/>
              <a:gd name="connsiteY380-1570" fmla="*/ 5310699 h 5941133"/>
              <a:gd name="connsiteX381-1571" fmla="*/ 1154325 w 9117690"/>
              <a:gd name="connsiteY381-1572" fmla="*/ 5310698 h 5941133"/>
              <a:gd name="connsiteX382-1573" fmla="*/ 1025297 w 9117690"/>
              <a:gd name="connsiteY382-1574" fmla="*/ 5181671 h 5941133"/>
              <a:gd name="connsiteX383-1575" fmla="*/ 1025297 w 9117690"/>
              <a:gd name="connsiteY383-1576" fmla="*/ 2721348 h 5941133"/>
              <a:gd name="connsiteX384-1577" fmla="*/ 1025296 w 9117690"/>
              <a:gd name="connsiteY384-1578" fmla="*/ 5198194 h 5941133"/>
              <a:gd name="connsiteX385-1579" fmla="*/ 1015158 w 9117690"/>
              <a:gd name="connsiteY385-1580" fmla="*/ 5147975 h 5941133"/>
              <a:gd name="connsiteX386-1581" fmla="*/ 896270 w 9117690"/>
              <a:gd name="connsiteY386-1582" fmla="*/ 5069171 h 5941133"/>
              <a:gd name="connsiteX387-1583" fmla="*/ 777383 w 9117690"/>
              <a:gd name="connsiteY387-1584" fmla="*/ 5147975 h 5941133"/>
              <a:gd name="connsiteX388-1585" fmla="*/ 767619 w 9117690"/>
              <a:gd name="connsiteY388-1586" fmla="*/ 5196336 h 5941133"/>
              <a:gd name="connsiteX389-1587" fmla="*/ 767619 w 9117690"/>
              <a:gd name="connsiteY389-1588" fmla="*/ 5281675 h 5941133"/>
              <a:gd name="connsiteX390-1589" fmla="*/ 638592 w 9117690"/>
              <a:gd name="connsiteY390-1590" fmla="*/ 5410702 h 5941133"/>
              <a:gd name="connsiteX391-1591" fmla="*/ 638593 w 9117690"/>
              <a:gd name="connsiteY391-1592" fmla="*/ 5410701 h 5941133"/>
              <a:gd name="connsiteX392-1593" fmla="*/ 509566 w 9117690"/>
              <a:gd name="connsiteY392-1594" fmla="*/ 5281674 h 5941133"/>
              <a:gd name="connsiteX393-1595" fmla="*/ 509566 w 9117690"/>
              <a:gd name="connsiteY393-1596" fmla="*/ 2721348 h 5941133"/>
              <a:gd name="connsiteX394-1597" fmla="*/ 509565 w 9117690"/>
              <a:gd name="connsiteY394-1598" fmla="*/ 4687654 h 5941133"/>
              <a:gd name="connsiteX395-1599" fmla="*/ 499427 w 9117690"/>
              <a:gd name="connsiteY395-1600" fmla="*/ 4637435 h 5941133"/>
              <a:gd name="connsiteX396-1601" fmla="*/ 380539 w 9117690"/>
              <a:gd name="connsiteY396-1602" fmla="*/ 4558631 h 5941133"/>
              <a:gd name="connsiteX397-1603" fmla="*/ 261652 w 9117690"/>
              <a:gd name="connsiteY397-1604" fmla="*/ 4637435 h 5941133"/>
              <a:gd name="connsiteX398-1605" fmla="*/ 258054 w 9117690"/>
              <a:gd name="connsiteY398-1606" fmla="*/ 4655254 h 5941133"/>
              <a:gd name="connsiteX399-1607" fmla="*/ 258054 w 9117690"/>
              <a:gd name="connsiteY399-1608" fmla="*/ 4744172 h 5941133"/>
              <a:gd name="connsiteX400-1609" fmla="*/ 129027 w 9117690"/>
              <a:gd name="connsiteY400-1610" fmla="*/ 4873199 h 5941133"/>
              <a:gd name="connsiteX401-1611" fmla="*/ 129028 w 9117690"/>
              <a:gd name="connsiteY401-1612" fmla="*/ 4873198 h 5941133"/>
              <a:gd name="connsiteX402-1613" fmla="*/ 1 w 9117690"/>
              <a:gd name="connsiteY402-1614" fmla="*/ 4744171 h 5941133"/>
              <a:gd name="connsiteX403-1615" fmla="*/ 1 w 9117690"/>
              <a:gd name="connsiteY403-1616" fmla="*/ 2721348 h 5941133"/>
              <a:gd name="connsiteX404-1617" fmla="*/ 0 w 9117690"/>
              <a:gd name="connsiteY404-1618" fmla="*/ 2721348 h 5941133"/>
              <a:gd name="connsiteX405-1619" fmla="*/ 0 w 9117690"/>
              <a:gd name="connsiteY405-1620" fmla="*/ 0 h 5941133"/>
              <a:gd name="connsiteX0-1621" fmla="*/ 3416214 w 9117690"/>
              <a:gd name="connsiteY0-1622" fmla="*/ 4559601 h 5941133"/>
              <a:gd name="connsiteX1-1623" fmla="*/ 3418663 w 9117690"/>
              <a:gd name="connsiteY1-1624" fmla="*/ 4560435 h 5941133"/>
              <a:gd name="connsiteX2-1625" fmla="*/ 3419057 w 9117690"/>
              <a:gd name="connsiteY2-1626" fmla="*/ 4560469 h 5941133"/>
              <a:gd name="connsiteX3-1627" fmla="*/ 3416214 w 9117690"/>
              <a:gd name="connsiteY3-1628" fmla="*/ 4559601 h 5941133"/>
              <a:gd name="connsiteX4-1629" fmla="*/ 3416214 w 9117690"/>
              <a:gd name="connsiteY4-1630" fmla="*/ 1838253 h 5941133"/>
              <a:gd name="connsiteX5-1631" fmla="*/ 3419057 w 9117690"/>
              <a:gd name="connsiteY5-1632" fmla="*/ 1839121 h 5941133"/>
              <a:gd name="connsiteX6-1633" fmla="*/ 3418663 w 9117690"/>
              <a:gd name="connsiteY6-1634" fmla="*/ 1839087 h 5941133"/>
              <a:gd name="connsiteX7-1635" fmla="*/ 3416214 w 9117690"/>
              <a:gd name="connsiteY7-1636" fmla="*/ 1838253 h 5941133"/>
              <a:gd name="connsiteX8-1637" fmla="*/ 2554390 w 9117690"/>
              <a:gd name="connsiteY8-1638" fmla="*/ 0 h 5941133"/>
              <a:gd name="connsiteX9-1639" fmla="*/ 2554391 w 9117690"/>
              <a:gd name="connsiteY9-1640" fmla="*/ 0 h 5941133"/>
              <a:gd name="connsiteX10-1641" fmla="*/ 2554391 w 9117690"/>
              <a:gd name="connsiteY10-1642" fmla="*/ 2318411 h 5941133"/>
              <a:gd name="connsiteX11-1643" fmla="*/ 2683417 w 9117690"/>
              <a:gd name="connsiteY11-1644" fmla="*/ 2447438 h 5941133"/>
              <a:gd name="connsiteX12-1645" fmla="*/ 2683416 w 9117690"/>
              <a:gd name="connsiteY12-1646" fmla="*/ 2447439 h 5941133"/>
              <a:gd name="connsiteX13-1647" fmla="*/ 2812443 w 9117690"/>
              <a:gd name="connsiteY13-1648" fmla="*/ 2318412 h 5941133"/>
              <a:gd name="connsiteX14-1649" fmla="*/ 2812443 w 9117690"/>
              <a:gd name="connsiteY14-1650" fmla="*/ 1810690 h 5941133"/>
              <a:gd name="connsiteX15-1651" fmla="*/ 2814899 w 9117690"/>
              <a:gd name="connsiteY15-1652" fmla="*/ 1798530 h 5941133"/>
              <a:gd name="connsiteX16-1653" fmla="*/ 2933786 w 9117690"/>
              <a:gd name="connsiteY16-1654" fmla="*/ 1719726 h 5941133"/>
              <a:gd name="connsiteX17-1655" fmla="*/ 3033349 w 9117690"/>
              <a:gd name="connsiteY17-1656" fmla="*/ 1766680 h 5941133"/>
              <a:gd name="connsiteX18-1657" fmla="*/ 3049366 w 9117690"/>
              <a:gd name="connsiteY18-1658" fmla="*/ 1793079 h 5941133"/>
              <a:gd name="connsiteX19-1659" fmla="*/ 3049366 w 9117690"/>
              <a:gd name="connsiteY19-1660" fmla="*/ 2445224 h 5941133"/>
              <a:gd name="connsiteX20-1661" fmla="*/ 3178393 w 9117690"/>
              <a:gd name="connsiteY20-1662" fmla="*/ 2574251 h 5941133"/>
              <a:gd name="connsiteX21-1663" fmla="*/ 3178392 w 9117690"/>
              <a:gd name="connsiteY21-1664" fmla="*/ 2574250 h 5941133"/>
              <a:gd name="connsiteX22-1665" fmla="*/ 3307419 w 9117690"/>
              <a:gd name="connsiteY22-1666" fmla="*/ 2445223 h 5941133"/>
              <a:gd name="connsiteX23-1667" fmla="*/ 3307419 w 9117690"/>
              <a:gd name="connsiteY23-1668" fmla="*/ 1978054 h 5941133"/>
              <a:gd name="connsiteX24-1669" fmla="*/ 3315620 w 9117690"/>
              <a:gd name="connsiteY24-1670" fmla="*/ 1931583 h 5941133"/>
              <a:gd name="connsiteX25-1671" fmla="*/ 3415349 w 9117690"/>
              <a:gd name="connsiteY25-1672" fmla="*/ 1845634 h 5941133"/>
              <a:gd name="connsiteX26-1673" fmla="*/ 3438829 w 9117690"/>
              <a:gd name="connsiteY26-1674" fmla="*/ 1843267 h 5941133"/>
              <a:gd name="connsiteX27-1675" fmla="*/ 3438829 w 9117690"/>
              <a:gd name="connsiteY27-1676" fmla="*/ 1841901 h 5941133"/>
              <a:gd name="connsiteX28-1677" fmla="*/ 3482629 w 9117690"/>
              <a:gd name="connsiteY28-1678" fmla="*/ 1833059 h 5941133"/>
              <a:gd name="connsiteX29-1679" fmla="*/ 3561433 w 9117690"/>
              <a:gd name="connsiteY29-1680" fmla="*/ 1714171 h 5941133"/>
              <a:gd name="connsiteX30-1681" fmla="*/ 3561433 w 9117690"/>
              <a:gd name="connsiteY30-1682" fmla="*/ 1459030 h 5941133"/>
              <a:gd name="connsiteX31-1683" fmla="*/ 3561920 w 9117690"/>
              <a:gd name="connsiteY31-1684" fmla="*/ 1456620 h 5941133"/>
              <a:gd name="connsiteX32-1685" fmla="*/ 3680807 w 9117690"/>
              <a:gd name="connsiteY32-1686" fmla="*/ 1377816 h 5941133"/>
              <a:gd name="connsiteX33-1687" fmla="*/ 3799694 w 9117690"/>
              <a:gd name="connsiteY33-1688" fmla="*/ 1456620 h 5941133"/>
              <a:gd name="connsiteX34-1689" fmla="*/ 3808082 w 9117690"/>
              <a:gd name="connsiteY34-1690" fmla="*/ 1498170 h 5941133"/>
              <a:gd name="connsiteX35-1691" fmla="*/ 3808082 w 9117690"/>
              <a:gd name="connsiteY35-1692" fmla="*/ 1990915 h 5941133"/>
              <a:gd name="connsiteX36-1693" fmla="*/ 3937109 w 9117690"/>
              <a:gd name="connsiteY36-1694" fmla="*/ 2119942 h 5941133"/>
              <a:gd name="connsiteX37-1695" fmla="*/ 3937109 w 9117690"/>
              <a:gd name="connsiteY37-1696" fmla="*/ 2119943 h 5941133"/>
              <a:gd name="connsiteX38-1697" fmla="*/ 4066135 w 9117690"/>
              <a:gd name="connsiteY38-1698" fmla="*/ 1990916 h 5941133"/>
              <a:gd name="connsiteX39-1699" fmla="*/ 4066135 w 9117690"/>
              <a:gd name="connsiteY39-1700" fmla="*/ 1833147 h 5941133"/>
              <a:gd name="connsiteX40-1701" fmla="*/ 4087274 w 9117690"/>
              <a:gd name="connsiteY40-1702" fmla="*/ 1796301 h 5941133"/>
              <a:gd name="connsiteX41-1703" fmla="*/ 4164338 w 9117690"/>
              <a:gd name="connsiteY41-1704" fmla="*/ 1749857 h 5941133"/>
              <a:gd name="connsiteX42-1705" fmla="*/ 4187818 w 9117690"/>
              <a:gd name="connsiteY42-1706" fmla="*/ 1747490 h 5941133"/>
              <a:gd name="connsiteX43-1707" fmla="*/ 4187818 w 9117690"/>
              <a:gd name="connsiteY43-1708" fmla="*/ 1746752 h 5941133"/>
              <a:gd name="connsiteX44-1709" fmla="*/ 4235886 w 9117690"/>
              <a:gd name="connsiteY44-1710" fmla="*/ 1737048 h 5941133"/>
              <a:gd name="connsiteX45-1711" fmla="*/ 4314689 w 9117690"/>
              <a:gd name="connsiteY45-1712" fmla="*/ 1618160 h 5941133"/>
              <a:gd name="connsiteX46-1713" fmla="*/ 4314689 w 9117690"/>
              <a:gd name="connsiteY46-1714" fmla="*/ 1482548 h 5941133"/>
              <a:gd name="connsiteX47-1715" fmla="*/ 4335596 w 9117690"/>
              <a:gd name="connsiteY47-1716" fmla="*/ 1446105 h 5941133"/>
              <a:gd name="connsiteX48-1717" fmla="*/ 4412661 w 9117690"/>
              <a:gd name="connsiteY48-1718" fmla="*/ 1399661 h 5941133"/>
              <a:gd name="connsiteX49-1719" fmla="*/ 4436141 w 9117690"/>
              <a:gd name="connsiteY49-1720" fmla="*/ 1397294 h 5941133"/>
              <a:gd name="connsiteX50-1721" fmla="*/ 4436141 w 9117690"/>
              <a:gd name="connsiteY50-1722" fmla="*/ 1396556 h 5941133"/>
              <a:gd name="connsiteX51-1723" fmla="*/ 4484211 w 9117690"/>
              <a:gd name="connsiteY51-1724" fmla="*/ 1386852 h 5941133"/>
              <a:gd name="connsiteX52-1725" fmla="*/ 4563014 w 9117690"/>
              <a:gd name="connsiteY52-1726" fmla="*/ 1267964 h 5941133"/>
              <a:gd name="connsiteX53-1727" fmla="*/ 4563015 w 9117690"/>
              <a:gd name="connsiteY53-1728" fmla="*/ 0 h 5941133"/>
              <a:gd name="connsiteX54-1729" fmla="*/ 4563130 w 9117690"/>
              <a:gd name="connsiteY54-1730" fmla="*/ 0 h 5941133"/>
              <a:gd name="connsiteX55-1731" fmla="*/ 4563130 w 9117690"/>
              <a:gd name="connsiteY55-1732" fmla="*/ 964211 h 5941133"/>
              <a:gd name="connsiteX56-1733" fmla="*/ 4692157 w 9117690"/>
              <a:gd name="connsiteY56-1734" fmla="*/ 835184 h 5941133"/>
              <a:gd name="connsiteX57-1735" fmla="*/ 4811044 w 9117690"/>
              <a:gd name="connsiteY57-1736" fmla="*/ 913988 h 5941133"/>
              <a:gd name="connsiteX58-1737" fmla="*/ 4819433 w 9117690"/>
              <a:gd name="connsiteY58-1738" fmla="*/ 955537 h 5941133"/>
              <a:gd name="connsiteX59-1739" fmla="*/ 4819433 w 9117690"/>
              <a:gd name="connsiteY59-1740" fmla="*/ 1331913 h 5941133"/>
              <a:gd name="connsiteX60-1741" fmla="*/ 4898236 w 9117690"/>
              <a:gd name="connsiteY60-1742" fmla="*/ 1450801 h 5941133"/>
              <a:gd name="connsiteX61-1743" fmla="*/ 4946306 w 9117690"/>
              <a:gd name="connsiteY61-1744" fmla="*/ 1460505 h 5941133"/>
              <a:gd name="connsiteX62-1745" fmla="*/ 4946306 w 9117690"/>
              <a:gd name="connsiteY62-1746" fmla="*/ 1461243 h 5941133"/>
              <a:gd name="connsiteX63-1747" fmla="*/ 4969786 w 9117690"/>
              <a:gd name="connsiteY63-1748" fmla="*/ 1463610 h 5941133"/>
              <a:gd name="connsiteX64-1749" fmla="*/ 5069515 w 9117690"/>
              <a:gd name="connsiteY64-1750" fmla="*/ 1549559 h 5941133"/>
              <a:gd name="connsiteX65-1751" fmla="*/ 5071719 w 9117690"/>
              <a:gd name="connsiteY65-1752" fmla="*/ 1562049 h 5941133"/>
              <a:gd name="connsiteX66-1753" fmla="*/ 5071719 w 9117690"/>
              <a:gd name="connsiteY66-1754" fmla="*/ 1927303 h 5941133"/>
              <a:gd name="connsiteX67-1755" fmla="*/ 5200746 w 9117690"/>
              <a:gd name="connsiteY67-1756" fmla="*/ 2056330 h 5941133"/>
              <a:gd name="connsiteX68-1757" fmla="*/ 5200745 w 9117690"/>
              <a:gd name="connsiteY68-1758" fmla="*/ 2056331 h 5941133"/>
              <a:gd name="connsiteX69-1759" fmla="*/ 5329772 w 9117690"/>
              <a:gd name="connsiteY69-1760" fmla="*/ 1927304 h 5941133"/>
              <a:gd name="connsiteX70-1761" fmla="*/ 5329772 w 9117690"/>
              <a:gd name="connsiteY70-1762" fmla="*/ 1793396 h 5941133"/>
              <a:gd name="connsiteX71-1763" fmla="*/ 5331976 w 9117690"/>
              <a:gd name="connsiteY71-1764" fmla="*/ 1780906 h 5941133"/>
              <a:gd name="connsiteX72-1765" fmla="*/ 5431705 w 9117690"/>
              <a:gd name="connsiteY72-1766" fmla="*/ 1694957 h 5941133"/>
              <a:gd name="connsiteX73-1767" fmla="*/ 5455185 w 9117690"/>
              <a:gd name="connsiteY73-1768" fmla="*/ 1692590 h 5941133"/>
              <a:gd name="connsiteX74-1769" fmla="*/ 5455185 w 9117690"/>
              <a:gd name="connsiteY74-1770" fmla="*/ 1691852 h 5941133"/>
              <a:gd name="connsiteX75-1771" fmla="*/ 5503255 w 9117690"/>
              <a:gd name="connsiteY75-1772" fmla="*/ 1682148 h 5941133"/>
              <a:gd name="connsiteX76-1773" fmla="*/ 5582058 w 9117690"/>
              <a:gd name="connsiteY76-1774" fmla="*/ 1563260 h 5941133"/>
              <a:gd name="connsiteX77-1775" fmla="*/ 5582058 w 9117690"/>
              <a:gd name="connsiteY77-1776" fmla="*/ 1409856 h 5941133"/>
              <a:gd name="connsiteX78-1777" fmla="*/ 5584247 w 9117690"/>
              <a:gd name="connsiteY78-1778" fmla="*/ 1399012 h 5941133"/>
              <a:gd name="connsiteX79-1779" fmla="*/ 5703135 w 9117690"/>
              <a:gd name="connsiteY79-1780" fmla="*/ 1320208 h 5941133"/>
              <a:gd name="connsiteX80-1781" fmla="*/ 5822022 w 9117690"/>
              <a:gd name="connsiteY80-1782" fmla="*/ 1399012 h 5941133"/>
              <a:gd name="connsiteX81-1783" fmla="*/ 5830411 w 9117690"/>
              <a:gd name="connsiteY81-1784" fmla="*/ 1440562 h 5941133"/>
              <a:gd name="connsiteX82-1785" fmla="*/ 5830411 w 9117690"/>
              <a:gd name="connsiteY82-1786" fmla="*/ 1554546 h 5941133"/>
              <a:gd name="connsiteX83-1787" fmla="*/ 5909214 w 9117690"/>
              <a:gd name="connsiteY83-1788" fmla="*/ 1673434 h 5941133"/>
              <a:gd name="connsiteX84-1789" fmla="*/ 5957284 w 9117690"/>
              <a:gd name="connsiteY84-1790" fmla="*/ 1683138 h 5941133"/>
              <a:gd name="connsiteX85-1791" fmla="*/ 5957284 w 9117690"/>
              <a:gd name="connsiteY85-1792" fmla="*/ 1683876 h 5941133"/>
              <a:gd name="connsiteX86-1793" fmla="*/ 5980764 w 9117690"/>
              <a:gd name="connsiteY86-1794" fmla="*/ 1686243 h 5941133"/>
              <a:gd name="connsiteX87-1795" fmla="*/ 6057828 w 9117690"/>
              <a:gd name="connsiteY87-1796" fmla="*/ 1732687 h 5941133"/>
              <a:gd name="connsiteX88-1797" fmla="*/ 6076498 w 9117690"/>
              <a:gd name="connsiteY88-1798" fmla="*/ 1765229 h 5941133"/>
              <a:gd name="connsiteX89-1799" fmla="*/ 6076498 w 9117690"/>
              <a:gd name="connsiteY89-1800" fmla="*/ 1811967 h 5941133"/>
              <a:gd name="connsiteX90-1801" fmla="*/ 6205525 w 9117690"/>
              <a:gd name="connsiteY90-1802" fmla="*/ 1940994 h 5941133"/>
              <a:gd name="connsiteX91-1803" fmla="*/ 6205524 w 9117690"/>
              <a:gd name="connsiteY91-1804" fmla="*/ 1940995 h 5941133"/>
              <a:gd name="connsiteX92-1805" fmla="*/ 6334551 w 9117690"/>
              <a:gd name="connsiteY92-1806" fmla="*/ 1811968 h 5941133"/>
              <a:gd name="connsiteX93-1807" fmla="*/ 6334551 w 9117690"/>
              <a:gd name="connsiteY93-1808" fmla="*/ 1503022 h 5941133"/>
              <a:gd name="connsiteX94-1809" fmla="*/ 6338149 w 9117690"/>
              <a:gd name="connsiteY94-1810" fmla="*/ 1485203 h 5941133"/>
              <a:gd name="connsiteX95-1811" fmla="*/ 6457036 w 9117690"/>
              <a:gd name="connsiteY95-1812" fmla="*/ 1406399 h 5941133"/>
              <a:gd name="connsiteX96-1813" fmla="*/ 6575924 w 9117690"/>
              <a:gd name="connsiteY96-1814" fmla="*/ 1485203 h 5941133"/>
              <a:gd name="connsiteX97-1815" fmla="*/ 6586062 w 9117690"/>
              <a:gd name="connsiteY97-1816" fmla="*/ 1535422 h 5941133"/>
              <a:gd name="connsiteX98-1817" fmla="*/ 6586063 w 9117690"/>
              <a:gd name="connsiteY98-1818" fmla="*/ 0 h 5941133"/>
              <a:gd name="connsiteX99-1819" fmla="*/ 6586063 w 9117690"/>
              <a:gd name="connsiteY99-1820" fmla="*/ 2432384 h 5941133"/>
              <a:gd name="connsiteX100-1821" fmla="*/ 6715090 w 9117690"/>
              <a:gd name="connsiteY100-1822" fmla="*/ 2561411 h 5941133"/>
              <a:gd name="connsiteX101-1823" fmla="*/ 6715089 w 9117690"/>
              <a:gd name="connsiteY101-1824" fmla="*/ 2561412 h 5941133"/>
              <a:gd name="connsiteX102-1825" fmla="*/ 6844116 w 9117690"/>
              <a:gd name="connsiteY102-1826" fmla="*/ 2432385 h 5941133"/>
              <a:gd name="connsiteX103-1827" fmla="*/ 6844116 w 9117690"/>
              <a:gd name="connsiteY103-1828" fmla="*/ 1845983 h 5941133"/>
              <a:gd name="connsiteX104-1829" fmla="*/ 6853880 w 9117690"/>
              <a:gd name="connsiteY104-1830" fmla="*/ 1797623 h 5941133"/>
              <a:gd name="connsiteX105-1831" fmla="*/ 6972767 w 9117690"/>
              <a:gd name="connsiteY105-1832" fmla="*/ 1718819 h 5941133"/>
              <a:gd name="connsiteX106-1833" fmla="*/ 7091655 w 9117690"/>
              <a:gd name="connsiteY106-1834" fmla="*/ 1797623 h 5941133"/>
              <a:gd name="connsiteX107-1835" fmla="*/ 7101793 w 9117690"/>
              <a:gd name="connsiteY107-1836" fmla="*/ 1847842 h 5941133"/>
              <a:gd name="connsiteX108-1837" fmla="*/ 7101794 w 9117690"/>
              <a:gd name="connsiteY108-1838" fmla="*/ 0 h 5941133"/>
              <a:gd name="connsiteX109-1839" fmla="*/ 7101794 w 9117690"/>
              <a:gd name="connsiteY109-1840" fmla="*/ 1831319 h 5941133"/>
              <a:gd name="connsiteX110-1841" fmla="*/ 7230821 w 9117690"/>
              <a:gd name="connsiteY110-1842" fmla="*/ 1960346 h 5941133"/>
              <a:gd name="connsiteX111-1843" fmla="*/ 7230820 w 9117690"/>
              <a:gd name="connsiteY111-1844" fmla="*/ 1960347 h 5941133"/>
              <a:gd name="connsiteX112-1845" fmla="*/ 7359847 w 9117690"/>
              <a:gd name="connsiteY112-1846" fmla="*/ 1831320 h 5941133"/>
              <a:gd name="connsiteX113-1847" fmla="*/ 7359847 w 9117690"/>
              <a:gd name="connsiteY113-1848" fmla="*/ 1726679 h 5941133"/>
              <a:gd name="connsiteX114-1849" fmla="*/ 7360099 w 9117690"/>
              <a:gd name="connsiteY114-1850" fmla="*/ 1725250 h 5941133"/>
              <a:gd name="connsiteX115-1851" fmla="*/ 7459828 w 9117690"/>
              <a:gd name="connsiteY115-1852" fmla="*/ 1639301 h 5941133"/>
              <a:gd name="connsiteX116-1853" fmla="*/ 7483308 w 9117690"/>
              <a:gd name="connsiteY116-1854" fmla="*/ 1636934 h 5941133"/>
              <a:gd name="connsiteX117-1855" fmla="*/ 7483308 w 9117690"/>
              <a:gd name="connsiteY117-1856" fmla="*/ 1636196 h 5941133"/>
              <a:gd name="connsiteX118-1857" fmla="*/ 7531378 w 9117690"/>
              <a:gd name="connsiteY118-1858" fmla="*/ 1626492 h 5941133"/>
              <a:gd name="connsiteX119-1859" fmla="*/ 7610181 w 9117690"/>
              <a:gd name="connsiteY119-1860" fmla="*/ 1507604 h 5941133"/>
              <a:gd name="connsiteX120-1861" fmla="*/ 7610181 w 9117690"/>
              <a:gd name="connsiteY120-1862" fmla="*/ 1266735 h 5941133"/>
              <a:gd name="connsiteX121-1863" fmla="*/ 7612370 w 9117690"/>
              <a:gd name="connsiteY121-1864" fmla="*/ 1255890 h 5941133"/>
              <a:gd name="connsiteX122-1865" fmla="*/ 7731258 w 9117690"/>
              <a:gd name="connsiteY122-1866" fmla="*/ 1177086 h 5941133"/>
              <a:gd name="connsiteX123-1867" fmla="*/ 7850145 w 9117690"/>
              <a:gd name="connsiteY123-1868" fmla="*/ 1255890 h 5941133"/>
              <a:gd name="connsiteX124-1869" fmla="*/ 7858534 w 9117690"/>
              <a:gd name="connsiteY124-1870" fmla="*/ 1297440 h 5941133"/>
              <a:gd name="connsiteX125-1871" fmla="*/ 7858534 w 9117690"/>
              <a:gd name="connsiteY125-1872" fmla="*/ 1387570 h 5941133"/>
              <a:gd name="connsiteX126-1873" fmla="*/ 7937337 w 9117690"/>
              <a:gd name="connsiteY126-1874" fmla="*/ 1506458 h 5941133"/>
              <a:gd name="connsiteX127-1875" fmla="*/ 7985407 w 9117690"/>
              <a:gd name="connsiteY127-1876" fmla="*/ 1516162 h 5941133"/>
              <a:gd name="connsiteX128-1877" fmla="*/ 7985407 w 9117690"/>
              <a:gd name="connsiteY128-1878" fmla="*/ 1516900 h 5941133"/>
              <a:gd name="connsiteX129-1879" fmla="*/ 8008887 w 9117690"/>
              <a:gd name="connsiteY129-1880" fmla="*/ 1519267 h 5941133"/>
              <a:gd name="connsiteX130-1881" fmla="*/ 8108616 w 9117690"/>
              <a:gd name="connsiteY130-1882" fmla="*/ 1605216 h 5941133"/>
              <a:gd name="connsiteX131-1883" fmla="*/ 8110619 w 9117690"/>
              <a:gd name="connsiteY131-1884" fmla="*/ 1616566 h 5941133"/>
              <a:gd name="connsiteX132-1885" fmla="*/ 8110619 w 9117690"/>
              <a:gd name="connsiteY132-1886" fmla="*/ 1896586 h 5941133"/>
              <a:gd name="connsiteX133-1887" fmla="*/ 8239646 w 9117690"/>
              <a:gd name="connsiteY133-1888" fmla="*/ 2025613 h 5941133"/>
              <a:gd name="connsiteX134-1889" fmla="*/ 8239645 w 9117690"/>
              <a:gd name="connsiteY134-1890" fmla="*/ 2025614 h 5941133"/>
              <a:gd name="connsiteX135-1891" fmla="*/ 8368672 w 9117690"/>
              <a:gd name="connsiteY135-1892" fmla="*/ 1896587 h 5941133"/>
              <a:gd name="connsiteX136-1893" fmla="*/ 8368672 w 9117690"/>
              <a:gd name="connsiteY136-1894" fmla="*/ 1628262 h 5941133"/>
              <a:gd name="connsiteX137-1895" fmla="*/ 8368923 w 9117690"/>
              <a:gd name="connsiteY137-1896" fmla="*/ 1626839 h 5941133"/>
              <a:gd name="connsiteX138-1897" fmla="*/ 8468652 w 9117690"/>
              <a:gd name="connsiteY138-1898" fmla="*/ 1540890 h 5941133"/>
              <a:gd name="connsiteX139-1899" fmla="*/ 8492132 w 9117690"/>
              <a:gd name="connsiteY139-1900" fmla="*/ 1538523 h 5941133"/>
              <a:gd name="connsiteX140-1901" fmla="*/ 8492132 w 9117690"/>
              <a:gd name="connsiteY140-1902" fmla="*/ 1537785 h 5941133"/>
              <a:gd name="connsiteX141-1903" fmla="*/ 8540202 w 9117690"/>
              <a:gd name="connsiteY141-1904" fmla="*/ 1528081 h 5941133"/>
              <a:gd name="connsiteX142-1905" fmla="*/ 8619005 w 9117690"/>
              <a:gd name="connsiteY142-1906" fmla="*/ 1409193 h 5941133"/>
              <a:gd name="connsiteX143-1907" fmla="*/ 8619005 w 9117690"/>
              <a:gd name="connsiteY143-1908" fmla="*/ 849400 h 5941133"/>
              <a:gd name="connsiteX144-1909" fmla="*/ 8619025 w 9117690"/>
              <a:gd name="connsiteY144-1910" fmla="*/ 849287 h 5941133"/>
              <a:gd name="connsiteX145-1911" fmla="*/ 8718754 w 9117690"/>
              <a:gd name="connsiteY145-1912" fmla="*/ 763338 h 5941133"/>
              <a:gd name="connsiteX146-1913" fmla="*/ 8742234 w 9117690"/>
              <a:gd name="connsiteY146-1914" fmla="*/ 760971 h 5941133"/>
              <a:gd name="connsiteX147-1915" fmla="*/ 8742234 w 9117690"/>
              <a:gd name="connsiteY147-1916" fmla="*/ 760233 h 5941133"/>
              <a:gd name="connsiteX148-1917" fmla="*/ 8790304 w 9117690"/>
              <a:gd name="connsiteY148-1918" fmla="*/ 750529 h 5941133"/>
              <a:gd name="connsiteX149-1919" fmla="*/ 8869107 w 9117690"/>
              <a:gd name="connsiteY149-1920" fmla="*/ 631641 h 5941133"/>
              <a:gd name="connsiteX150-1921" fmla="*/ 8869107 w 9117690"/>
              <a:gd name="connsiteY150-1922" fmla="*/ 568327 h 5941133"/>
              <a:gd name="connsiteX151-1923" fmla="*/ 8890272 w 9117690"/>
              <a:gd name="connsiteY151-1924" fmla="*/ 531436 h 5941133"/>
              <a:gd name="connsiteX152-1925" fmla="*/ 8967336 w 9117690"/>
              <a:gd name="connsiteY152-1926" fmla="*/ 484992 h 5941133"/>
              <a:gd name="connsiteX153-1927" fmla="*/ 8990816 w 9117690"/>
              <a:gd name="connsiteY153-1928" fmla="*/ 482625 h 5941133"/>
              <a:gd name="connsiteX154-1929" fmla="*/ 8990816 w 9117690"/>
              <a:gd name="connsiteY154-1930" fmla="*/ 481887 h 5941133"/>
              <a:gd name="connsiteX155-1931" fmla="*/ 9038886 w 9117690"/>
              <a:gd name="connsiteY155-1932" fmla="*/ 472183 h 5941133"/>
              <a:gd name="connsiteX156-1933" fmla="*/ 9117689 w 9117690"/>
              <a:gd name="connsiteY156-1934" fmla="*/ 353297 h 5941133"/>
              <a:gd name="connsiteX157-1935" fmla="*/ 9117689 w 9117690"/>
              <a:gd name="connsiteY157-1936" fmla="*/ 556639 h 5941133"/>
              <a:gd name="connsiteX158-1937" fmla="*/ 9117690 w 9117690"/>
              <a:gd name="connsiteY158-1938" fmla="*/ 556644 h 5941133"/>
              <a:gd name="connsiteX159-1939" fmla="*/ 9117689 w 9117690"/>
              <a:gd name="connsiteY159-1940" fmla="*/ 3074645 h 5941133"/>
              <a:gd name="connsiteX160-1941" fmla="*/ 9038886 w 9117690"/>
              <a:gd name="connsiteY160-1942" fmla="*/ 3193531 h 5941133"/>
              <a:gd name="connsiteX161-1943" fmla="*/ 8990816 w 9117690"/>
              <a:gd name="connsiteY161-1944" fmla="*/ 3203235 h 5941133"/>
              <a:gd name="connsiteX162-1945" fmla="*/ 8990816 w 9117690"/>
              <a:gd name="connsiteY162-1946" fmla="*/ 3203973 h 5941133"/>
              <a:gd name="connsiteX163-1947" fmla="*/ 8967336 w 9117690"/>
              <a:gd name="connsiteY163-1948" fmla="*/ 3206340 h 5941133"/>
              <a:gd name="connsiteX164-1949" fmla="*/ 8890272 w 9117690"/>
              <a:gd name="connsiteY164-1950" fmla="*/ 3252784 h 5941133"/>
              <a:gd name="connsiteX165-1951" fmla="*/ 8869107 w 9117690"/>
              <a:gd name="connsiteY165-1952" fmla="*/ 3289675 h 5941133"/>
              <a:gd name="connsiteX166-1953" fmla="*/ 8869107 w 9117690"/>
              <a:gd name="connsiteY166-1954" fmla="*/ 3352989 h 5941133"/>
              <a:gd name="connsiteX167-1955" fmla="*/ 8790304 w 9117690"/>
              <a:gd name="connsiteY167-1956" fmla="*/ 3471877 h 5941133"/>
              <a:gd name="connsiteX168-1957" fmla="*/ 8742234 w 9117690"/>
              <a:gd name="connsiteY168-1958" fmla="*/ 3481581 h 5941133"/>
              <a:gd name="connsiteX169-1959" fmla="*/ 8742234 w 9117690"/>
              <a:gd name="connsiteY169-1960" fmla="*/ 3482319 h 5941133"/>
              <a:gd name="connsiteX170-1961" fmla="*/ 8718754 w 9117690"/>
              <a:gd name="connsiteY170-1962" fmla="*/ 3484686 h 5941133"/>
              <a:gd name="connsiteX171-1963" fmla="*/ 8619025 w 9117690"/>
              <a:gd name="connsiteY171-1964" fmla="*/ 3570635 h 5941133"/>
              <a:gd name="connsiteX172-1965" fmla="*/ 8619005 w 9117690"/>
              <a:gd name="connsiteY172-1966" fmla="*/ 3570748 h 5941133"/>
              <a:gd name="connsiteX173-1967" fmla="*/ 8619005 w 9117690"/>
              <a:gd name="connsiteY173-1968" fmla="*/ 4130541 h 5941133"/>
              <a:gd name="connsiteX174-1969" fmla="*/ 8540202 w 9117690"/>
              <a:gd name="connsiteY174-1970" fmla="*/ 4249429 h 5941133"/>
              <a:gd name="connsiteX175-1971" fmla="*/ 8492132 w 9117690"/>
              <a:gd name="connsiteY175-1972" fmla="*/ 4259133 h 5941133"/>
              <a:gd name="connsiteX176-1973" fmla="*/ 8492132 w 9117690"/>
              <a:gd name="connsiteY176-1974" fmla="*/ 4259871 h 5941133"/>
              <a:gd name="connsiteX177-1975" fmla="*/ 8468652 w 9117690"/>
              <a:gd name="connsiteY177-1976" fmla="*/ 4262238 h 5941133"/>
              <a:gd name="connsiteX178-1977" fmla="*/ 8368923 w 9117690"/>
              <a:gd name="connsiteY178-1978" fmla="*/ 4348187 h 5941133"/>
              <a:gd name="connsiteX179-1979" fmla="*/ 8368672 w 9117690"/>
              <a:gd name="connsiteY179-1980" fmla="*/ 4349610 h 5941133"/>
              <a:gd name="connsiteX180-1981" fmla="*/ 8368672 w 9117690"/>
              <a:gd name="connsiteY180-1982" fmla="*/ 4617935 h 5941133"/>
              <a:gd name="connsiteX181-1983" fmla="*/ 8239645 w 9117690"/>
              <a:gd name="connsiteY181-1984" fmla="*/ 4746962 h 5941133"/>
              <a:gd name="connsiteX182-1985" fmla="*/ 8239646 w 9117690"/>
              <a:gd name="connsiteY182-1986" fmla="*/ 4746961 h 5941133"/>
              <a:gd name="connsiteX183-1987" fmla="*/ 8110619 w 9117690"/>
              <a:gd name="connsiteY183-1988" fmla="*/ 4617934 h 5941133"/>
              <a:gd name="connsiteX184-1989" fmla="*/ 8110619 w 9117690"/>
              <a:gd name="connsiteY184-1990" fmla="*/ 4337914 h 5941133"/>
              <a:gd name="connsiteX185-1991" fmla="*/ 8108616 w 9117690"/>
              <a:gd name="connsiteY185-1992" fmla="*/ 4326564 h 5941133"/>
              <a:gd name="connsiteX186-1993" fmla="*/ 8008887 w 9117690"/>
              <a:gd name="connsiteY186-1994" fmla="*/ 4240615 h 5941133"/>
              <a:gd name="connsiteX187-1995" fmla="*/ 7985407 w 9117690"/>
              <a:gd name="connsiteY187-1996" fmla="*/ 4238248 h 5941133"/>
              <a:gd name="connsiteX188-1997" fmla="*/ 7985407 w 9117690"/>
              <a:gd name="connsiteY188-1998" fmla="*/ 4237510 h 5941133"/>
              <a:gd name="connsiteX189-1999" fmla="*/ 7937337 w 9117690"/>
              <a:gd name="connsiteY189-2000" fmla="*/ 4227806 h 5941133"/>
              <a:gd name="connsiteX190-2001" fmla="*/ 7858534 w 9117690"/>
              <a:gd name="connsiteY190-2002" fmla="*/ 4108918 h 5941133"/>
              <a:gd name="connsiteX191-2003" fmla="*/ 7858534 w 9117690"/>
              <a:gd name="connsiteY191-2004" fmla="*/ 4018788 h 5941133"/>
              <a:gd name="connsiteX192-2005" fmla="*/ 7850145 w 9117690"/>
              <a:gd name="connsiteY192-2006" fmla="*/ 3977238 h 5941133"/>
              <a:gd name="connsiteX193-2007" fmla="*/ 7731258 w 9117690"/>
              <a:gd name="connsiteY193-2008" fmla="*/ 3898434 h 5941133"/>
              <a:gd name="connsiteX194-2009" fmla="*/ 7612370 w 9117690"/>
              <a:gd name="connsiteY194-2010" fmla="*/ 3977238 h 5941133"/>
              <a:gd name="connsiteX195-2011" fmla="*/ 7610181 w 9117690"/>
              <a:gd name="connsiteY195-2012" fmla="*/ 3988083 h 5941133"/>
              <a:gd name="connsiteX196-2013" fmla="*/ 7610181 w 9117690"/>
              <a:gd name="connsiteY196-2014" fmla="*/ 4228952 h 5941133"/>
              <a:gd name="connsiteX197-2015" fmla="*/ 7531378 w 9117690"/>
              <a:gd name="connsiteY197-2016" fmla="*/ 4347840 h 5941133"/>
              <a:gd name="connsiteX198-2017" fmla="*/ 7483308 w 9117690"/>
              <a:gd name="connsiteY198-2018" fmla="*/ 4357544 h 5941133"/>
              <a:gd name="connsiteX199-2019" fmla="*/ 7483308 w 9117690"/>
              <a:gd name="connsiteY199-2020" fmla="*/ 4358282 h 5941133"/>
              <a:gd name="connsiteX200-2021" fmla="*/ 7459828 w 9117690"/>
              <a:gd name="connsiteY200-2022" fmla="*/ 4360649 h 5941133"/>
              <a:gd name="connsiteX201-2023" fmla="*/ 7360099 w 9117690"/>
              <a:gd name="connsiteY201-2024" fmla="*/ 4446598 h 5941133"/>
              <a:gd name="connsiteX202-2025" fmla="*/ 7359847 w 9117690"/>
              <a:gd name="connsiteY202-2026" fmla="*/ 4448027 h 5941133"/>
              <a:gd name="connsiteX203-2027" fmla="*/ 7359847 w 9117690"/>
              <a:gd name="connsiteY203-2028" fmla="*/ 4552668 h 5941133"/>
              <a:gd name="connsiteX204-2029" fmla="*/ 7230820 w 9117690"/>
              <a:gd name="connsiteY204-2030" fmla="*/ 4681695 h 5941133"/>
              <a:gd name="connsiteX205-2031" fmla="*/ 7230821 w 9117690"/>
              <a:gd name="connsiteY205-2032" fmla="*/ 4681694 h 5941133"/>
              <a:gd name="connsiteX206-2033" fmla="*/ 7101794 w 9117690"/>
              <a:gd name="connsiteY206-2034" fmla="*/ 4552667 h 5941133"/>
              <a:gd name="connsiteX207-2035" fmla="*/ 7101794 w 9117690"/>
              <a:gd name="connsiteY207-2036" fmla="*/ 2721348 h 5941133"/>
              <a:gd name="connsiteX208-2037" fmla="*/ 7101793 w 9117690"/>
              <a:gd name="connsiteY208-2038" fmla="*/ 4569190 h 5941133"/>
              <a:gd name="connsiteX209-2039" fmla="*/ 7091655 w 9117690"/>
              <a:gd name="connsiteY209-2040" fmla="*/ 4518971 h 5941133"/>
              <a:gd name="connsiteX210-2041" fmla="*/ 6972767 w 9117690"/>
              <a:gd name="connsiteY210-2042" fmla="*/ 4440167 h 5941133"/>
              <a:gd name="connsiteX211-2043" fmla="*/ 6853880 w 9117690"/>
              <a:gd name="connsiteY211-2044" fmla="*/ 4518971 h 5941133"/>
              <a:gd name="connsiteX212-2045" fmla="*/ 6844116 w 9117690"/>
              <a:gd name="connsiteY212-2046" fmla="*/ 4567331 h 5941133"/>
              <a:gd name="connsiteX213-2047" fmla="*/ 6844116 w 9117690"/>
              <a:gd name="connsiteY213-2048" fmla="*/ 5153733 h 5941133"/>
              <a:gd name="connsiteX214-2049" fmla="*/ 6715089 w 9117690"/>
              <a:gd name="connsiteY214-2050" fmla="*/ 5282760 h 5941133"/>
              <a:gd name="connsiteX215-2051" fmla="*/ 6715090 w 9117690"/>
              <a:gd name="connsiteY215-2052" fmla="*/ 5282759 h 5941133"/>
              <a:gd name="connsiteX216-2053" fmla="*/ 6586063 w 9117690"/>
              <a:gd name="connsiteY216-2054" fmla="*/ 5153732 h 5941133"/>
              <a:gd name="connsiteX217-2055" fmla="*/ 6586063 w 9117690"/>
              <a:gd name="connsiteY217-2056" fmla="*/ 2721348 h 5941133"/>
              <a:gd name="connsiteX218-2057" fmla="*/ 6586062 w 9117690"/>
              <a:gd name="connsiteY218-2058" fmla="*/ 4256770 h 5941133"/>
              <a:gd name="connsiteX219-2059" fmla="*/ 6575924 w 9117690"/>
              <a:gd name="connsiteY219-2060" fmla="*/ 4206551 h 5941133"/>
              <a:gd name="connsiteX220-2061" fmla="*/ 6457036 w 9117690"/>
              <a:gd name="connsiteY220-2062" fmla="*/ 4127747 h 5941133"/>
              <a:gd name="connsiteX221-2063" fmla="*/ 6338149 w 9117690"/>
              <a:gd name="connsiteY221-2064" fmla="*/ 4206551 h 5941133"/>
              <a:gd name="connsiteX222-2065" fmla="*/ 6334551 w 9117690"/>
              <a:gd name="connsiteY222-2066" fmla="*/ 4224370 h 5941133"/>
              <a:gd name="connsiteX223-2067" fmla="*/ 6334551 w 9117690"/>
              <a:gd name="connsiteY223-2068" fmla="*/ 4533316 h 5941133"/>
              <a:gd name="connsiteX224-2069" fmla="*/ 6205524 w 9117690"/>
              <a:gd name="connsiteY224-2070" fmla="*/ 4662343 h 5941133"/>
              <a:gd name="connsiteX225-2071" fmla="*/ 6205525 w 9117690"/>
              <a:gd name="connsiteY225-2072" fmla="*/ 4662342 h 5941133"/>
              <a:gd name="connsiteX226-2073" fmla="*/ 6076498 w 9117690"/>
              <a:gd name="connsiteY226-2074" fmla="*/ 4533315 h 5941133"/>
              <a:gd name="connsiteX227-2075" fmla="*/ 6076498 w 9117690"/>
              <a:gd name="connsiteY227-2076" fmla="*/ 4486577 h 5941133"/>
              <a:gd name="connsiteX228-2077" fmla="*/ 6057828 w 9117690"/>
              <a:gd name="connsiteY228-2078" fmla="*/ 4454035 h 5941133"/>
              <a:gd name="connsiteX229-2079" fmla="*/ 5980764 w 9117690"/>
              <a:gd name="connsiteY229-2080" fmla="*/ 4407591 h 5941133"/>
              <a:gd name="connsiteX230-2081" fmla="*/ 5957284 w 9117690"/>
              <a:gd name="connsiteY230-2082" fmla="*/ 4405224 h 5941133"/>
              <a:gd name="connsiteX231-2083" fmla="*/ 5957284 w 9117690"/>
              <a:gd name="connsiteY231-2084" fmla="*/ 4404486 h 5941133"/>
              <a:gd name="connsiteX232-2085" fmla="*/ 5909214 w 9117690"/>
              <a:gd name="connsiteY232-2086" fmla="*/ 4394782 h 5941133"/>
              <a:gd name="connsiteX233-2087" fmla="*/ 5830411 w 9117690"/>
              <a:gd name="connsiteY233-2088" fmla="*/ 4275894 h 5941133"/>
              <a:gd name="connsiteX234-2089" fmla="*/ 5830411 w 9117690"/>
              <a:gd name="connsiteY234-2090" fmla="*/ 4161910 h 5941133"/>
              <a:gd name="connsiteX235-2091" fmla="*/ 5822022 w 9117690"/>
              <a:gd name="connsiteY235-2092" fmla="*/ 4120360 h 5941133"/>
              <a:gd name="connsiteX236-2093" fmla="*/ 5703135 w 9117690"/>
              <a:gd name="connsiteY236-2094" fmla="*/ 4041556 h 5941133"/>
              <a:gd name="connsiteX237-2095" fmla="*/ 5584247 w 9117690"/>
              <a:gd name="connsiteY237-2096" fmla="*/ 4120360 h 5941133"/>
              <a:gd name="connsiteX238-2097" fmla="*/ 5582058 w 9117690"/>
              <a:gd name="connsiteY238-2098" fmla="*/ 4131204 h 5941133"/>
              <a:gd name="connsiteX239-2099" fmla="*/ 5582058 w 9117690"/>
              <a:gd name="connsiteY239-2100" fmla="*/ 4284608 h 5941133"/>
              <a:gd name="connsiteX240-2101" fmla="*/ 5503255 w 9117690"/>
              <a:gd name="connsiteY240-2102" fmla="*/ 4403496 h 5941133"/>
              <a:gd name="connsiteX241-2103" fmla="*/ 5455185 w 9117690"/>
              <a:gd name="connsiteY241-2104" fmla="*/ 4413200 h 5941133"/>
              <a:gd name="connsiteX242-2105" fmla="*/ 5455185 w 9117690"/>
              <a:gd name="connsiteY242-2106" fmla="*/ 4413938 h 5941133"/>
              <a:gd name="connsiteX243-2107" fmla="*/ 5431705 w 9117690"/>
              <a:gd name="connsiteY243-2108" fmla="*/ 4416305 h 5941133"/>
              <a:gd name="connsiteX244-2109" fmla="*/ 5331976 w 9117690"/>
              <a:gd name="connsiteY244-2110" fmla="*/ 4502254 h 5941133"/>
              <a:gd name="connsiteX245-2111" fmla="*/ 5329772 w 9117690"/>
              <a:gd name="connsiteY245-2112" fmla="*/ 4514744 h 5941133"/>
              <a:gd name="connsiteX246-2113" fmla="*/ 5329772 w 9117690"/>
              <a:gd name="connsiteY246-2114" fmla="*/ 4648652 h 5941133"/>
              <a:gd name="connsiteX247-2115" fmla="*/ 5200745 w 9117690"/>
              <a:gd name="connsiteY247-2116" fmla="*/ 4777679 h 5941133"/>
              <a:gd name="connsiteX248-2117" fmla="*/ 5200746 w 9117690"/>
              <a:gd name="connsiteY248-2118" fmla="*/ 4777678 h 5941133"/>
              <a:gd name="connsiteX249-2119" fmla="*/ 5071719 w 9117690"/>
              <a:gd name="connsiteY249-2120" fmla="*/ 4648651 h 5941133"/>
              <a:gd name="connsiteX250-2121" fmla="*/ 5071719 w 9117690"/>
              <a:gd name="connsiteY250-2122" fmla="*/ 4283397 h 5941133"/>
              <a:gd name="connsiteX251-2123" fmla="*/ 5069515 w 9117690"/>
              <a:gd name="connsiteY251-2124" fmla="*/ 4270907 h 5941133"/>
              <a:gd name="connsiteX252-2125" fmla="*/ 4969786 w 9117690"/>
              <a:gd name="connsiteY252-2126" fmla="*/ 4184958 h 5941133"/>
              <a:gd name="connsiteX253-2127" fmla="*/ 4946306 w 9117690"/>
              <a:gd name="connsiteY253-2128" fmla="*/ 4182591 h 5941133"/>
              <a:gd name="connsiteX254-2129" fmla="*/ 4946306 w 9117690"/>
              <a:gd name="connsiteY254-2130" fmla="*/ 4181853 h 5941133"/>
              <a:gd name="connsiteX255-2131" fmla="*/ 4898236 w 9117690"/>
              <a:gd name="connsiteY255-2132" fmla="*/ 4172149 h 5941133"/>
              <a:gd name="connsiteX256-2133" fmla="*/ 4819433 w 9117690"/>
              <a:gd name="connsiteY256-2134" fmla="*/ 4053261 h 5941133"/>
              <a:gd name="connsiteX257-2135" fmla="*/ 4819433 w 9117690"/>
              <a:gd name="connsiteY257-2136" fmla="*/ 3676885 h 5941133"/>
              <a:gd name="connsiteX258-2137" fmla="*/ 4811044 w 9117690"/>
              <a:gd name="connsiteY258-2138" fmla="*/ 3635336 h 5941133"/>
              <a:gd name="connsiteX259-2139" fmla="*/ 4692157 w 9117690"/>
              <a:gd name="connsiteY259-2140" fmla="*/ 3556532 h 5941133"/>
              <a:gd name="connsiteX260-2141" fmla="*/ 4563130 w 9117690"/>
              <a:gd name="connsiteY260-2142" fmla="*/ 3685559 h 5941133"/>
              <a:gd name="connsiteX261-2143" fmla="*/ 4563130 w 9117690"/>
              <a:gd name="connsiteY261-2144" fmla="*/ 2721348 h 5941133"/>
              <a:gd name="connsiteX262-2145" fmla="*/ 4563015 w 9117690"/>
              <a:gd name="connsiteY262-2146" fmla="*/ 2721348 h 5941133"/>
              <a:gd name="connsiteX263-2147" fmla="*/ 4563014 w 9117690"/>
              <a:gd name="connsiteY263-2148" fmla="*/ 3989312 h 5941133"/>
              <a:gd name="connsiteX264-2149" fmla="*/ 4484211 w 9117690"/>
              <a:gd name="connsiteY264-2150" fmla="*/ 4108200 h 5941133"/>
              <a:gd name="connsiteX265-2151" fmla="*/ 4436141 w 9117690"/>
              <a:gd name="connsiteY265-2152" fmla="*/ 4117904 h 5941133"/>
              <a:gd name="connsiteX266-2153" fmla="*/ 4436141 w 9117690"/>
              <a:gd name="connsiteY266-2154" fmla="*/ 4118642 h 5941133"/>
              <a:gd name="connsiteX267-2155" fmla="*/ 4412661 w 9117690"/>
              <a:gd name="connsiteY267-2156" fmla="*/ 4121009 h 5941133"/>
              <a:gd name="connsiteX268-2157" fmla="*/ 4335596 w 9117690"/>
              <a:gd name="connsiteY268-2158" fmla="*/ 4167453 h 5941133"/>
              <a:gd name="connsiteX269-2159" fmla="*/ 4314689 w 9117690"/>
              <a:gd name="connsiteY269-2160" fmla="*/ 4203896 h 5941133"/>
              <a:gd name="connsiteX270-2161" fmla="*/ 4314689 w 9117690"/>
              <a:gd name="connsiteY270-2162" fmla="*/ 4339508 h 5941133"/>
              <a:gd name="connsiteX271-2163" fmla="*/ 4235886 w 9117690"/>
              <a:gd name="connsiteY271-2164" fmla="*/ 4458396 h 5941133"/>
              <a:gd name="connsiteX272-2165" fmla="*/ 4187818 w 9117690"/>
              <a:gd name="connsiteY272-2166" fmla="*/ 4468100 h 5941133"/>
              <a:gd name="connsiteX273-2167" fmla="*/ 4187818 w 9117690"/>
              <a:gd name="connsiteY273-2168" fmla="*/ 4468838 h 5941133"/>
              <a:gd name="connsiteX274-2169" fmla="*/ 4164338 w 9117690"/>
              <a:gd name="connsiteY274-2170" fmla="*/ 4471205 h 5941133"/>
              <a:gd name="connsiteX275-2171" fmla="*/ 4087274 w 9117690"/>
              <a:gd name="connsiteY275-2172" fmla="*/ 4517649 h 5941133"/>
              <a:gd name="connsiteX276-2173" fmla="*/ 4066135 w 9117690"/>
              <a:gd name="connsiteY276-2174" fmla="*/ 4554495 h 5941133"/>
              <a:gd name="connsiteX277-2175" fmla="*/ 4066135 w 9117690"/>
              <a:gd name="connsiteY277-2176" fmla="*/ 4712264 h 5941133"/>
              <a:gd name="connsiteX278-2177" fmla="*/ 3937109 w 9117690"/>
              <a:gd name="connsiteY278-2178" fmla="*/ 4841291 h 5941133"/>
              <a:gd name="connsiteX279-2179" fmla="*/ 3937109 w 9117690"/>
              <a:gd name="connsiteY279-2180" fmla="*/ 4841290 h 5941133"/>
              <a:gd name="connsiteX280-2181" fmla="*/ 3808082 w 9117690"/>
              <a:gd name="connsiteY280-2182" fmla="*/ 4712263 h 5941133"/>
              <a:gd name="connsiteX281-2183" fmla="*/ 3808082 w 9117690"/>
              <a:gd name="connsiteY281-2184" fmla="*/ 4219518 h 5941133"/>
              <a:gd name="connsiteX282-2185" fmla="*/ 3799694 w 9117690"/>
              <a:gd name="connsiteY282-2186" fmla="*/ 4177968 h 5941133"/>
              <a:gd name="connsiteX283-2187" fmla="*/ 3680807 w 9117690"/>
              <a:gd name="connsiteY283-2188" fmla="*/ 4099164 h 5941133"/>
              <a:gd name="connsiteX284-2189" fmla="*/ 3561920 w 9117690"/>
              <a:gd name="connsiteY284-2190" fmla="*/ 4177968 h 5941133"/>
              <a:gd name="connsiteX285-2191" fmla="*/ 3561433 w 9117690"/>
              <a:gd name="connsiteY285-2192" fmla="*/ 4180378 h 5941133"/>
              <a:gd name="connsiteX286-2193" fmla="*/ 3561433 w 9117690"/>
              <a:gd name="connsiteY286-2194" fmla="*/ 4435519 h 5941133"/>
              <a:gd name="connsiteX287-2195" fmla="*/ 3482629 w 9117690"/>
              <a:gd name="connsiteY287-2196" fmla="*/ 4554407 h 5941133"/>
              <a:gd name="connsiteX288-2197" fmla="*/ 3438829 w 9117690"/>
              <a:gd name="connsiteY288-2198" fmla="*/ 4563249 h 5941133"/>
              <a:gd name="connsiteX289-2199" fmla="*/ 3438829 w 9117690"/>
              <a:gd name="connsiteY289-2200" fmla="*/ 4564615 h 5941133"/>
              <a:gd name="connsiteX290-2201" fmla="*/ 3415349 w 9117690"/>
              <a:gd name="connsiteY290-2202" fmla="*/ 4566982 h 5941133"/>
              <a:gd name="connsiteX291-2203" fmla="*/ 3315620 w 9117690"/>
              <a:gd name="connsiteY291-2204" fmla="*/ 4652931 h 5941133"/>
              <a:gd name="connsiteX292-2205" fmla="*/ 3307419 w 9117690"/>
              <a:gd name="connsiteY292-2206" fmla="*/ 4699402 h 5941133"/>
              <a:gd name="connsiteX293-2207" fmla="*/ 3307419 w 9117690"/>
              <a:gd name="connsiteY293-2208" fmla="*/ 5166571 h 5941133"/>
              <a:gd name="connsiteX294-2209" fmla="*/ 3178392 w 9117690"/>
              <a:gd name="connsiteY294-2210" fmla="*/ 5295598 h 5941133"/>
              <a:gd name="connsiteX295-2211" fmla="*/ 3178393 w 9117690"/>
              <a:gd name="connsiteY295-2212" fmla="*/ 5295599 h 5941133"/>
              <a:gd name="connsiteX296-2213" fmla="*/ 3049366 w 9117690"/>
              <a:gd name="connsiteY296-2214" fmla="*/ 5166572 h 5941133"/>
              <a:gd name="connsiteX297-2215" fmla="*/ 3049366 w 9117690"/>
              <a:gd name="connsiteY297-2216" fmla="*/ 4514427 h 5941133"/>
              <a:gd name="connsiteX298-2217" fmla="*/ 3033349 w 9117690"/>
              <a:gd name="connsiteY298-2218" fmla="*/ 4488028 h 5941133"/>
              <a:gd name="connsiteX299-2219" fmla="*/ 2933786 w 9117690"/>
              <a:gd name="connsiteY299-2220" fmla="*/ 4441074 h 5941133"/>
              <a:gd name="connsiteX300-2221" fmla="*/ 2814899 w 9117690"/>
              <a:gd name="connsiteY300-2222" fmla="*/ 4519878 h 5941133"/>
              <a:gd name="connsiteX301-2223" fmla="*/ 2812443 w 9117690"/>
              <a:gd name="connsiteY301-2224" fmla="*/ 4532038 h 5941133"/>
              <a:gd name="connsiteX302-2225" fmla="*/ 2812443 w 9117690"/>
              <a:gd name="connsiteY302-2226" fmla="*/ 5039760 h 5941133"/>
              <a:gd name="connsiteX303-2227" fmla="*/ 2683416 w 9117690"/>
              <a:gd name="connsiteY303-2228" fmla="*/ 5168787 h 5941133"/>
              <a:gd name="connsiteX304-2229" fmla="*/ 2683417 w 9117690"/>
              <a:gd name="connsiteY304-2230" fmla="*/ 5168786 h 5941133"/>
              <a:gd name="connsiteX305-2231" fmla="*/ 2554391 w 9117690"/>
              <a:gd name="connsiteY305-2232" fmla="*/ 5039759 h 5941133"/>
              <a:gd name="connsiteX306-2233" fmla="*/ 2554391 w 9117690"/>
              <a:gd name="connsiteY306-2234" fmla="*/ 2721348 h 5941133"/>
              <a:gd name="connsiteX307-2235" fmla="*/ 2554390 w 9117690"/>
              <a:gd name="connsiteY307-2236" fmla="*/ 2721348 h 5941133"/>
              <a:gd name="connsiteX308-2237" fmla="*/ 2554389 w 9117690"/>
              <a:gd name="connsiteY308-2238" fmla="*/ 5014630 h 5941133"/>
              <a:gd name="connsiteX309-2239" fmla="*/ 2544250 w 9117690"/>
              <a:gd name="connsiteY309-2240" fmla="*/ 4964412 h 5941133"/>
              <a:gd name="connsiteX310-2241" fmla="*/ 2425363 w 9117690"/>
              <a:gd name="connsiteY310-2242" fmla="*/ 4885608 h 5941133"/>
              <a:gd name="connsiteX311-2243" fmla="*/ 2296336 w 9117690"/>
              <a:gd name="connsiteY311-2244" fmla="*/ 5014635 h 5941133"/>
              <a:gd name="connsiteX312-2245" fmla="*/ 2296336 w 9117690"/>
              <a:gd name="connsiteY312-2246" fmla="*/ 5812106 h 5941133"/>
              <a:gd name="connsiteX313-2247" fmla="*/ 2167309 w 9117690"/>
              <a:gd name="connsiteY313-2248" fmla="*/ 5941133 h 5941133"/>
              <a:gd name="connsiteX314-2249" fmla="*/ 2167310 w 9117690"/>
              <a:gd name="connsiteY314-2250" fmla="*/ 5941132 h 5941133"/>
              <a:gd name="connsiteX315-2251" fmla="*/ 2038282 w 9117690"/>
              <a:gd name="connsiteY315-2252" fmla="*/ 5812105 h 5941133"/>
              <a:gd name="connsiteX316-2253" fmla="*/ 2038282 w 9117690"/>
              <a:gd name="connsiteY316-2254" fmla="*/ 3090757 h 5941133"/>
              <a:gd name="connsiteX317-2255" fmla="*/ 2167310 w 9117690"/>
              <a:gd name="connsiteY317-2256" fmla="*/ 3219784 h 5941133"/>
              <a:gd name="connsiteX318-2257" fmla="*/ 2167309 w 9117690"/>
              <a:gd name="connsiteY318-2258" fmla="*/ 3219785 h 5941133"/>
              <a:gd name="connsiteX319-2259" fmla="*/ 2296336 w 9117690"/>
              <a:gd name="connsiteY319-2260" fmla="*/ 3090758 h 5941133"/>
              <a:gd name="connsiteX320-2261" fmla="*/ 2296336 w 9117690"/>
              <a:gd name="connsiteY320-2262" fmla="*/ 2293287 h 5941133"/>
              <a:gd name="connsiteX321-2263" fmla="*/ 2425363 w 9117690"/>
              <a:gd name="connsiteY321-2264" fmla="*/ 2164260 h 5941133"/>
              <a:gd name="connsiteX322-2265" fmla="*/ 2544250 w 9117690"/>
              <a:gd name="connsiteY322-2266" fmla="*/ 2243064 h 5941133"/>
              <a:gd name="connsiteX323-2267" fmla="*/ 2554389 w 9117690"/>
              <a:gd name="connsiteY323-2268" fmla="*/ 2293282 h 5941133"/>
              <a:gd name="connsiteX324-2269" fmla="*/ 2554390 w 9117690"/>
              <a:gd name="connsiteY324-2270" fmla="*/ 0 h 5941133"/>
              <a:gd name="connsiteX325-2271" fmla="*/ 0 w 9117690"/>
              <a:gd name="connsiteY325-2272" fmla="*/ 0 h 5941133"/>
              <a:gd name="connsiteX326-2273" fmla="*/ 1 w 9117690"/>
              <a:gd name="connsiteY326-2274" fmla="*/ 0 h 5941133"/>
              <a:gd name="connsiteX327-2275" fmla="*/ 1 w 9117690"/>
              <a:gd name="connsiteY327-2276" fmla="*/ 2022823 h 5941133"/>
              <a:gd name="connsiteX328-2277" fmla="*/ 129028 w 9117690"/>
              <a:gd name="connsiteY328-2278" fmla="*/ 2151850 h 5941133"/>
              <a:gd name="connsiteX329-2279" fmla="*/ 129027 w 9117690"/>
              <a:gd name="connsiteY329-2280" fmla="*/ 2151851 h 5941133"/>
              <a:gd name="connsiteX330-2281" fmla="*/ 258054 w 9117690"/>
              <a:gd name="connsiteY330-2282" fmla="*/ 2022824 h 5941133"/>
              <a:gd name="connsiteX331-2283" fmla="*/ 258054 w 9117690"/>
              <a:gd name="connsiteY331-2284" fmla="*/ 1933906 h 5941133"/>
              <a:gd name="connsiteX332-2285" fmla="*/ 261652 w 9117690"/>
              <a:gd name="connsiteY332-2286" fmla="*/ 1916087 h 5941133"/>
              <a:gd name="connsiteX333-2287" fmla="*/ 380539 w 9117690"/>
              <a:gd name="connsiteY333-2288" fmla="*/ 1837283 h 5941133"/>
              <a:gd name="connsiteX334-2289" fmla="*/ 499427 w 9117690"/>
              <a:gd name="connsiteY334-2290" fmla="*/ 1916087 h 5941133"/>
              <a:gd name="connsiteX335-2291" fmla="*/ 509565 w 9117690"/>
              <a:gd name="connsiteY335-2292" fmla="*/ 1966306 h 5941133"/>
              <a:gd name="connsiteX336-2293" fmla="*/ 509566 w 9117690"/>
              <a:gd name="connsiteY336-2294" fmla="*/ 2560326 h 5941133"/>
              <a:gd name="connsiteX337-2295" fmla="*/ 638593 w 9117690"/>
              <a:gd name="connsiteY337-2296" fmla="*/ 2689353 h 5941133"/>
              <a:gd name="connsiteX338-2297" fmla="*/ 638592 w 9117690"/>
              <a:gd name="connsiteY338-2298" fmla="*/ 2689354 h 5941133"/>
              <a:gd name="connsiteX339-2299" fmla="*/ 767619 w 9117690"/>
              <a:gd name="connsiteY339-2300" fmla="*/ 2560327 h 5941133"/>
              <a:gd name="connsiteX340-2301" fmla="*/ 767619 w 9117690"/>
              <a:gd name="connsiteY340-2302" fmla="*/ 2474988 h 5941133"/>
              <a:gd name="connsiteX341-2303" fmla="*/ 777383 w 9117690"/>
              <a:gd name="connsiteY341-2304" fmla="*/ 2426627 h 5941133"/>
              <a:gd name="connsiteX342-2305" fmla="*/ 896270 w 9117690"/>
              <a:gd name="connsiteY342-2306" fmla="*/ 2347823 h 5941133"/>
              <a:gd name="connsiteX343-2307" fmla="*/ 1015158 w 9117690"/>
              <a:gd name="connsiteY343-2308" fmla="*/ 2426627 h 5941133"/>
              <a:gd name="connsiteX344-2309" fmla="*/ 1025296 w 9117690"/>
              <a:gd name="connsiteY344-2310" fmla="*/ 2476846 h 5941133"/>
              <a:gd name="connsiteX345-2311" fmla="*/ 1025297 w 9117690"/>
              <a:gd name="connsiteY345-2312" fmla="*/ 2460323 h 5941133"/>
              <a:gd name="connsiteX346-2313" fmla="*/ 1154325 w 9117690"/>
              <a:gd name="connsiteY346-2314" fmla="*/ 2589350 h 5941133"/>
              <a:gd name="connsiteX347-2315" fmla="*/ 1154325 w 9117690"/>
              <a:gd name="connsiteY347-2316" fmla="*/ 2589351 h 5941133"/>
              <a:gd name="connsiteX348-2317" fmla="*/ 1283351 w 9117690"/>
              <a:gd name="connsiteY348-2318" fmla="*/ 2460324 h 5941133"/>
              <a:gd name="connsiteX349-2319" fmla="*/ 1283351 w 9117690"/>
              <a:gd name="connsiteY349-2320" fmla="*/ 2199627 h 5941133"/>
              <a:gd name="connsiteX350-2321" fmla="*/ 1284065 w 9117690"/>
              <a:gd name="connsiteY350-2322" fmla="*/ 2196094 h 5941133"/>
              <a:gd name="connsiteX351-2323" fmla="*/ 1402953 w 9117690"/>
              <a:gd name="connsiteY351-2324" fmla="*/ 2117290 h 5941133"/>
              <a:gd name="connsiteX352-2325" fmla="*/ 1521839 w 9117690"/>
              <a:gd name="connsiteY352-2326" fmla="*/ 2196094 h 5941133"/>
              <a:gd name="connsiteX353-2327" fmla="*/ 1522552 w 9117690"/>
              <a:gd name="connsiteY353-2328" fmla="*/ 2199625 h 5941133"/>
              <a:gd name="connsiteX354-2329" fmla="*/ 1522552 w 9117690"/>
              <a:gd name="connsiteY354-2330" fmla="*/ 2372515 h 5941133"/>
              <a:gd name="connsiteX355-2331" fmla="*/ 1651578 w 9117690"/>
              <a:gd name="connsiteY355-2332" fmla="*/ 2501542 h 5941133"/>
              <a:gd name="connsiteX356-2333" fmla="*/ 1651577 w 9117690"/>
              <a:gd name="connsiteY356-2334" fmla="*/ 2501543 h 5941133"/>
              <a:gd name="connsiteX357-2335" fmla="*/ 1780604 w 9117690"/>
              <a:gd name="connsiteY357-2336" fmla="*/ 2372516 h 5941133"/>
              <a:gd name="connsiteX358-2337" fmla="*/ 1780604 w 9117690"/>
              <a:gd name="connsiteY358-2338" fmla="*/ 2041714 h 5941133"/>
              <a:gd name="connsiteX359-2339" fmla="*/ 1790368 w 9117690"/>
              <a:gd name="connsiteY359-2340" fmla="*/ 1993354 h 5941133"/>
              <a:gd name="connsiteX360-2341" fmla="*/ 1909255 w 9117690"/>
              <a:gd name="connsiteY360-2342" fmla="*/ 1914550 h 5941133"/>
              <a:gd name="connsiteX361-2343" fmla="*/ 2028143 w 9117690"/>
              <a:gd name="connsiteY361-2344" fmla="*/ 1993354 h 5941133"/>
              <a:gd name="connsiteX362-2345" fmla="*/ 2038281 w 9117690"/>
              <a:gd name="connsiteY362-2346" fmla="*/ 2043573 h 5941133"/>
              <a:gd name="connsiteX363-2347" fmla="*/ 2038282 w 9117690"/>
              <a:gd name="connsiteY363-2348" fmla="*/ 2721348 h 5941133"/>
              <a:gd name="connsiteX364-2349" fmla="*/ 2038281 w 9117690"/>
              <a:gd name="connsiteY364-2350" fmla="*/ 4764921 h 5941133"/>
              <a:gd name="connsiteX365-2351" fmla="*/ 2028143 w 9117690"/>
              <a:gd name="connsiteY365-2352" fmla="*/ 4714702 h 5941133"/>
              <a:gd name="connsiteX366-2353" fmla="*/ 1909255 w 9117690"/>
              <a:gd name="connsiteY366-2354" fmla="*/ 4635898 h 5941133"/>
              <a:gd name="connsiteX367-2355" fmla="*/ 1790368 w 9117690"/>
              <a:gd name="connsiteY367-2356" fmla="*/ 4714702 h 5941133"/>
              <a:gd name="connsiteX368-2357" fmla="*/ 1780604 w 9117690"/>
              <a:gd name="connsiteY368-2358" fmla="*/ 4763062 h 5941133"/>
              <a:gd name="connsiteX369-2359" fmla="*/ 1780604 w 9117690"/>
              <a:gd name="connsiteY369-2360" fmla="*/ 5093864 h 5941133"/>
              <a:gd name="connsiteX370-2361" fmla="*/ 1651577 w 9117690"/>
              <a:gd name="connsiteY370-2362" fmla="*/ 5222891 h 5941133"/>
              <a:gd name="connsiteX371-2363" fmla="*/ 1651578 w 9117690"/>
              <a:gd name="connsiteY371-2364" fmla="*/ 5222890 h 5941133"/>
              <a:gd name="connsiteX372-2365" fmla="*/ 1522552 w 9117690"/>
              <a:gd name="connsiteY372-2366" fmla="*/ 5093863 h 5941133"/>
              <a:gd name="connsiteX373-2367" fmla="*/ 1522552 w 9117690"/>
              <a:gd name="connsiteY373-2368" fmla="*/ 4920973 h 5941133"/>
              <a:gd name="connsiteX374-2369" fmla="*/ 1521839 w 9117690"/>
              <a:gd name="connsiteY374-2370" fmla="*/ 4917442 h 5941133"/>
              <a:gd name="connsiteX375-2371" fmla="*/ 1402953 w 9117690"/>
              <a:gd name="connsiteY375-2372" fmla="*/ 4838638 h 5941133"/>
              <a:gd name="connsiteX376-2373" fmla="*/ 1284065 w 9117690"/>
              <a:gd name="connsiteY376-2374" fmla="*/ 4917442 h 5941133"/>
              <a:gd name="connsiteX377-2375" fmla="*/ 1283351 w 9117690"/>
              <a:gd name="connsiteY377-2376" fmla="*/ 4920975 h 5941133"/>
              <a:gd name="connsiteX378-2377" fmla="*/ 1283351 w 9117690"/>
              <a:gd name="connsiteY378-2378" fmla="*/ 5181672 h 5941133"/>
              <a:gd name="connsiteX379-2379" fmla="*/ 1154325 w 9117690"/>
              <a:gd name="connsiteY379-2380" fmla="*/ 5310699 h 5941133"/>
              <a:gd name="connsiteX380-2381" fmla="*/ 1154325 w 9117690"/>
              <a:gd name="connsiteY380-2382" fmla="*/ 5310698 h 5941133"/>
              <a:gd name="connsiteX381-2383" fmla="*/ 1025297 w 9117690"/>
              <a:gd name="connsiteY381-2384" fmla="*/ 5181671 h 5941133"/>
              <a:gd name="connsiteX382-2385" fmla="*/ 1025297 w 9117690"/>
              <a:gd name="connsiteY382-2386" fmla="*/ 2721348 h 5941133"/>
              <a:gd name="connsiteX383-2387" fmla="*/ 1025296 w 9117690"/>
              <a:gd name="connsiteY383-2388" fmla="*/ 5198194 h 5941133"/>
              <a:gd name="connsiteX384-2389" fmla="*/ 1015158 w 9117690"/>
              <a:gd name="connsiteY384-2390" fmla="*/ 5147975 h 5941133"/>
              <a:gd name="connsiteX385-2391" fmla="*/ 896270 w 9117690"/>
              <a:gd name="connsiteY385-2392" fmla="*/ 5069171 h 5941133"/>
              <a:gd name="connsiteX386-2393" fmla="*/ 777383 w 9117690"/>
              <a:gd name="connsiteY386-2394" fmla="*/ 5147975 h 5941133"/>
              <a:gd name="connsiteX387-2395" fmla="*/ 767619 w 9117690"/>
              <a:gd name="connsiteY387-2396" fmla="*/ 5196336 h 5941133"/>
              <a:gd name="connsiteX388-2397" fmla="*/ 767619 w 9117690"/>
              <a:gd name="connsiteY388-2398" fmla="*/ 5281675 h 5941133"/>
              <a:gd name="connsiteX389-2399" fmla="*/ 638592 w 9117690"/>
              <a:gd name="connsiteY389-2400" fmla="*/ 5410702 h 5941133"/>
              <a:gd name="connsiteX390-2401" fmla="*/ 638593 w 9117690"/>
              <a:gd name="connsiteY390-2402" fmla="*/ 5410701 h 5941133"/>
              <a:gd name="connsiteX391-2403" fmla="*/ 509566 w 9117690"/>
              <a:gd name="connsiteY391-2404" fmla="*/ 5281674 h 5941133"/>
              <a:gd name="connsiteX392-2405" fmla="*/ 509566 w 9117690"/>
              <a:gd name="connsiteY392-2406" fmla="*/ 2721348 h 5941133"/>
              <a:gd name="connsiteX393-2407" fmla="*/ 509565 w 9117690"/>
              <a:gd name="connsiteY393-2408" fmla="*/ 4687654 h 5941133"/>
              <a:gd name="connsiteX394-2409" fmla="*/ 499427 w 9117690"/>
              <a:gd name="connsiteY394-2410" fmla="*/ 4637435 h 5941133"/>
              <a:gd name="connsiteX395-2411" fmla="*/ 380539 w 9117690"/>
              <a:gd name="connsiteY395-2412" fmla="*/ 4558631 h 5941133"/>
              <a:gd name="connsiteX396-2413" fmla="*/ 261652 w 9117690"/>
              <a:gd name="connsiteY396-2414" fmla="*/ 4637435 h 5941133"/>
              <a:gd name="connsiteX397-2415" fmla="*/ 258054 w 9117690"/>
              <a:gd name="connsiteY397-2416" fmla="*/ 4655254 h 5941133"/>
              <a:gd name="connsiteX398-2417" fmla="*/ 258054 w 9117690"/>
              <a:gd name="connsiteY398-2418" fmla="*/ 4744172 h 5941133"/>
              <a:gd name="connsiteX399-2419" fmla="*/ 129027 w 9117690"/>
              <a:gd name="connsiteY399-2420" fmla="*/ 4873199 h 5941133"/>
              <a:gd name="connsiteX400-2421" fmla="*/ 129028 w 9117690"/>
              <a:gd name="connsiteY400-2422" fmla="*/ 4873198 h 5941133"/>
              <a:gd name="connsiteX401-2423" fmla="*/ 1 w 9117690"/>
              <a:gd name="connsiteY401-2424" fmla="*/ 4744171 h 5941133"/>
              <a:gd name="connsiteX402-2425" fmla="*/ 1 w 9117690"/>
              <a:gd name="connsiteY402-2426" fmla="*/ 2721348 h 5941133"/>
              <a:gd name="connsiteX403-2427" fmla="*/ 0 w 9117690"/>
              <a:gd name="connsiteY403-2428" fmla="*/ 2721348 h 5941133"/>
              <a:gd name="connsiteX404-2429" fmla="*/ 0 w 9117690"/>
              <a:gd name="connsiteY404-2430" fmla="*/ 0 h 5941133"/>
              <a:gd name="connsiteX0-2431" fmla="*/ 3416214 w 9117690"/>
              <a:gd name="connsiteY0-2432" fmla="*/ 4559607 h 5941139"/>
              <a:gd name="connsiteX1-2433" fmla="*/ 3418663 w 9117690"/>
              <a:gd name="connsiteY1-2434" fmla="*/ 4560441 h 5941139"/>
              <a:gd name="connsiteX2-2435" fmla="*/ 3419057 w 9117690"/>
              <a:gd name="connsiteY2-2436" fmla="*/ 4560475 h 5941139"/>
              <a:gd name="connsiteX3-2437" fmla="*/ 3416214 w 9117690"/>
              <a:gd name="connsiteY3-2438" fmla="*/ 4559607 h 5941139"/>
              <a:gd name="connsiteX4-2439" fmla="*/ 3416214 w 9117690"/>
              <a:gd name="connsiteY4-2440" fmla="*/ 1838259 h 5941139"/>
              <a:gd name="connsiteX5-2441" fmla="*/ 3419057 w 9117690"/>
              <a:gd name="connsiteY5-2442" fmla="*/ 1839127 h 5941139"/>
              <a:gd name="connsiteX6-2443" fmla="*/ 3418663 w 9117690"/>
              <a:gd name="connsiteY6-2444" fmla="*/ 1839093 h 5941139"/>
              <a:gd name="connsiteX7-2445" fmla="*/ 3416214 w 9117690"/>
              <a:gd name="connsiteY7-2446" fmla="*/ 1838259 h 5941139"/>
              <a:gd name="connsiteX8-2447" fmla="*/ 2554389 w 9117690"/>
              <a:gd name="connsiteY8-2448" fmla="*/ 2293288 h 5941139"/>
              <a:gd name="connsiteX9-2449" fmla="*/ 2554391 w 9117690"/>
              <a:gd name="connsiteY9-2450" fmla="*/ 6 h 5941139"/>
              <a:gd name="connsiteX10-2451" fmla="*/ 2554391 w 9117690"/>
              <a:gd name="connsiteY10-2452" fmla="*/ 2318417 h 5941139"/>
              <a:gd name="connsiteX11-2453" fmla="*/ 2683417 w 9117690"/>
              <a:gd name="connsiteY11-2454" fmla="*/ 2447444 h 5941139"/>
              <a:gd name="connsiteX12-2455" fmla="*/ 2683416 w 9117690"/>
              <a:gd name="connsiteY12-2456" fmla="*/ 2447445 h 5941139"/>
              <a:gd name="connsiteX13-2457" fmla="*/ 2812443 w 9117690"/>
              <a:gd name="connsiteY13-2458" fmla="*/ 2318418 h 5941139"/>
              <a:gd name="connsiteX14-2459" fmla="*/ 2812443 w 9117690"/>
              <a:gd name="connsiteY14-2460" fmla="*/ 1810696 h 5941139"/>
              <a:gd name="connsiteX15-2461" fmla="*/ 2814899 w 9117690"/>
              <a:gd name="connsiteY15-2462" fmla="*/ 1798536 h 5941139"/>
              <a:gd name="connsiteX16-2463" fmla="*/ 2933786 w 9117690"/>
              <a:gd name="connsiteY16-2464" fmla="*/ 1719732 h 5941139"/>
              <a:gd name="connsiteX17-2465" fmla="*/ 3033349 w 9117690"/>
              <a:gd name="connsiteY17-2466" fmla="*/ 1766686 h 5941139"/>
              <a:gd name="connsiteX18-2467" fmla="*/ 3049366 w 9117690"/>
              <a:gd name="connsiteY18-2468" fmla="*/ 1793085 h 5941139"/>
              <a:gd name="connsiteX19-2469" fmla="*/ 3049366 w 9117690"/>
              <a:gd name="connsiteY19-2470" fmla="*/ 2445230 h 5941139"/>
              <a:gd name="connsiteX20-2471" fmla="*/ 3178393 w 9117690"/>
              <a:gd name="connsiteY20-2472" fmla="*/ 2574257 h 5941139"/>
              <a:gd name="connsiteX21-2473" fmla="*/ 3178392 w 9117690"/>
              <a:gd name="connsiteY21-2474" fmla="*/ 2574256 h 5941139"/>
              <a:gd name="connsiteX22-2475" fmla="*/ 3307419 w 9117690"/>
              <a:gd name="connsiteY22-2476" fmla="*/ 2445229 h 5941139"/>
              <a:gd name="connsiteX23-2477" fmla="*/ 3307419 w 9117690"/>
              <a:gd name="connsiteY23-2478" fmla="*/ 1978060 h 5941139"/>
              <a:gd name="connsiteX24-2479" fmla="*/ 3315620 w 9117690"/>
              <a:gd name="connsiteY24-2480" fmla="*/ 1931589 h 5941139"/>
              <a:gd name="connsiteX25-2481" fmla="*/ 3415349 w 9117690"/>
              <a:gd name="connsiteY25-2482" fmla="*/ 1845640 h 5941139"/>
              <a:gd name="connsiteX26-2483" fmla="*/ 3438829 w 9117690"/>
              <a:gd name="connsiteY26-2484" fmla="*/ 1843273 h 5941139"/>
              <a:gd name="connsiteX27-2485" fmla="*/ 3438829 w 9117690"/>
              <a:gd name="connsiteY27-2486" fmla="*/ 1841907 h 5941139"/>
              <a:gd name="connsiteX28-2487" fmla="*/ 3482629 w 9117690"/>
              <a:gd name="connsiteY28-2488" fmla="*/ 1833065 h 5941139"/>
              <a:gd name="connsiteX29-2489" fmla="*/ 3561433 w 9117690"/>
              <a:gd name="connsiteY29-2490" fmla="*/ 1714177 h 5941139"/>
              <a:gd name="connsiteX30-2491" fmla="*/ 3561433 w 9117690"/>
              <a:gd name="connsiteY30-2492" fmla="*/ 1459036 h 5941139"/>
              <a:gd name="connsiteX31-2493" fmla="*/ 3561920 w 9117690"/>
              <a:gd name="connsiteY31-2494" fmla="*/ 1456626 h 5941139"/>
              <a:gd name="connsiteX32-2495" fmla="*/ 3680807 w 9117690"/>
              <a:gd name="connsiteY32-2496" fmla="*/ 1377822 h 5941139"/>
              <a:gd name="connsiteX33-2497" fmla="*/ 3799694 w 9117690"/>
              <a:gd name="connsiteY33-2498" fmla="*/ 1456626 h 5941139"/>
              <a:gd name="connsiteX34-2499" fmla="*/ 3808082 w 9117690"/>
              <a:gd name="connsiteY34-2500" fmla="*/ 1498176 h 5941139"/>
              <a:gd name="connsiteX35-2501" fmla="*/ 3808082 w 9117690"/>
              <a:gd name="connsiteY35-2502" fmla="*/ 1990921 h 5941139"/>
              <a:gd name="connsiteX36-2503" fmla="*/ 3937109 w 9117690"/>
              <a:gd name="connsiteY36-2504" fmla="*/ 2119948 h 5941139"/>
              <a:gd name="connsiteX37-2505" fmla="*/ 3937109 w 9117690"/>
              <a:gd name="connsiteY37-2506" fmla="*/ 2119949 h 5941139"/>
              <a:gd name="connsiteX38-2507" fmla="*/ 4066135 w 9117690"/>
              <a:gd name="connsiteY38-2508" fmla="*/ 1990922 h 5941139"/>
              <a:gd name="connsiteX39-2509" fmla="*/ 4066135 w 9117690"/>
              <a:gd name="connsiteY39-2510" fmla="*/ 1833153 h 5941139"/>
              <a:gd name="connsiteX40-2511" fmla="*/ 4087274 w 9117690"/>
              <a:gd name="connsiteY40-2512" fmla="*/ 1796307 h 5941139"/>
              <a:gd name="connsiteX41-2513" fmla="*/ 4164338 w 9117690"/>
              <a:gd name="connsiteY41-2514" fmla="*/ 1749863 h 5941139"/>
              <a:gd name="connsiteX42-2515" fmla="*/ 4187818 w 9117690"/>
              <a:gd name="connsiteY42-2516" fmla="*/ 1747496 h 5941139"/>
              <a:gd name="connsiteX43-2517" fmla="*/ 4187818 w 9117690"/>
              <a:gd name="connsiteY43-2518" fmla="*/ 1746758 h 5941139"/>
              <a:gd name="connsiteX44-2519" fmla="*/ 4235886 w 9117690"/>
              <a:gd name="connsiteY44-2520" fmla="*/ 1737054 h 5941139"/>
              <a:gd name="connsiteX45-2521" fmla="*/ 4314689 w 9117690"/>
              <a:gd name="connsiteY45-2522" fmla="*/ 1618166 h 5941139"/>
              <a:gd name="connsiteX46-2523" fmla="*/ 4314689 w 9117690"/>
              <a:gd name="connsiteY46-2524" fmla="*/ 1482554 h 5941139"/>
              <a:gd name="connsiteX47-2525" fmla="*/ 4335596 w 9117690"/>
              <a:gd name="connsiteY47-2526" fmla="*/ 1446111 h 5941139"/>
              <a:gd name="connsiteX48-2527" fmla="*/ 4412661 w 9117690"/>
              <a:gd name="connsiteY48-2528" fmla="*/ 1399667 h 5941139"/>
              <a:gd name="connsiteX49-2529" fmla="*/ 4436141 w 9117690"/>
              <a:gd name="connsiteY49-2530" fmla="*/ 1397300 h 5941139"/>
              <a:gd name="connsiteX50-2531" fmla="*/ 4436141 w 9117690"/>
              <a:gd name="connsiteY50-2532" fmla="*/ 1396562 h 5941139"/>
              <a:gd name="connsiteX51-2533" fmla="*/ 4484211 w 9117690"/>
              <a:gd name="connsiteY51-2534" fmla="*/ 1386858 h 5941139"/>
              <a:gd name="connsiteX52-2535" fmla="*/ 4563014 w 9117690"/>
              <a:gd name="connsiteY52-2536" fmla="*/ 1267970 h 5941139"/>
              <a:gd name="connsiteX53-2537" fmla="*/ 4563015 w 9117690"/>
              <a:gd name="connsiteY53-2538" fmla="*/ 6 h 5941139"/>
              <a:gd name="connsiteX54-2539" fmla="*/ 4563130 w 9117690"/>
              <a:gd name="connsiteY54-2540" fmla="*/ 6 h 5941139"/>
              <a:gd name="connsiteX55-2541" fmla="*/ 4563130 w 9117690"/>
              <a:gd name="connsiteY55-2542" fmla="*/ 964217 h 5941139"/>
              <a:gd name="connsiteX56-2543" fmla="*/ 4692157 w 9117690"/>
              <a:gd name="connsiteY56-2544" fmla="*/ 835190 h 5941139"/>
              <a:gd name="connsiteX57-2545" fmla="*/ 4811044 w 9117690"/>
              <a:gd name="connsiteY57-2546" fmla="*/ 913994 h 5941139"/>
              <a:gd name="connsiteX58-2547" fmla="*/ 4819433 w 9117690"/>
              <a:gd name="connsiteY58-2548" fmla="*/ 955543 h 5941139"/>
              <a:gd name="connsiteX59-2549" fmla="*/ 4819433 w 9117690"/>
              <a:gd name="connsiteY59-2550" fmla="*/ 1331919 h 5941139"/>
              <a:gd name="connsiteX60-2551" fmla="*/ 4898236 w 9117690"/>
              <a:gd name="connsiteY60-2552" fmla="*/ 1450807 h 5941139"/>
              <a:gd name="connsiteX61-2553" fmla="*/ 4946306 w 9117690"/>
              <a:gd name="connsiteY61-2554" fmla="*/ 1460511 h 5941139"/>
              <a:gd name="connsiteX62-2555" fmla="*/ 4946306 w 9117690"/>
              <a:gd name="connsiteY62-2556" fmla="*/ 1461249 h 5941139"/>
              <a:gd name="connsiteX63-2557" fmla="*/ 4969786 w 9117690"/>
              <a:gd name="connsiteY63-2558" fmla="*/ 1463616 h 5941139"/>
              <a:gd name="connsiteX64-2559" fmla="*/ 5069515 w 9117690"/>
              <a:gd name="connsiteY64-2560" fmla="*/ 1549565 h 5941139"/>
              <a:gd name="connsiteX65-2561" fmla="*/ 5071719 w 9117690"/>
              <a:gd name="connsiteY65-2562" fmla="*/ 1562055 h 5941139"/>
              <a:gd name="connsiteX66-2563" fmla="*/ 5071719 w 9117690"/>
              <a:gd name="connsiteY66-2564" fmla="*/ 1927309 h 5941139"/>
              <a:gd name="connsiteX67-2565" fmla="*/ 5200746 w 9117690"/>
              <a:gd name="connsiteY67-2566" fmla="*/ 2056336 h 5941139"/>
              <a:gd name="connsiteX68-2567" fmla="*/ 5200745 w 9117690"/>
              <a:gd name="connsiteY68-2568" fmla="*/ 2056337 h 5941139"/>
              <a:gd name="connsiteX69-2569" fmla="*/ 5329772 w 9117690"/>
              <a:gd name="connsiteY69-2570" fmla="*/ 1927310 h 5941139"/>
              <a:gd name="connsiteX70-2571" fmla="*/ 5329772 w 9117690"/>
              <a:gd name="connsiteY70-2572" fmla="*/ 1793402 h 5941139"/>
              <a:gd name="connsiteX71-2573" fmla="*/ 5331976 w 9117690"/>
              <a:gd name="connsiteY71-2574" fmla="*/ 1780912 h 5941139"/>
              <a:gd name="connsiteX72-2575" fmla="*/ 5431705 w 9117690"/>
              <a:gd name="connsiteY72-2576" fmla="*/ 1694963 h 5941139"/>
              <a:gd name="connsiteX73-2577" fmla="*/ 5455185 w 9117690"/>
              <a:gd name="connsiteY73-2578" fmla="*/ 1692596 h 5941139"/>
              <a:gd name="connsiteX74-2579" fmla="*/ 5455185 w 9117690"/>
              <a:gd name="connsiteY74-2580" fmla="*/ 1691858 h 5941139"/>
              <a:gd name="connsiteX75-2581" fmla="*/ 5503255 w 9117690"/>
              <a:gd name="connsiteY75-2582" fmla="*/ 1682154 h 5941139"/>
              <a:gd name="connsiteX76-2583" fmla="*/ 5582058 w 9117690"/>
              <a:gd name="connsiteY76-2584" fmla="*/ 1563266 h 5941139"/>
              <a:gd name="connsiteX77-2585" fmla="*/ 5582058 w 9117690"/>
              <a:gd name="connsiteY77-2586" fmla="*/ 1409862 h 5941139"/>
              <a:gd name="connsiteX78-2587" fmla="*/ 5584247 w 9117690"/>
              <a:gd name="connsiteY78-2588" fmla="*/ 1399018 h 5941139"/>
              <a:gd name="connsiteX79-2589" fmla="*/ 5703135 w 9117690"/>
              <a:gd name="connsiteY79-2590" fmla="*/ 1320214 h 5941139"/>
              <a:gd name="connsiteX80-2591" fmla="*/ 5822022 w 9117690"/>
              <a:gd name="connsiteY80-2592" fmla="*/ 1399018 h 5941139"/>
              <a:gd name="connsiteX81-2593" fmla="*/ 5830411 w 9117690"/>
              <a:gd name="connsiteY81-2594" fmla="*/ 1440568 h 5941139"/>
              <a:gd name="connsiteX82-2595" fmla="*/ 5830411 w 9117690"/>
              <a:gd name="connsiteY82-2596" fmla="*/ 1554552 h 5941139"/>
              <a:gd name="connsiteX83-2597" fmla="*/ 5909214 w 9117690"/>
              <a:gd name="connsiteY83-2598" fmla="*/ 1673440 h 5941139"/>
              <a:gd name="connsiteX84-2599" fmla="*/ 5957284 w 9117690"/>
              <a:gd name="connsiteY84-2600" fmla="*/ 1683144 h 5941139"/>
              <a:gd name="connsiteX85-2601" fmla="*/ 5957284 w 9117690"/>
              <a:gd name="connsiteY85-2602" fmla="*/ 1683882 h 5941139"/>
              <a:gd name="connsiteX86-2603" fmla="*/ 5980764 w 9117690"/>
              <a:gd name="connsiteY86-2604" fmla="*/ 1686249 h 5941139"/>
              <a:gd name="connsiteX87-2605" fmla="*/ 6057828 w 9117690"/>
              <a:gd name="connsiteY87-2606" fmla="*/ 1732693 h 5941139"/>
              <a:gd name="connsiteX88-2607" fmla="*/ 6076498 w 9117690"/>
              <a:gd name="connsiteY88-2608" fmla="*/ 1765235 h 5941139"/>
              <a:gd name="connsiteX89-2609" fmla="*/ 6076498 w 9117690"/>
              <a:gd name="connsiteY89-2610" fmla="*/ 1811973 h 5941139"/>
              <a:gd name="connsiteX90-2611" fmla="*/ 6205525 w 9117690"/>
              <a:gd name="connsiteY90-2612" fmla="*/ 1941000 h 5941139"/>
              <a:gd name="connsiteX91-2613" fmla="*/ 6205524 w 9117690"/>
              <a:gd name="connsiteY91-2614" fmla="*/ 1941001 h 5941139"/>
              <a:gd name="connsiteX92-2615" fmla="*/ 6334551 w 9117690"/>
              <a:gd name="connsiteY92-2616" fmla="*/ 1811974 h 5941139"/>
              <a:gd name="connsiteX93-2617" fmla="*/ 6334551 w 9117690"/>
              <a:gd name="connsiteY93-2618" fmla="*/ 1503028 h 5941139"/>
              <a:gd name="connsiteX94-2619" fmla="*/ 6338149 w 9117690"/>
              <a:gd name="connsiteY94-2620" fmla="*/ 1485209 h 5941139"/>
              <a:gd name="connsiteX95-2621" fmla="*/ 6457036 w 9117690"/>
              <a:gd name="connsiteY95-2622" fmla="*/ 1406405 h 5941139"/>
              <a:gd name="connsiteX96-2623" fmla="*/ 6575924 w 9117690"/>
              <a:gd name="connsiteY96-2624" fmla="*/ 1485209 h 5941139"/>
              <a:gd name="connsiteX97-2625" fmla="*/ 6586062 w 9117690"/>
              <a:gd name="connsiteY97-2626" fmla="*/ 1535428 h 5941139"/>
              <a:gd name="connsiteX98-2627" fmla="*/ 6586063 w 9117690"/>
              <a:gd name="connsiteY98-2628" fmla="*/ 6 h 5941139"/>
              <a:gd name="connsiteX99-2629" fmla="*/ 6586063 w 9117690"/>
              <a:gd name="connsiteY99-2630" fmla="*/ 2432390 h 5941139"/>
              <a:gd name="connsiteX100-2631" fmla="*/ 6715090 w 9117690"/>
              <a:gd name="connsiteY100-2632" fmla="*/ 2561417 h 5941139"/>
              <a:gd name="connsiteX101-2633" fmla="*/ 6715089 w 9117690"/>
              <a:gd name="connsiteY101-2634" fmla="*/ 2561418 h 5941139"/>
              <a:gd name="connsiteX102-2635" fmla="*/ 6844116 w 9117690"/>
              <a:gd name="connsiteY102-2636" fmla="*/ 2432391 h 5941139"/>
              <a:gd name="connsiteX103-2637" fmla="*/ 6844116 w 9117690"/>
              <a:gd name="connsiteY103-2638" fmla="*/ 1845989 h 5941139"/>
              <a:gd name="connsiteX104-2639" fmla="*/ 6853880 w 9117690"/>
              <a:gd name="connsiteY104-2640" fmla="*/ 1797629 h 5941139"/>
              <a:gd name="connsiteX105-2641" fmla="*/ 6972767 w 9117690"/>
              <a:gd name="connsiteY105-2642" fmla="*/ 1718825 h 5941139"/>
              <a:gd name="connsiteX106-2643" fmla="*/ 7091655 w 9117690"/>
              <a:gd name="connsiteY106-2644" fmla="*/ 1797629 h 5941139"/>
              <a:gd name="connsiteX107-2645" fmla="*/ 7101793 w 9117690"/>
              <a:gd name="connsiteY107-2646" fmla="*/ 1847848 h 5941139"/>
              <a:gd name="connsiteX108-2647" fmla="*/ 7101794 w 9117690"/>
              <a:gd name="connsiteY108-2648" fmla="*/ 6 h 5941139"/>
              <a:gd name="connsiteX109-2649" fmla="*/ 7101794 w 9117690"/>
              <a:gd name="connsiteY109-2650" fmla="*/ 1831325 h 5941139"/>
              <a:gd name="connsiteX110-2651" fmla="*/ 7230821 w 9117690"/>
              <a:gd name="connsiteY110-2652" fmla="*/ 1960352 h 5941139"/>
              <a:gd name="connsiteX111-2653" fmla="*/ 7230820 w 9117690"/>
              <a:gd name="connsiteY111-2654" fmla="*/ 1960353 h 5941139"/>
              <a:gd name="connsiteX112-2655" fmla="*/ 7359847 w 9117690"/>
              <a:gd name="connsiteY112-2656" fmla="*/ 1831326 h 5941139"/>
              <a:gd name="connsiteX113-2657" fmla="*/ 7359847 w 9117690"/>
              <a:gd name="connsiteY113-2658" fmla="*/ 1726685 h 5941139"/>
              <a:gd name="connsiteX114-2659" fmla="*/ 7360099 w 9117690"/>
              <a:gd name="connsiteY114-2660" fmla="*/ 1725256 h 5941139"/>
              <a:gd name="connsiteX115-2661" fmla="*/ 7459828 w 9117690"/>
              <a:gd name="connsiteY115-2662" fmla="*/ 1639307 h 5941139"/>
              <a:gd name="connsiteX116-2663" fmla="*/ 7483308 w 9117690"/>
              <a:gd name="connsiteY116-2664" fmla="*/ 1636940 h 5941139"/>
              <a:gd name="connsiteX117-2665" fmla="*/ 7483308 w 9117690"/>
              <a:gd name="connsiteY117-2666" fmla="*/ 1636202 h 5941139"/>
              <a:gd name="connsiteX118-2667" fmla="*/ 7531378 w 9117690"/>
              <a:gd name="connsiteY118-2668" fmla="*/ 1626498 h 5941139"/>
              <a:gd name="connsiteX119-2669" fmla="*/ 7610181 w 9117690"/>
              <a:gd name="connsiteY119-2670" fmla="*/ 1507610 h 5941139"/>
              <a:gd name="connsiteX120-2671" fmla="*/ 7610181 w 9117690"/>
              <a:gd name="connsiteY120-2672" fmla="*/ 1266741 h 5941139"/>
              <a:gd name="connsiteX121-2673" fmla="*/ 7612370 w 9117690"/>
              <a:gd name="connsiteY121-2674" fmla="*/ 1255896 h 5941139"/>
              <a:gd name="connsiteX122-2675" fmla="*/ 7731258 w 9117690"/>
              <a:gd name="connsiteY122-2676" fmla="*/ 1177092 h 5941139"/>
              <a:gd name="connsiteX123-2677" fmla="*/ 7850145 w 9117690"/>
              <a:gd name="connsiteY123-2678" fmla="*/ 1255896 h 5941139"/>
              <a:gd name="connsiteX124-2679" fmla="*/ 7858534 w 9117690"/>
              <a:gd name="connsiteY124-2680" fmla="*/ 1297446 h 5941139"/>
              <a:gd name="connsiteX125-2681" fmla="*/ 7858534 w 9117690"/>
              <a:gd name="connsiteY125-2682" fmla="*/ 1387576 h 5941139"/>
              <a:gd name="connsiteX126-2683" fmla="*/ 7937337 w 9117690"/>
              <a:gd name="connsiteY126-2684" fmla="*/ 1506464 h 5941139"/>
              <a:gd name="connsiteX127-2685" fmla="*/ 7985407 w 9117690"/>
              <a:gd name="connsiteY127-2686" fmla="*/ 1516168 h 5941139"/>
              <a:gd name="connsiteX128-2687" fmla="*/ 7985407 w 9117690"/>
              <a:gd name="connsiteY128-2688" fmla="*/ 1516906 h 5941139"/>
              <a:gd name="connsiteX129-2689" fmla="*/ 8008887 w 9117690"/>
              <a:gd name="connsiteY129-2690" fmla="*/ 1519273 h 5941139"/>
              <a:gd name="connsiteX130-2691" fmla="*/ 8108616 w 9117690"/>
              <a:gd name="connsiteY130-2692" fmla="*/ 1605222 h 5941139"/>
              <a:gd name="connsiteX131-2693" fmla="*/ 8110619 w 9117690"/>
              <a:gd name="connsiteY131-2694" fmla="*/ 1616572 h 5941139"/>
              <a:gd name="connsiteX132-2695" fmla="*/ 8110619 w 9117690"/>
              <a:gd name="connsiteY132-2696" fmla="*/ 1896592 h 5941139"/>
              <a:gd name="connsiteX133-2697" fmla="*/ 8239646 w 9117690"/>
              <a:gd name="connsiteY133-2698" fmla="*/ 2025619 h 5941139"/>
              <a:gd name="connsiteX134-2699" fmla="*/ 8239645 w 9117690"/>
              <a:gd name="connsiteY134-2700" fmla="*/ 2025620 h 5941139"/>
              <a:gd name="connsiteX135-2701" fmla="*/ 8368672 w 9117690"/>
              <a:gd name="connsiteY135-2702" fmla="*/ 1896593 h 5941139"/>
              <a:gd name="connsiteX136-2703" fmla="*/ 8368672 w 9117690"/>
              <a:gd name="connsiteY136-2704" fmla="*/ 1628268 h 5941139"/>
              <a:gd name="connsiteX137-2705" fmla="*/ 8368923 w 9117690"/>
              <a:gd name="connsiteY137-2706" fmla="*/ 1626845 h 5941139"/>
              <a:gd name="connsiteX138-2707" fmla="*/ 8468652 w 9117690"/>
              <a:gd name="connsiteY138-2708" fmla="*/ 1540896 h 5941139"/>
              <a:gd name="connsiteX139-2709" fmla="*/ 8492132 w 9117690"/>
              <a:gd name="connsiteY139-2710" fmla="*/ 1538529 h 5941139"/>
              <a:gd name="connsiteX140-2711" fmla="*/ 8492132 w 9117690"/>
              <a:gd name="connsiteY140-2712" fmla="*/ 1537791 h 5941139"/>
              <a:gd name="connsiteX141-2713" fmla="*/ 8540202 w 9117690"/>
              <a:gd name="connsiteY141-2714" fmla="*/ 1528087 h 5941139"/>
              <a:gd name="connsiteX142-2715" fmla="*/ 8619005 w 9117690"/>
              <a:gd name="connsiteY142-2716" fmla="*/ 1409199 h 5941139"/>
              <a:gd name="connsiteX143-2717" fmla="*/ 8619005 w 9117690"/>
              <a:gd name="connsiteY143-2718" fmla="*/ 849406 h 5941139"/>
              <a:gd name="connsiteX144-2719" fmla="*/ 8619025 w 9117690"/>
              <a:gd name="connsiteY144-2720" fmla="*/ 849293 h 5941139"/>
              <a:gd name="connsiteX145-2721" fmla="*/ 8718754 w 9117690"/>
              <a:gd name="connsiteY145-2722" fmla="*/ 763344 h 5941139"/>
              <a:gd name="connsiteX146-2723" fmla="*/ 8742234 w 9117690"/>
              <a:gd name="connsiteY146-2724" fmla="*/ 760977 h 5941139"/>
              <a:gd name="connsiteX147-2725" fmla="*/ 8742234 w 9117690"/>
              <a:gd name="connsiteY147-2726" fmla="*/ 760239 h 5941139"/>
              <a:gd name="connsiteX148-2727" fmla="*/ 8790304 w 9117690"/>
              <a:gd name="connsiteY148-2728" fmla="*/ 750535 h 5941139"/>
              <a:gd name="connsiteX149-2729" fmla="*/ 8869107 w 9117690"/>
              <a:gd name="connsiteY149-2730" fmla="*/ 631647 h 5941139"/>
              <a:gd name="connsiteX150-2731" fmla="*/ 8869107 w 9117690"/>
              <a:gd name="connsiteY150-2732" fmla="*/ 568333 h 5941139"/>
              <a:gd name="connsiteX151-2733" fmla="*/ 8890272 w 9117690"/>
              <a:gd name="connsiteY151-2734" fmla="*/ 531442 h 5941139"/>
              <a:gd name="connsiteX152-2735" fmla="*/ 8967336 w 9117690"/>
              <a:gd name="connsiteY152-2736" fmla="*/ 484998 h 5941139"/>
              <a:gd name="connsiteX153-2737" fmla="*/ 8990816 w 9117690"/>
              <a:gd name="connsiteY153-2738" fmla="*/ 482631 h 5941139"/>
              <a:gd name="connsiteX154-2739" fmla="*/ 8990816 w 9117690"/>
              <a:gd name="connsiteY154-2740" fmla="*/ 481893 h 5941139"/>
              <a:gd name="connsiteX155-2741" fmla="*/ 9038886 w 9117690"/>
              <a:gd name="connsiteY155-2742" fmla="*/ 472189 h 5941139"/>
              <a:gd name="connsiteX156-2743" fmla="*/ 9117689 w 9117690"/>
              <a:gd name="connsiteY156-2744" fmla="*/ 353303 h 5941139"/>
              <a:gd name="connsiteX157-2745" fmla="*/ 9117689 w 9117690"/>
              <a:gd name="connsiteY157-2746" fmla="*/ 556645 h 5941139"/>
              <a:gd name="connsiteX158-2747" fmla="*/ 9117690 w 9117690"/>
              <a:gd name="connsiteY158-2748" fmla="*/ 556650 h 5941139"/>
              <a:gd name="connsiteX159-2749" fmla="*/ 9117689 w 9117690"/>
              <a:gd name="connsiteY159-2750" fmla="*/ 3074651 h 5941139"/>
              <a:gd name="connsiteX160-2751" fmla="*/ 9038886 w 9117690"/>
              <a:gd name="connsiteY160-2752" fmla="*/ 3193537 h 5941139"/>
              <a:gd name="connsiteX161-2753" fmla="*/ 8990816 w 9117690"/>
              <a:gd name="connsiteY161-2754" fmla="*/ 3203241 h 5941139"/>
              <a:gd name="connsiteX162-2755" fmla="*/ 8990816 w 9117690"/>
              <a:gd name="connsiteY162-2756" fmla="*/ 3203979 h 5941139"/>
              <a:gd name="connsiteX163-2757" fmla="*/ 8967336 w 9117690"/>
              <a:gd name="connsiteY163-2758" fmla="*/ 3206346 h 5941139"/>
              <a:gd name="connsiteX164-2759" fmla="*/ 8890272 w 9117690"/>
              <a:gd name="connsiteY164-2760" fmla="*/ 3252790 h 5941139"/>
              <a:gd name="connsiteX165-2761" fmla="*/ 8869107 w 9117690"/>
              <a:gd name="connsiteY165-2762" fmla="*/ 3289681 h 5941139"/>
              <a:gd name="connsiteX166-2763" fmla="*/ 8869107 w 9117690"/>
              <a:gd name="connsiteY166-2764" fmla="*/ 3352995 h 5941139"/>
              <a:gd name="connsiteX167-2765" fmla="*/ 8790304 w 9117690"/>
              <a:gd name="connsiteY167-2766" fmla="*/ 3471883 h 5941139"/>
              <a:gd name="connsiteX168-2767" fmla="*/ 8742234 w 9117690"/>
              <a:gd name="connsiteY168-2768" fmla="*/ 3481587 h 5941139"/>
              <a:gd name="connsiteX169-2769" fmla="*/ 8742234 w 9117690"/>
              <a:gd name="connsiteY169-2770" fmla="*/ 3482325 h 5941139"/>
              <a:gd name="connsiteX170-2771" fmla="*/ 8718754 w 9117690"/>
              <a:gd name="connsiteY170-2772" fmla="*/ 3484692 h 5941139"/>
              <a:gd name="connsiteX171-2773" fmla="*/ 8619025 w 9117690"/>
              <a:gd name="connsiteY171-2774" fmla="*/ 3570641 h 5941139"/>
              <a:gd name="connsiteX172-2775" fmla="*/ 8619005 w 9117690"/>
              <a:gd name="connsiteY172-2776" fmla="*/ 3570754 h 5941139"/>
              <a:gd name="connsiteX173-2777" fmla="*/ 8619005 w 9117690"/>
              <a:gd name="connsiteY173-2778" fmla="*/ 4130547 h 5941139"/>
              <a:gd name="connsiteX174-2779" fmla="*/ 8540202 w 9117690"/>
              <a:gd name="connsiteY174-2780" fmla="*/ 4249435 h 5941139"/>
              <a:gd name="connsiteX175-2781" fmla="*/ 8492132 w 9117690"/>
              <a:gd name="connsiteY175-2782" fmla="*/ 4259139 h 5941139"/>
              <a:gd name="connsiteX176-2783" fmla="*/ 8492132 w 9117690"/>
              <a:gd name="connsiteY176-2784" fmla="*/ 4259877 h 5941139"/>
              <a:gd name="connsiteX177-2785" fmla="*/ 8468652 w 9117690"/>
              <a:gd name="connsiteY177-2786" fmla="*/ 4262244 h 5941139"/>
              <a:gd name="connsiteX178-2787" fmla="*/ 8368923 w 9117690"/>
              <a:gd name="connsiteY178-2788" fmla="*/ 4348193 h 5941139"/>
              <a:gd name="connsiteX179-2789" fmla="*/ 8368672 w 9117690"/>
              <a:gd name="connsiteY179-2790" fmla="*/ 4349616 h 5941139"/>
              <a:gd name="connsiteX180-2791" fmla="*/ 8368672 w 9117690"/>
              <a:gd name="connsiteY180-2792" fmla="*/ 4617941 h 5941139"/>
              <a:gd name="connsiteX181-2793" fmla="*/ 8239645 w 9117690"/>
              <a:gd name="connsiteY181-2794" fmla="*/ 4746968 h 5941139"/>
              <a:gd name="connsiteX182-2795" fmla="*/ 8239646 w 9117690"/>
              <a:gd name="connsiteY182-2796" fmla="*/ 4746967 h 5941139"/>
              <a:gd name="connsiteX183-2797" fmla="*/ 8110619 w 9117690"/>
              <a:gd name="connsiteY183-2798" fmla="*/ 4617940 h 5941139"/>
              <a:gd name="connsiteX184-2799" fmla="*/ 8110619 w 9117690"/>
              <a:gd name="connsiteY184-2800" fmla="*/ 4337920 h 5941139"/>
              <a:gd name="connsiteX185-2801" fmla="*/ 8108616 w 9117690"/>
              <a:gd name="connsiteY185-2802" fmla="*/ 4326570 h 5941139"/>
              <a:gd name="connsiteX186-2803" fmla="*/ 8008887 w 9117690"/>
              <a:gd name="connsiteY186-2804" fmla="*/ 4240621 h 5941139"/>
              <a:gd name="connsiteX187-2805" fmla="*/ 7985407 w 9117690"/>
              <a:gd name="connsiteY187-2806" fmla="*/ 4238254 h 5941139"/>
              <a:gd name="connsiteX188-2807" fmla="*/ 7985407 w 9117690"/>
              <a:gd name="connsiteY188-2808" fmla="*/ 4237516 h 5941139"/>
              <a:gd name="connsiteX189-2809" fmla="*/ 7937337 w 9117690"/>
              <a:gd name="connsiteY189-2810" fmla="*/ 4227812 h 5941139"/>
              <a:gd name="connsiteX190-2811" fmla="*/ 7858534 w 9117690"/>
              <a:gd name="connsiteY190-2812" fmla="*/ 4108924 h 5941139"/>
              <a:gd name="connsiteX191-2813" fmla="*/ 7858534 w 9117690"/>
              <a:gd name="connsiteY191-2814" fmla="*/ 4018794 h 5941139"/>
              <a:gd name="connsiteX192-2815" fmla="*/ 7850145 w 9117690"/>
              <a:gd name="connsiteY192-2816" fmla="*/ 3977244 h 5941139"/>
              <a:gd name="connsiteX193-2817" fmla="*/ 7731258 w 9117690"/>
              <a:gd name="connsiteY193-2818" fmla="*/ 3898440 h 5941139"/>
              <a:gd name="connsiteX194-2819" fmla="*/ 7612370 w 9117690"/>
              <a:gd name="connsiteY194-2820" fmla="*/ 3977244 h 5941139"/>
              <a:gd name="connsiteX195-2821" fmla="*/ 7610181 w 9117690"/>
              <a:gd name="connsiteY195-2822" fmla="*/ 3988089 h 5941139"/>
              <a:gd name="connsiteX196-2823" fmla="*/ 7610181 w 9117690"/>
              <a:gd name="connsiteY196-2824" fmla="*/ 4228958 h 5941139"/>
              <a:gd name="connsiteX197-2825" fmla="*/ 7531378 w 9117690"/>
              <a:gd name="connsiteY197-2826" fmla="*/ 4347846 h 5941139"/>
              <a:gd name="connsiteX198-2827" fmla="*/ 7483308 w 9117690"/>
              <a:gd name="connsiteY198-2828" fmla="*/ 4357550 h 5941139"/>
              <a:gd name="connsiteX199-2829" fmla="*/ 7483308 w 9117690"/>
              <a:gd name="connsiteY199-2830" fmla="*/ 4358288 h 5941139"/>
              <a:gd name="connsiteX200-2831" fmla="*/ 7459828 w 9117690"/>
              <a:gd name="connsiteY200-2832" fmla="*/ 4360655 h 5941139"/>
              <a:gd name="connsiteX201-2833" fmla="*/ 7360099 w 9117690"/>
              <a:gd name="connsiteY201-2834" fmla="*/ 4446604 h 5941139"/>
              <a:gd name="connsiteX202-2835" fmla="*/ 7359847 w 9117690"/>
              <a:gd name="connsiteY202-2836" fmla="*/ 4448033 h 5941139"/>
              <a:gd name="connsiteX203-2837" fmla="*/ 7359847 w 9117690"/>
              <a:gd name="connsiteY203-2838" fmla="*/ 4552674 h 5941139"/>
              <a:gd name="connsiteX204-2839" fmla="*/ 7230820 w 9117690"/>
              <a:gd name="connsiteY204-2840" fmla="*/ 4681701 h 5941139"/>
              <a:gd name="connsiteX205-2841" fmla="*/ 7230821 w 9117690"/>
              <a:gd name="connsiteY205-2842" fmla="*/ 4681700 h 5941139"/>
              <a:gd name="connsiteX206-2843" fmla="*/ 7101794 w 9117690"/>
              <a:gd name="connsiteY206-2844" fmla="*/ 4552673 h 5941139"/>
              <a:gd name="connsiteX207-2845" fmla="*/ 7101794 w 9117690"/>
              <a:gd name="connsiteY207-2846" fmla="*/ 2721354 h 5941139"/>
              <a:gd name="connsiteX208-2847" fmla="*/ 7101793 w 9117690"/>
              <a:gd name="connsiteY208-2848" fmla="*/ 4569196 h 5941139"/>
              <a:gd name="connsiteX209-2849" fmla="*/ 7091655 w 9117690"/>
              <a:gd name="connsiteY209-2850" fmla="*/ 4518977 h 5941139"/>
              <a:gd name="connsiteX210-2851" fmla="*/ 6972767 w 9117690"/>
              <a:gd name="connsiteY210-2852" fmla="*/ 4440173 h 5941139"/>
              <a:gd name="connsiteX211-2853" fmla="*/ 6853880 w 9117690"/>
              <a:gd name="connsiteY211-2854" fmla="*/ 4518977 h 5941139"/>
              <a:gd name="connsiteX212-2855" fmla="*/ 6844116 w 9117690"/>
              <a:gd name="connsiteY212-2856" fmla="*/ 4567337 h 5941139"/>
              <a:gd name="connsiteX213-2857" fmla="*/ 6844116 w 9117690"/>
              <a:gd name="connsiteY213-2858" fmla="*/ 5153739 h 5941139"/>
              <a:gd name="connsiteX214-2859" fmla="*/ 6715089 w 9117690"/>
              <a:gd name="connsiteY214-2860" fmla="*/ 5282766 h 5941139"/>
              <a:gd name="connsiteX215-2861" fmla="*/ 6715090 w 9117690"/>
              <a:gd name="connsiteY215-2862" fmla="*/ 5282765 h 5941139"/>
              <a:gd name="connsiteX216-2863" fmla="*/ 6586063 w 9117690"/>
              <a:gd name="connsiteY216-2864" fmla="*/ 5153738 h 5941139"/>
              <a:gd name="connsiteX217-2865" fmla="*/ 6586063 w 9117690"/>
              <a:gd name="connsiteY217-2866" fmla="*/ 2721354 h 5941139"/>
              <a:gd name="connsiteX218-2867" fmla="*/ 6586062 w 9117690"/>
              <a:gd name="connsiteY218-2868" fmla="*/ 4256776 h 5941139"/>
              <a:gd name="connsiteX219-2869" fmla="*/ 6575924 w 9117690"/>
              <a:gd name="connsiteY219-2870" fmla="*/ 4206557 h 5941139"/>
              <a:gd name="connsiteX220-2871" fmla="*/ 6457036 w 9117690"/>
              <a:gd name="connsiteY220-2872" fmla="*/ 4127753 h 5941139"/>
              <a:gd name="connsiteX221-2873" fmla="*/ 6338149 w 9117690"/>
              <a:gd name="connsiteY221-2874" fmla="*/ 4206557 h 5941139"/>
              <a:gd name="connsiteX222-2875" fmla="*/ 6334551 w 9117690"/>
              <a:gd name="connsiteY222-2876" fmla="*/ 4224376 h 5941139"/>
              <a:gd name="connsiteX223-2877" fmla="*/ 6334551 w 9117690"/>
              <a:gd name="connsiteY223-2878" fmla="*/ 4533322 h 5941139"/>
              <a:gd name="connsiteX224-2879" fmla="*/ 6205524 w 9117690"/>
              <a:gd name="connsiteY224-2880" fmla="*/ 4662349 h 5941139"/>
              <a:gd name="connsiteX225-2881" fmla="*/ 6205525 w 9117690"/>
              <a:gd name="connsiteY225-2882" fmla="*/ 4662348 h 5941139"/>
              <a:gd name="connsiteX226-2883" fmla="*/ 6076498 w 9117690"/>
              <a:gd name="connsiteY226-2884" fmla="*/ 4533321 h 5941139"/>
              <a:gd name="connsiteX227-2885" fmla="*/ 6076498 w 9117690"/>
              <a:gd name="connsiteY227-2886" fmla="*/ 4486583 h 5941139"/>
              <a:gd name="connsiteX228-2887" fmla="*/ 6057828 w 9117690"/>
              <a:gd name="connsiteY228-2888" fmla="*/ 4454041 h 5941139"/>
              <a:gd name="connsiteX229-2889" fmla="*/ 5980764 w 9117690"/>
              <a:gd name="connsiteY229-2890" fmla="*/ 4407597 h 5941139"/>
              <a:gd name="connsiteX230-2891" fmla="*/ 5957284 w 9117690"/>
              <a:gd name="connsiteY230-2892" fmla="*/ 4405230 h 5941139"/>
              <a:gd name="connsiteX231-2893" fmla="*/ 5957284 w 9117690"/>
              <a:gd name="connsiteY231-2894" fmla="*/ 4404492 h 5941139"/>
              <a:gd name="connsiteX232-2895" fmla="*/ 5909214 w 9117690"/>
              <a:gd name="connsiteY232-2896" fmla="*/ 4394788 h 5941139"/>
              <a:gd name="connsiteX233-2897" fmla="*/ 5830411 w 9117690"/>
              <a:gd name="connsiteY233-2898" fmla="*/ 4275900 h 5941139"/>
              <a:gd name="connsiteX234-2899" fmla="*/ 5830411 w 9117690"/>
              <a:gd name="connsiteY234-2900" fmla="*/ 4161916 h 5941139"/>
              <a:gd name="connsiteX235-2901" fmla="*/ 5822022 w 9117690"/>
              <a:gd name="connsiteY235-2902" fmla="*/ 4120366 h 5941139"/>
              <a:gd name="connsiteX236-2903" fmla="*/ 5703135 w 9117690"/>
              <a:gd name="connsiteY236-2904" fmla="*/ 4041562 h 5941139"/>
              <a:gd name="connsiteX237-2905" fmla="*/ 5584247 w 9117690"/>
              <a:gd name="connsiteY237-2906" fmla="*/ 4120366 h 5941139"/>
              <a:gd name="connsiteX238-2907" fmla="*/ 5582058 w 9117690"/>
              <a:gd name="connsiteY238-2908" fmla="*/ 4131210 h 5941139"/>
              <a:gd name="connsiteX239-2909" fmla="*/ 5582058 w 9117690"/>
              <a:gd name="connsiteY239-2910" fmla="*/ 4284614 h 5941139"/>
              <a:gd name="connsiteX240-2911" fmla="*/ 5503255 w 9117690"/>
              <a:gd name="connsiteY240-2912" fmla="*/ 4403502 h 5941139"/>
              <a:gd name="connsiteX241-2913" fmla="*/ 5455185 w 9117690"/>
              <a:gd name="connsiteY241-2914" fmla="*/ 4413206 h 5941139"/>
              <a:gd name="connsiteX242-2915" fmla="*/ 5455185 w 9117690"/>
              <a:gd name="connsiteY242-2916" fmla="*/ 4413944 h 5941139"/>
              <a:gd name="connsiteX243-2917" fmla="*/ 5431705 w 9117690"/>
              <a:gd name="connsiteY243-2918" fmla="*/ 4416311 h 5941139"/>
              <a:gd name="connsiteX244-2919" fmla="*/ 5331976 w 9117690"/>
              <a:gd name="connsiteY244-2920" fmla="*/ 4502260 h 5941139"/>
              <a:gd name="connsiteX245-2921" fmla="*/ 5329772 w 9117690"/>
              <a:gd name="connsiteY245-2922" fmla="*/ 4514750 h 5941139"/>
              <a:gd name="connsiteX246-2923" fmla="*/ 5329772 w 9117690"/>
              <a:gd name="connsiteY246-2924" fmla="*/ 4648658 h 5941139"/>
              <a:gd name="connsiteX247-2925" fmla="*/ 5200745 w 9117690"/>
              <a:gd name="connsiteY247-2926" fmla="*/ 4777685 h 5941139"/>
              <a:gd name="connsiteX248-2927" fmla="*/ 5200746 w 9117690"/>
              <a:gd name="connsiteY248-2928" fmla="*/ 4777684 h 5941139"/>
              <a:gd name="connsiteX249-2929" fmla="*/ 5071719 w 9117690"/>
              <a:gd name="connsiteY249-2930" fmla="*/ 4648657 h 5941139"/>
              <a:gd name="connsiteX250-2931" fmla="*/ 5071719 w 9117690"/>
              <a:gd name="connsiteY250-2932" fmla="*/ 4283403 h 5941139"/>
              <a:gd name="connsiteX251-2933" fmla="*/ 5069515 w 9117690"/>
              <a:gd name="connsiteY251-2934" fmla="*/ 4270913 h 5941139"/>
              <a:gd name="connsiteX252-2935" fmla="*/ 4969786 w 9117690"/>
              <a:gd name="connsiteY252-2936" fmla="*/ 4184964 h 5941139"/>
              <a:gd name="connsiteX253-2937" fmla="*/ 4946306 w 9117690"/>
              <a:gd name="connsiteY253-2938" fmla="*/ 4182597 h 5941139"/>
              <a:gd name="connsiteX254-2939" fmla="*/ 4946306 w 9117690"/>
              <a:gd name="connsiteY254-2940" fmla="*/ 4181859 h 5941139"/>
              <a:gd name="connsiteX255-2941" fmla="*/ 4898236 w 9117690"/>
              <a:gd name="connsiteY255-2942" fmla="*/ 4172155 h 5941139"/>
              <a:gd name="connsiteX256-2943" fmla="*/ 4819433 w 9117690"/>
              <a:gd name="connsiteY256-2944" fmla="*/ 4053267 h 5941139"/>
              <a:gd name="connsiteX257-2945" fmla="*/ 4819433 w 9117690"/>
              <a:gd name="connsiteY257-2946" fmla="*/ 3676891 h 5941139"/>
              <a:gd name="connsiteX258-2947" fmla="*/ 4811044 w 9117690"/>
              <a:gd name="connsiteY258-2948" fmla="*/ 3635342 h 5941139"/>
              <a:gd name="connsiteX259-2949" fmla="*/ 4692157 w 9117690"/>
              <a:gd name="connsiteY259-2950" fmla="*/ 3556538 h 5941139"/>
              <a:gd name="connsiteX260-2951" fmla="*/ 4563130 w 9117690"/>
              <a:gd name="connsiteY260-2952" fmla="*/ 3685565 h 5941139"/>
              <a:gd name="connsiteX261-2953" fmla="*/ 4563130 w 9117690"/>
              <a:gd name="connsiteY261-2954" fmla="*/ 2721354 h 5941139"/>
              <a:gd name="connsiteX262-2955" fmla="*/ 4563015 w 9117690"/>
              <a:gd name="connsiteY262-2956" fmla="*/ 2721354 h 5941139"/>
              <a:gd name="connsiteX263-2957" fmla="*/ 4563014 w 9117690"/>
              <a:gd name="connsiteY263-2958" fmla="*/ 3989318 h 5941139"/>
              <a:gd name="connsiteX264-2959" fmla="*/ 4484211 w 9117690"/>
              <a:gd name="connsiteY264-2960" fmla="*/ 4108206 h 5941139"/>
              <a:gd name="connsiteX265-2961" fmla="*/ 4436141 w 9117690"/>
              <a:gd name="connsiteY265-2962" fmla="*/ 4117910 h 5941139"/>
              <a:gd name="connsiteX266-2963" fmla="*/ 4436141 w 9117690"/>
              <a:gd name="connsiteY266-2964" fmla="*/ 4118648 h 5941139"/>
              <a:gd name="connsiteX267-2965" fmla="*/ 4412661 w 9117690"/>
              <a:gd name="connsiteY267-2966" fmla="*/ 4121015 h 5941139"/>
              <a:gd name="connsiteX268-2967" fmla="*/ 4335596 w 9117690"/>
              <a:gd name="connsiteY268-2968" fmla="*/ 4167459 h 5941139"/>
              <a:gd name="connsiteX269-2969" fmla="*/ 4314689 w 9117690"/>
              <a:gd name="connsiteY269-2970" fmla="*/ 4203902 h 5941139"/>
              <a:gd name="connsiteX270-2971" fmla="*/ 4314689 w 9117690"/>
              <a:gd name="connsiteY270-2972" fmla="*/ 4339514 h 5941139"/>
              <a:gd name="connsiteX271-2973" fmla="*/ 4235886 w 9117690"/>
              <a:gd name="connsiteY271-2974" fmla="*/ 4458402 h 5941139"/>
              <a:gd name="connsiteX272-2975" fmla="*/ 4187818 w 9117690"/>
              <a:gd name="connsiteY272-2976" fmla="*/ 4468106 h 5941139"/>
              <a:gd name="connsiteX273-2977" fmla="*/ 4187818 w 9117690"/>
              <a:gd name="connsiteY273-2978" fmla="*/ 4468844 h 5941139"/>
              <a:gd name="connsiteX274-2979" fmla="*/ 4164338 w 9117690"/>
              <a:gd name="connsiteY274-2980" fmla="*/ 4471211 h 5941139"/>
              <a:gd name="connsiteX275-2981" fmla="*/ 4087274 w 9117690"/>
              <a:gd name="connsiteY275-2982" fmla="*/ 4517655 h 5941139"/>
              <a:gd name="connsiteX276-2983" fmla="*/ 4066135 w 9117690"/>
              <a:gd name="connsiteY276-2984" fmla="*/ 4554501 h 5941139"/>
              <a:gd name="connsiteX277-2985" fmla="*/ 4066135 w 9117690"/>
              <a:gd name="connsiteY277-2986" fmla="*/ 4712270 h 5941139"/>
              <a:gd name="connsiteX278-2987" fmla="*/ 3937109 w 9117690"/>
              <a:gd name="connsiteY278-2988" fmla="*/ 4841297 h 5941139"/>
              <a:gd name="connsiteX279-2989" fmla="*/ 3937109 w 9117690"/>
              <a:gd name="connsiteY279-2990" fmla="*/ 4841296 h 5941139"/>
              <a:gd name="connsiteX280-2991" fmla="*/ 3808082 w 9117690"/>
              <a:gd name="connsiteY280-2992" fmla="*/ 4712269 h 5941139"/>
              <a:gd name="connsiteX281-2993" fmla="*/ 3808082 w 9117690"/>
              <a:gd name="connsiteY281-2994" fmla="*/ 4219524 h 5941139"/>
              <a:gd name="connsiteX282-2995" fmla="*/ 3799694 w 9117690"/>
              <a:gd name="connsiteY282-2996" fmla="*/ 4177974 h 5941139"/>
              <a:gd name="connsiteX283-2997" fmla="*/ 3680807 w 9117690"/>
              <a:gd name="connsiteY283-2998" fmla="*/ 4099170 h 5941139"/>
              <a:gd name="connsiteX284-2999" fmla="*/ 3561920 w 9117690"/>
              <a:gd name="connsiteY284-3000" fmla="*/ 4177974 h 5941139"/>
              <a:gd name="connsiteX285-3001" fmla="*/ 3561433 w 9117690"/>
              <a:gd name="connsiteY285-3002" fmla="*/ 4180384 h 5941139"/>
              <a:gd name="connsiteX286-3003" fmla="*/ 3561433 w 9117690"/>
              <a:gd name="connsiteY286-3004" fmla="*/ 4435525 h 5941139"/>
              <a:gd name="connsiteX287-3005" fmla="*/ 3482629 w 9117690"/>
              <a:gd name="connsiteY287-3006" fmla="*/ 4554413 h 5941139"/>
              <a:gd name="connsiteX288-3007" fmla="*/ 3438829 w 9117690"/>
              <a:gd name="connsiteY288-3008" fmla="*/ 4563255 h 5941139"/>
              <a:gd name="connsiteX289-3009" fmla="*/ 3438829 w 9117690"/>
              <a:gd name="connsiteY289-3010" fmla="*/ 4564621 h 5941139"/>
              <a:gd name="connsiteX290-3011" fmla="*/ 3415349 w 9117690"/>
              <a:gd name="connsiteY290-3012" fmla="*/ 4566988 h 5941139"/>
              <a:gd name="connsiteX291-3013" fmla="*/ 3315620 w 9117690"/>
              <a:gd name="connsiteY291-3014" fmla="*/ 4652937 h 5941139"/>
              <a:gd name="connsiteX292-3015" fmla="*/ 3307419 w 9117690"/>
              <a:gd name="connsiteY292-3016" fmla="*/ 4699408 h 5941139"/>
              <a:gd name="connsiteX293-3017" fmla="*/ 3307419 w 9117690"/>
              <a:gd name="connsiteY293-3018" fmla="*/ 5166577 h 5941139"/>
              <a:gd name="connsiteX294-3019" fmla="*/ 3178392 w 9117690"/>
              <a:gd name="connsiteY294-3020" fmla="*/ 5295604 h 5941139"/>
              <a:gd name="connsiteX295-3021" fmla="*/ 3178393 w 9117690"/>
              <a:gd name="connsiteY295-3022" fmla="*/ 5295605 h 5941139"/>
              <a:gd name="connsiteX296-3023" fmla="*/ 3049366 w 9117690"/>
              <a:gd name="connsiteY296-3024" fmla="*/ 5166578 h 5941139"/>
              <a:gd name="connsiteX297-3025" fmla="*/ 3049366 w 9117690"/>
              <a:gd name="connsiteY297-3026" fmla="*/ 4514433 h 5941139"/>
              <a:gd name="connsiteX298-3027" fmla="*/ 3033349 w 9117690"/>
              <a:gd name="connsiteY298-3028" fmla="*/ 4488034 h 5941139"/>
              <a:gd name="connsiteX299-3029" fmla="*/ 2933786 w 9117690"/>
              <a:gd name="connsiteY299-3030" fmla="*/ 4441080 h 5941139"/>
              <a:gd name="connsiteX300-3031" fmla="*/ 2814899 w 9117690"/>
              <a:gd name="connsiteY300-3032" fmla="*/ 4519884 h 5941139"/>
              <a:gd name="connsiteX301-3033" fmla="*/ 2812443 w 9117690"/>
              <a:gd name="connsiteY301-3034" fmla="*/ 4532044 h 5941139"/>
              <a:gd name="connsiteX302-3035" fmla="*/ 2812443 w 9117690"/>
              <a:gd name="connsiteY302-3036" fmla="*/ 5039766 h 5941139"/>
              <a:gd name="connsiteX303-3037" fmla="*/ 2683416 w 9117690"/>
              <a:gd name="connsiteY303-3038" fmla="*/ 5168793 h 5941139"/>
              <a:gd name="connsiteX304-3039" fmla="*/ 2683417 w 9117690"/>
              <a:gd name="connsiteY304-3040" fmla="*/ 5168792 h 5941139"/>
              <a:gd name="connsiteX305-3041" fmla="*/ 2554391 w 9117690"/>
              <a:gd name="connsiteY305-3042" fmla="*/ 5039765 h 5941139"/>
              <a:gd name="connsiteX306-3043" fmla="*/ 2554391 w 9117690"/>
              <a:gd name="connsiteY306-3044" fmla="*/ 2721354 h 5941139"/>
              <a:gd name="connsiteX307-3045" fmla="*/ 2554390 w 9117690"/>
              <a:gd name="connsiteY307-3046" fmla="*/ 2721354 h 5941139"/>
              <a:gd name="connsiteX308-3047" fmla="*/ 2554389 w 9117690"/>
              <a:gd name="connsiteY308-3048" fmla="*/ 5014636 h 5941139"/>
              <a:gd name="connsiteX309-3049" fmla="*/ 2544250 w 9117690"/>
              <a:gd name="connsiteY309-3050" fmla="*/ 4964418 h 5941139"/>
              <a:gd name="connsiteX310-3051" fmla="*/ 2425363 w 9117690"/>
              <a:gd name="connsiteY310-3052" fmla="*/ 4885614 h 5941139"/>
              <a:gd name="connsiteX311-3053" fmla="*/ 2296336 w 9117690"/>
              <a:gd name="connsiteY311-3054" fmla="*/ 5014641 h 5941139"/>
              <a:gd name="connsiteX312-3055" fmla="*/ 2296336 w 9117690"/>
              <a:gd name="connsiteY312-3056" fmla="*/ 5812112 h 5941139"/>
              <a:gd name="connsiteX313-3057" fmla="*/ 2167309 w 9117690"/>
              <a:gd name="connsiteY313-3058" fmla="*/ 5941139 h 5941139"/>
              <a:gd name="connsiteX314-3059" fmla="*/ 2167310 w 9117690"/>
              <a:gd name="connsiteY314-3060" fmla="*/ 5941138 h 5941139"/>
              <a:gd name="connsiteX315-3061" fmla="*/ 2038282 w 9117690"/>
              <a:gd name="connsiteY315-3062" fmla="*/ 5812111 h 5941139"/>
              <a:gd name="connsiteX316-3063" fmla="*/ 2038282 w 9117690"/>
              <a:gd name="connsiteY316-3064" fmla="*/ 3090763 h 5941139"/>
              <a:gd name="connsiteX317-3065" fmla="*/ 2167310 w 9117690"/>
              <a:gd name="connsiteY317-3066" fmla="*/ 3219790 h 5941139"/>
              <a:gd name="connsiteX318-3067" fmla="*/ 2167309 w 9117690"/>
              <a:gd name="connsiteY318-3068" fmla="*/ 3219791 h 5941139"/>
              <a:gd name="connsiteX319-3069" fmla="*/ 2296336 w 9117690"/>
              <a:gd name="connsiteY319-3070" fmla="*/ 3090764 h 5941139"/>
              <a:gd name="connsiteX320-3071" fmla="*/ 2296336 w 9117690"/>
              <a:gd name="connsiteY320-3072" fmla="*/ 2293293 h 5941139"/>
              <a:gd name="connsiteX321-3073" fmla="*/ 2425363 w 9117690"/>
              <a:gd name="connsiteY321-3074" fmla="*/ 2164266 h 5941139"/>
              <a:gd name="connsiteX322-3075" fmla="*/ 2544250 w 9117690"/>
              <a:gd name="connsiteY322-3076" fmla="*/ 2243070 h 5941139"/>
              <a:gd name="connsiteX323-3077" fmla="*/ 2554389 w 9117690"/>
              <a:gd name="connsiteY323-3078" fmla="*/ 2293288 h 5941139"/>
              <a:gd name="connsiteX324-3079" fmla="*/ 0 w 9117690"/>
              <a:gd name="connsiteY324-3080" fmla="*/ 6 h 5941139"/>
              <a:gd name="connsiteX325-3081" fmla="*/ 1 w 9117690"/>
              <a:gd name="connsiteY325-3082" fmla="*/ 6 h 5941139"/>
              <a:gd name="connsiteX326-3083" fmla="*/ 1 w 9117690"/>
              <a:gd name="connsiteY326-3084" fmla="*/ 2022829 h 5941139"/>
              <a:gd name="connsiteX327-3085" fmla="*/ 129028 w 9117690"/>
              <a:gd name="connsiteY327-3086" fmla="*/ 2151856 h 5941139"/>
              <a:gd name="connsiteX328-3087" fmla="*/ 129027 w 9117690"/>
              <a:gd name="connsiteY328-3088" fmla="*/ 2151857 h 5941139"/>
              <a:gd name="connsiteX329-3089" fmla="*/ 258054 w 9117690"/>
              <a:gd name="connsiteY329-3090" fmla="*/ 2022830 h 5941139"/>
              <a:gd name="connsiteX330-3091" fmla="*/ 258054 w 9117690"/>
              <a:gd name="connsiteY330-3092" fmla="*/ 1933912 h 5941139"/>
              <a:gd name="connsiteX331-3093" fmla="*/ 261652 w 9117690"/>
              <a:gd name="connsiteY331-3094" fmla="*/ 1916093 h 5941139"/>
              <a:gd name="connsiteX332-3095" fmla="*/ 380539 w 9117690"/>
              <a:gd name="connsiteY332-3096" fmla="*/ 1837289 h 5941139"/>
              <a:gd name="connsiteX333-3097" fmla="*/ 499427 w 9117690"/>
              <a:gd name="connsiteY333-3098" fmla="*/ 1916093 h 5941139"/>
              <a:gd name="connsiteX334-3099" fmla="*/ 509565 w 9117690"/>
              <a:gd name="connsiteY334-3100" fmla="*/ 1966312 h 5941139"/>
              <a:gd name="connsiteX335-3101" fmla="*/ 509566 w 9117690"/>
              <a:gd name="connsiteY335-3102" fmla="*/ 2560332 h 5941139"/>
              <a:gd name="connsiteX336-3103" fmla="*/ 638593 w 9117690"/>
              <a:gd name="connsiteY336-3104" fmla="*/ 2689359 h 5941139"/>
              <a:gd name="connsiteX337-3105" fmla="*/ 638592 w 9117690"/>
              <a:gd name="connsiteY337-3106" fmla="*/ 2689360 h 5941139"/>
              <a:gd name="connsiteX338-3107" fmla="*/ 767619 w 9117690"/>
              <a:gd name="connsiteY338-3108" fmla="*/ 2560333 h 5941139"/>
              <a:gd name="connsiteX339-3109" fmla="*/ 767619 w 9117690"/>
              <a:gd name="connsiteY339-3110" fmla="*/ 2474994 h 5941139"/>
              <a:gd name="connsiteX340-3111" fmla="*/ 777383 w 9117690"/>
              <a:gd name="connsiteY340-3112" fmla="*/ 2426633 h 5941139"/>
              <a:gd name="connsiteX341-3113" fmla="*/ 896270 w 9117690"/>
              <a:gd name="connsiteY341-3114" fmla="*/ 2347829 h 5941139"/>
              <a:gd name="connsiteX342-3115" fmla="*/ 1015158 w 9117690"/>
              <a:gd name="connsiteY342-3116" fmla="*/ 2426633 h 5941139"/>
              <a:gd name="connsiteX343-3117" fmla="*/ 1025296 w 9117690"/>
              <a:gd name="connsiteY343-3118" fmla="*/ 2476852 h 5941139"/>
              <a:gd name="connsiteX344-3119" fmla="*/ 1025297 w 9117690"/>
              <a:gd name="connsiteY344-3120" fmla="*/ 2460329 h 5941139"/>
              <a:gd name="connsiteX345-3121" fmla="*/ 1154325 w 9117690"/>
              <a:gd name="connsiteY345-3122" fmla="*/ 2589356 h 5941139"/>
              <a:gd name="connsiteX346-3123" fmla="*/ 1154325 w 9117690"/>
              <a:gd name="connsiteY346-3124" fmla="*/ 2589357 h 5941139"/>
              <a:gd name="connsiteX347-3125" fmla="*/ 1283351 w 9117690"/>
              <a:gd name="connsiteY347-3126" fmla="*/ 2460330 h 5941139"/>
              <a:gd name="connsiteX348-3127" fmla="*/ 1283351 w 9117690"/>
              <a:gd name="connsiteY348-3128" fmla="*/ 2199633 h 5941139"/>
              <a:gd name="connsiteX349-3129" fmla="*/ 1284065 w 9117690"/>
              <a:gd name="connsiteY349-3130" fmla="*/ 2196100 h 5941139"/>
              <a:gd name="connsiteX350-3131" fmla="*/ 1402953 w 9117690"/>
              <a:gd name="connsiteY350-3132" fmla="*/ 2117296 h 5941139"/>
              <a:gd name="connsiteX351-3133" fmla="*/ 1521839 w 9117690"/>
              <a:gd name="connsiteY351-3134" fmla="*/ 2196100 h 5941139"/>
              <a:gd name="connsiteX352-3135" fmla="*/ 1522552 w 9117690"/>
              <a:gd name="connsiteY352-3136" fmla="*/ 2199631 h 5941139"/>
              <a:gd name="connsiteX353-3137" fmla="*/ 1522552 w 9117690"/>
              <a:gd name="connsiteY353-3138" fmla="*/ 2372521 h 5941139"/>
              <a:gd name="connsiteX354-3139" fmla="*/ 1651578 w 9117690"/>
              <a:gd name="connsiteY354-3140" fmla="*/ 2501548 h 5941139"/>
              <a:gd name="connsiteX355-3141" fmla="*/ 1651577 w 9117690"/>
              <a:gd name="connsiteY355-3142" fmla="*/ 2501549 h 5941139"/>
              <a:gd name="connsiteX356-3143" fmla="*/ 1780604 w 9117690"/>
              <a:gd name="connsiteY356-3144" fmla="*/ 2372522 h 5941139"/>
              <a:gd name="connsiteX357-3145" fmla="*/ 1780604 w 9117690"/>
              <a:gd name="connsiteY357-3146" fmla="*/ 2041720 h 5941139"/>
              <a:gd name="connsiteX358-3147" fmla="*/ 1790368 w 9117690"/>
              <a:gd name="connsiteY358-3148" fmla="*/ 1993360 h 5941139"/>
              <a:gd name="connsiteX359-3149" fmla="*/ 1909255 w 9117690"/>
              <a:gd name="connsiteY359-3150" fmla="*/ 1914556 h 5941139"/>
              <a:gd name="connsiteX360-3151" fmla="*/ 2028143 w 9117690"/>
              <a:gd name="connsiteY360-3152" fmla="*/ 1993360 h 5941139"/>
              <a:gd name="connsiteX361-3153" fmla="*/ 2038281 w 9117690"/>
              <a:gd name="connsiteY361-3154" fmla="*/ 2043579 h 5941139"/>
              <a:gd name="connsiteX362-3155" fmla="*/ 2038282 w 9117690"/>
              <a:gd name="connsiteY362-3156" fmla="*/ 2721354 h 5941139"/>
              <a:gd name="connsiteX363-3157" fmla="*/ 2038281 w 9117690"/>
              <a:gd name="connsiteY363-3158" fmla="*/ 4764927 h 5941139"/>
              <a:gd name="connsiteX364-3159" fmla="*/ 2028143 w 9117690"/>
              <a:gd name="connsiteY364-3160" fmla="*/ 4714708 h 5941139"/>
              <a:gd name="connsiteX365-3161" fmla="*/ 1909255 w 9117690"/>
              <a:gd name="connsiteY365-3162" fmla="*/ 4635904 h 5941139"/>
              <a:gd name="connsiteX366-3163" fmla="*/ 1790368 w 9117690"/>
              <a:gd name="connsiteY366-3164" fmla="*/ 4714708 h 5941139"/>
              <a:gd name="connsiteX367-3165" fmla="*/ 1780604 w 9117690"/>
              <a:gd name="connsiteY367-3166" fmla="*/ 4763068 h 5941139"/>
              <a:gd name="connsiteX368-3167" fmla="*/ 1780604 w 9117690"/>
              <a:gd name="connsiteY368-3168" fmla="*/ 5093870 h 5941139"/>
              <a:gd name="connsiteX369-3169" fmla="*/ 1651577 w 9117690"/>
              <a:gd name="connsiteY369-3170" fmla="*/ 5222897 h 5941139"/>
              <a:gd name="connsiteX370-3171" fmla="*/ 1651578 w 9117690"/>
              <a:gd name="connsiteY370-3172" fmla="*/ 5222896 h 5941139"/>
              <a:gd name="connsiteX371-3173" fmla="*/ 1522552 w 9117690"/>
              <a:gd name="connsiteY371-3174" fmla="*/ 5093869 h 5941139"/>
              <a:gd name="connsiteX372-3175" fmla="*/ 1522552 w 9117690"/>
              <a:gd name="connsiteY372-3176" fmla="*/ 4920979 h 5941139"/>
              <a:gd name="connsiteX373-3177" fmla="*/ 1521839 w 9117690"/>
              <a:gd name="connsiteY373-3178" fmla="*/ 4917448 h 5941139"/>
              <a:gd name="connsiteX374-3179" fmla="*/ 1402953 w 9117690"/>
              <a:gd name="connsiteY374-3180" fmla="*/ 4838644 h 5941139"/>
              <a:gd name="connsiteX375-3181" fmla="*/ 1284065 w 9117690"/>
              <a:gd name="connsiteY375-3182" fmla="*/ 4917448 h 5941139"/>
              <a:gd name="connsiteX376-3183" fmla="*/ 1283351 w 9117690"/>
              <a:gd name="connsiteY376-3184" fmla="*/ 4920981 h 5941139"/>
              <a:gd name="connsiteX377-3185" fmla="*/ 1283351 w 9117690"/>
              <a:gd name="connsiteY377-3186" fmla="*/ 5181678 h 5941139"/>
              <a:gd name="connsiteX378-3187" fmla="*/ 1154325 w 9117690"/>
              <a:gd name="connsiteY378-3188" fmla="*/ 5310705 h 5941139"/>
              <a:gd name="connsiteX379-3189" fmla="*/ 1154325 w 9117690"/>
              <a:gd name="connsiteY379-3190" fmla="*/ 5310704 h 5941139"/>
              <a:gd name="connsiteX380-3191" fmla="*/ 1025297 w 9117690"/>
              <a:gd name="connsiteY380-3192" fmla="*/ 5181677 h 5941139"/>
              <a:gd name="connsiteX381-3193" fmla="*/ 1025297 w 9117690"/>
              <a:gd name="connsiteY381-3194" fmla="*/ 2721354 h 5941139"/>
              <a:gd name="connsiteX382-3195" fmla="*/ 1025296 w 9117690"/>
              <a:gd name="connsiteY382-3196" fmla="*/ 5198200 h 5941139"/>
              <a:gd name="connsiteX383-3197" fmla="*/ 1015158 w 9117690"/>
              <a:gd name="connsiteY383-3198" fmla="*/ 5147981 h 5941139"/>
              <a:gd name="connsiteX384-3199" fmla="*/ 896270 w 9117690"/>
              <a:gd name="connsiteY384-3200" fmla="*/ 5069177 h 5941139"/>
              <a:gd name="connsiteX385-3201" fmla="*/ 777383 w 9117690"/>
              <a:gd name="connsiteY385-3202" fmla="*/ 5147981 h 5941139"/>
              <a:gd name="connsiteX386-3203" fmla="*/ 767619 w 9117690"/>
              <a:gd name="connsiteY386-3204" fmla="*/ 5196342 h 5941139"/>
              <a:gd name="connsiteX387-3205" fmla="*/ 767619 w 9117690"/>
              <a:gd name="connsiteY387-3206" fmla="*/ 5281681 h 5941139"/>
              <a:gd name="connsiteX388-3207" fmla="*/ 638592 w 9117690"/>
              <a:gd name="connsiteY388-3208" fmla="*/ 5410708 h 5941139"/>
              <a:gd name="connsiteX389-3209" fmla="*/ 638593 w 9117690"/>
              <a:gd name="connsiteY389-3210" fmla="*/ 5410707 h 5941139"/>
              <a:gd name="connsiteX390-3211" fmla="*/ 509566 w 9117690"/>
              <a:gd name="connsiteY390-3212" fmla="*/ 5281680 h 5941139"/>
              <a:gd name="connsiteX391-3213" fmla="*/ 509566 w 9117690"/>
              <a:gd name="connsiteY391-3214" fmla="*/ 2721354 h 5941139"/>
              <a:gd name="connsiteX392-3215" fmla="*/ 509565 w 9117690"/>
              <a:gd name="connsiteY392-3216" fmla="*/ 4687660 h 5941139"/>
              <a:gd name="connsiteX393-3217" fmla="*/ 499427 w 9117690"/>
              <a:gd name="connsiteY393-3218" fmla="*/ 4637441 h 5941139"/>
              <a:gd name="connsiteX394-3219" fmla="*/ 380539 w 9117690"/>
              <a:gd name="connsiteY394-3220" fmla="*/ 4558637 h 5941139"/>
              <a:gd name="connsiteX395-3221" fmla="*/ 261652 w 9117690"/>
              <a:gd name="connsiteY395-3222" fmla="*/ 4637441 h 5941139"/>
              <a:gd name="connsiteX396-3223" fmla="*/ 258054 w 9117690"/>
              <a:gd name="connsiteY396-3224" fmla="*/ 4655260 h 5941139"/>
              <a:gd name="connsiteX397-3225" fmla="*/ 258054 w 9117690"/>
              <a:gd name="connsiteY397-3226" fmla="*/ 4744178 h 5941139"/>
              <a:gd name="connsiteX398-3227" fmla="*/ 129027 w 9117690"/>
              <a:gd name="connsiteY398-3228" fmla="*/ 4873205 h 5941139"/>
              <a:gd name="connsiteX399-3229" fmla="*/ 129028 w 9117690"/>
              <a:gd name="connsiteY399-3230" fmla="*/ 4873204 h 5941139"/>
              <a:gd name="connsiteX400-3231" fmla="*/ 1 w 9117690"/>
              <a:gd name="connsiteY400-3232" fmla="*/ 4744177 h 5941139"/>
              <a:gd name="connsiteX401-3233" fmla="*/ 1 w 9117690"/>
              <a:gd name="connsiteY401-3234" fmla="*/ 2721354 h 5941139"/>
              <a:gd name="connsiteX402-3235" fmla="*/ 0 w 9117690"/>
              <a:gd name="connsiteY402-3236" fmla="*/ 2721354 h 5941139"/>
              <a:gd name="connsiteX403-3237" fmla="*/ 0 w 9117690"/>
              <a:gd name="connsiteY403-3238" fmla="*/ 6 h 5941139"/>
              <a:gd name="connsiteX0-3239" fmla="*/ 3416214 w 9117690"/>
              <a:gd name="connsiteY0-3240" fmla="*/ 4559601 h 5941133"/>
              <a:gd name="connsiteX1-3241" fmla="*/ 3418663 w 9117690"/>
              <a:gd name="connsiteY1-3242" fmla="*/ 4560435 h 5941133"/>
              <a:gd name="connsiteX2-3243" fmla="*/ 3419057 w 9117690"/>
              <a:gd name="connsiteY2-3244" fmla="*/ 4560469 h 5941133"/>
              <a:gd name="connsiteX3-3245" fmla="*/ 3416214 w 9117690"/>
              <a:gd name="connsiteY3-3246" fmla="*/ 4559601 h 5941133"/>
              <a:gd name="connsiteX4-3247" fmla="*/ 3416214 w 9117690"/>
              <a:gd name="connsiteY4-3248" fmla="*/ 1838253 h 5941133"/>
              <a:gd name="connsiteX5-3249" fmla="*/ 3419057 w 9117690"/>
              <a:gd name="connsiteY5-3250" fmla="*/ 1839121 h 5941133"/>
              <a:gd name="connsiteX6-3251" fmla="*/ 3418663 w 9117690"/>
              <a:gd name="connsiteY6-3252" fmla="*/ 1839087 h 5941133"/>
              <a:gd name="connsiteX7-3253" fmla="*/ 3416214 w 9117690"/>
              <a:gd name="connsiteY7-3254" fmla="*/ 1838253 h 5941133"/>
              <a:gd name="connsiteX8-3255" fmla="*/ 2554389 w 9117690"/>
              <a:gd name="connsiteY8-3256" fmla="*/ 2293282 h 5941133"/>
              <a:gd name="connsiteX9-3257" fmla="*/ 2554391 w 9117690"/>
              <a:gd name="connsiteY9-3258" fmla="*/ 2318411 h 5941133"/>
              <a:gd name="connsiteX10-3259" fmla="*/ 2683417 w 9117690"/>
              <a:gd name="connsiteY10-3260" fmla="*/ 2447438 h 5941133"/>
              <a:gd name="connsiteX11-3261" fmla="*/ 2683416 w 9117690"/>
              <a:gd name="connsiteY11-3262" fmla="*/ 2447439 h 5941133"/>
              <a:gd name="connsiteX12-3263" fmla="*/ 2812443 w 9117690"/>
              <a:gd name="connsiteY12-3264" fmla="*/ 2318412 h 5941133"/>
              <a:gd name="connsiteX13-3265" fmla="*/ 2812443 w 9117690"/>
              <a:gd name="connsiteY13-3266" fmla="*/ 1810690 h 5941133"/>
              <a:gd name="connsiteX14-3267" fmla="*/ 2814899 w 9117690"/>
              <a:gd name="connsiteY14-3268" fmla="*/ 1798530 h 5941133"/>
              <a:gd name="connsiteX15-3269" fmla="*/ 2933786 w 9117690"/>
              <a:gd name="connsiteY15-3270" fmla="*/ 1719726 h 5941133"/>
              <a:gd name="connsiteX16-3271" fmla="*/ 3033349 w 9117690"/>
              <a:gd name="connsiteY16-3272" fmla="*/ 1766680 h 5941133"/>
              <a:gd name="connsiteX17-3273" fmla="*/ 3049366 w 9117690"/>
              <a:gd name="connsiteY17-3274" fmla="*/ 1793079 h 5941133"/>
              <a:gd name="connsiteX18-3275" fmla="*/ 3049366 w 9117690"/>
              <a:gd name="connsiteY18-3276" fmla="*/ 2445224 h 5941133"/>
              <a:gd name="connsiteX19-3277" fmla="*/ 3178393 w 9117690"/>
              <a:gd name="connsiteY19-3278" fmla="*/ 2574251 h 5941133"/>
              <a:gd name="connsiteX20-3279" fmla="*/ 3178392 w 9117690"/>
              <a:gd name="connsiteY20-3280" fmla="*/ 2574250 h 5941133"/>
              <a:gd name="connsiteX21-3281" fmla="*/ 3307419 w 9117690"/>
              <a:gd name="connsiteY21-3282" fmla="*/ 2445223 h 5941133"/>
              <a:gd name="connsiteX22-3283" fmla="*/ 3307419 w 9117690"/>
              <a:gd name="connsiteY22-3284" fmla="*/ 1978054 h 5941133"/>
              <a:gd name="connsiteX23-3285" fmla="*/ 3315620 w 9117690"/>
              <a:gd name="connsiteY23-3286" fmla="*/ 1931583 h 5941133"/>
              <a:gd name="connsiteX24-3287" fmla="*/ 3415349 w 9117690"/>
              <a:gd name="connsiteY24-3288" fmla="*/ 1845634 h 5941133"/>
              <a:gd name="connsiteX25-3289" fmla="*/ 3438829 w 9117690"/>
              <a:gd name="connsiteY25-3290" fmla="*/ 1843267 h 5941133"/>
              <a:gd name="connsiteX26-3291" fmla="*/ 3438829 w 9117690"/>
              <a:gd name="connsiteY26-3292" fmla="*/ 1841901 h 5941133"/>
              <a:gd name="connsiteX27-3293" fmla="*/ 3482629 w 9117690"/>
              <a:gd name="connsiteY27-3294" fmla="*/ 1833059 h 5941133"/>
              <a:gd name="connsiteX28-3295" fmla="*/ 3561433 w 9117690"/>
              <a:gd name="connsiteY28-3296" fmla="*/ 1714171 h 5941133"/>
              <a:gd name="connsiteX29-3297" fmla="*/ 3561433 w 9117690"/>
              <a:gd name="connsiteY29-3298" fmla="*/ 1459030 h 5941133"/>
              <a:gd name="connsiteX30-3299" fmla="*/ 3561920 w 9117690"/>
              <a:gd name="connsiteY30-3300" fmla="*/ 1456620 h 5941133"/>
              <a:gd name="connsiteX31-3301" fmla="*/ 3680807 w 9117690"/>
              <a:gd name="connsiteY31-3302" fmla="*/ 1377816 h 5941133"/>
              <a:gd name="connsiteX32-3303" fmla="*/ 3799694 w 9117690"/>
              <a:gd name="connsiteY32-3304" fmla="*/ 1456620 h 5941133"/>
              <a:gd name="connsiteX33-3305" fmla="*/ 3808082 w 9117690"/>
              <a:gd name="connsiteY33-3306" fmla="*/ 1498170 h 5941133"/>
              <a:gd name="connsiteX34-3307" fmla="*/ 3808082 w 9117690"/>
              <a:gd name="connsiteY34-3308" fmla="*/ 1990915 h 5941133"/>
              <a:gd name="connsiteX35-3309" fmla="*/ 3937109 w 9117690"/>
              <a:gd name="connsiteY35-3310" fmla="*/ 2119942 h 5941133"/>
              <a:gd name="connsiteX36-3311" fmla="*/ 3937109 w 9117690"/>
              <a:gd name="connsiteY36-3312" fmla="*/ 2119943 h 5941133"/>
              <a:gd name="connsiteX37-3313" fmla="*/ 4066135 w 9117690"/>
              <a:gd name="connsiteY37-3314" fmla="*/ 1990916 h 5941133"/>
              <a:gd name="connsiteX38-3315" fmla="*/ 4066135 w 9117690"/>
              <a:gd name="connsiteY38-3316" fmla="*/ 1833147 h 5941133"/>
              <a:gd name="connsiteX39-3317" fmla="*/ 4087274 w 9117690"/>
              <a:gd name="connsiteY39-3318" fmla="*/ 1796301 h 5941133"/>
              <a:gd name="connsiteX40-3319" fmla="*/ 4164338 w 9117690"/>
              <a:gd name="connsiteY40-3320" fmla="*/ 1749857 h 5941133"/>
              <a:gd name="connsiteX41-3321" fmla="*/ 4187818 w 9117690"/>
              <a:gd name="connsiteY41-3322" fmla="*/ 1747490 h 5941133"/>
              <a:gd name="connsiteX42-3323" fmla="*/ 4187818 w 9117690"/>
              <a:gd name="connsiteY42-3324" fmla="*/ 1746752 h 5941133"/>
              <a:gd name="connsiteX43-3325" fmla="*/ 4235886 w 9117690"/>
              <a:gd name="connsiteY43-3326" fmla="*/ 1737048 h 5941133"/>
              <a:gd name="connsiteX44-3327" fmla="*/ 4314689 w 9117690"/>
              <a:gd name="connsiteY44-3328" fmla="*/ 1618160 h 5941133"/>
              <a:gd name="connsiteX45-3329" fmla="*/ 4314689 w 9117690"/>
              <a:gd name="connsiteY45-3330" fmla="*/ 1482548 h 5941133"/>
              <a:gd name="connsiteX46-3331" fmla="*/ 4335596 w 9117690"/>
              <a:gd name="connsiteY46-3332" fmla="*/ 1446105 h 5941133"/>
              <a:gd name="connsiteX47-3333" fmla="*/ 4412661 w 9117690"/>
              <a:gd name="connsiteY47-3334" fmla="*/ 1399661 h 5941133"/>
              <a:gd name="connsiteX48-3335" fmla="*/ 4436141 w 9117690"/>
              <a:gd name="connsiteY48-3336" fmla="*/ 1397294 h 5941133"/>
              <a:gd name="connsiteX49-3337" fmla="*/ 4436141 w 9117690"/>
              <a:gd name="connsiteY49-3338" fmla="*/ 1396556 h 5941133"/>
              <a:gd name="connsiteX50-3339" fmla="*/ 4484211 w 9117690"/>
              <a:gd name="connsiteY50-3340" fmla="*/ 1386852 h 5941133"/>
              <a:gd name="connsiteX51-3341" fmla="*/ 4563014 w 9117690"/>
              <a:gd name="connsiteY51-3342" fmla="*/ 1267964 h 5941133"/>
              <a:gd name="connsiteX52-3343" fmla="*/ 4563015 w 9117690"/>
              <a:gd name="connsiteY52-3344" fmla="*/ 0 h 5941133"/>
              <a:gd name="connsiteX53-3345" fmla="*/ 4563130 w 9117690"/>
              <a:gd name="connsiteY53-3346" fmla="*/ 0 h 5941133"/>
              <a:gd name="connsiteX54-3347" fmla="*/ 4563130 w 9117690"/>
              <a:gd name="connsiteY54-3348" fmla="*/ 964211 h 5941133"/>
              <a:gd name="connsiteX55-3349" fmla="*/ 4692157 w 9117690"/>
              <a:gd name="connsiteY55-3350" fmla="*/ 835184 h 5941133"/>
              <a:gd name="connsiteX56-3351" fmla="*/ 4811044 w 9117690"/>
              <a:gd name="connsiteY56-3352" fmla="*/ 913988 h 5941133"/>
              <a:gd name="connsiteX57-3353" fmla="*/ 4819433 w 9117690"/>
              <a:gd name="connsiteY57-3354" fmla="*/ 955537 h 5941133"/>
              <a:gd name="connsiteX58-3355" fmla="*/ 4819433 w 9117690"/>
              <a:gd name="connsiteY58-3356" fmla="*/ 1331913 h 5941133"/>
              <a:gd name="connsiteX59-3357" fmla="*/ 4898236 w 9117690"/>
              <a:gd name="connsiteY59-3358" fmla="*/ 1450801 h 5941133"/>
              <a:gd name="connsiteX60-3359" fmla="*/ 4946306 w 9117690"/>
              <a:gd name="connsiteY60-3360" fmla="*/ 1460505 h 5941133"/>
              <a:gd name="connsiteX61-3361" fmla="*/ 4946306 w 9117690"/>
              <a:gd name="connsiteY61-3362" fmla="*/ 1461243 h 5941133"/>
              <a:gd name="connsiteX62-3363" fmla="*/ 4969786 w 9117690"/>
              <a:gd name="connsiteY62-3364" fmla="*/ 1463610 h 5941133"/>
              <a:gd name="connsiteX63-3365" fmla="*/ 5069515 w 9117690"/>
              <a:gd name="connsiteY63-3366" fmla="*/ 1549559 h 5941133"/>
              <a:gd name="connsiteX64-3367" fmla="*/ 5071719 w 9117690"/>
              <a:gd name="connsiteY64-3368" fmla="*/ 1562049 h 5941133"/>
              <a:gd name="connsiteX65-3369" fmla="*/ 5071719 w 9117690"/>
              <a:gd name="connsiteY65-3370" fmla="*/ 1927303 h 5941133"/>
              <a:gd name="connsiteX66-3371" fmla="*/ 5200746 w 9117690"/>
              <a:gd name="connsiteY66-3372" fmla="*/ 2056330 h 5941133"/>
              <a:gd name="connsiteX67-3373" fmla="*/ 5200745 w 9117690"/>
              <a:gd name="connsiteY67-3374" fmla="*/ 2056331 h 5941133"/>
              <a:gd name="connsiteX68-3375" fmla="*/ 5329772 w 9117690"/>
              <a:gd name="connsiteY68-3376" fmla="*/ 1927304 h 5941133"/>
              <a:gd name="connsiteX69-3377" fmla="*/ 5329772 w 9117690"/>
              <a:gd name="connsiteY69-3378" fmla="*/ 1793396 h 5941133"/>
              <a:gd name="connsiteX70-3379" fmla="*/ 5331976 w 9117690"/>
              <a:gd name="connsiteY70-3380" fmla="*/ 1780906 h 5941133"/>
              <a:gd name="connsiteX71-3381" fmla="*/ 5431705 w 9117690"/>
              <a:gd name="connsiteY71-3382" fmla="*/ 1694957 h 5941133"/>
              <a:gd name="connsiteX72-3383" fmla="*/ 5455185 w 9117690"/>
              <a:gd name="connsiteY72-3384" fmla="*/ 1692590 h 5941133"/>
              <a:gd name="connsiteX73-3385" fmla="*/ 5455185 w 9117690"/>
              <a:gd name="connsiteY73-3386" fmla="*/ 1691852 h 5941133"/>
              <a:gd name="connsiteX74-3387" fmla="*/ 5503255 w 9117690"/>
              <a:gd name="connsiteY74-3388" fmla="*/ 1682148 h 5941133"/>
              <a:gd name="connsiteX75-3389" fmla="*/ 5582058 w 9117690"/>
              <a:gd name="connsiteY75-3390" fmla="*/ 1563260 h 5941133"/>
              <a:gd name="connsiteX76-3391" fmla="*/ 5582058 w 9117690"/>
              <a:gd name="connsiteY76-3392" fmla="*/ 1409856 h 5941133"/>
              <a:gd name="connsiteX77-3393" fmla="*/ 5584247 w 9117690"/>
              <a:gd name="connsiteY77-3394" fmla="*/ 1399012 h 5941133"/>
              <a:gd name="connsiteX78-3395" fmla="*/ 5703135 w 9117690"/>
              <a:gd name="connsiteY78-3396" fmla="*/ 1320208 h 5941133"/>
              <a:gd name="connsiteX79-3397" fmla="*/ 5822022 w 9117690"/>
              <a:gd name="connsiteY79-3398" fmla="*/ 1399012 h 5941133"/>
              <a:gd name="connsiteX80-3399" fmla="*/ 5830411 w 9117690"/>
              <a:gd name="connsiteY80-3400" fmla="*/ 1440562 h 5941133"/>
              <a:gd name="connsiteX81-3401" fmla="*/ 5830411 w 9117690"/>
              <a:gd name="connsiteY81-3402" fmla="*/ 1554546 h 5941133"/>
              <a:gd name="connsiteX82-3403" fmla="*/ 5909214 w 9117690"/>
              <a:gd name="connsiteY82-3404" fmla="*/ 1673434 h 5941133"/>
              <a:gd name="connsiteX83-3405" fmla="*/ 5957284 w 9117690"/>
              <a:gd name="connsiteY83-3406" fmla="*/ 1683138 h 5941133"/>
              <a:gd name="connsiteX84-3407" fmla="*/ 5957284 w 9117690"/>
              <a:gd name="connsiteY84-3408" fmla="*/ 1683876 h 5941133"/>
              <a:gd name="connsiteX85-3409" fmla="*/ 5980764 w 9117690"/>
              <a:gd name="connsiteY85-3410" fmla="*/ 1686243 h 5941133"/>
              <a:gd name="connsiteX86-3411" fmla="*/ 6057828 w 9117690"/>
              <a:gd name="connsiteY86-3412" fmla="*/ 1732687 h 5941133"/>
              <a:gd name="connsiteX87-3413" fmla="*/ 6076498 w 9117690"/>
              <a:gd name="connsiteY87-3414" fmla="*/ 1765229 h 5941133"/>
              <a:gd name="connsiteX88-3415" fmla="*/ 6076498 w 9117690"/>
              <a:gd name="connsiteY88-3416" fmla="*/ 1811967 h 5941133"/>
              <a:gd name="connsiteX89-3417" fmla="*/ 6205525 w 9117690"/>
              <a:gd name="connsiteY89-3418" fmla="*/ 1940994 h 5941133"/>
              <a:gd name="connsiteX90-3419" fmla="*/ 6205524 w 9117690"/>
              <a:gd name="connsiteY90-3420" fmla="*/ 1940995 h 5941133"/>
              <a:gd name="connsiteX91-3421" fmla="*/ 6334551 w 9117690"/>
              <a:gd name="connsiteY91-3422" fmla="*/ 1811968 h 5941133"/>
              <a:gd name="connsiteX92-3423" fmla="*/ 6334551 w 9117690"/>
              <a:gd name="connsiteY92-3424" fmla="*/ 1503022 h 5941133"/>
              <a:gd name="connsiteX93-3425" fmla="*/ 6338149 w 9117690"/>
              <a:gd name="connsiteY93-3426" fmla="*/ 1485203 h 5941133"/>
              <a:gd name="connsiteX94-3427" fmla="*/ 6457036 w 9117690"/>
              <a:gd name="connsiteY94-3428" fmla="*/ 1406399 h 5941133"/>
              <a:gd name="connsiteX95-3429" fmla="*/ 6575924 w 9117690"/>
              <a:gd name="connsiteY95-3430" fmla="*/ 1485203 h 5941133"/>
              <a:gd name="connsiteX96-3431" fmla="*/ 6586062 w 9117690"/>
              <a:gd name="connsiteY96-3432" fmla="*/ 1535422 h 5941133"/>
              <a:gd name="connsiteX97-3433" fmla="*/ 6586063 w 9117690"/>
              <a:gd name="connsiteY97-3434" fmla="*/ 0 h 5941133"/>
              <a:gd name="connsiteX98-3435" fmla="*/ 6586063 w 9117690"/>
              <a:gd name="connsiteY98-3436" fmla="*/ 2432384 h 5941133"/>
              <a:gd name="connsiteX99-3437" fmla="*/ 6715090 w 9117690"/>
              <a:gd name="connsiteY99-3438" fmla="*/ 2561411 h 5941133"/>
              <a:gd name="connsiteX100-3439" fmla="*/ 6715089 w 9117690"/>
              <a:gd name="connsiteY100-3440" fmla="*/ 2561412 h 5941133"/>
              <a:gd name="connsiteX101-3441" fmla="*/ 6844116 w 9117690"/>
              <a:gd name="connsiteY101-3442" fmla="*/ 2432385 h 5941133"/>
              <a:gd name="connsiteX102-3443" fmla="*/ 6844116 w 9117690"/>
              <a:gd name="connsiteY102-3444" fmla="*/ 1845983 h 5941133"/>
              <a:gd name="connsiteX103-3445" fmla="*/ 6853880 w 9117690"/>
              <a:gd name="connsiteY103-3446" fmla="*/ 1797623 h 5941133"/>
              <a:gd name="connsiteX104-3447" fmla="*/ 6972767 w 9117690"/>
              <a:gd name="connsiteY104-3448" fmla="*/ 1718819 h 5941133"/>
              <a:gd name="connsiteX105-3449" fmla="*/ 7091655 w 9117690"/>
              <a:gd name="connsiteY105-3450" fmla="*/ 1797623 h 5941133"/>
              <a:gd name="connsiteX106-3451" fmla="*/ 7101793 w 9117690"/>
              <a:gd name="connsiteY106-3452" fmla="*/ 1847842 h 5941133"/>
              <a:gd name="connsiteX107-3453" fmla="*/ 7101794 w 9117690"/>
              <a:gd name="connsiteY107-3454" fmla="*/ 0 h 5941133"/>
              <a:gd name="connsiteX108-3455" fmla="*/ 7101794 w 9117690"/>
              <a:gd name="connsiteY108-3456" fmla="*/ 1831319 h 5941133"/>
              <a:gd name="connsiteX109-3457" fmla="*/ 7230821 w 9117690"/>
              <a:gd name="connsiteY109-3458" fmla="*/ 1960346 h 5941133"/>
              <a:gd name="connsiteX110-3459" fmla="*/ 7230820 w 9117690"/>
              <a:gd name="connsiteY110-3460" fmla="*/ 1960347 h 5941133"/>
              <a:gd name="connsiteX111-3461" fmla="*/ 7359847 w 9117690"/>
              <a:gd name="connsiteY111-3462" fmla="*/ 1831320 h 5941133"/>
              <a:gd name="connsiteX112-3463" fmla="*/ 7359847 w 9117690"/>
              <a:gd name="connsiteY112-3464" fmla="*/ 1726679 h 5941133"/>
              <a:gd name="connsiteX113-3465" fmla="*/ 7360099 w 9117690"/>
              <a:gd name="connsiteY113-3466" fmla="*/ 1725250 h 5941133"/>
              <a:gd name="connsiteX114-3467" fmla="*/ 7459828 w 9117690"/>
              <a:gd name="connsiteY114-3468" fmla="*/ 1639301 h 5941133"/>
              <a:gd name="connsiteX115-3469" fmla="*/ 7483308 w 9117690"/>
              <a:gd name="connsiteY115-3470" fmla="*/ 1636934 h 5941133"/>
              <a:gd name="connsiteX116-3471" fmla="*/ 7483308 w 9117690"/>
              <a:gd name="connsiteY116-3472" fmla="*/ 1636196 h 5941133"/>
              <a:gd name="connsiteX117-3473" fmla="*/ 7531378 w 9117690"/>
              <a:gd name="connsiteY117-3474" fmla="*/ 1626492 h 5941133"/>
              <a:gd name="connsiteX118-3475" fmla="*/ 7610181 w 9117690"/>
              <a:gd name="connsiteY118-3476" fmla="*/ 1507604 h 5941133"/>
              <a:gd name="connsiteX119-3477" fmla="*/ 7610181 w 9117690"/>
              <a:gd name="connsiteY119-3478" fmla="*/ 1266735 h 5941133"/>
              <a:gd name="connsiteX120-3479" fmla="*/ 7612370 w 9117690"/>
              <a:gd name="connsiteY120-3480" fmla="*/ 1255890 h 5941133"/>
              <a:gd name="connsiteX121-3481" fmla="*/ 7731258 w 9117690"/>
              <a:gd name="connsiteY121-3482" fmla="*/ 1177086 h 5941133"/>
              <a:gd name="connsiteX122-3483" fmla="*/ 7850145 w 9117690"/>
              <a:gd name="connsiteY122-3484" fmla="*/ 1255890 h 5941133"/>
              <a:gd name="connsiteX123-3485" fmla="*/ 7858534 w 9117690"/>
              <a:gd name="connsiteY123-3486" fmla="*/ 1297440 h 5941133"/>
              <a:gd name="connsiteX124-3487" fmla="*/ 7858534 w 9117690"/>
              <a:gd name="connsiteY124-3488" fmla="*/ 1387570 h 5941133"/>
              <a:gd name="connsiteX125-3489" fmla="*/ 7937337 w 9117690"/>
              <a:gd name="connsiteY125-3490" fmla="*/ 1506458 h 5941133"/>
              <a:gd name="connsiteX126-3491" fmla="*/ 7985407 w 9117690"/>
              <a:gd name="connsiteY126-3492" fmla="*/ 1516162 h 5941133"/>
              <a:gd name="connsiteX127-3493" fmla="*/ 7985407 w 9117690"/>
              <a:gd name="connsiteY127-3494" fmla="*/ 1516900 h 5941133"/>
              <a:gd name="connsiteX128-3495" fmla="*/ 8008887 w 9117690"/>
              <a:gd name="connsiteY128-3496" fmla="*/ 1519267 h 5941133"/>
              <a:gd name="connsiteX129-3497" fmla="*/ 8108616 w 9117690"/>
              <a:gd name="connsiteY129-3498" fmla="*/ 1605216 h 5941133"/>
              <a:gd name="connsiteX130-3499" fmla="*/ 8110619 w 9117690"/>
              <a:gd name="connsiteY130-3500" fmla="*/ 1616566 h 5941133"/>
              <a:gd name="connsiteX131-3501" fmla="*/ 8110619 w 9117690"/>
              <a:gd name="connsiteY131-3502" fmla="*/ 1896586 h 5941133"/>
              <a:gd name="connsiteX132-3503" fmla="*/ 8239646 w 9117690"/>
              <a:gd name="connsiteY132-3504" fmla="*/ 2025613 h 5941133"/>
              <a:gd name="connsiteX133-3505" fmla="*/ 8239645 w 9117690"/>
              <a:gd name="connsiteY133-3506" fmla="*/ 2025614 h 5941133"/>
              <a:gd name="connsiteX134-3507" fmla="*/ 8368672 w 9117690"/>
              <a:gd name="connsiteY134-3508" fmla="*/ 1896587 h 5941133"/>
              <a:gd name="connsiteX135-3509" fmla="*/ 8368672 w 9117690"/>
              <a:gd name="connsiteY135-3510" fmla="*/ 1628262 h 5941133"/>
              <a:gd name="connsiteX136-3511" fmla="*/ 8368923 w 9117690"/>
              <a:gd name="connsiteY136-3512" fmla="*/ 1626839 h 5941133"/>
              <a:gd name="connsiteX137-3513" fmla="*/ 8468652 w 9117690"/>
              <a:gd name="connsiteY137-3514" fmla="*/ 1540890 h 5941133"/>
              <a:gd name="connsiteX138-3515" fmla="*/ 8492132 w 9117690"/>
              <a:gd name="connsiteY138-3516" fmla="*/ 1538523 h 5941133"/>
              <a:gd name="connsiteX139-3517" fmla="*/ 8492132 w 9117690"/>
              <a:gd name="connsiteY139-3518" fmla="*/ 1537785 h 5941133"/>
              <a:gd name="connsiteX140-3519" fmla="*/ 8540202 w 9117690"/>
              <a:gd name="connsiteY140-3520" fmla="*/ 1528081 h 5941133"/>
              <a:gd name="connsiteX141-3521" fmla="*/ 8619005 w 9117690"/>
              <a:gd name="connsiteY141-3522" fmla="*/ 1409193 h 5941133"/>
              <a:gd name="connsiteX142-3523" fmla="*/ 8619005 w 9117690"/>
              <a:gd name="connsiteY142-3524" fmla="*/ 849400 h 5941133"/>
              <a:gd name="connsiteX143-3525" fmla="*/ 8619025 w 9117690"/>
              <a:gd name="connsiteY143-3526" fmla="*/ 849287 h 5941133"/>
              <a:gd name="connsiteX144-3527" fmla="*/ 8718754 w 9117690"/>
              <a:gd name="connsiteY144-3528" fmla="*/ 763338 h 5941133"/>
              <a:gd name="connsiteX145-3529" fmla="*/ 8742234 w 9117690"/>
              <a:gd name="connsiteY145-3530" fmla="*/ 760971 h 5941133"/>
              <a:gd name="connsiteX146-3531" fmla="*/ 8742234 w 9117690"/>
              <a:gd name="connsiteY146-3532" fmla="*/ 760233 h 5941133"/>
              <a:gd name="connsiteX147-3533" fmla="*/ 8790304 w 9117690"/>
              <a:gd name="connsiteY147-3534" fmla="*/ 750529 h 5941133"/>
              <a:gd name="connsiteX148-3535" fmla="*/ 8869107 w 9117690"/>
              <a:gd name="connsiteY148-3536" fmla="*/ 631641 h 5941133"/>
              <a:gd name="connsiteX149-3537" fmla="*/ 8869107 w 9117690"/>
              <a:gd name="connsiteY149-3538" fmla="*/ 568327 h 5941133"/>
              <a:gd name="connsiteX150-3539" fmla="*/ 8890272 w 9117690"/>
              <a:gd name="connsiteY150-3540" fmla="*/ 531436 h 5941133"/>
              <a:gd name="connsiteX151-3541" fmla="*/ 8967336 w 9117690"/>
              <a:gd name="connsiteY151-3542" fmla="*/ 484992 h 5941133"/>
              <a:gd name="connsiteX152-3543" fmla="*/ 8990816 w 9117690"/>
              <a:gd name="connsiteY152-3544" fmla="*/ 482625 h 5941133"/>
              <a:gd name="connsiteX153-3545" fmla="*/ 8990816 w 9117690"/>
              <a:gd name="connsiteY153-3546" fmla="*/ 481887 h 5941133"/>
              <a:gd name="connsiteX154-3547" fmla="*/ 9038886 w 9117690"/>
              <a:gd name="connsiteY154-3548" fmla="*/ 472183 h 5941133"/>
              <a:gd name="connsiteX155-3549" fmla="*/ 9117689 w 9117690"/>
              <a:gd name="connsiteY155-3550" fmla="*/ 353297 h 5941133"/>
              <a:gd name="connsiteX156-3551" fmla="*/ 9117689 w 9117690"/>
              <a:gd name="connsiteY156-3552" fmla="*/ 556639 h 5941133"/>
              <a:gd name="connsiteX157-3553" fmla="*/ 9117690 w 9117690"/>
              <a:gd name="connsiteY157-3554" fmla="*/ 556644 h 5941133"/>
              <a:gd name="connsiteX158-3555" fmla="*/ 9117689 w 9117690"/>
              <a:gd name="connsiteY158-3556" fmla="*/ 3074645 h 5941133"/>
              <a:gd name="connsiteX159-3557" fmla="*/ 9038886 w 9117690"/>
              <a:gd name="connsiteY159-3558" fmla="*/ 3193531 h 5941133"/>
              <a:gd name="connsiteX160-3559" fmla="*/ 8990816 w 9117690"/>
              <a:gd name="connsiteY160-3560" fmla="*/ 3203235 h 5941133"/>
              <a:gd name="connsiteX161-3561" fmla="*/ 8990816 w 9117690"/>
              <a:gd name="connsiteY161-3562" fmla="*/ 3203973 h 5941133"/>
              <a:gd name="connsiteX162-3563" fmla="*/ 8967336 w 9117690"/>
              <a:gd name="connsiteY162-3564" fmla="*/ 3206340 h 5941133"/>
              <a:gd name="connsiteX163-3565" fmla="*/ 8890272 w 9117690"/>
              <a:gd name="connsiteY163-3566" fmla="*/ 3252784 h 5941133"/>
              <a:gd name="connsiteX164-3567" fmla="*/ 8869107 w 9117690"/>
              <a:gd name="connsiteY164-3568" fmla="*/ 3289675 h 5941133"/>
              <a:gd name="connsiteX165-3569" fmla="*/ 8869107 w 9117690"/>
              <a:gd name="connsiteY165-3570" fmla="*/ 3352989 h 5941133"/>
              <a:gd name="connsiteX166-3571" fmla="*/ 8790304 w 9117690"/>
              <a:gd name="connsiteY166-3572" fmla="*/ 3471877 h 5941133"/>
              <a:gd name="connsiteX167-3573" fmla="*/ 8742234 w 9117690"/>
              <a:gd name="connsiteY167-3574" fmla="*/ 3481581 h 5941133"/>
              <a:gd name="connsiteX168-3575" fmla="*/ 8742234 w 9117690"/>
              <a:gd name="connsiteY168-3576" fmla="*/ 3482319 h 5941133"/>
              <a:gd name="connsiteX169-3577" fmla="*/ 8718754 w 9117690"/>
              <a:gd name="connsiteY169-3578" fmla="*/ 3484686 h 5941133"/>
              <a:gd name="connsiteX170-3579" fmla="*/ 8619025 w 9117690"/>
              <a:gd name="connsiteY170-3580" fmla="*/ 3570635 h 5941133"/>
              <a:gd name="connsiteX171-3581" fmla="*/ 8619005 w 9117690"/>
              <a:gd name="connsiteY171-3582" fmla="*/ 3570748 h 5941133"/>
              <a:gd name="connsiteX172-3583" fmla="*/ 8619005 w 9117690"/>
              <a:gd name="connsiteY172-3584" fmla="*/ 4130541 h 5941133"/>
              <a:gd name="connsiteX173-3585" fmla="*/ 8540202 w 9117690"/>
              <a:gd name="connsiteY173-3586" fmla="*/ 4249429 h 5941133"/>
              <a:gd name="connsiteX174-3587" fmla="*/ 8492132 w 9117690"/>
              <a:gd name="connsiteY174-3588" fmla="*/ 4259133 h 5941133"/>
              <a:gd name="connsiteX175-3589" fmla="*/ 8492132 w 9117690"/>
              <a:gd name="connsiteY175-3590" fmla="*/ 4259871 h 5941133"/>
              <a:gd name="connsiteX176-3591" fmla="*/ 8468652 w 9117690"/>
              <a:gd name="connsiteY176-3592" fmla="*/ 4262238 h 5941133"/>
              <a:gd name="connsiteX177-3593" fmla="*/ 8368923 w 9117690"/>
              <a:gd name="connsiteY177-3594" fmla="*/ 4348187 h 5941133"/>
              <a:gd name="connsiteX178-3595" fmla="*/ 8368672 w 9117690"/>
              <a:gd name="connsiteY178-3596" fmla="*/ 4349610 h 5941133"/>
              <a:gd name="connsiteX179-3597" fmla="*/ 8368672 w 9117690"/>
              <a:gd name="connsiteY179-3598" fmla="*/ 4617935 h 5941133"/>
              <a:gd name="connsiteX180-3599" fmla="*/ 8239645 w 9117690"/>
              <a:gd name="connsiteY180-3600" fmla="*/ 4746962 h 5941133"/>
              <a:gd name="connsiteX181-3601" fmla="*/ 8239646 w 9117690"/>
              <a:gd name="connsiteY181-3602" fmla="*/ 4746961 h 5941133"/>
              <a:gd name="connsiteX182-3603" fmla="*/ 8110619 w 9117690"/>
              <a:gd name="connsiteY182-3604" fmla="*/ 4617934 h 5941133"/>
              <a:gd name="connsiteX183-3605" fmla="*/ 8110619 w 9117690"/>
              <a:gd name="connsiteY183-3606" fmla="*/ 4337914 h 5941133"/>
              <a:gd name="connsiteX184-3607" fmla="*/ 8108616 w 9117690"/>
              <a:gd name="connsiteY184-3608" fmla="*/ 4326564 h 5941133"/>
              <a:gd name="connsiteX185-3609" fmla="*/ 8008887 w 9117690"/>
              <a:gd name="connsiteY185-3610" fmla="*/ 4240615 h 5941133"/>
              <a:gd name="connsiteX186-3611" fmla="*/ 7985407 w 9117690"/>
              <a:gd name="connsiteY186-3612" fmla="*/ 4238248 h 5941133"/>
              <a:gd name="connsiteX187-3613" fmla="*/ 7985407 w 9117690"/>
              <a:gd name="connsiteY187-3614" fmla="*/ 4237510 h 5941133"/>
              <a:gd name="connsiteX188-3615" fmla="*/ 7937337 w 9117690"/>
              <a:gd name="connsiteY188-3616" fmla="*/ 4227806 h 5941133"/>
              <a:gd name="connsiteX189-3617" fmla="*/ 7858534 w 9117690"/>
              <a:gd name="connsiteY189-3618" fmla="*/ 4108918 h 5941133"/>
              <a:gd name="connsiteX190-3619" fmla="*/ 7858534 w 9117690"/>
              <a:gd name="connsiteY190-3620" fmla="*/ 4018788 h 5941133"/>
              <a:gd name="connsiteX191-3621" fmla="*/ 7850145 w 9117690"/>
              <a:gd name="connsiteY191-3622" fmla="*/ 3977238 h 5941133"/>
              <a:gd name="connsiteX192-3623" fmla="*/ 7731258 w 9117690"/>
              <a:gd name="connsiteY192-3624" fmla="*/ 3898434 h 5941133"/>
              <a:gd name="connsiteX193-3625" fmla="*/ 7612370 w 9117690"/>
              <a:gd name="connsiteY193-3626" fmla="*/ 3977238 h 5941133"/>
              <a:gd name="connsiteX194-3627" fmla="*/ 7610181 w 9117690"/>
              <a:gd name="connsiteY194-3628" fmla="*/ 3988083 h 5941133"/>
              <a:gd name="connsiteX195-3629" fmla="*/ 7610181 w 9117690"/>
              <a:gd name="connsiteY195-3630" fmla="*/ 4228952 h 5941133"/>
              <a:gd name="connsiteX196-3631" fmla="*/ 7531378 w 9117690"/>
              <a:gd name="connsiteY196-3632" fmla="*/ 4347840 h 5941133"/>
              <a:gd name="connsiteX197-3633" fmla="*/ 7483308 w 9117690"/>
              <a:gd name="connsiteY197-3634" fmla="*/ 4357544 h 5941133"/>
              <a:gd name="connsiteX198-3635" fmla="*/ 7483308 w 9117690"/>
              <a:gd name="connsiteY198-3636" fmla="*/ 4358282 h 5941133"/>
              <a:gd name="connsiteX199-3637" fmla="*/ 7459828 w 9117690"/>
              <a:gd name="connsiteY199-3638" fmla="*/ 4360649 h 5941133"/>
              <a:gd name="connsiteX200-3639" fmla="*/ 7360099 w 9117690"/>
              <a:gd name="connsiteY200-3640" fmla="*/ 4446598 h 5941133"/>
              <a:gd name="connsiteX201-3641" fmla="*/ 7359847 w 9117690"/>
              <a:gd name="connsiteY201-3642" fmla="*/ 4448027 h 5941133"/>
              <a:gd name="connsiteX202-3643" fmla="*/ 7359847 w 9117690"/>
              <a:gd name="connsiteY202-3644" fmla="*/ 4552668 h 5941133"/>
              <a:gd name="connsiteX203-3645" fmla="*/ 7230820 w 9117690"/>
              <a:gd name="connsiteY203-3646" fmla="*/ 4681695 h 5941133"/>
              <a:gd name="connsiteX204-3647" fmla="*/ 7230821 w 9117690"/>
              <a:gd name="connsiteY204-3648" fmla="*/ 4681694 h 5941133"/>
              <a:gd name="connsiteX205-3649" fmla="*/ 7101794 w 9117690"/>
              <a:gd name="connsiteY205-3650" fmla="*/ 4552667 h 5941133"/>
              <a:gd name="connsiteX206-3651" fmla="*/ 7101794 w 9117690"/>
              <a:gd name="connsiteY206-3652" fmla="*/ 2721348 h 5941133"/>
              <a:gd name="connsiteX207-3653" fmla="*/ 7101793 w 9117690"/>
              <a:gd name="connsiteY207-3654" fmla="*/ 4569190 h 5941133"/>
              <a:gd name="connsiteX208-3655" fmla="*/ 7091655 w 9117690"/>
              <a:gd name="connsiteY208-3656" fmla="*/ 4518971 h 5941133"/>
              <a:gd name="connsiteX209-3657" fmla="*/ 6972767 w 9117690"/>
              <a:gd name="connsiteY209-3658" fmla="*/ 4440167 h 5941133"/>
              <a:gd name="connsiteX210-3659" fmla="*/ 6853880 w 9117690"/>
              <a:gd name="connsiteY210-3660" fmla="*/ 4518971 h 5941133"/>
              <a:gd name="connsiteX211-3661" fmla="*/ 6844116 w 9117690"/>
              <a:gd name="connsiteY211-3662" fmla="*/ 4567331 h 5941133"/>
              <a:gd name="connsiteX212-3663" fmla="*/ 6844116 w 9117690"/>
              <a:gd name="connsiteY212-3664" fmla="*/ 5153733 h 5941133"/>
              <a:gd name="connsiteX213-3665" fmla="*/ 6715089 w 9117690"/>
              <a:gd name="connsiteY213-3666" fmla="*/ 5282760 h 5941133"/>
              <a:gd name="connsiteX214-3667" fmla="*/ 6715090 w 9117690"/>
              <a:gd name="connsiteY214-3668" fmla="*/ 5282759 h 5941133"/>
              <a:gd name="connsiteX215-3669" fmla="*/ 6586063 w 9117690"/>
              <a:gd name="connsiteY215-3670" fmla="*/ 5153732 h 5941133"/>
              <a:gd name="connsiteX216-3671" fmla="*/ 6586063 w 9117690"/>
              <a:gd name="connsiteY216-3672" fmla="*/ 2721348 h 5941133"/>
              <a:gd name="connsiteX217-3673" fmla="*/ 6586062 w 9117690"/>
              <a:gd name="connsiteY217-3674" fmla="*/ 4256770 h 5941133"/>
              <a:gd name="connsiteX218-3675" fmla="*/ 6575924 w 9117690"/>
              <a:gd name="connsiteY218-3676" fmla="*/ 4206551 h 5941133"/>
              <a:gd name="connsiteX219-3677" fmla="*/ 6457036 w 9117690"/>
              <a:gd name="connsiteY219-3678" fmla="*/ 4127747 h 5941133"/>
              <a:gd name="connsiteX220-3679" fmla="*/ 6338149 w 9117690"/>
              <a:gd name="connsiteY220-3680" fmla="*/ 4206551 h 5941133"/>
              <a:gd name="connsiteX221-3681" fmla="*/ 6334551 w 9117690"/>
              <a:gd name="connsiteY221-3682" fmla="*/ 4224370 h 5941133"/>
              <a:gd name="connsiteX222-3683" fmla="*/ 6334551 w 9117690"/>
              <a:gd name="connsiteY222-3684" fmla="*/ 4533316 h 5941133"/>
              <a:gd name="connsiteX223-3685" fmla="*/ 6205524 w 9117690"/>
              <a:gd name="connsiteY223-3686" fmla="*/ 4662343 h 5941133"/>
              <a:gd name="connsiteX224-3687" fmla="*/ 6205525 w 9117690"/>
              <a:gd name="connsiteY224-3688" fmla="*/ 4662342 h 5941133"/>
              <a:gd name="connsiteX225-3689" fmla="*/ 6076498 w 9117690"/>
              <a:gd name="connsiteY225-3690" fmla="*/ 4533315 h 5941133"/>
              <a:gd name="connsiteX226-3691" fmla="*/ 6076498 w 9117690"/>
              <a:gd name="connsiteY226-3692" fmla="*/ 4486577 h 5941133"/>
              <a:gd name="connsiteX227-3693" fmla="*/ 6057828 w 9117690"/>
              <a:gd name="connsiteY227-3694" fmla="*/ 4454035 h 5941133"/>
              <a:gd name="connsiteX228-3695" fmla="*/ 5980764 w 9117690"/>
              <a:gd name="connsiteY228-3696" fmla="*/ 4407591 h 5941133"/>
              <a:gd name="connsiteX229-3697" fmla="*/ 5957284 w 9117690"/>
              <a:gd name="connsiteY229-3698" fmla="*/ 4405224 h 5941133"/>
              <a:gd name="connsiteX230-3699" fmla="*/ 5957284 w 9117690"/>
              <a:gd name="connsiteY230-3700" fmla="*/ 4404486 h 5941133"/>
              <a:gd name="connsiteX231-3701" fmla="*/ 5909214 w 9117690"/>
              <a:gd name="connsiteY231-3702" fmla="*/ 4394782 h 5941133"/>
              <a:gd name="connsiteX232-3703" fmla="*/ 5830411 w 9117690"/>
              <a:gd name="connsiteY232-3704" fmla="*/ 4275894 h 5941133"/>
              <a:gd name="connsiteX233-3705" fmla="*/ 5830411 w 9117690"/>
              <a:gd name="connsiteY233-3706" fmla="*/ 4161910 h 5941133"/>
              <a:gd name="connsiteX234-3707" fmla="*/ 5822022 w 9117690"/>
              <a:gd name="connsiteY234-3708" fmla="*/ 4120360 h 5941133"/>
              <a:gd name="connsiteX235-3709" fmla="*/ 5703135 w 9117690"/>
              <a:gd name="connsiteY235-3710" fmla="*/ 4041556 h 5941133"/>
              <a:gd name="connsiteX236-3711" fmla="*/ 5584247 w 9117690"/>
              <a:gd name="connsiteY236-3712" fmla="*/ 4120360 h 5941133"/>
              <a:gd name="connsiteX237-3713" fmla="*/ 5582058 w 9117690"/>
              <a:gd name="connsiteY237-3714" fmla="*/ 4131204 h 5941133"/>
              <a:gd name="connsiteX238-3715" fmla="*/ 5582058 w 9117690"/>
              <a:gd name="connsiteY238-3716" fmla="*/ 4284608 h 5941133"/>
              <a:gd name="connsiteX239-3717" fmla="*/ 5503255 w 9117690"/>
              <a:gd name="connsiteY239-3718" fmla="*/ 4403496 h 5941133"/>
              <a:gd name="connsiteX240-3719" fmla="*/ 5455185 w 9117690"/>
              <a:gd name="connsiteY240-3720" fmla="*/ 4413200 h 5941133"/>
              <a:gd name="connsiteX241-3721" fmla="*/ 5455185 w 9117690"/>
              <a:gd name="connsiteY241-3722" fmla="*/ 4413938 h 5941133"/>
              <a:gd name="connsiteX242-3723" fmla="*/ 5431705 w 9117690"/>
              <a:gd name="connsiteY242-3724" fmla="*/ 4416305 h 5941133"/>
              <a:gd name="connsiteX243-3725" fmla="*/ 5331976 w 9117690"/>
              <a:gd name="connsiteY243-3726" fmla="*/ 4502254 h 5941133"/>
              <a:gd name="connsiteX244-3727" fmla="*/ 5329772 w 9117690"/>
              <a:gd name="connsiteY244-3728" fmla="*/ 4514744 h 5941133"/>
              <a:gd name="connsiteX245-3729" fmla="*/ 5329772 w 9117690"/>
              <a:gd name="connsiteY245-3730" fmla="*/ 4648652 h 5941133"/>
              <a:gd name="connsiteX246-3731" fmla="*/ 5200745 w 9117690"/>
              <a:gd name="connsiteY246-3732" fmla="*/ 4777679 h 5941133"/>
              <a:gd name="connsiteX247-3733" fmla="*/ 5200746 w 9117690"/>
              <a:gd name="connsiteY247-3734" fmla="*/ 4777678 h 5941133"/>
              <a:gd name="connsiteX248-3735" fmla="*/ 5071719 w 9117690"/>
              <a:gd name="connsiteY248-3736" fmla="*/ 4648651 h 5941133"/>
              <a:gd name="connsiteX249-3737" fmla="*/ 5071719 w 9117690"/>
              <a:gd name="connsiteY249-3738" fmla="*/ 4283397 h 5941133"/>
              <a:gd name="connsiteX250-3739" fmla="*/ 5069515 w 9117690"/>
              <a:gd name="connsiteY250-3740" fmla="*/ 4270907 h 5941133"/>
              <a:gd name="connsiteX251-3741" fmla="*/ 4969786 w 9117690"/>
              <a:gd name="connsiteY251-3742" fmla="*/ 4184958 h 5941133"/>
              <a:gd name="connsiteX252-3743" fmla="*/ 4946306 w 9117690"/>
              <a:gd name="connsiteY252-3744" fmla="*/ 4182591 h 5941133"/>
              <a:gd name="connsiteX253-3745" fmla="*/ 4946306 w 9117690"/>
              <a:gd name="connsiteY253-3746" fmla="*/ 4181853 h 5941133"/>
              <a:gd name="connsiteX254-3747" fmla="*/ 4898236 w 9117690"/>
              <a:gd name="connsiteY254-3748" fmla="*/ 4172149 h 5941133"/>
              <a:gd name="connsiteX255-3749" fmla="*/ 4819433 w 9117690"/>
              <a:gd name="connsiteY255-3750" fmla="*/ 4053261 h 5941133"/>
              <a:gd name="connsiteX256-3751" fmla="*/ 4819433 w 9117690"/>
              <a:gd name="connsiteY256-3752" fmla="*/ 3676885 h 5941133"/>
              <a:gd name="connsiteX257-3753" fmla="*/ 4811044 w 9117690"/>
              <a:gd name="connsiteY257-3754" fmla="*/ 3635336 h 5941133"/>
              <a:gd name="connsiteX258-3755" fmla="*/ 4692157 w 9117690"/>
              <a:gd name="connsiteY258-3756" fmla="*/ 3556532 h 5941133"/>
              <a:gd name="connsiteX259-3757" fmla="*/ 4563130 w 9117690"/>
              <a:gd name="connsiteY259-3758" fmla="*/ 3685559 h 5941133"/>
              <a:gd name="connsiteX260-3759" fmla="*/ 4563130 w 9117690"/>
              <a:gd name="connsiteY260-3760" fmla="*/ 2721348 h 5941133"/>
              <a:gd name="connsiteX261-3761" fmla="*/ 4563015 w 9117690"/>
              <a:gd name="connsiteY261-3762" fmla="*/ 2721348 h 5941133"/>
              <a:gd name="connsiteX262-3763" fmla="*/ 4563014 w 9117690"/>
              <a:gd name="connsiteY262-3764" fmla="*/ 3989312 h 5941133"/>
              <a:gd name="connsiteX263-3765" fmla="*/ 4484211 w 9117690"/>
              <a:gd name="connsiteY263-3766" fmla="*/ 4108200 h 5941133"/>
              <a:gd name="connsiteX264-3767" fmla="*/ 4436141 w 9117690"/>
              <a:gd name="connsiteY264-3768" fmla="*/ 4117904 h 5941133"/>
              <a:gd name="connsiteX265-3769" fmla="*/ 4436141 w 9117690"/>
              <a:gd name="connsiteY265-3770" fmla="*/ 4118642 h 5941133"/>
              <a:gd name="connsiteX266-3771" fmla="*/ 4412661 w 9117690"/>
              <a:gd name="connsiteY266-3772" fmla="*/ 4121009 h 5941133"/>
              <a:gd name="connsiteX267-3773" fmla="*/ 4335596 w 9117690"/>
              <a:gd name="connsiteY267-3774" fmla="*/ 4167453 h 5941133"/>
              <a:gd name="connsiteX268-3775" fmla="*/ 4314689 w 9117690"/>
              <a:gd name="connsiteY268-3776" fmla="*/ 4203896 h 5941133"/>
              <a:gd name="connsiteX269-3777" fmla="*/ 4314689 w 9117690"/>
              <a:gd name="connsiteY269-3778" fmla="*/ 4339508 h 5941133"/>
              <a:gd name="connsiteX270-3779" fmla="*/ 4235886 w 9117690"/>
              <a:gd name="connsiteY270-3780" fmla="*/ 4458396 h 5941133"/>
              <a:gd name="connsiteX271-3781" fmla="*/ 4187818 w 9117690"/>
              <a:gd name="connsiteY271-3782" fmla="*/ 4468100 h 5941133"/>
              <a:gd name="connsiteX272-3783" fmla="*/ 4187818 w 9117690"/>
              <a:gd name="connsiteY272-3784" fmla="*/ 4468838 h 5941133"/>
              <a:gd name="connsiteX273-3785" fmla="*/ 4164338 w 9117690"/>
              <a:gd name="connsiteY273-3786" fmla="*/ 4471205 h 5941133"/>
              <a:gd name="connsiteX274-3787" fmla="*/ 4087274 w 9117690"/>
              <a:gd name="connsiteY274-3788" fmla="*/ 4517649 h 5941133"/>
              <a:gd name="connsiteX275-3789" fmla="*/ 4066135 w 9117690"/>
              <a:gd name="connsiteY275-3790" fmla="*/ 4554495 h 5941133"/>
              <a:gd name="connsiteX276-3791" fmla="*/ 4066135 w 9117690"/>
              <a:gd name="connsiteY276-3792" fmla="*/ 4712264 h 5941133"/>
              <a:gd name="connsiteX277-3793" fmla="*/ 3937109 w 9117690"/>
              <a:gd name="connsiteY277-3794" fmla="*/ 4841291 h 5941133"/>
              <a:gd name="connsiteX278-3795" fmla="*/ 3937109 w 9117690"/>
              <a:gd name="connsiteY278-3796" fmla="*/ 4841290 h 5941133"/>
              <a:gd name="connsiteX279-3797" fmla="*/ 3808082 w 9117690"/>
              <a:gd name="connsiteY279-3798" fmla="*/ 4712263 h 5941133"/>
              <a:gd name="connsiteX280-3799" fmla="*/ 3808082 w 9117690"/>
              <a:gd name="connsiteY280-3800" fmla="*/ 4219518 h 5941133"/>
              <a:gd name="connsiteX281-3801" fmla="*/ 3799694 w 9117690"/>
              <a:gd name="connsiteY281-3802" fmla="*/ 4177968 h 5941133"/>
              <a:gd name="connsiteX282-3803" fmla="*/ 3680807 w 9117690"/>
              <a:gd name="connsiteY282-3804" fmla="*/ 4099164 h 5941133"/>
              <a:gd name="connsiteX283-3805" fmla="*/ 3561920 w 9117690"/>
              <a:gd name="connsiteY283-3806" fmla="*/ 4177968 h 5941133"/>
              <a:gd name="connsiteX284-3807" fmla="*/ 3561433 w 9117690"/>
              <a:gd name="connsiteY284-3808" fmla="*/ 4180378 h 5941133"/>
              <a:gd name="connsiteX285-3809" fmla="*/ 3561433 w 9117690"/>
              <a:gd name="connsiteY285-3810" fmla="*/ 4435519 h 5941133"/>
              <a:gd name="connsiteX286-3811" fmla="*/ 3482629 w 9117690"/>
              <a:gd name="connsiteY286-3812" fmla="*/ 4554407 h 5941133"/>
              <a:gd name="connsiteX287-3813" fmla="*/ 3438829 w 9117690"/>
              <a:gd name="connsiteY287-3814" fmla="*/ 4563249 h 5941133"/>
              <a:gd name="connsiteX288-3815" fmla="*/ 3438829 w 9117690"/>
              <a:gd name="connsiteY288-3816" fmla="*/ 4564615 h 5941133"/>
              <a:gd name="connsiteX289-3817" fmla="*/ 3415349 w 9117690"/>
              <a:gd name="connsiteY289-3818" fmla="*/ 4566982 h 5941133"/>
              <a:gd name="connsiteX290-3819" fmla="*/ 3315620 w 9117690"/>
              <a:gd name="connsiteY290-3820" fmla="*/ 4652931 h 5941133"/>
              <a:gd name="connsiteX291-3821" fmla="*/ 3307419 w 9117690"/>
              <a:gd name="connsiteY291-3822" fmla="*/ 4699402 h 5941133"/>
              <a:gd name="connsiteX292-3823" fmla="*/ 3307419 w 9117690"/>
              <a:gd name="connsiteY292-3824" fmla="*/ 5166571 h 5941133"/>
              <a:gd name="connsiteX293-3825" fmla="*/ 3178392 w 9117690"/>
              <a:gd name="connsiteY293-3826" fmla="*/ 5295598 h 5941133"/>
              <a:gd name="connsiteX294-3827" fmla="*/ 3178393 w 9117690"/>
              <a:gd name="connsiteY294-3828" fmla="*/ 5295599 h 5941133"/>
              <a:gd name="connsiteX295-3829" fmla="*/ 3049366 w 9117690"/>
              <a:gd name="connsiteY295-3830" fmla="*/ 5166572 h 5941133"/>
              <a:gd name="connsiteX296-3831" fmla="*/ 3049366 w 9117690"/>
              <a:gd name="connsiteY296-3832" fmla="*/ 4514427 h 5941133"/>
              <a:gd name="connsiteX297-3833" fmla="*/ 3033349 w 9117690"/>
              <a:gd name="connsiteY297-3834" fmla="*/ 4488028 h 5941133"/>
              <a:gd name="connsiteX298-3835" fmla="*/ 2933786 w 9117690"/>
              <a:gd name="connsiteY298-3836" fmla="*/ 4441074 h 5941133"/>
              <a:gd name="connsiteX299-3837" fmla="*/ 2814899 w 9117690"/>
              <a:gd name="connsiteY299-3838" fmla="*/ 4519878 h 5941133"/>
              <a:gd name="connsiteX300-3839" fmla="*/ 2812443 w 9117690"/>
              <a:gd name="connsiteY300-3840" fmla="*/ 4532038 h 5941133"/>
              <a:gd name="connsiteX301-3841" fmla="*/ 2812443 w 9117690"/>
              <a:gd name="connsiteY301-3842" fmla="*/ 5039760 h 5941133"/>
              <a:gd name="connsiteX302-3843" fmla="*/ 2683416 w 9117690"/>
              <a:gd name="connsiteY302-3844" fmla="*/ 5168787 h 5941133"/>
              <a:gd name="connsiteX303-3845" fmla="*/ 2683417 w 9117690"/>
              <a:gd name="connsiteY303-3846" fmla="*/ 5168786 h 5941133"/>
              <a:gd name="connsiteX304-3847" fmla="*/ 2554391 w 9117690"/>
              <a:gd name="connsiteY304-3848" fmla="*/ 5039759 h 5941133"/>
              <a:gd name="connsiteX305-3849" fmla="*/ 2554391 w 9117690"/>
              <a:gd name="connsiteY305-3850" fmla="*/ 2721348 h 5941133"/>
              <a:gd name="connsiteX306-3851" fmla="*/ 2554390 w 9117690"/>
              <a:gd name="connsiteY306-3852" fmla="*/ 2721348 h 5941133"/>
              <a:gd name="connsiteX307-3853" fmla="*/ 2554389 w 9117690"/>
              <a:gd name="connsiteY307-3854" fmla="*/ 5014630 h 5941133"/>
              <a:gd name="connsiteX308-3855" fmla="*/ 2544250 w 9117690"/>
              <a:gd name="connsiteY308-3856" fmla="*/ 4964412 h 5941133"/>
              <a:gd name="connsiteX309-3857" fmla="*/ 2425363 w 9117690"/>
              <a:gd name="connsiteY309-3858" fmla="*/ 4885608 h 5941133"/>
              <a:gd name="connsiteX310-3859" fmla="*/ 2296336 w 9117690"/>
              <a:gd name="connsiteY310-3860" fmla="*/ 5014635 h 5941133"/>
              <a:gd name="connsiteX311-3861" fmla="*/ 2296336 w 9117690"/>
              <a:gd name="connsiteY311-3862" fmla="*/ 5812106 h 5941133"/>
              <a:gd name="connsiteX312-3863" fmla="*/ 2167309 w 9117690"/>
              <a:gd name="connsiteY312-3864" fmla="*/ 5941133 h 5941133"/>
              <a:gd name="connsiteX313-3865" fmla="*/ 2167310 w 9117690"/>
              <a:gd name="connsiteY313-3866" fmla="*/ 5941132 h 5941133"/>
              <a:gd name="connsiteX314-3867" fmla="*/ 2038282 w 9117690"/>
              <a:gd name="connsiteY314-3868" fmla="*/ 5812105 h 5941133"/>
              <a:gd name="connsiteX315-3869" fmla="*/ 2038282 w 9117690"/>
              <a:gd name="connsiteY315-3870" fmla="*/ 3090757 h 5941133"/>
              <a:gd name="connsiteX316-3871" fmla="*/ 2167310 w 9117690"/>
              <a:gd name="connsiteY316-3872" fmla="*/ 3219784 h 5941133"/>
              <a:gd name="connsiteX317-3873" fmla="*/ 2167309 w 9117690"/>
              <a:gd name="connsiteY317-3874" fmla="*/ 3219785 h 5941133"/>
              <a:gd name="connsiteX318-3875" fmla="*/ 2296336 w 9117690"/>
              <a:gd name="connsiteY318-3876" fmla="*/ 3090758 h 5941133"/>
              <a:gd name="connsiteX319-3877" fmla="*/ 2296336 w 9117690"/>
              <a:gd name="connsiteY319-3878" fmla="*/ 2293287 h 5941133"/>
              <a:gd name="connsiteX320-3879" fmla="*/ 2425363 w 9117690"/>
              <a:gd name="connsiteY320-3880" fmla="*/ 2164260 h 5941133"/>
              <a:gd name="connsiteX321-3881" fmla="*/ 2544250 w 9117690"/>
              <a:gd name="connsiteY321-3882" fmla="*/ 2243064 h 5941133"/>
              <a:gd name="connsiteX322-3883" fmla="*/ 2554389 w 9117690"/>
              <a:gd name="connsiteY322-3884" fmla="*/ 2293282 h 5941133"/>
              <a:gd name="connsiteX323-3885" fmla="*/ 0 w 9117690"/>
              <a:gd name="connsiteY323-3886" fmla="*/ 0 h 5941133"/>
              <a:gd name="connsiteX324-3887" fmla="*/ 1 w 9117690"/>
              <a:gd name="connsiteY324-3888" fmla="*/ 0 h 5941133"/>
              <a:gd name="connsiteX325-3889" fmla="*/ 1 w 9117690"/>
              <a:gd name="connsiteY325-3890" fmla="*/ 2022823 h 5941133"/>
              <a:gd name="connsiteX326-3891" fmla="*/ 129028 w 9117690"/>
              <a:gd name="connsiteY326-3892" fmla="*/ 2151850 h 5941133"/>
              <a:gd name="connsiteX327-3893" fmla="*/ 129027 w 9117690"/>
              <a:gd name="connsiteY327-3894" fmla="*/ 2151851 h 5941133"/>
              <a:gd name="connsiteX328-3895" fmla="*/ 258054 w 9117690"/>
              <a:gd name="connsiteY328-3896" fmla="*/ 2022824 h 5941133"/>
              <a:gd name="connsiteX329-3897" fmla="*/ 258054 w 9117690"/>
              <a:gd name="connsiteY329-3898" fmla="*/ 1933906 h 5941133"/>
              <a:gd name="connsiteX330-3899" fmla="*/ 261652 w 9117690"/>
              <a:gd name="connsiteY330-3900" fmla="*/ 1916087 h 5941133"/>
              <a:gd name="connsiteX331-3901" fmla="*/ 380539 w 9117690"/>
              <a:gd name="connsiteY331-3902" fmla="*/ 1837283 h 5941133"/>
              <a:gd name="connsiteX332-3903" fmla="*/ 499427 w 9117690"/>
              <a:gd name="connsiteY332-3904" fmla="*/ 1916087 h 5941133"/>
              <a:gd name="connsiteX333-3905" fmla="*/ 509565 w 9117690"/>
              <a:gd name="connsiteY333-3906" fmla="*/ 1966306 h 5941133"/>
              <a:gd name="connsiteX334-3907" fmla="*/ 509566 w 9117690"/>
              <a:gd name="connsiteY334-3908" fmla="*/ 2560326 h 5941133"/>
              <a:gd name="connsiteX335-3909" fmla="*/ 638593 w 9117690"/>
              <a:gd name="connsiteY335-3910" fmla="*/ 2689353 h 5941133"/>
              <a:gd name="connsiteX336-3911" fmla="*/ 638592 w 9117690"/>
              <a:gd name="connsiteY336-3912" fmla="*/ 2689354 h 5941133"/>
              <a:gd name="connsiteX337-3913" fmla="*/ 767619 w 9117690"/>
              <a:gd name="connsiteY337-3914" fmla="*/ 2560327 h 5941133"/>
              <a:gd name="connsiteX338-3915" fmla="*/ 767619 w 9117690"/>
              <a:gd name="connsiteY338-3916" fmla="*/ 2474988 h 5941133"/>
              <a:gd name="connsiteX339-3917" fmla="*/ 777383 w 9117690"/>
              <a:gd name="connsiteY339-3918" fmla="*/ 2426627 h 5941133"/>
              <a:gd name="connsiteX340-3919" fmla="*/ 896270 w 9117690"/>
              <a:gd name="connsiteY340-3920" fmla="*/ 2347823 h 5941133"/>
              <a:gd name="connsiteX341-3921" fmla="*/ 1015158 w 9117690"/>
              <a:gd name="connsiteY341-3922" fmla="*/ 2426627 h 5941133"/>
              <a:gd name="connsiteX342-3923" fmla="*/ 1025296 w 9117690"/>
              <a:gd name="connsiteY342-3924" fmla="*/ 2476846 h 5941133"/>
              <a:gd name="connsiteX343-3925" fmla="*/ 1025297 w 9117690"/>
              <a:gd name="connsiteY343-3926" fmla="*/ 2460323 h 5941133"/>
              <a:gd name="connsiteX344-3927" fmla="*/ 1154325 w 9117690"/>
              <a:gd name="connsiteY344-3928" fmla="*/ 2589350 h 5941133"/>
              <a:gd name="connsiteX345-3929" fmla="*/ 1154325 w 9117690"/>
              <a:gd name="connsiteY345-3930" fmla="*/ 2589351 h 5941133"/>
              <a:gd name="connsiteX346-3931" fmla="*/ 1283351 w 9117690"/>
              <a:gd name="connsiteY346-3932" fmla="*/ 2460324 h 5941133"/>
              <a:gd name="connsiteX347-3933" fmla="*/ 1283351 w 9117690"/>
              <a:gd name="connsiteY347-3934" fmla="*/ 2199627 h 5941133"/>
              <a:gd name="connsiteX348-3935" fmla="*/ 1284065 w 9117690"/>
              <a:gd name="connsiteY348-3936" fmla="*/ 2196094 h 5941133"/>
              <a:gd name="connsiteX349-3937" fmla="*/ 1402953 w 9117690"/>
              <a:gd name="connsiteY349-3938" fmla="*/ 2117290 h 5941133"/>
              <a:gd name="connsiteX350-3939" fmla="*/ 1521839 w 9117690"/>
              <a:gd name="connsiteY350-3940" fmla="*/ 2196094 h 5941133"/>
              <a:gd name="connsiteX351-3941" fmla="*/ 1522552 w 9117690"/>
              <a:gd name="connsiteY351-3942" fmla="*/ 2199625 h 5941133"/>
              <a:gd name="connsiteX352-3943" fmla="*/ 1522552 w 9117690"/>
              <a:gd name="connsiteY352-3944" fmla="*/ 2372515 h 5941133"/>
              <a:gd name="connsiteX353-3945" fmla="*/ 1651578 w 9117690"/>
              <a:gd name="connsiteY353-3946" fmla="*/ 2501542 h 5941133"/>
              <a:gd name="connsiteX354-3947" fmla="*/ 1651577 w 9117690"/>
              <a:gd name="connsiteY354-3948" fmla="*/ 2501543 h 5941133"/>
              <a:gd name="connsiteX355-3949" fmla="*/ 1780604 w 9117690"/>
              <a:gd name="connsiteY355-3950" fmla="*/ 2372516 h 5941133"/>
              <a:gd name="connsiteX356-3951" fmla="*/ 1780604 w 9117690"/>
              <a:gd name="connsiteY356-3952" fmla="*/ 2041714 h 5941133"/>
              <a:gd name="connsiteX357-3953" fmla="*/ 1790368 w 9117690"/>
              <a:gd name="connsiteY357-3954" fmla="*/ 1993354 h 5941133"/>
              <a:gd name="connsiteX358-3955" fmla="*/ 1909255 w 9117690"/>
              <a:gd name="connsiteY358-3956" fmla="*/ 1914550 h 5941133"/>
              <a:gd name="connsiteX359-3957" fmla="*/ 2028143 w 9117690"/>
              <a:gd name="connsiteY359-3958" fmla="*/ 1993354 h 5941133"/>
              <a:gd name="connsiteX360-3959" fmla="*/ 2038281 w 9117690"/>
              <a:gd name="connsiteY360-3960" fmla="*/ 2043573 h 5941133"/>
              <a:gd name="connsiteX361-3961" fmla="*/ 2038282 w 9117690"/>
              <a:gd name="connsiteY361-3962" fmla="*/ 2721348 h 5941133"/>
              <a:gd name="connsiteX362-3963" fmla="*/ 2038281 w 9117690"/>
              <a:gd name="connsiteY362-3964" fmla="*/ 4764921 h 5941133"/>
              <a:gd name="connsiteX363-3965" fmla="*/ 2028143 w 9117690"/>
              <a:gd name="connsiteY363-3966" fmla="*/ 4714702 h 5941133"/>
              <a:gd name="connsiteX364-3967" fmla="*/ 1909255 w 9117690"/>
              <a:gd name="connsiteY364-3968" fmla="*/ 4635898 h 5941133"/>
              <a:gd name="connsiteX365-3969" fmla="*/ 1790368 w 9117690"/>
              <a:gd name="connsiteY365-3970" fmla="*/ 4714702 h 5941133"/>
              <a:gd name="connsiteX366-3971" fmla="*/ 1780604 w 9117690"/>
              <a:gd name="connsiteY366-3972" fmla="*/ 4763062 h 5941133"/>
              <a:gd name="connsiteX367-3973" fmla="*/ 1780604 w 9117690"/>
              <a:gd name="connsiteY367-3974" fmla="*/ 5093864 h 5941133"/>
              <a:gd name="connsiteX368-3975" fmla="*/ 1651577 w 9117690"/>
              <a:gd name="connsiteY368-3976" fmla="*/ 5222891 h 5941133"/>
              <a:gd name="connsiteX369-3977" fmla="*/ 1651578 w 9117690"/>
              <a:gd name="connsiteY369-3978" fmla="*/ 5222890 h 5941133"/>
              <a:gd name="connsiteX370-3979" fmla="*/ 1522552 w 9117690"/>
              <a:gd name="connsiteY370-3980" fmla="*/ 5093863 h 5941133"/>
              <a:gd name="connsiteX371-3981" fmla="*/ 1522552 w 9117690"/>
              <a:gd name="connsiteY371-3982" fmla="*/ 4920973 h 5941133"/>
              <a:gd name="connsiteX372-3983" fmla="*/ 1521839 w 9117690"/>
              <a:gd name="connsiteY372-3984" fmla="*/ 4917442 h 5941133"/>
              <a:gd name="connsiteX373-3985" fmla="*/ 1402953 w 9117690"/>
              <a:gd name="connsiteY373-3986" fmla="*/ 4838638 h 5941133"/>
              <a:gd name="connsiteX374-3987" fmla="*/ 1284065 w 9117690"/>
              <a:gd name="connsiteY374-3988" fmla="*/ 4917442 h 5941133"/>
              <a:gd name="connsiteX375-3989" fmla="*/ 1283351 w 9117690"/>
              <a:gd name="connsiteY375-3990" fmla="*/ 4920975 h 5941133"/>
              <a:gd name="connsiteX376-3991" fmla="*/ 1283351 w 9117690"/>
              <a:gd name="connsiteY376-3992" fmla="*/ 5181672 h 5941133"/>
              <a:gd name="connsiteX377-3993" fmla="*/ 1154325 w 9117690"/>
              <a:gd name="connsiteY377-3994" fmla="*/ 5310699 h 5941133"/>
              <a:gd name="connsiteX378-3995" fmla="*/ 1154325 w 9117690"/>
              <a:gd name="connsiteY378-3996" fmla="*/ 5310698 h 5941133"/>
              <a:gd name="connsiteX379-3997" fmla="*/ 1025297 w 9117690"/>
              <a:gd name="connsiteY379-3998" fmla="*/ 5181671 h 5941133"/>
              <a:gd name="connsiteX380-3999" fmla="*/ 1025297 w 9117690"/>
              <a:gd name="connsiteY380-4000" fmla="*/ 2721348 h 5941133"/>
              <a:gd name="connsiteX381-4001" fmla="*/ 1025296 w 9117690"/>
              <a:gd name="connsiteY381-4002" fmla="*/ 5198194 h 5941133"/>
              <a:gd name="connsiteX382-4003" fmla="*/ 1015158 w 9117690"/>
              <a:gd name="connsiteY382-4004" fmla="*/ 5147975 h 5941133"/>
              <a:gd name="connsiteX383-4005" fmla="*/ 896270 w 9117690"/>
              <a:gd name="connsiteY383-4006" fmla="*/ 5069171 h 5941133"/>
              <a:gd name="connsiteX384-4007" fmla="*/ 777383 w 9117690"/>
              <a:gd name="connsiteY384-4008" fmla="*/ 5147975 h 5941133"/>
              <a:gd name="connsiteX385-4009" fmla="*/ 767619 w 9117690"/>
              <a:gd name="connsiteY385-4010" fmla="*/ 5196336 h 5941133"/>
              <a:gd name="connsiteX386-4011" fmla="*/ 767619 w 9117690"/>
              <a:gd name="connsiteY386-4012" fmla="*/ 5281675 h 5941133"/>
              <a:gd name="connsiteX387-4013" fmla="*/ 638592 w 9117690"/>
              <a:gd name="connsiteY387-4014" fmla="*/ 5410702 h 5941133"/>
              <a:gd name="connsiteX388-4015" fmla="*/ 638593 w 9117690"/>
              <a:gd name="connsiteY388-4016" fmla="*/ 5410701 h 5941133"/>
              <a:gd name="connsiteX389-4017" fmla="*/ 509566 w 9117690"/>
              <a:gd name="connsiteY389-4018" fmla="*/ 5281674 h 5941133"/>
              <a:gd name="connsiteX390-4019" fmla="*/ 509566 w 9117690"/>
              <a:gd name="connsiteY390-4020" fmla="*/ 2721348 h 5941133"/>
              <a:gd name="connsiteX391-4021" fmla="*/ 509565 w 9117690"/>
              <a:gd name="connsiteY391-4022" fmla="*/ 4687654 h 5941133"/>
              <a:gd name="connsiteX392-4023" fmla="*/ 499427 w 9117690"/>
              <a:gd name="connsiteY392-4024" fmla="*/ 4637435 h 5941133"/>
              <a:gd name="connsiteX393-4025" fmla="*/ 380539 w 9117690"/>
              <a:gd name="connsiteY393-4026" fmla="*/ 4558631 h 5941133"/>
              <a:gd name="connsiteX394-4027" fmla="*/ 261652 w 9117690"/>
              <a:gd name="connsiteY394-4028" fmla="*/ 4637435 h 5941133"/>
              <a:gd name="connsiteX395-4029" fmla="*/ 258054 w 9117690"/>
              <a:gd name="connsiteY395-4030" fmla="*/ 4655254 h 5941133"/>
              <a:gd name="connsiteX396-4031" fmla="*/ 258054 w 9117690"/>
              <a:gd name="connsiteY396-4032" fmla="*/ 4744172 h 5941133"/>
              <a:gd name="connsiteX397-4033" fmla="*/ 129027 w 9117690"/>
              <a:gd name="connsiteY397-4034" fmla="*/ 4873199 h 5941133"/>
              <a:gd name="connsiteX398-4035" fmla="*/ 129028 w 9117690"/>
              <a:gd name="connsiteY398-4036" fmla="*/ 4873198 h 5941133"/>
              <a:gd name="connsiteX399-4037" fmla="*/ 1 w 9117690"/>
              <a:gd name="connsiteY399-4038" fmla="*/ 4744171 h 5941133"/>
              <a:gd name="connsiteX400-4039" fmla="*/ 1 w 9117690"/>
              <a:gd name="connsiteY400-4040" fmla="*/ 2721348 h 5941133"/>
              <a:gd name="connsiteX401-4041" fmla="*/ 0 w 9117690"/>
              <a:gd name="connsiteY401-4042" fmla="*/ 2721348 h 5941133"/>
              <a:gd name="connsiteX402-4043" fmla="*/ 0 w 9117690"/>
              <a:gd name="connsiteY402-4044" fmla="*/ 0 h 5941133"/>
              <a:gd name="connsiteX0-4045" fmla="*/ 3416214 w 9117690"/>
              <a:gd name="connsiteY0-4046" fmla="*/ 4559601 h 5941133"/>
              <a:gd name="connsiteX1-4047" fmla="*/ 3418663 w 9117690"/>
              <a:gd name="connsiteY1-4048" fmla="*/ 4560435 h 5941133"/>
              <a:gd name="connsiteX2-4049" fmla="*/ 3419057 w 9117690"/>
              <a:gd name="connsiteY2-4050" fmla="*/ 4560469 h 5941133"/>
              <a:gd name="connsiteX3-4051" fmla="*/ 3416214 w 9117690"/>
              <a:gd name="connsiteY3-4052" fmla="*/ 4559601 h 5941133"/>
              <a:gd name="connsiteX4-4053" fmla="*/ 3416214 w 9117690"/>
              <a:gd name="connsiteY4-4054" fmla="*/ 1838253 h 5941133"/>
              <a:gd name="connsiteX5-4055" fmla="*/ 3419057 w 9117690"/>
              <a:gd name="connsiteY5-4056" fmla="*/ 1839121 h 5941133"/>
              <a:gd name="connsiteX6-4057" fmla="*/ 3418663 w 9117690"/>
              <a:gd name="connsiteY6-4058" fmla="*/ 1839087 h 5941133"/>
              <a:gd name="connsiteX7-4059" fmla="*/ 3416214 w 9117690"/>
              <a:gd name="connsiteY7-4060" fmla="*/ 1838253 h 5941133"/>
              <a:gd name="connsiteX8-4061" fmla="*/ 2554389 w 9117690"/>
              <a:gd name="connsiteY8-4062" fmla="*/ 2293282 h 5941133"/>
              <a:gd name="connsiteX9-4063" fmla="*/ 2554391 w 9117690"/>
              <a:gd name="connsiteY9-4064" fmla="*/ 2318411 h 5941133"/>
              <a:gd name="connsiteX10-4065" fmla="*/ 2683417 w 9117690"/>
              <a:gd name="connsiteY10-4066" fmla="*/ 2447438 h 5941133"/>
              <a:gd name="connsiteX11-4067" fmla="*/ 2683416 w 9117690"/>
              <a:gd name="connsiteY11-4068" fmla="*/ 2447439 h 5941133"/>
              <a:gd name="connsiteX12-4069" fmla="*/ 2812443 w 9117690"/>
              <a:gd name="connsiteY12-4070" fmla="*/ 2318412 h 5941133"/>
              <a:gd name="connsiteX13-4071" fmla="*/ 2812443 w 9117690"/>
              <a:gd name="connsiteY13-4072" fmla="*/ 1810690 h 5941133"/>
              <a:gd name="connsiteX14-4073" fmla="*/ 2814899 w 9117690"/>
              <a:gd name="connsiteY14-4074" fmla="*/ 1798530 h 5941133"/>
              <a:gd name="connsiteX15-4075" fmla="*/ 2933786 w 9117690"/>
              <a:gd name="connsiteY15-4076" fmla="*/ 1719726 h 5941133"/>
              <a:gd name="connsiteX16-4077" fmla="*/ 3033349 w 9117690"/>
              <a:gd name="connsiteY16-4078" fmla="*/ 1766680 h 5941133"/>
              <a:gd name="connsiteX17-4079" fmla="*/ 3049366 w 9117690"/>
              <a:gd name="connsiteY17-4080" fmla="*/ 1793079 h 5941133"/>
              <a:gd name="connsiteX18-4081" fmla="*/ 3049366 w 9117690"/>
              <a:gd name="connsiteY18-4082" fmla="*/ 2445224 h 5941133"/>
              <a:gd name="connsiteX19-4083" fmla="*/ 3178393 w 9117690"/>
              <a:gd name="connsiteY19-4084" fmla="*/ 2574251 h 5941133"/>
              <a:gd name="connsiteX20-4085" fmla="*/ 3178392 w 9117690"/>
              <a:gd name="connsiteY20-4086" fmla="*/ 2574250 h 5941133"/>
              <a:gd name="connsiteX21-4087" fmla="*/ 3307419 w 9117690"/>
              <a:gd name="connsiteY21-4088" fmla="*/ 2445223 h 5941133"/>
              <a:gd name="connsiteX22-4089" fmla="*/ 3307419 w 9117690"/>
              <a:gd name="connsiteY22-4090" fmla="*/ 1978054 h 5941133"/>
              <a:gd name="connsiteX23-4091" fmla="*/ 3315620 w 9117690"/>
              <a:gd name="connsiteY23-4092" fmla="*/ 1931583 h 5941133"/>
              <a:gd name="connsiteX24-4093" fmla="*/ 3415349 w 9117690"/>
              <a:gd name="connsiteY24-4094" fmla="*/ 1845634 h 5941133"/>
              <a:gd name="connsiteX25-4095" fmla="*/ 3438829 w 9117690"/>
              <a:gd name="connsiteY25-4096" fmla="*/ 1843267 h 5941133"/>
              <a:gd name="connsiteX26-4097" fmla="*/ 3438829 w 9117690"/>
              <a:gd name="connsiteY26-4098" fmla="*/ 1841901 h 5941133"/>
              <a:gd name="connsiteX27-4099" fmla="*/ 3482629 w 9117690"/>
              <a:gd name="connsiteY27-4100" fmla="*/ 1833059 h 5941133"/>
              <a:gd name="connsiteX28-4101" fmla="*/ 3561433 w 9117690"/>
              <a:gd name="connsiteY28-4102" fmla="*/ 1714171 h 5941133"/>
              <a:gd name="connsiteX29-4103" fmla="*/ 3561433 w 9117690"/>
              <a:gd name="connsiteY29-4104" fmla="*/ 1459030 h 5941133"/>
              <a:gd name="connsiteX30-4105" fmla="*/ 3561920 w 9117690"/>
              <a:gd name="connsiteY30-4106" fmla="*/ 1456620 h 5941133"/>
              <a:gd name="connsiteX31-4107" fmla="*/ 3680807 w 9117690"/>
              <a:gd name="connsiteY31-4108" fmla="*/ 1377816 h 5941133"/>
              <a:gd name="connsiteX32-4109" fmla="*/ 3799694 w 9117690"/>
              <a:gd name="connsiteY32-4110" fmla="*/ 1456620 h 5941133"/>
              <a:gd name="connsiteX33-4111" fmla="*/ 3808082 w 9117690"/>
              <a:gd name="connsiteY33-4112" fmla="*/ 1498170 h 5941133"/>
              <a:gd name="connsiteX34-4113" fmla="*/ 3808082 w 9117690"/>
              <a:gd name="connsiteY34-4114" fmla="*/ 1990915 h 5941133"/>
              <a:gd name="connsiteX35-4115" fmla="*/ 3937109 w 9117690"/>
              <a:gd name="connsiteY35-4116" fmla="*/ 2119942 h 5941133"/>
              <a:gd name="connsiteX36-4117" fmla="*/ 3937109 w 9117690"/>
              <a:gd name="connsiteY36-4118" fmla="*/ 2119943 h 5941133"/>
              <a:gd name="connsiteX37-4119" fmla="*/ 4066135 w 9117690"/>
              <a:gd name="connsiteY37-4120" fmla="*/ 1990916 h 5941133"/>
              <a:gd name="connsiteX38-4121" fmla="*/ 4066135 w 9117690"/>
              <a:gd name="connsiteY38-4122" fmla="*/ 1833147 h 5941133"/>
              <a:gd name="connsiteX39-4123" fmla="*/ 4087274 w 9117690"/>
              <a:gd name="connsiteY39-4124" fmla="*/ 1796301 h 5941133"/>
              <a:gd name="connsiteX40-4125" fmla="*/ 4164338 w 9117690"/>
              <a:gd name="connsiteY40-4126" fmla="*/ 1749857 h 5941133"/>
              <a:gd name="connsiteX41-4127" fmla="*/ 4187818 w 9117690"/>
              <a:gd name="connsiteY41-4128" fmla="*/ 1747490 h 5941133"/>
              <a:gd name="connsiteX42-4129" fmla="*/ 4187818 w 9117690"/>
              <a:gd name="connsiteY42-4130" fmla="*/ 1746752 h 5941133"/>
              <a:gd name="connsiteX43-4131" fmla="*/ 4235886 w 9117690"/>
              <a:gd name="connsiteY43-4132" fmla="*/ 1737048 h 5941133"/>
              <a:gd name="connsiteX44-4133" fmla="*/ 4314689 w 9117690"/>
              <a:gd name="connsiteY44-4134" fmla="*/ 1618160 h 5941133"/>
              <a:gd name="connsiteX45-4135" fmla="*/ 4314689 w 9117690"/>
              <a:gd name="connsiteY45-4136" fmla="*/ 1482548 h 5941133"/>
              <a:gd name="connsiteX46-4137" fmla="*/ 4335596 w 9117690"/>
              <a:gd name="connsiteY46-4138" fmla="*/ 1446105 h 5941133"/>
              <a:gd name="connsiteX47-4139" fmla="*/ 4412661 w 9117690"/>
              <a:gd name="connsiteY47-4140" fmla="*/ 1399661 h 5941133"/>
              <a:gd name="connsiteX48-4141" fmla="*/ 4436141 w 9117690"/>
              <a:gd name="connsiteY48-4142" fmla="*/ 1397294 h 5941133"/>
              <a:gd name="connsiteX49-4143" fmla="*/ 4436141 w 9117690"/>
              <a:gd name="connsiteY49-4144" fmla="*/ 1396556 h 5941133"/>
              <a:gd name="connsiteX50-4145" fmla="*/ 4484211 w 9117690"/>
              <a:gd name="connsiteY50-4146" fmla="*/ 1386852 h 5941133"/>
              <a:gd name="connsiteX51-4147" fmla="*/ 4563014 w 9117690"/>
              <a:gd name="connsiteY51-4148" fmla="*/ 1267964 h 5941133"/>
              <a:gd name="connsiteX52-4149" fmla="*/ 4563015 w 9117690"/>
              <a:gd name="connsiteY52-4150" fmla="*/ 0 h 5941133"/>
              <a:gd name="connsiteX53-4151" fmla="*/ 4563130 w 9117690"/>
              <a:gd name="connsiteY53-4152" fmla="*/ 964211 h 5941133"/>
              <a:gd name="connsiteX54-4153" fmla="*/ 4692157 w 9117690"/>
              <a:gd name="connsiteY54-4154" fmla="*/ 835184 h 5941133"/>
              <a:gd name="connsiteX55-4155" fmla="*/ 4811044 w 9117690"/>
              <a:gd name="connsiteY55-4156" fmla="*/ 913988 h 5941133"/>
              <a:gd name="connsiteX56-4157" fmla="*/ 4819433 w 9117690"/>
              <a:gd name="connsiteY56-4158" fmla="*/ 955537 h 5941133"/>
              <a:gd name="connsiteX57-4159" fmla="*/ 4819433 w 9117690"/>
              <a:gd name="connsiteY57-4160" fmla="*/ 1331913 h 5941133"/>
              <a:gd name="connsiteX58-4161" fmla="*/ 4898236 w 9117690"/>
              <a:gd name="connsiteY58-4162" fmla="*/ 1450801 h 5941133"/>
              <a:gd name="connsiteX59-4163" fmla="*/ 4946306 w 9117690"/>
              <a:gd name="connsiteY59-4164" fmla="*/ 1460505 h 5941133"/>
              <a:gd name="connsiteX60-4165" fmla="*/ 4946306 w 9117690"/>
              <a:gd name="connsiteY60-4166" fmla="*/ 1461243 h 5941133"/>
              <a:gd name="connsiteX61-4167" fmla="*/ 4969786 w 9117690"/>
              <a:gd name="connsiteY61-4168" fmla="*/ 1463610 h 5941133"/>
              <a:gd name="connsiteX62-4169" fmla="*/ 5069515 w 9117690"/>
              <a:gd name="connsiteY62-4170" fmla="*/ 1549559 h 5941133"/>
              <a:gd name="connsiteX63-4171" fmla="*/ 5071719 w 9117690"/>
              <a:gd name="connsiteY63-4172" fmla="*/ 1562049 h 5941133"/>
              <a:gd name="connsiteX64-4173" fmla="*/ 5071719 w 9117690"/>
              <a:gd name="connsiteY64-4174" fmla="*/ 1927303 h 5941133"/>
              <a:gd name="connsiteX65-4175" fmla="*/ 5200746 w 9117690"/>
              <a:gd name="connsiteY65-4176" fmla="*/ 2056330 h 5941133"/>
              <a:gd name="connsiteX66-4177" fmla="*/ 5200745 w 9117690"/>
              <a:gd name="connsiteY66-4178" fmla="*/ 2056331 h 5941133"/>
              <a:gd name="connsiteX67-4179" fmla="*/ 5329772 w 9117690"/>
              <a:gd name="connsiteY67-4180" fmla="*/ 1927304 h 5941133"/>
              <a:gd name="connsiteX68-4181" fmla="*/ 5329772 w 9117690"/>
              <a:gd name="connsiteY68-4182" fmla="*/ 1793396 h 5941133"/>
              <a:gd name="connsiteX69-4183" fmla="*/ 5331976 w 9117690"/>
              <a:gd name="connsiteY69-4184" fmla="*/ 1780906 h 5941133"/>
              <a:gd name="connsiteX70-4185" fmla="*/ 5431705 w 9117690"/>
              <a:gd name="connsiteY70-4186" fmla="*/ 1694957 h 5941133"/>
              <a:gd name="connsiteX71-4187" fmla="*/ 5455185 w 9117690"/>
              <a:gd name="connsiteY71-4188" fmla="*/ 1692590 h 5941133"/>
              <a:gd name="connsiteX72-4189" fmla="*/ 5455185 w 9117690"/>
              <a:gd name="connsiteY72-4190" fmla="*/ 1691852 h 5941133"/>
              <a:gd name="connsiteX73-4191" fmla="*/ 5503255 w 9117690"/>
              <a:gd name="connsiteY73-4192" fmla="*/ 1682148 h 5941133"/>
              <a:gd name="connsiteX74-4193" fmla="*/ 5582058 w 9117690"/>
              <a:gd name="connsiteY74-4194" fmla="*/ 1563260 h 5941133"/>
              <a:gd name="connsiteX75-4195" fmla="*/ 5582058 w 9117690"/>
              <a:gd name="connsiteY75-4196" fmla="*/ 1409856 h 5941133"/>
              <a:gd name="connsiteX76-4197" fmla="*/ 5584247 w 9117690"/>
              <a:gd name="connsiteY76-4198" fmla="*/ 1399012 h 5941133"/>
              <a:gd name="connsiteX77-4199" fmla="*/ 5703135 w 9117690"/>
              <a:gd name="connsiteY77-4200" fmla="*/ 1320208 h 5941133"/>
              <a:gd name="connsiteX78-4201" fmla="*/ 5822022 w 9117690"/>
              <a:gd name="connsiteY78-4202" fmla="*/ 1399012 h 5941133"/>
              <a:gd name="connsiteX79-4203" fmla="*/ 5830411 w 9117690"/>
              <a:gd name="connsiteY79-4204" fmla="*/ 1440562 h 5941133"/>
              <a:gd name="connsiteX80-4205" fmla="*/ 5830411 w 9117690"/>
              <a:gd name="connsiteY80-4206" fmla="*/ 1554546 h 5941133"/>
              <a:gd name="connsiteX81-4207" fmla="*/ 5909214 w 9117690"/>
              <a:gd name="connsiteY81-4208" fmla="*/ 1673434 h 5941133"/>
              <a:gd name="connsiteX82-4209" fmla="*/ 5957284 w 9117690"/>
              <a:gd name="connsiteY82-4210" fmla="*/ 1683138 h 5941133"/>
              <a:gd name="connsiteX83-4211" fmla="*/ 5957284 w 9117690"/>
              <a:gd name="connsiteY83-4212" fmla="*/ 1683876 h 5941133"/>
              <a:gd name="connsiteX84-4213" fmla="*/ 5980764 w 9117690"/>
              <a:gd name="connsiteY84-4214" fmla="*/ 1686243 h 5941133"/>
              <a:gd name="connsiteX85-4215" fmla="*/ 6057828 w 9117690"/>
              <a:gd name="connsiteY85-4216" fmla="*/ 1732687 h 5941133"/>
              <a:gd name="connsiteX86-4217" fmla="*/ 6076498 w 9117690"/>
              <a:gd name="connsiteY86-4218" fmla="*/ 1765229 h 5941133"/>
              <a:gd name="connsiteX87-4219" fmla="*/ 6076498 w 9117690"/>
              <a:gd name="connsiteY87-4220" fmla="*/ 1811967 h 5941133"/>
              <a:gd name="connsiteX88-4221" fmla="*/ 6205525 w 9117690"/>
              <a:gd name="connsiteY88-4222" fmla="*/ 1940994 h 5941133"/>
              <a:gd name="connsiteX89-4223" fmla="*/ 6205524 w 9117690"/>
              <a:gd name="connsiteY89-4224" fmla="*/ 1940995 h 5941133"/>
              <a:gd name="connsiteX90-4225" fmla="*/ 6334551 w 9117690"/>
              <a:gd name="connsiteY90-4226" fmla="*/ 1811968 h 5941133"/>
              <a:gd name="connsiteX91-4227" fmla="*/ 6334551 w 9117690"/>
              <a:gd name="connsiteY91-4228" fmla="*/ 1503022 h 5941133"/>
              <a:gd name="connsiteX92-4229" fmla="*/ 6338149 w 9117690"/>
              <a:gd name="connsiteY92-4230" fmla="*/ 1485203 h 5941133"/>
              <a:gd name="connsiteX93-4231" fmla="*/ 6457036 w 9117690"/>
              <a:gd name="connsiteY93-4232" fmla="*/ 1406399 h 5941133"/>
              <a:gd name="connsiteX94-4233" fmla="*/ 6575924 w 9117690"/>
              <a:gd name="connsiteY94-4234" fmla="*/ 1485203 h 5941133"/>
              <a:gd name="connsiteX95-4235" fmla="*/ 6586062 w 9117690"/>
              <a:gd name="connsiteY95-4236" fmla="*/ 1535422 h 5941133"/>
              <a:gd name="connsiteX96-4237" fmla="*/ 6586063 w 9117690"/>
              <a:gd name="connsiteY96-4238" fmla="*/ 0 h 5941133"/>
              <a:gd name="connsiteX97-4239" fmla="*/ 6586063 w 9117690"/>
              <a:gd name="connsiteY97-4240" fmla="*/ 2432384 h 5941133"/>
              <a:gd name="connsiteX98-4241" fmla="*/ 6715090 w 9117690"/>
              <a:gd name="connsiteY98-4242" fmla="*/ 2561411 h 5941133"/>
              <a:gd name="connsiteX99-4243" fmla="*/ 6715089 w 9117690"/>
              <a:gd name="connsiteY99-4244" fmla="*/ 2561412 h 5941133"/>
              <a:gd name="connsiteX100-4245" fmla="*/ 6844116 w 9117690"/>
              <a:gd name="connsiteY100-4246" fmla="*/ 2432385 h 5941133"/>
              <a:gd name="connsiteX101-4247" fmla="*/ 6844116 w 9117690"/>
              <a:gd name="connsiteY101-4248" fmla="*/ 1845983 h 5941133"/>
              <a:gd name="connsiteX102-4249" fmla="*/ 6853880 w 9117690"/>
              <a:gd name="connsiteY102-4250" fmla="*/ 1797623 h 5941133"/>
              <a:gd name="connsiteX103-4251" fmla="*/ 6972767 w 9117690"/>
              <a:gd name="connsiteY103-4252" fmla="*/ 1718819 h 5941133"/>
              <a:gd name="connsiteX104-4253" fmla="*/ 7091655 w 9117690"/>
              <a:gd name="connsiteY104-4254" fmla="*/ 1797623 h 5941133"/>
              <a:gd name="connsiteX105-4255" fmla="*/ 7101793 w 9117690"/>
              <a:gd name="connsiteY105-4256" fmla="*/ 1847842 h 5941133"/>
              <a:gd name="connsiteX106-4257" fmla="*/ 7101794 w 9117690"/>
              <a:gd name="connsiteY106-4258" fmla="*/ 0 h 5941133"/>
              <a:gd name="connsiteX107-4259" fmla="*/ 7101794 w 9117690"/>
              <a:gd name="connsiteY107-4260" fmla="*/ 1831319 h 5941133"/>
              <a:gd name="connsiteX108-4261" fmla="*/ 7230821 w 9117690"/>
              <a:gd name="connsiteY108-4262" fmla="*/ 1960346 h 5941133"/>
              <a:gd name="connsiteX109-4263" fmla="*/ 7230820 w 9117690"/>
              <a:gd name="connsiteY109-4264" fmla="*/ 1960347 h 5941133"/>
              <a:gd name="connsiteX110-4265" fmla="*/ 7359847 w 9117690"/>
              <a:gd name="connsiteY110-4266" fmla="*/ 1831320 h 5941133"/>
              <a:gd name="connsiteX111-4267" fmla="*/ 7359847 w 9117690"/>
              <a:gd name="connsiteY111-4268" fmla="*/ 1726679 h 5941133"/>
              <a:gd name="connsiteX112-4269" fmla="*/ 7360099 w 9117690"/>
              <a:gd name="connsiteY112-4270" fmla="*/ 1725250 h 5941133"/>
              <a:gd name="connsiteX113-4271" fmla="*/ 7459828 w 9117690"/>
              <a:gd name="connsiteY113-4272" fmla="*/ 1639301 h 5941133"/>
              <a:gd name="connsiteX114-4273" fmla="*/ 7483308 w 9117690"/>
              <a:gd name="connsiteY114-4274" fmla="*/ 1636934 h 5941133"/>
              <a:gd name="connsiteX115-4275" fmla="*/ 7483308 w 9117690"/>
              <a:gd name="connsiteY115-4276" fmla="*/ 1636196 h 5941133"/>
              <a:gd name="connsiteX116-4277" fmla="*/ 7531378 w 9117690"/>
              <a:gd name="connsiteY116-4278" fmla="*/ 1626492 h 5941133"/>
              <a:gd name="connsiteX117-4279" fmla="*/ 7610181 w 9117690"/>
              <a:gd name="connsiteY117-4280" fmla="*/ 1507604 h 5941133"/>
              <a:gd name="connsiteX118-4281" fmla="*/ 7610181 w 9117690"/>
              <a:gd name="connsiteY118-4282" fmla="*/ 1266735 h 5941133"/>
              <a:gd name="connsiteX119-4283" fmla="*/ 7612370 w 9117690"/>
              <a:gd name="connsiteY119-4284" fmla="*/ 1255890 h 5941133"/>
              <a:gd name="connsiteX120-4285" fmla="*/ 7731258 w 9117690"/>
              <a:gd name="connsiteY120-4286" fmla="*/ 1177086 h 5941133"/>
              <a:gd name="connsiteX121-4287" fmla="*/ 7850145 w 9117690"/>
              <a:gd name="connsiteY121-4288" fmla="*/ 1255890 h 5941133"/>
              <a:gd name="connsiteX122-4289" fmla="*/ 7858534 w 9117690"/>
              <a:gd name="connsiteY122-4290" fmla="*/ 1297440 h 5941133"/>
              <a:gd name="connsiteX123-4291" fmla="*/ 7858534 w 9117690"/>
              <a:gd name="connsiteY123-4292" fmla="*/ 1387570 h 5941133"/>
              <a:gd name="connsiteX124-4293" fmla="*/ 7937337 w 9117690"/>
              <a:gd name="connsiteY124-4294" fmla="*/ 1506458 h 5941133"/>
              <a:gd name="connsiteX125-4295" fmla="*/ 7985407 w 9117690"/>
              <a:gd name="connsiteY125-4296" fmla="*/ 1516162 h 5941133"/>
              <a:gd name="connsiteX126-4297" fmla="*/ 7985407 w 9117690"/>
              <a:gd name="connsiteY126-4298" fmla="*/ 1516900 h 5941133"/>
              <a:gd name="connsiteX127-4299" fmla="*/ 8008887 w 9117690"/>
              <a:gd name="connsiteY127-4300" fmla="*/ 1519267 h 5941133"/>
              <a:gd name="connsiteX128-4301" fmla="*/ 8108616 w 9117690"/>
              <a:gd name="connsiteY128-4302" fmla="*/ 1605216 h 5941133"/>
              <a:gd name="connsiteX129-4303" fmla="*/ 8110619 w 9117690"/>
              <a:gd name="connsiteY129-4304" fmla="*/ 1616566 h 5941133"/>
              <a:gd name="connsiteX130-4305" fmla="*/ 8110619 w 9117690"/>
              <a:gd name="connsiteY130-4306" fmla="*/ 1896586 h 5941133"/>
              <a:gd name="connsiteX131-4307" fmla="*/ 8239646 w 9117690"/>
              <a:gd name="connsiteY131-4308" fmla="*/ 2025613 h 5941133"/>
              <a:gd name="connsiteX132-4309" fmla="*/ 8239645 w 9117690"/>
              <a:gd name="connsiteY132-4310" fmla="*/ 2025614 h 5941133"/>
              <a:gd name="connsiteX133-4311" fmla="*/ 8368672 w 9117690"/>
              <a:gd name="connsiteY133-4312" fmla="*/ 1896587 h 5941133"/>
              <a:gd name="connsiteX134-4313" fmla="*/ 8368672 w 9117690"/>
              <a:gd name="connsiteY134-4314" fmla="*/ 1628262 h 5941133"/>
              <a:gd name="connsiteX135-4315" fmla="*/ 8368923 w 9117690"/>
              <a:gd name="connsiteY135-4316" fmla="*/ 1626839 h 5941133"/>
              <a:gd name="connsiteX136-4317" fmla="*/ 8468652 w 9117690"/>
              <a:gd name="connsiteY136-4318" fmla="*/ 1540890 h 5941133"/>
              <a:gd name="connsiteX137-4319" fmla="*/ 8492132 w 9117690"/>
              <a:gd name="connsiteY137-4320" fmla="*/ 1538523 h 5941133"/>
              <a:gd name="connsiteX138-4321" fmla="*/ 8492132 w 9117690"/>
              <a:gd name="connsiteY138-4322" fmla="*/ 1537785 h 5941133"/>
              <a:gd name="connsiteX139-4323" fmla="*/ 8540202 w 9117690"/>
              <a:gd name="connsiteY139-4324" fmla="*/ 1528081 h 5941133"/>
              <a:gd name="connsiteX140-4325" fmla="*/ 8619005 w 9117690"/>
              <a:gd name="connsiteY140-4326" fmla="*/ 1409193 h 5941133"/>
              <a:gd name="connsiteX141-4327" fmla="*/ 8619005 w 9117690"/>
              <a:gd name="connsiteY141-4328" fmla="*/ 849400 h 5941133"/>
              <a:gd name="connsiteX142-4329" fmla="*/ 8619025 w 9117690"/>
              <a:gd name="connsiteY142-4330" fmla="*/ 849287 h 5941133"/>
              <a:gd name="connsiteX143-4331" fmla="*/ 8718754 w 9117690"/>
              <a:gd name="connsiteY143-4332" fmla="*/ 763338 h 5941133"/>
              <a:gd name="connsiteX144-4333" fmla="*/ 8742234 w 9117690"/>
              <a:gd name="connsiteY144-4334" fmla="*/ 760971 h 5941133"/>
              <a:gd name="connsiteX145-4335" fmla="*/ 8742234 w 9117690"/>
              <a:gd name="connsiteY145-4336" fmla="*/ 760233 h 5941133"/>
              <a:gd name="connsiteX146-4337" fmla="*/ 8790304 w 9117690"/>
              <a:gd name="connsiteY146-4338" fmla="*/ 750529 h 5941133"/>
              <a:gd name="connsiteX147-4339" fmla="*/ 8869107 w 9117690"/>
              <a:gd name="connsiteY147-4340" fmla="*/ 631641 h 5941133"/>
              <a:gd name="connsiteX148-4341" fmla="*/ 8869107 w 9117690"/>
              <a:gd name="connsiteY148-4342" fmla="*/ 568327 h 5941133"/>
              <a:gd name="connsiteX149-4343" fmla="*/ 8890272 w 9117690"/>
              <a:gd name="connsiteY149-4344" fmla="*/ 531436 h 5941133"/>
              <a:gd name="connsiteX150-4345" fmla="*/ 8967336 w 9117690"/>
              <a:gd name="connsiteY150-4346" fmla="*/ 484992 h 5941133"/>
              <a:gd name="connsiteX151-4347" fmla="*/ 8990816 w 9117690"/>
              <a:gd name="connsiteY151-4348" fmla="*/ 482625 h 5941133"/>
              <a:gd name="connsiteX152-4349" fmla="*/ 8990816 w 9117690"/>
              <a:gd name="connsiteY152-4350" fmla="*/ 481887 h 5941133"/>
              <a:gd name="connsiteX153-4351" fmla="*/ 9038886 w 9117690"/>
              <a:gd name="connsiteY153-4352" fmla="*/ 472183 h 5941133"/>
              <a:gd name="connsiteX154-4353" fmla="*/ 9117689 w 9117690"/>
              <a:gd name="connsiteY154-4354" fmla="*/ 353297 h 5941133"/>
              <a:gd name="connsiteX155-4355" fmla="*/ 9117689 w 9117690"/>
              <a:gd name="connsiteY155-4356" fmla="*/ 556639 h 5941133"/>
              <a:gd name="connsiteX156-4357" fmla="*/ 9117690 w 9117690"/>
              <a:gd name="connsiteY156-4358" fmla="*/ 556644 h 5941133"/>
              <a:gd name="connsiteX157-4359" fmla="*/ 9117689 w 9117690"/>
              <a:gd name="connsiteY157-4360" fmla="*/ 3074645 h 5941133"/>
              <a:gd name="connsiteX158-4361" fmla="*/ 9038886 w 9117690"/>
              <a:gd name="connsiteY158-4362" fmla="*/ 3193531 h 5941133"/>
              <a:gd name="connsiteX159-4363" fmla="*/ 8990816 w 9117690"/>
              <a:gd name="connsiteY159-4364" fmla="*/ 3203235 h 5941133"/>
              <a:gd name="connsiteX160-4365" fmla="*/ 8990816 w 9117690"/>
              <a:gd name="connsiteY160-4366" fmla="*/ 3203973 h 5941133"/>
              <a:gd name="connsiteX161-4367" fmla="*/ 8967336 w 9117690"/>
              <a:gd name="connsiteY161-4368" fmla="*/ 3206340 h 5941133"/>
              <a:gd name="connsiteX162-4369" fmla="*/ 8890272 w 9117690"/>
              <a:gd name="connsiteY162-4370" fmla="*/ 3252784 h 5941133"/>
              <a:gd name="connsiteX163-4371" fmla="*/ 8869107 w 9117690"/>
              <a:gd name="connsiteY163-4372" fmla="*/ 3289675 h 5941133"/>
              <a:gd name="connsiteX164-4373" fmla="*/ 8869107 w 9117690"/>
              <a:gd name="connsiteY164-4374" fmla="*/ 3352989 h 5941133"/>
              <a:gd name="connsiteX165-4375" fmla="*/ 8790304 w 9117690"/>
              <a:gd name="connsiteY165-4376" fmla="*/ 3471877 h 5941133"/>
              <a:gd name="connsiteX166-4377" fmla="*/ 8742234 w 9117690"/>
              <a:gd name="connsiteY166-4378" fmla="*/ 3481581 h 5941133"/>
              <a:gd name="connsiteX167-4379" fmla="*/ 8742234 w 9117690"/>
              <a:gd name="connsiteY167-4380" fmla="*/ 3482319 h 5941133"/>
              <a:gd name="connsiteX168-4381" fmla="*/ 8718754 w 9117690"/>
              <a:gd name="connsiteY168-4382" fmla="*/ 3484686 h 5941133"/>
              <a:gd name="connsiteX169-4383" fmla="*/ 8619025 w 9117690"/>
              <a:gd name="connsiteY169-4384" fmla="*/ 3570635 h 5941133"/>
              <a:gd name="connsiteX170-4385" fmla="*/ 8619005 w 9117690"/>
              <a:gd name="connsiteY170-4386" fmla="*/ 3570748 h 5941133"/>
              <a:gd name="connsiteX171-4387" fmla="*/ 8619005 w 9117690"/>
              <a:gd name="connsiteY171-4388" fmla="*/ 4130541 h 5941133"/>
              <a:gd name="connsiteX172-4389" fmla="*/ 8540202 w 9117690"/>
              <a:gd name="connsiteY172-4390" fmla="*/ 4249429 h 5941133"/>
              <a:gd name="connsiteX173-4391" fmla="*/ 8492132 w 9117690"/>
              <a:gd name="connsiteY173-4392" fmla="*/ 4259133 h 5941133"/>
              <a:gd name="connsiteX174-4393" fmla="*/ 8492132 w 9117690"/>
              <a:gd name="connsiteY174-4394" fmla="*/ 4259871 h 5941133"/>
              <a:gd name="connsiteX175-4395" fmla="*/ 8468652 w 9117690"/>
              <a:gd name="connsiteY175-4396" fmla="*/ 4262238 h 5941133"/>
              <a:gd name="connsiteX176-4397" fmla="*/ 8368923 w 9117690"/>
              <a:gd name="connsiteY176-4398" fmla="*/ 4348187 h 5941133"/>
              <a:gd name="connsiteX177-4399" fmla="*/ 8368672 w 9117690"/>
              <a:gd name="connsiteY177-4400" fmla="*/ 4349610 h 5941133"/>
              <a:gd name="connsiteX178-4401" fmla="*/ 8368672 w 9117690"/>
              <a:gd name="connsiteY178-4402" fmla="*/ 4617935 h 5941133"/>
              <a:gd name="connsiteX179-4403" fmla="*/ 8239645 w 9117690"/>
              <a:gd name="connsiteY179-4404" fmla="*/ 4746962 h 5941133"/>
              <a:gd name="connsiteX180-4405" fmla="*/ 8239646 w 9117690"/>
              <a:gd name="connsiteY180-4406" fmla="*/ 4746961 h 5941133"/>
              <a:gd name="connsiteX181-4407" fmla="*/ 8110619 w 9117690"/>
              <a:gd name="connsiteY181-4408" fmla="*/ 4617934 h 5941133"/>
              <a:gd name="connsiteX182-4409" fmla="*/ 8110619 w 9117690"/>
              <a:gd name="connsiteY182-4410" fmla="*/ 4337914 h 5941133"/>
              <a:gd name="connsiteX183-4411" fmla="*/ 8108616 w 9117690"/>
              <a:gd name="connsiteY183-4412" fmla="*/ 4326564 h 5941133"/>
              <a:gd name="connsiteX184-4413" fmla="*/ 8008887 w 9117690"/>
              <a:gd name="connsiteY184-4414" fmla="*/ 4240615 h 5941133"/>
              <a:gd name="connsiteX185-4415" fmla="*/ 7985407 w 9117690"/>
              <a:gd name="connsiteY185-4416" fmla="*/ 4238248 h 5941133"/>
              <a:gd name="connsiteX186-4417" fmla="*/ 7985407 w 9117690"/>
              <a:gd name="connsiteY186-4418" fmla="*/ 4237510 h 5941133"/>
              <a:gd name="connsiteX187-4419" fmla="*/ 7937337 w 9117690"/>
              <a:gd name="connsiteY187-4420" fmla="*/ 4227806 h 5941133"/>
              <a:gd name="connsiteX188-4421" fmla="*/ 7858534 w 9117690"/>
              <a:gd name="connsiteY188-4422" fmla="*/ 4108918 h 5941133"/>
              <a:gd name="connsiteX189-4423" fmla="*/ 7858534 w 9117690"/>
              <a:gd name="connsiteY189-4424" fmla="*/ 4018788 h 5941133"/>
              <a:gd name="connsiteX190-4425" fmla="*/ 7850145 w 9117690"/>
              <a:gd name="connsiteY190-4426" fmla="*/ 3977238 h 5941133"/>
              <a:gd name="connsiteX191-4427" fmla="*/ 7731258 w 9117690"/>
              <a:gd name="connsiteY191-4428" fmla="*/ 3898434 h 5941133"/>
              <a:gd name="connsiteX192-4429" fmla="*/ 7612370 w 9117690"/>
              <a:gd name="connsiteY192-4430" fmla="*/ 3977238 h 5941133"/>
              <a:gd name="connsiteX193-4431" fmla="*/ 7610181 w 9117690"/>
              <a:gd name="connsiteY193-4432" fmla="*/ 3988083 h 5941133"/>
              <a:gd name="connsiteX194-4433" fmla="*/ 7610181 w 9117690"/>
              <a:gd name="connsiteY194-4434" fmla="*/ 4228952 h 5941133"/>
              <a:gd name="connsiteX195-4435" fmla="*/ 7531378 w 9117690"/>
              <a:gd name="connsiteY195-4436" fmla="*/ 4347840 h 5941133"/>
              <a:gd name="connsiteX196-4437" fmla="*/ 7483308 w 9117690"/>
              <a:gd name="connsiteY196-4438" fmla="*/ 4357544 h 5941133"/>
              <a:gd name="connsiteX197-4439" fmla="*/ 7483308 w 9117690"/>
              <a:gd name="connsiteY197-4440" fmla="*/ 4358282 h 5941133"/>
              <a:gd name="connsiteX198-4441" fmla="*/ 7459828 w 9117690"/>
              <a:gd name="connsiteY198-4442" fmla="*/ 4360649 h 5941133"/>
              <a:gd name="connsiteX199-4443" fmla="*/ 7360099 w 9117690"/>
              <a:gd name="connsiteY199-4444" fmla="*/ 4446598 h 5941133"/>
              <a:gd name="connsiteX200-4445" fmla="*/ 7359847 w 9117690"/>
              <a:gd name="connsiteY200-4446" fmla="*/ 4448027 h 5941133"/>
              <a:gd name="connsiteX201-4447" fmla="*/ 7359847 w 9117690"/>
              <a:gd name="connsiteY201-4448" fmla="*/ 4552668 h 5941133"/>
              <a:gd name="connsiteX202-4449" fmla="*/ 7230820 w 9117690"/>
              <a:gd name="connsiteY202-4450" fmla="*/ 4681695 h 5941133"/>
              <a:gd name="connsiteX203-4451" fmla="*/ 7230821 w 9117690"/>
              <a:gd name="connsiteY203-4452" fmla="*/ 4681694 h 5941133"/>
              <a:gd name="connsiteX204-4453" fmla="*/ 7101794 w 9117690"/>
              <a:gd name="connsiteY204-4454" fmla="*/ 4552667 h 5941133"/>
              <a:gd name="connsiteX205-4455" fmla="*/ 7101794 w 9117690"/>
              <a:gd name="connsiteY205-4456" fmla="*/ 2721348 h 5941133"/>
              <a:gd name="connsiteX206-4457" fmla="*/ 7101793 w 9117690"/>
              <a:gd name="connsiteY206-4458" fmla="*/ 4569190 h 5941133"/>
              <a:gd name="connsiteX207-4459" fmla="*/ 7091655 w 9117690"/>
              <a:gd name="connsiteY207-4460" fmla="*/ 4518971 h 5941133"/>
              <a:gd name="connsiteX208-4461" fmla="*/ 6972767 w 9117690"/>
              <a:gd name="connsiteY208-4462" fmla="*/ 4440167 h 5941133"/>
              <a:gd name="connsiteX209-4463" fmla="*/ 6853880 w 9117690"/>
              <a:gd name="connsiteY209-4464" fmla="*/ 4518971 h 5941133"/>
              <a:gd name="connsiteX210-4465" fmla="*/ 6844116 w 9117690"/>
              <a:gd name="connsiteY210-4466" fmla="*/ 4567331 h 5941133"/>
              <a:gd name="connsiteX211-4467" fmla="*/ 6844116 w 9117690"/>
              <a:gd name="connsiteY211-4468" fmla="*/ 5153733 h 5941133"/>
              <a:gd name="connsiteX212-4469" fmla="*/ 6715089 w 9117690"/>
              <a:gd name="connsiteY212-4470" fmla="*/ 5282760 h 5941133"/>
              <a:gd name="connsiteX213-4471" fmla="*/ 6715090 w 9117690"/>
              <a:gd name="connsiteY213-4472" fmla="*/ 5282759 h 5941133"/>
              <a:gd name="connsiteX214-4473" fmla="*/ 6586063 w 9117690"/>
              <a:gd name="connsiteY214-4474" fmla="*/ 5153732 h 5941133"/>
              <a:gd name="connsiteX215-4475" fmla="*/ 6586063 w 9117690"/>
              <a:gd name="connsiteY215-4476" fmla="*/ 2721348 h 5941133"/>
              <a:gd name="connsiteX216-4477" fmla="*/ 6586062 w 9117690"/>
              <a:gd name="connsiteY216-4478" fmla="*/ 4256770 h 5941133"/>
              <a:gd name="connsiteX217-4479" fmla="*/ 6575924 w 9117690"/>
              <a:gd name="connsiteY217-4480" fmla="*/ 4206551 h 5941133"/>
              <a:gd name="connsiteX218-4481" fmla="*/ 6457036 w 9117690"/>
              <a:gd name="connsiteY218-4482" fmla="*/ 4127747 h 5941133"/>
              <a:gd name="connsiteX219-4483" fmla="*/ 6338149 w 9117690"/>
              <a:gd name="connsiteY219-4484" fmla="*/ 4206551 h 5941133"/>
              <a:gd name="connsiteX220-4485" fmla="*/ 6334551 w 9117690"/>
              <a:gd name="connsiteY220-4486" fmla="*/ 4224370 h 5941133"/>
              <a:gd name="connsiteX221-4487" fmla="*/ 6334551 w 9117690"/>
              <a:gd name="connsiteY221-4488" fmla="*/ 4533316 h 5941133"/>
              <a:gd name="connsiteX222-4489" fmla="*/ 6205524 w 9117690"/>
              <a:gd name="connsiteY222-4490" fmla="*/ 4662343 h 5941133"/>
              <a:gd name="connsiteX223-4491" fmla="*/ 6205525 w 9117690"/>
              <a:gd name="connsiteY223-4492" fmla="*/ 4662342 h 5941133"/>
              <a:gd name="connsiteX224-4493" fmla="*/ 6076498 w 9117690"/>
              <a:gd name="connsiteY224-4494" fmla="*/ 4533315 h 5941133"/>
              <a:gd name="connsiteX225-4495" fmla="*/ 6076498 w 9117690"/>
              <a:gd name="connsiteY225-4496" fmla="*/ 4486577 h 5941133"/>
              <a:gd name="connsiteX226-4497" fmla="*/ 6057828 w 9117690"/>
              <a:gd name="connsiteY226-4498" fmla="*/ 4454035 h 5941133"/>
              <a:gd name="connsiteX227-4499" fmla="*/ 5980764 w 9117690"/>
              <a:gd name="connsiteY227-4500" fmla="*/ 4407591 h 5941133"/>
              <a:gd name="connsiteX228-4501" fmla="*/ 5957284 w 9117690"/>
              <a:gd name="connsiteY228-4502" fmla="*/ 4405224 h 5941133"/>
              <a:gd name="connsiteX229-4503" fmla="*/ 5957284 w 9117690"/>
              <a:gd name="connsiteY229-4504" fmla="*/ 4404486 h 5941133"/>
              <a:gd name="connsiteX230-4505" fmla="*/ 5909214 w 9117690"/>
              <a:gd name="connsiteY230-4506" fmla="*/ 4394782 h 5941133"/>
              <a:gd name="connsiteX231-4507" fmla="*/ 5830411 w 9117690"/>
              <a:gd name="connsiteY231-4508" fmla="*/ 4275894 h 5941133"/>
              <a:gd name="connsiteX232-4509" fmla="*/ 5830411 w 9117690"/>
              <a:gd name="connsiteY232-4510" fmla="*/ 4161910 h 5941133"/>
              <a:gd name="connsiteX233-4511" fmla="*/ 5822022 w 9117690"/>
              <a:gd name="connsiteY233-4512" fmla="*/ 4120360 h 5941133"/>
              <a:gd name="connsiteX234-4513" fmla="*/ 5703135 w 9117690"/>
              <a:gd name="connsiteY234-4514" fmla="*/ 4041556 h 5941133"/>
              <a:gd name="connsiteX235-4515" fmla="*/ 5584247 w 9117690"/>
              <a:gd name="connsiteY235-4516" fmla="*/ 4120360 h 5941133"/>
              <a:gd name="connsiteX236-4517" fmla="*/ 5582058 w 9117690"/>
              <a:gd name="connsiteY236-4518" fmla="*/ 4131204 h 5941133"/>
              <a:gd name="connsiteX237-4519" fmla="*/ 5582058 w 9117690"/>
              <a:gd name="connsiteY237-4520" fmla="*/ 4284608 h 5941133"/>
              <a:gd name="connsiteX238-4521" fmla="*/ 5503255 w 9117690"/>
              <a:gd name="connsiteY238-4522" fmla="*/ 4403496 h 5941133"/>
              <a:gd name="connsiteX239-4523" fmla="*/ 5455185 w 9117690"/>
              <a:gd name="connsiteY239-4524" fmla="*/ 4413200 h 5941133"/>
              <a:gd name="connsiteX240-4525" fmla="*/ 5455185 w 9117690"/>
              <a:gd name="connsiteY240-4526" fmla="*/ 4413938 h 5941133"/>
              <a:gd name="connsiteX241-4527" fmla="*/ 5431705 w 9117690"/>
              <a:gd name="connsiteY241-4528" fmla="*/ 4416305 h 5941133"/>
              <a:gd name="connsiteX242-4529" fmla="*/ 5331976 w 9117690"/>
              <a:gd name="connsiteY242-4530" fmla="*/ 4502254 h 5941133"/>
              <a:gd name="connsiteX243-4531" fmla="*/ 5329772 w 9117690"/>
              <a:gd name="connsiteY243-4532" fmla="*/ 4514744 h 5941133"/>
              <a:gd name="connsiteX244-4533" fmla="*/ 5329772 w 9117690"/>
              <a:gd name="connsiteY244-4534" fmla="*/ 4648652 h 5941133"/>
              <a:gd name="connsiteX245-4535" fmla="*/ 5200745 w 9117690"/>
              <a:gd name="connsiteY245-4536" fmla="*/ 4777679 h 5941133"/>
              <a:gd name="connsiteX246-4537" fmla="*/ 5200746 w 9117690"/>
              <a:gd name="connsiteY246-4538" fmla="*/ 4777678 h 5941133"/>
              <a:gd name="connsiteX247-4539" fmla="*/ 5071719 w 9117690"/>
              <a:gd name="connsiteY247-4540" fmla="*/ 4648651 h 5941133"/>
              <a:gd name="connsiteX248-4541" fmla="*/ 5071719 w 9117690"/>
              <a:gd name="connsiteY248-4542" fmla="*/ 4283397 h 5941133"/>
              <a:gd name="connsiteX249-4543" fmla="*/ 5069515 w 9117690"/>
              <a:gd name="connsiteY249-4544" fmla="*/ 4270907 h 5941133"/>
              <a:gd name="connsiteX250-4545" fmla="*/ 4969786 w 9117690"/>
              <a:gd name="connsiteY250-4546" fmla="*/ 4184958 h 5941133"/>
              <a:gd name="connsiteX251-4547" fmla="*/ 4946306 w 9117690"/>
              <a:gd name="connsiteY251-4548" fmla="*/ 4182591 h 5941133"/>
              <a:gd name="connsiteX252-4549" fmla="*/ 4946306 w 9117690"/>
              <a:gd name="connsiteY252-4550" fmla="*/ 4181853 h 5941133"/>
              <a:gd name="connsiteX253-4551" fmla="*/ 4898236 w 9117690"/>
              <a:gd name="connsiteY253-4552" fmla="*/ 4172149 h 5941133"/>
              <a:gd name="connsiteX254-4553" fmla="*/ 4819433 w 9117690"/>
              <a:gd name="connsiteY254-4554" fmla="*/ 4053261 h 5941133"/>
              <a:gd name="connsiteX255-4555" fmla="*/ 4819433 w 9117690"/>
              <a:gd name="connsiteY255-4556" fmla="*/ 3676885 h 5941133"/>
              <a:gd name="connsiteX256-4557" fmla="*/ 4811044 w 9117690"/>
              <a:gd name="connsiteY256-4558" fmla="*/ 3635336 h 5941133"/>
              <a:gd name="connsiteX257-4559" fmla="*/ 4692157 w 9117690"/>
              <a:gd name="connsiteY257-4560" fmla="*/ 3556532 h 5941133"/>
              <a:gd name="connsiteX258-4561" fmla="*/ 4563130 w 9117690"/>
              <a:gd name="connsiteY258-4562" fmla="*/ 3685559 h 5941133"/>
              <a:gd name="connsiteX259-4563" fmla="*/ 4563130 w 9117690"/>
              <a:gd name="connsiteY259-4564" fmla="*/ 2721348 h 5941133"/>
              <a:gd name="connsiteX260-4565" fmla="*/ 4563015 w 9117690"/>
              <a:gd name="connsiteY260-4566" fmla="*/ 2721348 h 5941133"/>
              <a:gd name="connsiteX261-4567" fmla="*/ 4563014 w 9117690"/>
              <a:gd name="connsiteY261-4568" fmla="*/ 3989312 h 5941133"/>
              <a:gd name="connsiteX262-4569" fmla="*/ 4484211 w 9117690"/>
              <a:gd name="connsiteY262-4570" fmla="*/ 4108200 h 5941133"/>
              <a:gd name="connsiteX263-4571" fmla="*/ 4436141 w 9117690"/>
              <a:gd name="connsiteY263-4572" fmla="*/ 4117904 h 5941133"/>
              <a:gd name="connsiteX264-4573" fmla="*/ 4436141 w 9117690"/>
              <a:gd name="connsiteY264-4574" fmla="*/ 4118642 h 5941133"/>
              <a:gd name="connsiteX265-4575" fmla="*/ 4412661 w 9117690"/>
              <a:gd name="connsiteY265-4576" fmla="*/ 4121009 h 5941133"/>
              <a:gd name="connsiteX266-4577" fmla="*/ 4335596 w 9117690"/>
              <a:gd name="connsiteY266-4578" fmla="*/ 4167453 h 5941133"/>
              <a:gd name="connsiteX267-4579" fmla="*/ 4314689 w 9117690"/>
              <a:gd name="connsiteY267-4580" fmla="*/ 4203896 h 5941133"/>
              <a:gd name="connsiteX268-4581" fmla="*/ 4314689 w 9117690"/>
              <a:gd name="connsiteY268-4582" fmla="*/ 4339508 h 5941133"/>
              <a:gd name="connsiteX269-4583" fmla="*/ 4235886 w 9117690"/>
              <a:gd name="connsiteY269-4584" fmla="*/ 4458396 h 5941133"/>
              <a:gd name="connsiteX270-4585" fmla="*/ 4187818 w 9117690"/>
              <a:gd name="connsiteY270-4586" fmla="*/ 4468100 h 5941133"/>
              <a:gd name="connsiteX271-4587" fmla="*/ 4187818 w 9117690"/>
              <a:gd name="connsiteY271-4588" fmla="*/ 4468838 h 5941133"/>
              <a:gd name="connsiteX272-4589" fmla="*/ 4164338 w 9117690"/>
              <a:gd name="connsiteY272-4590" fmla="*/ 4471205 h 5941133"/>
              <a:gd name="connsiteX273-4591" fmla="*/ 4087274 w 9117690"/>
              <a:gd name="connsiteY273-4592" fmla="*/ 4517649 h 5941133"/>
              <a:gd name="connsiteX274-4593" fmla="*/ 4066135 w 9117690"/>
              <a:gd name="connsiteY274-4594" fmla="*/ 4554495 h 5941133"/>
              <a:gd name="connsiteX275-4595" fmla="*/ 4066135 w 9117690"/>
              <a:gd name="connsiteY275-4596" fmla="*/ 4712264 h 5941133"/>
              <a:gd name="connsiteX276-4597" fmla="*/ 3937109 w 9117690"/>
              <a:gd name="connsiteY276-4598" fmla="*/ 4841291 h 5941133"/>
              <a:gd name="connsiteX277-4599" fmla="*/ 3937109 w 9117690"/>
              <a:gd name="connsiteY277-4600" fmla="*/ 4841290 h 5941133"/>
              <a:gd name="connsiteX278-4601" fmla="*/ 3808082 w 9117690"/>
              <a:gd name="connsiteY278-4602" fmla="*/ 4712263 h 5941133"/>
              <a:gd name="connsiteX279-4603" fmla="*/ 3808082 w 9117690"/>
              <a:gd name="connsiteY279-4604" fmla="*/ 4219518 h 5941133"/>
              <a:gd name="connsiteX280-4605" fmla="*/ 3799694 w 9117690"/>
              <a:gd name="connsiteY280-4606" fmla="*/ 4177968 h 5941133"/>
              <a:gd name="connsiteX281-4607" fmla="*/ 3680807 w 9117690"/>
              <a:gd name="connsiteY281-4608" fmla="*/ 4099164 h 5941133"/>
              <a:gd name="connsiteX282-4609" fmla="*/ 3561920 w 9117690"/>
              <a:gd name="connsiteY282-4610" fmla="*/ 4177968 h 5941133"/>
              <a:gd name="connsiteX283-4611" fmla="*/ 3561433 w 9117690"/>
              <a:gd name="connsiteY283-4612" fmla="*/ 4180378 h 5941133"/>
              <a:gd name="connsiteX284-4613" fmla="*/ 3561433 w 9117690"/>
              <a:gd name="connsiteY284-4614" fmla="*/ 4435519 h 5941133"/>
              <a:gd name="connsiteX285-4615" fmla="*/ 3482629 w 9117690"/>
              <a:gd name="connsiteY285-4616" fmla="*/ 4554407 h 5941133"/>
              <a:gd name="connsiteX286-4617" fmla="*/ 3438829 w 9117690"/>
              <a:gd name="connsiteY286-4618" fmla="*/ 4563249 h 5941133"/>
              <a:gd name="connsiteX287-4619" fmla="*/ 3438829 w 9117690"/>
              <a:gd name="connsiteY287-4620" fmla="*/ 4564615 h 5941133"/>
              <a:gd name="connsiteX288-4621" fmla="*/ 3415349 w 9117690"/>
              <a:gd name="connsiteY288-4622" fmla="*/ 4566982 h 5941133"/>
              <a:gd name="connsiteX289-4623" fmla="*/ 3315620 w 9117690"/>
              <a:gd name="connsiteY289-4624" fmla="*/ 4652931 h 5941133"/>
              <a:gd name="connsiteX290-4625" fmla="*/ 3307419 w 9117690"/>
              <a:gd name="connsiteY290-4626" fmla="*/ 4699402 h 5941133"/>
              <a:gd name="connsiteX291-4627" fmla="*/ 3307419 w 9117690"/>
              <a:gd name="connsiteY291-4628" fmla="*/ 5166571 h 5941133"/>
              <a:gd name="connsiteX292-4629" fmla="*/ 3178392 w 9117690"/>
              <a:gd name="connsiteY292-4630" fmla="*/ 5295598 h 5941133"/>
              <a:gd name="connsiteX293-4631" fmla="*/ 3178393 w 9117690"/>
              <a:gd name="connsiteY293-4632" fmla="*/ 5295599 h 5941133"/>
              <a:gd name="connsiteX294-4633" fmla="*/ 3049366 w 9117690"/>
              <a:gd name="connsiteY294-4634" fmla="*/ 5166572 h 5941133"/>
              <a:gd name="connsiteX295-4635" fmla="*/ 3049366 w 9117690"/>
              <a:gd name="connsiteY295-4636" fmla="*/ 4514427 h 5941133"/>
              <a:gd name="connsiteX296-4637" fmla="*/ 3033349 w 9117690"/>
              <a:gd name="connsiteY296-4638" fmla="*/ 4488028 h 5941133"/>
              <a:gd name="connsiteX297-4639" fmla="*/ 2933786 w 9117690"/>
              <a:gd name="connsiteY297-4640" fmla="*/ 4441074 h 5941133"/>
              <a:gd name="connsiteX298-4641" fmla="*/ 2814899 w 9117690"/>
              <a:gd name="connsiteY298-4642" fmla="*/ 4519878 h 5941133"/>
              <a:gd name="connsiteX299-4643" fmla="*/ 2812443 w 9117690"/>
              <a:gd name="connsiteY299-4644" fmla="*/ 4532038 h 5941133"/>
              <a:gd name="connsiteX300-4645" fmla="*/ 2812443 w 9117690"/>
              <a:gd name="connsiteY300-4646" fmla="*/ 5039760 h 5941133"/>
              <a:gd name="connsiteX301-4647" fmla="*/ 2683416 w 9117690"/>
              <a:gd name="connsiteY301-4648" fmla="*/ 5168787 h 5941133"/>
              <a:gd name="connsiteX302-4649" fmla="*/ 2683417 w 9117690"/>
              <a:gd name="connsiteY302-4650" fmla="*/ 5168786 h 5941133"/>
              <a:gd name="connsiteX303-4651" fmla="*/ 2554391 w 9117690"/>
              <a:gd name="connsiteY303-4652" fmla="*/ 5039759 h 5941133"/>
              <a:gd name="connsiteX304-4653" fmla="*/ 2554391 w 9117690"/>
              <a:gd name="connsiteY304-4654" fmla="*/ 2721348 h 5941133"/>
              <a:gd name="connsiteX305-4655" fmla="*/ 2554390 w 9117690"/>
              <a:gd name="connsiteY305-4656" fmla="*/ 2721348 h 5941133"/>
              <a:gd name="connsiteX306-4657" fmla="*/ 2554389 w 9117690"/>
              <a:gd name="connsiteY306-4658" fmla="*/ 5014630 h 5941133"/>
              <a:gd name="connsiteX307-4659" fmla="*/ 2544250 w 9117690"/>
              <a:gd name="connsiteY307-4660" fmla="*/ 4964412 h 5941133"/>
              <a:gd name="connsiteX308-4661" fmla="*/ 2425363 w 9117690"/>
              <a:gd name="connsiteY308-4662" fmla="*/ 4885608 h 5941133"/>
              <a:gd name="connsiteX309-4663" fmla="*/ 2296336 w 9117690"/>
              <a:gd name="connsiteY309-4664" fmla="*/ 5014635 h 5941133"/>
              <a:gd name="connsiteX310-4665" fmla="*/ 2296336 w 9117690"/>
              <a:gd name="connsiteY310-4666" fmla="*/ 5812106 h 5941133"/>
              <a:gd name="connsiteX311-4667" fmla="*/ 2167309 w 9117690"/>
              <a:gd name="connsiteY311-4668" fmla="*/ 5941133 h 5941133"/>
              <a:gd name="connsiteX312-4669" fmla="*/ 2167310 w 9117690"/>
              <a:gd name="connsiteY312-4670" fmla="*/ 5941132 h 5941133"/>
              <a:gd name="connsiteX313-4671" fmla="*/ 2038282 w 9117690"/>
              <a:gd name="connsiteY313-4672" fmla="*/ 5812105 h 5941133"/>
              <a:gd name="connsiteX314-4673" fmla="*/ 2038282 w 9117690"/>
              <a:gd name="connsiteY314-4674" fmla="*/ 3090757 h 5941133"/>
              <a:gd name="connsiteX315-4675" fmla="*/ 2167310 w 9117690"/>
              <a:gd name="connsiteY315-4676" fmla="*/ 3219784 h 5941133"/>
              <a:gd name="connsiteX316-4677" fmla="*/ 2167309 w 9117690"/>
              <a:gd name="connsiteY316-4678" fmla="*/ 3219785 h 5941133"/>
              <a:gd name="connsiteX317-4679" fmla="*/ 2296336 w 9117690"/>
              <a:gd name="connsiteY317-4680" fmla="*/ 3090758 h 5941133"/>
              <a:gd name="connsiteX318-4681" fmla="*/ 2296336 w 9117690"/>
              <a:gd name="connsiteY318-4682" fmla="*/ 2293287 h 5941133"/>
              <a:gd name="connsiteX319-4683" fmla="*/ 2425363 w 9117690"/>
              <a:gd name="connsiteY319-4684" fmla="*/ 2164260 h 5941133"/>
              <a:gd name="connsiteX320-4685" fmla="*/ 2544250 w 9117690"/>
              <a:gd name="connsiteY320-4686" fmla="*/ 2243064 h 5941133"/>
              <a:gd name="connsiteX321-4687" fmla="*/ 2554389 w 9117690"/>
              <a:gd name="connsiteY321-4688" fmla="*/ 2293282 h 5941133"/>
              <a:gd name="connsiteX322-4689" fmla="*/ 0 w 9117690"/>
              <a:gd name="connsiteY322-4690" fmla="*/ 0 h 5941133"/>
              <a:gd name="connsiteX323-4691" fmla="*/ 1 w 9117690"/>
              <a:gd name="connsiteY323-4692" fmla="*/ 0 h 5941133"/>
              <a:gd name="connsiteX324-4693" fmla="*/ 1 w 9117690"/>
              <a:gd name="connsiteY324-4694" fmla="*/ 2022823 h 5941133"/>
              <a:gd name="connsiteX325-4695" fmla="*/ 129028 w 9117690"/>
              <a:gd name="connsiteY325-4696" fmla="*/ 2151850 h 5941133"/>
              <a:gd name="connsiteX326-4697" fmla="*/ 129027 w 9117690"/>
              <a:gd name="connsiteY326-4698" fmla="*/ 2151851 h 5941133"/>
              <a:gd name="connsiteX327-4699" fmla="*/ 258054 w 9117690"/>
              <a:gd name="connsiteY327-4700" fmla="*/ 2022824 h 5941133"/>
              <a:gd name="connsiteX328-4701" fmla="*/ 258054 w 9117690"/>
              <a:gd name="connsiteY328-4702" fmla="*/ 1933906 h 5941133"/>
              <a:gd name="connsiteX329-4703" fmla="*/ 261652 w 9117690"/>
              <a:gd name="connsiteY329-4704" fmla="*/ 1916087 h 5941133"/>
              <a:gd name="connsiteX330-4705" fmla="*/ 380539 w 9117690"/>
              <a:gd name="connsiteY330-4706" fmla="*/ 1837283 h 5941133"/>
              <a:gd name="connsiteX331-4707" fmla="*/ 499427 w 9117690"/>
              <a:gd name="connsiteY331-4708" fmla="*/ 1916087 h 5941133"/>
              <a:gd name="connsiteX332-4709" fmla="*/ 509565 w 9117690"/>
              <a:gd name="connsiteY332-4710" fmla="*/ 1966306 h 5941133"/>
              <a:gd name="connsiteX333-4711" fmla="*/ 509566 w 9117690"/>
              <a:gd name="connsiteY333-4712" fmla="*/ 2560326 h 5941133"/>
              <a:gd name="connsiteX334-4713" fmla="*/ 638593 w 9117690"/>
              <a:gd name="connsiteY334-4714" fmla="*/ 2689353 h 5941133"/>
              <a:gd name="connsiteX335-4715" fmla="*/ 638592 w 9117690"/>
              <a:gd name="connsiteY335-4716" fmla="*/ 2689354 h 5941133"/>
              <a:gd name="connsiteX336-4717" fmla="*/ 767619 w 9117690"/>
              <a:gd name="connsiteY336-4718" fmla="*/ 2560327 h 5941133"/>
              <a:gd name="connsiteX337-4719" fmla="*/ 767619 w 9117690"/>
              <a:gd name="connsiteY337-4720" fmla="*/ 2474988 h 5941133"/>
              <a:gd name="connsiteX338-4721" fmla="*/ 777383 w 9117690"/>
              <a:gd name="connsiteY338-4722" fmla="*/ 2426627 h 5941133"/>
              <a:gd name="connsiteX339-4723" fmla="*/ 896270 w 9117690"/>
              <a:gd name="connsiteY339-4724" fmla="*/ 2347823 h 5941133"/>
              <a:gd name="connsiteX340-4725" fmla="*/ 1015158 w 9117690"/>
              <a:gd name="connsiteY340-4726" fmla="*/ 2426627 h 5941133"/>
              <a:gd name="connsiteX341-4727" fmla="*/ 1025296 w 9117690"/>
              <a:gd name="connsiteY341-4728" fmla="*/ 2476846 h 5941133"/>
              <a:gd name="connsiteX342-4729" fmla="*/ 1025297 w 9117690"/>
              <a:gd name="connsiteY342-4730" fmla="*/ 2460323 h 5941133"/>
              <a:gd name="connsiteX343-4731" fmla="*/ 1154325 w 9117690"/>
              <a:gd name="connsiteY343-4732" fmla="*/ 2589350 h 5941133"/>
              <a:gd name="connsiteX344-4733" fmla="*/ 1154325 w 9117690"/>
              <a:gd name="connsiteY344-4734" fmla="*/ 2589351 h 5941133"/>
              <a:gd name="connsiteX345-4735" fmla="*/ 1283351 w 9117690"/>
              <a:gd name="connsiteY345-4736" fmla="*/ 2460324 h 5941133"/>
              <a:gd name="connsiteX346-4737" fmla="*/ 1283351 w 9117690"/>
              <a:gd name="connsiteY346-4738" fmla="*/ 2199627 h 5941133"/>
              <a:gd name="connsiteX347-4739" fmla="*/ 1284065 w 9117690"/>
              <a:gd name="connsiteY347-4740" fmla="*/ 2196094 h 5941133"/>
              <a:gd name="connsiteX348-4741" fmla="*/ 1402953 w 9117690"/>
              <a:gd name="connsiteY348-4742" fmla="*/ 2117290 h 5941133"/>
              <a:gd name="connsiteX349-4743" fmla="*/ 1521839 w 9117690"/>
              <a:gd name="connsiteY349-4744" fmla="*/ 2196094 h 5941133"/>
              <a:gd name="connsiteX350-4745" fmla="*/ 1522552 w 9117690"/>
              <a:gd name="connsiteY350-4746" fmla="*/ 2199625 h 5941133"/>
              <a:gd name="connsiteX351-4747" fmla="*/ 1522552 w 9117690"/>
              <a:gd name="connsiteY351-4748" fmla="*/ 2372515 h 5941133"/>
              <a:gd name="connsiteX352-4749" fmla="*/ 1651578 w 9117690"/>
              <a:gd name="connsiteY352-4750" fmla="*/ 2501542 h 5941133"/>
              <a:gd name="connsiteX353-4751" fmla="*/ 1651577 w 9117690"/>
              <a:gd name="connsiteY353-4752" fmla="*/ 2501543 h 5941133"/>
              <a:gd name="connsiteX354-4753" fmla="*/ 1780604 w 9117690"/>
              <a:gd name="connsiteY354-4754" fmla="*/ 2372516 h 5941133"/>
              <a:gd name="connsiteX355-4755" fmla="*/ 1780604 w 9117690"/>
              <a:gd name="connsiteY355-4756" fmla="*/ 2041714 h 5941133"/>
              <a:gd name="connsiteX356-4757" fmla="*/ 1790368 w 9117690"/>
              <a:gd name="connsiteY356-4758" fmla="*/ 1993354 h 5941133"/>
              <a:gd name="connsiteX357-4759" fmla="*/ 1909255 w 9117690"/>
              <a:gd name="connsiteY357-4760" fmla="*/ 1914550 h 5941133"/>
              <a:gd name="connsiteX358-4761" fmla="*/ 2028143 w 9117690"/>
              <a:gd name="connsiteY358-4762" fmla="*/ 1993354 h 5941133"/>
              <a:gd name="connsiteX359-4763" fmla="*/ 2038281 w 9117690"/>
              <a:gd name="connsiteY359-4764" fmla="*/ 2043573 h 5941133"/>
              <a:gd name="connsiteX360-4765" fmla="*/ 2038282 w 9117690"/>
              <a:gd name="connsiteY360-4766" fmla="*/ 2721348 h 5941133"/>
              <a:gd name="connsiteX361-4767" fmla="*/ 2038281 w 9117690"/>
              <a:gd name="connsiteY361-4768" fmla="*/ 4764921 h 5941133"/>
              <a:gd name="connsiteX362-4769" fmla="*/ 2028143 w 9117690"/>
              <a:gd name="connsiteY362-4770" fmla="*/ 4714702 h 5941133"/>
              <a:gd name="connsiteX363-4771" fmla="*/ 1909255 w 9117690"/>
              <a:gd name="connsiteY363-4772" fmla="*/ 4635898 h 5941133"/>
              <a:gd name="connsiteX364-4773" fmla="*/ 1790368 w 9117690"/>
              <a:gd name="connsiteY364-4774" fmla="*/ 4714702 h 5941133"/>
              <a:gd name="connsiteX365-4775" fmla="*/ 1780604 w 9117690"/>
              <a:gd name="connsiteY365-4776" fmla="*/ 4763062 h 5941133"/>
              <a:gd name="connsiteX366-4777" fmla="*/ 1780604 w 9117690"/>
              <a:gd name="connsiteY366-4778" fmla="*/ 5093864 h 5941133"/>
              <a:gd name="connsiteX367-4779" fmla="*/ 1651577 w 9117690"/>
              <a:gd name="connsiteY367-4780" fmla="*/ 5222891 h 5941133"/>
              <a:gd name="connsiteX368-4781" fmla="*/ 1651578 w 9117690"/>
              <a:gd name="connsiteY368-4782" fmla="*/ 5222890 h 5941133"/>
              <a:gd name="connsiteX369-4783" fmla="*/ 1522552 w 9117690"/>
              <a:gd name="connsiteY369-4784" fmla="*/ 5093863 h 5941133"/>
              <a:gd name="connsiteX370-4785" fmla="*/ 1522552 w 9117690"/>
              <a:gd name="connsiteY370-4786" fmla="*/ 4920973 h 5941133"/>
              <a:gd name="connsiteX371-4787" fmla="*/ 1521839 w 9117690"/>
              <a:gd name="connsiteY371-4788" fmla="*/ 4917442 h 5941133"/>
              <a:gd name="connsiteX372-4789" fmla="*/ 1402953 w 9117690"/>
              <a:gd name="connsiteY372-4790" fmla="*/ 4838638 h 5941133"/>
              <a:gd name="connsiteX373-4791" fmla="*/ 1284065 w 9117690"/>
              <a:gd name="connsiteY373-4792" fmla="*/ 4917442 h 5941133"/>
              <a:gd name="connsiteX374-4793" fmla="*/ 1283351 w 9117690"/>
              <a:gd name="connsiteY374-4794" fmla="*/ 4920975 h 5941133"/>
              <a:gd name="connsiteX375-4795" fmla="*/ 1283351 w 9117690"/>
              <a:gd name="connsiteY375-4796" fmla="*/ 5181672 h 5941133"/>
              <a:gd name="connsiteX376-4797" fmla="*/ 1154325 w 9117690"/>
              <a:gd name="connsiteY376-4798" fmla="*/ 5310699 h 5941133"/>
              <a:gd name="connsiteX377-4799" fmla="*/ 1154325 w 9117690"/>
              <a:gd name="connsiteY377-4800" fmla="*/ 5310698 h 5941133"/>
              <a:gd name="connsiteX378-4801" fmla="*/ 1025297 w 9117690"/>
              <a:gd name="connsiteY378-4802" fmla="*/ 5181671 h 5941133"/>
              <a:gd name="connsiteX379-4803" fmla="*/ 1025297 w 9117690"/>
              <a:gd name="connsiteY379-4804" fmla="*/ 2721348 h 5941133"/>
              <a:gd name="connsiteX380-4805" fmla="*/ 1025296 w 9117690"/>
              <a:gd name="connsiteY380-4806" fmla="*/ 5198194 h 5941133"/>
              <a:gd name="connsiteX381-4807" fmla="*/ 1015158 w 9117690"/>
              <a:gd name="connsiteY381-4808" fmla="*/ 5147975 h 5941133"/>
              <a:gd name="connsiteX382-4809" fmla="*/ 896270 w 9117690"/>
              <a:gd name="connsiteY382-4810" fmla="*/ 5069171 h 5941133"/>
              <a:gd name="connsiteX383-4811" fmla="*/ 777383 w 9117690"/>
              <a:gd name="connsiteY383-4812" fmla="*/ 5147975 h 5941133"/>
              <a:gd name="connsiteX384-4813" fmla="*/ 767619 w 9117690"/>
              <a:gd name="connsiteY384-4814" fmla="*/ 5196336 h 5941133"/>
              <a:gd name="connsiteX385-4815" fmla="*/ 767619 w 9117690"/>
              <a:gd name="connsiteY385-4816" fmla="*/ 5281675 h 5941133"/>
              <a:gd name="connsiteX386-4817" fmla="*/ 638592 w 9117690"/>
              <a:gd name="connsiteY386-4818" fmla="*/ 5410702 h 5941133"/>
              <a:gd name="connsiteX387-4819" fmla="*/ 638593 w 9117690"/>
              <a:gd name="connsiteY387-4820" fmla="*/ 5410701 h 5941133"/>
              <a:gd name="connsiteX388-4821" fmla="*/ 509566 w 9117690"/>
              <a:gd name="connsiteY388-4822" fmla="*/ 5281674 h 5941133"/>
              <a:gd name="connsiteX389-4823" fmla="*/ 509566 w 9117690"/>
              <a:gd name="connsiteY389-4824" fmla="*/ 2721348 h 5941133"/>
              <a:gd name="connsiteX390-4825" fmla="*/ 509565 w 9117690"/>
              <a:gd name="connsiteY390-4826" fmla="*/ 4687654 h 5941133"/>
              <a:gd name="connsiteX391-4827" fmla="*/ 499427 w 9117690"/>
              <a:gd name="connsiteY391-4828" fmla="*/ 4637435 h 5941133"/>
              <a:gd name="connsiteX392-4829" fmla="*/ 380539 w 9117690"/>
              <a:gd name="connsiteY392-4830" fmla="*/ 4558631 h 5941133"/>
              <a:gd name="connsiteX393-4831" fmla="*/ 261652 w 9117690"/>
              <a:gd name="connsiteY393-4832" fmla="*/ 4637435 h 5941133"/>
              <a:gd name="connsiteX394-4833" fmla="*/ 258054 w 9117690"/>
              <a:gd name="connsiteY394-4834" fmla="*/ 4655254 h 5941133"/>
              <a:gd name="connsiteX395-4835" fmla="*/ 258054 w 9117690"/>
              <a:gd name="connsiteY395-4836" fmla="*/ 4744172 h 5941133"/>
              <a:gd name="connsiteX396-4837" fmla="*/ 129027 w 9117690"/>
              <a:gd name="connsiteY396-4838" fmla="*/ 4873199 h 5941133"/>
              <a:gd name="connsiteX397-4839" fmla="*/ 129028 w 9117690"/>
              <a:gd name="connsiteY397-4840" fmla="*/ 4873198 h 5941133"/>
              <a:gd name="connsiteX398-4841" fmla="*/ 1 w 9117690"/>
              <a:gd name="connsiteY398-4842" fmla="*/ 4744171 h 5941133"/>
              <a:gd name="connsiteX399-4843" fmla="*/ 1 w 9117690"/>
              <a:gd name="connsiteY399-4844" fmla="*/ 2721348 h 5941133"/>
              <a:gd name="connsiteX400-4845" fmla="*/ 0 w 9117690"/>
              <a:gd name="connsiteY400-4846" fmla="*/ 2721348 h 5941133"/>
              <a:gd name="connsiteX401-4847" fmla="*/ 0 w 9117690"/>
              <a:gd name="connsiteY401-4848" fmla="*/ 0 h 5941133"/>
              <a:gd name="connsiteX0-4849" fmla="*/ 3416214 w 9117690"/>
              <a:gd name="connsiteY0-4850" fmla="*/ 4559601 h 5941133"/>
              <a:gd name="connsiteX1-4851" fmla="*/ 3418663 w 9117690"/>
              <a:gd name="connsiteY1-4852" fmla="*/ 4560435 h 5941133"/>
              <a:gd name="connsiteX2-4853" fmla="*/ 3419057 w 9117690"/>
              <a:gd name="connsiteY2-4854" fmla="*/ 4560469 h 5941133"/>
              <a:gd name="connsiteX3-4855" fmla="*/ 3416214 w 9117690"/>
              <a:gd name="connsiteY3-4856" fmla="*/ 4559601 h 5941133"/>
              <a:gd name="connsiteX4-4857" fmla="*/ 3416214 w 9117690"/>
              <a:gd name="connsiteY4-4858" fmla="*/ 1838253 h 5941133"/>
              <a:gd name="connsiteX5-4859" fmla="*/ 3419057 w 9117690"/>
              <a:gd name="connsiteY5-4860" fmla="*/ 1839121 h 5941133"/>
              <a:gd name="connsiteX6-4861" fmla="*/ 3418663 w 9117690"/>
              <a:gd name="connsiteY6-4862" fmla="*/ 1839087 h 5941133"/>
              <a:gd name="connsiteX7-4863" fmla="*/ 3416214 w 9117690"/>
              <a:gd name="connsiteY7-4864" fmla="*/ 1838253 h 5941133"/>
              <a:gd name="connsiteX8-4865" fmla="*/ 2554389 w 9117690"/>
              <a:gd name="connsiteY8-4866" fmla="*/ 2293282 h 5941133"/>
              <a:gd name="connsiteX9-4867" fmla="*/ 2554391 w 9117690"/>
              <a:gd name="connsiteY9-4868" fmla="*/ 2318411 h 5941133"/>
              <a:gd name="connsiteX10-4869" fmla="*/ 2683417 w 9117690"/>
              <a:gd name="connsiteY10-4870" fmla="*/ 2447438 h 5941133"/>
              <a:gd name="connsiteX11-4871" fmla="*/ 2683416 w 9117690"/>
              <a:gd name="connsiteY11-4872" fmla="*/ 2447439 h 5941133"/>
              <a:gd name="connsiteX12-4873" fmla="*/ 2812443 w 9117690"/>
              <a:gd name="connsiteY12-4874" fmla="*/ 2318412 h 5941133"/>
              <a:gd name="connsiteX13-4875" fmla="*/ 2812443 w 9117690"/>
              <a:gd name="connsiteY13-4876" fmla="*/ 1810690 h 5941133"/>
              <a:gd name="connsiteX14-4877" fmla="*/ 2814899 w 9117690"/>
              <a:gd name="connsiteY14-4878" fmla="*/ 1798530 h 5941133"/>
              <a:gd name="connsiteX15-4879" fmla="*/ 2933786 w 9117690"/>
              <a:gd name="connsiteY15-4880" fmla="*/ 1719726 h 5941133"/>
              <a:gd name="connsiteX16-4881" fmla="*/ 3033349 w 9117690"/>
              <a:gd name="connsiteY16-4882" fmla="*/ 1766680 h 5941133"/>
              <a:gd name="connsiteX17-4883" fmla="*/ 3049366 w 9117690"/>
              <a:gd name="connsiteY17-4884" fmla="*/ 1793079 h 5941133"/>
              <a:gd name="connsiteX18-4885" fmla="*/ 3049366 w 9117690"/>
              <a:gd name="connsiteY18-4886" fmla="*/ 2445224 h 5941133"/>
              <a:gd name="connsiteX19-4887" fmla="*/ 3178393 w 9117690"/>
              <a:gd name="connsiteY19-4888" fmla="*/ 2574251 h 5941133"/>
              <a:gd name="connsiteX20-4889" fmla="*/ 3178392 w 9117690"/>
              <a:gd name="connsiteY20-4890" fmla="*/ 2574250 h 5941133"/>
              <a:gd name="connsiteX21-4891" fmla="*/ 3307419 w 9117690"/>
              <a:gd name="connsiteY21-4892" fmla="*/ 2445223 h 5941133"/>
              <a:gd name="connsiteX22-4893" fmla="*/ 3307419 w 9117690"/>
              <a:gd name="connsiteY22-4894" fmla="*/ 1978054 h 5941133"/>
              <a:gd name="connsiteX23-4895" fmla="*/ 3315620 w 9117690"/>
              <a:gd name="connsiteY23-4896" fmla="*/ 1931583 h 5941133"/>
              <a:gd name="connsiteX24-4897" fmla="*/ 3415349 w 9117690"/>
              <a:gd name="connsiteY24-4898" fmla="*/ 1845634 h 5941133"/>
              <a:gd name="connsiteX25-4899" fmla="*/ 3438829 w 9117690"/>
              <a:gd name="connsiteY25-4900" fmla="*/ 1843267 h 5941133"/>
              <a:gd name="connsiteX26-4901" fmla="*/ 3438829 w 9117690"/>
              <a:gd name="connsiteY26-4902" fmla="*/ 1841901 h 5941133"/>
              <a:gd name="connsiteX27-4903" fmla="*/ 3482629 w 9117690"/>
              <a:gd name="connsiteY27-4904" fmla="*/ 1833059 h 5941133"/>
              <a:gd name="connsiteX28-4905" fmla="*/ 3561433 w 9117690"/>
              <a:gd name="connsiteY28-4906" fmla="*/ 1714171 h 5941133"/>
              <a:gd name="connsiteX29-4907" fmla="*/ 3561433 w 9117690"/>
              <a:gd name="connsiteY29-4908" fmla="*/ 1459030 h 5941133"/>
              <a:gd name="connsiteX30-4909" fmla="*/ 3561920 w 9117690"/>
              <a:gd name="connsiteY30-4910" fmla="*/ 1456620 h 5941133"/>
              <a:gd name="connsiteX31-4911" fmla="*/ 3680807 w 9117690"/>
              <a:gd name="connsiteY31-4912" fmla="*/ 1377816 h 5941133"/>
              <a:gd name="connsiteX32-4913" fmla="*/ 3799694 w 9117690"/>
              <a:gd name="connsiteY32-4914" fmla="*/ 1456620 h 5941133"/>
              <a:gd name="connsiteX33-4915" fmla="*/ 3808082 w 9117690"/>
              <a:gd name="connsiteY33-4916" fmla="*/ 1498170 h 5941133"/>
              <a:gd name="connsiteX34-4917" fmla="*/ 3808082 w 9117690"/>
              <a:gd name="connsiteY34-4918" fmla="*/ 1990915 h 5941133"/>
              <a:gd name="connsiteX35-4919" fmla="*/ 3937109 w 9117690"/>
              <a:gd name="connsiteY35-4920" fmla="*/ 2119942 h 5941133"/>
              <a:gd name="connsiteX36-4921" fmla="*/ 3937109 w 9117690"/>
              <a:gd name="connsiteY36-4922" fmla="*/ 2119943 h 5941133"/>
              <a:gd name="connsiteX37-4923" fmla="*/ 4066135 w 9117690"/>
              <a:gd name="connsiteY37-4924" fmla="*/ 1990916 h 5941133"/>
              <a:gd name="connsiteX38-4925" fmla="*/ 4066135 w 9117690"/>
              <a:gd name="connsiteY38-4926" fmla="*/ 1833147 h 5941133"/>
              <a:gd name="connsiteX39-4927" fmla="*/ 4087274 w 9117690"/>
              <a:gd name="connsiteY39-4928" fmla="*/ 1796301 h 5941133"/>
              <a:gd name="connsiteX40-4929" fmla="*/ 4164338 w 9117690"/>
              <a:gd name="connsiteY40-4930" fmla="*/ 1749857 h 5941133"/>
              <a:gd name="connsiteX41-4931" fmla="*/ 4187818 w 9117690"/>
              <a:gd name="connsiteY41-4932" fmla="*/ 1747490 h 5941133"/>
              <a:gd name="connsiteX42-4933" fmla="*/ 4187818 w 9117690"/>
              <a:gd name="connsiteY42-4934" fmla="*/ 1746752 h 5941133"/>
              <a:gd name="connsiteX43-4935" fmla="*/ 4235886 w 9117690"/>
              <a:gd name="connsiteY43-4936" fmla="*/ 1737048 h 5941133"/>
              <a:gd name="connsiteX44-4937" fmla="*/ 4314689 w 9117690"/>
              <a:gd name="connsiteY44-4938" fmla="*/ 1618160 h 5941133"/>
              <a:gd name="connsiteX45-4939" fmla="*/ 4314689 w 9117690"/>
              <a:gd name="connsiteY45-4940" fmla="*/ 1482548 h 5941133"/>
              <a:gd name="connsiteX46-4941" fmla="*/ 4335596 w 9117690"/>
              <a:gd name="connsiteY46-4942" fmla="*/ 1446105 h 5941133"/>
              <a:gd name="connsiteX47-4943" fmla="*/ 4412661 w 9117690"/>
              <a:gd name="connsiteY47-4944" fmla="*/ 1399661 h 5941133"/>
              <a:gd name="connsiteX48-4945" fmla="*/ 4436141 w 9117690"/>
              <a:gd name="connsiteY48-4946" fmla="*/ 1397294 h 5941133"/>
              <a:gd name="connsiteX49-4947" fmla="*/ 4436141 w 9117690"/>
              <a:gd name="connsiteY49-4948" fmla="*/ 1396556 h 5941133"/>
              <a:gd name="connsiteX50-4949" fmla="*/ 4484211 w 9117690"/>
              <a:gd name="connsiteY50-4950" fmla="*/ 1386852 h 5941133"/>
              <a:gd name="connsiteX51-4951" fmla="*/ 4563014 w 9117690"/>
              <a:gd name="connsiteY51-4952" fmla="*/ 1267964 h 5941133"/>
              <a:gd name="connsiteX52-4953" fmla="*/ 4563130 w 9117690"/>
              <a:gd name="connsiteY52-4954" fmla="*/ 964211 h 5941133"/>
              <a:gd name="connsiteX53-4955" fmla="*/ 4692157 w 9117690"/>
              <a:gd name="connsiteY53-4956" fmla="*/ 835184 h 5941133"/>
              <a:gd name="connsiteX54-4957" fmla="*/ 4811044 w 9117690"/>
              <a:gd name="connsiteY54-4958" fmla="*/ 913988 h 5941133"/>
              <a:gd name="connsiteX55-4959" fmla="*/ 4819433 w 9117690"/>
              <a:gd name="connsiteY55-4960" fmla="*/ 955537 h 5941133"/>
              <a:gd name="connsiteX56-4961" fmla="*/ 4819433 w 9117690"/>
              <a:gd name="connsiteY56-4962" fmla="*/ 1331913 h 5941133"/>
              <a:gd name="connsiteX57-4963" fmla="*/ 4898236 w 9117690"/>
              <a:gd name="connsiteY57-4964" fmla="*/ 1450801 h 5941133"/>
              <a:gd name="connsiteX58-4965" fmla="*/ 4946306 w 9117690"/>
              <a:gd name="connsiteY58-4966" fmla="*/ 1460505 h 5941133"/>
              <a:gd name="connsiteX59-4967" fmla="*/ 4946306 w 9117690"/>
              <a:gd name="connsiteY59-4968" fmla="*/ 1461243 h 5941133"/>
              <a:gd name="connsiteX60-4969" fmla="*/ 4969786 w 9117690"/>
              <a:gd name="connsiteY60-4970" fmla="*/ 1463610 h 5941133"/>
              <a:gd name="connsiteX61-4971" fmla="*/ 5069515 w 9117690"/>
              <a:gd name="connsiteY61-4972" fmla="*/ 1549559 h 5941133"/>
              <a:gd name="connsiteX62-4973" fmla="*/ 5071719 w 9117690"/>
              <a:gd name="connsiteY62-4974" fmla="*/ 1562049 h 5941133"/>
              <a:gd name="connsiteX63-4975" fmla="*/ 5071719 w 9117690"/>
              <a:gd name="connsiteY63-4976" fmla="*/ 1927303 h 5941133"/>
              <a:gd name="connsiteX64-4977" fmla="*/ 5200746 w 9117690"/>
              <a:gd name="connsiteY64-4978" fmla="*/ 2056330 h 5941133"/>
              <a:gd name="connsiteX65-4979" fmla="*/ 5200745 w 9117690"/>
              <a:gd name="connsiteY65-4980" fmla="*/ 2056331 h 5941133"/>
              <a:gd name="connsiteX66-4981" fmla="*/ 5329772 w 9117690"/>
              <a:gd name="connsiteY66-4982" fmla="*/ 1927304 h 5941133"/>
              <a:gd name="connsiteX67-4983" fmla="*/ 5329772 w 9117690"/>
              <a:gd name="connsiteY67-4984" fmla="*/ 1793396 h 5941133"/>
              <a:gd name="connsiteX68-4985" fmla="*/ 5331976 w 9117690"/>
              <a:gd name="connsiteY68-4986" fmla="*/ 1780906 h 5941133"/>
              <a:gd name="connsiteX69-4987" fmla="*/ 5431705 w 9117690"/>
              <a:gd name="connsiteY69-4988" fmla="*/ 1694957 h 5941133"/>
              <a:gd name="connsiteX70-4989" fmla="*/ 5455185 w 9117690"/>
              <a:gd name="connsiteY70-4990" fmla="*/ 1692590 h 5941133"/>
              <a:gd name="connsiteX71-4991" fmla="*/ 5455185 w 9117690"/>
              <a:gd name="connsiteY71-4992" fmla="*/ 1691852 h 5941133"/>
              <a:gd name="connsiteX72-4993" fmla="*/ 5503255 w 9117690"/>
              <a:gd name="connsiteY72-4994" fmla="*/ 1682148 h 5941133"/>
              <a:gd name="connsiteX73-4995" fmla="*/ 5582058 w 9117690"/>
              <a:gd name="connsiteY73-4996" fmla="*/ 1563260 h 5941133"/>
              <a:gd name="connsiteX74-4997" fmla="*/ 5582058 w 9117690"/>
              <a:gd name="connsiteY74-4998" fmla="*/ 1409856 h 5941133"/>
              <a:gd name="connsiteX75-4999" fmla="*/ 5584247 w 9117690"/>
              <a:gd name="connsiteY75-5000" fmla="*/ 1399012 h 5941133"/>
              <a:gd name="connsiteX76-5001" fmla="*/ 5703135 w 9117690"/>
              <a:gd name="connsiteY76-5002" fmla="*/ 1320208 h 5941133"/>
              <a:gd name="connsiteX77-5003" fmla="*/ 5822022 w 9117690"/>
              <a:gd name="connsiteY77-5004" fmla="*/ 1399012 h 5941133"/>
              <a:gd name="connsiteX78-5005" fmla="*/ 5830411 w 9117690"/>
              <a:gd name="connsiteY78-5006" fmla="*/ 1440562 h 5941133"/>
              <a:gd name="connsiteX79-5007" fmla="*/ 5830411 w 9117690"/>
              <a:gd name="connsiteY79-5008" fmla="*/ 1554546 h 5941133"/>
              <a:gd name="connsiteX80-5009" fmla="*/ 5909214 w 9117690"/>
              <a:gd name="connsiteY80-5010" fmla="*/ 1673434 h 5941133"/>
              <a:gd name="connsiteX81-5011" fmla="*/ 5957284 w 9117690"/>
              <a:gd name="connsiteY81-5012" fmla="*/ 1683138 h 5941133"/>
              <a:gd name="connsiteX82-5013" fmla="*/ 5957284 w 9117690"/>
              <a:gd name="connsiteY82-5014" fmla="*/ 1683876 h 5941133"/>
              <a:gd name="connsiteX83-5015" fmla="*/ 5980764 w 9117690"/>
              <a:gd name="connsiteY83-5016" fmla="*/ 1686243 h 5941133"/>
              <a:gd name="connsiteX84-5017" fmla="*/ 6057828 w 9117690"/>
              <a:gd name="connsiteY84-5018" fmla="*/ 1732687 h 5941133"/>
              <a:gd name="connsiteX85-5019" fmla="*/ 6076498 w 9117690"/>
              <a:gd name="connsiteY85-5020" fmla="*/ 1765229 h 5941133"/>
              <a:gd name="connsiteX86-5021" fmla="*/ 6076498 w 9117690"/>
              <a:gd name="connsiteY86-5022" fmla="*/ 1811967 h 5941133"/>
              <a:gd name="connsiteX87-5023" fmla="*/ 6205525 w 9117690"/>
              <a:gd name="connsiteY87-5024" fmla="*/ 1940994 h 5941133"/>
              <a:gd name="connsiteX88-5025" fmla="*/ 6205524 w 9117690"/>
              <a:gd name="connsiteY88-5026" fmla="*/ 1940995 h 5941133"/>
              <a:gd name="connsiteX89-5027" fmla="*/ 6334551 w 9117690"/>
              <a:gd name="connsiteY89-5028" fmla="*/ 1811968 h 5941133"/>
              <a:gd name="connsiteX90-5029" fmla="*/ 6334551 w 9117690"/>
              <a:gd name="connsiteY90-5030" fmla="*/ 1503022 h 5941133"/>
              <a:gd name="connsiteX91-5031" fmla="*/ 6338149 w 9117690"/>
              <a:gd name="connsiteY91-5032" fmla="*/ 1485203 h 5941133"/>
              <a:gd name="connsiteX92-5033" fmla="*/ 6457036 w 9117690"/>
              <a:gd name="connsiteY92-5034" fmla="*/ 1406399 h 5941133"/>
              <a:gd name="connsiteX93-5035" fmla="*/ 6575924 w 9117690"/>
              <a:gd name="connsiteY93-5036" fmla="*/ 1485203 h 5941133"/>
              <a:gd name="connsiteX94-5037" fmla="*/ 6586062 w 9117690"/>
              <a:gd name="connsiteY94-5038" fmla="*/ 1535422 h 5941133"/>
              <a:gd name="connsiteX95-5039" fmla="*/ 6586063 w 9117690"/>
              <a:gd name="connsiteY95-5040" fmla="*/ 0 h 5941133"/>
              <a:gd name="connsiteX96-5041" fmla="*/ 6586063 w 9117690"/>
              <a:gd name="connsiteY96-5042" fmla="*/ 2432384 h 5941133"/>
              <a:gd name="connsiteX97-5043" fmla="*/ 6715090 w 9117690"/>
              <a:gd name="connsiteY97-5044" fmla="*/ 2561411 h 5941133"/>
              <a:gd name="connsiteX98-5045" fmla="*/ 6715089 w 9117690"/>
              <a:gd name="connsiteY98-5046" fmla="*/ 2561412 h 5941133"/>
              <a:gd name="connsiteX99-5047" fmla="*/ 6844116 w 9117690"/>
              <a:gd name="connsiteY99-5048" fmla="*/ 2432385 h 5941133"/>
              <a:gd name="connsiteX100-5049" fmla="*/ 6844116 w 9117690"/>
              <a:gd name="connsiteY100-5050" fmla="*/ 1845983 h 5941133"/>
              <a:gd name="connsiteX101-5051" fmla="*/ 6853880 w 9117690"/>
              <a:gd name="connsiteY101-5052" fmla="*/ 1797623 h 5941133"/>
              <a:gd name="connsiteX102-5053" fmla="*/ 6972767 w 9117690"/>
              <a:gd name="connsiteY102-5054" fmla="*/ 1718819 h 5941133"/>
              <a:gd name="connsiteX103-5055" fmla="*/ 7091655 w 9117690"/>
              <a:gd name="connsiteY103-5056" fmla="*/ 1797623 h 5941133"/>
              <a:gd name="connsiteX104-5057" fmla="*/ 7101793 w 9117690"/>
              <a:gd name="connsiteY104-5058" fmla="*/ 1847842 h 5941133"/>
              <a:gd name="connsiteX105-5059" fmla="*/ 7101794 w 9117690"/>
              <a:gd name="connsiteY105-5060" fmla="*/ 0 h 5941133"/>
              <a:gd name="connsiteX106-5061" fmla="*/ 7101794 w 9117690"/>
              <a:gd name="connsiteY106-5062" fmla="*/ 1831319 h 5941133"/>
              <a:gd name="connsiteX107-5063" fmla="*/ 7230821 w 9117690"/>
              <a:gd name="connsiteY107-5064" fmla="*/ 1960346 h 5941133"/>
              <a:gd name="connsiteX108-5065" fmla="*/ 7230820 w 9117690"/>
              <a:gd name="connsiteY108-5066" fmla="*/ 1960347 h 5941133"/>
              <a:gd name="connsiteX109-5067" fmla="*/ 7359847 w 9117690"/>
              <a:gd name="connsiteY109-5068" fmla="*/ 1831320 h 5941133"/>
              <a:gd name="connsiteX110-5069" fmla="*/ 7359847 w 9117690"/>
              <a:gd name="connsiteY110-5070" fmla="*/ 1726679 h 5941133"/>
              <a:gd name="connsiteX111-5071" fmla="*/ 7360099 w 9117690"/>
              <a:gd name="connsiteY111-5072" fmla="*/ 1725250 h 5941133"/>
              <a:gd name="connsiteX112-5073" fmla="*/ 7459828 w 9117690"/>
              <a:gd name="connsiteY112-5074" fmla="*/ 1639301 h 5941133"/>
              <a:gd name="connsiteX113-5075" fmla="*/ 7483308 w 9117690"/>
              <a:gd name="connsiteY113-5076" fmla="*/ 1636934 h 5941133"/>
              <a:gd name="connsiteX114-5077" fmla="*/ 7483308 w 9117690"/>
              <a:gd name="connsiteY114-5078" fmla="*/ 1636196 h 5941133"/>
              <a:gd name="connsiteX115-5079" fmla="*/ 7531378 w 9117690"/>
              <a:gd name="connsiteY115-5080" fmla="*/ 1626492 h 5941133"/>
              <a:gd name="connsiteX116-5081" fmla="*/ 7610181 w 9117690"/>
              <a:gd name="connsiteY116-5082" fmla="*/ 1507604 h 5941133"/>
              <a:gd name="connsiteX117-5083" fmla="*/ 7610181 w 9117690"/>
              <a:gd name="connsiteY117-5084" fmla="*/ 1266735 h 5941133"/>
              <a:gd name="connsiteX118-5085" fmla="*/ 7612370 w 9117690"/>
              <a:gd name="connsiteY118-5086" fmla="*/ 1255890 h 5941133"/>
              <a:gd name="connsiteX119-5087" fmla="*/ 7731258 w 9117690"/>
              <a:gd name="connsiteY119-5088" fmla="*/ 1177086 h 5941133"/>
              <a:gd name="connsiteX120-5089" fmla="*/ 7850145 w 9117690"/>
              <a:gd name="connsiteY120-5090" fmla="*/ 1255890 h 5941133"/>
              <a:gd name="connsiteX121-5091" fmla="*/ 7858534 w 9117690"/>
              <a:gd name="connsiteY121-5092" fmla="*/ 1297440 h 5941133"/>
              <a:gd name="connsiteX122-5093" fmla="*/ 7858534 w 9117690"/>
              <a:gd name="connsiteY122-5094" fmla="*/ 1387570 h 5941133"/>
              <a:gd name="connsiteX123-5095" fmla="*/ 7937337 w 9117690"/>
              <a:gd name="connsiteY123-5096" fmla="*/ 1506458 h 5941133"/>
              <a:gd name="connsiteX124-5097" fmla="*/ 7985407 w 9117690"/>
              <a:gd name="connsiteY124-5098" fmla="*/ 1516162 h 5941133"/>
              <a:gd name="connsiteX125-5099" fmla="*/ 7985407 w 9117690"/>
              <a:gd name="connsiteY125-5100" fmla="*/ 1516900 h 5941133"/>
              <a:gd name="connsiteX126-5101" fmla="*/ 8008887 w 9117690"/>
              <a:gd name="connsiteY126-5102" fmla="*/ 1519267 h 5941133"/>
              <a:gd name="connsiteX127-5103" fmla="*/ 8108616 w 9117690"/>
              <a:gd name="connsiteY127-5104" fmla="*/ 1605216 h 5941133"/>
              <a:gd name="connsiteX128-5105" fmla="*/ 8110619 w 9117690"/>
              <a:gd name="connsiteY128-5106" fmla="*/ 1616566 h 5941133"/>
              <a:gd name="connsiteX129-5107" fmla="*/ 8110619 w 9117690"/>
              <a:gd name="connsiteY129-5108" fmla="*/ 1896586 h 5941133"/>
              <a:gd name="connsiteX130-5109" fmla="*/ 8239646 w 9117690"/>
              <a:gd name="connsiteY130-5110" fmla="*/ 2025613 h 5941133"/>
              <a:gd name="connsiteX131-5111" fmla="*/ 8239645 w 9117690"/>
              <a:gd name="connsiteY131-5112" fmla="*/ 2025614 h 5941133"/>
              <a:gd name="connsiteX132-5113" fmla="*/ 8368672 w 9117690"/>
              <a:gd name="connsiteY132-5114" fmla="*/ 1896587 h 5941133"/>
              <a:gd name="connsiteX133-5115" fmla="*/ 8368672 w 9117690"/>
              <a:gd name="connsiteY133-5116" fmla="*/ 1628262 h 5941133"/>
              <a:gd name="connsiteX134-5117" fmla="*/ 8368923 w 9117690"/>
              <a:gd name="connsiteY134-5118" fmla="*/ 1626839 h 5941133"/>
              <a:gd name="connsiteX135-5119" fmla="*/ 8468652 w 9117690"/>
              <a:gd name="connsiteY135-5120" fmla="*/ 1540890 h 5941133"/>
              <a:gd name="connsiteX136-5121" fmla="*/ 8492132 w 9117690"/>
              <a:gd name="connsiteY136-5122" fmla="*/ 1538523 h 5941133"/>
              <a:gd name="connsiteX137-5123" fmla="*/ 8492132 w 9117690"/>
              <a:gd name="connsiteY137-5124" fmla="*/ 1537785 h 5941133"/>
              <a:gd name="connsiteX138-5125" fmla="*/ 8540202 w 9117690"/>
              <a:gd name="connsiteY138-5126" fmla="*/ 1528081 h 5941133"/>
              <a:gd name="connsiteX139-5127" fmla="*/ 8619005 w 9117690"/>
              <a:gd name="connsiteY139-5128" fmla="*/ 1409193 h 5941133"/>
              <a:gd name="connsiteX140-5129" fmla="*/ 8619005 w 9117690"/>
              <a:gd name="connsiteY140-5130" fmla="*/ 849400 h 5941133"/>
              <a:gd name="connsiteX141-5131" fmla="*/ 8619025 w 9117690"/>
              <a:gd name="connsiteY141-5132" fmla="*/ 849287 h 5941133"/>
              <a:gd name="connsiteX142-5133" fmla="*/ 8718754 w 9117690"/>
              <a:gd name="connsiteY142-5134" fmla="*/ 763338 h 5941133"/>
              <a:gd name="connsiteX143-5135" fmla="*/ 8742234 w 9117690"/>
              <a:gd name="connsiteY143-5136" fmla="*/ 760971 h 5941133"/>
              <a:gd name="connsiteX144-5137" fmla="*/ 8742234 w 9117690"/>
              <a:gd name="connsiteY144-5138" fmla="*/ 760233 h 5941133"/>
              <a:gd name="connsiteX145-5139" fmla="*/ 8790304 w 9117690"/>
              <a:gd name="connsiteY145-5140" fmla="*/ 750529 h 5941133"/>
              <a:gd name="connsiteX146-5141" fmla="*/ 8869107 w 9117690"/>
              <a:gd name="connsiteY146-5142" fmla="*/ 631641 h 5941133"/>
              <a:gd name="connsiteX147-5143" fmla="*/ 8869107 w 9117690"/>
              <a:gd name="connsiteY147-5144" fmla="*/ 568327 h 5941133"/>
              <a:gd name="connsiteX148-5145" fmla="*/ 8890272 w 9117690"/>
              <a:gd name="connsiteY148-5146" fmla="*/ 531436 h 5941133"/>
              <a:gd name="connsiteX149-5147" fmla="*/ 8967336 w 9117690"/>
              <a:gd name="connsiteY149-5148" fmla="*/ 484992 h 5941133"/>
              <a:gd name="connsiteX150-5149" fmla="*/ 8990816 w 9117690"/>
              <a:gd name="connsiteY150-5150" fmla="*/ 482625 h 5941133"/>
              <a:gd name="connsiteX151-5151" fmla="*/ 8990816 w 9117690"/>
              <a:gd name="connsiteY151-5152" fmla="*/ 481887 h 5941133"/>
              <a:gd name="connsiteX152-5153" fmla="*/ 9038886 w 9117690"/>
              <a:gd name="connsiteY152-5154" fmla="*/ 472183 h 5941133"/>
              <a:gd name="connsiteX153-5155" fmla="*/ 9117689 w 9117690"/>
              <a:gd name="connsiteY153-5156" fmla="*/ 353297 h 5941133"/>
              <a:gd name="connsiteX154-5157" fmla="*/ 9117689 w 9117690"/>
              <a:gd name="connsiteY154-5158" fmla="*/ 556639 h 5941133"/>
              <a:gd name="connsiteX155-5159" fmla="*/ 9117690 w 9117690"/>
              <a:gd name="connsiteY155-5160" fmla="*/ 556644 h 5941133"/>
              <a:gd name="connsiteX156-5161" fmla="*/ 9117689 w 9117690"/>
              <a:gd name="connsiteY156-5162" fmla="*/ 3074645 h 5941133"/>
              <a:gd name="connsiteX157-5163" fmla="*/ 9038886 w 9117690"/>
              <a:gd name="connsiteY157-5164" fmla="*/ 3193531 h 5941133"/>
              <a:gd name="connsiteX158-5165" fmla="*/ 8990816 w 9117690"/>
              <a:gd name="connsiteY158-5166" fmla="*/ 3203235 h 5941133"/>
              <a:gd name="connsiteX159-5167" fmla="*/ 8990816 w 9117690"/>
              <a:gd name="connsiteY159-5168" fmla="*/ 3203973 h 5941133"/>
              <a:gd name="connsiteX160-5169" fmla="*/ 8967336 w 9117690"/>
              <a:gd name="connsiteY160-5170" fmla="*/ 3206340 h 5941133"/>
              <a:gd name="connsiteX161-5171" fmla="*/ 8890272 w 9117690"/>
              <a:gd name="connsiteY161-5172" fmla="*/ 3252784 h 5941133"/>
              <a:gd name="connsiteX162-5173" fmla="*/ 8869107 w 9117690"/>
              <a:gd name="connsiteY162-5174" fmla="*/ 3289675 h 5941133"/>
              <a:gd name="connsiteX163-5175" fmla="*/ 8869107 w 9117690"/>
              <a:gd name="connsiteY163-5176" fmla="*/ 3352989 h 5941133"/>
              <a:gd name="connsiteX164-5177" fmla="*/ 8790304 w 9117690"/>
              <a:gd name="connsiteY164-5178" fmla="*/ 3471877 h 5941133"/>
              <a:gd name="connsiteX165-5179" fmla="*/ 8742234 w 9117690"/>
              <a:gd name="connsiteY165-5180" fmla="*/ 3481581 h 5941133"/>
              <a:gd name="connsiteX166-5181" fmla="*/ 8742234 w 9117690"/>
              <a:gd name="connsiteY166-5182" fmla="*/ 3482319 h 5941133"/>
              <a:gd name="connsiteX167-5183" fmla="*/ 8718754 w 9117690"/>
              <a:gd name="connsiteY167-5184" fmla="*/ 3484686 h 5941133"/>
              <a:gd name="connsiteX168-5185" fmla="*/ 8619025 w 9117690"/>
              <a:gd name="connsiteY168-5186" fmla="*/ 3570635 h 5941133"/>
              <a:gd name="connsiteX169-5187" fmla="*/ 8619005 w 9117690"/>
              <a:gd name="connsiteY169-5188" fmla="*/ 3570748 h 5941133"/>
              <a:gd name="connsiteX170-5189" fmla="*/ 8619005 w 9117690"/>
              <a:gd name="connsiteY170-5190" fmla="*/ 4130541 h 5941133"/>
              <a:gd name="connsiteX171-5191" fmla="*/ 8540202 w 9117690"/>
              <a:gd name="connsiteY171-5192" fmla="*/ 4249429 h 5941133"/>
              <a:gd name="connsiteX172-5193" fmla="*/ 8492132 w 9117690"/>
              <a:gd name="connsiteY172-5194" fmla="*/ 4259133 h 5941133"/>
              <a:gd name="connsiteX173-5195" fmla="*/ 8492132 w 9117690"/>
              <a:gd name="connsiteY173-5196" fmla="*/ 4259871 h 5941133"/>
              <a:gd name="connsiteX174-5197" fmla="*/ 8468652 w 9117690"/>
              <a:gd name="connsiteY174-5198" fmla="*/ 4262238 h 5941133"/>
              <a:gd name="connsiteX175-5199" fmla="*/ 8368923 w 9117690"/>
              <a:gd name="connsiteY175-5200" fmla="*/ 4348187 h 5941133"/>
              <a:gd name="connsiteX176-5201" fmla="*/ 8368672 w 9117690"/>
              <a:gd name="connsiteY176-5202" fmla="*/ 4349610 h 5941133"/>
              <a:gd name="connsiteX177-5203" fmla="*/ 8368672 w 9117690"/>
              <a:gd name="connsiteY177-5204" fmla="*/ 4617935 h 5941133"/>
              <a:gd name="connsiteX178-5205" fmla="*/ 8239645 w 9117690"/>
              <a:gd name="connsiteY178-5206" fmla="*/ 4746962 h 5941133"/>
              <a:gd name="connsiteX179-5207" fmla="*/ 8239646 w 9117690"/>
              <a:gd name="connsiteY179-5208" fmla="*/ 4746961 h 5941133"/>
              <a:gd name="connsiteX180-5209" fmla="*/ 8110619 w 9117690"/>
              <a:gd name="connsiteY180-5210" fmla="*/ 4617934 h 5941133"/>
              <a:gd name="connsiteX181-5211" fmla="*/ 8110619 w 9117690"/>
              <a:gd name="connsiteY181-5212" fmla="*/ 4337914 h 5941133"/>
              <a:gd name="connsiteX182-5213" fmla="*/ 8108616 w 9117690"/>
              <a:gd name="connsiteY182-5214" fmla="*/ 4326564 h 5941133"/>
              <a:gd name="connsiteX183-5215" fmla="*/ 8008887 w 9117690"/>
              <a:gd name="connsiteY183-5216" fmla="*/ 4240615 h 5941133"/>
              <a:gd name="connsiteX184-5217" fmla="*/ 7985407 w 9117690"/>
              <a:gd name="connsiteY184-5218" fmla="*/ 4238248 h 5941133"/>
              <a:gd name="connsiteX185-5219" fmla="*/ 7985407 w 9117690"/>
              <a:gd name="connsiteY185-5220" fmla="*/ 4237510 h 5941133"/>
              <a:gd name="connsiteX186-5221" fmla="*/ 7937337 w 9117690"/>
              <a:gd name="connsiteY186-5222" fmla="*/ 4227806 h 5941133"/>
              <a:gd name="connsiteX187-5223" fmla="*/ 7858534 w 9117690"/>
              <a:gd name="connsiteY187-5224" fmla="*/ 4108918 h 5941133"/>
              <a:gd name="connsiteX188-5225" fmla="*/ 7858534 w 9117690"/>
              <a:gd name="connsiteY188-5226" fmla="*/ 4018788 h 5941133"/>
              <a:gd name="connsiteX189-5227" fmla="*/ 7850145 w 9117690"/>
              <a:gd name="connsiteY189-5228" fmla="*/ 3977238 h 5941133"/>
              <a:gd name="connsiteX190-5229" fmla="*/ 7731258 w 9117690"/>
              <a:gd name="connsiteY190-5230" fmla="*/ 3898434 h 5941133"/>
              <a:gd name="connsiteX191-5231" fmla="*/ 7612370 w 9117690"/>
              <a:gd name="connsiteY191-5232" fmla="*/ 3977238 h 5941133"/>
              <a:gd name="connsiteX192-5233" fmla="*/ 7610181 w 9117690"/>
              <a:gd name="connsiteY192-5234" fmla="*/ 3988083 h 5941133"/>
              <a:gd name="connsiteX193-5235" fmla="*/ 7610181 w 9117690"/>
              <a:gd name="connsiteY193-5236" fmla="*/ 4228952 h 5941133"/>
              <a:gd name="connsiteX194-5237" fmla="*/ 7531378 w 9117690"/>
              <a:gd name="connsiteY194-5238" fmla="*/ 4347840 h 5941133"/>
              <a:gd name="connsiteX195-5239" fmla="*/ 7483308 w 9117690"/>
              <a:gd name="connsiteY195-5240" fmla="*/ 4357544 h 5941133"/>
              <a:gd name="connsiteX196-5241" fmla="*/ 7483308 w 9117690"/>
              <a:gd name="connsiteY196-5242" fmla="*/ 4358282 h 5941133"/>
              <a:gd name="connsiteX197-5243" fmla="*/ 7459828 w 9117690"/>
              <a:gd name="connsiteY197-5244" fmla="*/ 4360649 h 5941133"/>
              <a:gd name="connsiteX198-5245" fmla="*/ 7360099 w 9117690"/>
              <a:gd name="connsiteY198-5246" fmla="*/ 4446598 h 5941133"/>
              <a:gd name="connsiteX199-5247" fmla="*/ 7359847 w 9117690"/>
              <a:gd name="connsiteY199-5248" fmla="*/ 4448027 h 5941133"/>
              <a:gd name="connsiteX200-5249" fmla="*/ 7359847 w 9117690"/>
              <a:gd name="connsiteY200-5250" fmla="*/ 4552668 h 5941133"/>
              <a:gd name="connsiteX201-5251" fmla="*/ 7230820 w 9117690"/>
              <a:gd name="connsiteY201-5252" fmla="*/ 4681695 h 5941133"/>
              <a:gd name="connsiteX202-5253" fmla="*/ 7230821 w 9117690"/>
              <a:gd name="connsiteY202-5254" fmla="*/ 4681694 h 5941133"/>
              <a:gd name="connsiteX203-5255" fmla="*/ 7101794 w 9117690"/>
              <a:gd name="connsiteY203-5256" fmla="*/ 4552667 h 5941133"/>
              <a:gd name="connsiteX204-5257" fmla="*/ 7101794 w 9117690"/>
              <a:gd name="connsiteY204-5258" fmla="*/ 2721348 h 5941133"/>
              <a:gd name="connsiteX205-5259" fmla="*/ 7101793 w 9117690"/>
              <a:gd name="connsiteY205-5260" fmla="*/ 4569190 h 5941133"/>
              <a:gd name="connsiteX206-5261" fmla="*/ 7091655 w 9117690"/>
              <a:gd name="connsiteY206-5262" fmla="*/ 4518971 h 5941133"/>
              <a:gd name="connsiteX207-5263" fmla="*/ 6972767 w 9117690"/>
              <a:gd name="connsiteY207-5264" fmla="*/ 4440167 h 5941133"/>
              <a:gd name="connsiteX208-5265" fmla="*/ 6853880 w 9117690"/>
              <a:gd name="connsiteY208-5266" fmla="*/ 4518971 h 5941133"/>
              <a:gd name="connsiteX209-5267" fmla="*/ 6844116 w 9117690"/>
              <a:gd name="connsiteY209-5268" fmla="*/ 4567331 h 5941133"/>
              <a:gd name="connsiteX210-5269" fmla="*/ 6844116 w 9117690"/>
              <a:gd name="connsiteY210-5270" fmla="*/ 5153733 h 5941133"/>
              <a:gd name="connsiteX211-5271" fmla="*/ 6715089 w 9117690"/>
              <a:gd name="connsiteY211-5272" fmla="*/ 5282760 h 5941133"/>
              <a:gd name="connsiteX212-5273" fmla="*/ 6715090 w 9117690"/>
              <a:gd name="connsiteY212-5274" fmla="*/ 5282759 h 5941133"/>
              <a:gd name="connsiteX213-5275" fmla="*/ 6586063 w 9117690"/>
              <a:gd name="connsiteY213-5276" fmla="*/ 5153732 h 5941133"/>
              <a:gd name="connsiteX214-5277" fmla="*/ 6586063 w 9117690"/>
              <a:gd name="connsiteY214-5278" fmla="*/ 2721348 h 5941133"/>
              <a:gd name="connsiteX215-5279" fmla="*/ 6586062 w 9117690"/>
              <a:gd name="connsiteY215-5280" fmla="*/ 4256770 h 5941133"/>
              <a:gd name="connsiteX216-5281" fmla="*/ 6575924 w 9117690"/>
              <a:gd name="connsiteY216-5282" fmla="*/ 4206551 h 5941133"/>
              <a:gd name="connsiteX217-5283" fmla="*/ 6457036 w 9117690"/>
              <a:gd name="connsiteY217-5284" fmla="*/ 4127747 h 5941133"/>
              <a:gd name="connsiteX218-5285" fmla="*/ 6338149 w 9117690"/>
              <a:gd name="connsiteY218-5286" fmla="*/ 4206551 h 5941133"/>
              <a:gd name="connsiteX219-5287" fmla="*/ 6334551 w 9117690"/>
              <a:gd name="connsiteY219-5288" fmla="*/ 4224370 h 5941133"/>
              <a:gd name="connsiteX220-5289" fmla="*/ 6334551 w 9117690"/>
              <a:gd name="connsiteY220-5290" fmla="*/ 4533316 h 5941133"/>
              <a:gd name="connsiteX221-5291" fmla="*/ 6205524 w 9117690"/>
              <a:gd name="connsiteY221-5292" fmla="*/ 4662343 h 5941133"/>
              <a:gd name="connsiteX222-5293" fmla="*/ 6205525 w 9117690"/>
              <a:gd name="connsiteY222-5294" fmla="*/ 4662342 h 5941133"/>
              <a:gd name="connsiteX223-5295" fmla="*/ 6076498 w 9117690"/>
              <a:gd name="connsiteY223-5296" fmla="*/ 4533315 h 5941133"/>
              <a:gd name="connsiteX224-5297" fmla="*/ 6076498 w 9117690"/>
              <a:gd name="connsiteY224-5298" fmla="*/ 4486577 h 5941133"/>
              <a:gd name="connsiteX225-5299" fmla="*/ 6057828 w 9117690"/>
              <a:gd name="connsiteY225-5300" fmla="*/ 4454035 h 5941133"/>
              <a:gd name="connsiteX226-5301" fmla="*/ 5980764 w 9117690"/>
              <a:gd name="connsiteY226-5302" fmla="*/ 4407591 h 5941133"/>
              <a:gd name="connsiteX227-5303" fmla="*/ 5957284 w 9117690"/>
              <a:gd name="connsiteY227-5304" fmla="*/ 4405224 h 5941133"/>
              <a:gd name="connsiteX228-5305" fmla="*/ 5957284 w 9117690"/>
              <a:gd name="connsiteY228-5306" fmla="*/ 4404486 h 5941133"/>
              <a:gd name="connsiteX229-5307" fmla="*/ 5909214 w 9117690"/>
              <a:gd name="connsiteY229-5308" fmla="*/ 4394782 h 5941133"/>
              <a:gd name="connsiteX230-5309" fmla="*/ 5830411 w 9117690"/>
              <a:gd name="connsiteY230-5310" fmla="*/ 4275894 h 5941133"/>
              <a:gd name="connsiteX231-5311" fmla="*/ 5830411 w 9117690"/>
              <a:gd name="connsiteY231-5312" fmla="*/ 4161910 h 5941133"/>
              <a:gd name="connsiteX232-5313" fmla="*/ 5822022 w 9117690"/>
              <a:gd name="connsiteY232-5314" fmla="*/ 4120360 h 5941133"/>
              <a:gd name="connsiteX233-5315" fmla="*/ 5703135 w 9117690"/>
              <a:gd name="connsiteY233-5316" fmla="*/ 4041556 h 5941133"/>
              <a:gd name="connsiteX234-5317" fmla="*/ 5584247 w 9117690"/>
              <a:gd name="connsiteY234-5318" fmla="*/ 4120360 h 5941133"/>
              <a:gd name="connsiteX235-5319" fmla="*/ 5582058 w 9117690"/>
              <a:gd name="connsiteY235-5320" fmla="*/ 4131204 h 5941133"/>
              <a:gd name="connsiteX236-5321" fmla="*/ 5582058 w 9117690"/>
              <a:gd name="connsiteY236-5322" fmla="*/ 4284608 h 5941133"/>
              <a:gd name="connsiteX237-5323" fmla="*/ 5503255 w 9117690"/>
              <a:gd name="connsiteY237-5324" fmla="*/ 4403496 h 5941133"/>
              <a:gd name="connsiteX238-5325" fmla="*/ 5455185 w 9117690"/>
              <a:gd name="connsiteY238-5326" fmla="*/ 4413200 h 5941133"/>
              <a:gd name="connsiteX239-5327" fmla="*/ 5455185 w 9117690"/>
              <a:gd name="connsiteY239-5328" fmla="*/ 4413938 h 5941133"/>
              <a:gd name="connsiteX240-5329" fmla="*/ 5431705 w 9117690"/>
              <a:gd name="connsiteY240-5330" fmla="*/ 4416305 h 5941133"/>
              <a:gd name="connsiteX241-5331" fmla="*/ 5331976 w 9117690"/>
              <a:gd name="connsiteY241-5332" fmla="*/ 4502254 h 5941133"/>
              <a:gd name="connsiteX242-5333" fmla="*/ 5329772 w 9117690"/>
              <a:gd name="connsiteY242-5334" fmla="*/ 4514744 h 5941133"/>
              <a:gd name="connsiteX243-5335" fmla="*/ 5329772 w 9117690"/>
              <a:gd name="connsiteY243-5336" fmla="*/ 4648652 h 5941133"/>
              <a:gd name="connsiteX244-5337" fmla="*/ 5200745 w 9117690"/>
              <a:gd name="connsiteY244-5338" fmla="*/ 4777679 h 5941133"/>
              <a:gd name="connsiteX245-5339" fmla="*/ 5200746 w 9117690"/>
              <a:gd name="connsiteY245-5340" fmla="*/ 4777678 h 5941133"/>
              <a:gd name="connsiteX246-5341" fmla="*/ 5071719 w 9117690"/>
              <a:gd name="connsiteY246-5342" fmla="*/ 4648651 h 5941133"/>
              <a:gd name="connsiteX247-5343" fmla="*/ 5071719 w 9117690"/>
              <a:gd name="connsiteY247-5344" fmla="*/ 4283397 h 5941133"/>
              <a:gd name="connsiteX248-5345" fmla="*/ 5069515 w 9117690"/>
              <a:gd name="connsiteY248-5346" fmla="*/ 4270907 h 5941133"/>
              <a:gd name="connsiteX249-5347" fmla="*/ 4969786 w 9117690"/>
              <a:gd name="connsiteY249-5348" fmla="*/ 4184958 h 5941133"/>
              <a:gd name="connsiteX250-5349" fmla="*/ 4946306 w 9117690"/>
              <a:gd name="connsiteY250-5350" fmla="*/ 4182591 h 5941133"/>
              <a:gd name="connsiteX251-5351" fmla="*/ 4946306 w 9117690"/>
              <a:gd name="connsiteY251-5352" fmla="*/ 4181853 h 5941133"/>
              <a:gd name="connsiteX252-5353" fmla="*/ 4898236 w 9117690"/>
              <a:gd name="connsiteY252-5354" fmla="*/ 4172149 h 5941133"/>
              <a:gd name="connsiteX253-5355" fmla="*/ 4819433 w 9117690"/>
              <a:gd name="connsiteY253-5356" fmla="*/ 4053261 h 5941133"/>
              <a:gd name="connsiteX254-5357" fmla="*/ 4819433 w 9117690"/>
              <a:gd name="connsiteY254-5358" fmla="*/ 3676885 h 5941133"/>
              <a:gd name="connsiteX255-5359" fmla="*/ 4811044 w 9117690"/>
              <a:gd name="connsiteY255-5360" fmla="*/ 3635336 h 5941133"/>
              <a:gd name="connsiteX256-5361" fmla="*/ 4692157 w 9117690"/>
              <a:gd name="connsiteY256-5362" fmla="*/ 3556532 h 5941133"/>
              <a:gd name="connsiteX257-5363" fmla="*/ 4563130 w 9117690"/>
              <a:gd name="connsiteY257-5364" fmla="*/ 3685559 h 5941133"/>
              <a:gd name="connsiteX258-5365" fmla="*/ 4563130 w 9117690"/>
              <a:gd name="connsiteY258-5366" fmla="*/ 2721348 h 5941133"/>
              <a:gd name="connsiteX259-5367" fmla="*/ 4563015 w 9117690"/>
              <a:gd name="connsiteY259-5368" fmla="*/ 2721348 h 5941133"/>
              <a:gd name="connsiteX260-5369" fmla="*/ 4563014 w 9117690"/>
              <a:gd name="connsiteY260-5370" fmla="*/ 3989312 h 5941133"/>
              <a:gd name="connsiteX261-5371" fmla="*/ 4484211 w 9117690"/>
              <a:gd name="connsiteY261-5372" fmla="*/ 4108200 h 5941133"/>
              <a:gd name="connsiteX262-5373" fmla="*/ 4436141 w 9117690"/>
              <a:gd name="connsiteY262-5374" fmla="*/ 4117904 h 5941133"/>
              <a:gd name="connsiteX263-5375" fmla="*/ 4436141 w 9117690"/>
              <a:gd name="connsiteY263-5376" fmla="*/ 4118642 h 5941133"/>
              <a:gd name="connsiteX264-5377" fmla="*/ 4412661 w 9117690"/>
              <a:gd name="connsiteY264-5378" fmla="*/ 4121009 h 5941133"/>
              <a:gd name="connsiteX265-5379" fmla="*/ 4335596 w 9117690"/>
              <a:gd name="connsiteY265-5380" fmla="*/ 4167453 h 5941133"/>
              <a:gd name="connsiteX266-5381" fmla="*/ 4314689 w 9117690"/>
              <a:gd name="connsiteY266-5382" fmla="*/ 4203896 h 5941133"/>
              <a:gd name="connsiteX267-5383" fmla="*/ 4314689 w 9117690"/>
              <a:gd name="connsiteY267-5384" fmla="*/ 4339508 h 5941133"/>
              <a:gd name="connsiteX268-5385" fmla="*/ 4235886 w 9117690"/>
              <a:gd name="connsiteY268-5386" fmla="*/ 4458396 h 5941133"/>
              <a:gd name="connsiteX269-5387" fmla="*/ 4187818 w 9117690"/>
              <a:gd name="connsiteY269-5388" fmla="*/ 4468100 h 5941133"/>
              <a:gd name="connsiteX270-5389" fmla="*/ 4187818 w 9117690"/>
              <a:gd name="connsiteY270-5390" fmla="*/ 4468838 h 5941133"/>
              <a:gd name="connsiteX271-5391" fmla="*/ 4164338 w 9117690"/>
              <a:gd name="connsiteY271-5392" fmla="*/ 4471205 h 5941133"/>
              <a:gd name="connsiteX272-5393" fmla="*/ 4087274 w 9117690"/>
              <a:gd name="connsiteY272-5394" fmla="*/ 4517649 h 5941133"/>
              <a:gd name="connsiteX273-5395" fmla="*/ 4066135 w 9117690"/>
              <a:gd name="connsiteY273-5396" fmla="*/ 4554495 h 5941133"/>
              <a:gd name="connsiteX274-5397" fmla="*/ 4066135 w 9117690"/>
              <a:gd name="connsiteY274-5398" fmla="*/ 4712264 h 5941133"/>
              <a:gd name="connsiteX275-5399" fmla="*/ 3937109 w 9117690"/>
              <a:gd name="connsiteY275-5400" fmla="*/ 4841291 h 5941133"/>
              <a:gd name="connsiteX276-5401" fmla="*/ 3937109 w 9117690"/>
              <a:gd name="connsiteY276-5402" fmla="*/ 4841290 h 5941133"/>
              <a:gd name="connsiteX277-5403" fmla="*/ 3808082 w 9117690"/>
              <a:gd name="connsiteY277-5404" fmla="*/ 4712263 h 5941133"/>
              <a:gd name="connsiteX278-5405" fmla="*/ 3808082 w 9117690"/>
              <a:gd name="connsiteY278-5406" fmla="*/ 4219518 h 5941133"/>
              <a:gd name="connsiteX279-5407" fmla="*/ 3799694 w 9117690"/>
              <a:gd name="connsiteY279-5408" fmla="*/ 4177968 h 5941133"/>
              <a:gd name="connsiteX280-5409" fmla="*/ 3680807 w 9117690"/>
              <a:gd name="connsiteY280-5410" fmla="*/ 4099164 h 5941133"/>
              <a:gd name="connsiteX281-5411" fmla="*/ 3561920 w 9117690"/>
              <a:gd name="connsiteY281-5412" fmla="*/ 4177968 h 5941133"/>
              <a:gd name="connsiteX282-5413" fmla="*/ 3561433 w 9117690"/>
              <a:gd name="connsiteY282-5414" fmla="*/ 4180378 h 5941133"/>
              <a:gd name="connsiteX283-5415" fmla="*/ 3561433 w 9117690"/>
              <a:gd name="connsiteY283-5416" fmla="*/ 4435519 h 5941133"/>
              <a:gd name="connsiteX284-5417" fmla="*/ 3482629 w 9117690"/>
              <a:gd name="connsiteY284-5418" fmla="*/ 4554407 h 5941133"/>
              <a:gd name="connsiteX285-5419" fmla="*/ 3438829 w 9117690"/>
              <a:gd name="connsiteY285-5420" fmla="*/ 4563249 h 5941133"/>
              <a:gd name="connsiteX286-5421" fmla="*/ 3438829 w 9117690"/>
              <a:gd name="connsiteY286-5422" fmla="*/ 4564615 h 5941133"/>
              <a:gd name="connsiteX287-5423" fmla="*/ 3415349 w 9117690"/>
              <a:gd name="connsiteY287-5424" fmla="*/ 4566982 h 5941133"/>
              <a:gd name="connsiteX288-5425" fmla="*/ 3315620 w 9117690"/>
              <a:gd name="connsiteY288-5426" fmla="*/ 4652931 h 5941133"/>
              <a:gd name="connsiteX289-5427" fmla="*/ 3307419 w 9117690"/>
              <a:gd name="connsiteY289-5428" fmla="*/ 4699402 h 5941133"/>
              <a:gd name="connsiteX290-5429" fmla="*/ 3307419 w 9117690"/>
              <a:gd name="connsiteY290-5430" fmla="*/ 5166571 h 5941133"/>
              <a:gd name="connsiteX291-5431" fmla="*/ 3178392 w 9117690"/>
              <a:gd name="connsiteY291-5432" fmla="*/ 5295598 h 5941133"/>
              <a:gd name="connsiteX292-5433" fmla="*/ 3178393 w 9117690"/>
              <a:gd name="connsiteY292-5434" fmla="*/ 5295599 h 5941133"/>
              <a:gd name="connsiteX293-5435" fmla="*/ 3049366 w 9117690"/>
              <a:gd name="connsiteY293-5436" fmla="*/ 5166572 h 5941133"/>
              <a:gd name="connsiteX294-5437" fmla="*/ 3049366 w 9117690"/>
              <a:gd name="connsiteY294-5438" fmla="*/ 4514427 h 5941133"/>
              <a:gd name="connsiteX295-5439" fmla="*/ 3033349 w 9117690"/>
              <a:gd name="connsiteY295-5440" fmla="*/ 4488028 h 5941133"/>
              <a:gd name="connsiteX296-5441" fmla="*/ 2933786 w 9117690"/>
              <a:gd name="connsiteY296-5442" fmla="*/ 4441074 h 5941133"/>
              <a:gd name="connsiteX297-5443" fmla="*/ 2814899 w 9117690"/>
              <a:gd name="connsiteY297-5444" fmla="*/ 4519878 h 5941133"/>
              <a:gd name="connsiteX298-5445" fmla="*/ 2812443 w 9117690"/>
              <a:gd name="connsiteY298-5446" fmla="*/ 4532038 h 5941133"/>
              <a:gd name="connsiteX299-5447" fmla="*/ 2812443 w 9117690"/>
              <a:gd name="connsiteY299-5448" fmla="*/ 5039760 h 5941133"/>
              <a:gd name="connsiteX300-5449" fmla="*/ 2683416 w 9117690"/>
              <a:gd name="connsiteY300-5450" fmla="*/ 5168787 h 5941133"/>
              <a:gd name="connsiteX301-5451" fmla="*/ 2683417 w 9117690"/>
              <a:gd name="connsiteY301-5452" fmla="*/ 5168786 h 5941133"/>
              <a:gd name="connsiteX302-5453" fmla="*/ 2554391 w 9117690"/>
              <a:gd name="connsiteY302-5454" fmla="*/ 5039759 h 5941133"/>
              <a:gd name="connsiteX303-5455" fmla="*/ 2554391 w 9117690"/>
              <a:gd name="connsiteY303-5456" fmla="*/ 2721348 h 5941133"/>
              <a:gd name="connsiteX304-5457" fmla="*/ 2554390 w 9117690"/>
              <a:gd name="connsiteY304-5458" fmla="*/ 2721348 h 5941133"/>
              <a:gd name="connsiteX305-5459" fmla="*/ 2554389 w 9117690"/>
              <a:gd name="connsiteY305-5460" fmla="*/ 5014630 h 5941133"/>
              <a:gd name="connsiteX306-5461" fmla="*/ 2544250 w 9117690"/>
              <a:gd name="connsiteY306-5462" fmla="*/ 4964412 h 5941133"/>
              <a:gd name="connsiteX307-5463" fmla="*/ 2425363 w 9117690"/>
              <a:gd name="connsiteY307-5464" fmla="*/ 4885608 h 5941133"/>
              <a:gd name="connsiteX308-5465" fmla="*/ 2296336 w 9117690"/>
              <a:gd name="connsiteY308-5466" fmla="*/ 5014635 h 5941133"/>
              <a:gd name="connsiteX309-5467" fmla="*/ 2296336 w 9117690"/>
              <a:gd name="connsiteY309-5468" fmla="*/ 5812106 h 5941133"/>
              <a:gd name="connsiteX310-5469" fmla="*/ 2167309 w 9117690"/>
              <a:gd name="connsiteY310-5470" fmla="*/ 5941133 h 5941133"/>
              <a:gd name="connsiteX311-5471" fmla="*/ 2167310 w 9117690"/>
              <a:gd name="connsiteY311-5472" fmla="*/ 5941132 h 5941133"/>
              <a:gd name="connsiteX312-5473" fmla="*/ 2038282 w 9117690"/>
              <a:gd name="connsiteY312-5474" fmla="*/ 5812105 h 5941133"/>
              <a:gd name="connsiteX313-5475" fmla="*/ 2038282 w 9117690"/>
              <a:gd name="connsiteY313-5476" fmla="*/ 3090757 h 5941133"/>
              <a:gd name="connsiteX314-5477" fmla="*/ 2167310 w 9117690"/>
              <a:gd name="connsiteY314-5478" fmla="*/ 3219784 h 5941133"/>
              <a:gd name="connsiteX315-5479" fmla="*/ 2167309 w 9117690"/>
              <a:gd name="connsiteY315-5480" fmla="*/ 3219785 h 5941133"/>
              <a:gd name="connsiteX316-5481" fmla="*/ 2296336 w 9117690"/>
              <a:gd name="connsiteY316-5482" fmla="*/ 3090758 h 5941133"/>
              <a:gd name="connsiteX317-5483" fmla="*/ 2296336 w 9117690"/>
              <a:gd name="connsiteY317-5484" fmla="*/ 2293287 h 5941133"/>
              <a:gd name="connsiteX318-5485" fmla="*/ 2425363 w 9117690"/>
              <a:gd name="connsiteY318-5486" fmla="*/ 2164260 h 5941133"/>
              <a:gd name="connsiteX319-5487" fmla="*/ 2544250 w 9117690"/>
              <a:gd name="connsiteY319-5488" fmla="*/ 2243064 h 5941133"/>
              <a:gd name="connsiteX320-5489" fmla="*/ 2554389 w 9117690"/>
              <a:gd name="connsiteY320-5490" fmla="*/ 2293282 h 5941133"/>
              <a:gd name="connsiteX321-5491" fmla="*/ 0 w 9117690"/>
              <a:gd name="connsiteY321-5492" fmla="*/ 0 h 5941133"/>
              <a:gd name="connsiteX322-5493" fmla="*/ 1 w 9117690"/>
              <a:gd name="connsiteY322-5494" fmla="*/ 0 h 5941133"/>
              <a:gd name="connsiteX323-5495" fmla="*/ 1 w 9117690"/>
              <a:gd name="connsiteY323-5496" fmla="*/ 2022823 h 5941133"/>
              <a:gd name="connsiteX324-5497" fmla="*/ 129028 w 9117690"/>
              <a:gd name="connsiteY324-5498" fmla="*/ 2151850 h 5941133"/>
              <a:gd name="connsiteX325-5499" fmla="*/ 129027 w 9117690"/>
              <a:gd name="connsiteY325-5500" fmla="*/ 2151851 h 5941133"/>
              <a:gd name="connsiteX326-5501" fmla="*/ 258054 w 9117690"/>
              <a:gd name="connsiteY326-5502" fmla="*/ 2022824 h 5941133"/>
              <a:gd name="connsiteX327-5503" fmla="*/ 258054 w 9117690"/>
              <a:gd name="connsiteY327-5504" fmla="*/ 1933906 h 5941133"/>
              <a:gd name="connsiteX328-5505" fmla="*/ 261652 w 9117690"/>
              <a:gd name="connsiteY328-5506" fmla="*/ 1916087 h 5941133"/>
              <a:gd name="connsiteX329-5507" fmla="*/ 380539 w 9117690"/>
              <a:gd name="connsiteY329-5508" fmla="*/ 1837283 h 5941133"/>
              <a:gd name="connsiteX330-5509" fmla="*/ 499427 w 9117690"/>
              <a:gd name="connsiteY330-5510" fmla="*/ 1916087 h 5941133"/>
              <a:gd name="connsiteX331-5511" fmla="*/ 509565 w 9117690"/>
              <a:gd name="connsiteY331-5512" fmla="*/ 1966306 h 5941133"/>
              <a:gd name="connsiteX332-5513" fmla="*/ 509566 w 9117690"/>
              <a:gd name="connsiteY332-5514" fmla="*/ 2560326 h 5941133"/>
              <a:gd name="connsiteX333-5515" fmla="*/ 638593 w 9117690"/>
              <a:gd name="connsiteY333-5516" fmla="*/ 2689353 h 5941133"/>
              <a:gd name="connsiteX334-5517" fmla="*/ 638592 w 9117690"/>
              <a:gd name="connsiteY334-5518" fmla="*/ 2689354 h 5941133"/>
              <a:gd name="connsiteX335-5519" fmla="*/ 767619 w 9117690"/>
              <a:gd name="connsiteY335-5520" fmla="*/ 2560327 h 5941133"/>
              <a:gd name="connsiteX336-5521" fmla="*/ 767619 w 9117690"/>
              <a:gd name="connsiteY336-5522" fmla="*/ 2474988 h 5941133"/>
              <a:gd name="connsiteX337-5523" fmla="*/ 777383 w 9117690"/>
              <a:gd name="connsiteY337-5524" fmla="*/ 2426627 h 5941133"/>
              <a:gd name="connsiteX338-5525" fmla="*/ 896270 w 9117690"/>
              <a:gd name="connsiteY338-5526" fmla="*/ 2347823 h 5941133"/>
              <a:gd name="connsiteX339-5527" fmla="*/ 1015158 w 9117690"/>
              <a:gd name="connsiteY339-5528" fmla="*/ 2426627 h 5941133"/>
              <a:gd name="connsiteX340-5529" fmla="*/ 1025296 w 9117690"/>
              <a:gd name="connsiteY340-5530" fmla="*/ 2476846 h 5941133"/>
              <a:gd name="connsiteX341-5531" fmla="*/ 1025297 w 9117690"/>
              <a:gd name="connsiteY341-5532" fmla="*/ 2460323 h 5941133"/>
              <a:gd name="connsiteX342-5533" fmla="*/ 1154325 w 9117690"/>
              <a:gd name="connsiteY342-5534" fmla="*/ 2589350 h 5941133"/>
              <a:gd name="connsiteX343-5535" fmla="*/ 1154325 w 9117690"/>
              <a:gd name="connsiteY343-5536" fmla="*/ 2589351 h 5941133"/>
              <a:gd name="connsiteX344-5537" fmla="*/ 1283351 w 9117690"/>
              <a:gd name="connsiteY344-5538" fmla="*/ 2460324 h 5941133"/>
              <a:gd name="connsiteX345-5539" fmla="*/ 1283351 w 9117690"/>
              <a:gd name="connsiteY345-5540" fmla="*/ 2199627 h 5941133"/>
              <a:gd name="connsiteX346-5541" fmla="*/ 1284065 w 9117690"/>
              <a:gd name="connsiteY346-5542" fmla="*/ 2196094 h 5941133"/>
              <a:gd name="connsiteX347-5543" fmla="*/ 1402953 w 9117690"/>
              <a:gd name="connsiteY347-5544" fmla="*/ 2117290 h 5941133"/>
              <a:gd name="connsiteX348-5545" fmla="*/ 1521839 w 9117690"/>
              <a:gd name="connsiteY348-5546" fmla="*/ 2196094 h 5941133"/>
              <a:gd name="connsiteX349-5547" fmla="*/ 1522552 w 9117690"/>
              <a:gd name="connsiteY349-5548" fmla="*/ 2199625 h 5941133"/>
              <a:gd name="connsiteX350-5549" fmla="*/ 1522552 w 9117690"/>
              <a:gd name="connsiteY350-5550" fmla="*/ 2372515 h 5941133"/>
              <a:gd name="connsiteX351-5551" fmla="*/ 1651578 w 9117690"/>
              <a:gd name="connsiteY351-5552" fmla="*/ 2501542 h 5941133"/>
              <a:gd name="connsiteX352-5553" fmla="*/ 1651577 w 9117690"/>
              <a:gd name="connsiteY352-5554" fmla="*/ 2501543 h 5941133"/>
              <a:gd name="connsiteX353-5555" fmla="*/ 1780604 w 9117690"/>
              <a:gd name="connsiteY353-5556" fmla="*/ 2372516 h 5941133"/>
              <a:gd name="connsiteX354-5557" fmla="*/ 1780604 w 9117690"/>
              <a:gd name="connsiteY354-5558" fmla="*/ 2041714 h 5941133"/>
              <a:gd name="connsiteX355-5559" fmla="*/ 1790368 w 9117690"/>
              <a:gd name="connsiteY355-5560" fmla="*/ 1993354 h 5941133"/>
              <a:gd name="connsiteX356-5561" fmla="*/ 1909255 w 9117690"/>
              <a:gd name="connsiteY356-5562" fmla="*/ 1914550 h 5941133"/>
              <a:gd name="connsiteX357-5563" fmla="*/ 2028143 w 9117690"/>
              <a:gd name="connsiteY357-5564" fmla="*/ 1993354 h 5941133"/>
              <a:gd name="connsiteX358-5565" fmla="*/ 2038281 w 9117690"/>
              <a:gd name="connsiteY358-5566" fmla="*/ 2043573 h 5941133"/>
              <a:gd name="connsiteX359-5567" fmla="*/ 2038282 w 9117690"/>
              <a:gd name="connsiteY359-5568" fmla="*/ 2721348 h 5941133"/>
              <a:gd name="connsiteX360-5569" fmla="*/ 2038281 w 9117690"/>
              <a:gd name="connsiteY360-5570" fmla="*/ 4764921 h 5941133"/>
              <a:gd name="connsiteX361-5571" fmla="*/ 2028143 w 9117690"/>
              <a:gd name="connsiteY361-5572" fmla="*/ 4714702 h 5941133"/>
              <a:gd name="connsiteX362-5573" fmla="*/ 1909255 w 9117690"/>
              <a:gd name="connsiteY362-5574" fmla="*/ 4635898 h 5941133"/>
              <a:gd name="connsiteX363-5575" fmla="*/ 1790368 w 9117690"/>
              <a:gd name="connsiteY363-5576" fmla="*/ 4714702 h 5941133"/>
              <a:gd name="connsiteX364-5577" fmla="*/ 1780604 w 9117690"/>
              <a:gd name="connsiteY364-5578" fmla="*/ 4763062 h 5941133"/>
              <a:gd name="connsiteX365-5579" fmla="*/ 1780604 w 9117690"/>
              <a:gd name="connsiteY365-5580" fmla="*/ 5093864 h 5941133"/>
              <a:gd name="connsiteX366-5581" fmla="*/ 1651577 w 9117690"/>
              <a:gd name="connsiteY366-5582" fmla="*/ 5222891 h 5941133"/>
              <a:gd name="connsiteX367-5583" fmla="*/ 1651578 w 9117690"/>
              <a:gd name="connsiteY367-5584" fmla="*/ 5222890 h 5941133"/>
              <a:gd name="connsiteX368-5585" fmla="*/ 1522552 w 9117690"/>
              <a:gd name="connsiteY368-5586" fmla="*/ 5093863 h 5941133"/>
              <a:gd name="connsiteX369-5587" fmla="*/ 1522552 w 9117690"/>
              <a:gd name="connsiteY369-5588" fmla="*/ 4920973 h 5941133"/>
              <a:gd name="connsiteX370-5589" fmla="*/ 1521839 w 9117690"/>
              <a:gd name="connsiteY370-5590" fmla="*/ 4917442 h 5941133"/>
              <a:gd name="connsiteX371-5591" fmla="*/ 1402953 w 9117690"/>
              <a:gd name="connsiteY371-5592" fmla="*/ 4838638 h 5941133"/>
              <a:gd name="connsiteX372-5593" fmla="*/ 1284065 w 9117690"/>
              <a:gd name="connsiteY372-5594" fmla="*/ 4917442 h 5941133"/>
              <a:gd name="connsiteX373-5595" fmla="*/ 1283351 w 9117690"/>
              <a:gd name="connsiteY373-5596" fmla="*/ 4920975 h 5941133"/>
              <a:gd name="connsiteX374-5597" fmla="*/ 1283351 w 9117690"/>
              <a:gd name="connsiteY374-5598" fmla="*/ 5181672 h 5941133"/>
              <a:gd name="connsiteX375-5599" fmla="*/ 1154325 w 9117690"/>
              <a:gd name="connsiteY375-5600" fmla="*/ 5310699 h 5941133"/>
              <a:gd name="connsiteX376-5601" fmla="*/ 1154325 w 9117690"/>
              <a:gd name="connsiteY376-5602" fmla="*/ 5310698 h 5941133"/>
              <a:gd name="connsiteX377-5603" fmla="*/ 1025297 w 9117690"/>
              <a:gd name="connsiteY377-5604" fmla="*/ 5181671 h 5941133"/>
              <a:gd name="connsiteX378-5605" fmla="*/ 1025297 w 9117690"/>
              <a:gd name="connsiteY378-5606" fmla="*/ 2721348 h 5941133"/>
              <a:gd name="connsiteX379-5607" fmla="*/ 1025296 w 9117690"/>
              <a:gd name="connsiteY379-5608" fmla="*/ 5198194 h 5941133"/>
              <a:gd name="connsiteX380-5609" fmla="*/ 1015158 w 9117690"/>
              <a:gd name="connsiteY380-5610" fmla="*/ 5147975 h 5941133"/>
              <a:gd name="connsiteX381-5611" fmla="*/ 896270 w 9117690"/>
              <a:gd name="connsiteY381-5612" fmla="*/ 5069171 h 5941133"/>
              <a:gd name="connsiteX382-5613" fmla="*/ 777383 w 9117690"/>
              <a:gd name="connsiteY382-5614" fmla="*/ 5147975 h 5941133"/>
              <a:gd name="connsiteX383-5615" fmla="*/ 767619 w 9117690"/>
              <a:gd name="connsiteY383-5616" fmla="*/ 5196336 h 5941133"/>
              <a:gd name="connsiteX384-5617" fmla="*/ 767619 w 9117690"/>
              <a:gd name="connsiteY384-5618" fmla="*/ 5281675 h 5941133"/>
              <a:gd name="connsiteX385-5619" fmla="*/ 638592 w 9117690"/>
              <a:gd name="connsiteY385-5620" fmla="*/ 5410702 h 5941133"/>
              <a:gd name="connsiteX386-5621" fmla="*/ 638593 w 9117690"/>
              <a:gd name="connsiteY386-5622" fmla="*/ 5410701 h 5941133"/>
              <a:gd name="connsiteX387-5623" fmla="*/ 509566 w 9117690"/>
              <a:gd name="connsiteY387-5624" fmla="*/ 5281674 h 5941133"/>
              <a:gd name="connsiteX388-5625" fmla="*/ 509566 w 9117690"/>
              <a:gd name="connsiteY388-5626" fmla="*/ 2721348 h 5941133"/>
              <a:gd name="connsiteX389-5627" fmla="*/ 509565 w 9117690"/>
              <a:gd name="connsiteY389-5628" fmla="*/ 4687654 h 5941133"/>
              <a:gd name="connsiteX390-5629" fmla="*/ 499427 w 9117690"/>
              <a:gd name="connsiteY390-5630" fmla="*/ 4637435 h 5941133"/>
              <a:gd name="connsiteX391-5631" fmla="*/ 380539 w 9117690"/>
              <a:gd name="connsiteY391-5632" fmla="*/ 4558631 h 5941133"/>
              <a:gd name="connsiteX392-5633" fmla="*/ 261652 w 9117690"/>
              <a:gd name="connsiteY392-5634" fmla="*/ 4637435 h 5941133"/>
              <a:gd name="connsiteX393-5635" fmla="*/ 258054 w 9117690"/>
              <a:gd name="connsiteY393-5636" fmla="*/ 4655254 h 5941133"/>
              <a:gd name="connsiteX394-5637" fmla="*/ 258054 w 9117690"/>
              <a:gd name="connsiteY394-5638" fmla="*/ 4744172 h 5941133"/>
              <a:gd name="connsiteX395-5639" fmla="*/ 129027 w 9117690"/>
              <a:gd name="connsiteY395-5640" fmla="*/ 4873199 h 5941133"/>
              <a:gd name="connsiteX396-5641" fmla="*/ 129028 w 9117690"/>
              <a:gd name="connsiteY396-5642" fmla="*/ 4873198 h 5941133"/>
              <a:gd name="connsiteX397-5643" fmla="*/ 1 w 9117690"/>
              <a:gd name="connsiteY397-5644" fmla="*/ 4744171 h 5941133"/>
              <a:gd name="connsiteX398-5645" fmla="*/ 1 w 9117690"/>
              <a:gd name="connsiteY398-5646" fmla="*/ 2721348 h 5941133"/>
              <a:gd name="connsiteX399-5647" fmla="*/ 0 w 9117690"/>
              <a:gd name="connsiteY399-5648" fmla="*/ 2721348 h 5941133"/>
              <a:gd name="connsiteX400-5649" fmla="*/ 0 w 9117690"/>
              <a:gd name="connsiteY400-5650" fmla="*/ 0 h 5941133"/>
              <a:gd name="connsiteX0-5651" fmla="*/ 3416214 w 9117690"/>
              <a:gd name="connsiteY0-5652" fmla="*/ 4559601 h 5941133"/>
              <a:gd name="connsiteX1-5653" fmla="*/ 3418663 w 9117690"/>
              <a:gd name="connsiteY1-5654" fmla="*/ 4560435 h 5941133"/>
              <a:gd name="connsiteX2-5655" fmla="*/ 3419057 w 9117690"/>
              <a:gd name="connsiteY2-5656" fmla="*/ 4560469 h 5941133"/>
              <a:gd name="connsiteX3-5657" fmla="*/ 3416214 w 9117690"/>
              <a:gd name="connsiteY3-5658" fmla="*/ 4559601 h 5941133"/>
              <a:gd name="connsiteX4-5659" fmla="*/ 3416214 w 9117690"/>
              <a:gd name="connsiteY4-5660" fmla="*/ 1838253 h 5941133"/>
              <a:gd name="connsiteX5-5661" fmla="*/ 3419057 w 9117690"/>
              <a:gd name="connsiteY5-5662" fmla="*/ 1839121 h 5941133"/>
              <a:gd name="connsiteX6-5663" fmla="*/ 3418663 w 9117690"/>
              <a:gd name="connsiteY6-5664" fmla="*/ 1839087 h 5941133"/>
              <a:gd name="connsiteX7-5665" fmla="*/ 3416214 w 9117690"/>
              <a:gd name="connsiteY7-5666" fmla="*/ 1838253 h 5941133"/>
              <a:gd name="connsiteX8-5667" fmla="*/ 2554389 w 9117690"/>
              <a:gd name="connsiteY8-5668" fmla="*/ 2293282 h 5941133"/>
              <a:gd name="connsiteX9-5669" fmla="*/ 2554391 w 9117690"/>
              <a:gd name="connsiteY9-5670" fmla="*/ 2318411 h 5941133"/>
              <a:gd name="connsiteX10-5671" fmla="*/ 2683417 w 9117690"/>
              <a:gd name="connsiteY10-5672" fmla="*/ 2447438 h 5941133"/>
              <a:gd name="connsiteX11-5673" fmla="*/ 2683416 w 9117690"/>
              <a:gd name="connsiteY11-5674" fmla="*/ 2447439 h 5941133"/>
              <a:gd name="connsiteX12-5675" fmla="*/ 2812443 w 9117690"/>
              <a:gd name="connsiteY12-5676" fmla="*/ 2318412 h 5941133"/>
              <a:gd name="connsiteX13-5677" fmla="*/ 2812443 w 9117690"/>
              <a:gd name="connsiteY13-5678" fmla="*/ 1810690 h 5941133"/>
              <a:gd name="connsiteX14-5679" fmla="*/ 2814899 w 9117690"/>
              <a:gd name="connsiteY14-5680" fmla="*/ 1798530 h 5941133"/>
              <a:gd name="connsiteX15-5681" fmla="*/ 2933786 w 9117690"/>
              <a:gd name="connsiteY15-5682" fmla="*/ 1719726 h 5941133"/>
              <a:gd name="connsiteX16-5683" fmla="*/ 3033349 w 9117690"/>
              <a:gd name="connsiteY16-5684" fmla="*/ 1766680 h 5941133"/>
              <a:gd name="connsiteX17-5685" fmla="*/ 3049366 w 9117690"/>
              <a:gd name="connsiteY17-5686" fmla="*/ 1793079 h 5941133"/>
              <a:gd name="connsiteX18-5687" fmla="*/ 3049366 w 9117690"/>
              <a:gd name="connsiteY18-5688" fmla="*/ 2445224 h 5941133"/>
              <a:gd name="connsiteX19-5689" fmla="*/ 3178393 w 9117690"/>
              <a:gd name="connsiteY19-5690" fmla="*/ 2574251 h 5941133"/>
              <a:gd name="connsiteX20-5691" fmla="*/ 3178392 w 9117690"/>
              <a:gd name="connsiteY20-5692" fmla="*/ 2574250 h 5941133"/>
              <a:gd name="connsiteX21-5693" fmla="*/ 3307419 w 9117690"/>
              <a:gd name="connsiteY21-5694" fmla="*/ 2445223 h 5941133"/>
              <a:gd name="connsiteX22-5695" fmla="*/ 3307419 w 9117690"/>
              <a:gd name="connsiteY22-5696" fmla="*/ 1978054 h 5941133"/>
              <a:gd name="connsiteX23-5697" fmla="*/ 3315620 w 9117690"/>
              <a:gd name="connsiteY23-5698" fmla="*/ 1931583 h 5941133"/>
              <a:gd name="connsiteX24-5699" fmla="*/ 3415349 w 9117690"/>
              <a:gd name="connsiteY24-5700" fmla="*/ 1845634 h 5941133"/>
              <a:gd name="connsiteX25-5701" fmla="*/ 3438829 w 9117690"/>
              <a:gd name="connsiteY25-5702" fmla="*/ 1843267 h 5941133"/>
              <a:gd name="connsiteX26-5703" fmla="*/ 3438829 w 9117690"/>
              <a:gd name="connsiteY26-5704" fmla="*/ 1841901 h 5941133"/>
              <a:gd name="connsiteX27-5705" fmla="*/ 3482629 w 9117690"/>
              <a:gd name="connsiteY27-5706" fmla="*/ 1833059 h 5941133"/>
              <a:gd name="connsiteX28-5707" fmla="*/ 3561433 w 9117690"/>
              <a:gd name="connsiteY28-5708" fmla="*/ 1714171 h 5941133"/>
              <a:gd name="connsiteX29-5709" fmla="*/ 3561433 w 9117690"/>
              <a:gd name="connsiteY29-5710" fmla="*/ 1459030 h 5941133"/>
              <a:gd name="connsiteX30-5711" fmla="*/ 3561920 w 9117690"/>
              <a:gd name="connsiteY30-5712" fmla="*/ 1456620 h 5941133"/>
              <a:gd name="connsiteX31-5713" fmla="*/ 3680807 w 9117690"/>
              <a:gd name="connsiteY31-5714" fmla="*/ 1377816 h 5941133"/>
              <a:gd name="connsiteX32-5715" fmla="*/ 3799694 w 9117690"/>
              <a:gd name="connsiteY32-5716" fmla="*/ 1456620 h 5941133"/>
              <a:gd name="connsiteX33-5717" fmla="*/ 3808082 w 9117690"/>
              <a:gd name="connsiteY33-5718" fmla="*/ 1498170 h 5941133"/>
              <a:gd name="connsiteX34-5719" fmla="*/ 3808082 w 9117690"/>
              <a:gd name="connsiteY34-5720" fmla="*/ 1990915 h 5941133"/>
              <a:gd name="connsiteX35-5721" fmla="*/ 3937109 w 9117690"/>
              <a:gd name="connsiteY35-5722" fmla="*/ 2119942 h 5941133"/>
              <a:gd name="connsiteX36-5723" fmla="*/ 3937109 w 9117690"/>
              <a:gd name="connsiteY36-5724" fmla="*/ 2119943 h 5941133"/>
              <a:gd name="connsiteX37-5725" fmla="*/ 4066135 w 9117690"/>
              <a:gd name="connsiteY37-5726" fmla="*/ 1990916 h 5941133"/>
              <a:gd name="connsiteX38-5727" fmla="*/ 4066135 w 9117690"/>
              <a:gd name="connsiteY38-5728" fmla="*/ 1833147 h 5941133"/>
              <a:gd name="connsiteX39-5729" fmla="*/ 4087274 w 9117690"/>
              <a:gd name="connsiteY39-5730" fmla="*/ 1796301 h 5941133"/>
              <a:gd name="connsiteX40-5731" fmla="*/ 4164338 w 9117690"/>
              <a:gd name="connsiteY40-5732" fmla="*/ 1749857 h 5941133"/>
              <a:gd name="connsiteX41-5733" fmla="*/ 4187818 w 9117690"/>
              <a:gd name="connsiteY41-5734" fmla="*/ 1747490 h 5941133"/>
              <a:gd name="connsiteX42-5735" fmla="*/ 4187818 w 9117690"/>
              <a:gd name="connsiteY42-5736" fmla="*/ 1746752 h 5941133"/>
              <a:gd name="connsiteX43-5737" fmla="*/ 4235886 w 9117690"/>
              <a:gd name="connsiteY43-5738" fmla="*/ 1737048 h 5941133"/>
              <a:gd name="connsiteX44-5739" fmla="*/ 4314689 w 9117690"/>
              <a:gd name="connsiteY44-5740" fmla="*/ 1618160 h 5941133"/>
              <a:gd name="connsiteX45-5741" fmla="*/ 4314689 w 9117690"/>
              <a:gd name="connsiteY45-5742" fmla="*/ 1482548 h 5941133"/>
              <a:gd name="connsiteX46-5743" fmla="*/ 4335596 w 9117690"/>
              <a:gd name="connsiteY46-5744" fmla="*/ 1446105 h 5941133"/>
              <a:gd name="connsiteX47-5745" fmla="*/ 4412661 w 9117690"/>
              <a:gd name="connsiteY47-5746" fmla="*/ 1399661 h 5941133"/>
              <a:gd name="connsiteX48-5747" fmla="*/ 4436141 w 9117690"/>
              <a:gd name="connsiteY48-5748" fmla="*/ 1397294 h 5941133"/>
              <a:gd name="connsiteX49-5749" fmla="*/ 4436141 w 9117690"/>
              <a:gd name="connsiteY49-5750" fmla="*/ 1396556 h 5941133"/>
              <a:gd name="connsiteX50-5751" fmla="*/ 4484211 w 9117690"/>
              <a:gd name="connsiteY50-5752" fmla="*/ 1386852 h 5941133"/>
              <a:gd name="connsiteX51-5753" fmla="*/ 4563014 w 9117690"/>
              <a:gd name="connsiteY51-5754" fmla="*/ 1267964 h 5941133"/>
              <a:gd name="connsiteX52-5755" fmla="*/ 4563130 w 9117690"/>
              <a:gd name="connsiteY52-5756" fmla="*/ 964211 h 5941133"/>
              <a:gd name="connsiteX53-5757" fmla="*/ 4692157 w 9117690"/>
              <a:gd name="connsiteY53-5758" fmla="*/ 835184 h 5941133"/>
              <a:gd name="connsiteX54-5759" fmla="*/ 4811044 w 9117690"/>
              <a:gd name="connsiteY54-5760" fmla="*/ 913988 h 5941133"/>
              <a:gd name="connsiteX55-5761" fmla="*/ 4819433 w 9117690"/>
              <a:gd name="connsiteY55-5762" fmla="*/ 955537 h 5941133"/>
              <a:gd name="connsiteX56-5763" fmla="*/ 4819433 w 9117690"/>
              <a:gd name="connsiteY56-5764" fmla="*/ 1331913 h 5941133"/>
              <a:gd name="connsiteX57-5765" fmla="*/ 4898236 w 9117690"/>
              <a:gd name="connsiteY57-5766" fmla="*/ 1450801 h 5941133"/>
              <a:gd name="connsiteX58-5767" fmla="*/ 4946306 w 9117690"/>
              <a:gd name="connsiteY58-5768" fmla="*/ 1460505 h 5941133"/>
              <a:gd name="connsiteX59-5769" fmla="*/ 4946306 w 9117690"/>
              <a:gd name="connsiteY59-5770" fmla="*/ 1461243 h 5941133"/>
              <a:gd name="connsiteX60-5771" fmla="*/ 4969786 w 9117690"/>
              <a:gd name="connsiteY60-5772" fmla="*/ 1463610 h 5941133"/>
              <a:gd name="connsiteX61-5773" fmla="*/ 5069515 w 9117690"/>
              <a:gd name="connsiteY61-5774" fmla="*/ 1549559 h 5941133"/>
              <a:gd name="connsiteX62-5775" fmla="*/ 5071719 w 9117690"/>
              <a:gd name="connsiteY62-5776" fmla="*/ 1562049 h 5941133"/>
              <a:gd name="connsiteX63-5777" fmla="*/ 5071719 w 9117690"/>
              <a:gd name="connsiteY63-5778" fmla="*/ 1927303 h 5941133"/>
              <a:gd name="connsiteX64-5779" fmla="*/ 5200746 w 9117690"/>
              <a:gd name="connsiteY64-5780" fmla="*/ 2056330 h 5941133"/>
              <a:gd name="connsiteX65-5781" fmla="*/ 5200745 w 9117690"/>
              <a:gd name="connsiteY65-5782" fmla="*/ 2056331 h 5941133"/>
              <a:gd name="connsiteX66-5783" fmla="*/ 5329772 w 9117690"/>
              <a:gd name="connsiteY66-5784" fmla="*/ 1927304 h 5941133"/>
              <a:gd name="connsiteX67-5785" fmla="*/ 5329772 w 9117690"/>
              <a:gd name="connsiteY67-5786" fmla="*/ 1793396 h 5941133"/>
              <a:gd name="connsiteX68-5787" fmla="*/ 5331976 w 9117690"/>
              <a:gd name="connsiteY68-5788" fmla="*/ 1780906 h 5941133"/>
              <a:gd name="connsiteX69-5789" fmla="*/ 5431705 w 9117690"/>
              <a:gd name="connsiteY69-5790" fmla="*/ 1694957 h 5941133"/>
              <a:gd name="connsiteX70-5791" fmla="*/ 5455185 w 9117690"/>
              <a:gd name="connsiteY70-5792" fmla="*/ 1692590 h 5941133"/>
              <a:gd name="connsiteX71-5793" fmla="*/ 5455185 w 9117690"/>
              <a:gd name="connsiteY71-5794" fmla="*/ 1691852 h 5941133"/>
              <a:gd name="connsiteX72-5795" fmla="*/ 5503255 w 9117690"/>
              <a:gd name="connsiteY72-5796" fmla="*/ 1682148 h 5941133"/>
              <a:gd name="connsiteX73-5797" fmla="*/ 5582058 w 9117690"/>
              <a:gd name="connsiteY73-5798" fmla="*/ 1563260 h 5941133"/>
              <a:gd name="connsiteX74-5799" fmla="*/ 5582058 w 9117690"/>
              <a:gd name="connsiteY74-5800" fmla="*/ 1409856 h 5941133"/>
              <a:gd name="connsiteX75-5801" fmla="*/ 5584247 w 9117690"/>
              <a:gd name="connsiteY75-5802" fmla="*/ 1399012 h 5941133"/>
              <a:gd name="connsiteX76-5803" fmla="*/ 5703135 w 9117690"/>
              <a:gd name="connsiteY76-5804" fmla="*/ 1320208 h 5941133"/>
              <a:gd name="connsiteX77-5805" fmla="*/ 5822022 w 9117690"/>
              <a:gd name="connsiteY77-5806" fmla="*/ 1399012 h 5941133"/>
              <a:gd name="connsiteX78-5807" fmla="*/ 5830411 w 9117690"/>
              <a:gd name="connsiteY78-5808" fmla="*/ 1440562 h 5941133"/>
              <a:gd name="connsiteX79-5809" fmla="*/ 5830411 w 9117690"/>
              <a:gd name="connsiteY79-5810" fmla="*/ 1554546 h 5941133"/>
              <a:gd name="connsiteX80-5811" fmla="*/ 5909214 w 9117690"/>
              <a:gd name="connsiteY80-5812" fmla="*/ 1673434 h 5941133"/>
              <a:gd name="connsiteX81-5813" fmla="*/ 5957284 w 9117690"/>
              <a:gd name="connsiteY81-5814" fmla="*/ 1683138 h 5941133"/>
              <a:gd name="connsiteX82-5815" fmla="*/ 5957284 w 9117690"/>
              <a:gd name="connsiteY82-5816" fmla="*/ 1683876 h 5941133"/>
              <a:gd name="connsiteX83-5817" fmla="*/ 5980764 w 9117690"/>
              <a:gd name="connsiteY83-5818" fmla="*/ 1686243 h 5941133"/>
              <a:gd name="connsiteX84-5819" fmla="*/ 6057828 w 9117690"/>
              <a:gd name="connsiteY84-5820" fmla="*/ 1732687 h 5941133"/>
              <a:gd name="connsiteX85-5821" fmla="*/ 6076498 w 9117690"/>
              <a:gd name="connsiteY85-5822" fmla="*/ 1765229 h 5941133"/>
              <a:gd name="connsiteX86-5823" fmla="*/ 6076498 w 9117690"/>
              <a:gd name="connsiteY86-5824" fmla="*/ 1811967 h 5941133"/>
              <a:gd name="connsiteX87-5825" fmla="*/ 6205525 w 9117690"/>
              <a:gd name="connsiteY87-5826" fmla="*/ 1940994 h 5941133"/>
              <a:gd name="connsiteX88-5827" fmla="*/ 6205524 w 9117690"/>
              <a:gd name="connsiteY88-5828" fmla="*/ 1940995 h 5941133"/>
              <a:gd name="connsiteX89-5829" fmla="*/ 6334551 w 9117690"/>
              <a:gd name="connsiteY89-5830" fmla="*/ 1811968 h 5941133"/>
              <a:gd name="connsiteX90-5831" fmla="*/ 6334551 w 9117690"/>
              <a:gd name="connsiteY90-5832" fmla="*/ 1503022 h 5941133"/>
              <a:gd name="connsiteX91-5833" fmla="*/ 6338149 w 9117690"/>
              <a:gd name="connsiteY91-5834" fmla="*/ 1485203 h 5941133"/>
              <a:gd name="connsiteX92-5835" fmla="*/ 6457036 w 9117690"/>
              <a:gd name="connsiteY92-5836" fmla="*/ 1406399 h 5941133"/>
              <a:gd name="connsiteX93-5837" fmla="*/ 6575924 w 9117690"/>
              <a:gd name="connsiteY93-5838" fmla="*/ 1485203 h 5941133"/>
              <a:gd name="connsiteX94-5839" fmla="*/ 6586062 w 9117690"/>
              <a:gd name="connsiteY94-5840" fmla="*/ 1535422 h 5941133"/>
              <a:gd name="connsiteX95-5841" fmla="*/ 6586063 w 9117690"/>
              <a:gd name="connsiteY95-5842" fmla="*/ 2432384 h 5941133"/>
              <a:gd name="connsiteX96-5843" fmla="*/ 6715090 w 9117690"/>
              <a:gd name="connsiteY96-5844" fmla="*/ 2561411 h 5941133"/>
              <a:gd name="connsiteX97-5845" fmla="*/ 6715089 w 9117690"/>
              <a:gd name="connsiteY97-5846" fmla="*/ 2561412 h 5941133"/>
              <a:gd name="connsiteX98-5847" fmla="*/ 6844116 w 9117690"/>
              <a:gd name="connsiteY98-5848" fmla="*/ 2432385 h 5941133"/>
              <a:gd name="connsiteX99-5849" fmla="*/ 6844116 w 9117690"/>
              <a:gd name="connsiteY99-5850" fmla="*/ 1845983 h 5941133"/>
              <a:gd name="connsiteX100-5851" fmla="*/ 6853880 w 9117690"/>
              <a:gd name="connsiteY100-5852" fmla="*/ 1797623 h 5941133"/>
              <a:gd name="connsiteX101-5853" fmla="*/ 6972767 w 9117690"/>
              <a:gd name="connsiteY101-5854" fmla="*/ 1718819 h 5941133"/>
              <a:gd name="connsiteX102-5855" fmla="*/ 7091655 w 9117690"/>
              <a:gd name="connsiteY102-5856" fmla="*/ 1797623 h 5941133"/>
              <a:gd name="connsiteX103-5857" fmla="*/ 7101793 w 9117690"/>
              <a:gd name="connsiteY103-5858" fmla="*/ 1847842 h 5941133"/>
              <a:gd name="connsiteX104-5859" fmla="*/ 7101794 w 9117690"/>
              <a:gd name="connsiteY104-5860" fmla="*/ 0 h 5941133"/>
              <a:gd name="connsiteX105-5861" fmla="*/ 7101794 w 9117690"/>
              <a:gd name="connsiteY105-5862" fmla="*/ 1831319 h 5941133"/>
              <a:gd name="connsiteX106-5863" fmla="*/ 7230821 w 9117690"/>
              <a:gd name="connsiteY106-5864" fmla="*/ 1960346 h 5941133"/>
              <a:gd name="connsiteX107-5865" fmla="*/ 7230820 w 9117690"/>
              <a:gd name="connsiteY107-5866" fmla="*/ 1960347 h 5941133"/>
              <a:gd name="connsiteX108-5867" fmla="*/ 7359847 w 9117690"/>
              <a:gd name="connsiteY108-5868" fmla="*/ 1831320 h 5941133"/>
              <a:gd name="connsiteX109-5869" fmla="*/ 7359847 w 9117690"/>
              <a:gd name="connsiteY109-5870" fmla="*/ 1726679 h 5941133"/>
              <a:gd name="connsiteX110-5871" fmla="*/ 7360099 w 9117690"/>
              <a:gd name="connsiteY110-5872" fmla="*/ 1725250 h 5941133"/>
              <a:gd name="connsiteX111-5873" fmla="*/ 7459828 w 9117690"/>
              <a:gd name="connsiteY111-5874" fmla="*/ 1639301 h 5941133"/>
              <a:gd name="connsiteX112-5875" fmla="*/ 7483308 w 9117690"/>
              <a:gd name="connsiteY112-5876" fmla="*/ 1636934 h 5941133"/>
              <a:gd name="connsiteX113-5877" fmla="*/ 7483308 w 9117690"/>
              <a:gd name="connsiteY113-5878" fmla="*/ 1636196 h 5941133"/>
              <a:gd name="connsiteX114-5879" fmla="*/ 7531378 w 9117690"/>
              <a:gd name="connsiteY114-5880" fmla="*/ 1626492 h 5941133"/>
              <a:gd name="connsiteX115-5881" fmla="*/ 7610181 w 9117690"/>
              <a:gd name="connsiteY115-5882" fmla="*/ 1507604 h 5941133"/>
              <a:gd name="connsiteX116-5883" fmla="*/ 7610181 w 9117690"/>
              <a:gd name="connsiteY116-5884" fmla="*/ 1266735 h 5941133"/>
              <a:gd name="connsiteX117-5885" fmla="*/ 7612370 w 9117690"/>
              <a:gd name="connsiteY117-5886" fmla="*/ 1255890 h 5941133"/>
              <a:gd name="connsiteX118-5887" fmla="*/ 7731258 w 9117690"/>
              <a:gd name="connsiteY118-5888" fmla="*/ 1177086 h 5941133"/>
              <a:gd name="connsiteX119-5889" fmla="*/ 7850145 w 9117690"/>
              <a:gd name="connsiteY119-5890" fmla="*/ 1255890 h 5941133"/>
              <a:gd name="connsiteX120-5891" fmla="*/ 7858534 w 9117690"/>
              <a:gd name="connsiteY120-5892" fmla="*/ 1297440 h 5941133"/>
              <a:gd name="connsiteX121-5893" fmla="*/ 7858534 w 9117690"/>
              <a:gd name="connsiteY121-5894" fmla="*/ 1387570 h 5941133"/>
              <a:gd name="connsiteX122-5895" fmla="*/ 7937337 w 9117690"/>
              <a:gd name="connsiteY122-5896" fmla="*/ 1506458 h 5941133"/>
              <a:gd name="connsiteX123-5897" fmla="*/ 7985407 w 9117690"/>
              <a:gd name="connsiteY123-5898" fmla="*/ 1516162 h 5941133"/>
              <a:gd name="connsiteX124-5899" fmla="*/ 7985407 w 9117690"/>
              <a:gd name="connsiteY124-5900" fmla="*/ 1516900 h 5941133"/>
              <a:gd name="connsiteX125-5901" fmla="*/ 8008887 w 9117690"/>
              <a:gd name="connsiteY125-5902" fmla="*/ 1519267 h 5941133"/>
              <a:gd name="connsiteX126-5903" fmla="*/ 8108616 w 9117690"/>
              <a:gd name="connsiteY126-5904" fmla="*/ 1605216 h 5941133"/>
              <a:gd name="connsiteX127-5905" fmla="*/ 8110619 w 9117690"/>
              <a:gd name="connsiteY127-5906" fmla="*/ 1616566 h 5941133"/>
              <a:gd name="connsiteX128-5907" fmla="*/ 8110619 w 9117690"/>
              <a:gd name="connsiteY128-5908" fmla="*/ 1896586 h 5941133"/>
              <a:gd name="connsiteX129-5909" fmla="*/ 8239646 w 9117690"/>
              <a:gd name="connsiteY129-5910" fmla="*/ 2025613 h 5941133"/>
              <a:gd name="connsiteX130-5911" fmla="*/ 8239645 w 9117690"/>
              <a:gd name="connsiteY130-5912" fmla="*/ 2025614 h 5941133"/>
              <a:gd name="connsiteX131-5913" fmla="*/ 8368672 w 9117690"/>
              <a:gd name="connsiteY131-5914" fmla="*/ 1896587 h 5941133"/>
              <a:gd name="connsiteX132-5915" fmla="*/ 8368672 w 9117690"/>
              <a:gd name="connsiteY132-5916" fmla="*/ 1628262 h 5941133"/>
              <a:gd name="connsiteX133-5917" fmla="*/ 8368923 w 9117690"/>
              <a:gd name="connsiteY133-5918" fmla="*/ 1626839 h 5941133"/>
              <a:gd name="connsiteX134-5919" fmla="*/ 8468652 w 9117690"/>
              <a:gd name="connsiteY134-5920" fmla="*/ 1540890 h 5941133"/>
              <a:gd name="connsiteX135-5921" fmla="*/ 8492132 w 9117690"/>
              <a:gd name="connsiteY135-5922" fmla="*/ 1538523 h 5941133"/>
              <a:gd name="connsiteX136-5923" fmla="*/ 8492132 w 9117690"/>
              <a:gd name="connsiteY136-5924" fmla="*/ 1537785 h 5941133"/>
              <a:gd name="connsiteX137-5925" fmla="*/ 8540202 w 9117690"/>
              <a:gd name="connsiteY137-5926" fmla="*/ 1528081 h 5941133"/>
              <a:gd name="connsiteX138-5927" fmla="*/ 8619005 w 9117690"/>
              <a:gd name="connsiteY138-5928" fmla="*/ 1409193 h 5941133"/>
              <a:gd name="connsiteX139-5929" fmla="*/ 8619005 w 9117690"/>
              <a:gd name="connsiteY139-5930" fmla="*/ 849400 h 5941133"/>
              <a:gd name="connsiteX140-5931" fmla="*/ 8619025 w 9117690"/>
              <a:gd name="connsiteY140-5932" fmla="*/ 849287 h 5941133"/>
              <a:gd name="connsiteX141-5933" fmla="*/ 8718754 w 9117690"/>
              <a:gd name="connsiteY141-5934" fmla="*/ 763338 h 5941133"/>
              <a:gd name="connsiteX142-5935" fmla="*/ 8742234 w 9117690"/>
              <a:gd name="connsiteY142-5936" fmla="*/ 760971 h 5941133"/>
              <a:gd name="connsiteX143-5937" fmla="*/ 8742234 w 9117690"/>
              <a:gd name="connsiteY143-5938" fmla="*/ 760233 h 5941133"/>
              <a:gd name="connsiteX144-5939" fmla="*/ 8790304 w 9117690"/>
              <a:gd name="connsiteY144-5940" fmla="*/ 750529 h 5941133"/>
              <a:gd name="connsiteX145-5941" fmla="*/ 8869107 w 9117690"/>
              <a:gd name="connsiteY145-5942" fmla="*/ 631641 h 5941133"/>
              <a:gd name="connsiteX146-5943" fmla="*/ 8869107 w 9117690"/>
              <a:gd name="connsiteY146-5944" fmla="*/ 568327 h 5941133"/>
              <a:gd name="connsiteX147-5945" fmla="*/ 8890272 w 9117690"/>
              <a:gd name="connsiteY147-5946" fmla="*/ 531436 h 5941133"/>
              <a:gd name="connsiteX148-5947" fmla="*/ 8967336 w 9117690"/>
              <a:gd name="connsiteY148-5948" fmla="*/ 484992 h 5941133"/>
              <a:gd name="connsiteX149-5949" fmla="*/ 8990816 w 9117690"/>
              <a:gd name="connsiteY149-5950" fmla="*/ 482625 h 5941133"/>
              <a:gd name="connsiteX150-5951" fmla="*/ 8990816 w 9117690"/>
              <a:gd name="connsiteY150-5952" fmla="*/ 481887 h 5941133"/>
              <a:gd name="connsiteX151-5953" fmla="*/ 9038886 w 9117690"/>
              <a:gd name="connsiteY151-5954" fmla="*/ 472183 h 5941133"/>
              <a:gd name="connsiteX152-5955" fmla="*/ 9117689 w 9117690"/>
              <a:gd name="connsiteY152-5956" fmla="*/ 353297 h 5941133"/>
              <a:gd name="connsiteX153-5957" fmla="*/ 9117689 w 9117690"/>
              <a:gd name="connsiteY153-5958" fmla="*/ 556639 h 5941133"/>
              <a:gd name="connsiteX154-5959" fmla="*/ 9117690 w 9117690"/>
              <a:gd name="connsiteY154-5960" fmla="*/ 556644 h 5941133"/>
              <a:gd name="connsiteX155-5961" fmla="*/ 9117689 w 9117690"/>
              <a:gd name="connsiteY155-5962" fmla="*/ 3074645 h 5941133"/>
              <a:gd name="connsiteX156-5963" fmla="*/ 9038886 w 9117690"/>
              <a:gd name="connsiteY156-5964" fmla="*/ 3193531 h 5941133"/>
              <a:gd name="connsiteX157-5965" fmla="*/ 8990816 w 9117690"/>
              <a:gd name="connsiteY157-5966" fmla="*/ 3203235 h 5941133"/>
              <a:gd name="connsiteX158-5967" fmla="*/ 8990816 w 9117690"/>
              <a:gd name="connsiteY158-5968" fmla="*/ 3203973 h 5941133"/>
              <a:gd name="connsiteX159-5969" fmla="*/ 8967336 w 9117690"/>
              <a:gd name="connsiteY159-5970" fmla="*/ 3206340 h 5941133"/>
              <a:gd name="connsiteX160-5971" fmla="*/ 8890272 w 9117690"/>
              <a:gd name="connsiteY160-5972" fmla="*/ 3252784 h 5941133"/>
              <a:gd name="connsiteX161-5973" fmla="*/ 8869107 w 9117690"/>
              <a:gd name="connsiteY161-5974" fmla="*/ 3289675 h 5941133"/>
              <a:gd name="connsiteX162-5975" fmla="*/ 8869107 w 9117690"/>
              <a:gd name="connsiteY162-5976" fmla="*/ 3352989 h 5941133"/>
              <a:gd name="connsiteX163-5977" fmla="*/ 8790304 w 9117690"/>
              <a:gd name="connsiteY163-5978" fmla="*/ 3471877 h 5941133"/>
              <a:gd name="connsiteX164-5979" fmla="*/ 8742234 w 9117690"/>
              <a:gd name="connsiteY164-5980" fmla="*/ 3481581 h 5941133"/>
              <a:gd name="connsiteX165-5981" fmla="*/ 8742234 w 9117690"/>
              <a:gd name="connsiteY165-5982" fmla="*/ 3482319 h 5941133"/>
              <a:gd name="connsiteX166-5983" fmla="*/ 8718754 w 9117690"/>
              <a:gd name="connsiteY166-5984" fmla="*/ 3484686 h 5941133"/>
              <a:gd name="connsiteX167-5985" fmla="*/ 8619025 w 9117690"/>
              <a:gd name="connsiteY167-5986" fmla="*/ 3570635 h 5941133"/>
              <a:gd name="connsiteX168-5987" fmla="*/ 8619005 w 9117690"/>
              <a:gd name="connsiteY168-5988" fmla="*/ 3570748 h 5941133"/>
              <a:gd name="connsiteX169-5989" fmla="*/ 8619005 w 9117690"/>
              <a:gd name="connsiteY169-5990" fmla="*/ 4130541 h 5941133"/>
              <a:gd name="connsiteX170-5991" fmla="*/ 8540202 w 9117690"/>
              <a:gd name="connsiteY170-5992" fmla="*/ 4249429 h 5941133"/>
              <a:gd name="connsiteX171-5993" fmla="*/ 8492132 w 9117690"/>
              <a:gd name="connsiteY171-5994" fmla="*/ 4259133 h 5941133"/>
              <a:gd name="connsiteX172-5995" fmla="*/ 8492132 w 9117690"/>
              <a:gd name="connsiteY172-5996" fmla="*/ 4259871 h 5941133"/>
              <a:gd name="connsiteX173-5997" fmla="*/ 8468652 w 9117690"/>
              <a:gd name="connsiteY173-5998" fmla="*/ 4262238 h 5941133"/>
              <a:gd name="connsiteX174-5999" fmla="*/ 8368923 w 9117690"/>
              <a:gd name="connsiteY174-6000" fmla="*/ 4348187 h 5941133"/>
              <a:gd name="connsiteX175-6001" fmla="*/ 8368672 w 9117690"/>
              <a:gd name="connsiteY175-6002" fmla="*/ 4349610 h 5941133"/>
              <a:gd name="connsiteX176-6003" fmla="*/ 8368672 w 9117690"/>
              <a:gd name="connsiteY176-6004" fmla="*/ 4617935 h 5941133"/>
              <a:gd name="connsiteX177-6005" fmla="*/ 8239645 w 9117690"/>
              <a:gd name="connsiteY177-6006" fmla="*/ 4746962 h 5941133"/>
              <a:gd name="connsiteX178-6007" fmla="*/ 8239646 w 9117690"/>
              <a:gd name="connsiteY178-6008" fmla="*/ 4746961 h 5941133"/>
              <a:gd name="connsiteX179-6009" fmla="*/ 8110619 w 9117690"/>
              <a:gd name="connsiteY179-6010" fmla="*/ 4617934 h 5941133"/>
              <a:gd name="connsiteX180-6011" fmla="*/ 8110619 w 9117690"/>
              <a:gd name="connsiteY180-6012" fmla="*/ 4337914 h 5941133"/>
              <a:gd name="connsiteX181-6013" fmla="*/ 8108616 w 9117690"/>
              <a:gd name="connsiteY181-6014" fmla="*/ 4326564 h 5941133"/>
              <a:gd name="connsiteX182-6015" fmla="*/ 8008887 w 9117690"/>
              <a:gd name="connsiteY182-6016" fmla="*/ 4240615 h 5941133"/>
              <a:gd name="connsiteX183-6017" fmla="*/ 7985407 w 9117690"/>
              <a:gd name="connsiteY183-6018" fmla="*/ 4238248 h 5941133"/>
              <a:gd name="connsiteX184-6019" fmla="*/ 7985407 w 9117690"/>
              <a:gd name="connsiteY184-6020" fmla="*/ 4237510 h 5941133"/>
              <a:gd name="connsiteX185-6021" fmla="*/ 7937337 w 9117690"/>
              <a:gd name="connsiteY185-6022" fmla="*/ 4227806 h 5941133"/>
              <a:gd name="connsiteX186-6023" fmla="*/ 7858534 w 9117690"/>
              <a:gd name="connsiteY186-6024" fmla="*/ 4108918 h 5941133"/>
              <a:gd name="connsiteX187-6025" fmla="*/ 7858534 w 9117690"/>
              <a:gd name="connsiteY187-6026" fmla="*/ 4018788 h 5941133"/>
              <a:gd name="connsiteX188-6027" fmla="*/ 7850145 w 9117690"/>
              <a:gd name="connsiteY188-6028" fmla="*/ 3977238 h 5941133"/>
              <a:gd name="connsiteX189-6029" fmla="*/ 7731258 w 9117690"/>
              <a:gd name="connsiteY189-6030" fmla="*/ 3898434 h 5941133"/>
              <a:gd name="connsiteX190-6031" fmla="*/ 7612370 w 9117690"/>
              <a:gd name="connsiteY190-6032" fmla="*/ 3977238 h 5941133"/>
              <a:gd name="connsiteX191-6033" fmla="*/ 7610181 w 9117690"/>
              <a:gd name="connsiteY191-6034" fmla="*/ 3988083 h 5941133"/>
              <a:gd name="connsiteX192-6035" fmla="*/ 7610181 w 9117690"/>
              <a:gd name="connsiteY192-6036" fmla="*/ 4228952 h 5941133"/>
              <a:gd name="connsiteX193-6037" fmla="*/ 7531378 w 9117690"/>
              <a:gd name="connsiteY193-6038" fmla="*/ 4347840 h 5941133"/>
              <a:gd name="connsiteX194-6039" fmla="*/ 7483308 w 9117690"/>
              <a:gd name="connsiteY194-6040" fmla="*/ 4357544 h 5941133"/>
              <a:gd name="connsiteX195-6041" fmla="*/ 7483308 w 9117690"/>
              <a:gd name="connsiteY195-6042" fmla="*/ 4358282 h 5941133"/>
              <a:gd name="connsiteX196-6043" fmla="*/ 7459828 w 9117690"/>
              <a:gd name="connsiteY196-6044" fmla="*/ 4360649 h 5941133"/>
              <a:gd name="connsiteX197-6045" fmla="*/ 7360099 w 9117690"/>
              <a:gd name="connsiteY197-6046" fmla="*/ 4446598 h 5941133"/>
              <a:gd name="connsiteX198-6047" fmla="*/ 7359847 w 9117690"/>
              <a:gd name="connsiteY198-6048" fmla="*/ 4448027 h 5941133"/>
              <a:gd name="connsiteX199-6049" fmla="*/ 7359847 w 9117690"/>
              <a:gd name="connsiteY199-6050" fmla="*/ 4552668 h 5941133"/>
              <a:gd name="connsiteX200-6051" fmla="*/ 7230820 w 9117690"/>
              <a:gd name="connsiteY200-6052" fmla="*/ 4681695 h 5941133"/>
              <a:gd name="connsiteX201-6053" fmla="*/ 7230821 w 9117690"/>
              <a:gd name="connsiteY201-6054" fmla="*/ 4681694 h 5941133"/>
              <a:gd name="connsiteX202-6055" fmla="*/ 7101794 w 9117690"/>
              <a:gd name="connsiteY202-6056" fmla="*/ 4552667 h 5941133"/>
              <a:gd name="connsiteX203-6057" fmla="*/ 7101794 w 9117690"/>
              <a:gd name="connsiteY203-6058" fmla="*/ 2721348 h 5941133"/>
              <a:gd name="connsiteX204-6059" fmla="*/ 7101793 w 9117690"/>
              <a:gd name="connsiteY204-6060" fmla="*/ 4569190 h 5941133"/>
              <a:gd name="connsiteX205-6061" fmla="*/ 7091655 w 9117690"/>
              <a:gd name="connsiteY205-6062" fmla="*/ 4518971 h 5941133"/>
              <a:gd name="connsiteX206-6063" fmla="*/ 6972767 w 9117690"/>
              <a:gd name="connsiteY206-6064" fmla="*/ 4440167 h 5941133"/>
              <a:gd name="connsiteX207-6065" fmla="*/ 6853880 w 9117690"/>
              <a:gd name="connsiteY207-6066" fmla="*/ 4518971 h 5941133"/>
              <a:gd name="connsiteX208-6067" fmla="*/ 6844116 w 9117690"/>
              <a:gd name="connsiteY208-6068" fmla="*/ 4567331 h 5941133"/>
              <a:gd name="connsiteX209-6069" fmla="*/ 6844116 w 9117690"/>
              <a:gd name="connsiteY209-6070" fmla="*/ 5153733 h 5941133"/>
              <a:gd name="connsiteX210-6071" fmla="*/ 6715089 w 9117690"/>
              <a:gd name="connsiteY210-6072" fmla="*/ 5282760 h 5941133"/>
              <a:gd name="connsiteX211-6073" fmla="*/ 6715090 w 9117690"/>
              <a:gd name="connsiteY211-6074" fmla="*/ 5282759 h 5941133"/>
              <a:gd name="connsiteX212-6075" fmla="*/ 6586063 w 9117690"/>
              <a:gd name="connsiteY212-6076" fmla="*/ 5153732 h 5941133"/>
              <a:gd name="connsiteX213-6077" fmla="*/ 6586063 w 9117690"/>
              <a:gd name="connsiteY213-6078" fmla="*/ 2721348 h 5941133"/>
              <a:gd name="connsiteX214-6079" fmla="*/ 6586062 w 9117690"/>
              <a:gd name="connsiteY214-6080" fmla="*/ 4256770 h 5941133"/>
              <a:gd name="connsiteX215-6081" fmla="*/ 6575924 w 9117690"/>
              <a:gd name="connsiteY215-6082" fmla="*/ 4206551 h 5941133"/>
              <a:gd name="connsiteX216-6083" fmla="*/ 6457036 w 9117690"/>
              <a:gd name="connsiteY216-6084" fmla="*/ 4127747 h 5941133"/>
              <a:gd name="connsiteX217-6085" fmla="*/ 6338149 w 9117690"/>
              <a:gd name="connsiteY217-6086" fmla="*/ 4206551 h 5941133"/>
              <a:gd name="connsiteX218-6087" fmla="*/ 6334551 w 9117690"/>
              <a:gd name="connsiteY218-6088" fmla="*/ 4224370 h 5941133"/>
              <a:gd name="connsiteX219-6089" fmla="*/ 6334551 w 9117690"/>
              <a:gd name="connsiteY219-6090" fmla="*/ 4533316 h 5941133"/>
              <a:gd name="connsiteX220-6091" fmla="*/ 6205524 w 9117690"/>
              <a:gd name="connsiteY220-6092" fmla="*/ 4662343 h 5941133"/>
              <a:gd name="connsiteX221-6093" fmla="*/ 6205525 w 9117690"/>
              <a:gd name="connsiteY221-6094" fmla="*/ 4662342 h 5941133"/>
              <a:gd name="connsiteX222-6095" fmla="*/ 6076498 w 9117690"/>
              <a:gd name="connsiteY222-6096" fmla="*/ 4533315 h 5941133"/>
              <a:gd name="connsiteX223-6097" fmla="*/ 6076498 w 9117690"/>
              <a:gd name="connsiteY223-6098" fmla="*/ 4486577 h 5941133"/>
              <a:gd name="connsiteX224-6099" fmla="*/ 6057828 w 9117690"/>
              <a:gd name="connsiteY224-6100" fmla="*/ 4454035 h 5941133"/>
              <a:gd name="connsiteX225-6101" fmla="*/ 5980764 w 9117690"/>
              <a:gd name="connsiteY225-6102" fmla="*/ 4407591 h 5941133"/>
              <a:gd name="connsiteX226-6103" fmla="*/ 5957284 w 9117690"/>
              <a:gd name="connsiteY226-6104" fmla="*/ 4405224 h 5941133"/>
              <a:gd name="connsiteX227-6105" fmla="*/ 5957284 w 9117690"/>
              <a:gd name="connsiteY227-6106" fmla="*/ 4404486 h 5941133"/>
              <a:gd name="connsiteX228-6107" fmla="*/ 5909214 w 9117690"/>
              <a:gd name="connsiteY228-6108" fmla="*/ 4394782 h 5941133"/>
              <a:gd name="connsiteX229-6109" fmla="*/ 5830411 w 9117690"/>
              <a:gd name="connsiteY229-6110" fmla="*/ 4275894 h 5941133"/>
              <a:gd name="connsiteX230-6111" fmla="*/ 5830411 w 9117690"/>
              <a:gd name="connsiteY230-6112" fmla="*/ 4161910 h 5941133"/>
              <a:gd name="connsiteX231-6113" fmla="*/ 5822022 w 9117690"/>
              <a:gd name="connsiteY231-6114" fmla="*/ 4120360 h 5941133"/>
              <a:gd name="connsiteX232-6115" fmla="*/ 5703135 w 9117690"/>
              <a:gd name="connsiteY232-6116" fmla="*/ 4041556 h 5941133"/>
              <a:gd name="connsiteX233-6117" fmla="*/ 5584247 w 9117690"/>
              <a:gd name="connsiteY233-6118" fmla="*/ 4120360 h 5941133"/>
              <a:gd name="connsiteX234-6119" fmla="*/ 5582058 w 9117690"/>
              <a:gd name="connsiteY234-6120" fmla="*/ 4131204 h 5941133"/>
              <a:gd name="connsiteX235-6121" fmla="*/ 5582058 w 9117690"/>
              <a:gd name="connsiteY235-6122" fmla="*/ 4284608 h 5941133"/>
              <a:gd name="connsiteX236-6123" fmla="*/ 5503255 w 9117690"/>
              <a:gd name="connsiteY236-6124" fmla="*/ 4403496 h 5941133"/>
              <a:gd name="connsiteX237-6125" fmla="*/ 5455185 w 9117690"/>
              <a:gd name="connsiteY237-6126" fmla="*/ 4413200 h 5941133"/>
              <a:gd name="connsiteX238-6127" fmla="*/ 5455185 w 9117690"/>
              <a:gd name="connsiteY238-6128" fmla="*/ 4413938 h 5941133"/>
              <a:gd name="connsiteX239-6129" fmla="*/ 5431705 w 9117690"/>
              <a:gd name="connsiteY239-6130" fmla="*/ 4416305 h 5941133"/>
              <a:gd name="connsiteX240-6131" fmla="*/ 5331976 w 9117690"/>
              <a:gd name="connsiteY240-6132" fmla="*/ 4502254 h 5941133"/>
              <a:gd name="connsiteX241-6133" fmla="*/ 5329772 w 9117690"/>
              <a:gd name="connsiteY241-6134" fmla="*/ 4514744 h 5941133"/>
              <a:gd name="connsiteX242-6135" fmla="*/ 5329772 w 9117690"/>
              <a:gd name="connsiteY242-6136" fmla="*/ 4648652 h 5941133"/>
              <a:gd name="connsiteX243-6137" fmla="*/ 5200745 w 9117690"/>
              <a:gd name="connsiteY243-6138" fmla="*/ 4777679 h 5941133"/>
              <a:gd name="connsiteX244-6139" fmla="*/ 5200746 w 9117690"/>
              <a:gd name="connsiteY244-6140" fmla="*/ 4777678 h 5941133"/>
              <a:gd name="connsiteX245-6141" fmla="*/ 5071719 w 9117690"/>
              <a:gd name="connsiteY245-6142" fmla="*/ 4648651 h 5941133"/>
              <a:gd name="connsiteX246-6143" fmla="*/ 5071719 w 9117690"/>
              <a:gd name="connsiteY246-6144" fmla="*/ 4283397 h 5941133"/>
              <a:gd name="connsiteX247-6145" fmla="*/ 5069515 w 9117690"/>
              <a:gd name="connsiteY247-6146" fmla="*/ 4270907 h 5941133"/>
              <a:gd name="connsiteX248-6147" fmla="*/ 4969786 w 9117690"/>
              <a:gd name="connsiteY248-6148" fmla="*/ 4184958 h 5941133"/>
              <a:gd name="connsiteX249-6149" fmla="*/ 4946306 w 9117690"/>
              <a:gd name="connsiteY249-6150" fmla="*/ 4182591 h 5941133"/>
              <a:gd name="connsiteX250-6151" fmla="*/ 4946306 w 9117690"/>
              <a:gd name="connsiteY250-6152" fmla="*/ 4181853 h 5941133"/>
              <a:gd name="connsiteX251-6153" fmla="*/ 4898236 w 9117690"/>
              <a:gd name="connsiteY251-6154" fmla="*/ 4172149 h 5941133"/>
              <a:gd name="connsiteX252-6155" fmla="*/ 4819433 w 9117690"/>
              <a:gd name="connsiteY252-6156" fmla="*/ 4053261 h 5941133"/>
              <a:gd name="connsiteX253-6157" fmla="*/ 4819433 w 9117690"/>
              <a:gd name="connsiteY253-6158" fmla="*/ 3676885 h 5941133"/>
              <a:gd name="connsiteX254-6159" fmla="*/ 4811044 w 9117690"/>
              <a:gd name="connsiteY254-6160" fmla="*/ 3635336 h 5941133"/>
              <a:gd name="connsiteX255-6161" fmla="*/ 4692157 w 9117690"/>
              <a:gd name="connsiteY255-6162" fmla="*/ 3556532 h 5941133"/>
              <a:gd name="connsiteX256-6163" fmla="*/ 4563130 w 9117690"/>
              <a:gd name="connsiteY256-6164" fmla="*/ 3685559 h 5941133"/>
              <a:gd name="connsiteX257-6165" fmla="*/ 4563130 w 9117690"/>
              <a:gd name="connsiteY257-6166" fmla="*/ 2721348 h 5941133"/>
              <a:gd name="connsiteX258-6167" fmla="*/ 4563015 w 9117690"/>
              <a:gd name="connsiteY258-6168" fmla="*/ 2721348 h 5941133"/>
              <a:gd name="connsiteX259-6169" fmla="*/ 4563014 w 9117690"/>
              <a:gd name="connsiteY259-6170" fmla="*/ 3989312 h 5941133"/>
              <a:gd name="connsiteX260-6171" fmla="*/ 4484211 w 9117690"/>
              <a:gd name="connsiteY260-6172" fmla="*/ 4108200 h 5941133"/>
              <a:gd name="connsiteX261-6173" fmla="*/ 4436141 w 9117690"/>
              <a:gd name="connsiteY261-6174" fmla="*/ 4117904 h 5941133"/>
              <a:gd name="connsiteX262-6175" fmla="*/ 4436141 w 9117690"/>
              <a:gd name="connsiteY262-6176" fmla="*/ 4118642 h 5941133"/>
              <a:gd name="connsiteX263-6177" fmla="*/ 4412661 w 9117690"/>
              <a:gd name="connsiteY263-6178" fmla="*/ 4121009 h 5941133"/>
              <a:gd name="connsiteX264-6179" fmla="*/ 4335596 w 9117690"/>
              <a:gd name="connsiteY264-6180" fmla="*/ 4167453 h 5941133"/>
              <a:gd name="connsiteX265-6181" fmla="*/ 4314689 w 9117690"/>
              <a:gd name="connsiteY265-6182" fmla="*/ 4203896 h 5941133"/>
              <a:gd name="connsiteX266-6183" fmla="*/ 4314689 w 9117690"/>
              <a:gd name="connsiteY266-6184" fmla="*/ 4339508 h 5941133"/>
              <a:gd name="connsiteX267-6185" fmla="*/ 4235886 w 9117690"/>
              <a:gd name="connsiteY267-6186" fmla="*/ 4458396 h 5941133"/>
              <a:gd name="connsiteX268-6187" fmla="*/ 4187818 w 9117690"/>
              <a:gd name="connsiteY268-6188" fmla="*/ 4468100 h 5941133"/>
              <a:gd name="connsiteX269-6189" fmla="*/ 4187818 w 9117690"/>
              <a:gd name="connsiteY269-6190" fmla="*/ 4468838 h 5941133"/>
              <a:gd name="connsiteX270-6191" fmla="*/ 4164338 w 9117690"/>
              <a:gd name="connsiteY270-6192" fmla="*/ 4471205 h 5941133"/>
              <a:gd name="connsiteX271-6193" fmla="*/ 4087274 w 9117690"/>
              <a:gd name="connsiteY271-6194" fmla="*/ 4517649 h 5941133"/>
              <a:gd name="connsiteX272-6195" fmla="*/ 4066135 w 9117690"/>
              <a:gd name="connsiteY272-6196" fmla="*/ 4554495 h 5941133"/>
              <a:gd name="connsiteX273-6197" fmla="*/ 4066135 w 9117690"/>
              <a:gd name="connsiteY273-6198" fmla="*/ 4712264 h 5941133"/>
              <a:gd name="connsiteX274-6199" fmla="*/ 3937109 w 9117690"/>
              <a:gd name="connsiteY274-6200" fmla="*/ 4841291 h 5941133"/>
              <a:gd name="connsiteX275-6201" fmla="*/ 3937109 w 9117690"/>
              <a:gd name="connsiteY275-6202" fmla="*/ 4841290 h 5941133"/>
              <a:gd name="connsiteX276-6203" fmla="*/ 3808082 w 9117690"/>
              <a:gd name="connsiteY276-6204" fmla="*/ 4712263 h 5941133"/>
              <a:gd name="connsiteX277-6205" fmla="*/ 3808082 w 9117690"/>
              <a:gd name="connsiteY277-6206" fmla="*/ 4219518 h 5941133"/>
              <a:gd name="connsiteX278-6207" fmla="*/ 3799694 w 9117690"/>
              <a:gd name="connsiteY278-6208" fmla="*/ 4177968 h 5941133"/>
              <a:gd name="connsiteX279-6209" fmla="*/ 3680807 w 9117690"/>
              <a:gd name="connsiteY279-6210" fmla="*/ 4099164 h 5941133"/>
              <a:gd name="connsiteX280-6211" fmla="*/ 3561920 w 9117690"/>
              <a:gd name="connsiteY280-6212" fmla="*/ 4177968 h 5941133"/>
              <a:gd name="connsiteX281-6213" fmla="*/ 3561433 w 9117690"/>
              <a:gd name="connsiteY281-6214" fmla="*/ 4180378 h 5941133"/>
              <a:gd name="connsiteX282-6215" fmla="*/ 3561433 w 9117690"/>
              <a:gd name="connsiteY282-6216" fmla="*/ 4435519 h 5941133"/>
              <a:gd name="connsiteX283-6217" fmla="*/ 3482629 w 9117690"/>
              <a:gd name="connsiteY283-6218" fmla="*/ 4554407 h 5941133"/>
              <a:gd name="connsiteX284-6219" fmla="*/ 3438829 w 9117690"/>
              <a:gd name="connsiteY284-6220" fmla="*/ 4563249 h 5941133"/>
              <a:gd name="connsiteX285-6221" fmla="*/ 3438829 w 9117690"/>
              <a:gd name="connsiteY285-6222" fmla="*/ 4564615 h 5941133"/>
              <a:gd name="connsiteX286-6223" fmla="*/ 3415349 w 9117690"/>
              <a:gd name="connsiteY286-6224" fmla="*/ 4566982 h 5941133"/>
              <a:gd name="connsiteX287-6225" fmla="*/ 3315620 w 9117690"/>
              <a:gd name="connsiteY287-6226" fmla="*/ 4652931 h 5941133"/>
              <a:gd name="connsiteX288-6227" fmla="*/ 3307419 w 9117690"/>
              <a:gd name="connsiteY288-6228" fmla="*/ 4699402 h 5941133"/>
              <a:gd name="connsiteX289-6229" fmla="*/ 3307419 w 9117690"/>
              <a:gd name="connsiteY289-6230" fmla="*/ 5166571 h 5941133"/>
              <a:gd name="connsiteX290-6231" fmla="*/ 3178392 w 9117690"/>
              <a:gd name="connsiteY290-6232" fmla="*/ 5295598 h 5941133"/>
              <a:gd name="connsiteX291-6233" fmla="*/ 3178393 w 9117690"/>
              <a:gd name="connsiteY291-6234" fmla="*/ 5295599 h 5941133"/>
              <a:gd name="connsiteX292-6235" fmla="*/ 3049366 w 9117690"/>
              <a:gd name="connsiteY292-6236" fmla="*/ 5166572 h 5941133"/>
              <a:gd name="connsiteX293-6237" fmla="*/ 3049366 w 9117690"/>
              <a:gd name="connsiteY293-6238" fmla="*/ 4514427 h 5941133"/>
              <a:gd name="connsiteX294-6239" fmla="*/ 3033349 w 9117690"/>
              <a:gd name="connsiteY294-6240" fmla="*/ 4488028 h 5941133"/>
              <a:gd name="connsiteX295-6241" fmla="*/ 2933786 w 9117690"/>
              <a:gd name="connsiteY295-6242" fmla="*/ 4441074 h 5941133"/>
              <a:gd name="connsiteX296-6243" fmla="*/ 2814899 w 9117690"/>
              <a:gd name="connsiteY296-6244" fmla="*/ 4519878 h 5941133"/>
              <a:gd name="connsiteX297-6245" fmla="*/ 2812443 w 9117690"/>
              <a:gd name="connsiteY297-6246" fmla="*/ 4532038 h 5941133"/>
              <a:gd name="connsiteX298-6247" fmla="*/ 2812443 w 9117690"/>
              <a:gd name="connsiteY298-6248" fmla="*/ 5039760 h 5941133"/>
              <a:gd name="connsiteX299-6249" fmla="*/ 2683416 w 9117690"/>
              <a:gd name="connsiteY299-6250" fmla="*/ 5168787 h 5941133"/>
              <a:gd name="connsiteX300-6251" fmla="*/ 2683417 w 9117690"/>
              <a:gd name="connsiteY300-6252" fmla="*/ 5168786 h 5941133"/>
              <a:gd name="connsiteX301-6253" fmla="*/ 2554391 w 9117690"/>
              <a:gd name="connsiteY301-6254" fmla="*/ 5039759 h 5941133"/>
              <a:gd name="connsiteX302-6255" fmla="*/ 2554391 w 9117690"/>
              <a:gd name="connsiteY302-6256" fmla="*/ 2721348 h 5941133"/>
              <a:gd name="connsiteX303-6257" fmla="*/ 2554390 w 9117690"/>
              <a:gd name="connsiteY303-6258" fmla="*/ 2721348 h 5941133"/>
              <a:gd name="connsiteX304-6259" fmla="*/ 2554389 w 9117690"/>
              <a:gd name="connsiteY304-6260" fmla="*/ 5014630 h 5941133"/>
              <a:gd name="connsiteX305-6261" fmla="*/ 2544250 w 9117690"/>
              <a:gd name="connsiteY305-6262" fmla="*/ 4964412 h 5941133"/>
              <a:gd name="connsiteX306-6263" fmla="*/ 2425363 w 9117690"/>
              <a:gd name="connsiteY306-6264" fmla="*/ 4885608 h 5941133"/>
              <a:gd name="connsiteX307-6265" fmla="*/ 2296336 w 9117690"/>
              <a:gd name="connsiteY307-6266" fmla="*/ 5014635 h 5941133"/>
              <a:gd name="connsiteX308-6267" fmla="*/ 2296336 w 9117690"/>
              <a:gd name="connsiteY308-6268" fmla="*/ 5812106 h 5941133"/>
              <a:gd name="connsiteX309-6269" fmla="*/ 2167309 w 9117690"/>
              <a:gd name="connsiteY309-6270" fmla="*/ 5941133 h 5941133"/>
              <a:gd name="connsiteX310-6271" fmla="*/ 2167310 w 9117690"/>
              <a:gd name="connsiteY310-6272" fmla="*/ 5941132 h 5941133"/>
              <a:gd name="connsiteX311-6273" fmla="*/ 2038282 w 9117690"/>
              <a:gd name="connsiteY311-6274" fmla="*/ 5812105 h 5941133"/>
              <a:gd name="connsiteX312-6275" fmla="*/ 2038282 w 9117690"/>
              <a:gd name="connsiteY312-6276" fmla="*/ 3090757 h 5941133"/>
              <a:gd name="connsiteX313-6277" fmla="*/ 2167310 w 9117690"/>
              <a:gd name="connsiteY313-6278" fmla="*/ 3219784 h 5941133"/>
              <a:gd name="connsiteX314-6279" fmla="*/ 2167309 w 9117690"/>
              <a:gd name="connsiteY314-6280" fmla="*/ 3219785 h 5941133"/>
              <a:gd name="connsiteX315-6281" fmla="*/ 2296336 w 9117690"/>
              <a:gd name="connsiteY315-6282" fmla="*/ 3090758 h 5941133"/>
              <a:gd name="connsiteX316-6283" fmla="*/ 2296336 w 9117690"/>
              <a:gd name="connsiteY316-6284" fmla="*/ 2293287 h 5941133"/>
              <a:gd name="connsiteX317-6285" fmla="*/ 2425363 w 9117690"/>
              <a:gd name="connsiteY317-6286" fmla="*/ 2164260 h 5941133"/>
              <a:gd name="connsiteX318-6287" fmla="*/ 2544250 w 9117690"/>
              <a:gd name="connsiteY318-6288" fmla="*/ 2243064 h 5941133"/>
              <a:gd name="connsiteX319-6289" fmla="*/ 2554389 w 9117690"/>
              <a:gd name="connsiteY319-6290" fmla="*/ 2293282 h 5941133"/>
              <a:gd name="connsiteX320-6291" fmla="*/ 0 w 9117690"/>
              <a:gd name="connsiteY320-6292" fmla="*/ 0 h 5941133"/>
              <a:gd name="connsiteX321-6293" fmla="*/ 1 w 9117690"/>
              <a:gd name="connsiteY321-6294" fmla="*/ 0 h 5941133"/>
              <a:gd name="connsiteX322-6295" fmla="*/ 1 w 9117690"/>
              <a:gd name="connsiteY322-6296" fmla="*/ 2022823 h 5941133"/>
              <a:gd name="connsiteX323-6297" fmla="*/ 129028 w 9117690"/>
              <a:gd name="connsiteY323-6298" fmla="*/ 2151850 h 5941133"/>
              <a:gd name="connsiteX324-6299" fmla="*/ 129027 w 9117690"/>
              <a:gd name="connsiteY324-6300" fmla="*/ 2151851 h 5941133"/>
              <a:gd name="connsiteX325-6301" fmla="*/ 258054 w 9117690"/>
              <a:gd name="connsiteY325-6302" fmla="*/ 2022824 h 5941133"/>
              <a:gd name="connsiteX326-6303" fmla="*/ 258054 w 9117690"/>
              <a:gd name="connsiteY326-6304" fmla="*/ 1933906 h 5941133"/>
              <a:gd name="connsiteX327-6305" fmla="*/ 261652 w 9117690"/>
              <a:gd name="connsiteY327-6306" fmla="*/ 1916087 h 5941133"/>
              <a:gd name="connsiteX328-6307" fmla="*/ 380539 w 9117690"/>
              <a:gd name="connsiteY328-6308" fmla="*/ 1837283 h 5941133"/>
              <a:gd name="connsiteX329-6309" fmla="*/ 499427 w 9117690"/>
              <a:gd name="connsiteY329-6310" fmla="*/ 1916087 h 5941133"/>
              <a:gd name="connsiteX330-6311" fmla="*/ 509565 w 9117690"/>
              <a:gd name="connsiteY330-6312" fmla="*/ 1966306 h 5941133"/>
              <a:gd name="connsiteX331-6313" fmla="*/ 509566 w 9117690"/>
              <a:gd name="connsiteY331-6314" fmla="*/ 2560326 h 5941133"/>
              <a:gd name="connsiteX332-6315" fmla="*/ 638593 w 9117690"/>
              <a:gd name="connsiteY332-6316" fmla="*/ 2689353 h 5941133"/>
              <a:gd name="connsiteX333-6317" fmla="*/ 638592 w 9117690"/>
              <a:gd name="connsiteY333-6318" fmla="*/ 2689354 h 5941133"/>
              <a:gd name="connsiteX334-6319" fmla="*/ 767619 w 9117690"/>
              <a:gd name="connsiteY334-6320" fmla="*/ 2560327 h 5941133"/>
              <a:gd name="connsiteX335-6321" fmla="*/ 767619 w 9117690"/>
              <a:gd name="connsiteY335-6322" fmla="*/ 2474988 h 5941133"/>
              <a:gd name="connsiteX336-6323" fmla="*/ 777383 w 9117690"/>
              <a:gd name="connsiteY336-6324" fmla="*/ 2426627 h 5941133"/>
              <a:gd name="connsiteX337-6325" fmla="*/ 896270 w 9117690"/>
              <a:gd name="connsiteY337-6326" fmla="*/ 2347823 h 5941133"/>
              <a:gd name="connsiteX338-6327" fmla="*/ 1015158 w 9117690"/>
              <a:gd name="connsiteY338-6328" fmla="*/ 2426627 h 5941133"/>
              <a:gd name="connsiteX339-6329" fmla="*/ 1025296 w 9117690"/>
              <a:gd name="connsiteY339-6330" fmla="*/ 2476846 h 5941133"/>
              <a:gd name="connsiteX340-6331" fmla="*/ 1025297 w 9117690"/>
              <a:gd name="connsiteY340-6332" fmla="*/ 2460323 h 5941133"/>
              <a:gd name="connsiteX341-6333" fmla="*/ 1154325 w 9117690"/>
              <a:gd name="connsiteY341-6334" fmla="*/ 2589350 h 5941133"/>
              <a:gd name="connsiteX342-6335" fmla="*/ 1154325 w 9117690"/>
              <a:gd name="connsiteY342-6336" fmla="*/ 2589351 h 5941133"/>
              <a:gd name="connsiteX343-6337" fmla="*/ 1283351 w 9117690"/>
              <a:gd name="connsiteY343-6338" fmla="*/ 2460324 h 5941133"/>
              <a:gd name="connsiteX344-6339" fmla="*/ 1283351 w 9117690"/>
              <a:gd name="connsiteY344-6340" fmla="*/ 2199627 h 5941133"/>
              <a:gd name="connsiteX345-6341" fmla="*/ 1284065 w 9117690"/>
              <a:gd name="connsiteY345-6342" fmla="*/ 2196094 h 5941133"/>
              <a:gd name="connsiteX346-6343" fmla="*/ 1402953 w 9117690"/>
              <a:gd name="connsiteY346-6344" fmla="*/ 2117290 h 5941133"/>
              <a:gd name="connsiteX347-6345" fmla="*/ 1521839 w 9117690"/>
              <a:gd name="connsiteY347-6346" fmla="*/ 2196094 h 5941133"/>
              <a:gd name="connsiteX348-6347" fmla="*/ 1522552 w 9117690"/>
              <a:gd name="connsiteY348-6348" fmla="*/ 2199625 h 5941133"/>
              <a:gd name="connsiteX349-6349" fmla="*/ 1522552 w 9117690"/>
              <a:gd name="connsiteY349-6350" fmla="*/ 2372515 h 5941133"/>
              <a:gd name="connsiteX350-6351" fmla="*/ 1651578 w 9117690"/>
              <a:gd name="connsiteY350-6352" fmla="*/ 2501542 h 5941133"/>
              <a:gd name="connsiteX351-6353" fmla="*/ 1651577 w 9117690"/>
              <a:gd name="connsiteY351-6354" fmla="*/ 2501543 h 5941133"/>
              <a:gd name="connsiteX352-6355" fmla="*/ 1780604 w 9117690"/>
              <a:gd name="connsiteY352-6356" fmla="*/ 2372516 h 5941133"/>
              <a:gd name="connsiteX353-6357" fmla="*/ 1780604 w 9117690"/>
              <a:gd name="connsiteY353-6358" fmla="*/ 2041714 h 5941133"/>
              <a:gd name="connsiteX354-6359" fmla="*/ 1790368 w 9117690"/>
              <a:gd name="connsiteY354-6360" fmla="*/ 1993354 h 5941133"/>
              <a:gd name="connsiteX355-6361" fmla="*/ 1909255 w 9117690"/>
              <a:gd name="connsiteY355-6362" fmla="*/ 1914550 h 5941133"/>
              <a:gd name="connsiteX356-6363" fmla="*/ 2028143 w 9117690"/>
              <a:gd name="connsiteY356-6364" fmla="*/ 1993354 h 5941133"/>
              <a:gd name="connsiteX357-6365" fmla="*/ 2038281 w 9117690"/>
              <a:gd name="connsiteY357-6366" fmla="*/ 2043573 h 5941133"/>
              <a:gd name="connsiteX358-6367" fmla="*/ 2038282 w 9117690"/>
              <a:gd name="connsiteY358-6368" fmla="*/ 2721348 h 5941133"/>
              <a:gd name="connsiteX359-6369" fmla="*/ 2038281 w 9117690"/>
              <a:gd name="connsiteY359-6370" fmla="*/ 4764921 h 5941133"/>
              <a:gd name="connsiteX360-6371" fmla="*/ 2028143 w 9117690"/>
              <a:gd name="connsiteY360-6372" fmla="*/ 4714702 h 5941133"/>
              <a:gd name="connsiteX361-6373" fmla="*/ 1909255 w 9117690"/>
              <a:gd name="connsiteY361-6374" fmla="*/ 4635898 h 5941133"/>
              <a:gd name="connsiteX362-6375" fmla="*/ 1790368 w 9117690"/>
              <a:gd name="connsiteY362-6376" fmla="*/ 4714702 h 5941133"/>
              <a:gd name="connsiteX363-6377" fmla="*/ 1780604 w 9117690"/>
              <a:gd name="connsiteY363-6378" fmla="*/ 4763062 h 5941133"/>
              <a:gd name="connsiteX364-6379" fmla="*/ 1780604 w 9117690"/>
              <a:gd name="connsiteY364-6380" fmla="*/ 5093864 h 5941133"/>
              <a:gd name="connsiteX365-6381" fmla="*/ 1651577 w 9117690"/>
              <a:gd name="connsiteY365-6382" fmla="*/ 5222891 h 5941133"/>
              <a:gd name="connsiteX366-6383" fmla="*/ 1651578 w 9117690"/>
              <a:gd name="connsiteY366-6384" fmla="*/ 5222890 h 5941133"/>
              <a:gd name="connsiteX367-6385" fmla="*/ 1522552 w 9117690"/>
              <a:gd name="connsiteY367-6386" fmla="*/ 5093863 h 5941133"/>
              <a:gd name="connsiteX368-6387" fmla="*/ 1522552 w 9117690"/>
              <a:gd name="connsiteY368-6388" fmla="*/ 4920973 h 5941133"/>
              <a:gd name="connsiteX369-6389" fmla="*/ 1521839 w 9117690"/>
              <a:gd name="connsiteY369-6390" fmla="*/ 4917442 h 5941133"/>
              <a:gd name="connsiteX370-6391" fmla="*/ 1402953 w 9117690"/>
              <a:gd name="connsiteY370-6392" fmla="*/ 4838638 h 5941133"/>
              <a:gd name="connsiteX371-6393" fmla="*/ 1284065 w 9117690"/>
              <a:gd name="connsiteY371-6394" fmla="*/ 4917442 h 5941133"/>
              <a:gd name="connsiteX372-6395" fmla="*/ 1283351 w 9117690"/>
              <a:gd name="connsiteY372-6396" fmla="*/ 4920975 h 5941133"/>
              <a:gd name="connsiteX373-6397" fmla="*/ 1283351 w 9117690"/>
              <a:gd name="connsiteY373-6398" fmla="*/ 5181672 h 5941133"/>
              <a:gd name="connsiteX374-6399" fmla="*/ 1154325 w 9117690"/>
              <a:gd name="connsiteY374-6400" fmla="*/ 5310699 h 5941133"/>
              <a:gd name="connsiteX375-6401" fmla="*/ 1154325 w 9117690"/>
              <a:gd name="connsiteY375-6402" fmla="*/ 5310698 h 5941133"/>
              <a:gd name="connsiteX376-6403" fmla="*/ 1025297 w 9117690"/>
              <a:gd name="connsiteY376-6404" fmla="*/ 5181671 h 5941133"/>
              <a:gd name="connsiteX377-6405" fmla="*/ 1025297 w 9117690"/>
              <a:gd name="connsiteY377-6406" fmla="*/ 2721348 h 5941133"/>
              <a:gd name="connsiteX378-6407" fmla="*/ 1025296 w 9117690"/>
              <a:gd name="connsiteY378-6408" fmla="*/ 5198194 h 5941133"/>
              <a:gd name="connsiteX379-6409" fmla="*/ 1015158 w 9117690"/>
              <a:gd name="connsiteY379-6410" fmla="*/ 5147975 h 5941133"/>
              <a:gd name="connsiteX380-6411" fmla="*/ 896270 w 9117690"/>
              <a:gd name="connsiteY380-6412" fmla="*/ 5069171 h 5941133"/>
              <a:gd name="connsiteX381-6413" fmla="*/ 777383 w 9117690"/>
              <a:gd name="connsiteY381-6414" fmla="*/ 5147975 h 5941133"/>
              <a:gd name="connsiteX382-6415" fmla="*/ 767619 w 9117690"/>
              <a:gd name="connsiteY382-6416" fmla="*/ 5196336 h 5941133"/>
              <a:gd name="connsiteX383-6417" fmla="*/ 767619 w 9117690"/>
              <a:gd name="connsiteY383-6418" fmla="*/ 5281675 h 5941133"/>
              <a:gd name="connsiteX384-6419" fmla="*/ 638592 w 9117690"/>
              <a:gd name="connsiteY384-6420" fmla="*/ 5410702 h 5941133"/>
              <a:gd name="connsiteX385-6421" fmla="*/ 638593 w 9117690"/>
              <a:gd name="connsiteY385-6422" fmla="*/ 5410701 h 5941133"/>
              <a:gd name="connsiteX386-6423" fmla="*/ 509566 w 9117690"/>
              <a:gd name="connsiteY386-6424" fmla="*/ 5281674 h 5941133"/>
              <a:gd name="connsiteX387-6425" fmla="*/ 509566 w 9117690"/>
              <a:gd name="connsiteY387-6426" fmla="*/ 2721348 h 5941133"/>
              <a:gd name="connsiteX388-6427" fmla="*/ 509565 w 9117690"/>
              <a:gd name="connsiteY388-6428" fmla="*/ 4687654 h 5941133"/>
              <a:gd name="connsiteX389-6429" fmla="*/ 499427 w 9117690"/>
              <a:gd name="connsiteY389-6430" fmla="*/ 4637435 h 5941133"/>
              <a:gd name="connsiteX390-6431" fmla="*/ 380539 w 9117690"/>
              <a:gd name="connsiteY390-6432" fmla="*/ 4558631 h 5941133"/>
              <a:gd name="connsiteX391-6433" fmla="*/ 261652 w 9117690"/>
              <a:gd name="connsiteY391-6434" fmla="*/ 4637435 h 5941133"/>
              <a:gd name="connsiteX392-6435" fmla="*/ 258054 w 9117690"/>
              <a:gd name="connsiteY392-6436" fmla="*/ 4655254 h 5941133"/>
              <a:gd name="connsiteX393-6437" fmla="*/ 258054 w 9117690"/>
              <a:gd name="connsiteY393-6438" fmla="*/ 4744172 h 5941133"/>
              <a:gd name="connsiteX394-6439" fmla="*/ 129027 w 9117690"/>
              <a:gd name="connsiteY394-6440" fmla="*/ 4873199 h 5941133"/>
              <a:gd name="connsiteX395-6441" fmla="*/ 129028 w 9117690"/>
              <a:gd name="connsiteY395-6442" fmla="*/ 4873198 h 5941133"/>
              <a:gd name="connsiteX396-6443" fmla="*/ 1 w 9117690"/>
              <a:gd name="connsiteY396-6444" fmla="*/ 4744171 h 5941133"/>
              <a:gd name="connsiteX397-6445" fmla="*/ 1 w 9117690"/>
              <a:gd name="connsiteY397-6446" fmla="*/ 2721348 h 5941133"/>
              <a:gd name="connsiteX398-6447" fmla="*/ 0 w 9117690"/>
              <a:gd name="connsiteY398-6448" fmla="*/ 2721348 h 5941133"/>
              <a:gd name="connsiteX399-6449" fmla="*/ 0 w 9117690"/>
              <a:gd name="connsiteY399-6450" fmla="*/ 0 h 5941133"/>
              <a:gd name="connsiteX0-6451" fmla="*/ 3416214 w 9117690"/>
              <a:gd name="connsiteY0-6452" fmla="*/ 4559601 h 5941133"/>
              <a:gd name="connsiteX1-6453" fmla="*/ 3418663 w 9117690"/>
              <a:gd name="connsiteY1-6454" fmla="*/ 4560435 h 5941133"/>
              <a:gd name="connsiteX2-6455" fmla="*/ 3419057 w 9117690"/>
              <a:gd name="connsiteY2-6456" fmla="*/ 4560469 h 5941133"/>
              <a:gd name="connsiteX3-6457" fmla="*/ 3416214 w 9117690"/>
              <a:gd name="connsiteY3-6458" fmla="*/ 4559601 h 5941133"/>
              <a:gd name="connsiteX4-6459" fmla="*/ 3416214 w 9117690"/>
              <a:gd name="connsiteY4-6460" fmla="*/ 1838253 h 5941133"/>
              <a:gd name="connsiteX5-6461" fmla="*/ 3419057 w 9117690"/>
              <a:gd name="connsiteY5-6462" fmla="*/ 1839121 h 5941133"/>
              <a:gd name="connsiteX6-6463" fmla="*/ 3418663 w 9117690"/>
              <a:gd name="connsiteY6-6464" fmla="*/ 1839087 h 5941133"/>
              <a:gd name="connsiteX7-6465" fmla="*/ 3416214 w 9117690"/>
              <a:gd name="connsiteY7-6466" fmla="*/ 1838253 h 5941133"/>
              <a:gd name="connsiteX8-6467" fmla="*/ 2554389 w 9117690"/>
              <a:gd name="connsiteY8-6468" fmla="*/ 2293282 h 5941133"/>
              <a:gd name="connsiteX9-6469" fmla="*/ 2554391 w 9117690"/>
              <a:gd name="connsiteY9-6470" fmla="*/ 2318411 h 5941133"/>
              <a:gd name="connsiteX10-6471" fmla="*/ 2683417 w 9117690"/>
              <a:gd name="connsiteY10-6472" fmla="*/ 2447438 h 5941133"/>
              <a:gd name="connsiteX11-6473" fmla="*/ 2683416 w 9117690"/>
              <a:gd name="connsiteY11-6474" fmla="*/ 2447439 h 5941133"/>
              <a:gd name="connsiteX12-6475" fmla="*/ 2812443 w 9117690"/>
              <a:gd name="connsiteY12-6476" fmla="*/ 2318412 h 5941133"/>
              <a:gd name="connsiteX13-6477" fmla="*/ 2812443 w 9117690"/>
              <a:gd name="connsiteY13-6478" fmla="*/ 1810690 h 5941133"/>
              <a:gd name="connsiteX14-6479" fmla="*/ 2814899 w 9117690"/>
              <a:gd name="connsiteY14-6480" fmla="*/ 1798530 h 5941133"/>
              <a:gd name="connsiteX15-6481" fmla="*/ 2933786 w 9117690"/>
              <a:gd name="connsiteY15-6482" fmla="*/ 1719726 h 5941133"/>
              <a:gd name="connsiteX16-6483" fmla="*/ 3033349 w 9117690"/>
              <a:gd name="connsiteY16-6484" fmla="*/ 1766680 h 5941133"/>
              <a:gd name="connsiteX17-6485" fmla="*/ 3049366 w 9117690"/>
              <a:gd name="connsiteY17-6486" fmla="*/ 1793079 h 5941133"/>
              <a:gd name="connsiteX18-6487" fmla="*/ 3049366 w 9117690"/>
              <a:gd name="connsiteY18-6488" fmla="*/ 2445224 h 5941133"/>
              <a:gd name="connsiteX19-6489" fmla="*/ 3178393 w 9117690"/>
              <a:gd name="connsiteY19-6490" fmla="*/ 2574251 h 5941133"/>
              <a:gd name="connsiteX20-6491" fmla="*/ 3178392 w 9117690"/>
              <a:gd name="connsiteY20-6492" fmla="*/ 2574250 h 5941133"/>
              <a:gd name="connsiteX21-6493" fmla="*/ 3307419 w 9117690"/>
              <a:gd name="connsiteY21-6494" fmla="*/ 2445223 h 5941133"/>
              <a:gd name="connsiteX22-6495" fmla="*/ 3307419 w 9117690"/>
              <a:gd name="connsiteY22-6496" fmla="*/ 1978054 h 5941133"/>
              <a:gd name="connsiteX23-6497" fmla="*/ 3315620 w 9117690"/>
              <a:gd name="connsiteY23-6498" fmla="*/ 1931583 h 5941133"/>
              <a:gd name="connsiteX24-6499" fmla="*/ 3415349 w 9117690"/>
              <a:gd name="connsiteY24-6500" fmla="*/ 1845634 h 5941133"/>
              <a:gd name="connsiteX25-6501" fmla="*/ 3438829 w 9117690"/>
              <a:gd name="connsiteY25-6502" fmla="*/ 1843267 h 5941133"/>
              <a:gd name="connsiteX26-6503" fmla="*/ 3438829 w 9117690"/>
              <a:gd name="connsiteY26-6504" fmla="*/ 1841901 h 5941133"/>
              <a:gd name="connsiteX27-6505" fmla="*/ 3482629 w 9117690"/>
              <a:gd name="connsiteY27-6506" fmla="*/ 1833059 h 5941133"/>
              <a:gd name="connsiteX28-6507" fmla="*/ 3561433 w 9117690"/>
              <a:gd name="connsiteY28-6508" fmla="*/ 1714171 h 5941133"/>
              <a:gd name="connsiteX29-6509" fmla="*/ 3561433 w 9117690"/>
              <a:gd name="connsiteY29-6510" fmla="*/ 1459030 h 5941133"/>
              <a:gd name="connsiteX30-6511" fmla="*/ 3561920 w 9117690"/>
              <a:gd name="connsiteY30-6512" fmla="*/ 1456620 h 5941133"/>
              <a:gd name="connsiteX31-6513" fmla="*/ 3680807 w 9117690"/>
              <a:gd name="connsiteY31-6514" fmla="*/ 1377816 h 5941133"/>
              <a:gd name="connsiteX32-6515" fmla="*/ 3799694 w 9117690"/>
              <a:gd name="connsiteY32-6516" fmla="*/ 1456620 h 5941133"/>
              <a:gd name="connsiteX33-6517" fmla="*/ 3808082 w 9117690"/>
              <a:gd name="connsiteY33-6518" fmla="*/ 1498170 h 5941133"/>
              <a:gd name="connsiteX34-6519" fmla="*/ 3808082 w 9117690"/>
              <a:gd name="connsiteY34-6520" fmla="*/ 1990915 h 5941133"/>
              <a:gd name="connsiteX35-6521" fmla="*/ 3937109 w 9117690"/>
              <a:gd name="connsiteY35-6522" fmla="*/ 2119942 h 5941133"/>
              <a:gd name="connsiteX36-6523" fmla="*/ 3937109 w 9117690"/>
              <a:gd name="connsiteY36-6524" fmla="*/ 2119943 h 5941133"/>
              <a:gd name="connsiteX37-6525" fmla="*/ 4066135 w 9117690"/>
              <a:gd name="connsiteY37-6526" fmla="*/ 1990916 h 5941133"/>
              <a:gd name="connsiteX38-6527" fmla="*/ 4066135 w 9117690"/>
              <a:gd name="connsiteY38-6528" fmla="*/ 1833147 h 5941133"/>
              <a:gd name="connsiteX39-6529" fmla="*/ 4087274 w 9117690"/>
              <a:gd name="connsiteY39-6530" fmla="*/ 1796301 h 5941133"/>
              <a:gd name="connsiteX40-6531" fmla="*/ 4164338 w 9117690"/>
              <a:gd name="connsiteY40-6532" fmla="*/ 1749857 h 5941133"/>
              <a:gd name="connsiteX41-6533" fmla="*/ 4187818 w 9117690"/>
              <a:gd name="connsiteY41-6534" fmla="*/ 1747490 h 5941133"/>
              <a:gd name="connsiteX42-6535" fmla="*/ 4187818 w 9117690"/>
              <a:gd name="connsiteY42-6536" fmla="*/ 1746752 h 5941133"/>
              <a:gd name="connsiteX43-6537" fmla="*/ 4235886 w 9117690"/>
              <a:gd name="connsiteY43-6538" fmla="*/ 1737048 h 5941133"/>
              <a:gd name="connsiteX44-6539" fmla="*/ 4314689 w 9117690"/>
              <a:gd name="connsiteY44-6540" fmla="*/ 1618160 h 5941133"/>
              <a:gd name="connsiteX45-6541" fmla="*/ 4314689 w 9117690"/>
              <a:gd name="connsiteY45-6542" fmla="*/ 1482548 h 5941133"/>
              <a:gd name="connsiteX46-6543" fmla="*/ 4335596 w 9117690"/>
              <a:gd name="connsiteY46-6544" fmla="*/ 1446105 h 5941133"/>
              <a:gd name="connsiteX47-6545" fmla="*/ 4412661 w 9117690"/>
              <a:gd name="connsiteY47-6546" fmla="*/ 1399661 h 5941133"/>
              <a:gd name="connsiteX48-6547" fmla="*/ 4436141 w 9117690"/>
              <a:gd name="connsiteY48-6548" fmla="*/ 1397294 h 5941133"/>
              <a:gd name="connsiteX49-6549" fmla="*/ 4436141 w 9117690"/>
              <a:gd name="connsiteY49-6550" fmla="*/ 1396556 h 5941133"/>
              <a:gd name="connsiteX50-6551" fmla="*/ 4484211 w 9117690"/>
              <a:gd name="connsiteY50-6552" fmla="*/ 1386852 h 5941133"/>
              <a:gd name="connsiteX51-6553" fmla="*/ 4563014 w 9117690"/>
              <a:gd name="connsiteY51-6554" fmla="*/ 1267964 h 5941133"/>
              <a:gd name="connsiteX52-6555" fmla="*/ 4563130 w 9117690"/>
              <a:gd name="connsiteY52-6556" fmla="*/ 964211 h 5941133"/>
              <a:gd name="connsiteX53-6557" fmla="*/ 4692157 w 9117690"/>
              <a:gd name="connsiteY53-6558" fmla="*/ 835184 h 5941133"/>
              <a:gd name="connsiteX54-6559" fmla="*/ 4811044 w 9117690"/>
              <a:gd name="connsiteY54-6560" fmla="*/ 913988 h 5941133"/>
              <a:gd name="connsiteX55-6561" fmla="*/ 4819433 w 9117690"/>
              <a:gd name="connsiteY55-6562" fmla="*/ 955537 h 5941133"/>
              <a:gd name="connsiteX56-6563" fmla="*/ 4819433 w 9117690"/>
              <a:gd name="connsiteY56-6564" fmla="*/ 1331913 h 5941133"/>
              <a:gd name="connsiteX57-6565" fmla="*/ 4898236 w 9117690"/>
              <a:gd name="connsiteY57-6566" fmla="*/ 1450801 h 5941133"/>
              <a:gd name="connsiteX58-6567" fmla="*/ 4946306 w 9117690"/>
              <a:gd name="connsiteY58-6568" fmla="*/ 1460505 h 5941133"/>
              <a:gd name="connsiteX59-6569" fmla="*/ 4946306 w 9117690"/>
              <a:gd name="connsiteY59-6570" fmla="*/ 1461243 h 5941133"/>
              <a:gd name="connsiteX60-6571" fmla="*/ 4969786 w 9117690"/>
              <a:gd name="connsiteY60-6572" fmla="*/ 1463610 h 5941133"/>
              <a:gd name="connsiteX61-6573" fmla="*/ 5069515 w 9117690"/>
              <a:gd name="connsiteY61-6574" fmla="*/ 1549559 h 5941133"/>
              <a:gd name="connsiteX62-6575" fmla="*/ 5071719 w 9117690"/>
              <a:gd name="connsiteY62-6576" fmla="*/ 1562049 h 5941133"/>
              <a:gd name="connsiteX63-6577" fmla="*/ 5071719 w 9117690"/>
              <a:gd name="connsiteY63-6578" fmla="*/ 1927303 h 5941133"/>
              <a:gd name="connsiteX64-6579" fmla="*/ 5200746 w 9117690"/>
              <a:gd name="connsiteY64-6580" fmla="*/ 2056330 h 5941133"/>
              <a:gd name="connsiteX65-6581" fmla="*/ 5200745 w 9117690"/>
              <a:gd name="connsiteY65-6582" fmla="*/ 2056331 h 5941133"/>
              <a:gd name="connsiteX66-6583" fmla="*/ 5329772 w 9117690"/>
              <a:gd name="connsiteY66-6584" fmla="*/ 1927304 h 5941133"/>
              <a:gd name="connsiteX67-6585" fmla="*/ 5329772 w 9117690"/>
              <a:gd name="connsiteY67-6586" fmla="*/ 1793396 h 5941133"/>
              <a:gd name="connsiteX68-6587" fmla="*/ 5331976 w 9117690"/>
              <a:gd name="connsiteY68-6588" fmla="*/ 1780906 h 5941133"/>
              <a:gd name="connsiteX69-6589" fmla="*/ 5431705 w 9117690"/>
              <a:gd name="connsiteY69-6590" fmla="*/ 1694957 h 5941133"/>
              <a:gd name="connsiteX70-6591" fmla="*/ 5455185 w 9117690"/>
              <a:gd name="connsiteY70-6592" fmla="*/ 1692590 h 5941133"/>
              <a:gd name="connsiteX71-6593" fmla="*/ 5455185 w 9117690"/>
              <a:gd name="connsiteY71-6594" fmla="*/ 1691852 h 5941133"/>
              <a:gd name="connsiteX72-6595" fmla="*/ 5503255 w 9117690"/>
              <a:gd name="connsiteY72-6596" fmla="*/ 1682148 h 5941133"/>
              <a:gd name="connsiteX73-6597" fmla="*/ 5582058 w 9117690"/>
              <a:gd name="connsiteY73-6598" fmla="*/ 1563260 h 5941133"/>
              <a:gd name="connsiteX74-6599" fmla="*/ 5582058 w 9117690"/>
              <a:gd name="connsiteY74-6600" fmla="*/ 1409856 h 5941133"/>
              <a:gd name="connsiteX75-6601" fmla="*/ 5584247 w 9117690"/>
              <a:gd name="connsiteY75-6602" fmla="*/ 1399012 h 5941133"/>
              <a:gd name="connsiteX76-6603" fmla="*/ 5703135 w 9117690"/>
              <a:gd name="connsiteY76-6604" fmla="*/ 1320208 h 5941133"/>
              <a:gd name="connsiteX77-6605" fmla="*/ 5822022 w 9117690"/>
              <a:gd name="connsiteY77-6606" fmla="*/ 1399012 h 5941133"/>
              <a:gd name="connsiteX78-6607" fmla="*/ 5830411 w 9117690"/>
              <a:gd name="connsiteY78-6608" fmla="*/ 1440562 h 5941133"/>
              <a:gd name="connsiteX79-6609" fmla="*/ 5830411 w 9117690"/>
              <a:gd name="connsiteY79-6610" fmla="*/ 1554546 h 5941133"/>
              <a:gd name="connsiteX80-6611" fmla="*/ 5909214 w 9117690"/>
              <a:gd name="connsiteY80-6612" fmla="*/ 1673434 h 5941133"/>
              <a:gd name="connsiteX81-6613" fmla="*/ 5957284 w 9117690"/>
              <a:gd name="connsiteY81-6614" fmla="*/ 1683138 h 5941133"/>
              <a:gd name="connsiteX82-6615" fmla="*/ 5957284 w 9117690"/>
              <a:gd name="connsiteY82-6616" fmla="*/ 1683876 h 5941133"/>
              <a:gd name="connsiteX83-6617" fmla="*/ 5980764 w 9117690"/>
              <a:gd name="connsiteY83-6618" fmla="*/ 1686243 h 5941133"/>
              <a:gd name="connsiteX84-6619" fmla="*/ 6057828 w 9117690"/>
              <a:gd name="connsiteY84-6620" fmla="*/ 1732687 h 5941133"/>
              <a:gd name="connsiteX85-6621" fmla="*/ 6076498 w 9117690"/>
              <a:gd name="connsiteY85-6622" fmla="*/ 1765229 h 5941133"/>
              <a:gd name="connsiteX86-6623" fmla="*/ 6076498 w 9117690"/>
              <a:gd name="connsiteY86-6624" fmla="*/ 1811967 h 5941133"/>
              <a:gd name="connsiteX87-6625" fmla="*/ 6205525 w 9117690"/>
              <a:gd name="connsiteY87-6626" fmla="*/ 1940994 h 5941133"/>
              <a:gd name="connsiteX88-6627" fmla="*/ 6205524 w 9117690"/>
              <a:gd name="connsiteY88-6628" fmla="*/ 1940995 h 5941133"/>
              <a:gd name="connsiteX89-6629" fmla="*/ 6334551 w 9117690"/>
              <a:gd name="connsiteY89-6630" fmla="*/ 1811968 h 5941133"/>
              <a:gd name="connsiteX90-6631" fmla="*/ 6334551 w 9117690"/>
              <a:gd name="connsiteY90-6632" fmla="*/ 1503022 h 5941133"/>
              <a:gd name="connsiteX91-6633" fmla="*/ 6338149 w 9117690"/>
              <a:gd name="connsiteY91-6634" fmla="*/ 1485203 h 5941133"/>
              <a:gd name="connsiteX92-6635" fmla="*/ 6457036 w 9117690"/>
              <a:gd name="connsiteY92-6636" fmla="*/ 1406399 h 5941133"/>
              <a:gd name="connsiteX93-6637" fmla="*/ 6575924 w 9117690"/>
              <a:gd name="connsiteY93-6638" fmla="*/ 1485203 h 5941133"/>
              <a:gd name="connsiteX94-6639" fmla="*/ 6586062 w 9117690"/>
              <a:gd name="connsiteY94-6640" fmla="*/ 1535422 h 5941133"/>
              <a:gd name="connsiteX95-6641" fmla="*/ 6586063 w 9117690"/>
              <a:gd name="connsiteY95-6642" fmla="*/ 2432384 h 5941133"/>
              <a:gd name="connsiteX96-6643" fmla="*/ 6715090 w 9117690"/>
              <a:gd name="connsiteY96-6644" fmla="*/ 2561411 h 5941133"/>
              <a:gd name="connsiteX97-6645" fmla="*/ 6715089 w 9117690"/>
              <a:gd name="connsiteY97-6646" fmla="*/ 2561412 h 5941133"/>
              <a:gd name="connsiteX98-6647" fmla="*/ 6844116 w 9117690"/>
              <a:gd name="connsiteY98-6648" fmla="*/ 2432385 h 5941133"/>
              <a:gd name="connsiteX99-6649" fmla="*/ 6844116 w 9117690"/>
              <a:gd name="connsiteY99-6650" fmla="*/ 1845983 h 5941133"/>
              <a:gd name="connsiteX100-6651" fmla="*/ 6853880 w 9117690"/>
              <a:gd name="connsiteY100-6652" fmla="*/ 1797623 h 5941133"/>
              <a:gd name="connsiteX101-6653" fmla="*/ 6972767 w 9117690"/>
              <a:gd name="connsiteY101-6654" fmla="*/ 1718819 h 5941133"/>
              <a:gd name="connsiteX102-6655" fmla="*/ 7091655 w 9117690"/>
              <a:gd name="connsiteY102-6656" fmla="*/ 1797623 h 5941133"/>
              <a:gd name="connsiteX103-6657" fmla="*/ 7101793 w 9117690"/>
              <a:gd name="connsiteY103-6658" fmla="*/ 1847842 h 5941133"/>
              <a:gd name="connsiteX104-6659" fmla="*/ 7101794 w 9117690"/>
              <a:gd name="connsiteY104-6660" fmla="*/ 1831319 h 5941133"/>
              <a:gd name="connsiteX105-6661" fmla="*/ 7230821 w 9117690"/>
              <a:gd name="connsiteY105-6662" fmla="*/ 1960346 h 5941133"/>
              <a:gd name="connsiteX106-6663" fmla="*/ 7230820 w 9117690"/>
              <a:gd name="connsiteY106-6664" fmla="*/ 1960347 h 5941133"/>
              <a:gd name="connsiteX107-6665" fmla="*/ 7359847 w 9117690"/>
              <a:gd name="connsiteY107-6666" fmla="*/ 1831320 h 5941133"/>
              <a:gd name="connsiteX108-6667" fmla="*/ 7359847 w 9117690"/>
              <a:gd name="connsiteY108-6668" fmla="*/ 1726679 h 5941133"/>
              <a:gd name="connsiteX109-6669" fmla="*/ 7360099 w 9117690"/>
              <a:gd name="connsiteY109-6670" fmla="*/ 1725250 h 5941133"/>
              <a:gd name="connsiteX110-6671" fmla="*/ 7459828 w 9117690"/>
              <a:gd name="connsiteY110-6672" fmla="*/ 1639301 h 5941133"/>
              <a:gd name="connsiteX111-6673" fmla="*/ 7483308 w 9117690"/>
              <a:gd name="connsiteY111-6674" fmla="*/ 1636934 h 5941133"/>
              <a:gd name="connsiteX112-6675" fmla="*/ 7483308 w 9117690"/>
              <a:gd name="connsiteY112-6676" fmla="*/ 1636196 h 5941133"/>
              <a:gd name="connsiteX113-6677" fmla="*/ 7531378 w 9117690"/>
              <a:gd name="connsiteY113-6678" fmla="*/ 1626492 h 5941133"/>
              <a:gd name="connsiteX114-6679" fmla="*/ 7610181 w 9117690"/>
              <a:gd name="connsiteY114-6680" fmla="*/ 1507604 h 5941133"/>
              <a:gd name="connsiteX115-6681" fmla="*/ 7610181 w 9117690"/>
              <a:gd name="connsiteY115-6682" fmla="*/ 1266735 h 5941133"/>
              <a:gd name="connsiteX116-6683" fmla="*/ 7612370 w 9117690"/>
              <a:gd name="connsiteY116-6684" fmla="*/ 1255890 h 5941133"/>
              <a:gd name="connsiteX117-6685" fmla="*/ 7731258 w 9117690"/>
              <a:gd name="connsiteY117-6686" fmla="*/ 1177086 h 5941133"/>
              <a:gd name="connsiteX118-6687" fmla="*/ 7850145 w 9117690"/>
              <a:gd name="connsiteY118-6688" fmla="*/ 1255890 h 5941133"/>
              <a:gd name="connsiteX119-6689" fmla="*/ 7858534 w 9117690"/>
              <a:gd name="connsiteY119-6690" fmla="*/ 1297440 h 5941133"/>
              <a:gd name="connsiteX120-6691" fmla="*/ 7858534 w 9117690"/>
              <a:gd name="connsiteY120-6692" fmla="*/ 1387570 h 5941133"/>
              <a:gd name="connsiteX121-6693" fmla="*/ 7937337 w 9117690"/>
              <a:gd name="connsiteY121-6694" fmla="*/ 1506458 h 5941133"/>
              <a:gd name="connsiteX122-6695" fmla="*/ 7985407 w 9117690"/>
              <a:gd name="connsiteY122-6696" fmla="*/ 1516162 h 5941133"/>
              <a:gd name="connsiteX123-6697" fmla="*/ 7985407 w 9117690"/>
              <a:gd name="connsiteY123-6698" fmla="*/ 1516900 h 5941133"/>
              <a:gd name="connsiteX124-6699" fmla="*/ 8008887 w 9117690"/>
              <a:gd name="connsiteY124-6700" fmla="*/ 1519267 h 5941133"/>
              <a:gd name="connsiteX125-6701" fmla="*/ 8108616 w 9117690"/>
              <a:gd name="connsiteY125-6702" fmla="*/ 1605216 h 5941133"/>
              <a:gd name="connsiteX126-6703" fmla="*/ 8110619 w 9117690"/>
              <a:gd name="connsiteY126-6704" fmla="*/ 1616566 h 5941133"/>
              <a:gd name="connsiteX127-6705" fmla="*/ 8110619 w 9117690"/>
              <a:gd name="connsiteY127-6706" fmla="*/ 1896586 h 5941133"/>
              <a:gd name="connsiteX128-6707" fmla="*/ 8239646 w 9117690"/>
              <a:gd name="connsiteY128-6708" fmla="*/ 2025613 h 5941133"/>
              <a:gd name="connsiteX129-6709" fmla="*/ 8239645 w 9117690"/>
              <a:gd name="connsiteY129-6710" fmla="*/ 2025614 h 5941133"/>
              <a:gd name="connsiteX130-6711" fmla="*/ 8368672 w 9117690"/>
              <a:gd name="connsiteY130-6712" fmla="*/ 1896587 h 5941133"/>
              <a:gd name="connsiteX131-6713" fmla="*/ 8368672 w 9117690"/>
              <a:gd name="connsiteY131-6714" fmla="*/ 1628262 h 5941133"/>
              <a:gd name="connsiteX132-6715" fmla="*/ 8368923 w 9117690"/>
              <a:gd name="connsiteY132-6716" fmla="*/ 1626839 h 5941133"/>
              <a:gd name="connsiteX133-6717" fmla="*/ 8468652 w 9117690"/>
              <a:gd name="connsiteY133-6718" fmla="*/ 1540890 h 5941133"/>
              <a:gd name="connsiteX134-6719" fmla="*/ 8492132 w 9117690"/>
              <a:gd name="connsiteY134-6720" fmla="*/ 1538523 h 5941133"/>
              <a:gd name="connsiteX135-6721" fmla="*/ 8492132 w 9117690"/>
              <a:gd name="connsiteY135-6722" fmla="*/ 1537785 h 5941133"/>
              <a:gd name="connsiteX136-6723" fmla="*/ 8540202 w 9117690"/>
              <a:gd name="connsiteY136-6724" fmla="*/ 1528081 h 5941133"/>
              <a:gd name="connsiteX137-6725" fmla="*/ 8619005 w 9117690"/>
              <a:gd name="connsiteY137-6726" fmla="*/ 1409193 h 5941133"/>
              <a:gd name="connsiteX138-6727" fmla="*/ 8619005 w 9117690"/>
              <a:gd name="connsiteY138-6728" fmla="*/ 849400 h 5941133"/>
              <a:gd name="connsiteX139-6729" fmla="*/ 8619025 w 9117690"/>
              <a:gd name="connsiteY139-6730" fmla="*/ 849287 h 5941133"/>
              <a:gd name="connsiteX140-6731" fmla="*/ 8718754 w 9117690"/>
              <a:gd name="connsiteY140-6732" fmla="*/ 763338 h 5941133"/>
              <a:gd name="connsiteX141-6733" fmla="*/ 8742234 w 9117690"/>
              <a:gd name="connsiteY141-6734" fmla="*/ 760971 h 5941133"/>
              <a:gd name="connsiteX142-6735" fmla="*/ 8742234 w 9117690"/>
              <a:gd name="connsiteY142-6736" fmla="*/ 760233 h 5941133"/>
              <a:gd name="connsiteX143-6737" fmla="*/ 8790304 w 9117690"/>
              <a:gd name="connsiteY143-6738" fmla="*/ 750529 h 5941133"/>
              <a:gd name="connsiteX144-6739" fmla="*/ 8869107 w 9117690"/>
              <a:gd name="connsiteY144-6740" fmla="*/ 631641 h 5941133"/>
              <a:gd name="connsiteX145-6741" fmla="*/ 8869107 w 9117690"/>
              <a:gd name="connsiteY145-6742" fmla="*/ 568327 h 5941133"/>
              <a:gd name="connsiteX146-6743" fmla="*/ 8890272 w 9117690"/>
              <a:gd name="connsiteY146-6744" fmla="*/ 531436 h 5941133"/>
              <a:gd name="connsiteX147-6745" fmla="*/ 8967336 w 9117690"/>
              <a:gd name="connsiteY147-6746" fmla="*/ 484992 h 5941133"/>
              <a:gd name="connsiteX148-6747" fmla="*/ 8990816 w 9117690"/>
              <a:gd name="connsiteY148-6748" fmla="*/ 482625 h 5941133"/>
              <a:gd name="connsiteX149-6749" fmla="*/ 8990816 w 9117690"/>
              <a:gd name="connsiteY149-6750" fmla="*/ 481887 h 5941133"/>
              <a:gd name="connsiteX150-6751" fmla="*/ 9038886 w 9117690"/>
              <a:gd name="connsiteY150-6752" fmla="*/ 472183 h 5941133"/>
              <a:gd name="connsiteX151-6753" fmla="*/ 9117689 w 9117690"/>
              <a:gd name="connsiteY151-6754" fmla="*/ 353297 h 5941133"/>
              <a:gd name="connsiteX152-6755" fmla="*/ 9117689 w 9117690"/>
              <a:gd name="connsiteY152-6756" fmla="*/ 556639 h 5941133"/>
              <a:gd name="connsiteX153-6757" fmla="*/ 9117690 w 9117690"/>
              <a:gd name="connsiteY153-6758" fmla="*/ 556644 h 5941133"/>
              <a:gd name="connsiteX154-6759" fmla="*/ 9117689 w 9117690"/>
              <a:gd name="connsiteY154-6760" fmla="*/ 3074645 h 5941133"/>
              <a:gd name="connsiteX155-6761" fmla="*/ 9038886 w 9117690"/>
              <a:gd name="connsiteY155-6762" fmla="*/ 3193531 h 5941133"/>
              <a:gd name="connsiteX156-6763" fmla="*/ 8990816 w 9117690"/>
              <a:gd name="connsiteY156-6764" fmla="*/ 3203235 h 5941133"/>
              <a:gd name="connsiteX157-6765" fmla="*/ 8990816 w 9117690"/>
              <a:gd name="connsiteY157-6766" fmla="*/ 3203973 h 5941133"/>
              <a:gd name="connsiteX158-6767" fmla="*/ 8967336 w 9117690"/>
              <a:gd name="connsiteY158-6768" fmla="*/ 3206340 h 5941133"/>
              <a:gd name="connsiteX159-6769" fmla="*/ 8890272 w 9117690"/>
              <a:gd name="connsiteY159-6770" fmla="*/ 3252784 h 5941133"/>
              <a:gd name="connsiteX160-6771" fmla="*/ 8869107 w 9117690"/>
              <a:gd name="connsiteY160-6772" fmla="*/ 3289675 h 5941133"/>
              <a:gd name="connsiteX161-6773" fmla="*/ 8869107 w 9117690"/>
              <a:gd name="connsiteY161-6774" fmla="*/ 3352989 h 5941133"/>
              <a:gd name="connsiteX162-6775" fmla="*/ 8790304 w 9117690"/>
              <a:gd name="connsiteY162-6776" fmla="*/ 3471877 h 5941133"/>
              <a:gd name="connsiteX163-6777" fmla="*/ 8742234 w 9117690"/>
              <a:gd name="connsiteY163-6778" fmla="*/ 3481581 h 5941133"/>
              <a:gd name="connsiteX164-6779" fmla="*/ 8742234 w 9117690"/>
              <a:gd name="connsiteY164-6780" fmla="*/ 3482319 h 5941133"/>
              <a:gd name="connsiteX165-6781" fmla="*/ 8718754 w 9117690"/>
              <a:gd name="connsiteY165-6782" fmla="*/ 3484686 h 5941133"/>
              <a:gd name="connsiteX166-6783" fmla="*/ 8619025 w 9117690"/>
              <a:gd name="connsiteY166-6784" fmla="*/ 3570635 h 5941133"/>
              <a:gd name="connsiteX167-6785" fmla="*/ 8619005 w 9117690"/>
              <a:gd name="connsiteY167-6786" fmla="*/ 3570748 h 5941133"/>
              <a:gd name="connsiteX168-6787" fmla="*/ 8619005 w 9117690"/>
              <a:gd name="connsiteY168-6788" fmla="*/ 4130541 h 5941133"/>
              <a:gd name="connsiteX169-6789" fmla="*/ 8540202 w 9117690"/>
              <a:gd name="connsiteY169-6790" fmla="*/ 4249429 h 5941133"/>
              <a:gd name="connsiteX170-6791" fmla="*/ 8492132 w 9117690"/>
              <a:gd name="connsiteY170-6792" fmla="*/ 4259133 h 5941133"/>
              <a:gd name="connsiteX171-6793" fmla="*/ 8492132 w 9117690"/>
              <a:gd name="connsiteY171-6794" fmla="*/ 4259871 h 5941133"/>
              <a:gd name="connsiteX172-6795" fmla="*/ 8468652 w 9117690"/>
              <a:gd name="connsiteY172-6796" fmla="*/ 4262238 h 5941133"/>
              <a:gd name="connsiteX173-6797" fmla="*/ 8368923 w 9117690"/>
              <a:gd name="connsiteY173-6798" fmla="*/ 4348187 h 5941133"/>
              <a:gd name="connsiteX174-6799" fmla="*/ 8368672 w 9117690"/>
              <a:gd name="connsiteY174-6800" fmla="*/ 4349610 h 5941133"/>
              <a:gd name="connsiteX175-6801" fmla="*/ 8368672 w 9117690"/>
              <a:gd name="connsiteY175-6802" fmla="*/ 4617935 h 5941133"/>
              <a:gd name="connsiteX176-6803" fmla="*/ 8239645 w 9117690"/>
              <a:gd name="connsiteY176-6804" fmla="*/ 4746962 h 5941133"/>
              <a:gd name="connsiteX177-6805" fmla="*/ 8239646 w 9117690"/>
              <a:gd name="connsiteY177-6806" fmla="*/ 4746961 h 5941133"/>
              <a:gd name="connsiteX178-6807" fmla="*/ 8110619 w 9117690"/>
              <a:gd name="connsiteY178-6808" fmla="*/ 4617934 h 5941133"/>
              <a:gd name="connsiteX179-6809" fmla="*/ 8110619 w 9117690"/>
              <a:gd name="connsiteY179-6810" fmla="*/ 4337914 h 5941133"/>
              <a:gd name="connsiteX180-6811" fmla="*/ 8108616 w 9117690"/>
              <a:gd name="connsiteY180-6812" fmla="*/ 4326564 h 5941133"/>
              <a:gd name="connsiteX181-6813" fmla="*/ 8008887 w 9117690"/>
              <a:gd name="connsiteY181-6814" fmla="*/ 4240615 h 5941133"/>
              <a:gd name="connsiteX182-6815" fmla="*/ 7985407 w 9117690"/>
              <a:gd name="connsiteY182-6816" fmla="*/ 4238248 h 5941133"/>
              <a:gd name="connsiteX183-6817" fmla="*/ 7985407 w 9117690"/>
              <a:gd name="connsiteY183-6818" fmla="*/ 4237510 h 5941133"/>
              <a:gd name="connsiteX184-6819" fmla="*/ 7937337 w 9117690"/>
              <a:gd name="connsiteY184-6820" fmla="*/ 4227806 h 5941133"/>
              <a:gd name="connsiteX185-6821" fmla="*/ 7858534 w 9117690"/>
              <a:gd name="connsiteY185-6822" fmla="*/ 4108918 h 5941133"/>
              <a:gd name="connsiteX186-6823" fmla="*/ 7858534 w 9117690"/>
              <a:gd name="connsiteY186-6824" fmla="*/ 4018788 h 5941133"/>
              <a:gd name="connsiteX187-6825" fmla="*/ 7850145 w 9117690"/>
              <a:gd name="connsiteY187-6826" fmla="*/ 3977238 h 5941133"/>
              <a:gd name="connsiteX188-6827" fmla="*/ 7731258 w 9117690"/>
              <a:gd name="connsiteY188-6828" fmla="*/ 3898434 h 5941133"/>
              <a:gd name="connsiteX189-6829" fmla="*/ 7612370 w 9117690"/>
              <a:gd name="connsiteY189-6830" fmla="*/ 3977238 h 5941133"/>
              <a:gd name="connsiteX190-6831" fmla="*/ 7610181 w 9117690"/>
              <a:gd name="connsiteY190-6832" fmla="*/ 3988083 h 5941133"/>
              <a:gd name="connsiteX191-6833" fmla="*/ 7610181 w 9117690"/>
              <a:gd name="connsiteY191-6834" fmla="*/ 4228952 h 5941133"/>
              <a:gd name="connsiteX192-6835" fmla="*/ 7531378 w 9117690"/>
              <a:gd name="connsiteY192-6836" fmla="*/ 4347840 h 5941133"/>
              <a:gd name="connsiteX193-6837" fmla="*/ 7483308 w 9117690"/>
              <a:gd name="connsiteY193-6838" fmla="*/ 4357544 h 5941133"/>
              <a:gd name="connsiteX194-6839" fmla="*/ 7483308 w 9117690"/>
              <a:gd name="connsiteY194-6840" fmla="*/ 4358282 h 5941133"/>
              <a:gd name="connsiteX195-6841" fmla="*/ 7459828 w 9117690"/>
              <a:gd name="connsiteY195-6842" fmla="*/ 4360649 h 5941133"/>
              <a:gd name="connsiteX196-6843" fmla="*/ 7360099 w 9117690"/>
              <a:gd name="connsiteY196-6844" fmla="*/ 4446598 h 5941133"/>
              <a:gd name="connsiteX197-6845" fmla="*/ 7359847 w 9117690"/>
              <a:gd name="connsiteY197-6846" fmla="*/ 4448027 h 5941133"/>
              <a:gd name="connsiteX198-6847" fmla="*/ 7359847 w 9117690"/>
              <a:gd name="connsiteY198-6848" fmla="*/ 4552668 h 5941133"/>
              <a:gd name="connsiteX199-6849" fmla="*/ 7230820 w 9117690"/>
              <a:gd name="connsiteY199-6850" fmla="*/ 4681695 h 5941133"/>
              <a:gd name="connsiteX200-6851" fmla="*/ 7230821 w 9117690"/>
              <a:gd name="connsiteY200-6852" fmla="*/ 4681694 h 5941133"/>
              <a:gd name="connsiteX201-6853" fmla="*/ 7101794 w 9117690"/>
              <a:gd name="connsiteY201-6854" fmla="*/ 4552667 h 5941133"/>
              <a:gd name="connsiteX202-6855" fmla="*/ 7101794 w 9117690"/>
              <a:gd name="connsiteY202-6856" fmla="*/ 2721348 h 5941133"/>
              <a:gd name="connsiteX203-6857" fmla="*/ 7101793 w 9117690"/>
              <a:gd name="connsiteY203-6858" fmla="*/ 4569190 h 5941133"/>
              <a:gd name="connsiteX204-6859" fmla="*/ 7091655 w 9117690"/>
              <a:gd name="connsiteY204-6860" fmla="*/ 4518971 h 5941133"/>
              <a:gd name="connsiteX205-6861" fmla="*/ 6972767 w 9117690"/>
              <a:gd name="connsiteY205-6862" fmla="*/ 4440167 h 5941133"/>
              <a:gd name="connsiteX206-6863" fmla="*/ 6853880 w 9117690"/>
              <a:gd name="connsiteY206-6864" fmla="*/ 4518971 h 5941133"/>
              <a:gd name="connsiteX207-6865" fmla="*/ 6844116 w 9117690"/>
              <a:gd name="connsiteY207-6866" fmla="*/ 4567331 h 5941133"/>
              <a:gd name="connsiteX208-6867" fmla="*/ 6844116 w 9117690"/>
              <a:gd name="connsiteY208-6868" fmla="*/ 5153733 h 5941133"/>
              <a:gd name="connsiteX209-6869" fmla="*/ 6715089 w 9117690"/>
              <a:gd name="connsiteY209-6870" fmla="*/ 5282760 h 5941133"/>
              <a:gd name="connsiteX210-6871" fmla="*/ 6715090 w 9117690"/>
              <a:gd name="connsiteY210-6872" fmla="*/ 5282759 h 5941133"/>
              <a:gd name="connsiteX211-6873" fmla="*/ 6586063 w 9117690"/>
              <a:gd name="connsiteY211-6874" fmla="*/ 5153732 h 5941133"/>
              <a:gd name="connsiteX212-6875" fmla="*/ 6586063 w 9117690"/>
              <a:gd name="connsiteY212-6876" fmla="*/ 2721348 h 5941133"/>
              <a:gd name="connsiteX213-6877" fmla="*/ 6586062 w 9117690"/>
              <a:gd name="connsiteY213-6878" fmla="*/ 4256770 h 5941133"/>
              <a:gd name="connsiteX214-6879" fmla="*/ 6575924 w 9117690"/>
              <a:gd name="connsiteY214-6880" fmla="*/ 4206551 h 5941133"/>
              <a:gd name="connsiteX215-6881" fmla="*/ 6457036 w 9117690"/>
              <a:gd name="connsiteY215-6882" fmla="*/ 4127747 h 5941133"/>
              <a:gd name="connsiteX216-6883" fmla="*/ 6338149 w 9117690"/>
              <a:gd name="connsiteY216-6884" fmla="*/ 4206551 h 5941133"/>
              <a:gd name="connsiteX217-6885" fmla="*/ 6334551 w 9117690"/>
              <a:gd name="connsiteY217-6886" fmla="*/ 4224370 h 5941133"/>
              <a:gd name="connsiteX218-6887" fmla="*/ 6334551 w 9117690"/>
              <a:gd name="connsiteY218-6888" fmla="*/ 4533316 h 5941133"/>
              <a:gd name="connsiteX219-6889" fmla="*/ 6205524 w 9117690"/>
              <a:gd name="connsiteY219-6890" fmla="*/ 4662343 h 5941133"/>
              <a:gd name="connsiteX220-6891" fmla="*/ 6205525 w 9117690"/>
              <a:gd name="connsiteY220-6892" fmla="*/ 4662342 h 5941133"/>
              <a:gd name="connsiteX221-6893" fmla="*/ 6076498 w 9117690"/>
              <a:gd name="connsiteY221-6894" fmla="*/ 4533315 h 5941133"/>
              <a:gd name="connsiteX222-6895" fmla="*/ 6076498 w 9117690"/>
              <a:gd name="connsiteY222-6896" fmla="*/ 4486577 h 5941133"/>
              <a:gd name="connsiteX223-6897" fmla="*/ 6057828 w 9117690"/>
              <a:gd name="connsiteY223-6898" fmla="*/ 4454035 h 5941133"/>
              <a:gd name="connsiteX224-6899" fmla="*/ 5980764 w 9117690"/>
              <a:gd name="connsiteY224-6900" fmla="*/ 4407591 h 5941133"/>
              <a:gd name="connsiteX225-6901" fmla="*/ 5957284 w 9117690"/>
              <a:gd name="connsiteY225-6902" fmla="*/ 4405224 h 5941133"/>
              <a:gd name="connsiteX226-6903" fmla="*/ 5957284 w 9117690"/>
              <a:gd name="connsiteY226-6904" fmla="*/ 4404486 h 5941133"/>
              <a:gd name="connsiteX227-6905" fmla="*/ 5909214 w 9117690"/>
              <a:gd name="connsiteY227-6906" fmla="*/ 4394782 h 5941133"/>
              <a:gd name="connsiteX228-6907" fmla="*/ 5830411 w 9117690"/>
              <a:gd name="connsiteY228-6908" fmla="*/ 4275894 h 5941133"/>
              <a:gd name="connsiteX229-6909" fmla="*/ 5830411 w 9117690"/>
              <a:gd name="connsiteY229-6910" fmla="*/ 4161910 h 5941133"/>
              <a:gd name="connsiteX230-6911" fmla="*/ 5822022 w 9117690"/>
              <a:gd name="connsiteY230-6912" fmla="*/ 4120360 h 5941133"/>
              <a:gd name="connsiteX231-6913" fmla="*/ 5703135 w 9117690"/>
              <a:gd name="connsiteY231-6914" fmla="*/ 4041556 h 5941133"/>
              <a:gd name="connsiteX232-6915" fmla="*/ 5584247 w 9117690"/>
              <a:gd name="connsiteY232-6916" fmla="*/ 4120360 h 5941133"/>
              <a:gd name="connsiteX233-6917" fmla="*/ 5582058 w 9117690"/>
              <a:gd name="connsiteY233-6918" fmla="*/ 4131204 h 5941133"/>
              <a:gd name="connsiteX234-6919" fmla="*/ 5582058 w 9117690"/>
              <a:gd name="connsiteY234-6920" fmla="*/ 4284608 h 5941133"/>
              <a:gd name="connsiteX235-6921" fmla="*/ 5503255 w 9117690"/>
              <a:gd name="connsiteY235-6922" fmla="*/ 4403496 h 5941133"/>
              <a:gd name="connsiteX236-6923" fmla="*/ 5455185 w 9117690"/>
              <a:gd name="connsiteY236-6924" fmla="*/ 4413200 h 5941133"/>
              <a:gd name="connsiteX237-6925" fmla="*/ 5455185 w 9117690"/>
              <a:gd name="connsiteY237-6926" fmla="*/ 4413938 h 5941133"/>
              <a:gd name="connsiteX238-6927" fmla="*/ 5431705 w 9117690"/>
              <a:gd name="connsiteY238-6928" fmla="*/ 4416305 h 5941133"/>
              <a:gd name="connsiteX239-6929" fmla="*/ 5331976 w 9117690"/>
              <a:gd name="connsiteY239-6930" fmla="*/ 4502254 h 5941133"/>
              <a:gd name="connsiteX240-6931" fmla="*/ 5329772 w 9117690"/>
              <a:gd name="connsiteY240-6932" fmla="*/ 4514744 h 5941133"/>
              <a:gd name="connsiteX241-6933" fmla="*/ 5329772 w 9117690"/>
              <a:gd name="connsiteY241-6934" fmla="*/ 4648652 h 5941133"/>
              <a:gd name="connsiteX242-6935" fmla="*/ 5200745 w 9117690"/>
              <a:gd name="connsiteY242-6936" fmla="*/ 4777679 h 5941133"/>
              <a:gd name="connsiteX243-6937" fmla="*/ 5200746 w 9117690"/>
              <a:gd name="connsiteY243-6938" fmla="*/ 4777678 h 5941133"/>
              <a:gd name="connsiteX244-6939" fmla="*/ 5071719 w 9117690"/>
              <a:gd name="connsiteY244-6940" fmla="*/ 4648651 h 5941133"/>
              <a:gd name="connsiteX245-6941" fmla="*/ 5071719 w 9117690"/>
              <a:gd name="connsiteY245-6942" fmla="*/ 4283397 h 5941133"/>
              <a:gd name="connsiteX246-6943" fmla="*/ 5069515 w 9117690"/>
              <a:gd name="connsiteY246-6944" fmla="*/ 4270907 h 5941133"/>
              <a:gd name="connsiteX247-6945" fmla="*/ 4969786 w 9117690"/>
              <a:gd name="connsiteY247-6946" fmla="*/ 4184958 h 5941133"/>
              <a:gd name="connsiteX248-6947" fmla="*/ 4946306 w 9117690"/>
              <a:gd name="connsiteY248-6948" fmla="*/ 4182591 h 5941133"/>
              <a:gd name="connsiteX249-6949" fmla="*/ 4946306 w 9117690"/>
              <a:gd name="connsiteY249-6950" fmla="*/ 4181853 h 5941133"/>
              <a:gd name="connsiteX250-6951" fmla="*/ 4898236 w 9117690"/>
              <a:gd name="connsiteY250-6952" fmla="*/ 4172149 h 5941133"/>
              <a:gd name="connsiteX251-6953" fmla="*/ 4819433 w 9117690"/>
              <a:gd name="connsiteY251-6954" fmla="*/ 4053261 h 5941133"/>
              <a:gd name="connsiteX252-6955" fmla="*/ 4819433 w 9117690"/>
              <a:gd name="connsiteY252-6956" fmla="*/ 3676885 h 5941133"/>
              <a:gd name="connsiteX253-6957" fmla="*/ 4811044 w 9117690"/>
              <a:gd name="connsiteY253-6958" fmla="*/ 3635336 h 5941133"/>
              <a:gd name="connsiteX254-6959" fmla="*/ 4692157 w 9117690"/>
              <a:gd name="connsiteY254-6960" fmla="*/ 3556532 h 5941133"/>
              <a:gd name="connsiteX255-6961" fmla="*/ 4563130 w 9117690"/>
              <a:gd name="connsiteY255-6962" fmla="*/ 3685559 h 5941133"/>
              <a:gd name="connsiteX256-6963" fmla="*/ 4563130 w 9117690"/>
              <a:gd name="connsiteY256-6964" fmla="*/ 2721348 h 5941133"/>
              <a:gd name="connsiteX257-6965" fmla="*/ 4563015 w 9117690"/>
              <a:gd name="connsiteY257-6966" fmla="*/ 2721348 h 5941133"/>
              <a:gd name="connsiteX258-6967" fmla="*/ 4563014 w 9117690"/>
              <a:gd name="connsiteY258-6968" fmla="*/ 3989312 h 5941133"/>
              <a:gd name="connsiteX259-6969" fmla="*/ 4484211 w 9117690"/>
              <a:gd name="connsiteY259-6970" fmla="*/ 4108200 h 5941133"/>
              <a:gd name="connsiteX260-6971" fmla="*/ 4436141 w 9117690"/>
              <a:gd name="connsiteY260-6972" fmla="*/ 4117904 h 5941133"/>
              <a:gd name="connsiteX261-6973" fmla="*/ 4436141 w 9117690"/>
              <a:gd name="connsiteY261-6974" fmla="*/ 4118642 h 5941133"/>
              <a:gd name="connsiteX262-6975" fmla="*/ 4412661 w 9117690"/>
              <a:gd name="connsiteY262-6976" fmla="*/ 4121009 h 5941133"/>
              <a:gd name="connsiteX263-6977" fmla="*/ 4335596 w 9117690"/>
              <a:gd name="connsiteY263-6978" fmla="*/ 4167453 h 5941133"/>
              <a:gd name="connsiteX264-6979" fmla="*/ 4314689 w 9117690"/>
              <a:gd name="connsiteY264-6980" fmla="*/ 4203896 h 5941133"/>
              <a:gd name="connsiteX265-6981" fmla="*/ 4314689 w 9117690"/>
              <a:gd name="connsiteY265-6982" fmla="*/ 4339508 h 5941133"/>
              <a:gd name="connsiteX266-6983" fmla="*/ 4235886 w 9117690"/>
              <a:gd name="connsiteY266-6984" fmla="*/ 4458396 h 5941133"/>
              <a:gd name="connsiteX267-6985" fmla="*/ 4187818 w 9117690"/>
              <a:gd name="connsiteY267-6986" fmla="*/ 4468100 h 5941133"/>
              <a:gd name="connsiteX268-6987" fmla="*/ 4187818 w 9117690"/>
              <a:gd name="connsiteY268-6988" fmla="*/ 4468838 h 5941133"/>
              <a:gd name="connsiteX269-6989" fmla="*/ 4164338 w 9117690"/>
              <a:gd name="connsiteY269-6990" fmla="*/ 4471205 h 5941133"/>
              <a:gd name="connsiteX270-6991" fmla="*/ 4087274 w 9117690"/>
              <a:gd name="connsiteY270-6992" fmla="*/ 4517649 h 5941133"/>
              <a:gd name="connsiteX271-6993" fmla="*/ 4066135 w 9117690"/>
              <a:gd name="connsiteY271-6994" fmla="*/ 4554495 h 5941133"/>
              <a:gd name="connsiteX272-6995" fmla="*/ 4066135 w 9117690"/>
              <a:gd name="connsiteY272-6996" fmla="*/ 4712264 h 5941133"/>
              <a:gd name="connsiteX273-6997" fmla="*/ 3937109 w 9117690"/>
              <a:gd name="connsiteY273-6998" fmla="*/ 4841291 h 5941133"/>
              <a:gd name="connsiteX274-6999" fmla="*/ 3937109 w 9117690"/>
              <a:gd name="connsiteY274-7000" fmla="*/ 4841290 h 5941133"/>
              <a:gd name="connsiteX275-7001" fmla="*/ 3808082 w 9117690"/>
              <a:gd name="connsiteY275-7002" fmla="*/ 4712263 h 5941133"/>
              <a:gd name="connsiteX276-7003" fmla="*/ 3808082 w 9117690"/>
              <a:gd name="connsiteY276-7004" fmla="*/ 4219518 h 5941133"/>
              <a:gd name="connsiteX277-7005" fmla="*/ 3799694 w 9117690"/>
              <a:gd name="connsiteY277-7006" fmla="*/ 4177968 h 5941133"/>
              <a:gd name="connsiteX278-7007" fmla="*/ 3680807 w 9117690"/>
              <a:gd name="connsiteY278-7008" fmla="*/ 4099164 h 5941133"/>
              <a:gd name="connsiteX279-7009" fmla="*/ 3561920 w 9117690"/>
              <a:gd name="connsiteY279-7010" fmla="*/ 4177968 h 5941133"/>
              <a:gd name="connsiteX280-7011" fmla="*/ 3561433 w 9117690"/>
              <a:gd name="connsiteY280-7012" fmla="*/ 4180378 h 5941133"/>
              <a:gd name="connsiteX281-7013" fmla="*/ 3561433 w 9117690"/>
              <a:gd name="connsiteY281-7014" fmla="*/ 4435519 h 5941133"/>
              <a:gd name="connsiteX282-7015" fmla="*/ 3482629 w 9117690"/>
              <a:gd name="connsiteY282-7016" fmla="*/ 4554407 h 5941133"/>
              <a:gd name="connsiteX283-7017" fmla="*/ 3438829 w 9117690"/>
              <a:gd name="connsiteY283-7018" fmla="*/ 4563249 h 5941133"/>
              <a:gd name="connsiteX284-7019" fmla="*/ 3438829 w 9117690"/>
              <a:gd name="connsiteY284-7020" fmla="*/ 4564615 h 5941133"/>
              <a:gd name="connsiteX285-7021" fmla="*/ 3415349 w 9117690"/>
              <a:gd name="connsiteY285-7022" fmla="*/ 4566982 h 5941133"/>
              <a:gd name="connsiteX286-7023" fmla="*/ 3315620 w 9117690"/>
              <a:gd name="connsiteY286-7024" fmla="*/ 4652931 h 5941133"/>
              <a:gd name="connsiteX287-7025" fmla="*/ 3307419 w 9117690"/>
              <a:gd name="connsiteY287-7026" fmla="*/ 4699402 h 5941133"/>
              <a:gd name="connsiteX288-7027" fmla="*/ 3307419 w 9117690"/>
              <a:gd name="connsiteY288-7028" fmla="*/ 5166571 h 5941133"/>
              <a:gd name="connsiteX289-7029" fmla="*/ 3178392 w 9117690"/>
              <a:gd name="connsiteY289-7030" fmla="*/ 5295598 h 5941133"/>
              <a:gd name="connsiteX290-7031" fmla="*/ 3178393 w 9117690"/>
              <a:gd name="connsiteY290-7032" fmla="*/ 5295599 h 5941133"/>
              <a:gd name="connsiteX291-7033" fmla="*/ 3049366 w 9117690"/>
              <a:gd name="connsiteY291-7034" fmla="*/ 5166572 h 5941133"/>
              <a:gd name="connsiteX292-7035" fmla="*/ 3049366 w 9117690"/>
              <a:gd name="connsiteY292-7036" fmla="*/ 4514427 h 5941133"/>
              <a:gd name="connsiteX293-7037" fmla="*/ 3033349 w 9117690"/>
              <a:gd name="connsiteY293-7038" fmla="*/ 4488028 h 5941133"/>
              <a:gd name="connsiteX294-7039" fmla="*/ 2933786 w 9117690"/>
              <a:gd name="connsiteY294-7040" fmla="*/ 4441074 h 5941133"/>
              <a:gd name="connsiteX295-7041" fmla="*/ 2814899 w 9117690"/>
              <a:gd name="connsiteY295-7042" fmla="*/ 4519878 h 5941133"/>
              <a:gd name="connsiteX296-7043" fmla="*/ 2812443 w 9117690"/>
              <a:gd name="connsiteY296-7044" fmla="*/ 4532038 h 5941133"/>
              <a:gd name="connsiteX297-7045" fmla="*/ 2812443 w 9117690"/>
              <a:gd name="connsiteY297-7046" fmla="*/ 5039760 h 5941133"/>
              <a:gd name="connsiteX298-7047" fmla="*/ 2683416 w 9117690"/>
              <a:gd name="connsiteY298-7048" fmla="*/ 5168787 h 5941133"/>
              <a:gd name="connsiteX299-7049" fmla="*/ 2683417 w 9117690"/>
              <a:gd name="connsiteY299-7050" fmla="*/ 5168786 h 5941133"/>
              <a:gd name="connsiteX300-7051" fmla="*/ 2554391 w 9117690"/>
              <a:gd name="connsiteY300-7052" fmla="*/ 5039759 h 5941133"/>
              <a:gd name="connsiteX301-7053" fmla="*/ 2554391 w 9117690"/>
              <a:gd name="connsiteY301-7054" fmla="*/ 2721348 h 5941133"/>
              <a:gd name="connsiteX302-7055" fmla="*/ 2554390 w 9117690"/>
              <a:gd name="connsiteY302-7056" fmla="*/ 2721348 h 5941133"/>
              <a:gd name="connsiteX303-7057" fmla="*/ 2554389 w 9117690"/>
              <a:gd name="connsiteY303-7058" fmla="*/ 5014630 h 5941133"/>
              <a:gd name="connsiteX304-7059" fmla="*/ 2544250 w 9117690"/>
              <a:gd name="connsiteY304-7060" fmla="*/ 4964412 h 5941133"/>
              <a:gd name="connsiteX305-7061" fmla="*/ 2425363 w 9117690"/>
              <a:gd name="connsiteY305-7062" fmla="*/ 4885608 h 5941133"/>
              <a:gd name="connsiteX306-7063" fmla="*/ 2296336 w 9117690"/>
              <a:gd name="connsiteY306-7064" fmla="*/ 5014635 h 5941133"/>
              <a:gd name="connsiteX307-7065" fmla="*/ 2296336 w 9117690"/>
              <a:gd name="connsiteY307-7066" fmla="*/ 5812106 h 5941133"/>
              <a:gd name="connsiteX308-7067" fmla="*/ 2167309 w 9117690"/>
              <a:gd name="connsiteY308-7068" fmla="*/ 5941133 h 5941133"/>
              <a:gd name="connsiteX309-7069" fmla="*/ 2167310 w 9117690"/>
              <a:gd name="connsiteY309-7070" fmla="*/ 5941132 h 5941133"/>
              <a:gd name="connsiteX310-7071" fmla="*/ 2038282 w 9117690"/>
              <a:gd name="connsiteY310-7072" fmla="*/ 5812105 h 5941133"/>
              <a:gd name="connsiteX311-7073" fmla="*/ 2038282 w 9117690"/>
              <a:gd name="connsiteY311-7074" fmla="*/ 3090757 h 5941133"/>
              <a:gd name="connsiteX312-7075" fmla="*/ 2167310 w 9117690"/>
              <a:gd name="connsiteY312-7076" fmla="*/ 3219784 h 5941133"/>
              <a:gd name="connsiteX313-7077" fmla="*/ 2167309 w 9117690"/>
              <a:gd name="connsiteY313-7078" fmla="*/ 3219785 h 5941133"/>
              <a:gd name="connsiteX314-7079" fmla="*/ 2296336 w 9117690"/>
              <a:gd name="connsiteY314-7080" fmla="*/ 3090758 h 5941133"/>
              <a:gd name="connsiteX315-7081" fmla="*/ 2296336 w 9117690"/>
              <a:gd name="connsiteY315-7082" fmla="*/ 2293287 h 5941133"/>
              <a:gd name="connsiteX316-7083" fmla="*/ 2425363 w 9117690"/>
              <a:gd name="connsiteY316-7084" fmla="*/ 2164260 h 5941133"/>
              <a:gd name="connsiteX317-7085" fmla="*/ 2544250 w 9117690"/>
              <a:gd name="connsiteY317-7086" fmla="*/ 2243064 h 5941133"/>
              <a:gd name="connsiteX318-7087" fmla="*/ 2554389 w 9117690"/>
              <a:gd name="connsiteY318-7088" fmla="*/ 2293282 h 5941133"/>
              <a:gd name="connsiteX319-7089" fmla="*/ 0 w 9117690"/>
              <a:gd name="connsiteY319-7090" fmla="*/ 0 h 5941133"/>
              <a:gd name="connsiteX320-7091" fmla="*/ 1 w 9117690"/>
              <a:gd name="connsiteY320-7092" fmla="*/ 0 h 5941133"/>
              <a:gd name="connsiteX321-7093" fmla="*/ 1 w 9117690"/>
              <a:gd name="connsiteY321-7094" fmla="*/ 2022823 h 5941133"/>
              <a:gd name="connsiteX322-7095" fmla="*/ 129028 w 9117690"/>
              <a:gd name="connsiteY322-7096" fmla="*/ 2151850 h 5941133"/>
              <a:gd name="connsiteX323-7097" fmla="*/ 129027 w 9117690"/>
              <a:gd name="connsiteY323-7098" fmla="*/ 2151851 h 5941133"/>
              <a:gd name="connsiteX324-7099" fmla="*/ 258054 w 9117690"/>
              <a:gd name="connsiteY324-7100" fmla="*/ 2022824 h 5941133"/>
              <a:gd name="connsiteX325-7101" fmla="*/ 258054 w 9117690"/>
              <a:gd name="connsiteY325-7102" fmla="*/ 1933906 h 5941133"/>
              <a:gd name="connsiteX326-7103" fmla="*/ 261652 w 9117690"/>
              <a:gd name="connsiteY326-7104" fmla="*/ 1916087 h 5941133"/>
              <a:gd name="connsiteX327-7105" fmla="*/ 380539 w 9117690"/>
              <a:gd name="connsiteY327-7106" fmla="*/ 1837283 h 5941133"/>
              <a:gd name="connsiteX328-7107" fmla="*/ 499427 w 9117690"/>
              <a:gd name="connsiteY328-7108" fmla="*/ 1916087 h 5941133"/>
              <a:gd name="connsiteX329-7109" fmla="*/ 509565 w 9117690"/>
              <a:gd name="connsiteY329-7110" fmla="*/ 1966306 h 5941133"/>
              <a:gd name="connsiteX330-7111" fmla="*/ 509566 w 9117690"/>
              <a:gd name="connsiteY330-7112" fmla="*/ 2560326 h 5941133"/>
              <a:gd name="connsiteX331-7113" fmla="*/ 638593 w 9117690"/>
              <a:gd name="connsiteY331-7114" fmla="*/ 2689353 h 5941133"/>
              <a:gd name="connsiteX332-7115" fmla="*/ 638592 w 9117690"/>
              <a:gd name="connsiteY332-7116" fmla="*/ 2689354 h 5941133"/>
              <a:gd name="connsiteX333-7117" fmla="*/ 767619 w 9117690"/>
              <a:gd name="connsiteY333-7118" fmla="*/ 2560327 h 5941133"/>
              <a:gd name="connsiteX334-7119" fmla="*/ 767619 w 9117690"/>
              <a:gd name="connsiteY334-7120" fmla="*/ 2474988 h 5941133"/>
              <a:gd name="connsiteX335-7121" fmla="*/ 777383 w 9117690"/>
              <a:gd name="connsiteY335-7122" fmla="*/ 2426627 h 5941133"/>
              <a:gd name="connsiteX336-7123" fmla="*/ 896270 w 9117690"/>
              <a:gd name="connsiteY336-7124" fmla="*/ 2347823 h 5941133"/>
              <a:gd name="connsiteX337-7125" fmla="*/ 1015158 w 9117690"/>
              <a:gd name="connsiteY337-7126" fmla="*/ 2426627 h 5941133"/>
              <a:gd name="connsiteX338-7127" fmla="*/ 1025296 w 9117690"/>
              <a:gd name="connsiteY338-7128" fmla="*/ 2476846 h 5941133"/>
              <a:gd name="connsiteX339-7129" fmla="*/ 1025297 w 9117690"/>
              <a:gd name="connsiteY339-7130" fmla="*/ 2460323 h 5941133"/>
              <a:gd name="connsiteX340-7131" fmla="*/ 1154325 w 9117690"/>
              <a:gd name="connsiteY340-7132" fmla="*/ 2589350 h 5941133"/>
              <a:gd name="connsiteX341-7133" fmla="*/ 1154325 w 9117690"/>
              <a:gd name="connsiteY341-7134" fmla="*/ 2589351 h 5941133"/>
              <a:gd name="connsiteX342-7135" fmla="*/ 1283351 w 9117690"/>
              <a:gd name="connsiteY342-7136" fmla="*/ 2460324 h 5941133"/>
              <a:gd name="connsiteX343-7137" fmla="*/ 1283351 w 9117690"/>
              <a:gd name="connsiteY343-7138" fmla="*/ 2199627 h 5941133"/>
              <a:gd name="connsiteX344-7139" fmla="*/ 1284065 w 9117690"/>
              <a:gd name="connsiteY344-7140" fmla="*/ 2196094 h 5941133"/>
              <a:gd name="connsiteX345-7141" fmla="*/ 1402953 w 9117690"/>
              <a:gd name="connsiteY345-7142" fmla="*/ 2117290 h 5941133"/>
              <a:gd name="connsiteX346-7143" fmla="*/ 1521839 w 9117690"/>
              <a:gd name="connsiteY346-7144" fmla="*/ 2196094 h 5941133"/>
              <a:gd name="connsiteX347-7145" fmla="*/ 1522552 w 9117690"/>
              <a:gd name="connsiteY347-7146" fmla="*/ 2199625 h 5941133"/>
              <a:gd name="connsiteX348-7147" fmla="*/ 1522552 w 9117690"/>
              <a:gd name="connsiteY348-7148" fmla="*/ 2372515 h 5941133"/>
              <a:gd name="connsiteX349-7149" fmla="*/ 1651578 w 9117690"/>
              <a:gd name="connsiteY349-7150" fmla="*/ 2501542 h 5941133"/>
              <a:gd name="connsiteX350-7151" fmla="*/ 1651577 w 9117690"/>
              <a:gd name="connsiteY350-7152" fmla="*/ 2501543 h 5941133"/>
              <a:gd name="connsiteX351-7153" fmla="*/ 1780604 w 9117690"/>
              <a:gd name="connsiteY351-7154" fmla="*/ 2372516 h 5941133"/>
              <a:gd name="connsiteX352-7155" fmla="*/ 1780604 w 9117690"/>
              <a:gd name="connsiteY352-7156" fmla="*/ 2041714 h 5941133"/>
              <a:gd name="connsiteX353-7157" fmla="*/ 1790368 w 9117690"/>
              <a:gd name="connsiteY353-7158" fmla="*/ 1993354 h 5941133"/>
              <a:gd name="connsiteX354-7159" fmla="*/ 1909255 w 9117690"/>
              <a:gd name="connsiteY354-7160" fmla="*/ 1914550 h 5941133"/>
              <a:gd name="connsiteX355-7161" fmla="*/ 2028143 w 9117690"/>
              <a:gd name="connsiteY355-7162" fmla="*/ 1993354 h 5941133"/>
              <a:gd name="connsiteX356-7163" fmla="*/ 2038281 w 9117690"/>
              <a:gd name="connsiteY356-7164" fmla="*/ 2043573 h 5941133"/>
              <a:gd name="connsiteX357-7165" fmla="*/ 2038282 w 9117690"/>
              <a:gd name="connsiteY357-7166" fmla="*/ 2721348 h 5941133"/>
              <a:gd name="connsiteX358-7167" fmla="*/ 2038281 w 9117690"/>
              <a:gd name="connsiteY358-7168" fmla="*/ 4764921 h 5941133"/>
              <a:gd name="connsiteX359-7169" fmla="*/ 2028143 w 9117690"/>
              <a:gd name="connsiteY359-7170" fmla="*/ 4714702 h 5941133"/>
              <a:gd name="connsiteX360-7171" fmla="*/ 1909255 w 9117690"/>
              <a:gd name="connsiteY360-7172" fmla="*/ 4635898 h 5941133"/>
              <a:gd name="connsiteX361-7173" fmla="*/ 1790368 w 9117690"/>
              <a:gd name="connsiteY361-7174" fmla="*/ 4714702 h 5941133"/>
              <a:gd name="connsiteX362-7175" fmla="*/ 1780604 w 9117690"/>
              <a:gd name="connsiteY362-7176" fmla="*/ 4763062 h 5941133"/>
              <a:gd name="connsiteX363-7177" fmla="*/ 1780604 w 9117690"/>
              <a:gd name="connsiteY363-7178" fmla="*/ 5093864 h 5941133"/>
              <a:gd name="connsiteX364-7179" fmla="*/ 1651577 w 9117690"/>
              <a:gd name="connsiteY364-7180" fmla="*/ 5222891 h 5941133"/>
              <a:gd name="connsiteX365-7181" fmla="*/ 1651578 w 9117690"/>
              <a:gd name="connsiteY365-7182" fmla="*/ 5222890 h 5941133"/>
              <a:gd name="connsiteX366-7183" fmla="*/ 1522552 w 9117690"/>
              <a:gd name="connsiteY366-7184" fmla="*/ 5093863 h 5941133"/>
              <a:gd name="connsiteX367-7185" fmla="*/ 1522552 w 9117690"/>
              <a:gd name="connsiteY367-7186" fmla="*/ 4920973 h 5941133"/>
              <a:gd name="connsiteX368-7187" fmla="*/ 1521839 w 9117690"/>
              <a:gd name="connsiteY368-7188" fmla="*/ 4917442 h 5941133"/>
              <a:gd name="connsiteX369-7189" fmla="*/ 1402953 w 9117690"/>
              <a:gd name="connsiteY369-7190" fmla="*/ 4838638 h 5941133"/>
              <a:gd name="connsiteX370-7191" fmla="*/ 1284065 w 9117690"/>
              <a:gd name="connsiteY370-7192" fmla="*/ 4917442 h 5941133"/>
              <a:gd name="connsiteX371-7193" fmla="*/ 1283351 w 9117690"/>
              <a:gd name="connsiteY371-7194" fmla="*/ 4920975 h 5941133"/>
              <a:gd name="connsiteX372-7195" fmla="*/ 1283351 w 9117690"/>
              <a:gd name="connsiteY372-7196" fmla="*/ 5181672 h 5941133"/>
              <a:gd name="connsiteX373-7197" fmla="*/ 1154325 w 9117690"/>
              <a:gd name="connsiteY373-7198" fmla="*/ 5310699 h 5941133"/>
              <a:gd name="connsiteX374-7199" fmla="*/ 1154325 w 9117690"/>
              <a:gd name="connsiteY374-7200" fmla="*/ 5310698 h 5941133"/>
              <a:gd name="connsiteX375-7201" fmla="*/ 1025297 w 9117690"/>
              <a:gd name="connsiteY375-7202" fmla="*/ 5181671 h 5941133"/>
              <a:gd name="connsiteX376-7203" fmla="*/ 1025297 w 9117690"/>
              <a:gd name="connsiteY376-7204" fmla="*/ 2721348 h 5941133"/>
              <a:gd name="connsiteX377-7205" fmla="*/ 1025296 w 9117690"/>
              <a:gd name="connsiteY377-7206" fmla="*/ 5198194 h 5941133"/>
              <a:gd name="connsiteX378-7207" fmla="*/ 1015158 w 9117690"/>
              <a:gd name="connsiteY378-7208" fmla="*/ 5147975 h 5941133"/>
              <a:gd name="connsiteX379-7209" fmla="*/ 896270 w 9117690"/>
              <a:gd name="connsiteY379-7210" fmla="*/ 5069171 h 5941133"/>
              <a:gd name="connsiteX380-7211" fmla="*/ 777383 w 9117690"/>
              <a:gd name="connsiteY380-7212" fmla="*/ 5147975 h 5941133"/>
              <a:gd name="connsiteX381-7213" fmla="*/ 767619 w 9117690"/>
              <a:gd name="connsiteY381-7214" fmla="*/ 5196336 h 5941133"/>
              <a:gd name="connsiteX382-7215" fmla="*/ 767619 w 9117690"/>
              <a:gd name="connsiteY382-7216" fmla="*/ 5281675 h 5941133"/>
              <a:gd name="connsiteX383-7217" fmla="*/ 638592 w 9117690"/>
              <a:gd name="connsiteY383-7218" fmla="*/ 5410702 h 5941133"/>
              <a:gd name="connsiteX384-7219" fmla="*/ 638593 w 9117690"/>
              <a:gd name="connsiteY384-7220" fmla="*/ 5410701 h 5941133"/>
              <a:gd name="connsiteX385-7221" fmla="*/ 509566 w 9117690"/>
              <a:gd name="connsiteY385-7222" fmla="*/ 5281674 h 5941133"/>
              <a:gd name="connsiteX386-7223" fmla="*/ 509566 w 9117690"/>
              <a:gd name="connsiteY386-7224" fmla="*/ 2721348 h 5941133"/>
              <a:gd name="connsiteX387-7225" fmla="*/ 509565 w 9117690"/>
              <a:gd name="connsiteY387-7226" fmla="*/ 4687654 h 5941133"/>
              <a:gd name="connsiteX388-7227" fmla="*/ 499427 w 9117690"/>
              <a:gd name="connsiteY388-7228" fmla="*/ 4637435 h 5941133"/>
              <a:gd name="connsiteX389-7229" fmla="*/ 380539 w 9117690"/>
              <a:gd name="connsiteY389-7230" fmla="*/ 4558631 h 5941133"/>
              <a:gd name="connsiteX390-7231" fmla="*/ 261652 w 9117690"/>
              <a:gd name="connsiteY390-7232" fmla="*/ 4637435 h 5941133"/>
              <a:gd name="connsiteX391-7233" fmla="*/ 258054 w 9117690"/>
              <a:gd name="connsiteY391-7234" fmla="*/ 4655254 h 5941133"/>
              <a:gd name="connsiteX392-7235" fmla="*/ 258054 w 9117690"/>
              <a:gd name="connsiteY392-7236" fmla="*/ 4744172 h 5941133"/>
              <a:gd name="connsiteX393-7237" fmla="*/ 129027 w 9117690"/>
              <a:gd name="connsiteY393-7238" fmla="*/ 4873199 h 5941133"/>
              <a:gd name="connsiteX394-7239" fmla="*/ 129028 w 9117690"/>
              <a:gd name="connsiteY394-7240" fmla="*/ 4873198 h 5941133"/>
              <a:gd name="connsiteX395-7241" fmla="*/ 1 w 9117690"/>
              <a:gd name="connsiteY395-7242" fmla="*/ 4744171 h 5941133"/>
              <a:gd name="connsiteX396-7243" fmla="*/ 1 w 9117690"/>
              <a:gd name="connsiteY396-7244" fmla="*/ 2721348 h 5941133"/>
              <a:gd name="connsiteX397-7245" fmla="*/ 0 w 9117690"/>
              <a:gd name="connsiteY397-7246" fmla="*/ 2721348 h 5941133"/>
              <a:gd name="connsiteX398-7247" fmla="*/ 0 w 9117690"/>
              <a:gd name="connsiteY398-7248" fmla="*/ 0 h 5941133"/>
              <a:gd name="connsiteX0-7249" fmla="*/ 3416214 w 9117690"/>
              <a:gd name="connsiteY0-7250" fmla="*/ 4559601 h 5941133"/>
              <a:gd name="connsiteX1-7251" fmla="*/ 3418663 w 9117690"/>
              <a:gd name="connsiteY1-7252" fmla="*/ 4560435 h 5941133"/>
              <a:gd name="connsiteX2-7253" fmla="*/ 3419057 w 9117690"/>
              <a:gd name="connsiteY2-7254" fmla="*/ 4560469 h 5941133"/>
              <a:gd name="connsiteX3-7255" fmla="*/ 3416214 w 9117690"/>
              <a:gd name="connsiteY3-7256" fmla="*/ 4559601 h 5941133"/>
              <a:gd name="connsiteX4-7257" fmla="*/ 3416214 w 9117690"/>
              <a:gd name="connsiteY4-7258" fmla="*/ 1838253 h 5941133"/>
              <a:gd name="connsiteX5-7259" fmla="*/ 3419057 w 9117690"/>
              <a:gd name="connsiteY5-7260" fmla="*/ 1839121 h 5941133"/>
              <a:gd name="connsiteX6-7261" fmla="*/ 3418663 w 9117690"/>
              <a:gd name="connsiteY6-7262" fmla="*/ 1839087 h 5941133"/>
              <a:gd name="connsiteX7-7263" fmla="*/ 3416214 w 9117690"/>
              <a:gd name="connsiteY7-7264" fmla="*/ 1838253 h 5941133"/>
              <a:gd name="connsiteX8-7265" fmla="*/ 2554389 w 9117690"/>
              <a:gd name="connsiteY8-7266" fmla="*/ 2293282 h 5941133"/>
              <a:gd name="connsiteX9-7267" fmla="*/ 2554391 w 9117690"/>
              <a:gd name="connsiteY9-7268" fmla="*/ 2318411 h 5941133"/>
              <a:gd name="connsiteX10-7269" fmla="*/ 2683417 w 9117690"/>
              <a:gd name="connsiteY10-7270" fmla="*/ 2447438 h 5941133"/>
              <a:gd name="connsiteX11-7271" fmla="*/ 2683416 w 9117690"/>
              <a:gd name="connsiteY11-7272" fmla="*/ 2447439 h 5941133"/>
              <a:gd name="connsiteX12-7273" fmla="*/ 2812443 w 9117690"/>
              <a:gd name="connsiteY12-7274" fmla="*/ 2318412 h 5941133"/>
              <a:gd name="connsiteX13-7275" fmla="*/ 2812443 w 9117690"/>
              <a:gd name="connsiteY13-7276" fmla="*/ 1810690 h 5941133"/>
              <a:gd name="connsiteX14-7277" fmla="*/ 2814899 w 9117690"/>
              <a:gd name="connsiteY14-7278" fmla="*/ 1798530 h 5941133"/>
              <a:gd name="connsiteX15-7279" fmla="*/ 2933786 w 9117690"/>
              <a:gd name="connsiteY15-7280" fmla="*/ 1719726 h 5941133"/>
              <a:gd name="connsiteX16-7281" fmla="*/ 3033349 w 9117690"/>
              <a:gd name="connsiteY16-7282" fmla="*/ 1766680 h 5941133"/>
              <a:gd name="connsiteX17-7283" fmla="*/ 3049366 w 9117690"/>
              <a:gd name="connsiteY17-7284" fmla="*/ 1793079 h 5941133"/>
              <a:gd name="connsiteX18-7285" fmla="*/ 3049366 w 9117690"/>
              <a:gd name="connsiteY18-7286" fmla="*/ 2445224 h 5941133"/>
              <a:gd name="connsiteX19-7287" fmla="*/ 3178393 w 9117690"/>
              <a:gd name="connsiteY19-7288" fmla="*/ 2574251 h 5941133"/>
              <a:gd name="connsiteX20-7289" fmla="*/ 3178392 w 9117690"/>
              <a:gd name="connsiteY20-7290" fmla="*/ 2574250 h 5941133"/>
              <a:gd name="connsiteX21-7291" fmla="*/ 3307419 w 9117690"/>
              <a:gd name="connsiteY21-7292" fmla="*/ 2445223 h 5941133"/>
              <a:gd name="connsiteX22-7293" fmla="*/ 3307419 w 9117690"/>
              <a:gd name="connsiteY22-7294" fmla="*/ 1978054 h 5941133"/>
              <a:gd name="connsiteX23-7295" fmla="*/ 3315620 w 9117690"/>
              <a:gd name="connsiteY23-7296" fmla="*/ 1931583 h 5941133"/>
              <a:gd name="connsiteX24-7297" fmla="*/ 3415349 w 9117690"/>
              <a:gd name="connsiteY24-7298" fmla="*/ 1845634 h 5941133"/>
              <a:gd name="connsiteX25-7299" fmla="*/ 3438829 w 9117690"/>
              <a:gd name="connsiteY25-7300" fmla="*/ 1843267 h 5941133"/>
              <a:gd name="connsiteX26-7301" fmla="*/ 3438829 w 9117690"/>
              <a:gd name="connsiteY26-7302" fmla="*/ 1841901 h 5941133"/>
              <a:gd name="connsiteX27-7303" fmla="*/ 3482629 w 9117690"/>
              <a:gd name="connsiteY27-7304" fmla="*/ 1833059 h 5941133"/>
              <a:gd name="connsiteX28-7305" fmla="*/ 3561433 w 9117690"/>
              <a:gd name="connsiteY28-7306" fmla="*/ 1714171 h 5941133"/>
              <a:gd name="connsiteX29-7307" fmla="*/ 3561433 w 9117690"/>
              <a:gd name="connsiteY29-7308" fmla="*/ 1459030 h 5941133"/>
              <a:gd name="connsiteX30-7309" fmla="*/ 3561920 w 9117690"/>
              <a:gd name="connsiteY30-7310" fmla="*/ 1456620 h 5941133"/>
              <a:gd name="connsiteX31-7311" fmla="*/ 3680807 w 9117690"/>
              <a:gd name="connsiteY31-7312" fmla="*/ 1377816 h 5941133"/>
              <a:gd name="connsiteX32-7313" fmla="*/ 3799694 w 9117690"/>
              <a:gd name="connsiteY32-7314" fmla="*/ 1456620 h 5941133"/>
              <a:gd name="connsiteX33-7315" fmla="*/ 3808082 w 9117690"/>
              <a:gd name="connsiteY33-7316" fmla="*/ 1498170 h 5941133"/>
              <a:gd name="connsiteX34-7317" fmla="*/ 3808082 w 9117690"/>
              <a:gd name="connsiteY34-7318" fmla="*/ 1990915 h 5941133"/>
              <a:gd name="connsiteX35-7319" fmla="*/ 3937109 w 9117690"/>
              <a:gd name="connsiteY35-7320" fmla="*/ 2119942 h 5941133"/>
              <a:gd name="connsiteX36-7321" fmla="*/ 3937109 w 9117690"/>
              <a:gd name="connsiteY36-7322" fmla="*/ 2119943 h 5941133"/>
              <a:gd name="connsiteX37-7323" fmla="*/ 4066135 w 9117690"/>
              <a:gd name="connsiteY37-7324" fmla="*/ 1990916 h 5941133"/>
              <a:gd name="connsiteX38-7325" fmla="*/ 4066135 w 9117690"/>
              <a:gd name="connsiteY38-7326" fmla="*/ 1833147 h 5941133"/>
              <a:gd name="connsiteX39-7327" fmla="*/ 4087274 w 9117690"/>
              <a:gd name="connsiteY39-7328" fmla="*/ 1796301 h 5941133"/>
              <a:gd name="connsiteX40-7329" fmla="*/ 4164338 w 9117690"/>
              <a:gd name="connsiteY40-7330" fmla="*/ 1749857 h 5941133"/>
              <a:gd name="connsiteX41-7331" fmla="*/ 4187818 w 9117690"/>
              <a:gd name="connsiteY41-7332" fmla="*/ 1747490 h 5941133"/>
              <a:gd name="connsiteX42-7333" fmla="*/ 4187818 w 9117690"/>
              <a:gd name="connsiteY42-7334" fmla="*/ 1746752 h 5941133"/>
              <a:gd name="connsiteX43-7335" fmla="*/ 4235886 w 9117690"/>
              <a:gd name="connsiteY43-7336" fmla="*/ 1737048 h 5941133"/>
              <a:gd name="connsiteX44-7337" fmla="*/ 4314689 w 9117690"/>
              <a:gd name="connsiteY44-7338" fmla="*/ 1618160 h 5941133"/>
              <a:gd name="connsiteX45-7339" fmla="*/ 4314689 w 9117690"/>
              <a:gd name="connsiteY45-7340" fmla="*/ 1482548 h 5941133"/>
              <a:gd name="connsiteX46-7341" fmla="*/ 4335596 w 9117690"/>
              <a:gd name="connsiteY46-7342" fmla="*/ 1446105 h 5941133"/>
              <a:gd name="connsiteX47-7343" fmla="*/ 4412661 w 9117690"/>
              <a:gd name="connsiteY47-7344" fmla="*/ 1399661 h 5941133"/>
              <a:gd name="connsiteX48-7345" fmla="*/ 4436141 w 9117690"/>
              <a:gd name="connsiteY48-7346" fmla="*/ 1397294 h 5941133"/>
              <a:gd name="connsiteX49-7347" fmla="*/ 4436141 w 9117690"/>
              <a:gd name="connsiteY49-7348" fmla="*/ 1396556 h 5941133"/>
              <a:gd name="connsiteX50-7349" fmla="*/ 4484211 w 9117690"/>
              <a:gd name="connsiteY50-7350" fmla="*/ 1386852 h 5941133"/>
              <a:gd name="connsiteX51-7351" fmla="*/ 4563014 w 9117690"/>
              <a:gd name="connsiteY51-7352" fmla="*/ 1267964 h 5941133"/>
              <a:gd name="connsiteX52-7353" fmla="*/ 4563130 w 9117690"/>
              <a:gd name="connsiteY52-7354" fmla="*/ 964211 h 5941133"/>
              <a:gd name="connsiteX53-7355" fmla="*/ 4692157 w 9117690"/>
              <a:gd name="connsiteY53-7356" fmla="*/ 835184 h 5941133"/>
              <a:gd name="connsiteX54-7357" fmla="*/ 4811044 w 9117690"/>
              <a:gd name="connsiteY54-7358" fmla="*/ 913988 h 5941133"/>
              <a:gd name="connsiteX55-7359" fmla="*/ 4819433 w 9117690"/>
              <a:gd name="connsiteY55-7360" fmla="*/ 955537 h 5941133"/>
              <a:gd name="connsiteX56-7361" fmla="*/ 4819433 w 9117690"/>
              <a:gd name="connsiteY56-7362" fmla="*/ 1331913 h 5941133"/>
              <a:gd name="connsiteX57-7363" fmla="*/ 4898236 w 9117690"/>
              <a:gd name="connsiteY57-7364" fmla="*/ 1450801 h 5941133"/>
              <a:gd name="connsiteX58-7365" fmla="*/ 4946306 w 9117690"/>
              <a:gd name="connsiteY58-7366" fmla="*/ 1460505 h 5941133"/>
              <a:gd name="connsiteX59-7367" fmla="*/ 4946306 w 9117690"/>
              <a:gd name="connsiteY59-7368" fmla="*/ 1461243 h 5941133"/>
              <a:gd name="connsiteX60-7369" fmla="*/ 4969786 w 9117690"/>
              <a:gd name="connsiteY60-7370" fmla="*/ 1463610 h 5941133"/>
              <a:gd name="connsiteX61-7371" fmla="*/ 5069515 w 9117690"/>
              <a:gd name="connsiteY61-7372" fmla="*/ 1549559 h 5941133"/>
              <a:gd name="connsiteX62-7373" fmla="*/ 5071719 w 9117690"/>
              <a:gd name="connsiteY62-7374" fmla="*/ 1562049 h 5941133"/>
              <a:gd name="connsiteX63-7375" fmla="*/ 5071719 w 9117690"/>
              <a:gd name="connsiteY63-7376" fmla="*/ 1927303 h 5941133"/>
              <a:gd name="connsiteX64-7377" fmla="*/ 5200746 w 9117690"/>
              <a:gd name="connsiteY64-7378" fmla="*/ 2056330 h 5941133"/>
              <a:gd name="connsiteX65-7379" fmla="*/ 5200745 w 9117690"/>
              <a:gd name="connsiteY65-7380" fmla="*/ 2056331 h 5941133"/>
              <a:gd name="connsiteX66-7381" fmla="*/ 5329772 w 9117690"/>
              <a:gd name="connsiteY66-7382" fmla="*/ 1927304 h 5941133"/>
              <a:gd name="connsiteX67-7383" fmla="*/ 5329772 w 9117690"/>
              <a:gd name="connsiteY67-7384" fmla="*/ 1793396 h 5941133"/>
              <a:gd name="connsiteX68-7385" fmla="*/ 5331976 w 9117690"/>
              <a:gd name="connsiteY68-7386" fmla="*/ 1780906 h 5941133"/>
              <a:gd name="connsiteX69-7387" fmla="*/ 5431705 w 9117690"/>
              <a:gd name="connsiteY69-7388" fmla="*/ 1694957 h 5941133"/>
              <a:gd name="connsiteX70-7389" fmla="*/ 5455185 w 9117690"/>
              <a:gd name="connsiteY70-7390" fmla="*/ 1692590 h 5941133"/>
              <a:gd name="connsiteX71-7391" fmla="*/ 5455185 w 9117690"/>
              <a:gd name="connsiteY71-7392" fmla="*/ 1691852 h 5941133"/>
              <a:gd name="connsiteX72-7393" fmla="*/ 5503255 w 9117690"/>
              <a:gd name="connsiteY72-7394" fmla="*/ 1682148 h 5941133"/>
              <a:gd name="connsiteX73-7395" fmla="*/ 5582058 w 9117690"/>
              <a:gd name="connsiteY73-7396" fmla="*/ 1563260 h 5941133"/>
              <a:gd name="connsiteX74-7397" fmla="*/ 5582058 w 9117690"/>
              <a:gd name="connsiteY74-7398" fmla="*/ 1409856 h 5941133"/>
              <a:gd name="connsiteX75-7399" fmla="*/ 5584247 w 9117690"/>
              <a:gd name="connsiteY75-7400" fmla="*/ 1399012 h 5941133"/>
              <a:gd name="connsiteX76-7401" fmla="*/ 5703135 w 9117690"/>
              <a:gd name="connsiteY76-7402" fmla="*/ 1320208 h 5941133"/>
              <a:gd name="connsiteX77-7403" fmla="*/ 5822022 w 9117690"/>
              <a:gd name="connsiteY77-7404" fmla="*/ 1399012 h 5941133"/>
              <a:gd name="connsiteX78-7405" fmla="*/ 5830411 w 9117690"/>
              <a:gd name="connsiteY78-7406" fmla="*/ 1440562 h 5941133"/>
              <a:gd name="connsiteX79-7407" fmla="*/ 5830411 w 9117690"/>
              <a:gd name="connsiteY79-7408" fmla="*/ 1554546 h 5941133"/>
              <a:gd name="connsiteX80-7409" fmla="*/ 5909214 w 9117690"/>
              <a:gd name="connsiteY80-7410" fmla="*/ 1673434 h 5941133"/>
              <a:gd name="connsiteX81-7411" fmla="*/ 5957284 w 9117690"/>
              <a:gd name="connsiteY81-7412" fmla="*/ 1683138 h 5941133"/>
              <a:gd name="connsiteX82-7413" fmla="*/ 5957284 w 9117690"/>
              <a:gd name="connsiteY82-7414" fmla="*/ 1683876 h 5941133"/>
              <a:gd name="connsiteX83-7415" fmla="*/ 5980764 w 9117690"/>
              <a:gd name="connsiteY83-7416" fmla="*/ 1686243 h 5941133"/>
              <a:gd name="connsiteX84-7417" fmla="*/ 6057828 w 9117690"/>
              <a:gd name="connsiteY84-7418" fmla="*/ 1732687 h 5941133"/>
              <a:gd name="connsiteX85-7419" fmla="*/ 6076498 w 9117690"/>
              <a:gd name="connsiteY85-7420" fmla="*/ 1765229 h 5941133"/>
              <a:gd name="connsiteX86-7421" fmla="*/ 6076498 w 9117690"/>
              <a:gd name="connsiteY86-7422" fmla="*/ 1811967 h 5941133"/>
              <a:gd name="connsiteX87-7423" fmla="*/ 6205525 w 9117690"/>
              <a:gd name="connsiteY87-7424" fmla="*/ 1940994 h 5941133"/>
              <a:gd name="connsiteX88-7425" fmla="*/ 6205524 w 9117690"/>
              <a:gd name="connsiteY88-7426" fmla="*/ 1940995 h 5941133"/>
              <a:gd name="connsiteX89-7427" fmla="*/ 6334551 w 9117690"/>
              <a:gd name="connsiteY89-7428" fmla="*/ 1811968 h 5941133"/>
              <a:gd name="connsiteX90-7429" fmla="*/ 6334551 w 9117690"/>
              <a:gd name="connsiteY90-7430" fmla="*/ 1503022 h 5941133"/>
              <a:gd name="connsiteX91-7431" fmla="*/ 6338149 w 9117690"/>
              <a:gd name="connsiteY91-7432" fmla="*/ 1485203 h 5941133"/>
              <a:gd name="connsiteX92-7433" fmla="*/ 6457036 w 9117690"/>
              <a:gd name="connsiteY92-7434" fmla="*/ 1406399 h 5941133"/>
              <a:gd name="connsiteX93-7435" fmla="*/ 6575924 w 9117690"/>
              <a:gd name="connsiteY93-7436" fmla="*/ 1485203 h 5941133"/>
              <a:gd name="connsiteX94-7437" fmla="*/ 6586062 w 9117690"/>
              <a:gd name="connsiteY94-7438" fmla="*/ 1535422 h 5941133"/>
              <a:gd name="connsiteX95-7439" fmla="*/ 6586063 w 9117690"/>
              <a:gd name="connsiteY95-7440" fmla="*/ 2432384 h 5941133"/>
              <a:gd name="connsiteX96-7441" fmla="*/ 6715090 w 9117690"/>
              <a:gd name="connsiteY96-7442" fmla="*/ 2561411 h 5941133"/>
              <a:gd name="connsiteX97-7443" fmla="*/ 6715089 w 9117690"/>
              <a:gd name="connsiteY97-7444" fmla="*/ 2561412 h 5941133"/>
              <a:gd name="connsiteX98-7445" fmla="*/ 6844116 w 9117690"/>
              <a:gd name="connsiteY98-7446" fmla="*/ 2432385 h 5941133"/>
              <a:gd name="connsiteX99-7447" fmla="*/ 6844116 w 9117690"/>
              <a:gd name="connsiteY99-7448" fmla="*/ 1845983 h 5941133"/>
              <a:gd name="connsiteX100-7449" fmla="*/ 6853880 w 9117690"/>
              <a:gd name="connsiteY100-7450" fmla="*/ 1797623 h 5941133"/>
              <a:gd name="connsiteX101-7451" fmla="*/ 6972767 w 9117690"/>
              <a:gd name="connsiteY101-7452" fmla="*/ 1718819 h 5941133"/>
              <a:gd name="connsiteX102-7453" fmla="*/ 7091655 w 9117690"/>
              <a:gd name="connsiteY102-7454" fmla="*/ 1797623 h 5941133"/>
              <a:gd name="connsiteX103-7455" fmla="*/ 7101793 w 9117690"/>
              <a:gd name="connsiteY103-7456" fmla="*/ 1847842 h 5941133"/>
              <a:gd name="connsiteX104-7457" fmla="*/ 7101794 w 9117690"/>
              <a:gd name="connsiteY104-7458" fmla="*/ 1831319 h 5941133"/>
              <a:gd name="connsiteX105-7459" fmla="*/ 7230821 w 9117690"/>
              <a:gd name="connsiteY105-7460" fmla="*/ 1960346 h 5941133"/>
              <a:gd name="connsiteX106-7461" fmla="*/ 7230820 w 9117690"/>
              <a:gd name="connsiteY106-7462" fmla="*/ 1960347 h 5941133"/>
              <a:gd name="connsiteX107-7463" fmla="*/ 7359847 w 9117690"/>
              <a:gd name="connsiteY107-7464" fmla="*/ 1831320 h 5941133"/>
              <a:gd name="connsiteX108-7465" fmla="*/ 7359847 w 9117690"/>
              <a:gd name="connsiteY108-7466" fmla="*/ 1726679 h 5941133"/>
              <a:gd name="connsiteX109-7467" fmla="*/ 7360099 w 9117690"/>
              <a:gd name="connsiteY109-7468" fmla="*/ 1725250 h 5941133"/>
              <a:gd name="connsiteX110-7469" fmla="*/ 7459828 w 9117690"/>
              <a:gd name="connsiteY110-7470" fmla="*/ 1639301 h 5941133"/>
              <a:gd name="connsiteX111-7471" fmla="*/ 7483308 w 9117690"/>
              <a:gd name="connsiteY111-7472" fmla="*/ 1636934 h 5941133"/>
              <a:gd name="connsiteX112-7473" fmla="*/ 7483308 w 9117690"/>
              <a:gd name="connsiteY112-7474" fmla="*/ 1636196 h 5941133"/>
              <a:gd name="connsiteX113-7475" fmla="*/ 7531378 w 9117690"/>
              <a:gd name="connsiteY113-7476" fmla="*/ 1626492 h 5941133"/>
              <a:gd name="connsiteX114-7477" fmla="*/ 7610181 w 9117690"/>
              <a:gd name="connsiteY114-7478" fmla="*/ 1507604 h 5941133"/>
              <a:gd name="connsiteX115-7479" fmla="*/ 7610181 w 9117690"/>
              <a:gd name="connsiteY115-7480" fmla="*/ 1266735 h 5941133"/>
              <a:gd name="connsiteX116-7481" fmla="*/ 7612370 w 9117690"/>
              <a:gd name="connsiteY116-7482" fmla="*/ 1255890 h 5941133"/>
              <a:gd name="connsiteX117-7483" fmla="*/ 7731258 w 9117690"/>
              <a:gd name="connsiteY117-7484" fmla="*/ 1177086 h 5941133"/>
              <a:gd name="connsiteX118-7485" fmla="*/ 7850145 w 9117690"/>
              <a:gd name="connsiteY118-7486" fmla="*/ 1255890 h 5941133"/>
              <a:gd name="connsiteX119-7487" fmla="*/ 7858534 w 9117690"/>
              <a:gd name="connsiteY119-7488" fmla="*/ 1297440 h 5941133"/>
              <a:gd name="connsiteX120-7489" fmla="*/ 7858534 w 9117690"/>
              <a:gd name="connsiteY120-7490" fmla="*/ 1387570 h 5941133"/>
              <a:gd name="connsiteX121-7491" fmla="*/ 7937337 w 9117690"/>
              <a:gd name="connsiteY121-7492" fmla="*/ 1506458 h 5941133"/>
              <a:gd name="connsiteX122-7493" fmla="*/ 7985407 w 9117690"/>
              <a:gd name="connsiteY122-7494" fmla="*/ 1516162 h 5941133"/>
              <a:gd name="connsiteX123-7495" fmla="*/ 7985407 w 9117690"/>
              <a:gd name="connsiteY123-7496" fmla="*/ 1516900 h 5941133"/>
              <a:gd name="connsiteX124-7497" fmla="*/ 8008887 w 9117690"/>
              <a:gd name="connsiteY124-7498" fmla="*/ 1519267 h 5941133"/>
              <a:gd name="connsiteX125-7499" fmla="*/ 8108616 w 9117690"/>
              <a:gd name="connsiteY125-7500" fmla="*/ 1605216 h 5941133"/>
              <a:gd name="connsiteX126-7501" fmla="*/ 8110619 w 9117690"/>
              <a:gd name="connsiteY126-7502" fmla="*/ 1616566 h 5941133"/>
              <a:gd name="connsiteX127-7503" fmla="*/ 8110619 w 9117690"/>
              <a:gd name="connsiteY127-7504" fmla="*/ 1896586 h 5941133"/>
              <a:gd name="connsiteX128-7505" fmla="*/ 8239646 w 9117690"/>
              <a:gd name="connsiteY128-7506" fmla="*/ 2025613 h 5941133"/>
              <a:gd name="connsiteX129-7507" fmla="*/ 8239645 w 9117690"/>
              <a:gd name="connsiteY129-7508" fmla="*/ 2025614 h 5941133"/>
              <a:gd name="connsiteX130-7509" fmla="*/ 8368672 w 9117690"/>
              <a:gd name="connsiteY130-7510" fmla="*/ 1896587 h 5941133"/>
              <a:gd name="connsiteX131-7511" fmla="*/ 8368672 w 9117690"/>
              <a:gd name="connsiteY131-7512" fmla="*/ 1628262 h 5941133"/>
              <a:gd name="connsiteX132-7513" fmla="*/ 8368923 w 9117690"/>
              <a:gd name="connsiteY132-7514" fmla="*/ 1626839 h 5941133"/>
              <a:gd name="connsiteX133-7515" fmla="*/ 8468652 w 9117690"/>
              <a:gd name="connsiteY133-7516" fmla="*/ 1540890 h 5941133"/>
              <a:gd name="connsiteX134-7517" fmla="*/ 8492132 w 9117690"/>
              <a:gd name="connsiteY134-7518" fmla="*/ 1538523 h 5941133"/>
              <a:gd name="connsiteX135-7519" fmla="*/ 8492132 w 9117690"/>
              <a:gd name="connsiteY135-7520" fmla="*/ 1537785 h 5941133"/>
              <a:gd name="connsiteX136-7521" fmla="*/ 8540202 w 9117690"/>
              <a:gd name="connsiteY136-7522" fmla="*/ 1528081 h 5941133"/>
              <a:gd name="connsiteX137-7523" fmla="*/ 8619005 w 9117690"/>
              <a:gd name="connsiteY137-7524" fmla="*/ 1409193 h 5941133"/>
              <a:gd name="connsiteX138-7525" fmla="*/ 8619005 w 9117690"/>
              <a:gd name="connsiteY138-7526" fmla="*/ 849400 h 5941133"/>
              <a:gd name="connsiteX139-7527" fmla="*/ 8619025 w 9117690"/>
              <a:gd name="connsiteY139-7528" fmla="*/ 849287 h 5941133"/>
              <a:gd name="connsiteX140-7529" fmla="*/ 8718754 w 9117690"/>
              <a:gd name="connsiteY140-7530" fmla="*/ 763338 h 5941133"/>
              <a:gd name="connsiteX141-7531" fmla="*/ 8742234 w 9117690"/>
              <a:gd name="connsiteY141-7532" fmla="*/ 760971 h 5941133"/>
              <a:gd name="connsiteX142-7533" fmla="*/ 8742234 w 9117690"/>
              <a:gd name="connsiteY142-7534" fmla="*/ 760233 h 5941133"/>
              <a:gd name="connsiteX143-7535" fmla="*/ 8790304 w 9117690"/>
              <a:gd name="connsiteY143-7536" fmla="*/ 750529 h 5941133"/>
              <a:gd name="connsiteX144-7537" fmla="*/ 8869107 w 9117690"/>
              <a:gd name="connsiteY144-7538" fmla="*/ 631641 h 5941133"/>
              <a:gd name="connsiteX145-7539" fmla="*/ 8869107 w 9117690"/>
              <a:gd name="connsiteY145-7540" fmla="*/ 568327 h 5941133"/>
              <a:gd name="connsiteX146-7541" fmla="*/ 8890272 w 9117690"/>
              <a:gd name="connsiteY146-7542" fmla="*/ 531436 h 5941133"/>
              <a:gd name="connsiteX147-7543" fmla="*/ 8967336 w 9117690"/>
              <a:gd name="connsiteY147-7544" fmla="*/ 484992 h 5941133"/>
              <a:gd name="connsiteX148-7545" fmla="*/ 8990816 w 9117690"/>
              <a:gd name="connsiteY148-7546" fmla="*/ 482625 h 5941133"/>
              <a:gd name="connsiteX149-7547" fmla="*/ 8990816 w 9117690"/>
              <a:gd name="connsiteY149-7548" fmla="*/ 481887 h 5941133"/>
              <a:gd name="connsiteX150-7549" fmla="*/ 9038886 w 9117690"/>
              <a:gd name="connsiteY150-7550" fmla="*/ 472183 h 5941133"/>
              <a:gd name="connsiteX151-7551" fmla="*/ 9117689 w 9117690"/>
              <a:gd name="connsiteY151-7552" fmla="*/ 353297 h 5941133"/>
              <a:gd name="connsiteX152-7553" fmla="*/ 9117689 w 9117690"/>
              <a:gd name="connsiteY152-7554" fmla="*/ 556639 h 5941133"/>
              <a:gd name="connsiteX153-7555" fmla="*/ 9117690 w 9117690"/>
              <a:gd name="connsiteY153-7556" fmla="*/ 556644 h 5941133"/>
              <a:gd name="connsiteX154-7557" fmla="*/ 9117689 w 9117690"/>
              <a:gd name="connsiteY154-7558" fmla="*/ 3074645 h 5941133"/>
              <a:gd name="connsiteX155-7559" fmla="*/ 9038886 w 9117690"/>
              <a:gd name="connsiteY155-7560" fmla="*/ 3193531 h 5941133"/>
              <a:gd name="connsiteX156-7561" fmla="*/ 8990816 w 9117690"/>
              <a:gd name="connsiteY156-7562" fmla="*/ 3203235 h 5941133"/>
              <a:gd name="connsiteX157-7563" fmla="*/ 8990816 w 9117690"/>
              <a:gd name="connsiteY157-7564" fmla="*/ 3203973 h 5941133"/>
              <a:gd name="connsiteX158-7565" fmla="*/ 8967336 w 9117690"/>
              <a:gd name="connsiteY158-7566" fmla="*/ 3206340 h 5941133"/>
              <a:gd name="connsiteX159-7567" fmla="*/ 8890272 w 9117690"/>
              <a:gd name="connsiteY159-7568" fmla="*/ 3252784 h 5941133"/>
              <a:gd name="connsiteX160-7569" fmla="*/ 8869107 w 9117690"/>
              <a:gd name="connsiteY160-7570" fmla="*/ 3289675 h 5941133"/>
              <a:gd name="connsiteX161-7571" fmla="*/ 8869107 w 9117690"/>
              <a:gd name="connsiteY161-7572" fmla="*/ 3352989 h 5941133"/>
              <a:gd name="connsiteX162-7573" fmla="*/ 8790304 w 9117690"/>
              <a:gd name="connsiteY162-7574" fmla="*/ 3471877 h 5941133"/>
              <a:gd name="connsiteX163-7575" fmla="*/ 8742234 w 9117690"/>
              <a:gd name="connsiteY163-7576" fmla="*/ 3481581 h 5941133"/>
              <a:gd name="connsiteX164-7577" fmla="*/ 8742234 w 9117690"/>
              <a:gd name="connsiteY164-7578" fmla="*/ 3482319 h 5941133"/>
              <a:gd name="connsiteX165-7579" fmla="*/ 8718754 w 9117690"/>
              <a:gd name="connsiteY165-7580" fmla="*/ 3484686 h 5941133"/>
              <a:gd name="connsiteX166-7581" fmla="*/ 8619025 w 9117690"/>
              <a:gd name="connsiteY166-7582" fmla="*/ 3570635 h 5941133"/>
              <a:gd name="connsiteX167-7583" fmla="*/ 8619005 w 9117690"/>
              <a:gd name="connsiteY167-7584" fmla="*/ 3570748 h 5941133"/>
              <a:gd name="connsiteX168-7585" fmla="*/ 8619005 w 9117690"/>
              <a:gd name="connsiteY168-7586" fmla="*/ 4130541 h 5941133"/>
              <a:gd name="connsiteX169-7587" fmla="*/ 8540202 w 9117690"/>
              <a:gd name="connsiteY169-7588" fmla="*/ 4249429 h 5941133"/>
              <a:gd name="connsiteX170-7589" fmla="*/ 8492132 w 9117690"/>
              <a:gd name="connsiteY170-7590" fmla="*/ 4259133 h 5941133"/>
              <a:gd name="connsiteX171-7591" fmla="*/ 8492132 w 9117690"/>
              <a:gd name="connsiteY171-7592" fmla="*/ 4259871 h 5941133"/>
              <a:gd name="connsiteX172-7593" fmla="*/ 8468652 w 9117690"/>
              <a:gd name="connsiteY172-7594" fmla="*/ 4262238 h 5941133"/>
              <a:gd name="connsiteX173-7595" fmla="*/ 8368923 w 9117690"/>
              <a:gd name="connsiteY173-7596" fmla="*/ 4348187 h 5941133"/>
              <a:gd name="connsiteX174-7597" fmla="*/ 8368672 w 9117690"/>
              <a:gd name="connsiteY174-7598" fmla="*/ 4349610 h 5941133"/>
              <a:gd name="connsiteX175-7599" fmla="*/ 8368672 w 9117690"/>
              <a:gd name="connsiteY175-7600" fmla="*/ 4617935 h 5941133"/>
              <a:gd name="connsiteX176-7601" fmla="*/ 8239645 w 9117690"/>
              <a:gd name="connsiteY176-7602" fmla="*/ 4746962 h 5941133"/>
              <a:gd name="connsiteX177-7603" fmla="*/ 8239646 w 9117690"/>
              <a:gd name="connsiteY177-7604" fmla="*/ 4746961 h 5941133"/>
              <a:gd name="connsiteX178-7605" fmla="*/ 8110619 w 9117690"/>
              <a:gd name="connsiteY178-7606" fmla="*/ 4617934 h 5941133"/>
              <a:gd name="connsiteX179-7607" fmla="*/ 8110619 w 9117690"/>
              <a:gd name="connsiteY179-7608" fmla="*/ 4337914 h 5941133"/>
              <a:gd name="connsiteX180-7609" fmla="*/ 8108616 w 9117690"/>
              <a:gd name="connsiteY180-7610" fmla="*/ 4326564 h 5941133"/>
              <a:gd name="connsiteX181-7611" fmla="*/ 8008887 w 9117690"/>
              <a:gd name="connsiteY181-7612" fmla="*/ 4240615 h 5941133"/>
              <a:gd name="connsiteX182-7613" fmla="*/ 7985407 w 9117690"/>
              <a:gd name="connsiteY182-7614" fmla="*/ 4238248 h 5941133"/>
              <a:gd name="connsiteX183-7615" fmla="*/ 7985407 w 9117690"/>
              <a:gd name="connsiteY183-7616" fmla="*/ 4237510 h 5941133"/>
              <a:gd name="connsiteX184-7617" fmla="*/ 7937337 w 9117690"/>
              <a:gd name="connsiteY184-7618" fmla="*/ 4227806 h 5941133"/>
              <a:gd name="connsiteX185-7619" fmla="*/ 7858534 w 9117690"/>
              <a:gd name="connsiteY185-7620" fmla="*/ 4108918 h 5941133"/>
              <a:gd name="connsiteX186-7621" fmla="*/ 7858534 w 9117690"/>
              <a:gd name="connsiteY186-7622" fmla="*/ 4018788 h 5941133"/>
              <a:gd name="connsiteX187-7623" fmla="*/ 7850145 w 9117690"/>
              <a:gd name="connsiteY187-7624" fmla="*/ 3977238 h 5941133"/>
              <a:gd name="connsiteX188-7625" fmla="*/ 7731258 w 9117690"/>
              <a:gd name="connsiteY188-7626" fmla="*/ 3898434 h 5941133"/>
              <a:gd name="connsiteX189-7627" fmla="*/ 7612370 w 9117690"/>
              <a:gd name="connsiteY189-7628" fmla="*/ 3977238 h 5941133"/>
              <a:gd name="connsiteX190-7629" fmla="*/ 7610181 w 9117690"/>
              <a:gd name="connsiteY190-7630" fmla="*/ 3988083 h 5941133"/>
              <a:gd name="connsiteX191-7631" fmla="*/ 7610181 w 9117690"/>
              <a:gd name="connsiteY191-7632" fmla="*/ 4228952 h 5941133"/>
              <a:gd name="connsiteX192-7633" fmla="*/ 7531378 w 9117690"/>
              <a:gd name="connsiteY192-7634" fmla="*/ 4347840 h 5941133"/>
              <a:gd name="connsiteX193-7635" fmla="*/ 7483308 w 9117690"/>
              <a:gd name="connsiteY193-7636" fmla="*/ 4357544 h 5941133"/>
              <a:gd name="connsiteX194-7637" fmla="*/ 7483308 w 9117690"/>
              <a:gd name="connsiteY194-7638" fmla="*/ 4358282 h 5941133"/>
              <a:gd name="connsiteX195-7639" fmla="*/ 7459828 w 9117690"/>
              <a:gd name="connsiteY195-7640" fmla="*/ 4360649 h 5941133"/>
              <a:gd name="connsiteX196-7641" fmla="*/ 7360099 w 9117690"/>
              <a:gd name="connsiteY196-7642" fmla="*/ 4446598 h 5941133"/>
              <a:gd name="connsiteX197-7643" fmla="*/ 7359847 w 9117690"/>
              <a:gd name="connsiteY197-7644" fmla="*/ 4448027 h 5941133"/>
              <a:gd name="connsiteX198-7645" fmla="*/ 7359847 w 9117690"/>
              <a:gd name="connsiteY198-7646" fmla="*/ 4552668 h 5941133"/>
              <a:gd name="connsiteX199-7647" fmla="*/ 7230820 w 9117690"/>
              <a:gd name="connsiteY199-7648" fmla="*/ 4681695 h 5941133"/>
              <a:gd name="connsiteX200-7649" fmla="*/ 7230821 w 9117690"/>
              <a:gd name="connsiteY200-7650" fmla="*/ 4681694 h 5941133"/>
              <a:gd name="connsiteX201-7651" fmla="*/ 7101794 w 9117690"/>
              <a:gd name="connsiteY201-7652" fmla="*/ 4552667 h 5941133"/>
              <a:gd name="connsiteX202-7653" fmla="*/ 7101794 w 9117690"/>
              <a:gd name="connsiteY202-7654" fmla="*/ 2721348 h 5941133"/>
              <a:gd name="connsiteX203-7655" fmla="*/ 7101793 w 9117690"/>
              <a:gd name="connsiteY203-7656" fmla="*/ 4569190 h 5941133"/>
              <a:gd name="connsiteX204-7657" fmla="*/ 7091655 w 9117690"/>
              <a:gd name="connsiteY204-7658" fmla="*/ 4518971 h 5941133"/>
              <a:gd name="connsiteX205-7659" fmla="*/ 6972767 w 9117690"/>
              <a:gd name="connsiteY205-7660" fmla="*/ 4440167 h 5941133"/>
              <a:gd name="connsiteX206-7661" fmla="*/ 6853880 w 9117690"/>
              <a:gd name="connsiteY206-7662" fmla="*/ 4518971 h 5941133"/>
              <a:gd name="connsiteX207-7663" fmla="*/ 6844116 w 9117690"/>
              <a:gd name="connsiteY207-7664" fmla="*/ 4567331 h 5941133"/>
              <a:gd name="connsiteX208-7665" fmla="*/ 6844116 w 9117690"/>
              <a:gd name="connsiteY208-7666" fmla="*/ 5153733 h 5941133"/>
              <a:gd name="connsiteX209-7667" fmla="*/ 6715089 w 9117690"/>
              <a:gd name="connsiteY209-7668" fmla="*/ 5282760 h 5941133"/>
              <a:gd name="connsiteX210-7669" fmla="*/ 6715090 w 9117690"/>
              <a:gd name="connsiteY210-7670" fmla="*/ 5282759 h 5941133"/>
              <a:gd name="connsiteX211-7671" fmla="*/ 6586063 w 9117690"/>
              <a:gd name="connsiteY211-7672" fmla="*/ 5153732 h 5941133"/>
              <a:gd name="connsiteX212-7673" fmla="*/ 6586063 w 9117690"/>
              <a:gd name="connsiteY212-7674" fmla="*/ 2721348 h 5941133"/>
              <a:gd name="connsiteX213-7675" fmla="*/ 6586062 w 9117690"/>
              <a:gd name="connsiteY213-7676" fmla="*/ 4256770 h 5941133"/>
              <a:gd name="connsiteX214-7677" fmla="*/ 6575924 w 9117690"/>
              <a:gd name="connsiteY214-7678" fmla="*/ 4206551 h 5941133"/>
              <a:gd name="connsiteX215-7679" fmla="*/ 6457036 w 9117690"/>
              <a:gd name="connsiteY215-7680" fmla="*/ 4127747 h 5941133"/>
              <a:gd name="connsiteX216-7681" fmla="*/ 6338149 w 9117690"/>
              <a:gd name="connsiteY216-7682" fmla="*/ 4206551 h 5941133"/>
              <a:gd name="connsiteX217-7683" fmla="*/ 6334551 w 9117690"/>
              <a:gd name="connsiteY217-7684" fmla="*/ 4224370 h 5941133"/>
              <a:gd name="connsiteX218-7685" fmla="*/ 6334551 w 9117690"/>
              <a:gd name="connsiteY218-7686" fmla="*/ 4533316 h 5941133"/>
              <a:gd name="connsiteX219-7687" fmla="*/ 6205524 w 9117690"/>
              <a:gd name="connsiteY219-7688" fmla="*/ 4662343 h 5941133"/>
              <a:gd name="connsiteX220-7689" fmla="*/ 6205525 w 9117690"/>
              <a:gd name="connsiteY220-7690" fmla="*/ 4662342 h 5941133"/>
              <a:gd name="connsiteX221-7691" fmla="*/ 6076498 w 9117690"/>
              <a:gd name="connsiteY221-7692" fmla="*/ 4533315 h 5941133"/>
              <a:gd name="connsiteX222-7693" fmla="*/ 6076498 w 9117690"/>
              <a:gd name="connsiteY222-7694" fmla="*/ 4486577 h 5941133"/>
              <a:gd name="connsiteX223-7695" fmla="*/ 6057828 w 9117690"/>
              <a:gd name="connsiteY223-7696" fmla="*/ 4454035 h 5941133"/>
              <a:gd name="connsiteX224-7697" fmla="*/ 5980764 w 9117690"/>
              <a:gd name="connsiteY224-7698" fmla="*/ 4407591 h 5941133"/>
              <a:gd name="connsiteX225-7699" fmla="*/ 5957284 w 9117690"/>
              <a:gd name="connsiteY225-7700" fmla="*/ 4405224 h 5941133"/>
              <a:gd name="connsiteX226-7701" fmla="*/ 5957284 w 9117690"/>
              <a:gd name="connsiteY226-7702" fmla="*/ 4404486 h 5941133"/>
              <a:gd name="connsiteX227-7703" fmla="*/ 5909214 w 9117690"/>
              <a:gd name="connsiteY227-7704" fmla="*/ 4394782 h 5941133"/>
              <a:gd name="connsiteX228-7705" fmla="*/ 5830411 w 9117690"/>
              <a:gd name="connsiteY228-7706" fmla="*/ 4275894 h 5941133"/>
              <a:gd name="connsiteX229-7707" fmla="*/ 5830411 w 9117690"/>
              <a:gd name="connsiteY229-7708" fmla="*/ 4161910 h 5941133"/>
              <a:gd name="connsiteX230-7709" fmla="*/ 5822022 w 9117690"/>
              <a:gd name="connsiteY230-7710" fmla="*/ 4120360 h 5941133"/>
              <a:gd name="connsiteX231-7711" fmla="*/ 5703135 w 9117690"/>
              <a:gd name="connsiteY231-7712" fmla="*/ 4041556 h 5941133"/>
              <a:gd name="connsiteX232-7713" fmla="*/ 5584247 w 9117690"/>
              <a:gd name="connsiteY232-7714" fmla="*/ 4120360 h 5941133"/>
              <a:gd name="connsiteX233-7715" fmla="*/ 5582058 w 9117690"/>
              <a:gd name="connsiteY233-7716" fmla="*/ 4131204 h 5941133"/>
              <a:gd name="connsiteX234-7717" fmla="*/ 5582058 w 9117690"/>
              <a:gd name="connsiteY234-7718" fmla="*/ 4284608 h 5941133"/>
              <a:gd name="connsiteX235-7719" fmla="*/ 5503255 w 9117690"/>
              <a:gd name="connsiteY235-7720" fmla="*/ 4403496 h 5941133"/>
              <a:gd name="connsiteX236-7721" fmla="*/ 5455185 w 9117690"/>
              <a:gd name="connsiteY236-7722" fmla="*/ 4413200 h 5941133"/>
              <a:gd name="connsiteX237-7723" fmla="*/ 5455185 w 9117690"/>
              <a:gd name="connsiteY237-7724" fmla="*/ 4413938 h 5941133"/>
              <a:gd name="connsiteX238-7725" fmla="*/ 5431705 w 9117690"/>
              <a:gd name="connsiteY238-7726" fmla="*/ 4416305 h 5941133"/>
              <a:gd name="connsiteX239-7727" fmla="*/ 5331976 w 9117690"/>
              <a:gd name="connsiteY239-7728" fmla="*/ 4502254 h 5941133"/>
              <a:gd name="connsiteX240-7729" fmla="*/ 5329772 w 9117690"/>
              <a:gd name="connsiteY240-7730" fmla="*/ 4514744 h 5941133"/>
              <a:gd name="connsiteX241-7731" fmla="*/ 5329772 w 9117690"/>
              <a:gd name="connsiteY241-7732" fmla="*/ 4648652 h 5941133"/>
              <a:gd name="connsiteX242-7733" fmla="*/ 5200745 w 9117690"/>
              <a:gd name="connsiteY242-7734" fmla="*/ 4777679 h 5941133"/>
              <a:gd name="connsiteX243-7735" fmla="*/ 5200746 w 9117690"/>
              <a:gd name="connsiteY243-7736" fmla="*/ 4777678 h 5941133"/>
              <a:gd name="connsiteX244-7737" fmla="*/ 5071719 w 9117690"/>
              <a:gd name="connsiteY244-7738" fmla="*/ 4648651 h 5941133"/>
              <a:gd name="connsiteX245-7739" fmla="*/ 5071719 w 9117690"/>
              <a:gd name="connsiteY245-7740" fmla="*/ 4283397 h 5941133"/>
              <a:gd name="connsiteX246-7741" fmla="*/ 5069515 w 9117690"/>
              <a:gd name="connsiteY246-7742" fmla="*/ 4270907 h 5941133"/>
              <a:gd name="connsiteX247-7743" fmla="*/ 4969786 w 9117690"/>
              <a:gd name="connsiteY247-7744" fmla="*/ 4184958 h 5941133"/>
              <a:gd name="connsiteX248-7745" fmla="*/ 4946306 w 9117690"/>
              <a:gd name="connsiteY248-7746" fmla="*/ 4182591 h 5941133"/>
              <a:gd name="connsiteX249-7747" fmla="*/ 4946306 w 9117690"/>
              <a:gd name="connsiteY249-7748" fmla="*/ 4181853 h 5941133"/>
              <a:gd name="connsiteX250-7749" fmla="*/ 4898236 w 9117690"/>
              <a:gd name="connsiteY250-7750" fmla="*/ 4172149 h 5941133"/>
              <a:gd name="connsiteX251-7751" fmla="*/ 4819433 w 9117690"/>
              <a:gd name="connsiteY251-7752" fmla="*/ 4053261 h 5941133"/>
              <a:gd name="connsiteX252-7753" fmla="*/ 4819433 w 9117690"/>
              <a:gd name="connsiteY252-7754" fmla="*/ 3676885 h 5941133"/>
              <a:gd name="connsiteX253-7755" fmla="*/ 4811044 w 9117690"/>
              <a:gd name="connsiteY253-7756" fmla="*/ 3635336 h 5941133"/>
              <a:gd name="connsiteX254-7757" fmla="*/ 4692157 w 9117690"/>
              <a:gd name="connsiteY254-7758" fmla="*/ 3556532 h 5941133"/>
              <a:gd name="connsiteX255-7759" fmla="*/ 4563130 w 9117690"/>
              <a:gd name="connsiteY255-7760" fmla="*/ 3685559 h 5941133"/>
              <a:gd name="connsiteX256-7761" fmla="*/ 4563130 w 9117690"/>
              <a:gd name="connsiteY256-7762" fmla="*/ 2721348 h 5941133"/>
              <a:gd name="connsiteX257-7763" fmla="*/ 4563015 w 9117690"/>
              <a:gd name="connsiteY257-7764" fmla="*/ 2721348 h 5941133"/>
              <a:gd name="connsiteX258-7765" fmla="*/ 4563014 w 9117690"/>
              <a:gd name="connsiteY258-7766" fmla="*/ 3989312 h 5941133"/>
              <a:gd name="connsiteX259-7767" fmla="*/ 4484211 w 9117690"/>
              <a:gd name="connsiteY259-7768" fmla="*/ 4108200 h 5941133"/>
              <a:gd name="connsiteX260-7769" fmla="*/ 4436141 w 9117690"/>
              <a:gd name="connsiteY260-7770" fmla="*/ 4117904 h 5941133"/>
              <a:gd name="connsiteX261-7771" fmla="*/ 4436141 w 9117690"/>
              <a:gd name="connsiteY261-7772" fmla="*/ 4118642 h 5941133"/>
              <a:gd name="connsiteX262-7773" fmla="*/ 4412661 w 9117690"/>
              <a:gd name="connsiteY262-7774" fmla="*/ 4121009 h 5941133"/>
              <a:gd name="connsiteX263-7775" fmla="*/ 4335596 w 9117690"/>
              <a:gd name="connsiteY263-7776" fmla="*/ 4167453 h 5941133"/>
              <a:gd name="connsiteX264-7777" fmla="*/ 4314689 w 9117690"/>
              <a:gd name="connsiteY264-7778" fmla="*/ 4203896 h 5941133"/>
              <a:gd name="connsiteX265-7779" fmla="*/ 4314689 w 9117690"/>
              <a:gd name="connsiteY265-7780" fmla="*/ 4339508 h 5941133"/>
              <a:gd name="connsiteX266-7781" fmla="*/ 4235886 w 9117690"/>
              <a:gd name="connsiteY266-7782" fmla="*/ 4458396 h 5941133"/>
              <a:gd name="connsiteX267-7783" fmla="*/ 4187818 w 9117690"/>
              <a:gd name="connsiteY267-7784" fmla="*/ 4468100 h 5941133"/>
              <a:gd name="connsiteX268-7785" fmla="*/ 4187818 w 9117690"/>
              <a:gd name="connsiteY268-7786" fmla="*/ 4468838 h 5941133"/>
              <a:gd name="connsiteX269-7787" fmla="*/ 4164338 w 9117690"/>
              <a:gd name="connsiteY269-7788" fmla="*/ 4471205 h 5941133"/>
              <a:gd name="connsiteX270-7789" fmla="*/ 4087274 w 9117690"/>
              <a:gd name="connsiteY270-7790" fmla="*/ 4517649 h 5941133"/>
              <a:gd name="connsiteX271-7791" fmla="*/ 4066135 w 9117690"/>
              <a:gd name="connsiteY271-7792" fmla="*/ 4554495 h 5941133"/>
              <a:gd name="connsiteX272-7793" fmla="*/ 4066135 w 9117690"/>
              <a:gd name="connsiteY272-7794" fmla="*/ 4712264 h 5941133"/>
              <a:gd name="connsiteX273-7795" fmla="*/ 3937109 w 9117690"/>
              <a:gd name="connsiteY273-7796" fmla="*/ 4841291 h 5941133"/>
              <a:gd name="connsiteX274-7797" fmla="*/ 3937109 w 9117690"/>
              <a:gd name="connsiteY274-7798" fmla="*/ 4841290 h 5941133"/>
              <a:gd name="connsiteX275-7799" fmla="*/ 3808082 w 9117690"/>
              <a:gd name="connsiteY275-7800" fmla="*/ 4712263 h 5941133"/>
              <a:gd name="connsiteX276-7801" fmla="*/ 3808082 w 9117690"/>
              <a:gd name="connsiteY276-7802" fmla="*/ 4219518 h 5941133"/>
              <a:gd name="connsiteX277-7803" fmla="*/ 3799694 w 9117690"/>
              <a:gd name="connsiteY277-7804" fmla="*/ 4177968 h 5941133"/>
              <a:gd name="connsiteX278-7805" fmla="*/ 3680807 w 9117690"/>
              <a:gd name="connsiteY278-7806" fmla="*/ 4099164 h 5941133"/>
              <a:gd name="connsiteX279-7807" fmla="*/ 3561920 w 9117690"/>
              <a:gd name="connsiteY279-7808" fmla="*/ 4177968 h 5941133"/>
              <a:gd name="connsiteX280-7809" fmla="*/ 3561433 w 9117690"/>
              <a:gd name="connsiteY280-7810" fmla="*/ 4180378 h 5941133"/>
              <a:gd name="connsiteX281-7811" fmla="*/ 3561433 w 9117690"/>
              <a:gd name="connsiteY281-7812" fmla="*/ 4435519 h 5941133"/>
              <a:gd name="connsiteX282-7813" fmla="*/ 3482629 w 9117690"/>
              <a:gd name="connsiteY282-7814" fmla="*/ 4554407 h 5941133"/>
              <a:gd name="connsiteX283-7815" fmla="*/ 3438829 w 9117690"/>
              <a:gd name="connsiteY283-7816" fmla="*/ 4563249 h 5941133"/>
              <a:gd name="connsiteX284-7817" fmla="*/ 3438829 w 9117690"/>
              <a:gd name="connsiteY284-7818" fmla="*/ 4564615 h 5941133"/>
              <a:gd name="connsiteX285-7819" fmla="*/ 3415349 w 9117690"/>
              <a:gd name="connsiteY285-7820" fmla="*/ 4566982 h 5941133"/>
              <a:gd name="connsiteX286-7821" fmla="*/ 3315620 w 9117690"/>
              <a:gd name="connsiteY286-7822" fmla="*/ 4652931 h 5941133"/>
              <a:gd name="connsiteX287-7823" fmla="*/ 3307419 w 9117690"/>
              <a:gd name="connsiteY287-7824" fmla="*/ 4699402 h 5941133"/>
              <a:gd name="connsiteX288-7825" fmla="*/ 3307419 w 9117690"/>
              <a:gd name="connsiteY288-7826" fmla="*/ 5166571 h 5941133"/>
              <a:gd name="connsiteX289-7827" fmla="*/ 3178392 w 9117690"/>
              <a:gd name="connsiteY289-7828" fmla="*/ 5295598 h 5941133"/>
              <a:gd name="connsiteX290-7829" fmla="*/ 3178393 w 9117690"/>
              <a:gd name="connsiteY290-7830" fmla="*/ 5295599 h 5941133"/>
              <a:gd name="connsiteX291-7831" fmla="*/ 3049366 w 9117690"/>
              <a:gd name="connsiteY291-7832" fmla="*/ 5166572 h 5941133"/>
              <a:gd name="connsiteX292-7833" fmla="*/ 3049366 w 9117690"/>
              <a:gd name="connsiteY292-7834" fmla="*/ 4514427 h 5941133"/>
              <a:gd name="connsiteX293-7835" fmla="*/ 3033349 w 9117690"/>
              <a:gd name="connsiteY293-7836" fmla="*/ 4488028 h 5941133"/>
              <a:gd name="connsiteX294-7837" fmla="*/ 2933786 w 9117690"/>
              <a:gd name="connsiteY294-7838" fmla="*/ 4441074 h 5941133"/>
              <a:gd name="connsiteX295-7839" fmla="*/ 2814899 w 9117690"/>
              <a:gd name="connsiteY295-7840" fmla="*/ 4519878 h 5941133"/>
              <a:gd name="connsiteX296-7841" fmla="*/ 2812443 w 9117690"/>
              <a:gd name="connsiteY296-7842" fmla="*/ 4532038 h 5941133"/>
              <a:gd name="connsiteX297-7843" fmla="*/ 2812443 w 9117690"/>
              <a:gd name="connsiteY297-7844" fmla="*/ 5039760 h 5941133"/>
              <a:gd name="connsiteX298-7845" fmla="*/ 2683416 w 9117690"/>
              <a:gd name="connsiteY298-7846" fmla="*/ 5168787 h 5941133"/>
              <a:gd name="connsiteX299-7847" fmla="*/ 2683417 w 9117690"/>
              <a:gd name="connsiteY299-7848" fmla="*/ 5168786 h 5941133"/>
              <a:gd name="connsiteX300-7849" fmla="*/ 2554391 w 9117690"/>
              <a:gd name="connsiteY300-7850" fmla="*/ 5039759 h 5941133"/>
              <a:gd name="connsiteX301-7851" fmla="*/ 2554391 w 9117690"/>
              <a:gd name="connsiteY301-7852" fmla="*/ 2721348 h 5941133"/>
              <a:gd name="connsiteX302-7853" fmla="*/ 2554390 w 9117690"/>
              <a:gd name="connsiteY302-7854" fmla="*/ 2721348 h 5941133"/>
              <a:gd name="connsiteX303-7855" fmla="*/ 2554389 w 9117690"/>
              <a:gd name="connsiteY303-7856" fmla="*/ 5014630 h 5941133"/>
              <a:gd name="connsiteX304-7857" fmla="*/ 2544250 w 9117690"/>
              <a:gd name="connsiteY304-7858" fmla="*/ 4964412 h 5941133"/>
              <a:gd name="connsiteX305-7859" fmla="*/ 2425363 w 9117690"/>
              <a:gd name="connsiteY305-7860" fmla="*/ 4885608 h 5941133"/>
              <a:gd name="connsiteX306-7861" fmla="*/ 2296336 w 9117690"/>
              <a:gd name="connsiteY306-7862" fmla="*/ 5014635 h 5941133"/>
              <a:gd name="connsiteX307-7863" fmla="*/ 2296336 w 9117690"/>
              <a:gd name="connsiteY307-7864" fmla="*/ 5812106 h 5941133"/>
              <a:gd name="connsiteX308-7865" fmla="*/ 2167309 w 9117690"/>
              <a:gd name="connsiteY308-7866" fmla="*/ 5941133 h 5941133"/>
              <a:gd name="connsiteX309-7867" fmla="*/ 2167310 w 9117690"/>
              <a:gd name="connsiteY309-7868" fmla="*/ 5941132 h 5941133"/>
              <a:gd name="connsiteX310-7869" fmla="*/ 2038282 w 9117690"/>
              <a:gd name="connsiteY310-7870" fmla="*/ 5812105 h 5941133"/>
              <a:gd name="connsiteX311-7871" fmla="*/ 2038282 w 9117690"/>
              <a:gd name="connsiteY311-7872" fmla="*/ 3090757 h 5941133"/>
              <a:gd name="connsiteX312-7873" fmla="*/ 2167310 w 9117690"/>
              <a:gd name="connsiteY312-7874" fmla="*/ 3219784 h 5941133"/>
              <a:gd name="connsiteX313-7875" fmla="*/ 2167309 w 9117690"/>
              <a:gd name="connsiteY313-7876" fmla="*/ 3219785 h 5941133"/>
              <a:gd name="connsiteX314-7877" fmla="*/ 2296336 w 9117690"/>
              <a:gd name="connsiteY314-7878" fmla="*/ 3090758 h 5941133"/>
              <a:gd name="connsiteX315-7879" fmla="*/ 2296336 w 9117690"/>
              <a:gd name="connsiteY315-7880" fmla="*/ 2293287 h 5941133"/>
              <a:gd name="connsiteX316-7881" fmla="*/ 2425363 w 9117690"/>
              <a:gd name="connsiteY316-7882" fmla="*/ 2164260 h 5941133"/>
              <a:gd name="connsiteX317-7883" fmla="*/ 2544250 w 9117690"/>
              <a:gd name="connsiteY317-7884" fmla="*/ 2243064 h 5941133"/>
              <a:gd name="connsiteX318-7885" fmla="*/ 2554389 w 9117690"/>
              <a:gd name="connsiteY318-7886" fmla="*/ 2293282 h 5941133"/>
              <a:gd name="connsiteX319-7887" fmla="*/ 0 w 9117690"/>
              <a:gd name="connsiteY319-7888" fmla="*/ 2721348 h 5941133"/>
              <a:gd name="connsiteX320-7889" fmla="*/ 1 w 9117690"/>
              <a:gd name="connsiteY320-7890" fmla="*/ 0 h 5941133"/>
              <a:gd name="connsiteX321-7891" fmla="*/ 1 w 9117690"/>
              <a:gd name="connsiteY321-7892" fmla="*/ 2022823 h 5941133"/>
              <a:gd name="connsiteX322-7893" fmla="*/ 129028 w 9117690"/>
              <a:gd name="connsiteY322-7894" fmla="*/ 2151850 h 5941133"/>
              <a:gd name="connsiteX323-7895" fmla="*/ 129027 w 9117690"/>
              <a:gd name="connsiteY323-7896" fmla="*/ 2151851 h 5941133"/>
              <a:gd name="connsiteX324-7897" fmla="*/ 258054 w 9117690"/>
              <a:gd name="connsiteY324-7898" fmla="*/ 2022824 h 5941133"/>
              <a:gd name="connsiteX325-7899" fmla="*/ 258054 w 9117690"/>
              <a:gd name="connsiteY325-7900" fmla="*/ 1933906 h 5941133"/>
              <a:gd name="connsiteX326-7901" fmla="*/ 261652 w 9117690"/>
              <a:gd name="connsiteY326-7902" fmla="*/ 1916087 h 5941133"/>
              <a:gd name="connsiteX327-7903" fmla="*/ 380539 w 9117690"/>
              <a:gd name="connsiteY327-7904" fmla="*/ 1837283 h 5941133"/>
              <a:gd name="connsiteX328-7905" fmla="*/ 499427 w 9117690"/>
              <a:gd name="connsiteY328-7906" fmla="*/ 1916087 h 5941133"/>
              <a:gd name="connsiteX329-7907" fmla="*/ 509565 w 9117690"/>
              <a:gd name="connsiteY329-7908" fmla="*/ 1966306 h 5941133"/>
              <a:gd name="connsiteX330-7909" fmla="*/ 509566 w 9117690"/>
              <a:gd name="connsiteY330-7910" fmla="*/ 2560326 h 5941133"/>
              <a:gd name="connsiteX331-7911" fmla="*/ 638593 w 9117690"/>
              <a:gd name="connsiteY331-7912" fmla="*/ 2689353 h 5941133"/>
              <a:gd name="connsiteX332-7913" fmla="*/ 638592 w 9117690"/>
              <a:gd name="connsiteY332-7914" fmla="*/ 2689354 h 5941133"/>
              <a:gd name="connsiteX333-7915" fmla="*/ 767619 w 9117690"/>
              <a:gd name="connsiteY333-7916" fmla="*/ 2560327 h 5941133"/>
              <a:gd name="connsiteX334-7917" fmla="*/ 767619 w 9117690"/>
              <a:gd name="connsiteY334-7918" fmla="*/ 2474988 h 5941133"/>
              <a:gd name="connsiteX335-7919" fmla="*/ 777383 w 9117690"/>
              <a:gd name="connsiteY335-7920" fmla="*/ 2426627 h 5941133"/>
              <a:gd name="connsiteX336-7921" fmla="*/ 896270 w 9117690"/>
              <a:gd name="connsiteY336-7922" fmla="*/ 2347823 h 5941133"/>
              <a:gd name="connsiteX337-7923" fmla="*/ 1015158 w 9117690"/>
              <a:gd name="connsiteY337-7924" fmla="*/ 2426627 h 5941133"/>
              <a:gd name="connsiteX338-7925" fmla="*/ 1025296 w 9117690"/>
              <a:gd name="connsiteY338-7926" fmla="*/ 2476846 h 5941133"/>
              <a:gd name="connsiteX339-7927" fmla="*/ 1025297 w 9117690"/>
              <a:gd name="connsiteY339-7928" fmla="*/ 2460323 h 5941133"/>
              <a:gd name="connsiteX340-7929" fmla="*/ 1154325 w 9117690"/>
              <a:gd name="connsiteY340-7930" fmla="*/ 2589350 h 5941133"/>
              <a:gd name="connsiteX341-7931" fmla="*/ 1154325 w 9117690"/>
              <a:gd name="connsiteY341-7932" fmla="*/ 2589351 h 5941133"/>
              <a:gd name="connsiteX342-7933" fmla="*/ 1283351 w 9117690"/>
              <a:gd name="connsiteY342-7934" fmla="*/ 2460324 h 5941133"/>
              <a:gd name="connsiteX343-7935" fmla="*/ 1283351 w 9117690"/>
              <a:gd name="connsiteY343-7936" fmla="*/ 2199627 h 5941133"/>
              <a:gd name="connsiteX344-7937" fmla="*/ 1284065 w 9117690"/>
              <a:gd name="connsiteY344-7938" fmla="*/ 2196094 h 5941133"/>
              <a:gd name="connsiteX345-7939" fmla="*/ 1402953 w 9117690"/>
              <a:gd name="connsiteY345-7940" fmla="*/ 2117290 h 5941133"/>
              <a:gd name="connsiteX346-7941" fmla="*/ 1521839 w 9117690"/>
              <a:gd name="connsiteY346-7942" fmla="*/ 2196094 h 5941133"/>
              <a:gd name="connsiteX347-7943" fmla="*/ 1522552 w 9117690"/>
              <a:gd name="connsiteY347-7944" fmla="*/ 2199625 h 5941133"/>
              <a:gd name="connsiteX348-7945" fmla="*/ 1522552 w 9117690"/>
              <a:gd name="connsiteY348-7946" fmla="*/ 2372515 h 5941133"/>
              <a:gd name="connsiteX349-7947" fmla="*/ 1651578 w 9117690"/>
              <a:gd name="connsiteY349-7948" fmla="*/ 2501542 h 5941133"/>
              <a:gd name="connsiteX350-7949" fmla="*/ 1651577 w 9117690"/>
              <a:gd name="connsiteY350-7950" fmla="*/ 2501543 h 5941133"/>
              <a:gd name="connsiteX351-7951" fmla="*/ 1780604 w 9117690"/>
              <a:gd name="connsiteY351-7952" fmla="*/ 2372516 h 5941133"/>
              <a:gd name="connsiteX352-7953" fmla="*/ 1780604 w 9117690"/>
              <a:gd name="connsiteY352-7954" fmla="*/ 2041714 h 5941133"/>
              <a:gd name="connsiteX353-7955" fmla="*/ 1790368 w 9117690"/>
              <a:gd name="connsiteY353-7956" fmla="*/ 1993354 h 5941133"/>
              <a:gd name="connsiteX354-7957" fmla="*/ 1909255 w 9117690"/>
              <a:gd name="connsiteY354-7958" fmla="*/ 1914550 h 5941133"/>
              <a:gd name="connsiteX355-7959" fmla="*/ 2028143 w 9117690"/>
              <a:gd name="connsiteY355-7960" fmla="*/ 1993354 h 5941133"/>
              <a:gd name="connsiteX356-7961" fmla="*/ 2038281 w 9117690"/>
              <a:gd name="connsiteY356-7962" fmla="*/ 2043573 h 5941133"/>
              <a:gd name="connsiteX357-7963" fmla="*/ 2038282 w 9117690"/>
              <a:gd name="connsiteY357-7964" fmla="*/ 2721348 h 5941133"/>
              <a:gd name="connsiteX358-7965" fmla="*/ 2038281 w 9117690"/>
              <a:gd name="connsiteY358-7966" fmla="*/ 4764921 h 5941133"/>
              <a:gd name="connsiteX359-7967" fmla="*/ 2028143 w 9117690"/>
              <a:gd name="connsiteY359-7968" fmla="*/ 4714702 h 5941133"/>
              <a:gd name="connsiteX360-7969" fmla="*/ 1909255 w 9117690"/>
              <a:gd name="connsiteY360-7970" fmla="*/ 4635898 h 5941133"/>
              <a:gd name="connsiteX361-7971" fmla="*/ 1790368 w 9117690"/>
              <a:gd name="connsiteY361-7972" fmla="*/ 4714702 h 5941133"/>
              <a:gd name="connsiteX362-7973" fmla="*/ 1780604 w 9117690"/>
              <a:gd name="connsiteY362-7974" fmla="*/ 4763062 h 5941133"/>
              <a:gd name="connsiteX363-7975" fmla="*/ 1780604 w 9117690"/>
              <a:gd name="connsiteY363-7976" fmla="*/ 5093864 h 5941133"/>
              <a:gd name="connsiteX364-7977" fmla="*/ 1651577 w 9117690"/>
              <a:gd name="connsiteY364-7978" fmla="*/ 5222891 h 5941133"/>
              <a:gd name="connsiteX365-7979" fmla="*/ 1651578 w 9117690"/>
              <a:gd name="connsiteY365-7980" fmla="*/ 5222890 h 5941133"/>
              <a:gd name="connsiteX366-7981" fmla="*/ 1522552 w 9117690"/>
              <a:gd name="connsiteY366-7982" fmla="*/ 5093863 h 5941133"/>
              <a:gd name="connsiteX367-7983" fmla="*/ 1522552 w 9117690"/>
              <a:gd name="connsiteY367-7984" fmla="*/ 4920973 h 5941133"/>
              <a:gd name="connsiteX368-7985" fmla="*/ 1521839 w 9117690"/>
              <a:gd name="connsiteY368-7986" fmla="*/ 4917442 h 5941133"/>
              <a:gd name="connsiteX369-7987" fmla="*/ 1402953 w 9117690"/>
              <a:gd name="connsiteY369-7988" fmla="*/ 4838638 h 5941133"/>
              <a:gd name="connsiteX370-7989" fmla="*/ 1284065 w 9117690"/>
              <a:gd name="connsiteY370-7990" fmla="*/ 4917442 h 5941133"/>
              <a:gd name="connsiteX371-7991" fmla="*/ 1283351 w 9117690"/>
              <a:gd name="connsiteY371-7992" fmla="*/ 4920975 h 5941133"/>
              <a:gd name="connsiteX372-7993" fmla="*/ 1283351 w 9117690"/>
              <a:gd name="connsiteY372-7994" fmla="*/ 5181672 h 5941133"/>
              <a:gd name="connsiteX373-7995" fmla="*/ 1154325 w 9117690"/>
              <a:gd name="connsiteY373-7996" fmla="*/ 5310699 h 5941133"/>
              <a:gd name="connsiteX374-7997" fmla="*/ 1154325 w 9117690"/>
              <a:gd name="connsiteY374-7998" fmla="*/ 5310698 h 5941133"/>
              <a:gd name="connsiteX375-7999" fmla="*/ 1025297 w 9117690"/>
              <a:gd name="connsiteY375-8000" fmla="*/ 5181671 h 5941133"/>
              <a:gd name="connsiteX376-8001" fmla="*/ 1025297 w 9117690"/>
              <a:gd name="connsiteY376-8002" fmla="*/ 2721348 h 5941133"/>
              <a:gd name="connsiteX377-8003" fmla="*/ 1025296 w 9117690"/>
              <a:gd name="connsiteY377-8004" fmla="*/ 5198194 h 5941133"/>
              <a:gd name="connsiteX378-8005" fmla="*/ 1015158 w 9117690"/>
              <a:gd name="connsiteY378-8006" fmla="*/ 5147975 h 5941133"/>
              <a:gd name="connsiteX379-8007" fmla="*/ 896270 w 9117690"/>
              <a:gd name="connsiteY379-8008" fmla="*/ 5069171 h 5941133"/>
              <a:gd name="connsiteX380-8009" fmla="*/ 777383 w 9117690"/>
              <a:gd name="connsiteY380-8010" fmla="*/ 5147975 h 5941133"/>
              <a:gd name="connsiteX381-8011" fmla="*/ 767619 w 9117690"/>
              <a:gd name="connsiteY381-8012" fmla="*/ 5196336 h 5941133"/>
              <a:gd name="connsiteX382-8013" fmla="*/ 767619 w 9117690"/>
              <a:gd name="connsiteY382-8014" fmla="*/ 5281675 h 5941133"/>
              <a:gd name="connsiteX383-8015" fmla="*/ 638592 w 9117690"/>
              <a:gd name="connsiteY383-8016" fmla="*/ 5410702 h 5941133"/>
              <a:gd name="connsiteX384-8017" fmla="*/ 638593 w 9117690"/>
              <a:gd name="connsiteY384-8018" fmla="*/ 5410701 h 5941133"/>
              <a:gd name="connsiteX385-8019" fmla="*/ 509566 w 9117690"/>
              <a:gd name="connsiteY385-8020" fmla="*/ 5281674 h 5941133"/>
              <a:gd name="connsiteX386-8021" fmla="*/ 509566 w 9117690"/>
              <a:gd name="connsiteY386-8022" fmla="*/ 2721348 h 5941133"/>
              <a:gd name="connsiteX387-8023" fmla="*/ 509565 w 9117690"/>
              <a:gd name="connsiteY387-8024" fmla="*/ 4687654 h 5941133"/>
              <a:gd name="connsiteX388-8025" fmla="*/ 499427 w 9117690"/>
              <a:gd name="connsiteY388-8026" fmla="*/ 4637435 h 5941133"/>
              <a:gd name="connsiteX389-8027" fmla="*/ 380539 w 9117690"/>
              <a:gd name="connsiteY389-8028" fmla="*/ 4558631 h 5941133"/>
              <a:gd name="connsiteX390-8029" fmla="*/ 261652 w 9117690"/>
              <a:gd name="connsiteY390-8030" fmla="*/ 4637435 h 5941133"/>
              <a:gd name="connsiteX391-8031" fmla="*/ 258054 w 9117690"/>
              <a:gd name="connsiteY391-8032" fmla="*/ 4655254 h 5941133"/>
              <a:gd name="connsiteX392-8033" fmla="*/ 258054 w 9117690"/>
              <a:gd name="connsiteY392-8034" fmla="*/ 4744172 h 5941133"/>
              <a:gd name="connsiteX393-8035" fmla="*/ 129027 w 9117690"/>
              <a:gd name="connsiteY393-8036" fmla="*/ 4873199 h 5941133"/>
              <a:gd name="connsiteX394-8037" fmla="*/ 129028 w 9117690"/>
              <a:gd name="connsiteY394-8038" fmla="*/ 4873198 h 5941133"/>
              <a:gd name="connsiteX395-8039" fmla="*/ 1 w 9117690"/>
              <a:gd name="connsiteY395-8040" fmla="*/ 4744171 h 5941133"/>
              <a:gd name="connsiteX396-8041" fmla="*/ 1 w 9117690"/>
              <a:gd name="connsiteY396-8042" fmla="*/ 2721348 h 5941133"/>
              <a:gd name="connsiteX397-8043" fmla="*/ 0 w 9117690"/>
              <a:gd name="connsiteY397-8044" fmla="*/ 2721348 h 5941133"/>
              <a:gd name="connsiteX0-8045" fmla="*/ 3425771 w 9127247"/>
              <a:gd name="connsiteY0-8046" fmla="*/ 4206304 h 5587836"/>
              <a:gd name="connsiteX1-8047" fmla="*/ 3428220 w 9127247"/>
              <a:gd name="connsiteY1-8048" fmla="*/ 4207138 h 5587836"/>
              <a:gd name="connsiteX2-8049" fmla="*/ 3428614 w 9127247"/>
              <a:gd name="connsiteY2-8050" fmla="*/ 4207172 h 5587836"/>
              <a:gd name="connsiteX3-8051" fmla="*/ 3425771 w 9127247"/>
              <a:gd name="connsiteY3-8052" fmla="*/ 4206304 h 5587836"/>
              <a:gd name="connsiteX4-8053" fmla="*/ 3425771 w 9127247"/>
              <a:gd name="connsiteY4-8054" fmla="*/ 1484956 h 5587836"/>
              <a:gd name="connsiteX5-8055" fmla="*/ 3428614 w 9127247"/>
              <a:gd name="connsiteY5-8056" fmla="*/ 1485824 h 5587836"/>
              <a:gd name="connsiteX6-8057" fmla="*/ 3428220 w 9127247"/>
              <a:gd name="connsiteY6-8058" fmla="*/ 1485790 h 5587836"/>
              <a:gd name="connsiteX7-8059" fmla="*/ 3425771 w 9127247"/>
              <a:gd name="connsiteY7-8060" fmla="*/ 1484956 h 5587836"/>
              <a:gd name="connsiteX8-8061" fmla="*/ 2563946 w 9127247"/>
              <a:gd name="connsiteY8-8062" fmla="*/ 1939985 h 5587836"/>
              <a:gd name="connsiteX9-8063" fmla="*/ 2563948 w 9127247"/>
              <a:gd name="connsiteY9-8064" fmla="*/ 1965114 h 5587836"/>
              <a:gd name="connsiteX10-8065" fmla="*/ 2692974 w 9127247"/>
              <a:gd name="connsiteY10-8066" fmla="*/ 2094141 h 5587836"/>
              <a:gd name="connsiteX11-8067" fmla="*/ 2692973 w 9127247"/>
              <a:gd name="connsiteY11-8068" fmla="*/ 2094142 h 5587836"/>
              <a:gd name="connsiteX12-8069" fmla="*/ 2822000 w 9127247"/>
              <a:gd name="connsiteY12-8070" fmla="*/ 1965115 h 5587836"/>
              <a:gd name="connsiteX13-8071" fmla="*/ 2822000 w 9127247"/>
              <a:gd name="connsiteY13-8072" fmla="*/ 1457393 h 5587836"/>
              <a:gd name="connsiteX14-8073" fmla="*/ 2824456 w 9127247"/>
              <a:gd name="connsiteY14-8074" fmla="*/ 1445233 h 5587836"/>
              <a:gd name="connsiteX15-8075" fmla="*/ 2943343 w 9127247"/>
              <a:gd name="connsiteY15-8076" fmla="*/ 1366429 h 5587836"/>
              <a:gd name="connsiteX16-8077" fmla="*/ 3042906 w 9127247"/>
              <a:gd name="connsiteY16-8078" fmla="*/ 1413383 h 5587836"/>
              <a:gd name="connsiteX17-8079" fmla="*/ 3058923 w 9127247"/>
              <a:gd name="connsiteY17-8080" fmla="*/ 1439782 h 5587836"/>
              <a:gd name="connsiteX18-8081" fmla="*/ 3058923 w 9127247"/>
              <a:gd name="connsiteY18-8082" fmla="*/ 2091927 h 5587836"/>
              <a:gd name="connsiteX19-8083" fmla="*/ 3187950 w 9127247"/>
              <a:gd name="connsiteY19-8084" fmla="*/ 2220954 h 5587836"/>
              <a:gd name="connsiteX20-8085" fmla="*/ 3187949 w 9127247"/>
              <a:gd name="connsiteY20-8086" fmla="*/ 2220953 h 5587836"/>
              <a:gd name="connsiteX21-8087" fmla="*/ 3316976 w 9127247"/>
              <a:gd name="connsiteY21-8088" fmla="*/ 2091926 h 5587836"/>
              <a:gd name="connsiteX22-8089" fmla="*/ 3316976 w 9127247"/>
              <a:gd name="connsiteY22-8090" fmla="*/ 1624757 h 5587836"/>
              <a:gd name="connsiteX23-8091" fmla="*/ 3325177 w 9127247"/>
              <a:gd name="connsiteY23-8092" fmla="*/ 1578286 h 5587836"/>
              <a:gd name="connsiteX24-8093" fmla="*/ 3424906 w 9127247"/>
              <a:gd name="connsiteY24-8094" fmla="*/ 1492337 h 5587836"/>
              <a:gd name="connsiteX25-8095" fmla="*/ 3448386 w 9127247"/>
              <a:gd name="connsiteY25-8096" fmla="*/ 1489970 h 5587836"/>
              <a:gd name="connsiteX26-8097" fmla="*/ 3448386 w 9127247"/>
              <a:gd name="connsiteY26-8098" fmla="*/ 1488604 h 5587836"/>
              <a:gd name="connsiteX27-8099" fmla="*/ 3492186 w 9127247"/>
              <a:gd name="connsiteY27-8100" fmla="*/ 1479762 h 5587836"/>
              <a:gd name="connsiteX28-8101" fmla="*/ 3570990 w 9127247"/>
              <a:gd name="connsiteY28-8102" fmla="*/ 1360874 h 5587836"/>
              <a:gd name="connsiteX29-8103" fmla="*/ 3570990 w 9127247"/>
              <a:gd name="connsiteY29-8104" fmla="*/ 1105733 h 5587836"/>
              <a:gd name="connsiteX30-8105" fmla="*/ 3571477 w 9127247"/>
              <a:gd name="connsiteY30-8106" fmla="*/ 1103323 h 5587836"/>
              <a:gd name="connsiteX31-8107" fmla="*/ 3690364 w 9127247"/>
              <a:gd name="connsiteY31-8108" fmla="*/ 1024519 h 5587836"/>
              <a:gd name="connsiteX32-8109" fmla="*/ 3809251 w 9127247"/>
              <a:gd name="connsiteY32-8110" fmla="*/ 1103323 h 5587836"/>
              <a:gd name="connsiteX33-8111" fmla="*/ 3817639 w 9127247"/>
              <a:gd name="connsiteY33-8112" fmla="*/ 1144873 h 5587836"/>
              <a:gd name="connsiteX34-8113" fmla="*/ 3817639 w 9127247"/>
              <a:gd name="connsiteY34-8114" fmla="*/ 1637618 h 5587836"/>
              <a:gd name="connsiteX35-8115" fmla="*/ 3946666 w 9127247"/>
              <a:gd name="connsiteY35-8116" fmla="*/ 1766645 h 5587836"/>
              <a:gd name="connsiteX36-8117" fmla="*/ 3946666 w 9127247"/>
              <a:gd name="connsiteY36-8118" fmla="*/ 1766646 h 5587836"/>
              <a:gd name="connsiteX37-8119" fmla="*/ 4075692 w 9127247"/>
              <a:gd name="connsiteY37-8120" fmla="*/ 1637619 h 5587836"/>
              <a:gd name="connsiteX38-8121" fmla="*/ 4075692 w 9127247"/>
              <a:gd name="connsiteY38-8122" fmla="*/ 1479850 h 5587836"/>
              <a:gd name="connsiteX39-8123" fmla="*/ 4096831 w 9127247"/>
              <a:gd name="connsiteY39-8124" fmla="*/ 1443004 h 5587836"/>
              <a:gd name="connsiteX40-8125" fmla="*/ 4173895 w 9127247"/>
              <a:gd name="connsiteY40-8126" fmla="*/ 1396560 h 5587836"/>
              <a:gd name="connsiteX41-8127" fmla="*/ 4197375 w 9127247"/>
              <a:gd name="connsiteY41-8128" fmla="*/ 1394193 h 5587836"/>
              <a:gd name="connsiteX42-8129" fmla="*/ 4197375 w 9127247"/>
              <a:gd name="connsiteY42-8130" fmla="*/ 1393455 h 5587836"/>
              <a:gd name="connsiteX43-8131" fmla="*/ 4245443 w 9127247"/>
              <a:gd name="connsiteY43-8132" fmla="*/ 1383751 h 5587836"/>
              <a:gd name="connsiteX44-8133" fmla="*/ 4324246 w 9127247"/>
              <a:gd name="connsiteY44-8134" fmla="*/ 1264863 h 5587836"/>
              <a:gd name="connsiteX45-8135" fmla="*/ 4324246 w 9127247"/>
              <a:gd name="connsiteY45-8136" fmla="*/ 1129251 h 5587836"/>
              <a:gd name="connsiteX46-8137" fmla="*/ 4345153 w 9127247"/>
              <a:gd name="connsiteY46-8138" fmla="*/ 1092808 h 5587836"/>
              <a:gd name="connsiteX47-8139" fmla="*/ 4422218 w 9127247"/>
              <a:gd name="connsiteY47-8140" fmla="*/ 1046364 h 5587836"/>
              <a:gd name="connsiteX48-8141" fmla="*/ 4445698 w 9127247"/>
              <a:gd name="connsiteY48-8142" fmla="*/ 1043997 h 5587836"/>
              <a:gd name="connsiteX49-8143" fmla="*/ 4445698 w 9127247"/>
              <a:gd name="connsiteY49-8144" fmla="*/ 1043259 h 5587836"/>
              <a:gd name="connsiteX50-8145" fmla="*/ 4493768 w 9127247"/>
              <a:gd name="connsiteY50-8146" fmla="*/ 1033555 h 5587836"/>
              <a:gd name="connsiteX51-8147" fmla="*/ 4572571 w 9127247"/>
              <a:gd name="connsiteY51-8148" fmla="*/ 914667 h 5587836"/>
              <a:gd name="connsiteX52-8149" fmla="*/ 4572687 w 9127247"/>
              <a:gd name="connsiteY52-8150" fmla="*/ 610914 h 5587836"/>
              <a:gd name="connsiteX53-8151" fmla="*/ 4701714 w 9127247"/>
              <a:gd name="connsiteY53-8152" fmla="*/ 481887 h 5587836"/>
              <a:gd name="connsiteX54-8153" fmla="*/ 4820601 w 9127247"/>
              <a:gd name="connsiteY54-8154" fmla="*/ 560691 h 5587836"/>
              <a:gd name="connsiteX55-8155" fmla="*/ 4828990 w 9127247"/>
              <a:gd name="connsiteY55-8156" fmla="*/ 602240 h 5587836"/>
              <a:gd name="connsiteX56-8157" fmla="*/ 4828990 w 9127247"/>
              <a:gd name="connsiteY56-8158" fmla="*/ 978616 h 5587836"/>
              <a:gd name="connsiteX57-8159" fmla="*/ 4907793 w 9127247"/>
              <a:gd name="connsiteY57-8160" fmla="*/ 1097504 h 5587836"/>
              <a:gd name="connsiteX58-8161" fmla="*/ 4955863 w 9127247"/>
              <a:gd name="connsiteY58-8162" fmla="*/ 1107208 h 5587836"/>
              <a:gd name="connsiteX59-8163" fmla="*/ 4955863 w 9127247"/>
              <a:gd name="connsiteY59-8164" fmla="*/ 1107946 h 5587836"/>
              <a:gd name="connsiteX60-8165" fmla="*/ 4979343 w 9127247"/>
              <a:gd name="connsiteY60-8166" fmla="*/ 1110313 h 5587836"/>
              <a:gd name="connsiteX61-8167" fmla="*/ 5079072 w 9127247"/>
              <a:gd name="connsiteY61-8168" fmla="*/ 1196262 h 5587836"/>
              <a:gd name="connsiteX62-8169" fmla="*/ 5081276 w 9127247"/>
              <a:gd name="connsiteY62-8170" fmla="*/ 1208752 h 5587836"/>
              <a:gd name="connsiteX63-8171" fmla="*/ 5081276 w 9127247"/>
              <a:gd name="connsiteY63-8172" fmla="*/ 1574006 h 5587836"/>
              <a:gd name="connsiteX64-8173" fmla="*/ 5210303 w 9127247"/>
              <a:gd name="connsiteY64-8174" fmla="*/ 1703033 h 5587836"/>
              <a:gd name="connsiteX65-8175" fmla="*/ 5210302 w 9127247"/>
              <a:gd name="connsiteY65-8176" fmla="*/ 1703034 h 5587836"/>
              <a:gd name="connsiteX66-8177" fmla="*/ 5339329 w 9127247"/>
              <a:gd name="connsiteY66-8178" fmla="*/ 1574007 h 5587836"/>
              <a:gd name="connsiteX67-8179" fmla="*/ 5339329 w 9127247"/>
              <a:gd name="connsiteY67-8180" fmla="*/ 1440099 h 5587836"/>
              <a:gd name="connsiteX68-8181" fmla="*/ 5341533 w 9127247"/>
              <a:gd name="connsiteY68-8182" fmla="*/ 1427609 h 5587836"/>
              <a:gd name="connsiteX69-8183" fmla="*/ 5441262 w 9127247"/>
              <a:gd name="connsiteY69-8184" fmla="*/ 1341660 h 5587836"/>
              <a:gd name="connsiteX70-8185" fmla="*/ 5464742 w 9127247"/>
              <a:gd name="connsiteY70-8186" fmla="*/ 1339293 h 5587836"/>
              <a:gd name="connsiteX71-8187" fmla="*/ 5464742 w 9127247"/>
              <a:gd name="connsiteY71-8188" fmla="*/ 1338555 h 5587836"/>
              <a:gd name="connsiteX72-8189" fmla="*/ 5512812 w 9127247"/>
              <a:gd name="connsiteY72-8190" fmla="*/ 1328851 h 5587836"/>
              <a:gd name="connsiteX73-8191" fmla="*/ 5591615 w 9127247"/>
              <a:gd name="connsiteY73-8192" fmla="*/ 1209963 h 5587836"/>
              <a:gd name="connsiteX74-8193" fmla="*/ 5591615 w 9127247"/>
              <a:gd name="connsiteY74-8194" fmla="*/ 1056559 h 5587836"/>
              <a:gd name="connsiteX75-8195" fmla="*/ 5593804 w 9127247"/>
              <a:gd name="connsiteY75-8196" fmla="*/ 1045715 h 5587836"/>
              <a:gd name="connsiteX76-8197" fmla="*/ 5712692 w 9127247"/>
              <a:gd name="connsiteY76-8198" fmla="*/ 966911 h 5587836"/>
              <a:gd name="connsiteX77-8199" fmla="*/ 5831579 w 9127247"/>
              <a:gd name="connsiteY77-8200" fmla="*/ 1045715 h 5587836"/>
              <a:gd name="connsiteX78-8201" fmla="*/ 5839968 w 9127247"/>
              <a:gd name="connsiteY78-8202" fmla="*/ 1087265 h 5587836"/>
              <a:gd name="connsiteX79-8203" fmla="*/ 5839968 w 9127247"/>
              <a:gd name="connsiteY79-8204" fmla="*/ 1201249 h 5587836"/>
              <a:gd name="connsiteX80-8205" fmla="*/ 5918771 w 9127247"/>
              <a:gd name="connsiteY80-8206" fmla="*/ 1320137 h 5587836"/>
              <a:gd name="connsiteX81-8207" fmla="*/ 5966841 w 9127247"/>
              <a:gd name="connsiteY81-8208" fmla="*/ 1329841 h 5587836"/>
              <a:gd name="connsiteX82-8209" fmla="*/ 5966841 w 9127247"/>
              <a:gd name="connsiteY82-8210" fmla="*/ 1330579 h 5587836"/>
              <a:gd name="connsiteX83-8211" fmla="*/ 5990321 w 9127247"/>
              <a:gd name="connsiteY83-8212" fmla="*/ 1332946 h 5587836"/>
              <a:gd name="connsiteX84-8213" fmla="*/ 6067385 w 9127247"/>
              <a:gd name="connsiteY84-8214" fmla="*/ 1379390 h 5587836"/>
              <a:gd name="connsiteX85-8215" fmla="*/ 6086055 w 9127247"/>
              <a:gd name="connsiteY85-8216" fmla="*/ 1411932 h 5587836"/>
              <a:gd name="connsiteX86-8217" fmla="*/ 6086055 w 9127247"/>
              <a:gd name="connsiteY86-8218" fmla="*/ 1458670 h 5587836"/>
              <a:gd name="connsiteX87-8219" fmla="*/ 6215082 w 9127247"/>
              <a:gd name="connsiteY87-8220" fmla="*/ 1587697 h 5587836"/>
              <a:gd name="connsiteX88-8221" fmla="*/ 6215081 w 9127247"/>
              <a:gd name="connsiteY88-8222" fmla="*/ 1587698 h 5587836"/>
              <a:gd name="connsiteX89-8223" fmla="*/ 6344108 w 9127247"/>
              <a:gd name="connsiteY89-8224" fmla="*/ 1458671 h 5587836"/>
              <a:gd name="connsiteX90-8225" fmla="*/ 6344108 w 9127247"/>
              <a:gd name="connsiteY90-8226" fmla="*/ 1149725 h 5587836"/>
              <a:gd name="connsiteX91-8227" fmla="*/ 6347706 w 9127247"/>
              <a:gd name="connsiteY91-8228" fmla="*/ 1131906 h 5587836"/>
              <a:gd name="connsiteX92-8229" fmla="*/ 6466593 w 9127247"/>
              <a:gd name="connsiteY92-8230" fmla="*/ 1053102 h 5587836"/>
              <a:gd name="connsiteX93-8231" fmla="*/ 6585481 w 9127247"/>
              <a:gd name="connsiteY93-8232" fmla="*/ 1131906 h 5587836"/>
              <a:gd name="connsiteX94-8233" fmla="*/ 6595619 w 9127247"/>
              <a:gd name="connsiteY94-8234" fmla="*/ 1182125 h 5587836"/>
              <a:gd name="connsiteX95-8235" fmla="*/ 6595620 w 9127247"/>
              <a:gd name="connsiteY95-8236" fmla="*/ 2079087 h 5587836"/>
              <a:gd name="connsiteX96-8237" fmla="*/ 6724647 w 9127247"/>
              <a:gd name="connsiteY96-8238" fmla="*/ 2208114 h 5587836"/>
              <a:gd name="connsiteX97-8239" fmla="*/ 6724646 w 9127247"/>
              <a:gd name="connsiteY97-8240" fmla="*/ 2208115 h 5587836"/>
              <a:gd name="connsiteX98-8241" fmla="*/ 6853673 w 9127247"/>
              <a:gd name="connsiteY98-8242" fmla="*/ 2079088 h 5587836"/>
              <a:gd name="connsiteX99-8243" fmla="*/ 6853673 w 9127247"/>
              <a:gd name="connsiteY99-8244" fmla="*/ 1492686 h 5587836"/>
              <a:gd name="connsiteX100-8245" fmla="*/ 6863437 w 9127247"/>
              <a:gd name="connsiteY100-8246" fmla="*/ 1444326 h 5587836"/>
              <a:gd name="connsiteX101-8247" fmla="*/ 6982324 w 9127247"/>
              <a:gd name="connsiteY101-8248" fmla="*/ 1365522 h 5587836"/>
              <a:gd name="connsiteX102-8249" fmla="*/ 7101212 w 9127247"/>
              <a:gd name="connsiteY102-8250" fmla="*/ 1444326 h 5587836"/>
              <a:gd name="connsiteX103-8251" fmla="*/ 7111350 w 9127247"/>
              <a:gd name="connsiteY103-8252" fmla="*/ 1494545 h 5587836"/>
              <a:gd name="connsiteX104-8253" fmla="*/ 7111351 w 9127247"/>
              <a:gd name="connsiteY104-8254" fmla="*/ 1478022 h 5587836"/>
              <a:gd name="connsiteX105-8255" fmla="*/ 7240378 w 9127247"/>
              <a:gd name="connsiteY105-8256" fmla="*/ 1607049 h 5587836"/>
              <a:gd name="connsiteX106-8257" fmla="*/ 7240377 w 9127247"/>
              <a:gd name="connsiteY106-8258" fmla="*/ 1607050 h 5587836"/>
              <a:gd name="connsiteX107-8259" fmla="*/ 7369404 w 9127247"/>
              <a:gd name="connsiteY107-8260" fmla="*/ 1478023 h 5587836"/>
              <a:gd name="connsiteX108-8261" fmla="*/ 7369404 w 9127247"/>
              <a:gd name="connsiteY108-8262" fmla="*/ 1373382 h 5587836"/>
              <a:gd name="connsiteX109-8263" fmla="*/ 7369656 w 9127247"/>
              <a:gd name="connsiteY109-8264" fmla="*/ 1371953 h 5587836"/>
              <a:gd name="connsiteX110-8265" fmla="*/ 7469385 w 9127247"/>
              <a:gd name="connsiteY110-8266" fmla="*/ 1286004 h 5587836"/>
              <a:gd name="connsiteX111-8267" fmla="*/ 7492865 w 9127247"/>
              <a:gd name="connsiteY111-8268" fmla="*/ 1283637 h 5587836"/>
              <a:gd name="connsiteX112-8269" fmla="*/ 7492865 w 9127247"/>
              <a:gd name="connsiteY112-8270" fmla="*/ 1282899 h 5587836"/>
              <a:gd name="connsiteX113-8271" fmla="*/ 7540935 w 9127247"/>
              <a:gd name="connsiteY113-8272" fmla="*/ 1273195 h 5587836"/>
              <a:gd name="connsiteX114-8273" fmla="*/ 7619738 w 9127247"/>
              <a:gd name="connsiteY114-8274" fmla="*/ 1154307 h 5587836"/>
              <a:gd name="connsiteX115-8275" fmla="*/ 7619738 w 9127247"/>
              <a:gd name="connsiteY115-8276" fmla="*/ 913438 h 5587836"/>
              <a:gd name="connsiteX116-8277" fmla="*/ 7621927 w 9127247"/>
              <a:gd name="connsiteY116-8278" fmla="*/ 902593 h 5587836"/>
              <a:gd name="connsiteX117-8279" fmla="*/ 7740815 w 9127247"/>
              <a:gd name="connsiteY117-8280" fmla="*/ 823789 h 5587836"/>
              <a:gd name="connsiteX118-8281" fmla="*/ 7859702 w 9127247"/>
              <a:gd name="connsiteY118-8282" fmla="*/ 902593 h 5587836"/>
              <a:gd name="connsiteX119-8283" fmla="*/ 7868091 w 9127247"/>
              <a:gd name="connsiteY119-8284" fmla="*/ 944143 h 5587836"/>
              <a:gd name="connsiteX120-8285" fmla="*/ 7868091 w 9127247"/>
              <a:gd name="connsiteY120-8286" fmla="*/ 1034273 h 5587836"/>
              <a:gd name="connsiteX121-8287" fmla="*/ 7946894 w 9127247"/>
              <a:gd name="connsiteY121-8288" fmla="*/ 1153161 h 5587836"/>
              <a:gd name="connsiteX122-8289" fmla="*/ 7994964 w 9127247"/>
              <a:gd name="connsiteY122-8290" fmla="*/ 1162865 h 5587836"/>
              <a:gd name="connsiteX123-8291" fmla="*/ 7994964 w 9127247"/>
              <a:gd name="connsiteY123-8292" fmla="*/ 1163603 h 5587836"/>
              <a:gd name="connsiteX124-8293" fmla="*/ 8018444 w 9127247"/>
              <a:gd name="connsiteY124-8294" fmla="*/ 1165970 h 5587836"/>
              <a:gd name="connsiteX125-8295" fmla="*/ 8118173 w 9127247"/>
              <a:gd name="connsiteY125-8296" fmla="*/ 1251919 h 5587836"/>
              <a:gd name="connsiteX126-8297" fmla="*/ 8120176 w 9127247"/>
              <a:gd name="connsiteY126-8298" fmla="*/ 1263269 h 5587836"/>
              <a:gd name="connsiteX127-8299" fmla="*/ 8120176 w 9127247"/>
              <a:gd name="connsiteY127-8300" fmla="*/ 1543289 h 5587836"/>
              <a:gd name="connsiteX128-8301" fmla="*/ 8249203 w 9127247"/>
              <a:gd name="connsiteY128-8302" fmla="*/ 1672316 h 5587836"/>
              <a:gd name="connsiteX129-8303" fmla="*/ 8249202 w 9127247"/>
              <a:gd name="connsiteY129-8304" fmla="*/ 1672317 h 5587836"/>
              <a:gd name="connsiteX130-8305" fmla="*/ 8378229 w 9127247"/>
              <a:gd name="connsiteY130-8306" fmla="*/ 1543290 h 5587836"/>
              <a:gd name="connsiteX131-8307" fmla="*/ 8378229 w 9127247"/>
              <a:gd name="connsiteY131-8308" fmla="*/ 1274965 h 5587836"/>
              <a:gd name="connsiteX132-8309" fmla="*/ 8378480 w 9127247"/>
              <a:gd name="connsiteY132-8310" fmla="*/ 1273542 h 5587836"/>
              <a:gd name="connsiteX133-8311" fmla="*/ 8478209 w 9127247"/>
              <a:gd name="connsiteY133-8312" fmla="*/ 1187593 h 5587836"/>
              <a:gd name="connsiteX134-8313" fmla="*/ 8501689 w 9127247"/>
              <a:gd name="connsiteY134-8314" fmla="*/ 1185226 h 5587836"/>
              <a:gd name="connsiteX135-8315" fmla="*/ 8501689 w 9127247"/>
              <a:gd name="connsiteY135-8316" fmla="*/ 1184488 h 5587836"/>
              <a:gd name="connsiteX136-8317" fmla="*/ 8549759 w 9127247"/>
              <a:gd name="connsiteY136-8318" fmla="*/ 1174784 h 5587836"/>
              <a:gd name="connsiteX137-8319" fmla="*/ 8628562 w 9127247"/>
              <a:gd name="connsiteY137-8320" fmla="*/ 1055896 h 5587836"/>
              <a:gd name="connsiteX138-8321" fmla="*/ 8628562 w 9127247"/>
              <a:gd name="connsiteY138-8322" fmla="*/ 496103 h 5587836"/>
              <a:gd name="connsiteX139-8323" fmla="*/ 8628582 w 9127247"/>
              <a:gd name="connsiteY139-8324" fmla="*/ 495990 h 5587836"/>
              <a:gd name="connsiteX140-8325" fmla="*/ 8728311 w 9127247"/>
              <a:gd name="connsiteY140-8326" fmla="*/ 410041 h 5587836"/>
              <a:gd name="connsiteX141-8327" fmla="*/ 8751791 w 9127247"/>
              <a:gd name="connsiteY141-8328" fmla="*/ 407674 h 5587836"/>
              <a:gd name="connsiteX142-8329" fmla="*/ 8751791 w 9127247"/>
              <a:gd name="connsiteY142-8330" fmla="*/ 406936 h 5587836"/>
              <a:gd name="connsiteX143-8331" fmla="*/ 8799861 w 9127247"/>
              <a:gd name="connsiteY143-8332" fmla="*/ 397232 h 5587836"/>
              <a:gd name="connsiteX144-8333" fmla="*/ 8878664 w 9127247"/>
              <a:gd name="connsiteY144-8334" fmla="*/ 278344 h 5587836"/>
              <a:gd name="connsiteX145-8335" fmla="*/ 8878664 w 9127247"/>
              <a:gd name="connsiteY145-8336" fmla="*/ 215030 h 5587836"/>
              <a:gd name="connsiteX146-8337" fmla="*/ 8899829 w 9127247"/>
              <a:gd name="connsiteY146-8338" fmla="*/ 178139 h 5587836"/>
              <a:gd name="connsiteX147-8339" fmla="*/ 8976893 w 9127247"/>
              <a:gd name="connsiteY147-8340" fmla="*/ 131695 h 5587836"/>
              <a:gd name="connsiteX148-8341" fmla="*/ 9000373 w 9127247"/>
              <a:gd name="connsiteY148-8342" fmla="*/ 129328 h 5587836"/>
              <a:gd name="connsiteX149-8343" fmla="*/ 9000373 w 9127247"/>
              <a:gd name="connsiteY149-8344" fmla="*/ 128590 h 5587836"/>
              <a:gd name="connsiteX150-8345" fmla="*/ 9048443 w 9127247"/>
              <a:gd name="connsiteY150-8346" fmla="*/ 118886 h 5587836"/>
              <a:gd name="connsiteX151-8347" fmla="*/ 9127246 w 9127247"/>
              <a:gd name="connsiteY151-8348" fmla="*/ 0 h 5587836"/>
              <a:gd name="connsiteX152-8349" fmla="*/ 9127246 w 9127247"/>
              <a:gd name="connsiteY152-8350" fmla="*/ 203342 h 5587836"/>
              <a:gd name="connsiteX153-8351" fmla="*/ 9127247 w 9127247"/>
              <a:gd name="connsiteY153-8352" fmla="*/ 203347 h 5587836"/>
              <a:gd name="connsiteX154-8353" fmla="*/ 9127246 w 9127247"/>
              <a:gd name="connsiteY154-8354" fmla="*/ 2721348 h 5587836"/>
              <a:gd name="connsiteX155-8355" fmla="*/ 9048443 w 9127247"/>
              <a:gd name="connsiteY155-8356" fmla="*/ 2840234 h 5587836"/>
              <a:gd name="connsiteX156-8357" fmla="*/ 9000373 w 9127247"/>
              <a:gd name="connsiteY156-8358" fmla="*/ 2849938 h 5587836"/>
              <a:gd name="connsiteX157-8359" fmla="*/ 9000373 w 9127247"/>
              <a:gd name="connsiteY157-8360" fmla="*/ 2850676 h 5587836"/>
              <a:gd name="connsiteX158-8361" fmla="*/ 8976893 w 9127247"/>
              <a:gd name="connsiteY158-8362" fmla="*/ 2853043 h 5587836"/>
              <a:gd name="connsiteX159-8363" fmla="*/ 8899829 w 9127247"/>
              <a:gd name="connsiteY159-8364" fmla="*/ 2899487 h 5587836"/>
              <a:gd name="connsiteX160-8365" fmla="*/ 8878664 w 9127247"/>
              <a:gd name="connsiteY160-8366" fmla="*/ 2936378 h 5587836"/>
              <a:gd name="connsiteX161-8367" fmla="*/ 8878664 w 9127247"/>
              <a:gd name="connsiteY161-8368" fmla="*/ 2999692 h 5587836"/>
              <a:gd name="connsiteX162-8369" fmla="*/ 8799861 w 9127247"/>
              <a:gd name="connsiteY162-8370" fmla="*/ 3118580 h 5587836"/>
              <a:gd name="connsiteX163-8371" fmla="*/ 8751791 w 9127247"/>
              <a:gd name="connsiteY163-8372" fmla="*/ 3128284 h 5587836"/>
              <a:gd name="connsiteX164-8373" fmla="*/ 8751791 w 9127247"/>
              <a:gd name="connsiteY164-8374" fmla="*/ 3129022 h 5587836"/>
              <a:gd name="connsiteX165-8375" fmla="*/ 8728311 w 9127247"/>
              <a:gd name="connsiteY165-8376" fmla="*/ 3131389 h 5587836"/>
              <a:gd name="connsiteX166-8377" fmla="*/ 8628582 w 9127247"/>
              <a:gd name="connsiteY166-8378" fmla="*/ 3217338 h 5587836"/>
              <a:gd name="connsiteX167-8379" fmla="*/ 8628562 w 9127247"/>
              <a:gd name="connsiteY167-8380" fmla="*/ 3217451 h 5587836"/>
              <a:gd name="connsiteX168-8381" fmla="*/ 8628562 w 9127247"/>
              <a:gd name="connsiteY168-8382" fmla="*/ 3777244 h 5587836"/>
              <a:gd name="connsiteX169-8383" fmla="*/ 8549759 w 9127247"/>
              <a:gd name="connsiteY169-8384" fmla="*/ 3896132 h 5587836"/>
              <a:gd name="connsiteX170-8385" fmla="*/ 8501689 w 9127247"/>
              <a:gd name="connsiteY170-8386" fmla="*/ 3905836 h 5587836"/>
              <a:gd name="connsiteX171-8387" fmla="*/ 8501689 w 9127247"/>
              <a:gd name="connsiteY171-8388" fmla="*/ 3906574 h 5587836"/>
              <a:gd name="connsiteX172-8389" fmla="*/ 8478209 w 9127247"/>
              <a:gd name="connsiteY172-8390" fmla="*/ 3908941 h 5587836"/>
              <a:gd name="connsiteX173-8391" fmla="*/ 8378480 w 9127247"/>
              <a:gd name="connsiteY173-8392" fmla="*/ 3994890 h 5587836"/>
              <a:gd name="connsiteX174-8393" fmla="*/ 8378229 w 9127247"/>
              <a:gd name="connsiteY174-8394" fmla="*/ 3996313 h 5587836"/>
              <a:gd name="connsiteX175-8395" fmla="*/ 8378229 w 9127247"/>
              <a:gd name="connsiteY175-8396" fmla="*/ 4264638 h 5587836"/>
              <a:gd name="connsiteX176-8397" fmla="*/ 8249202 w 9127247"/>
              <a:gd name="connsiteY176-8398" fmla="*/ 4393665 h 5587836"/>
              <a:gd name="connsiteX177-8399" fmla="*/ 8249203 w 9127247"/>
              <a:gd name="connsiteY177-8400" fmla="*/ 4393664 h 5587836"/>
              <a:gd name="connsiteX178-8401" fmla="*/ 8120176 w 9127247"/>
              <a:gd name="connsiteY178-8402" fmla="*/ 4264637 h 5587836"/>
              <a:gd name="connsiteX179-8403" fmla="*/ 8120176 w 9127247"/>
              <a:gd name="connsiteY179-8404" fmla="*/ 3984617 h 5587836"/>
              <a:gd name="connsiteX180-8405" fmla="*/ 8118173 w 9127247"/>
              <a:gd name="connsiteY180-8406" fmla="*/ 3973267 h 5587836"/>
              <a:gd name="connsiteX181-8407" fmla="*/ 8018444 w 9127247"/>
              <a:gd name="connsiteY181-8408" fmla="*/ 3887318 h 5587836"/>
              <a:gd name="connsiteX182-8409" fmla="*/ 7994964 w 9127247"/>
              <a:gd name="connsiteY182-8410" fmla="*/ 3884951 h 5587836"/>
              <a:gd name="connsiteX183-8411" fmla="*/ 7994964 w 9127247"/>
              <a:gd name="connsiteY183-8412" fmla="*/ 3884213 h 5587836"/>
              <a:gd name="connsiteX184-8413" fmla="*/ 7946894 w 9127247"/>
              <a:gd name="connsiteY184-8414" fmla="*/ 3874509 h 5587836"/>
              <a:gd name="connsiteX185-8415" fmla="*/ 7868091 w 9127247"/>
              <a:gd name="connsiteY185-8416" fmla="*/ 3755621 h 5587836"/>
              <a:gd name="connsiteX186-8417" fmla="*/ 7868091 w 9127247"/>
              <a:gd name="connsiteY186-8418" fmla="*/ 3665491 h 5587836"/>
              <a:gd name="connsiteX187-8419" fmla="*/ 7859702 w 9127247"/>
              <a:gd name="connsiteY187-8420" fmla="*/ 3623941 h 5587836"/>
              <a:gd name="connsiteX188-8421" fmla="*/ 7740815 w 9127247"/>
              <a:gd name="connsiteY188-8422" fmla="*/ 3545137 h 5587836"/>
              <a:gd name="connsiteX189-8423" fmla="*/ 7621927 w 9127247"/>
              <a:gd name="connsiteY189-8424" fmla="*/ 3623941 h 5587836"/>
              <a:gd name="connsiteX190-8425" fmla="*/ 7619738 w 9127247"/>
              <a:gd name="connsiteY190-8426" fmla="*/ 3634786 h 5587836"/>
              <a:gd name="connsiteX191-8427" fmla="*/ 7619738 w 9127247"/>
              <a:gd name="connsiteY191-8428" fmla="*/ 3875655 h 5587836"/>
              <a:gd name="connsiteX192-8429" fmla="*/ 7540935 w 9127247"/>
              <a:gd name="connsiteY192-8430" fmla="*/ 3994543 h 5587836"/>
              <a:gd name="connsiteX193-8431" fmla="*/ 7492865 w 9127247"/>
              <a:gd name="connsiteY193-8432" fmla="*/ 4004247 h 5587836"/>
              <a:gd name="connsiteX194-8433" fmla="*/ 7492865 w 9127247"/>
              <a:gd name="connsiteY194-8434" fmla="*/ 4004985 h 5587836"/>
              <a:gd name="connsiteX195-8435" fmla="*/ 7469385 w 9127247"/>
              <a:gd name="connsiteY195-8436" fmla="*/ 4007352 h 5587836"/>
              <a:gd name="connsiteX196-8437" fmla="*/ 7369656 w 9127247"/>
              <a:gd name="connsiteY196-8438" fmla="*/ 4093301 h 5587836"/>
              <a:gd name="connsiteX197-8439" fmla="*/ 7369404 w 9127247"/>
              <a:gd name="connsiteY197-8440" fmla="*/ 4094730 h 5587836"/>
              <a:gd name="connsiteX198-8441" fmla="*/ 7369404 w 9127247"/>
              <a:gd name="connsiteY198-8442" fmla="*/ 4199371 h 5587836"/>
              <a:gd name="connsiteX199-8443" fmla="*/ 7240377 w 9127247"/>
              <a:gd name="connsiteY199-8444" fmla="*/ 4328398 h 5587836"/>
              <a:gd name="connsiteX200-8445" fmla="*/ 7240378 w 9127247"/>
              <a:gd name="connsiteY200-8446" fmla="*/ 4328397 h 5587836"/>
              <a:gd name="connsiteX201-8447" fmla="*/ 7111351 w 9127247"/>
              <a:gd name="connsiteY201-8448" fmla="*/ 4199370 h 5587836"/>
              <a:gd name="connsiteX202-8449" fmla="*/ 7111351 w 9127247"/>
              <a:gd name="connsiteY202-8450" fmla="*/ 2368051 h 5587836"/>
              <a:gd name="connsiteX203-8451" fmla="*/ 7111350 w 9127247"/>
              <a:gd name="connsiteY203-8452" fmla="*/ 4215893 h 5587836"/>
              <a:gd name="connsiteX204-8453" fmla="*/ 7101212 w 9127247"/>
              <a:gd name="connsiteY204-8454" fmla="*/ 4165674 h 5587836"/>
              <a:gd name="connsiteX205-8455" fmla="*/ 6982324 w 9127247"/>
              <a:gd name="connsiteY205-8456" fmla="*/ 4086870 h 5587836"/>
              <a:gd name="connsiteX206-8457" fmla="*/ 6863437 w 9127247"/>
              <a:gd name="connsiteY206-8458" fmla="*/ 4165674 h 5587836"/>
              <a:gd name="connsiteX207-8459" fmla="*/ 6853673 w 9127247"/>
              <a:gd name="connsiteY207-8460" fmla="*/ 4214034 h 5587836"/>
              <a:gd name="connsiteX208-8461" fmla="*/ 6853673 w 9127247"/>
              <a:gd name="connsiteY208-8462" fmla="*/ 4800436 h 5587836"/>
              <a:gd name="connsiteX209-8463" fmla="*/ 6724646 w 9127247"/>
              <a:gd name="connsiteY209-8464" fmla="*/ 4929463 h 5587836"/>
              <a:gd name="connsiteX210-8465" fmla="*/ 6724647 w 9127247"/>
              <a:gd name="connsiteY210-8466" fmla="*/ 4929462 h 5587836"/>
              <a:gd name="connsiteX211-8467" fmla="*/ 6595620 w 9127247"/>
              <a:gd name="connsiteY211-8468" fmla="*/ 4800435 h 5587836"/>
              <a:gd name="connsiteX212-8469" fmla="*/ 6595620 w 9127247"/>
              <a:gd name="connsiteY212-8470" fmla="*/ 2368051 h 5587836"/>
              <a:gd name="connsiteX213-8471" fmla="*/ 6595619 w 9127247"/>
              <a:gd name="connsiteY213-8472" fmla="*/ 3903473 h 5587836"/>
              <a:gd name="connsiteX214-8473" fmla="*/ 6585481 w 9127247"/>
              <a:gd name="connsiteY214-8474" fmla="*/ 3853254 h 5587836"/>
              <a:gd name="connsiteX215-8475" fmla="*/ 6466593 w 9127247"/>
              <a:gd name="connsiteY215-8476" fmla="*/ 3774450 h 5587836"/>
              <a:gd name="connsiteX216-8477" fmla="*/ 6347706 w 9127247"/>
              <a:gd name="connsiteY216-8478" fmla="*/ 3853254 h 5587836"/>
              <a:gd name="connsiteX217-8479" fmla="*/ 6344108 w 9127247"/>
              <a:gd name="connsiteY217-8480" fmla="*/ 3871073 h 5587836"/>
              <a:gd name="connsiteX218-8481" fmla="*/ 6344108 w 9127247"/>
              <a:gd name="connsiteY218-8482" fmla="*/ 4180019 h 5587836"/>
              <a:gd name="connsiteX219-8483" fmla="*/ 6215081 w 9127247"/>
              <a:gd name="connsiteY219-8484" fmla="*/ 4309046 h 5587836"/>
              <a:gd name="connsiteX220-8485" fmla="*/ 6215082 w 9127247"/>
              <a:gd name="connsiteY220-8486" fmla="*/ 4309045 h 5587836"/>
              <a:gd name="connsiteX221-8487" fmla="*/ 6086055 w 9127247"/>
              <a:gd name="connsiteY221-8488" fmla="*/ 4180018 h 5587836"/>
              <a:gd name="connsiteX222-8489" fmla="*/ 6086055 w 9127247"/>
              <a:gd name="connsiteY222-8490" fmla="*/ 4133280 h 5587836"/>
              <a:gd name="connsiteX223-8491" fmla="*/ 6067385 w 9127247"/>
              <a:gd name="connsiteY223-8492" fmla="*/ 4100738 h 5587836"/>
              <a:gd name="connsiteX224-8493" fmla="*/ 5990321 w 9127247"/>
              <a:gd name="connsiteY224-8494" fmla="*/ 4054294 h 5587836"/>
              <a:gd name="connsiteX225-8495" fmla="*/ 5966841 w 9127247"/>
              <a:gd name="connsiteY225-8496" fmla="*/ 4051927 h 5587836"/>
              <a:gd name="connsiteX226-8497" fmla="*/ 5966841 w 9127247"/>
              <a:gd name="connsiteY226-8498" fmla="*/ 4051189 h 5587836"/>
              <a:gd name="connsiteX227-8499" fmla="*/ 5918771 w 9127247"/>
              <a:gd name="connsiteY227-8500" fmla="*/ 4041485 h 5587836"/>
              <a:gd name="connsiteX228-8501" fmla="*/ 5839968 w 9127247"/>
              <a:gd name="connsiteY228-8502" fmla="*/ 3922597 h 5587836"/>
              <a:gd name="connsiteX229-8503" fmla="*/ 5839968 w 9127247"/>
              <a:gd name="connsiteY229-8504" fmla="*/ 3808613 h 5587836"/>
              <a:gd name="connsiteX230-8505" fmla="*/ 5831579 w 9127247"/>
              <a:gd name="connsiteY230-8506" fmla="*/ 3767063 h 5587836"/>
              <a:gd name="connsiteX231-8507" fmla="*/ 5712692 w 9127247"/>
              <a:gd name="connsiteY231-8508" fmla="*/ 3688259 h 5587836"/>
              <a:gd name="connsiteX232-8509" fmla="*/ 5593804 w 9127247"/>
              <a:gd name="connsiteY232-8510" fmla="*/ 3767063 h 5587836"/>
              <a:gd name="connsiteX233-8511" fmla="*/ 5591615 w 9127247"/>
              <a:gd name="connsiteY233-8512" fmla="*/ 3777907 h 5587836"/>
              <a:gd name="connsiteX234-8513" fmla="*/ 5591615 w 9127247"/>
              <a:gd name="connsiteY234-8514" fmla="*/ 3931311 h 5587836"/>
              <a:gd name="connsiteX235-8515" fmla="*/ 5512812 w 9127247"/>
              <a:gd name="connsiteY235-8516" fmla="*/ 4050199 h 5587836"/>
              <a:gd name="connsiteX236-8517" fmla="*/ 5464742 w 9127247"/>
              <a:gd name="connsiteY236-8518" fmla="*/ 4059903 h 5587836"/>
              <a:gd name="connsiteX237-8519" fmla="*/ 5464742 w 9127247"/>
              <a:gd name="connsiteY237-8520" fmla="*/ 4060641 h 5587836"/>
              <a:gd name="connsiteX238-8521" fmla="*/ 5441262 w 9127247"/>
              <a:gd name="connsiteY238-8522" fmla="*/ 4063008 h 5587836"/>
              <a:gd name="connsiteX239-8523" fmla="*/ 5341533 w 9127247"/>
              <a:gd name="connsiteY239-8524" fmla="*/ 4148957 h 5587836"/>
              <a:gd name="connsiteX240-8525" fmla="*/ 5339329 w 9127247"/>
              <a:gd name="connsiteY240-8526" fmla="*/ 4161447 h 5587836"/>
              <a:gd name="connsiteX241-8527" fmla="*/ 5339329 w 9127247"/>
              <a:gd name="connsiteY241-8528" fmla="*/ 4295355 h 5587836"/>
              <a:gd name="connsiteX242-8529" fmla="*/ 5210302 w 9127247"/>
              <a:gd name="connsiteY242-8530" fmla="*/ 4424382 h 5587836"/>
              <a:gd name="connsiteX243-8531" fmla="*/ 5210303 w 9127247"/>
              <a:gd name="connsiteY243-8532" fmla="*/ 4424381 h 5587836"/>
              <a:gd name="connsiteX244-8533" fmla="*/ 5081276 w 9127247"/>
              <a:gd name="connsiteY244-8534" fmla="*/ 4295354 h 5587836"/>
              <a:gd name="connsiteX245-8535" fmla="*/ 5081276 w 9127247"/>
              <a:gd name="connsiteY245-8536" fmla="*/ 3930100 h 5587836"/>
              <a:gd name="connsiteX246-8537" fmla="*/ 5079072 w 9127247"/>
              <a:gd name="connsiteY246-8538" fmla="*/ 3917610 h 5587836"/>
              <a:gd name="connsiteX247-8539" fmla="*/ 4979343 w 9127247"/>
              <a:gd name="connsiteY247-8540" fmla="*/ 3831661 h 5587836"/>
              <a:gd name="connsiteX248-8541" fmla="*/ 4955863 w 9127247"/>
              <a:gd name="connsiteY248-8542" fmla="*/ 3829294 h 5587836"/>
              <a:gd name="connsiteX249-8543" fmla="*/ 4955863 w 9127247"/>
              <a:gd name="connsiteY249-8544" fmla="*/ 3828556 h 5587836"/>
              <a:gd name="connsiteX250-8545" fmla="*/ 4907793 w 9127247"/>
              <a:gd name="connsiteY250-8546" fmla="*/ 3818852 h 5587836"/>
              <a:gd name="connsiteX251-8547" fmla="*/ 4828990 w 9127247"/>
              <a:gd name="connsiteY251-8548" fmla="*/ 3699964 h 5587836"/>
              <a:gd name="connsiteX252-8549" fmla="*/ 4828990 w 9127247"/>
              <a:gd name="connsiteY252-8550" fmla="*/ 3323588 h 5587836"/>
              <a:gd name="connsiteX253-8551" fmla="*/ 4820601 w 9127247"/>
              <a:gd name="connsiteY253-8552" fmla="*/ 3282039 h 5587836"/>
              <a:gd name="connsiteX254-8553" fmla="*/ 4701714 w 9127247"/>
              <a:gd name="connsiteY254-8554" fmla="*/ 3203235 h 5587836"/>
              <a:gd name="connsiteX255-8555" fmla="*/ 4572687 w 9127247"/>
              <a:gd name="connsiteY255-8556" fmla="*/ 3332262 h 5587836"/>
              <a:gd name="connsiteX256-8557" fmla="*/ 4572687 w 9127247"/>
              <a:gd name="connsiteY256-8558" fmla="*/ 2368051 h 5587836"/>
              <a:gd name="connsiteX257-8559" fmla="*/ 4572572 w 9127247"/>
              <a:gd name="connsiteY257-8560" fmla="*/ 2368051 h 5587836"/>
              <a:gd name="connsiteX258-8561" fmla="*/ 4572571 w 9127247"/>
              <a:gd name="connsiteY258-8562" fmla="*/ 3636015 h 5587836"/>
              <a:gd name="connsiteX259-8563" fmla="*/ 4493768 w 9127247"/>
              <a:gd name="connsiteY259-8564" fmla="*/ 3754903 h 5587836"/>
              <a:gd name="connsiteX260-8565" fmla="*/ 4445698 w 9127247"/>
              <a:gd name="connsiteY260-8566" fmla="*/ 3764607 h 5587836"/>
              <a:gd name="connsiteX261-8567" fmla="*/ 4445698 w 9127247"/>
              <a:gd name="connsiteY261-8568" fmla="*/ 3765345 h 5587836"/>
              <a:gd name="connsiteX262-8569" fmla="*/ 4422218 w 9127247"/>
              <a:gd name="connsiteY262-8570" fmla="*/ 3767712 h 5587836"/>
              <a:gd name="connsiteX263-8571" fmla="*/ 4345153 w 9127247"/>
              <a:gd name="connsiteY263-8572" fmla="*/ 3814156 h 5587836"/>
              <a:gd name="connsiteX264-8573" fmla="*/ 4324246 w 9127247"/>
              <a:gd name="connsiteY264-8574" fmla="*/ 3850599 h 5587836"/>
              <a:gd name="connsiteX265-8575" fmla="*/ 4324246 w 9127247"/>
              <a:gd name="connsiteY265-8576" fmla="*/ 3986211 h 5587836"/>
              <a:gd name="connsiteX266-8577" fmla="*/ 4245443 w 9127247"/>
              <a:gd name="connsiteY266-8578" fmla="*/ 4105099 h 5587836"/>
              <a:gd name="connsiteX267-8579" fmla="*/ 4197375 w 9127247"/>
              <a:gd name="connsiteY267-8580" fmla="*/ 4114803 h 5587836"/>
              <a:gd name="connsiteX268-8581" fmla="*/ 4197375 w 9127247"/>
              <a:gd name="connsiteY268-8582" fmla="*/ 4115541 h 5587836"/>
              <a:gd name="connsiteX269-8583" fmla="*/ 4173895 w 9127247"/>
              <a:gd name="connsiteY269-8584" fmla="*/ 4117908 h 5587836"/>
              <a:gd name="connsiteX270-8585" fmla="*/ 4096831 w 9127247"/>
              <a:gd name="connsiteY270-8586" fmla="*/ 4164352 h 5587836"/>
              <a:gd name="connsiteX271-8587" fmla="*/ 4075692 w 9127247"/>
              <a:gd name="connsiteY271-8588" fmla="*/ 4201198 h 5587836"/>
              <a:gd name="connsiteX272-8589" fmla="*/ 4075692 w 9127247"/>
              <a:gd name="connsiteY272-8590" fmla="*/ 4358967 h 5587836"/>
              <a:gd name="connsiteX273-8591" fmla="*/ 3946666 w 9127247"/>
              <a:gd name="connsiteY273-8592" fmla="*/ 4487994 h 5587836"/>
              <a:gd name="connsiteX274-8593" fmla="*/ 3946666 w 9127247"/>
              <a:gd name="connsiteY274-8594" fmla="*/ 4487993 h 5587836"/>
              <a:gd name="connsiteX275-8595" fmla="*/ 3817639 w 9127247"/>
              <a:gd name="connsiteY275-8596" fmla="*/ 4358966 h 5587836"/>
              <a:gd name="connsiteX276-8597" fmla="*/ 3817639 w 9127247"/>
              <a:gd name="connsiteY276-8598" fmla="*/ 3866221 h 5587836"/>
              <a:gd name="connsiteX277-8599" fmla="*/ 3809251 w 9127247"/>
              <a:gd name="connsiteY277-8600" fmla="*/ 3824671 h 5587836"/>
              <a:gd name="connsiteX278-8601" fmla="*/ 3690364 w 9127247"/>
              <a:gd name="connsiteY278-8602" fmla="*/ 3745867 h 5587836"/>
              <a:gd name="connsiteX279-8603" fmla="*/ 3571477 w 9127247"/>
              <a:gd name="connsiteY279-8604" fmla="*/ 3824671 h 5587836"/>
              <a:gd name="connsiteX280-8605" fmla="*/ 3570990 w 9127247"/>
              <a:gd name="connsiteY280-8606" fmla="*/ 3827081 h 5587836"/>
              <a:gd name="connsiteX281-8607" fmla="*/ 3570990 w 9127247"/>
              <a:gd name="connsiteY281-8608" fmla="*/ 4082222 h 5587836"/>
              <a:gd name="connsiteX282-8609" fmla="*/ 3492186 w 9127247"/>
              <a:gd name="connsiteY282-8610" fmla="*/ 4201110 h 5587836"/>
              <a:gd name="connsiteX283-8611" fmla="*/ 3448386 w 9127247"/>
              <a:gd name="connsiteY283-8612" fmla="*/ 4209952 h 5587836"/>
              <a:gd name="connsiteX284-8613" fmla="*/ 3448386 w 9127247"/>
              <a:gd name="connsiteY284-8614" fmla="*/ 4211318 h 5587836"/>
              <a:gd name="connsiteX285-8615" fmla="*/ 3424906 w 9127247"/>
              <a:gd name="connsiteY285-8616" fmla="*/ 4213685 h 5587836"/>
              <a:gd name="connsiteX286-8617" fmla="*/ 3325177 w 9127247"/>
              <a:gd name="connsiteY286-8618" fmla="*/ 4299634 h 5587836"/>
              <a:gd name="connsiteX287-8619" fmla="*/ 3316976 w 9127247"/>
              <a:gd name="connsiteY287-8620" fmla="*/ 4346105 h 5587836"/>
              <a:gd name="connsiteX288-8621" fmla="*/ 3316976 w 9127247"/>
              <a:gd name="connsiteY288-8622" fmla="*/ 4813274 h 5587836"/>
              <a:gd name="connsiteX289-8623" fmla="*/ 3187949 w 9127247"/>
              <a:gd name="connsiteY289-8624" fmla="*/ 4942301 h 5587836"/>
              <a:gd name="connsiteX290-8625" fmla="*/ 3187950 w 9127247"/>
              <a:gd name="connsiteY290-8626" fmla="*/ 4942302 h 5587836"/>
              <a:gd name="connsiteX291-8627" fmla="*/ 3058923 w 9127247"/>
              <a:gd name="connsiteY291-8628" fmla="*/ 4813275 h 5587836"/>
              <a:gd name="connsiteX292-8629" fmla="*/ 3058923 w 9127247"/>
              <a:gd name="connsiteY292-8630" fmla="*/ 4161130 h 5587836"/>
              <a:gd name="connsiteX293-8631" fmla="*/ 3042906 w 9127247"/>
              <a:gd name="connsiteY293-8632" fmla="*/ 4134731 h 5587836"/>
              <a:gd name="connsiteX294-8633" fmla="*/ 2943343 w 9127247"/>
              <a:gd name="connsiteY294-8634" fmla="*/ 4087777 h 5587836"/>
              <a:gd name="connsiteX295-8635" fmla="*/ 2824456 w 9127247"/>
              <a:gd name="connsiteY295-8636" fmla="*/ 4166581 h 5587836"/>
              <a:gd name="connsiteX296-8637" fmla="*/ 2822000 w 9127247"/>
              <a:gd name="connsiteY296-8638" fmla="*/ 4178741 h 5587836"/>
              <a:gd name="connsiteX297-8639" fmla="*/ 2822000 w 9127247"/>
              <a:gd name="connsiteY297-8640" fmla="*/ 4686463 h 5587836"/>
              <a:gd name="connsiteX298-8641" fmla="*/ 2692973 w 9127247"/>
              <a:gd name="connsiteY298-8642" fmla="*/ 4815490 h 5587836"/>
              <a:gd name="connsiteX299-8643" fmla="*/ 2692974 w 9127247"/>
              <a:gd name="connsiteY299-8644" fmla="*/ 4815489 h 5587836"/>
              <a:gd name="connsiteX300-8645" fmla="*/ 2563948 w 9127247"/>
              <a:gd name="connsiteY300-8646" fmla="*/ 4686462 h 5587836"/>
              <a:gd name="connsiteX301-8647" fmla="*/ 2563948 w 9127247"/>
              <a:gd name="connsiteY301-8648" fmla="*/ 2368051 h 5587836"/>
              <a:gd name="connsiteX302-8649" fmla="*/ 2563947 w 9127247"/>
              <a:gd name="connsiteY302-8650" fmla="*/ 2368051 h 5587836"/>
              <a:gd name="connsiteX303-8651" fmla="*/ 2563946 w 9127247"/>
              <a:gd name="connsiteY303-8652" fmla="*/ 4661333 h 5587836"/>
              <a:gd name="connsiteX304-8653" fmla="*/ 2553807 w 9127247"/>
              <a:gd name="connsiteY304-8654" fmla="*/ 4611115 h 5587836"/>
              <a:gd name="connsiteX305-8655" fmla="*/ 2434920 w 9127247"/>
              <a:gd name="connsiteY305-8656" fmla="*/ 4532311 h 5587836"/>
              <a:gd name="connsiteX306-8657" fmla="*/ 2305893 w 9127247"/>
              <a:gd name="connsiteY306-8658" fmla="*/ 4661338 h 5587836"/>
              <a:gd name="connsiteX307-8659" fmla="*/ 2305893 w 9127247"/>
              <a:gd name="connsiteY307-8660" fmla="*/ 5458809 h 5587836"/>
              <a:gd name="connsiteX308-8661" fmla="*/ 2176866 w 9127247"/>
              <a:gd name="connsiteY308-8662" fmla="*/ 5587836 h 5587836"/>
              <a:gd name="connsiteX309-8663" fmla="*/ 2176867 w 9127247"/>
              <a:gd name="connsiteY309-8664" fmla="*/ 5587835 h 5587836"/>
              <a:gd name="connsiteX310-8665" fmla="*/ 2047839 w 9127247"/>
              <a:gd name="connsiteY310-8666" fmla="*/ 5458808 h 5587836"/>
              <a:gd name="connsiteX311-8667" fmla="*/ 2047839 w 9127247"/>
              <a:gd name="connsiteY311-8668" fmla="*/ 2737460 h 5587836"/>
              <a:gd name="connsiteX312-8669" fmla="*/ 2176867 w 9127247"/>
              <a:gd name="connsiteY312-8670" fmla="*/ 2866487 h 5587836"/>
              <a:gd name="connsiteX313-8671" fmla="*/ 2176866 w 9127247"/>
              <a:gd name="connsiteY313-8672" fmla="*/ 2866488 h 5587836"/>
              <a:gd name="connsiteX314-8673" fmla="*/ 2305893 w 9127247"/>
              <a:gd name="connsiteY314-8674" fmla="*/ 2737461 h 5587836"/>
              <a:gd name="connsiteX315-8675" fmla="*/ 2305893 w 9127247"/>
              <a:gd name="connsiteY315-8676" fmla="*/ 1939990 h 5587836"/>
              <a:gd name="connsiteX316-8677" fmla="*/ 2434920 w 9127247"/>
              <a:gd name="connsiteY316-8678" fmla="*/ 1810963 h 5587836"/>
              <a:gd name="connsiteX317-8679" fmla="*/ 2553807 w 9127247"/>
              <a:gd name="connsiteY317-8680" fmla="*/ 1889767 h 5587836"/>
              <a:gd name="connsiteX318-8681" fmla="*/ 2563946 w 9127247"/>
              <a:gd name="connsiteY318-8682" fmla="*/ 1939985 h 5587836"/>
              <a:gd name="connsiteX319-8683" fmla="*/ 9557 w 9127247"/>
              <a:gd name="connsiteY319-8684" fmla="*/ 2368051 h 5587836"/>
              <a:gd name="connsiteX320-8685" fmla="*/ 9558 w 9127247"/>
              <a:gd name="connsiteY320-8686" fmla="*/ 1669526 h 5587836"/>
              <a:gd name="connsiteX321-8687" fmla="*/ 138585 w 9127247"/>
              <a:gd name="connsiteY321-8688" fmla="*/ 1798553 h 5587836"/>
              <a:gd name="connsiteX322-8689" fmla="*/ 138584 w 9127247"/>
              <a:gd name="connsiteY322-8690" fmla="*/ 1798554 h 5587836"/>
              <a:gd name="connsiteX323-8691" fmla="*/ 267611 w 9127247"/>
              <a:gd name="connsiteY323-8692" fmla="*/ 1669527 h 5587836"/>
              <a:gd name="connsiteX324-8693" fmla="*/ 267611 w 9127247"/>
              <a:gd name="connsiteY324-8694" fmla="*/ 1580609 h 5587836"/>
              <a:gd name="connsiteX325-8695" fmla="*/ 271209 w 9127247"/>
              <a:gd name="connsiteY325-8696" fmla="*/ 1562790 h 5587836"/>
              <a:gd name="connsiteX326-8697" fmla="*/ 390096 w 9127247"/>
              <a:gd name="connsiteY326-8698" fmla="*/ 1483986 h 5587836"/>
              <a:gd name="connsiteX327-8699" fmla="*/ 508984 w 9127247"/>
              <a:gd name="connsiteY327-8700" fmla="*/ 1562790 h 5587836"/>
              <a:gd name="connsiteX328-8701" fmla="*/ 519122 w 9127247"/>
              <a:gd name="connsiteY328-8702" fmla="*/ 1613009 h 5587836"/>
              <a:gd name="connsiteX329-8703" fmla="*/ 519123 w 9127247"/>
              <a:gd name="connsiteY329-8704" fmla="*/ 2207029 h 5587836"/>
              <a:gd name="connsiteX330-8705" fmla="*/ 648150 w 9127247"/>
              <a:gd name="connsiteY330-8706" fmla="*/ 2336056 h 5587836"/>
              <a:gd name="connsiteX331-8707" fmla="*/ 648149 w 9127247"/>
              <a:gd name="connsiteY331-8708" fmla="*/ 2336057 h 5587836"/>
              <a:gd name="connsiteX332-8709" fmla="*/ 777176 w 9127247"/>
              <a:gd name="connsiteY332-8710" fmla="*/ 2207030 h 5587836"/>
              <a:gd name="connsiteX333-8711" fmla="*/ 777176 w 9127247"/>
              <a:gd name="connsiteY333-8712" fmla="*/ 2121691 h 5587836"/>
              <a:gd name="connsiteX334-8713" fmla="*/ 786940 w 9127247"/>
              <a:gd name="connsiteY334-8714" fmla="*/ 2073330 h 5587836"/>
              <a:gd name="connsiteX335-8715" fmla="*/ 905827 w 9127247"/>
              <a:gd name="connsiteY335-8716" fmla="*/ 1994526 h 5587836"/>
              <a:gd name="connsiteX336-8717" fmla="*/ 1024715 w 9127247"/>
              <a:gd name="connsiteY336-8718" fmla="*/ 2073330 h 5587836"/>
              <a:gd name="connsiteX337-8719" fmla="*/ 1034853 w 9127247"/>
              <a:gd name="connsiteY337-8720" fmla="*/ 2123549 h 5587836"/>
              <a:gd name="connsiteX338-8721" fmla="*/ 1034854 w 9127247"/>
              <a:gd name="connsiteY338-8722" fmla="*/ 2107026 h 5587836"/>
              <a:gd name="connsiteX339-8723" fmla="*/ 1163882 w 9127247"/>
              <a:gd name="connsiteY339-8724" fmla="*/ 2236053 h 5587836"/>
              <a:gd name="connsiteX340-8725" fmla="*/ 1163882 w 9127247"/>
              <a:gd name="connsiteY340-8726" fmla="*/ 2236054 h 5587836"/>
              <a:gd name="connsiteX341-8727" fmla="*/ 1292908 w 9127247"/>
              <a:gd name="connsiteY341-8728" fmla="*/ 2107027 h 5587836"/>
              <a:gd name="connsiteX342-8729" fmla="*/ 1292908 w 9127247"/>
              <a:gd name="connsiteY342-8730" fmla="*/ 1846330 h 5587836"/>
              <a:gd name="connsiteX343-8731" fmla="*/ 1293622 w 9127247"/>
              <a:gd name="connsiteY343-8732" fmla="*/ 1842797 h 5587836"/>
              <a:gd name="connsiteX344-8733" fmla="*/ 1412510 w 9127247"/>
              <a:gd name="connsiteY344-8734" fmla="*/ 1763993 h 5587836"/>
              <a:gd name="connsiteX345-8735" fmla="*/ 1531396 w 9127247"/>
              <a:gd name="connsiteY345-8736" fmla="*/ 1842797 h 5587836"/>
              <a:gd name="connsiteX346-8737" fmla="*/ 1532109 w 9127247"/>
              <a:gd name="connsiteY346-8738" fmla="*/ 1846328 h 5587836"/>
              <a:gd name="connsiteX347-8739" fmla="*/ 1532109 w 9127247"/>
              <a:gd name="connsiteY347-8740" fmla="*/ 2019218 h 5587836"/>
              <a:gd name="connsiteX348-8741" fmla="*/ 1661135 w 9127247"/>
              <a:gd name="connsiteY348-8742" fmla="*/ 2148245 h 5587836"/>
              <a:gd name="connsiteX349-8743" fmla="*/ 1661134 w 9127247"/>
              <a:gd name="connsiteY349-8744" fmla="*/ 2148246 h 5587836"/>
              <a:gd name="connsiteX350-8745" fmla="*/ 1790161 w 9127247"/>
              <a:gd name="connsiteY350-8746" fmla="*/ 2019219 h 5587836"/>
              <a:gd name="connsiteX351-8747" fmla="*/ 1790161 w 9127247"/>
              <a:gd name="connsiteY351-8748" fmla="*/ 1688417 h 5587836"/>
              <a:gd name="connsiteX352-8749" fmla="*/ 1799925 w 9127247"/>
              <a:gd name="connsiteY352-8750" fmla="*/ 1640057 h 5587836"/>
              <a:gd name="connsiteX353-8751" fmla="*/ 1918812 w 9127247"/>
              <a:gd name="connsiteY353-8752" fmla="*/ 1561253 h 5587836"/>
              <a:gd name="connsiteX354-8753" fmla="*/ 2037700 w 9127247"/>
              <a:gd name="connsiteY354-8754" fmla="*/ 1640057 h 5587836"/>
              <a:gd name="connsiteX355-8755" fmla="*/ 2047838 w 9127247"/>
              <a:gd name="connsiteY355-8756" fmla="*/ 1690276 h 5587836"/>
              <a:gd name="connsiteX356-8757" fmla="*/ 2047839 w 9127247"/>
              <a:gd name="connsiteY356-8758" fmla="*/ 2368051 h 5587836"/>
              <a:gd name="connsiteX357-8759" fmla="*/ 2047838 w 9127247"/>
              <a:gd name="connsiteY357-8760" fmla="*/ 4411624 h 5587836"/>
              <a:gd name="connsiteX358-8761" fmla="*/ 2037700 w 9127247"/>
              <a:gd name="connsiteY358-8762" fmla="*/ 4361405 h 5587836"/>
              <a:gd name="connsiteX359-8763" fmla="*/ 1918812 w 9127247"/>
              <a:gd name="connsiteY359-8764" fmla="*/ 4282601 h 5587836"/>
              <a:gd name="connsiteX360-8765" fmla="*/ 1799925 w 9127247"/>
              <a:gd name="connsiteY360-8766" fmla="*/ 4361405 h 5587836"/>
              <a:gd name="connsiteX361-8767" fmla="*/ 1790161 w 9127247"/>
              <a:gd name="connsiteY361-8768" fmla="*/ 4409765 h 5587836"/>
              <a:gd name="connsiteX362-8769" fmla="*/ 1790161 w 9127247"/>
              <a:gd name="connsiteY362-8770" fmla="*/ 4740567 h 5587836"/>
              <a:gd name="connsiteX363-8771" fmla="*/ 1661134 w 9127247"/>
              <a:gd name="connsiteY363-8772" fmla="*/ 4869594 h 5587836"/>
              <a:gd name="connsiteX364-8773" fmla="*/ 1661135 w 9127247"/>
              <a:gd name="connsiteY364-8774" fmla="*/ 4869593 h 5587836"/>
              <a:gd name="connsiteX365-8775" fmla="*/ 1532109 w 9127247"/>
              <a:gd name="connsiteY365-8776" fmla="*/ 4740566 h 5587836"/>
              <a:gd name="connsiteX366-8777" fmla="*/ 1532109 w 9127247"/>
              <a:gd name="connsiteY366-8778" fmla="*/ 4567676 h 5587836"/>
              <a:gd name="connsiteX367-8779" fmla="*/ 1531396 w 9127247"/>
              <a:gd name="connsiteY367-8780" fmla="*/ 4564145 h 5587836"/>
              <a:gd name="connsiteX368-8781" fmla="*/ 1412510 w 9127247"/>
              <a:gd name="connsiteY368-8782" fmla="*/ 4485341 h 5587836"/>
              <a:gd name="connsiteX369-8783" fmla="*/ 1293622 w 9127247"/>
              <a:gd name="connsiteY369-8784" fmla="*/ 4564145 h 5587836"/>
              <a:gd name="connsiteX370-8785" fmla="*/ 1292908 w 9127247"/>
              <a:gd name="connsiteY370-8786" fmla="*/ 4567678 h 5587836"/>
              <a:gd name="connsiteX371-8787" fmla="*/ 1292908 w 9127247"/>
              <a:gd name="connsiteY371-8788" fmla="*/ 4828375 h 5587836"/>
              <a:gd name="connsiteX372-8789" fmla="*/ 1163882 w 9127247"/>
              <a:gd name="connsiteY372-8790" fmla="*/ 4957402 h 5587836"/>
              <a:gd name="connsiteX373-8791" fmla="*/ 1163882 w 9127247"/>
              <a:gd name="connsiteY373-8792" fmla="*/ 4957401 h 5587836"/>
              <a:gd name="connsiteX374-8793" fmla="*/ 1034854 w 9127247"/>
              <a:gd name="connsiteY374-8794" fmla="*/ 4828374 h 5587836"/>
              <a:gd name="connsiteX375-8795" fmla="*/ 1034854 w 9127247"/>
              <a:gd name="connsiteY375-8796" fmla="*/ 2368051 h 5587836"/>
              <a:gd name="connsiteX376-8797" fmla="*/ 1034853 w 9127247"/>
              <a:gd name="connsiteY376-8798" fmla="*/ 4844897 h 5587836"/>
              <a:gd name="connsiteX377-8799" fmla="*/ 1024715 w 9127247"/>
              <a:gd name="connsiteY377-8800" fmla="*/ 4794678 h 5587836"/>
              <a:gd name="connsiteX378-8801" fmla="*/ 905827 w 9127247"/>
              <a:gd name="connsiteY378-8802" fmla="*/ 4715874 h 5587836"/>
              <a:gd name="connsiteX379-8803" fmla="*/ 786940 w 9127247"/>
              <a:gd name="connsiteY379-8804" fmla="*/ 4794678 h 5587836"/>
              <a:gd name="connsiteX380-8805" fmla="*/ 777176 w 9127247"/>
              <a:gd name="connsiteY380-8806" fmla="*/ 4843039 h 5587836"/>
              <a:gd name="connsiteX381-8807" fmla="*/ 777176 w 9127247"/>
              <a:gd name="connsiteY381-8808" fmla="*/ 4928378 h 5587836"/>
              <a:gd name="connsiteX382-8809" fmla="*/ 648149 w 9127247"/>
              <a:gd name="connsiteY382-8810" fmla="*/ 5057405 h 5587836"/>
              <a:gd name="connsiteX383-8811" fmla="*/ 648150 w 9127247"/>
              <a:gd name="connsiteY383-8812" fmla="*/ 5057404 h 5587836"/>
              <a:gd name="connsiteX384-8813" fmla="*/ 519123 w 9127247"/>
              <a:gd name="connsiteY384-8814" fmla="*/ 4928377 h 5587836"/>
              <a:gd name="connsiteX385-8815" fmla="*/ 519123 w 9127247"/>
              <a:gd name="connsiteY385-8816" fmla="*/ 2368051 h 5587836"/>
              <a:gd name="connsiteX386-8817" fmla="*/ 519122 w 9127247"/>
              <a:gd name="connsiteY386-8818" fmla="*/ 4334357 h 5587836"/>
              <a:gd name="connsiteX387-8819" fmla="*/ 508984 w 9127247"/>
              <a:gd name="connsiteY387-8820" fmla="*/ 4284138 h 5587836"/>
              <a:gd name="connsiteX388-8821" fmla="*/ 390096 w 9127247"/>
              <a:gd name="connsiteY388-8822" fmla="*/ 4205334 h 5587836"/>
              <a:gd name="connsiteX389-8823" fmla="*/ 271209 w 9127247"/>
              <a:gd name="connsiteY389-8824" fmla="*/ 4284138 h 5587836"/>
              <a:gd name="connsiteX390-8825" fmla="*/ 267611 w 9127247"/>
              <a:gd name="connsiteY390-8826" fmla="*/ 4301957 h 5587836"/>
              <a:gd name="connsiteX391-8827" fmla="*/ 267611 w 9127247"/>
              <a:gd name="connsiteY391-8828" fmla="*/ 4390875 h 5587836"/>
              <a:gd name="connsiteX392-8829" fmla="*/ 138584 w 9127247"/>
              <a:gd name="connsiteY392-8830" fmla="*/ 4519902 h 5587836"/>
              <a:gd name="connsiteX393-8831" fmla="*/ 138585 w 9127247"/>
              <a:gd name="connsiteY393-8832" fmla="*/ 4519901 h 5587836"/>
              <a:gd name="connsiteX394-8833" fmla="*/ 9558 w 9127247"/>
              <a:gd name="connsiteY394-8834" fmla="*/ 4390874 h 5587836"/>
              <a:gd name="connsiteX395-8835" fmla="*/ 9558 w 9127247"/>
              <a:gd name="connsiteY395-8836" fmla="*/ 2368051 h 5587836"/>
              <a:gd name="connsiteX396-8837" fmla="*/ 9557 w 9127247"/>
              <a:gd name="connsiteY396-8838" fmla="*/ 2368051 h 55878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 ang="0">
                <a:pos x="connsiteX252-505" y="connsiteY252-506"/>
              </a:cxn>
              <a:cxn ang="0">
                <a:pos x="connsiteX253-507" y="connsiteY253-508"/>
              </a:cxn>
              <a:cxn ang="0">
                <a:pos x="connsiteX254-509" y="connsiteY254-510"/>
              </a:cxn>
              <a:cxn ang="0">
                <a:pos x="connsiteX255-511" y="connsiteY255-512"/>
              </a:cxn>
              <a:cxn ang="0">
                <a:pos x="connsiteX256-513" y="connsiteY256-514"/>
              </a:cxn>
              <a:cxn ang="0">
                <a:pos x="connsiteX257-515" y="connsiteY257-516"/>
              </a:cxn>
              <a:cxn ang="0">
                <a:pos x="connsiteX258-517" y="connsiteY258-518"/>
              </a:cxn>
              <a:cxn ang="0">
                <a:pos x="connsiteX259-519" y="connsiteY259-520"/>
              </a:cxn>
              <a:cxn ang="0">
                <a:pos x="connsiteX260-521" y="connsiteY260-522"/>
              </a:cxn>
              <a:cxn ang="0">
                <a:pos x="connsiteX261-523" y="connsiteY261-524"/>
              </a:cxn>
              <a:cxn ang="0">
                <a:pos x="connsiteX262-525" y="connsiteY262-526"/>
              </a:cxn>
              <a:cxn ang="0">
                <a:pos x="connsiteX263-527" y="connsiteY263-528"/>
              </a:cxn>
              <a:cxn ang="0">
                <a:pos x="connsiteX264-529" y="connsiteY264-530"/>
              </a:cxn>
              <a:cxn ang="0">
                <a:pos x="connsiteX265-531" y="connsiteY265-532"/>
              </a:cxn>
              <a:cxn ang="0">
                <a:pos x="connsiteX266-533" y="connsiteY266-534"/>
              </a:cxn>
              <a:cxn ang="0">
                <a:pos x="connsiteX267-535" y="connsiteY267-536"/>
              </a:cxn>
              <a:cxn ang="0">
                <a:pos x="connsiteX268-537" y="connsiteY268-538"/>
              </a:cxn>
              <a:cxn ang="0">
                <a:pos x="connsiteX269-539" y="connsiteY269-540"/>
              </a:cxn>
              <a:cxn ang="0">
                <a:pos x="connsiteX270-541" y="connsiteY270-542"/>
              </a:cxn>
              <a:cxn ang="0">
                <a:pos x="connsiteX271-543" y="connsiteY271-544"/>
              </a:cxn>
              <a:cxn ang="0">
                <a:pos x="connsiteX272-545" y="connsiteY272-546"/>
              </a:cxn>
              <a:cxn ang="0">
                <a:pos x="connsiteX273-547" y="connsiteY273-548"/>
              </a:cxn>
              <a:cxn ang="0">
                <a:pos x="connsiteX274-549" y="connsiteY274-550"/>
              </a:cxn>
              <a:cxn ang="0">
                <a:pos x="connsiteX275-551" y="connsiteY275-552"/>
              </a:cxn>
              <a:cxn ang="0">
                <a:pos x="connsiteX276-553" y="connsiteY276-554"/>
              </a:cxn>
              <a:cxn ang="0">
                <a:pos x="connsiteX277-555" y="connsiteY277-556"/>
              </a:cxn>
              <a:cxn ang="0">
                <a:pos x="connsiteX278-557" y="connsiteY278-558"/>
              </a:cxn>
              <a:cxn ang="0">
                <a:pos x="connsiteX279-559" y="connsiteY279-560"/>
              </a:cxn>
              <a:cxn ang="0">
                <a:pos x="connsiteX280-561" y="connsiteY280-562"/>
              </a:cxn>
              <a:cxn ang="0">
                <a:pos x="connsiteX281-563" y="connsiteY281-564"/>
              </a:cxn>
              <a:cxn ang="0">
                <a:pos x="connsiteX282-565" y="connsiteY282-566"/>
              </a:cxn>
              <a:cxn ang="0">
                <a:pos x="connsiteX283-567" y="connsiteY283-568"/>
              </a:cxn>
              <a:cxn ang="0">
                <a:pos x="connsiteX284-569" y="connsiteY284-570"/>
              </a:cxn>
              <a:cxn ang="0">
                <a:pos x="connsiteX285-571" y="connsiteY285-572"/>
              </a:cxn>
              <a:cxn ang="0">
                <a:pos x="connsiteX286-573" y="connsiteY286-574"/>
              </a:cxn>
              <a:cxn ang="0">
                <a:pos x="connsiteX287-575" y="connsiteY287-576"/>
              </a:cxn>
              <a:cxn ang="0">
                <a:pos x="connsiteX288-577" y="connsiteY288-578"/>
              </a:cxn>
              <a:cxn ang="0">
                <a:pos x="connsiteX289-579" y="connsiteY289-580"/>
              </a:cxn>
              <a:cxn ang="0">
                <a:pos x="connsiteX290-581" y="connsiteY290-582"/>
              </a:cxn>
              <a:cxn ang="0">
                <a:pos x="connsiteX291-583" y="connsiteY291-584"/>
              </a:cxn>
              <a:cxn ang="0">
                <a:pos x="connsiteX292-585" y="connsiteY292-586"/>
              </a:cxn>
              <a:cxn ang="0">
                <a:pos x="connsiteX293-587" y="connsiteY293-588"/>
              </a:cxn>
              <a:cxn ang="0">
                <a:pos x="connsiteX294-589" y="connsiteY294-590"/>
              </a:cxn>
              <a:cxn ang="0">
                <a:pos x="connsiteX295-591" y="connsiteY295-592"/>
              </a:cxn>
              <a:cxn ang="0">
                <a:pos x="connsiteX296-593" y="connsiteY296-594"/>
              </a:cxn>
              <a:cxn ang="0">
                <a:pos x="connsiteX297-595" y="connsiteY297-596"/>
              </a:cxn>
              <a:cxn ang="0">
                <a:pos x="connsiteX298-597" y="connsiteY298-598"/>
              </a:cxn>
              <a:cxn ang="0">
                <a:pos x="connsiteX299-599" y="connsiteY299-600"/>
              </a:cxn>
              <a:cxn ang="0">
                <a:pos x="connsiteX300-601" y="connsiteY300-602"/>
              </a:cxn>
              <a:cxn ang="0">
                <a:pos x="connsiteX301-603" y="connsiteY301-604"/>
              </a:cxn>
              <a:cxn ang="0">
                <a:pos x="connsiteX302-605" y="connsiteY302-606"/>
              </a:cxn>
              <a:cxn ang="0">
                <a:pos x="connsiteX303-607" y="connsiteY303-608"/>
              </a:cxn>
              <a:cxn ang="0">
                <a:pos x="connsiteX304-609" y="connsiteY304-610"/>
              </a:cxn>
              <a:cxn ang="0">
                <a:pos x="connsiteX305-611" y="connsiteY305-612"/>
              </a:cxn>
              <a:cxn ang="0">
                <a:pos x="connsiteX306-613" y="connsiteY306-614"/>
              </a:cxn>
              <a:cxn ang="0">
                <a:pos x="connsiteX307-615" y="connsiteY307-616"/>
              </a:cxn>
              <a:cxn ang="0">
                <a:pos x="connsiteX308-617" y="connsiteY308-618"/>
              </a:cxn>
              <a:cxn ang="0">
                <a:pos x="connsiteX309-619" y="connsiteY309-620"/>
              </a:cxn>
              <a:cxn ang="0">
                <a:pos x="connsiteX310-621" y="connsiteY310-622"/>
              </a:cxn>
              <a:cxn ang="0">
                <a:pos x="connsiteX311-623" y="connsiteY311-624"/>
              </a:cxn>
              <a:cxn ang="0">
                <a:pos x="connsiteX312-625" y="connsiteY312-626"/>
              </a:cxn>
              <a:cxn ang="0">
                <a:pos x="connsiteX313-627" y="connsiteY313-628"/>
              </a:cxn>
              <a:cxn ang="0">
                <a:pos x="connsiteX314-629" y="connsiteY314-630"/>
              </a:cxn>
              <a:cxn ang="0">
                <a:pos x="connsiteX315-631" y="connsiteY315-632"/>
              </a:cxn>
              <a:cxn ang="0">
                <a:pos x="connsiteX316-633" y="connsiteY316-634"/>
              </a:cxn>
              <a:cxn ang="0">
                <a:pos x="connsiteX317-635" y="connsiteY317-636"/>
              </a:cxn>
              <a:cxn ang="0">
                <a:pos x="connsiteX318-637" y="connsiteY318-638"/>
              </a:cxn>
              <a:cxn ang="0">
                <a:pos x="connsiteX319-639" y="connsiteY319-640"/>
              </a:cxn>
              <a:cxn ang="0">
                <a:pos x="connsiteX320-641" y="connsiteY320-642"/>
              </a:cxn>
              <a:cxn ang="0">
                <a:pos x="connsiteX321-643" y="connsiteY321-644"/>
              </a:cxn>
              <a:cxn ang="0">
                <a:pos x="connsiteX322-645" y="connsiteY322-646"/>
              </a:cxn>
              <a:cxn ang="0">
                <a:pos x="connsiteX323-647" y="connsiteY323-648"/>
              </a:cxn>
              <a:cxn ang="0">
                <a:pos x="connsiteX324-649" y="connsiteY324-650"/>
              </a:cxn>
              <a:cxn ang="0">
                <a:pos x="connsiteX325-651" y="connsiteY325-652"/>
              </a:cxn>
              <a:cxn ang="0">
                <a:pos x="connsiteX326-653" y="connsiteY326-654"/>
              </a:cxn>
              <a:cxn ang="0">
                <a:pos x="connsiteX327-655" y="connsiteY327-656"/>
              </a:cxn>
              <a:cxn ang="0">
                <a:pos x="connsiteX328-657" y="connsiteY328-658"/>
              </a:cxn>
              <a:cxn ang="0">
                <a:pos x="connsiteX329-659" y="connsiteY329-660"/>
              </a:cxn>
              <a:cxn ang="0">
                <a:pos x="connsiteX330-661" y="connsiteY330-662"/>
              </a:cxn>
              <a:cxn ang="0">
                <a:pos x="connsiteX331-663" y="connsiteY331-664"/>
              </a:cxn>
              <a:cxn ang="0">
                <a:pos x="connsiteX332-665" y="connsiteY332-666"/>
              </a:cxn>
              <a:cxn ang="0">
                <a:pos x="connsiteX333-667" y="connsiteY333-668"/>
              </a:cxn>
              <a:cxn ang="0">
                <a:pos x="connsiteX334-669" y="connsiteY334-670"/>
              </a:cxn>
              <a:cxn ang="0">
                <a:pos x="connsiteX335-671" y="connsiteY335-672"/>
              </a:cxn>
              <a:cxn ang="0">
                <a:pos x="connsiteX336-673" y="connsiteY336-674"/>
              </a:cxn>
              <a:cxn ang="0">
                <a:pos x="connsiteX337-675" y="connsiteY337-676"/>
              </a:cxn>
              <a:cxn ang="0">
                <a:pos x="connsiteX338-677" y="connsiteY338-678"/>
              </a:cxn>
              <a:cxn ang="0">
                <a:pos x="connsiteX339-679" y="connsiteY339-680"/>
              </a:cxn>
              <a:cxn ang="0">
                <a:pos x="connsiteX340-681" y="connsiteY340-682"/>
              </a:cxn>
              <a:cxn ang="0">
                <a:pos x="connsiteX341-683" y="connsiteY341-684"/>
              </a:cxn>
              <a:cxn ang="0">
                <a:pos x="connsiteX342-685" y="connsiteY342-686"/>
              </a:cxn>
              <a:cxn ang="0">
                <a:pos x="connsiteX343-687" y="connsiteY343-688"/>
              </a:cxn>
              <a:cxn ang="0">
                <a:pos x="connsiteX344-689" y="connsiteY344-690"/>
              </a:cxn>
              <a:cxn ang="0">
                <a:pos x="connsiteX345-691" y="connsiteY345-692"/>
              </a:cxn>
              <a:cxn ang="0">
                <a:pos x="connsiteX346-693" y="connsiteY346-694"/>
              </a:cxn>
              <a:cxn ang="0">
                <a:pos x="connsiteX347-695" y="connsiteY347-696"/>
              </a:cxn>
              <a:cxn ang="0">
                <a:pos x="connsiteX348-697" y="connsiteY348-698"/>
              </a:cxn>
              <a:cxn ang="0">
                <a:pos x="connsiteX349-699" y="connsiteY349-700"/>
              </a:cxn>
              <a:cxn ang="0">
                <a:pos x="connsiteX350-701" y="connsiteY350-702"/>
              </a:cxn>
              <a:cxn ang="0">
                <a:pos x="connsiteX351-703" y="connsiteY351-704"/>
              </a:cxn>
              <a:cxn ang="0">
                <a:pos x="connsiteX352-705" y="connsiteY352-706"/>
              </a:cxn>
              <a:cxn ang="0">
                <a:pos x="connsiteX353-707" y="connsiteY353-708"/>
              </a:cxn>
              <a:cxn ang="0">
                <a:pos x="connsiteX354-709" y="connsiteY354-710"/>
              </a:cxn>
              <a:cxn ang="0">
                <a:pos x="connsiteX355-711" y="connsiteY355-712"/>
              </a:cxn>
              <a:cxn ang="0">
                <a:pos x="connsiteX356-713" y="connsiteY356-714"/>
              </a:cxn>
              <a:cxn ang="0">
                <a:pos x="connsiteX357-715" y="connsiteY357-716"/>
              </a:cxn>
              <a:cxn ang="0">
                <a:pos x="connsiteX358-717" y="connsiteY358-718"/>
              </a:cxn>
              <a:cxn ang="0">
                <a:pos x="connsiteX359-719" y="connsiteY359-720"/>
              </a:cxn>
              <a:cxn ang="0">
                <a:pos x="connsiteX360-721" y="connsiteY360-722"/>
              </a:cxn>
              <a:cxn ang="0">
                <a:pos x="connsiteX361-723" y="connsiteY361-724"/>
              </a:cxn>
              <a:cxn ang="0">
                <a:pos x="connsiteX362-725" y="connsiteY362-726"/>
              </a:cxn>
              <a:cxn ang="0">
                <a:pos x="connsiteX363-727" y="connsiteY363-728"/>
              </a:cxn>
              <a:cxn ang="0">
                <a:pos x="connsiteX364-729" y="connsiteY364-730"/>
              </a:cxn>
              <a:cxn ang="0">
                <a:pos x="connsiteX365-731" y="connsiteY365-732"/>
              </a:cxn>
              <a:cxn ang="0">
                <a:pos x="connsiteX366-733" y="connsiteY366-734"/>
              </a:cxn>
              <a:cxn ang="0">
                <a:pos x="connsiteX367-735" y="connsiteY367-736"/>
              </a:cxn>
              <a:cxn ang="0">
                <a:pos x="connsiteX368-737" y="connsiteY368-738"/>
              </a:cxn>
              <a:cxn ang="0">
                <a:pos x="connsiteX369-739" y="connsiteY369-740"/>
              </a:cxn>
              <a:cxn ang="0">
                <a:pos x="connsiteX370-741" y="connsiteY370-742"/>
              </a:cxn>
              <a:cxn ang="0">
                <a:pos x="connsiteX371-743" y="connsiteY371-744"/>
              </a:cxn>
              <a:cxn ang="0">
                <a:pos x="connsiteX372-745" y="connsiteY372-746"/>
              </a:cxn>
              <a:cxn ang="0">
                <a:pos x="connsiteX373-747" y="connsiteY373-748"/>
              </a:cxn>
              <a:cxn ang="0">
                <a:pos x="connsiteX374-749" y="connsiteY374-750"/>
              </a:cxn>
              <a:cxn ang="0">
                <a:pos x="connsiteX375-751" y="connsiteY375-752"/>
              </a:cxn>
              <a:cxn ang="0">
                <a:pos x="connsiteX376-753" y="connsiteY376-754"/>
              </a:cxn>
              <a:cxn ang="0">
                <a:pos x="connsiteX377-755" y="connsiteY377-756"/>
              </a:cxn>
              <a:cxn ang="0">
                <a:pos x="connsiteX378-757" y="connsiteY378-758"/>
              </a:cxn>
              <a:cxn ang="0">
                <a:pos x="connsiteX379-759" y="connsiteY379-760"/>
              </a:cxn>
              <a:cxn ang="0">
                <a:pos x="connsiteX380-761" y="connsiteY380-762"/>
              </a:cxn>
              <a:cxn ang="0">
                <a:pos x="connsiteX381-763" y="connsiteY381-764"/>
              </a:cxn>
              <a:cxn ang="0">
                <a:pos x="connsiteX382-765" y="connsiteY382-766"/>
              </a:cxn>
              <a:cxn ang="0">
                <a:pos x="connsiteX383-767" y="connsiteY383-768"/>
              </a:cxn>
              <a:cxn ang="0">
                <a:pos x="connsiteX384-769" y="connsiteY384-770"/>
              </a:cxn>
              <a:cxn ang="0">
                <a:pos x="connsiteX385-771" y="connsiteY385-772"/>
              </a:cxn>
              <a:cxn ang="0">
                <a:pos x="connsiteX386-773" y="connsiteY386-774"/>
              </a:cxn>
              <a:cxn ang="0">
                <a:pos x="connsiteX387-775" y="connsiteY387-776"/>
              </a:cxn>
              <a:cxn ang="0">
                <a:pos x="connsiteX388-777" y="connsiteY388-778"/>
              </a:cxn>
              <a:cxn ang="0">
                <a:pos x="connsiteX389-779" y="connsiteY389-780"/>
              </a:cxn>
              <a:cxn ang="0">
                <a:pos x="connsiteX390-781" y="connsiteY390-782"/>
              </a:cxn>
              <a:cxn ang="0">
                <a:pos x="connsiteX391-783" y="connsiteY391-784"/>
              </a:cxn>
              <a:cxn ang="0">
                <a:pos x="connsiteX392-785" y="connsiteY392-786"/>
              </a:cxn>
              <a:cxn ang="0">
                <a:pos x="connsiteX393-787" y="connsiteY393-788"/>
              </a:cxn>
              <a:cxn ang="0">
                <a:pos x="connsiteX394-789" y="connsiteY394-790"/>
              </a:cxn>
              <a:cxn ang="0">
                <a:pos x="connsiteX395-791" y="connsiteY395-792"/>
              </a:cxn>
              <a:cxn ang="0">
                <a:pos x="connsiteX396-793" y="connsiteY396-794"/>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1" fmla="*/ 3416214 w 9117690"/>
              <a:gd name="connsiteY0-2" fmla="*/ 3589692 h 4971224"/>
              <a:gd name="connsiteX1-3" fmla="*/ 3418663 w 9117690"/>
              <a:gd name="connsiteY1-4" fmla="*/ 3590526 h 4971224"/>
              <a:gd name="connsiteX2-5" fmla="*/ 3419057 w 9117690"/>
              <a:gd name="connsiteY2-6" fmla="*/ 3590560 h 4971224"/>
              <a:gd name="connsiteX3-7" fmla="*/ 3416214 w 9117690"/>
              <a:gd name="connsiteY3-8" fmla="*/ 3589692 h 4971224"/>
              <a:gd name="connsiteX4-9" fmla="*/ 0 w 9117690"/>
              <a:gd name="connsiteY4-10" fmla="*/ 0 h 4971224"/>
              <a:gd name="connsiteX5-11" fmla="*/ 9117690 w 9117690"/>
              <a:gd name="connsiteY5-12" fmla="*/ 0 h 4971224"/>
              <a:gd name="connsiteX6-13" fmla="*/ 9117689 w 9117690"/>
              <a:gd name="connsiteY6-14" fmla="*/ 2104736 h 4971224"/>
              <a:gd name="connsiteX7-15" fmla="*/ 9038886 w 9117690"/>
              <a:gd name="connsiteY7-16" fmla="*/ 2223622 h 4971224"/>
              <a:gd name="connsiteX8-17" fmla="*/ 8990816 w 9117690"/>
              <a:gd name="connsiteY8-18" fmla="*/ 2233326 h 4971224"/>
              <a:gd name="connsiteX9-19" fmla="*/ 8990816 w 9117690"/>
              <a:gd name="connsiteY9-20" fmla="*/ 2234064 h 4971224"/>
              <a:gd name="connsiteX10-21" fmla="*/ 8967336 w 9117690"/>
              <a:gd name="connsiteY10-22" fmla="*/ 2236431 h 4971224"/>
              <a:gd name="connsiteX11-23" fmla="*/ 8890272 w 9117690"/>
              <a:gd name="connsiteY11-24" fmla="*/ 2282875 h 4971224"/>
              <a:gd name="connsiteX12-25" fmla="*/ 8869107 w 9117690"/>
              <a:gd name="connsiteY12-26" fmla="*/ 2319766 h 4971224"/>
              <a:gd name="connsiteX13-27" fmla="*/ 8869107 w 9117690"/>
              <a:gd name="connsiteY13-28" fmla="*/ 2383080 h 4971224"/>
              <a:gd name="connsiteX14-29" fmla="*/ 8790304 w 9117690"/>
              <a:gd name="connsiteY14-30" fmla="*/ 2501968 h 4971224"/>
              <a:gd name="connsiteX15-31" fmla="*/ 8742234 w 9117690"/>
              <a:gd name="connsiteY15-32" fmla="*/ 2511672 h 4971224"/>
              <a:gd name="connsiteX16-33" fmla="*/ 8742234 w 9117690"/>
              <a:gd name="connsiteY16-34" fmla="*/ 2512410 h 4971224"/>
              <a:gd name="connsiteX17-35" fmla="*/ 8718754 w 9117690"/>
              <a:gd name="connsiteY17-36" fmla="*/ 2514777 h 4971224"/>
              <a:gd name="connsiteX18-37" fmla="*/ 8619025 w 9117690"/>
              <a:gd name="connsiteY18-38" fmla="*/ 2600726 h 4971224"/>
              <a:gd name="connsiteX19-39" fmla="*/ 8619005 w 9117690"/>
              <a:gd name="connsiteY19-40" fmla="*/ 2600839 h 4971224"/>
              <a:gd name="connsiteX20-41" fmla="*/ 8619005 w 9117690"/>
              <a:gd name="connsiteY20-42" fmla="*/ 3160632 h 4971224"/>
              <a:gd name="connsiteX21-43" fmla="*/ 8540202 w 9117690"/>
              <a:gd name="connsiteY21-44" fmla="*/ 3279520 h 4971224"/>
              <a:gd name="connsiteX22-45" fmla="*/ 8492132 w 9117690"/>
              <a:gd name="connsiteY22-46" fmla="*/ 3289224 h 4971224"/>
              <a:gd name="connsiteX23-47" fmla="*/ 8492132 w 9117690"/>
              <a:gd name="connsiteY23-48" fmla="*/ 3289962 h 4971224"/>
              <a:gd name="connsiteX24-49" fmla="*/ 8468652 w 9117690"/>
              <a:gd name="connsiteY24-50" fmla="*/ 3292329 h 4971224"/>
              <a:gd name="connsiteX25-51" fmla="*/ 8368923 w 9117690"/>
              <a:gd name="connsiteY25-52" fmla="*/ 3378278 h 4971224"/>
              <a:gd name="connsiteX26-53" fmla="*/ 8368672 w 9117690"/>
              <a:gd name="connsiteY26-54" fmla="*/ 3379701 h 4971224"/>
              <a:gd name="connsiteX27-55" fmla="*/ 8368672 w 9117690"/>
              <a:gd name="connsiteY27-56" fmla="*/ 3648026 h 4971224"/>
              <a:gd name="connsiteX28-57" fmla="*/ 8239645 w 9117690"/>
              <a:gd name="connsiteY28-58" fmla="*/ 3777053 h 4971224"/>
              <a:gd name="connsiteX29-59" fmla="*/ 8239646 w 9117690"/>
              <a:gd name="connsiteY29-60" fmla="*/ 3777052 h 4971224"/>
              <a:gd name="connsiteX30-61" fmla="*/ 8110619 w 9117690"/>
              <a:gd name="connsiteY30-62" fmla="*/ 3648025 h 4971224"/>
              <a:gd name="connsiteX31-63" fmla="*/ 8110619 w 9117690"/>
              <a:gd name="connsiteY31-64" fmla="*/ 3368005 h 4971224"/>
              <a:gd name="connsiteX32-65" fmla="*/ 8108616 w 9117690"/>
              <a:gd name="connsiteY32-66" fmla="*/ 3356655 h 4971224"/>
              <a:gd name="connsiteX33-67" fmla="*/ 8008887 w 9117690"/>
              <a:gd name="connsiteY33-68" fmla="*/ 3270706 h 4971224"/>
              <a:gd name="connsiteX34-69" fmla="*/ 7985407 w 9117690"/>
              <a:gd name="connsiteY34-70" fmla="*/ 3268339 h 4971224"/>
              <a:gd name="connsiteX35-71" fmla="*/ 7985407 w 9117690"/>
              <a:gd name="connsiteY35-72" fmla="*/ 3267601 h 4971224"/>
              <a:gd name="connsiteX36-73" fmla="*/ 7937337 w 9117690"/>
              <a:gd name="connsiteY36-74" fmla="*/ 3257897 h 4971224"/>
              <a:gd name="connsiteX37-75" fmla="*/ 7858534 w 9117690"/>
              <a:gd name="connsiteY37-76" fmla="*/ 3139009 h 4971224"/>
              <a:gd name="connsiteX38-77" fmla="*/ 7858534 w 9117690"/>
              <a:gd name="connsiteY38-78" fmla="*/ 3048879 h 4971224"/>
              <a:gd name="connsiteX39-79" fmla="*/ 7850145 w 9117690"/>
              <a:gd name="connsiteY39-80" fmla="*/ 3007329 h 4971224"/>
              <a:gd name="connsiteX40-81" fmla="*/ 7731258 w 9117690"/>
              <a:gd name="connsiteY40-82" fmla="*/ 2928525 h 4971224"/>
              <a:gd name="connsiteX41-83" fmla="*/ 7612370 w 9117690"/>
              <a:gd name="connsiteY41-84" fmla="*/ 3007329 h 4971224"/>
              <a:gd name="connsiteX42-85" fmla="*/ 7610181 w 9117690"/>
              <a:gd name="connsiteY42-86" fmla="*/ 3018174 h 4971224"/>
              <a:gd name="connsiteX43-87" fmla="*/ 7610181 w 9117690"/>
              <a:gd name="connsiteY43-88" fmla="*/ 3259043 h 4971224"/>
              <a:gd name="connsiteX44-89" fmla="*/ 7531378 w 9117690"/>
              <a:gd name="connsiteY44-90" fmla="*/ 3377931 h 4971224"/>
              <a:gd name="connsiteX45-91" fmla="*/ 7483308 w 9117690"/>
              <a:gd name="connsiteY45-92" fmla="*/ 3387635 h 4971224"/>
              <a:gd name="connsiteX46-93" fmla="*/ 7483308 w 9117690"/>
              <a:gd name="connsiteY46-94" fmla="*/ 3388373 h 4971224"/>
              <a:gd name="connsiteX47-95" fmla="*/ 7459828 w 9117690"/>
              <a:gd name="connsiteY47-96" fmla="*/ 3390740 h 4971224"/>
              <a:gd name="connsiteX48-97" fmla="*/ 7360099 w 9117690"/>
              <a:gd name="connsiteY48-98" fmla="*/ 3476689 h 4971224"/>
              <a:gd name="connsiteX49-99" fmla="*/ 7359847 w 9117690"/>
              <a:gd name="connsiteY49-100" fmla="*/ 3478118 h 4971224"/>
              <a:gd name="connsiteX50-101" fmla="*/ 7359847 w 9117690"/>
              <a:gd name="connsiteY50-102" fmla="*/ 3582759 h 4971224"/>
              <a:gd name="connsiteX51-103" fmla="*/ 7230820 w 9117690"/>
              <a:gd name="connsiteY51-104" fmla="*/ 3711786 h 4971224"/>
              <a:gd name="connsiteX52-105" fmla="*/ 7230821 w 9117690"/>
              <a:gd name="connsiteY52-106" fmla="*/ 3711785 h 4971224"/>
              <a:gd name="connsiteX53-107" fmla="*/ 7101794 w 9117690"/>
              <a:gd name="connsiteY53-108" fmla="*/ 3582758 h 4971224"/>
              <a:gd name="connsiteX54-109" fmla="*/ 7101794 w 9117690"/>
              <a:gd name="connsiteY54-110" fmla="*/ 1751439 h 4971224"/>
              <a:gd name="connsiteX55-111" fmla="*/ 7101793 w 9117690"/>
              <a:gd name="connsiteY55-112" fmla="*/ 3599281 h 4971224"/>
              <a:gd name="connsiteX56-113" fmla="*/ 7091655 w 9117690"/>
              <a:gd name="connsiteY56-114" fmla="*/ 3549062 h 4971224"/>
              <a:gd name="connsiteX57-115" fmla="*/ 6972767 w 9117690"/>
              <a:gd name="connsiteY57-116" fmla="*/ 3470258 h 4971224"/>
              <a:gd name="connsiteX58-117" fmla="*/ 6853880 w 9117690"/>
              <a:gd name="connsiteY58-118" fmla="*/ 3549062 h 4971224"/>
              <a:gd name="connsiteX59-119" fmla="*/ 6844116 w 9117690"/>
              <a:gd name="connsiteY59-120" fmla="*/ 3597422 h 4971224"/>
              <a:gd name="connsiteX60-121" fmla="*/ 6844116 w 9117690"/>
              <a:gd name="connsiteY60-122" fmla="*/ 4183824 h 4971224"/>
              <a:gd name="connsiteX61-123" fmla="*/ 6715089 w 9117690"/>
              <a:gd name="connsiteY61-124" fmla="*/ 4312851 h 4971224"/>
              <a:gd name="connsiteX62-125" fmla="*/ 6715090 w 9117690"/>
              <a:gd name="connsiteY62-126" fmla="*/ 4312850 h 4971224"/>
              <a:gd name="connsiteX63-127" fmla="*/ 6586063 w 9117690"/>
              <a:gd name="connsiteY63-128" fmla="*/ 4183823 h 4971224"/>
              <a:gd name="connsiteX64-129" fmla="*/ 6586063 w 9117690"/>
              <a:gd name="connsiteY64-130" fmla="*/ 1751439 h 4971224"/>
              <a:gd name="connsiteX65-131" fmla="*/ 6586062 w 9117690"/>
              <a:gd name="connsiteY65-132" fmla="*/ 3286861 h 4971224"/>
              <a:gd name="connsiteX66-133" fmla="*/ 6575924 w 9117690"/>
              <a:gd name="connsiteY66-134" fmla="*/ 3236642 h 4971224"/>
              <a:gd name="connsiteX67-135" fmla="*/ 6457036 w 9117690"/>
              <a:gd name="connsiteY67-136" fmla="*/ 3157838 h 4971224"/>
              <a:gd name="connsiteX68-137" fmla="*/ 6338149 w 9117690"/>
              <a:gd name="connsiteY68-138" fmla="*/ 3236642 h 4971224"/>
              <a:gd name="connsiteX69-139" fmla="*/ 6334551 w 9117690"/>
              <a:gd name="connsiteY69-140" fmla="*/ 3254461 h 4971224"/>
              <a:gd name="connsiteX70-141" fmla="*/ 6334551 w 9117690"/>
              <a:gd name="connsiteY70-142" fmla="*/ 3563407 h 4971224"/>
              <a:gd name="connsiteX71-143" fmla="*/ 6205524 w 9117690"/>
              <a:gd name="connsiteY71-144" fmla="*/ 3692434 h 4971224"/>
              <a:gd name="connsiteX72-145" fmla="*/ 6205525 w 9117690"/>
              <a:gd name="connsiteY72-146" fmla="*/ 3692433 h 4971224"/>
              <a:gd name="connsiteX73-147" fmla="*/ 6076498 w 9117690"/>
              <a:gd name="connsiteY73-148" fmla="*/ 3563406 h 4971224"/>
              <a:gd name="connsiteX74-149" fmla="*/ 6076498 w 9117690"/>
              <a:gd name="connsiteY74-150" fmla="*/ 3516668 h 4971224"/>
              <a:gd name="connsiteX75-151" fmla="*/ 6057828 w 9117690"/>
              <a:gd name="connsiteY75-152" fmla="*/ 3484126 h 4971224"/>
              <a:gd name="connsiteX76-153" fmla="*/ 5980764 w 9117690"/>
              <a:gd name="connsiteY76-154" fmla="*/ 3437682 h 4971224"/>
              <a:gd name="connsiteX77-155" fmla="*/ 5957284 w 9117690"/>
              <a:gd name="connsiteY77-156" fmla="*/ 3435315 h 4971224"/>
              <a:gd name="connsiteX78-157" fmla="*/ 5957284 w 9117690"/>
              <a:gd name="connsiteY78-158" fmla="*/ 3434577 h 4971224"/>
              <a:gd name="connsiteX79-159" fmla="*/ 5909214 w 9117690"/>
              <a:gd name="connsiteY79-160" fmla="*/ 3424873 h 4971224"/>
              <a:gd name="connsiteX80-161" fmla="*/ 5830411 w 9117690"/>
              <a:gd name="connsiteY80-162" fmla="*/ 3305985 h 4971224"/>
              <a:gd name="connsiteX81-163" fmla="*/ 5830411 w 9117690"/>
              <a:gd name="connsiteY81-164" fmla="*/ 3192001 h 4971224"/>
              <a:gd name="connsiteX82-165" fmla="*/ 5822022 w 9117690"/>
              <a:gd name="connsiteY82-166" fmla="*/ 3150451 h 4971224"/>
              <a:gd name="connsiteX83-167" fmla="*/ 5703135 w 9117690"/>
              <a:gd name="connsiteY83-168" fmla="*/ 3071647 h 4971224"/>
              <a:gd name="connsiteX84-169" fmla="*/ 5584247 w 9117690"/>
              <a:gd name="connsiteY84-170" fmla="*/ 3150451 h 4971224"/>
              <a:gd name="connsiteX85-171" fmla="*/ 5582058 w 9117690"/>
              <a:gd name="connsiteY85-172" fmla="*/ 3161295 h 4971224"/>
              <a:gd name="connsiteX86-173" fmla="*/ 5582058 w 9117690"/>
              <a:gd name="connsiteY86-174" fmla="*/ 3314699 h 4971224"/>
              <a:gd name="connsiteX87-175" fmla="*/ 5503255 w 9117690"/>
              <a:gd name="connsiteY87-176" fmla="*/ 3433587 h 4971224"/>
              <a:gd name="connsiteX88-177" fmla="*/ 5455185 w 9117690"/>
              <a:gd name="connsiteY88-178" fmla="*/ 3443291 h 4971224"/>
              <a:gd name="connsiteX89-179" fmla="*/ 5455185 w 9117690"/>
              <a:gd name="connsiteY89-180" fmla="*/ 3444029 h 4971224"/>
              <a:gd name="connsiteX90-181" fmla="*/ 5431705 w 9117690"/>
              <a:gd name="connsiteY90-182" fmla="*/ 3446396 h 4971224"/>
              <a:gd name="connsiteX91-183" fmla="*/ 5331976 w 9117690"/>
              <a:gd name="connsiteY91-184" fmla="*/ 3532345 h 4971224"/>
              <a:gd name="connsiteX92-185" fmla="*/ 5329772 w 9117690"/>
              <a:gd name="connsiteY92-186" fmla="*/ 3544835 h 4971224"/>
              <a:gd name="connsiteX93-187" fmla="*/ 5329772 w 9117690"/>
              <a:gd name="connsiteY93-188" fmla="*/ 3678743 h 4971224"/>
              <a:gd name="connsiteX94-189" fmla="*/ 5200745 w 9117690"/>
              <a:gd name="connsiteY94-190" fmla="*/ 3807770 h 4971224"/>
              <a:gd name="connsiteX95-191" fmla="*/ 5200746 w 9117690"/>
              <a:gd name="connsiteY95-192" fmla="*/ 3807769 h 4971224"/>
              <a:gd name="connsiteX96-193" fmla="*/ 5071719 w 9117690"/>
              <a:gd name="connsiteY96-194" fmla="*/ 3678742 h 4971224"/>
              <a:gd name="connsiteX97-195" fmla="*/ 5071719 w 9117690"/>
              <a:gd name="connsiteY97-196" fmla="*/ 3313488 h 4971224"/>
              <a:gd name="connsiteX98-197" fmla="*/ 5069515 w 9117690"/>
              <a:gd name="connsiteY98-198" fmla="*/ 3300998 h 4971224"/>
              <a:gd name="connsiteX99-199" fmla="*/ 4969786 w 9117690"/>
              <a:gd name="connsiteY99-200" fmla="*/ 3215049 h 4971224"/>
              <a:gd name="connsiteX100-201" fmla="*/ 4946306 w 9117690"/>
              <a:gd name="connsiteY100-202" fmla="*/ 3212682 h 4971224"/>
              <a:gd name="connsiteX101-203" fmla="*/ 4946306 w 9117690"/>
              <a:gd name="connsiteY101-204" fmla="*/ 3211944 h 4971224"/>
              <a:gd name="connsiteX102-205" fmla="*/ 4898236 w 9117690"/>
              <a:gd name="connsiteY102-206" fmla="*/ 3202240 h 4971224"/>
              <a:gd name="connsiteX103-207" fmla="*/ 4819433 w 9117690"/>
              <a:gd name="connsiteY103-208" fmla="*/ 3083352 h 4971224"/>
              <a:gd name="connsiteX104-209" fmla="*/ 4819433 w 9117690"/>
              <a:gd name="connsiteY104-210" fmla="*/ 2706976 h 4971224"/>
              <a:gd name="connsiteX105-211" fmla="*/ 4811044 w 9117690"/>
              <a:gd name="connsiteY105-212" fmla="*/ 2665427 h 4971224"/>
              <a:gd name="connsiteX106-213" fmla="*/ 4692157 w 9117690"/>
              <a:gd name="connsiteY106-214" fmla="*/ 2586623 h 4971224"/>
              <a:gd name="connsiteX107-215" fmla="*/ 4563130 w 9117690"/>
              <a:gd name="connsiteY107-216" fmla="*/ 2715650 h 4971224"/>
              <a:gd name="connsiteX108-217" fmla="*/ 4563130 w 9117690"/>
              <a:gd name="connsiteY108-218" fmla="*/ 1751439 h 4971224"/>
              <a:gd name="connsiteX109-219" fmla="*/ 4563015 w 9117690"/>
              <a:gd name="connsiteY109-220" fmla="*/ 1751439 h 4971224"/>
              <a:gd name="connsiteX110-221" fmla="*/ 4563014 w 9117690"/>
              <a:gd name="connsiteY110-222" fmla="*/ 3019403 h 4971224"/>
              <a:gd name="connsiteX111-223" fmla="*/ 4484211 w 9117690"/>
              <a:gd name="connsiteY111-224" fmla="*/ 3138291 h 4971224"/>
              <a:gd name="connsiteX112-225" fmla="*/ 4436141 w 9117690"/>
              <a:gd name="connsiteY112-226" fmla="*/ 3147995 h 4971224"/>
              <a:gd name="connsiteX113-227" fmla="*/ 4436141 w 9117690"/>
              <a:gd name="connsiteY113-228" fmla="*/ 3148733 h 4971224"/>
              <a:gd name="connsiteX114-229" fmla="*/ 4412661 w 9117690"/>
              <a:gd name="connsiteY114-230" fmla="*/ 3151100 h 4971224"/>
              <a:gd name="connsiteX115-231" fmla="*/ 4335596 w 9117690"/>
              <a:gd name="connsiteY115-232" fmla="*/ 3197544 h 4971224"/>
              <a:gd name="connsiteX116-233" fmla="*/ 4314689 w 9117690"/>
              <a:gd name="connsiteY116-234" fmla="*/ 3233987 h 4971224"/>
              <a:gd name="connsiteX117-235" fmla="*/ 4314689 w 9117690"/>
              <a:gd name="connsiteY117-236" fmla="*/ 3369599 h 4971224"/>
              <a:gd name="connsiteX118-237" fmla="*/ 4235886 w 9117690"/>
              <a:gd name="connsiteY118-238" fmla="*/ 3488487 h 4971224"/>
              <a:gd name="connsiteX119-239" fmla="*/ 4187818 w 9117690"/>
              <a:gd name="connsiteY119-240" fmla="*/ 3498191 h 4971224"/>
              <a:gd name="connsiteX120-241" fmla="*/ 4187818 w 9117690"/>
              <a:gd name="connsiteY120-242" fmla="*/ 3498929 h 4971224"/>
              <a:gd name="connsiteX121-243" fmla="*/ 4164338 w 9117690"/>
              <a:gd name="connsiteY121-244" fmla="*/ 3501296 h 4971224"/>
              <a:gd name="connsiteX122-245" fmla="*/ 4087274 w 9117690"/>
              <a:gd name="connsiteY122-246" fmla="*/ 3547740 h 4971224"/>
              <a:gd name="connsiteX123-247" fmla="*/ 4066135 w 9117690"/>
              <a:gd name="connsiteY123-248" fmla="*/ 3584586 h 4971224"/>
              <a:gd name="connsiteX124-249" fmla="*/ 4066135 w 9117690"/>
              <a:gd name="connsiteY124-250" fmla="*/ 3742355 h 4971224"/>
              <a:gd name="connsiteX125-251" fmla="*/ 3937109 w 9117690"/>
              <a:gd name="connsiteY125-252" fmla="*/ 3871382 h 4971224"/>
              <a:gd name="connsiteX126-253" fmla="*/ 3937109 w 9117690"/>
              <a:gd name="connsiteY126-254" fmla="*/ 3871381 h 4971224"/>
              <a:gd name="connsiteX127-255" fmla="*/ 3808082 w 9117690"/>
              <a:gd name="connsiteY127-256" fmla="*/ 3742354 h 4971224"/>
              <a:gd name="connsiteX128-257" fmla="*/ 3808082 w 9117690"/>
              <a:gd name="connsiteY128-258" fmla="*/ 3249609 h 4971224"/>
              <a:gd name="connsiteX129-259" fmla="*/ 3799694 w 9117690"/>
              <a:gd name="connsiteY129-260" fmla="*/ 3208059 h 4971224"/>
              <a:gd name="connsiteX130-261" fmla="*/ 3680807 w 9117690"/>
              <a:gd name="connsiteY130-262" fmla="*/ 3129255 h 4971224"/>
              <a:gd name="connsiteX131-263" fmla="*/ 3561920 w 9117690"/>
              <a:gd name="connsiteY131-264" fmla="*/ 3208059 h 4971224"/>
              <a:gd name="connsiteX132-265" fmla="*/ 3561433 w 9117690"/>
              <a:gd name="connsiteY132-266" fmla="*/ 3210469 h 4971224"/>
              <a:gd name="connsiteX133-267" fmla="*/ 3561433 w 9117690"/>
              <a:gd name="connsiteY133-268" fmla="*/ 3465610 h 4971224"/>
              <a:gd name="connsiteX134-269" fmla="*/ 3482629 w 9117690"/>
              <a:gd name="connsiteY134-270" fmla="*/ 3584498 h 4971224"/>
              <a:gd name="connsiteX135-271" fmla="*/ 3438829 w 9117690"/>
              <a:gd name="connsiteY135-272" fmla="*/ 3593340 h 4971224"/>
              <a:gd name="connsiteX136-273" fmla="*/ 3438829 w 9117690"/>
              <a:gd name="connsiteY136-274" fmla="*/ 3594706 h 4971224"/>
              <a:gd name="connsiteX137-275" fmla="*/ 3415349 w 9117690"/>
              <a:gd name="connsiteY137-276" fmla="*/ 3597073 h 4971224"/>
              <a:gd name="connsiteX138-277" fmla="*/ 3315620 w 9117690"/>
              <a:gd name="connsiteY138-278" fmla="*/ 3683022 h 4971224"/>
              <a:gd name="connsiteX139-279" fmla="*/ 3307419 w 9117690"/>
              <a:gd name="connsiteY139-280" fmla="*/ 3729493 h 4971224"/>
              <a:gd name="connsiteX140-281" fmla="*/ 3307419 w 9117690"/>
              <a:gd name="connsiteY140-282" fmla="*/ 4196662 h 4971224"/>
              <a:gd name="connsiteX141-283" fmla="*/ 3178392 w 9117690"/>
              <a:gd name="connsiteY141-284" fmla="*/ 4325689 h 4971224"/>
              <a:gd name="connsiteX142-285" fmla="*/ 3178393 w 9117690"/>
              <a:gd name="connsiteY142-286" fmla="*/ 4325690 h 4971224"/>
              <a:gd name="connsiteX143-287" fmla="*/ 3049366 w 9117690"/>
              <a:gd name="connsiteY143-288" fmla="*/ 4196663 h 4971224"/>
              <a:gd name="connsiteX144-289" fmla="*/ 3049366 w 9117690"/>
              <a:gd name="connsiteY144-290" fmla="*/ 3544518 h 4971224"/>
              <a:gd name="connsiteX145-291" fmla="*/ 3033349 w 9117690"/>
              <a:gd name="connsiteY145-292" fmla="*/ 3518119 h 4971224"/>
              <a:gd name="connsiteX146-293" fmla="*/ 2933786 w 9117690"/>
              <a:gd name="connsiteY146-294" fmla="*/ 3471165 h 4971224"/>
              <a:gd name="connsiteX147-295" fmla="*/ 2814899 w 9117690"/>
              <a:gd name="connsiteY147-296" fmla="*/ 3549969 h 4971224"/>
              <a:gd name="connsiteX148-297" fmla="*/ 2812443 w 9117690"/>
              <a:gd name="connsiteY148-298" fmla="*/ 3562129 h 4971224"/>
              <a:gd name="connsiteX149-299" fmla="*/ 2812443 w 9117690"/>
              <a:gd name="connsiteY149-300" fmla="*/ 4069851 h 4971224"/>
              <a:gd name="connsiteX150-301" fmla="*/ 2683416 w 9117690"/>
              <a:gd name="connsiteY150-302" fmla="*/ 4198878 h 4971224"/>
              <a:gd name="connsiteX151-303" fmla="*/ 2683417 w 9117690"/>
              <a:gd name="connsiteY151-304" fmla="*/ 4198877 h 4971224"/>
              <a:gd name="connsiteX152-305" fmla="*/ 2554391 w 9117690"/>
              <a:gd name="connsiteY152-306" fmla="*/ 4069850 h 4971224"/>
              <a:gd name="connsiteX153-307" fmla="*/ 2554391 w 9117690"/>
              <a:gd name="connsiteY153-308" fmla="*/ 1751439 h 4971224"/>
              <a:gd name="connsiteX154-309" fmla="*/ 2554390 w 9117690"/>
              <a:gd name="connsiteY154-310" fmla="*/ 1751439 h 4971224"/>
              <a:gd name="connsiteX155-311" fmla="*/ 2554389 w 9117690"/>
              <a:gd name="connsiteY155-312" fmla="*/ 4044721 h 4971224"/>
              <a:gd name="connsiteX156-313" fmla="*/ 2544250 w 9117690"/>
              <a:gd name="connsiteY156-314" fmla="*/ 3994503 h 4971224"/>
              <a:gd name="connsiteX157-315" fmla="*/ 2425363 w 9117690"/>
              <a:gd name="connsiteY157-316" fmla="*/ 3915699 h 4971224"/>
              <a:gd name="connsiteX158-317" fmla="*/ 2296336 w 9117690"/>
              <a:gd name="connsiteY158-318" fmla="*/ 4044726 h 4971224"/>
              <a:gd name="connsiteX159-319" fmla="*/ 2296336 w 9117690"/>
              <a:gd name="connsiteY159-320" fmla="*/ 4842197 h 4971224"/>
              <a:gd name="connsiteX160-321" fmla="*/ 2167309 w 9117690"/>
              <a:gd name="connsiteY160-322" fmla="*/ 4971224 h 4971224"/>
              <a:gd name="connsiteX161-323" fmla="*/ 2167310 w 9117690"/>
              <a:gd name="connsiteY161-324" fmla="*/ 4971223 h 4971224"/>
              <a:gd name="connsiteX162-325" fmla="*/ 2038282 w 9117690"/>
              <a:gd name="connsiteY162-326" fmla="*/ 4842196 h 4971224"/>
              <a:gd name="connsiteX163-327" fmla="*/ 2038282 w 9117690"/>
              <a:gd name="connsiteY163-328" fmla="*/ 1751439 h 4971224"/>
              <a:gd name="connsiteX164-329" fmla="*/ 2038281 w 9117690"/>
              <a:gd name="connsiteY164-330" fmla="*/ 3795012 h 4971224"/>
              <a:gd name="connsiteX165-331" fmla="*/ 2028143 w 9117690"/>
              <a:gd name="connsiteY165-332" fmla="*/ 3744793 h 4971224"/>
              <a:gd name="connsiteX166-333" fmla="*/ 1909255 w 9117690"/>
              <a:gd name="connsiteY166-334" fmla="*/ 3665989 h 4971224"/>
              <a:gd name="connsiteX167-335" fmla="*/ 1790368 w 9117690"/>
              <a:gd name="connsiteY167-336" fmla="*/ 3744793 h 4971224"/>
              <a:gd name="connsiteX168-337" fmla="*/ 1780604 w 9117690"/>
              <a:gd name="connsiteY168-338" fmla="*/ 3793153 h 4971224"/>
              <a:gd name="connsiteX169-339" fmla="*/ 1780604 w 9117690"/>
              <a:gd name="connsiteY169-340" fmla="*/ 4123955 h 4971224"/>
              <a:gd name="connsiteX170-341" fmla="*/ 1651577 w 9117690"/>
              <a:gd name="connsiteY170-342" fmla="*/ 4252982 h 4971224"/>
              <a:gd name="connsiteX171-343" fmla="*/ 1651578 w 9117690"/>
              <a:gd name="connsiteY171-344" fmla="*/ 4252981 h 4971224"/>
              <a:gd name="connsiteX172-345" fmla="*/ 1522552 w 9117690"/>
              <a:gd name="connsiteY172-346" fmla="*/ 4123954 h 4971224"/>
              <a:gd name="connsiteX173-347" fmla="*/ 1522552 w 9117690"/>
              <a:gd name="connsiteY173-348" fmla="*/ 3951064 h 4971224"/>
              <a:gd name="connsiteX174-349" fmla="*/ 1521839 w 9117690"/>
              <a:gd name="connsiteY174-350" fmla="*/ 3947533 h 4971224"/>
              <a:gd name="connsiteX175-351" fmla="*/ 1402953 w 9117690"/>
              <a:gd name="connsiteY175-352" fmla="*/ 3868729 h 4971224"/>
              <a:gd name="connsiteX176-353" fmla="*/ 1284065 w 9117690"/>
              <a:gd name="connsiteY176-354" fmla="*/ 3947533 h 4971224"/>
              <a:gd name="connsiteX177-355" fmla="*/ 1283351 w 9117690"/>
              <a:gd name="connsiteY177-356" fmla="*/ 3951066 h 4971224"/>
              <a:gd name="connsiteX178-357" fmla="*/ 1283351 w 9117690"/>
              <a:gd name="connsiteY178-358" fmla="*/ 4211763 h 4971224"/>
              <a:gd name="connsiteX179-359" fmla="*/ 1154325 w 9117690"/>
              <a:gd name="connsiteY179-360" fmla="*/ 4340790 h 4971224"/>
              <a:gd name="connsiteX180-361" fmla="*/ 1154325 w 9117690"/>
              <a:gd name="connsiteY180-362" fmla="*/ 4340789 h 4971224"/>
              <a:gd name="connsiteX181-363" fmla="*/ 1025297 w 9117690"/>
              <a:gd name="connsiteY181-364" fmla="*/ 4211762 h 4971224"/>
              <a:gd name="connsiteX182-365" fmla="*/ 1025297 w 9117690"/>
              <a:gd name="connsiteY182-366" fmla="*/ 1751439 h 4971224"/>
              <a:gd name="connsiteX183-367" fmla="*/ 1025296 w 9117690"/>
              <a:gd name="connsiteY183-368" fmla="*/ 4228285 h 4971224"/>
              <a:gd name="connsiteX184-369" fmla="*/ 1015158 w 9117690"/>
              <a:gd name="connsiteY184-370" fmla="*/ 4178066 h 4971224"/>
              <a:gd name="connsiteX185-371" fmla="*/ 896270 w 9117690"/>
              <a:gd name="connsiteY185-372" fmla="*/ 4099262 h 4971224"/>
              <a:gd name="connsiteX186-373" fmla="*/ 777383 w 9117690"/>
              <a:gd name="connsiteY186-374" fmla="*/ 4178066 h 4971224"/>
              <a:gd name="connsiteX187-375" fmla="*/ 767619 w 9117690"/>
              <a:gd name="connsiteY187-376" fmla="*/ 4226427 h 4971224"/>
              <a:gd name="connsiteX188-377" fmla="*/ 767619 w 9117690"/>
              <a:gd name="connsiteY188-378" fmla="*/ 4311766 h 4971224"/>
              <a:gd name="connsiteX189-379" fmla="*/ 638592 w 9117690"/>
              <a:gd name="connsiteY189-380" fmla="*/ 4440793 h 4971224"/>
              <a:gd name="connsiteX190-381" fmla="*/ 638593 w 9117690"/>
              <a:gd name="connsiteY190-382" fmla="*/ 4440792 h 4971224"/>
              <a:gd name="connsiteX191-383" fmla="*/ 509566 w 9117690"/>
              <a:gd name="connsiteY191-384" fmla="*/ 4311765 h 4971224"/>
              <a:gd name="connsiteX192-385" fmla="*/ 509565 w 9117690"/>
              <a:gd name="connsiteY192-386" fmla="*/ 3717745 h 4971224"/>
              <a:gd name="connsiteX193-387" fmla="*/ 499427 w 9117690"/>
              <a:gd name="connsiteY193-388" fmla="*/ 3667526 h 4971224"/>
              <a:gd name="connsiteX194-389" fmla="*/ 380539 w 9117690"/>
              <a:gd name="connsiteY194-390" fmla="*/ 3588722 h 4971224"/>
              <a:gd name="connsiteX195-391" fmla="*/ 261652 w 9117690"/>
              <a:gd name="connsiteY195-392" fmla="*/ 3667526 h 4971224"/>
              <a:gd name="connsiteX196-393" fmla="*/ 258054 w 9117690"/>
              <a:gd name="connsiteY196-394" fmla="*/ 3685345 h 4971224"/>
              <a:gd name="connsiteX197-395" fmla="*/ 258054 w 9117690"/>
              <a:gd name="connsiteY197-396" fmla="*/ 3774263 h 4971224"/>
              <a:gd name="connsiteX198-397" fmla="*/ 129027 w 9117690"/>
              <a:gd name="connsiteY198-398" fmla="*/ 3903290 h 4971224"/>
              <a:gd name="connsiteX199-399" fmla="*/ 129028 w 9117690"/>
              <a:gd name="connsiteY199-400" fmla="*/ 3903289 h 4971224"/>
              <a:gd name="connsiteX200-401" fmla="*/ 1 w 9117690"/>
              <a:gd name="connsiteY200-402" fmla="*/ 3774262 h 4971224"/>
              <a:gd name="connsiteX201-403" fmla="*/ 1 w 9117690"/>
              <a:gd name="connsiteY201-404" fmla="*/ 1751439 h 4971224"/>
              <a:gd name="connsiteX202-405" fmla="*/ 0 w 9117690"/>
              <a:gd name="connsiteY202-406" fmla="*/ 1751439 h 4971224"/>
              <a:gd name="connsiteX203" fmla="*/ 0 w 9117690"/>
              <a:gd name="connsiteY203" fmla="*/ 0 h 4971224"/>
              <a:gd name="connsiteX0-407" fmla="*/ 3416214 w 9117690"/>
              <a:gd name="connsiteY0-408" fmla="*/ 3589692 h 4971224"/>
              <a:gd name="connsiteX1-409" fmla="*/ 3418663 w 9117690"/>
              <a:gd name="connsiteY1-410" fmla="*/ 3590526 h 4971224"/>
              <a:gd name="connsiteX2-411" fmla="*/ 3419057 w 9117690"/>
              <a:gd name="connsiteY2-412" fmla="*/ 3590560 h 4971224"/>
              <a:gd name="connsiteX3-413" fmla="*/ 3416214 w 9117690"/>
              <a:gd name="connsiteY3-414" fmla="*/ 3589692 h 4971224"/>
              <a:gd name="connsiteX4-415" fmla="*/ 0 w 9117690"/>
              <a:gd name="connsiteY4-416" fmla="*/ 0 h 4971224"/>
              <a:gd name="connsiteX5-417" fmla="*/ 9117690 w 9117690"/>
              <a:gd name="connsiteY5-418" fmla="*/ 0 h 4971224"/>
              <a:gd name="connsiteX6-419" fmla="*/ 9117689 w 9117690"/>
              <a:gd name="connsiteY6-420" fmla="*/ 2104736 h 4971224"/>
              <a:gd name="connsiteX7-421" fmla="*/ 9038886 w 9117690"/>
              <a:gd name="connsiteY7-422" fmla="*/ 2223622 h 4971224"/>
              <a:gd name="connsiteX8-423" fmla="*/ 8990816 w 9117690"/>
              <a:gd name="connsiteY8-424" fmla="*/ 2233326 h 4971224"/>
              <a:gd name="connsiteX9-425" fmla="*/ 8990816 w 9117690"/>
              <a:gd name="connsiteY9-426" fmla="*/ 2234064 h 4971224"/>
              <a:gd name="connsiteX10-427" fmla="*/ 8967336 w 9117690"/>
              <a:gd name="connsiteY10-428" fmla="*/ 2236431 h 4971224"/>
              <a:gd name="connsiteX11-429" fmla="*/ 8890272 w 9117690"/>
              <a:gd name="connsiteY11-430" fmla="*/ 2282875 h 4971224"/>
              <a:gd name="connsiteX12-431" fmla="*/ 8869107 w 9117690"/>
              <a:gd name="connsiteY12-432" fmla="*/ 2319766 h 4971224"/>
              <a:gd name="connsiteX13-433" fmla="*/ 8869107 w 9117690"/>
              <a:gd name="connsiteY13-434" fmla="*/ 2383080 h 4971224"/>
              <a:gd name="connsiteX14-435" fmla="*/ 8790304 w 9117690"/>
              <a:gd name="connsiteY14-436" fmla="*/ 2501968 h 4971224"/>
              <a:gd name="connsiteX15-437" fmla="*/ 8742234 w 9117690"/>
              <a:gd name="connsiteY15-438" fmla="*/ 2511672 h 4971224"/>
              <a:gd name="connsiteX16-439" fmla="*/ 8742234 w 9117690"/>
              <a:gd name="connsiteY16-440" fmla="*/ 2512410 h 4971224"/>
              <a:gd name="connsiteX17-441" fmla="*/ 8718754 w 9117690"/>
              <a:gd name="connsiteY17-442" fmla="*/ 2514777 h 4971224"/>
              <a:gd name="connsiteX18-443" fmla="*/ 8619025 w 9117690"/>
              <a:gd name="connsiteY18-444" fmla="*/ 2600726 h 4971224"/>
              <a:gd name="connsiteX19-445" fmla="*/ 8619005 w 9117690"/>
              <a:gd name="connsiteY19-446" fmla="*/ 2600839 h 4971224"/>
              <a:gd name="connsiteX20-447" fmla="*/ 8619005 w 9117690"/>
              <a:gd name="connsiteY20-448" fmla="*/ 3160632 h 4971224"/>
              <a:gd name="connsiteX21-449" fmla="*/ 8540202 w 9117690"/>
              <a:gd name="connsiteY21-450" fmla="*/ 3279520 h 4971224"/>
              <a:gd name="connsiteX22-451" fmla="*/ 8492132 w 9117690"/>
              <a:gd name="connsiteY22-452" fmla="*/ 3289224 h 4971224"/>
              <a:gd name="connsiteX23-453" fmla="*/ 8492132 w 9117690"/>
              <a:gd name="connsiteY23-454" fmla="*/ 3289962 h 4971224"/>
              <a:gd name="connsiteX24-455" fmla="*/ 8468652 w 9117690"/>
              <a:gd name="connsiteY24-456" fmla="*/ 3292329 h 4971224"/>
              <a:gd name="connsiteX25-457" fmla="*/ 8368923 w 9117690"/>
              <a:gd name="connsiteY25-458" fmla="*/ 3378278 h 4971224"/>
              <a:gd name="connsiteX26-459" fmla="*/ 8368672 w 9117690"/>
              <a:gd name="connsiteY26-460" fmla="*/ 3379701 h 4971224"/>
              <a:gd name="connsiteX27-461" fmla="*/ 8368672 w 9117690"/>
              <a:gd name="connsiteY27-462" fmla="*/ 3648026 h 4971224"/>
              <a:gd name="connsiteX28-463" fmla="*/ 8239645 w 9117690"/>
              <a:gd name="connsiteY28-464" fmla="*/ 3777053 h 4971224"/>
              <a:gd name="connsiteX29-465" fmla="*/ 8239646 w 9117690"/>
              <a:gd name="connsiteY29-466" fmla="*/ 3777052 h 4971224"/>
              <a:gd name="connsiteX30-467" fmla="*/ 8110619 w 9117690"/>
              <a:gd name="connsiteY30-468" fmla="*/ 3648025 h 4971224"/>
              <a:gd name="connsiteX31-469" fmla="*/ 8110619 w 9117690"/>
              <a:gd name="connsiteY31-470" fmla="*/ 3368005 h 4971224"/>
              <a:gd name="connsiteX32-471" fmla="*/ 8108616 w 9117690"/>
              <a:gd name="connsiteY32-472" fmla="*/ 3356655 h 4971224"/>
              <a:gd name="connsiteX33-473" fmla="*/ 8008887 w 9117690"/>
              <a:gd name="connsiteY33-474" fmla="*/ 3270706 h 4971224"/>
              <a:gd name="connsiteX34-475" fmla="*/ 7985407 w 9117690"/>
              <a:gd name="connsiteY34-476" fmla="*/ 3268339 h 4971224"/>
              <a:gd name="connsiteX35-477" fmla="*/ 7985407 w 9117690"/>
              <a:gd name="connsiteY35-478" fmla="*/ 3267601 h 4971224"/>
              <a:gd name="connsiteX36-479" fmla="*/ 7937337 w 9117690"/>
              <a:gd name="connsiteY36-480" fmla="*/ 3257897 h 4971224"/>
              <a:gd name="connsiteX37-481" fmla="*/ 7858534 w 9117690"/>
              <a:gd name="connsiteY37-482" fmla="*/ 3139009 h 4971224"/>
              <a:gd name="connsiteX38-483" fmla="*/ 7858534 w 9117690"/>
              <a:gd name="connsiteY38-484" fmla="*/ 3048879 h 4971224"/>
              <a:gd name="connsiteX39-485" fmla="*/ 7850145 w 9117690"/>
              <a:gd name="connsiteY39-486" fmla="*/ 3007329 h 4971224"/>
              <a:gd name="connsiteX40-487" fmla="*/ 7731258 w 9117690"/>
              <a:gd name="connsiteY40-488" fmla="*/ 2928525 h 4971224"/>
              <a:gd name="connsiteX41-489" fmla="*/ 7612370 w 9117690"/>
              <a:gd name="connsiteY41-490" fmla="*/ 3007329 h 4971224"/>
              <a:gd name="connsiteX42-491" fmla="*/ 7610181 w 9117690"/>
              <a:gd name="connsiteY42-492" fmla="*/ 3018174 h 4971224"/>
              <a:gd name="connsiteX43-493" fmla="*/ 7610181 w 9117690"/>
              <a:gd name="connsiteY43-494" fmla="*/ 3259043 h 4971224"/>
              <a:gd name="connsiteX44-495" fmla="*/ 7531378 w 9117690"/>
              <a:gd name="connsiteY44-496" fmla="*/ 3377931 h 4971224"/>
              <a:gd name="connsiteX45-497" fmla="*/ 7483308 w 9117690"/>
              <a:gd name="connsiteY45-498" fmla="*/ 3387635 h 4971224"/>
              <a:gd name="connsiteX46-499" fmla="*/ 7483308 w 9117690"/>
              <a:gd name="connsiteY46-500" fmla="*/ 3388373 h 4971224"/>
              <a:gd name="connsiteX47-501" fmla="*/ 7459828 w 9117690"/>
              <a:gd name="connsiteY47-502" fmla="*/ 3390740 h 4971224"/>
              <a:gd name="connsiteX48-503" fmla="*/ 7360099 w 9117690"/>
              <a:gd name="connsiteY48-504" fmla="*/ 3476689 h 4971224"/>
              <a:gd name="connsiteX49-505" fmla="*/ 7359847 w 9117690"/>
              <a:gd name="connsiteY49-506" fmla="*/ 3478118 h 4971224"/>
              <a:gd name="connsiteX50-507" fmla="*/ 7359847 w 9117690"/>
              <a:gd name="connsiteY50-508" fmla="*/ 3582759 h 4971224"/>
              <a:gd name="connsiteX51-509" fmla="*/ 7230820 w 9117690"/>
              <a:gd name="connsiteY51-510" fmla="*/ 3711786 h 4971224"/>
              <a:gd name="connsiteX52-511" fmla="*/ 7230821 w 9117690"/>
              <a:gd name="connsiteY52-512" fmla="*/ 3711785 h 4971224"/>
              <a:gd name="connsiteX53-513" fmla="*/ 7101794 w 9117690"/>
              <a:gd name="connsiteY53-514" fmla="*/ 3582758 h 4971224"/>
              <a:gd name="connsiteX54-515" fmla="*/ 7101794 w 9117690"/>
              <a:gd name="connsiteY54-516" fmla="*/ 1751439 h 4971224"/>
              <a:gd name="connsiteX55-517" fmla="*/ 7101793 w 9117690"/>
              <a:gd name="connsiteY55-518" fmla="*/ 3599281 h 4971224"/>
              <a:gd name="connsiteX56-519" fmla="*/ 7091655 w 9117690"/>
              <a:gd name="connsiteY56-520" fmla="*/ 3549062 h 4971224"/>
              <a:gd name="connsiteX57-521" fmla="*/ 6972767 w 9117690"/>
              <a:gd name="connsiteY57-522" fmla="*/ 3470258 h 4971224"/>
              <a:gd name="connsiteX58-523" fmla="*/ 6853880 w 9117690"/>
              <a:gd name="connsiteY58-524" fmla="*/ 3549062 h 4971224"/>
              <a:gd name="connsiteX59-525" fmla="*/ 6844116 w 9117690"/>
              <a:gd name="connsiteY59-526" fmla="*/ 3597422 h 4971224"/>
              <a:gd name="connsiteX60-527" fmla="*/ 6844116 w 9117690"/>
              <a:gd name="connsiteY60-528" fmla="*/ 4183824 h 4971224"/>
              <a:gd name="connsiteX61-529" fmla="*/ 6715089 w 9117690"/>
              <a:gd name="connsiteY61-530" fmla="*/ 4312851 h 4971224"/>
              <a:gd name="connsiteX62-531" fmla="*/ 6715090 w 9117690"/>
              <a:gd name="connsiteY62-532" fmla="*/ 4312850 h 4971224"/>
              <a:gd name="connsiteX63-533" fmla="*/ 6586063 w 9117690"/>
              <a:gd name="connsiteY63-534" fmla="*/ 4183823 h 4971224"/>
              <a:gd name="connsiteX64-535" fmla="*/ 6586063 w 9117690"/>
              <a:gd name="connsiteY64-536" fmla="*/ 1751439 h 4971224"/>
              <a:gd name="connsiteX65-537" fmla="*/ 6586062 w 9117690"/>
              <a:gd name="connsiteY65-538" fmla="*/ 3286861 h 4971224"/>
              <a:gd name="connsiteX66-539" fmla="*/ 6575924 w 9117690"/>
              <a:gd name="connsiteY66-540" fmla="*/ 3236642 h 4971224"/>
              <a:gd name="connsiteX67-541" fmla="*/ 6457036 w 9117690"/>
              <a:gd name="connsiteY67-542" fmla="*/ 3157838 h 4971224"/>
              <a:gd name="connsiteX68-543" fmla="*/ 6338149 w 9117690"/>
              <a:gd name="connsiteY68-544" fmla="*/ 3236642 h 4971224"/>
              <a:gd name="connsiteX69-545" fmla="*/ 6334551 w 9117690"/>
              <a:gd name="connsiteY69-546" fmla="*/ 3254461 h 4971224"/>
              <a:gd name="connsiteX70-547" fmla="*/ 6334551 w 9117690"/>
              <a:gd name="connsiteY70-548" fmla="*/ 3563407 h 4971224"/>
              <a:gd name="connsiteX71-549" fmla="*/ 6205524 w 9117690"/>
              <a:gd name="connsiteY71-550" fmla="*/ 3692434 h 4971224"/>
              <a:gd name="connsiteX72-551" fmla="*/ 6205525 w 9117690"/>
              <a:gd name="connsiteY72-552" fmla="*/ 3692433 h 4971224"/>
              <a:gd name="connsiteX73-553" fmla="*/ 6076498 w 9117690"/>
              <a:gd name="connsiteY73-554" fmla="*/ 3563406 h 4971224"/>
              <a:gd name="connsiteX74-555" fmla="*/ 6076498 w 9117690"/>
              <a:gd name="connsiteY74-556" fmla="*/ 3516668 h 4971224"/>
              <a:gd name="connsiteX75-557" fmla="*/ 6057828 w 9117690"/>
              <a:gd name="connsiteY75-558" fmla="*/ 3484126 h 4971224"/>
              <a:gd name="connsiteX76-559" fmla="*/ 5980764 w 9117690"/>
              <a:gd name="connsiteY76-560" fmla="*/ 3437682 h 4971224"/>
              <a:gd name="connsiteX77-561" fmla="*/ 5957284 w 9117690"/>
              <a:gd name="connsiteY77-562" fmla="*/ 3435315 h 4971224"/>
              <a:gd name="connsiteX78-563" fmla="*/ 5957284 w 9117690"/>
              <a:gd name="connsiteY78-564" fmla="*/ 3434577 h 4971224"/>
              <a:gd name="connsiteX79-565" fmla="*/ 5909214 w 9117690"/>
              <a:gd name="connsiteY79-566" fmla="*/ 3424873 h 4971224"/>
              <a:gd name="connsiteX80-567" fmla="*/ 5830411 w 9117690"/>
              <a:gd name="connsiteY80-568" fmla="*/ 3305985 h 4971224"/>
              <a:gd name="connsiteX81-569" fmla="*/ 5830411 w 9117690"/>
              <a:gd name="connsiteY81-570" fmla="*/ 3192001 h 4971224"/>
              <a:gd name="connsiteX82-571" fmla="*/ 5822022 w 9117690"/>
              <a:gd name="connsiteY82-572" fmla="*/ 3150451 h 4971224"/>
              <a:gd name="connsiteX83-573" fmla="*/ 5703135 w 9117690"/>
              <a:gd name="connsiteY83-574" fmla="*/ 3071647 h 4971224"/>
              <a:gd name="connsiteX84-575" fmla="*/ 5584247 w 9117690"/>
              <a:gd name="connsiteY84-576" fmla="*/ 3150451 h 4971224"/>
              <a:gd name="connsiteX85-577" fmla="*/ 5582058 w 9117690"/>
              <a:gd name="connsiteY85-578" fmla="*/ 3161295 h 4971224"/>
              <a:gd name="connsiteX86-579" fmla="*/ 5582058 w 9117690"/>
              <a:gd name="connsiteY86-580" fmla="*/ 3314699 h 4971224"/>
              <a:gd name="connsiteX87-581" fmla="*/ 5503255 w 9117690"/>
              <a:gd name="connsiteY87-582" fmla="*/ 3433587 h 4971224"/>
              <a:gd name="connsiteX88-583" fmla="*/ 5455185 w 9117690"/>
              <a:gd name="connsiteY88-584" fmla="*/ 3443291 h 4971224"/>
              <a:gd name="connsiteX89-585" fmla="*/ 5455185 w 9117690"/>
              <a:gd name="connsiteY89-586" fmla="*/ 3444029 h 4971224"/>
              <a:gd name="connsiteX90-587" fmla="*/ 5431705 w 9117690"/>
              <a:gd name="connsiteY90-588" fmla="*/ 3446396 h 4971224"/>
              <a:gd name="connsiteX91-589" fmla="*/ 5331976 w 9117690"/>
              <a:gd name="connsiteY91-590" fmla="*/ 3532345 h 4971224"/>
              <a:gd name="connsiteX92-591" fmla="*/ 5329772 w 9117690"/>
              <a:gd name="connsiteY92-592" fmla="*/ 3544835 h 4971224"/>
              <a:gd name="connsiteX93-593" fmla="*/ 5329772 w 9117690"/>
              <a:gd name="connsiteY93-594" fmla="*/ 3678743 h 4971224"/>
              <a:gd name="connsiteX94-595" fmla="*/ 5200745 w 9117690"/>
              <a:gd name="connsiteY94-596" fmla="*/ 3807770 h 4971224"/>
              <a:gd name="connsiteX95-597" fmla="*/ 5200746 w 9117690"/>
              <a:gd name="connsiteY95-598" fmla="*/ 3807769 h 4971224"/>
              <a:gd name="connsiteX96-599" fmla="*/ 5071719 w 9117690"/>
              <a:gd name="connsiteY96-600" fmla="*/ 3678742 h 4971224"/>
              <a:gd name="connsiteX97-601" fmla="*/ 5071719 w 9117690"/>
              <a:gd name="connsiteY97-602" fmla="*/ 3313488 h 4971224"/>
              <a:gd name="connsiteX98-603" fmla="*/ 5069515 w 9117690"/>
              <a:gd name="connsiteY98-604" fmla="*/ 3300998 h 4971224"/>
              <a:gd name="connsiteX99-605" fmla="*/ 4969786 w 9117690"/>
              <a:gd name="connsiteY99-606" fmla="*/ 3215049 h 4971224"/>
              <a:gd name="connsiteX100-607" fmla="*/ 4946306 w 9117690"/>
              <a:gd name="connsiteY100-608" fmla="*/ 3212682 h 4971224"/>
              <a:gd name="connsiteX101-609" fmla="*/ 4946306 w 9117690"/>
              <a:gd name="connsiteY101-610" fmla="*/ 3211944 h 4971224"/>
              <a:gd name="connsiteX102-611" fmla="*/ 4898236 w 9117690"/>
              <a:gd name="connsiteY102-612" fmla="*/ 3202240 h 4971224"/>
              <a:gd name="connsiteX103-613" fmla="*/ 4819433 w 9117690"/>
              <a:gd name="connsiteY103-614" fmla="*/ 3083352 h 4971224"/>
              <a:gd name="connsiteX104-615" fmla="*/ 4819433 w 9117690"/>
              <a:gd name="connsiteY104-616" fmla="*/ 2706976 h 4971224"/>
              <a:gd name="connsiteX105-617" fmla="*/ 4811044 w 9117690"/>
              <a:gd name="connsiteY105-618" fmla="*/ 2665427 h 4971224"/>
              <a:gd name="connsiteX106-619" fmla="*/ 4692157 w 9117690"/>
              <a:gd name="connsiteY106-620" fmla="*/ 2586623 h 4971224"/>
              <a:gd name="connsiteX107-621" fmla="*/ 4563130 w 9117690"/>
              <a:gd name="connsiteY107-622" fmla="*/ 2715650 h 4971224"/>
              <a:gd name="connsiteX108-623" fmla="*/ 4563130 w 9117690"/>
              <a:gd name="connsiteY108-624" fmla="*/ 1751439 h 4971224"/>
              <a:gd name="connsiteX109-625" fmla="*/ 4563015 w 9117690"/>
              <a:gd name="connsiteY109-626" fmla="*/ 1751439 h 4971224"/>
              <a:gd name="connsiteX110-627" fmla="*/ 4563014 w 9117690"/>
              <a:gd name="connsiteY110-628" fmla="*/ 3019403 h 4971224"/>
              <a:gd name="connsiteX111-629" fmla="*/ 4484211 w 9117690"/>
              <a:gd name="connsiteY111-630" fmla="*/ 3138291 h 4971224"/>
              <a:gd name="connsiteX112-631" fmla="*/ 4436141 w 9117690"/>
              <a:gd name="connsiteY112-632" fmla="*/ 3147995 h 4971224"/>
              <a:gd name="connsiteX113-633" fmla="*/ 4436141 w 9117690"/>
              <a:gd name="connsiteY113-634" fmla="*/ 3148733 h 4971224"/>
              <a:gd name="connsiteX114-635" fmla="*/ 4412661 w 9117690"/>
              <a:gd name="connsiteY114-636" fmla="*/ 3151100 h 4971224"/>
              <a:gd name="connsiteX115-637" fmla="*/ 4335596 w 9117690"/>
              <a:gd name="connsiteY115-638" fmla="*/ 3197544 h 4971224"/>
              <a:gd name="connsiteX116-639" fmla="*/ 4314689 w 9117690"/>
              <a:gd name="connsiteY116-640" fmla="*/ 3233987 h 4971224"/>
              <a:gd name="connsiteX117-641" fmla="*/ 4314689 w 9117690"/>
              <a:gd name="connsiteY117-642" fmla="*/ 3369599 h 4971224"/>
              <a:gd name="connsiteX118-643" fmla="*/ 4235886 w 9117690"/>
              <a:gd name="connsiteY118-644" fmla="*/ 3488487 h 4971224"/>
              <a:gd name="connsiteX119-645" fmla="*/ 4187818 w 9117690"/>
              <a:gd name="connsiteY119-646" fmla="*/ 3498191 h 4971224"/>
              <a:gd name="connsiteX120-647" fmla="*/ 4187818 w 9117690"/>
              <a:gd name="connsiteY120-648" fmla="*/ 3498929 h 4971224"/>
              <a:gd name="connsiteX121-649" fmla="*/ 4164338 w 9117690"/>
              <a:gd name="connsiteY121-650" fmla="*/ 3501296 h 4971224"/>
              <a:gd name="connsiteX122-651" fmla="*/ 4087274 w 9117690"/>
              <a:gd name="connsiteY122-652" fmla="*/ 3547740 h 4971224"/>
              <a:gd name="connsiteX123-653" fmla="*/ 4066135 w 9117690"/>
              <a:gd name="connsiteY123-654" fmla="*/ 3584586 h 4971224"/>
              <a:gd name="connsiteX124-655" fmla="*/ 4066135 w 9117690"/>
              <a:gd name="connsiteY124-656" fmla="*/ 3742355 h 4971224"/>
              <a:gd name="connsiteX125-657" fmla="*/ 3937109 w 9117690"/>
              <a:gd name="connsiteY125-658" fmla="*/ 3871382 h 4971224"/>
              <a:gd name="connsiteX126-659" fmla="*/ 3937109 w 9117690"/>
              <a:gd name="connsiteY126-660" fmla="*/ 3871381 h 4971224"/>
              <a:gd name="connsiteX127-661" fmla="*/ 3808082 w 9117690"/>
              <a:gd name="connsiteY127-662" fmla="*/ 3742354 h 4971224"/>
              <a:gd name="connsiteX128-663" fmla="*/ 3808082 w 9117690"/>
              <a:gd name="connsiteY128-664" fmla="*/ 3249609 h 4971224"/>
              <a:gd name="connsiteX129-665" fmla="*/ 3799694 w 9117690"/>
              <a:gd name="connsiteY129-666" fmla="*/ 3208059 h 4971224"/>
              <a:gd name="connsiteX130-667" fmla="*/ 3680807 w 9117690"/>
              <a:gd name="connsiteY130-668" fmla="*/ 3129255 h 4971224"/>
              <a:gd name="connsiteX131-669" fmla="*/ 3561920 w 9117690"/>
              <a:gd name="connsiteY131-670" fmla="*/ 3208059 h 4971224"/>
              <a:gd name="connsiteX132-671" fmla="*/ 3561433 w 9117690"/>
              <a:gd name="connsiteY132-672" fmla="*/ 3210469 h 4971224"/>
              <a:gd name="connsiteX133-673" fmla="*/ 3561433 w 9117690"/>
              <a:gd name="connsiteY133-674" fmla="*/ 3465610 h 4971224"/>
              <a:gd name="connsiteX134-675" fmla="*/ 3482629 w 9117690"/>
              <a:gd name="connsiteY134-676" fmla="*/ 3584498 h 4971224"/>
              <a:gd name="connsiteX135-677" fmla="*/ 3438829 w 9117690"/>
              <a:gd name="connsiteY135-678" fmla="*/ 3593340 h 4971224"/>
              <a:gd name="connsiteX136-679" fmla="*/ 3438829 w 9117690"/>
              <a:gd name="connsiteY136-680" fmla="*/ 3594706 h 4971224"/>
              <a:gd name="connsiteX137-681" fmla="*/ 3415349 w 9117690"/>
              <a:gd name="connsiteY137-682" fmla="*/ 3597073 h 4971224"/>
              <a:gd name="connsiteX138-683" fmla="*/ 3315620 w 9117690"/>
              <a:gd name="connsiteY138-684" fmla="*/ 3683022 h 4971224"/>
              <a:gd name="connsiteX139-685" fmla="*/ 3307419 w 9117690"/>
              <a:gd name="connsiteY139-686" fmla="*/ 3729493 h 4971224"/>
              <a:gd name="connsiteX140-687" fmla="*/ 3307419 w 9117690"/>
              <a:gd name="connsiteY140-688" fmla="*/ 4196662 h 4971224"/>
              <a:gd name="connsiteX141-689" fmla="*/ 3178392 w 9117690"/>
              <a:gd name="connsiteY141-690" fmla="*/ 4325689 h 4971224"/>
              <a:gd name="connsiteX142-691" fmla="*/ 3178393 w 9117690"/>
              <a:gd name="connsiteY142-692" fmla="*/ 4325690 h 4971224"/>
              <a:gd name="connsiteX143-693" fmla="*/ 3049366 w 9117690"/>
              <a:gd name="connsiteY143-694" fmla="*/ 4196663 h 4971224"/>
              <a:gd name="connsiteX144-695" fmla="*/ 3049366 w 9117690"/>
              <a:gd name="connsiteY144-696" fmla="*/ 3544518 h 4971224"/>
              <a:gd name="connsiteX145-697" fmla="*/ 3033349 w 9117690"/>
              <a:gd name="connsiteY145-698" fmla="*/ 3518119 h 4971224"/>
              <a:gd name="connsiteX146-699" fmla="*/ 2933786 w 9117690"/>
              <a:gd name="connsiteY146-700" fmla="*/ 3471165 h 4971224"/>
              <a:gd name="connsiteX147-701" fmla="*/ 2814899 w 9117690"/>
              <a:gd name="connsiteY147-702" fmla="*/ 3549969 h 4971224"/>
              <a:gd name="connsiteX148-703" fmla="*/ 2812443 w 9117690"/>
              <a:gd name="connsiteY148-704" fmla="*/ 3562129 h 4971224"/>
              <a:gd name="connsiteX149-705" fmla="*/ 2812443 w 9117690"/>
              <a:gd name="connsiteY149-706" fmla="*/ 4069851 h 4971224"/>
              <a:gd name="connsiteX150-707" fmla="*/ 2683416 w 9117690"/>
              <a:gd name="connsiteY150-708" fmla="*/ 4198878 h 4971224"/>
              <a:gd name="connsiteX151-709" fmla="*/ 2683417 w 9117690"/>
              <a:gd name="connsiteY151-710" fmla="*/ 4198877 h 4971224"/>
              <a:gd name="connsiteX152-711" fmla="*/ 2554391 w 9117690"/>
              <a:gd name="connsiteY152-712" fmla="*/ 4069850 h 4971224"/>
              <a:gd name="connsiteX153-713" fmla="*/ 2554391 w 9117690"/>
              <a:gd name="connsiteY153-714" fmla="*/ 1751439 h 4971224"/>
              <a:gd name="connsiteX154-715" fmla="*/ 2554390 w 9117690"/>
              <a:gd name="connsiteY154-716" fmla="*/ 1751439 h 4971224"/>
              <a:gd name="connsiteX155-717" fmla="*/ 2554389 w 9117690"/>
              <a:gd name="connsiteY155-718" fmla="*/ 4044721 h 4971224"/>
              <a:gd name="connsiteX156-719" fmla="*/ 2544250 w 9117690"/>
              <a:gd name="connsiteY156-720" fmla="*/ 3994503 h 4971224"/>
              <a:gd name="connsiteX157-721" fmla="*/ 2425363 w 9117690"/>
              <a:gd name="connsiteY157-722" fmla="*/ 3915699 h 4971224"/>
              <a:gd name="connsiteX158-723" fmla="*/ 2296336 w 9117690"/>
              <a:gd name="connsiteY158-724" fmla="*/ 4044726 h 4971224"/>
              <a:gd name="connsiteX159-725" fmla="*/ 2296336 w 9117690"/>
              <a:gd name="connsiteY159-726" fmla="*/ 4842197 h 4971224"/>
              <a:gd name="connsiteX160-727" fmla="*/ 2167309 w 9117690"/>
              <a:gd name="connsiteY160-728" fmla="*/ 4971224 h 4971224"/>
              <a:gd name="connsiteX161-729" fmla="*/ 2167310 w 9117690"/>
              <a:gd name="connsiteY161-730" fmla="*/ 4971223 h 4971224"/>
              <a:gd name="connsiteX162-731" fmla="*/ 2038282 w 9117690"/>
              <a:gd name="connsiteY162-732" fmla="*/ 4842196 h 4971224"/>
              <a:gd name="connsiteX163-733" fmla="*/ 2038282 w 9117690"/>
              <a:gd name="connsiteY163-734" fmla="*/ 1751439 h 4971224"/>
              <a:gd name="connsiteX164-735" fmla="*/ 2038281 w 9117690"/>
              <a:gd name="connsiteY164-736" fmla="*/ 3795012 h 4971224"/>
              <a:gd name="connsiteX165-737" fmla="*/ 2028143 w 9117690"/>
              <a:gd name="connsiteY165-738" fmla="*/ 3744793 h 4971224"/>
              <a:gd name="connsiteX166-739" fmla="*/ 1909255 w 9117690"/>
              <a:gd name="connsiteY166-740" fmla="*/ 3665989 h 4971224"/>
              <a:gd name="connsiteX167-741" fmla="*/ 1790368 w 9117690"/>
              <a:gd name="connsiteY167-742" fmla="*/ 3744793 h 4971224"/>
              <a:gd name="connsiteX168-743" fmla="*/ 1780604 w 9117690"/>
              <a:gd name="connsiteY168-744" fmla="*/ 3793153 h 4971224"/>
              <a:gd name="connsiteX169-745" fmla="*/ 1780604 w 9117690"/>
              <a:gd name="connsiteY169-746" fmla="*/ 4123955 h 4971224"/>
              <a:gd name="connsiteX170-747" fmla="*/ 1651577 w 9117690"/>
              <a:gd name="connsiteY170-748" fmla="*/ 4252982 h 4971224"/>
              <a:gd name="connsiteX171-749" fmla="*/ 1651578 w 9117690"/>
              <a:gd name="connsiteY171-750" fmla="*/ 4252981 h 4971224"/>
              <a:gd name="connsiteX172-751" fmla="*/ 1522552 w 9117690"/>
              <a:gd name="connsiteY172-752" fmla="*/ 4123954 h 4971224"/>
              <a:gd name="connsiteX173-753" fmla="*/ 1522552 w 9117690"/>
              <a:gd name="connsiteY173-754" fmla="*/ 3951064 h 4971224"/>
              <a:gd name="connsiteX174-755" fmla="*/ 1521839 w 9117690"/>
              <a:gd name="connsiteY174-756" fmla="*/ 3947533 h 4971224"/>
              <a:gd name="connsiteX175-757" fmla="*/ 1402953 w 9117690"/>
              <a:gd name="connsiteY175-758" fmla="*/ 3868729 h 4971224"/>
              <a:gd name="connsiteX176-759" fmla="*/ 1284065 w 9117690"/>
              <a:gd name="connsiteY176-760" fmla="*/ 3947533 h 4971224"/>
              <a:gd name="connsiteX177-761" fmla="*/ 1283351 w 9117690"/>
              <a:gd name="connsiteY177-762" fmla="*/ 3951066 h 4971224"/>
              <a:gd name="connsiteX178-763" fmla="*/ 1283351 w 9117690"/>
              <a:gd name="connsiteY178-764" fmla="*/ 4211763 h 4971224"/>
              <a:gd name="connsiteX179-765" fmla="*/ 1154325 w 9117690"/>
              <a:gd name="connsiteY179-766" fmla="*/ 4340790 h 4971224"/>
              <a:gd name="connsiteX180-767" fmla="*/ 1154325 w 9117690"/>
              <a:gd name="connsiteY180-768" fmla="*/ 4340789 h 4971224"/>
              <a:gd name="connsiteX181-769" fmla="*/ 1025297 w 9117690"/>
              <a:gd name="connsiteY181-770" fmla="*/ 4211762 h 4971224"/>
              <a:gd name="connsiteX182-771" fmla="*/ 1025296 w 9117690"/>
              <a:gd name="connsiteY182-772" fmla="*/ 4228285 h 4971224"/>
              <a:gd name="connsiteX183-773" fmla="*/ 1015158 w 9117690"/>
              <a:gd name="connsiteY183-774" fmla="*/ 4178066 h 4971224"/>
              <a:gd name="connsiteX184-775" fmla="*/ 896270 w 9117690"/>
              <a:gd name="connsiteY184-776" fmla="*/ 4099262 h 4971224"/>
              <a:gd name="connsiteX185-777" fmla="*/ 777383 w 9117690"/>
              <a:gd name="connsiteY185-778" fmla="*/ 4178066 h 4971224"/>
              <a:gd name="connsiteX186-779" fmla="*/ 767619 w 9117690"/>
              <a:gd name="connsiteY186-780" fmla="*/ 4226427 h 4971224"/>
              <a:gd name="connsiteX187-781" fmla="*/ 767619 w 9117690"/>
              <a:gd name="connsiteY187-782" fmla="*/ 4311766 h 4971224"/>
              <a:gd name="connsiteX188-783" fmla="*/ 638592 w 9117690"/>
              <a:gd name="connsiteY188-784" fmla="*/ 4440793 h 4971224"/>
              <a:gd name="connsiteX189-785" fmla="*/ 638593 w 9117690"/>
              <a:gd name="connsiteY189-786" fmla="*/ 4440792 h 4971224"/>
              <a:gd name="connsiteX190-787" fmla="*/ 509566 w 9117690"/>
              <a:gd name="connsiteY190-788" fmla="*/ 4311765 h 4971224"/>
              <a:gd name="connsiteX191-789" fmla="*/ 509565 w 9117690"/>
              <a:gd name="connsiteY191-790" fmla="*/ 3717745 h 4971224"/>
              <a:gd name="connsiteX192-791" fmla="*/ 499427 w 9117690"/>
              <a:gd name="connsiteY192-792" fmla="*/ 3667526 h 4971224"/>
              <a:gd name="connsiteX193-793" fmla="*/ 380539 w 9117690"/>
              <a:gd name="connsiteY193-794" fmla="*/ 3588722 h 4971224"/>
              <a:gd name="connsiteX194-795" fmla="*/ 261652 w 9117690"/>
              <a:gd name="connsiteY194-796" fmla="*/ 3667526 h 4971224"/>
              <a:gd name="connsiteX195-797" fmla="*/ 258054 w 9117690"/>
              <a:gd name="connsiteY195-798" fmla="*/ 3685345 h 4971224"/>
              <a:gd name="connsiteX196-799" fmla="*/ 258054 w 9117690"/>
              <a:gd name="connsiteY196-800" fmla="*/ 3774263 h 4971224"/>
              <a:gd name="connsiteX197-801" fmla="*/ 129027 w 9117690"/>
              <a:gd name="connsiteY197-802" fmla="*/ 3903290 h 4971224"/>
              <a:gd name="connsiteX198-803" fmla="*/ 129028 w 9117690"/>
              <a:gd name="connsiteY198-804" fmla="*/ 3903289 h 4971224"/>
              <a:gd name="connsiteX199-805" fmla="*/ 1 w 9117690"/>
              <a:gd name="connsiteY199-806" fmla="*/ 3774262 h 4971224"/>
              <a:gd name="connsiteX200-807" fmla="*/ 1 w 9117690"/>
              <a:gd name="connsiteY200-808" fmla="*/ 1751439 h 4971224"/>
              <a:gd name="connsiteX201-809" fmla="*/ 0 w 9117690"/>
              <a:gd name="connsiteY201-810" fmla="*/ 1751439 h 4971224"/>
              <a:gd name="connsiteX202-811" fmla="*/ 0 w 9117690"/>
              <a:gd name="connsiteY202-812" fmla="*/ 0 h 4971224"/>
              <a:gd name="connsiteX0-813" fmla="*/ 3416214 w 9117690"/>
              <a:gd name="connsiteY0-814" fmla="*/ 3589692 h 4971224"/>
              <a:gd name="connsiteX1-815" fmla="*/ 3418663 w 9117690"/>
              <a:gd name="connsiteY1-816" fmla="*/ 3590526 h 4971224"/>
              <a:gd name="connsiteX2-817" fmla="*/ 3419057 w 9117690"/>
              <a:gd name="connsiteY2-818" fmla="*/ 3590560 h 4971224"/>
              <a:gd name="connsiteX3-819" fmla="*/ 3416214 w 9117690"/>
              <a:gd name="connsiteY3-820" fmla="*/ 3589692 h 4971224"/>
              <a:gd name="connsiteX4-821" fmla="*/ 0 w 9117690"/>
              <a:gd name="connsiteY4-822" fmla="*/ 0 h 4971224"/>
              <a:gd name="connsiteX5-823" fmla="*/ 9117690 w 9117690"/>
              <a:gd name="connsiteY5-824" fmla="*/ 0 h 4971224"/>
              <a:gd name="connsiteX6-825" fmla="*/ 9117689 w 9117690"/>
              <a:gd name="connsiteY6-826" fmla="*/ 2104736 h 4971224"/>
              <a:gd name="connsiteX7-827" fmla="*/ 9038886 w 9117690"/>
              <a:gd name="connsiteY7-828" fmla="*/ 2223622 h 4971224"/>
              <a:gd name="connsiteX8-829" fmla="*/ 8990816 w 9117690"/>
              <a:gd name="connsiteY8-830" fmla="*/ 2233326 h 4971224"/>
              <a:gd name="connsiteX9-831" fmla="*/ 8990816 w 9117690"/>
              <a:gd name="connsiteY9-832" fmla="*/ 2234064 h 4971224"/>
              <a:gd name="connsiteX10-833" fmla="*/ 8967336 w 9117690"/>
              <a:gd name="connsiteY10-834" fmla="*/ 2236431 h 4971224"/>
              <a:gd name="connsiteX11-835" fmla="*/ 8890272 w 9117690"/>
              <a:gd name="connsiteY11-836" fmla="*/ 2282875 h 4971224"/>
              <a:gd name="connsiteX12-837" fmla="*/ 8869107 w 9117690"/>
              <a:gd name="connsiteY12-838" fmla="*/ 2319766 h 4971224"/>
              <a:gd name="connsiteX13-839" fmla="*/ 8869107 w 9117690"/>
              <a:gd name="connsiteY13-840" fmla="*/ 2383080 h 4971224"/>
              <a:gd name="connsiteX14-841" fmla="*/ 8790304 w 9117690"/>
              <a:gd name="connsiteY14-842" fmla="*/ 2501968 h 4971224"/>
              <a:gd name="connsiteX15-843" fmla="*/ 8742234 w 9117690"/>
              <a:gd name="connsiteY15-844" fmla="*/ 2511672 h 4971224"/>
              <a:gd name="connsiteX16-845" fmla="*/ 8742234 w 9117690"/>
              <a:gd name="connsiteY16-846" fmla="*/ 2512410 h 4971224"/>
              <a:gd name="connsiteX17-847" fmla="*/ 8718754 w 9117690"/>
              <a:gd name="connsiteY17-848" fmla="*/ 2514777 h 4971224"/>
              <a:gd name="connsiteX18-849" fmla="*/ 8619025 w 9117690"/>
              <a:gd name="connsiteY18-850" fmla="*/ 2600726 h 4971224"/>
              <a:gd name="connsiteX19-851" fmla="*/ 8619005 w 9117690"/>
              <a:gd name="connsiteY19-852" fmla="*/ 2600839 h 4971224"/>
              <a:gd name="connsiteX20-853" fmla="*/ 8619005 w 9117690"/>
              <a:gd name="connsiteY20-854" fmla="*/ 3160632 h 4971224"/>
              <a:gd name="connsiteX21-855" fmla="*/ 8540202 w 9117690"/>
              <a:gd name="connsiteY21-856" fmla="*/ 3279520 h 4971224"/>
              <a:gd name="connsiteX22-857" fmla="*/ 8492132 w 9117690"/>
              <a:gd name="connsiteY22-858" fmla="*/ 3289224 h 4971224"/>
              <a:gd name="connsiteX23-859" fmla="*/ 8492132 w 9117690"/>
              <a:gd name="connsiteY23-860" fmla="*/ 3289962 h 4971224"/>
              <a:gd name="connsiteX24-861" fmla="*/ 8468652 w 9117690"/>
              <a:gd name="connsiteY24-862" fmla="*/ 3292329 h 4971224"/>
              <a:gd name="connsiteX25-863" fmla="*/ 8368923 w 9117690"/>
              <a:gd name="connsiteY25-864" fmla="*/ 3378278 h 4971224"/>
              <a:gd name="connsiteX26-865" fmla="*/ 8368672 w 9117690"/>
              <a:gd name="connsiteY26-866" fmla="*/ 3379701 h 4971224"/>
              <a:gd name="connsiteX27-867" fmla="*/ 8368672 w 9117690"/>
              <a:gd name="connsiteY27-868" fmla="*/ 3648026 h 4971224"/>
              <a:gd name="connsiteX28-869" fmla="*/ 8239645 w 9117690"/>
              <a:gd name="connsiteY28-870" fmla="*/ 3777053 h 4971224"/>
              <a:gd name="connsiteX29-871" fmla="*/ 8239646 w 9117690"/>
              <a:gd name="connsiteY29-872" fmla="*/ 3777052 h 4971224"/>
              <a:gd name="connsiteX30-873" fmla="*/ 8110619 w 9117690"/>
              <a:gd name="connsiteY30-874" fmla="*/ 3648025 h 4971224"/>
              <a:gd name="connsiteX31-875" fmla="*/ 8110619 w 9117690"/>
              <a:gd name="connsiteY31-876" fmla="*/ 3368005 h 4971224"/>
              <a:gd name="connsiteX32-877" fmla="*/ 8108616 w 9117690"/>
              <a:gd name="connsiteY32-878" fmla="*/ 3356655 h 4971224"/>
              <a:gd name="connsiteX33-879" fmla="*/ 8008887 w 9117690"/>
              <a:gd name="connsiteY33-880" fmla="*/ 3270706 h 4971224"/>
              <a:gd name="connsiteX34-881" fmla="*/ 7985407 w 9117690"/>
              <a:gd name="connsiteY34-882" fmla="*/ 3268339 h 4971224"/>
              <a:gd name="connsiteX35-883" fmla="*/ 7985407 w 9117690"/>
              <a:gd name="connsiteY35-884" fmla="*/ 3267601 h 4971224"/>
              <a:gd name="connsiteX36-885" fmla="*/ 7937337 w 9117690"/>
              <a:gd name="connsiteY36-886" fmla="*/ 3257897 h 4971224"/>
              <a:gd name="connsiteX37-887" fmla="*/ 7858534 w 9117690"/>
              <a:gd name="connsiteY37-888" fmla="*/ 3139009 h 4971224"/>
              <a:gd name="connsiteX38-889" fmla="*/ 7858534 w 9117690"/>
              <a:gd name="connsiteY38-890" fmla="*/ 3048879 h 4971224"/>
              <a:gd name="connsiteX39-891" fmla="*/ 7850145 w 9117690"/>
              <a:gd name="connsiteY39-892" fmla="*/ 3007329 h 4971224"/>
              <a:gd name="connsiteX40-893" fmla="*/ 7731258 w 9117690"/>
              <a:gd name="connsiteY40-894" fmla="*/ 2928525 h 4971224"/>
              <a:gd name="connsiteX41-895" fmla="*/ 7612370 w 9117690"/>
              <a:gd name="connsiteY41-896" fmla="*/ 3007329 h 4971224"/>
              <a:gd name="connsiteX42-897" fmla="*/ 7610181 w 9117690"/>
              <a:gd name="connsiteY42-898" fmla="*/ 3018174 h 4971224"/>
              <a:gd name="connsiteX43-899" fmla="*/ 7610181 w 9117690"/>
              <a:gd name="connsiteY43-900" fmla="*/ 3259043 h 4971224"/>
              <a:gd name="connsiteX44-901" fmla="*/ 7531378 w 9117690"/>
              <a:gd name="connsiteY44-902" fmla="*/ 3377931 h 4971224"/>
              <a:gd name="connsiteX45-903" fmla="*/ 7483308 w 9117690"/>
              <a:gd name="connsiteY45-904" fmla="*/ 3387635 h 4971224"/>
              <a:gd name="connsiteX46-905" fmla="*/ 7483308 w 9117690"/>
              <a:gd name="connsiteY46-906" fmla="*/ 3388373 h 4971224"/>
              <a:gd name="connsiteX47-907" fmla="*/ 7459828 w 9117690"/>
              <a:gd name="connsiteY47-908" fmla="*/ 3390740 h 4971224"/>
              <a:gd name="connsiteX48-909" fmla="*/ 7360099 w 9117690"/>
              <a:gd name="connsiteY48-910" fmla="*/ 3476689 h 4971224"/>
              <a:gd name="connsiteX49-911" fmla="*/ 7359847 w 9117690"/>
              <a:gd name="connsiteY49-912" fmla="*/ 3478118 h 4971224"/>
              <a:gd name="connsiteX50-913" fmla="*/ 7359847 w 9117690"/>
              <a:gd name="connsiteY50-914" fmla="*/ 3582759 h 4971224"/>
              <a:gd name="connsiteX51-915" fmla="*/ 7230820 w 9117690"/>
              <a:gd name="connsiteY51-916" fmla="*/ 3711786 h 4971224"/>
              <a:gd name="connsiteX52-917" fmla="*/ 7230821 w 9117690"/>
              <a:gd name="connsiteY52-918" fmla="*/ 3711785 h 4971224"/>
              <a:gd name="connsiteX53-919" fmla="*/ 7101794 w 9117690"/>
              <a:gd name="connsiteY53-920" fmla="*/ 3582758 h 4971224"/>
              <a:gd name="connsiteX54-921" fmla="*/ 7101794 w 9117690"/>
              <a:gd name="connsiteY54-922" fmla="*/ 1751439 h 4971224"/>
              <a:gd name="connsiteX55-923" fmla="*/ 7101793 w 9117690"/>
              <a:gd name="connsiteY55-924" fmla="*/ 3599281 h 4971224"/>
              <a:gd name="connsiteX56-925" fmla="*/ 7091655 w 9117690"/>
              <a:gd name="connsiteY56-926" fmla="*/ 3549062 h 4971224"/>
              <a:gd name="connsiteX57-927" fmla="*/ 6972767 w 9117690"/>
              <a:gd name="connsiteY57-928" fmla="*/ 3470258 h 4971224"/>
              <a:gd name="connsiteX58-929" fmla="*/ 6853880 w 9117690"/>
              <a:gd name="connsiteY58-930" fmla="*/ 3549062 h 4971224"/>
              <a:gd name="connsiteX59-931" fmla="*/ 6844116 w 9117690"/>
              <a:gd name="connsiteY59-932" fmla="*/ 3597422 h 4971224"/>
              <a:gd name="connsiteX60-933" fmla="*/ 6844116 w 9117690"/>
              <a:gd name="connsiteY60-934" fmla="*/ 4183824 h 4971224"/>
              <a:gd name="connsiteX61-935" fmla="*/ 6715089 w 9117690"/>
              <a:gd name="connsiteY61-936" fmla="*/ 4312851 h 4971224"/>
              <a:gd name="connsiteX62-937" fmla="*/ 6715090 w 9117690"/>
              <a:gd name="connsiteY62-938" fmla="*/ 4312850 h 4971224"/>
              <a:gd name="connsiteX63-939" fmla="*/ 6586063 w 9117690"/>
              <a:gd name="connsiteY63-940" fmla="*/ 4183823 h 4971224"/>
              <a:gd name="connsiteX64-941" fmla="*/ 6586063 w 9117690"/>
              <a:gd name="connsiteY64-942" fmla="*/ 1751439 h 4971224"/>
              <a:gd name="connsiteX65-943" fmla="*/ 6586062 w 9117690"/>
              <a:gd name="connsiteY65-944" fmla="*/ 3286861 h 4971224"/>
              <a:gd name="connsiteX66-945" fmla="*/ 6575924 w 9117690"/>
              <a:gd name="connsiteY66-946" fmla="*/ 3236642 h 4971224"/>
              <a:gd name="connsiteX67-947" fmla="*/ 6457036 w 9117690"/>
              <a:gd name="connsiteY67-948" fmla="*/ 3157838 h 4971224"/>
              <a:gd name="connsiteX68-949" fmla="*/ 6338149 w 9117690"/>
              <a:gd name="connsiteY68-950" fmla="*/ 3236642 h 4971224"/>
              <a:gd name="connsiteX69-951" fmla="*/ 6334551 w 9117690"/>
              <a:gd name="connsiteY69-952" fmla="*/ 3254461 h 4971224"/>
              <a:gd name="connsiteX70-953" fmla="*/ 6334551 w 9117690"/>
              <a:gd name="connsiteY70-954" fmla="*/ 3563407 h 4971224"/>
              <a:gd name="connsiteX71-955" fmla="*/ 6205524 w 9117690"/>
              <a:gd name="connsiteY71-956" fmla="*/ 3692434 h 4971224"/>
              <a:gd name="connsiteX72-957" fmla="*/ 6205525 w 9117690"/>
              <a:gd name="connsiteY72-958" fmla="*/ 3692433 h 4971224"/>
              <a:gd name="connsiteX73-959" fmla="*/ 6076498 w 9117690"/>
              <a:gd name="connsiteY73-960" fmla="*/ 3563406 h 4971224"/>
              <a:gd name="connsiteX74-961" fmla="*/ 6076498 w 9117690"/>
              <a:gd name="connsiteY74-962" fmla="*/ 3516668 h 4971224"/>
              <a:gd name="connsiteX75-963" fmla="*/ 6057828 w 9117690"/>
              <a:gd name="connsiteY75-964" fmla="*/ 3484126 h 4971224"/>
              <a:gd name="connsiteX76-965" fmla="*/ 5980764 w 9117690"/>
              <a:gd name="connsiteY76-966" fmla="*/ 3437682 h 4971224"/>
              <a:gd name="connsiteX77-967" fmla="*/ 5957284 w 9117690"/>
              <a:gd name="connsiteY77-968" fmla="*/ 3435315 h 4971224"/>
              <a:gd name="connsiteX78-969" fmla="*/ 5957284 w 9117690"/>
              <a:gd name="connsiteY78-970" fmla="*/ 3434577 h 4971224"/>
              <a:gd name="connsiteX79-971" fmla="*/ 5909214 w 9117690"/>
              <a:gd name="connsiteY79-972" fmla="*/ 3424873 h 4971224"/>
              <a:gd name="connsiteX80-973" fmla="*/ 5830411 w 9117690"/>
              <a:gd name="connsiteY80-974" fmla="*/ 3305985 h 4971224"/>
              <a:gd name="connsiteX81-975" fmla="*/ 5830411 w 9117690"/>
              <a:gd name="connsiteY81-976" fmla="*/ 3192001 h 4971224"/>
              <a:gd name="connsiteX82-977" fmla="*/ 5822022 w 9117690"/>
              <a:gd name="connsiteY82-978" fmla="*/ 3150451 h 4971224"/>
              <a:gd name="connsiteX83-979" fmla="*/ 5703135 w 9117690"/>
              <a:gd name="connsiteY83-980" fmla="*/ 3071647 h 4971224"/>
              <a:gd name="connsiteX84-981" fmla="*/ 5584247 w 9117690"/>
              <a:gd name="connsiteY84-982" fmla="*/ 3150451 h 4971224"/>
              <a:gd name="connsiteX85-983" fmla="*/ 5582058 w 9117690"/>
              <a:gd name="connsiteY85-984" fmla="*/ 3161295 h 4971224"/>
              <a:gd name="connsiteX86-985" fmla="*/ 5582058 w 9117690"/>
              <a:gd name="connsiteY86-986" fmla="*/ 3314699 h 4971224"/>
              <a:gd name="connsiteX87-987" fmla="*/ 5503255 w 9117690"/>
              <a:gd name="connsiteY87-988" fmla="*/ 3433587 h 4971224"/>
              <a:gd name="connsiteX88-989" fmla="*/ 5455185 w 9117690"/>
              <a:gd name="connsiteY88-990" fmla="*/ 3443291 h 4971224"/>
              <a:gd name="connsiteX89-991" fmla="*/ 5455185 w 9117690"/>
              <a:gd name="connsiteY89-992" fmla="*/ 3444029 h 4971224"/>
              <a:gd name="connsiteX90-993" fmla="*/ 5431705 w 9117690"/>
              <a:gd name="connsiteY90-994" fmla="*/ 3446396 h 4971224"/>
              <a:gd name="connsiteX91-995" fmla="*/ 5331976 w 9117690"/>
              <a:gd name="connsiteY91-996" fmla="*/ 3532345 h 4971224"/>
              <a:gd name="connsiteX92-997" fmla="*/ 5329772 w 9117690"/>
              <a:gd name="connsiteY92-998" fmla="*/ 3544835 h 4971224"/>
              <a:gd name="connsiteX93-999" fmla="*/ 5329772 w 9117690"/>
              <a:gd name="connsiteY93-1000" fmla="*/ 3678743 h 4971224"/>
              <a:gd name="connsiteX94-1001" fmla="*/ 5200745 w 9117690"/>
              <a:gd name="connsiteY94-1002" fmla="*/ 3807770 h 4971224"/>
              <a:gd name="connsiteX95-1003" fmla="*/ 5200746 w 9117690"/>
              <a:gd name="connsiteY95-1004" fmla="*/ 3807769 h 4971224"/>
              <a:gd name="connsiteX96-1005" fmla="*/ 5071719 w 9117690"/>
              <a:gd name="connsiteY96-1006" fmla="*/ 3678742 h 4971224"/>
              <a:gd name="connsiteX97-1007" fmla="*/ 5071719 w 9117690"/>
              <a:gd name="connsiteY97-1008" fmla="*/ 3313488 h 4971224"/>
              <a:gd name="connsiteX98-1009" fmla="*/ 5069515 w 9117690"/>
              <a:gd name="connsiteY98-1010" fmla="*/ 3300998 h 4971224"/>
              <a:gd name="connsiteX99-1011" fmla="*/ 4969786 w 9117690"/>
              <a:gd name="connsiteY99-1012" fmla="*/ 3215049 h 4971224"/>
              <a:gd name="connsiteX100-1013" fmla="*/ 4946306 w 9117690"/>
              <a:gd name="connsiteY100-1014" fmla="*/ 3212682 h 4971224"/>
              <a:gd name="connsiteX101-1015" fmla="*/ 4946306 w 9117690"/>
              <a:gd name="connsiteY101-1016" fmla="*/ 3211944 h 4971224"/>
              <a:gd name="connsiteX102-1017" fmla="*/ 4898236 w 9117690"/>
              <a:gd name="connsiteY102-1018" fmla="*/ 3202240 h 4971224"/>
              <a:gd name="connsiteX103-1019" fmla="*/ 4819433 w 9117690"/>
              <a:gd name="connsiteY103-1020" fmla="*/ 3083352 h 4971224"/>
              <a:gd name="connsiteX104-1021" fmla="*/ 4819433 w 9117690"/>
              <a:gd name="connsiteY104-1022" fmla="*/ 2706976 h 4971224"/>
              <a:gd name="connsiteX105-1023" fmla="*/ 4811044 w 9117690"/>
              <a:gd name="connsiteY105-1024" fmla="*/ 2665427 h 4971224"/>
              <a:gd name="connsiteX106-1025" fmla="*/ 4692157 w 9117690"/>
              <a:gd name="connsiteY106-1026" fmla="*/ 2586623 h 4971224"/>
              <a:gd name="connsiteX107-1027" fmla="*/ 4563130 w 9117690"/>
              <a:gd name="connsiteY107-1028" fmla="*/ 2715650 h 4971224"/>
              <a:gd name="connsiteX108-1029" fmla="*/ 4563130 w 9117690"/>
              <a:gd name="connsiteY108-1030" fmla="*/ 1751439 h 4971224"/>
              <a:gd name="connsiteX109-1031" fmla="*/ 4563015 w 9117690"/>
              <a:gd name="connsiteY109-1032" fmla="*/ 1751439 h 4971224"/>
              <a:gd name="connsiteX110-1033" fmla="*/ 4563014 w 9117690"/>
              <a:gd name="connsiteY110-1034" fmla="*/ 3019403 h 4971224"/>
              <a:gd name="connsiteX111-1035" fmla="*/ 4484211 w 9117690"/>
              <a:gd name="connsiteY111-1036" fmla="*/ 3138291 h 4971224"/>
              <a:gd name="connsiteX112-1037" fmla="*/ 4436141 w 9117690"/>
              <a:gd name="connsiteY112-1038" fmla="*/ 3147995 h 4971224"/>
              <a:gd name="connsiteX113-1039" fmla="*/ 4436141 w 9117690"/>
              <a:gd name="connsiteY113-1040" fmla="*/ 3148733 h 4971224"/>
              <a:gd name="connsiteX114-1041" fmla="*/ 4412661 w 9117690"/>
              <a:gd name="connsiteY114-1042" fmla="*/ 3151100 h 4971224"/>
              <a:gd name="connsiteX115-1043" fmla="*/ 4335596 w 9117690"/>
              <a:gd name="connsiteY115-1044" fmla="*/ 3197544 h 4971224"/>
              <a:gd name="connsiteX116-1045" fmla="*/ 4314689 w 9117690"/>
              <a:gd name="connsiteY116-1046" fmla="*/ 3233987 h 4971224"/>
              <a:gd name="connsiteX117-1047" fmla="*/ 4314689 w 9117690"/>
              <a:gd name="connsiteY117-1048" fmla="*/ 3369599 h 4971224"/>
              <a:gd name="connsiteX118-1049" fmla="*/ 4235886 w 9117690"/>
              <a:gd name="connsiteY118-1050" fmla="*/ 3488487 h 4971224"/>
              <a:gd name="connsiteX119-1051" fmla="*/ 4187818 w 9117690"/>
              <a:gd name="connsiteY119-1052" fmla="*/ 3498191 h 4971224"/>
              <a:gd name="connsiteX120-1053" fmla="*/ 4187818 w 9117690"/>
              <a:gd name="connsiteY120-1054" fmla="*/ 3498929 h 4971224"/>
              <a:gd name="connsiteX121-1055" fmla="*/ 4164338 w 9117690"/>
              <a:gd name="connsiteY121-1056" fmla="*/ 3501296 h 4971224"/>
              <a:gd name="connsiteX122-1057" fmla="*/ 4087274 w 9117690"/>
              <a:gd name="connsiteY122-1058" fmla="*/ 3547740 h 4971224"/>
              <a:gd name="connsiteX123-1059" fmla="*/ 4066135 w 9117690"/>
              <a:gd name="connsiteY123-1060" fmla="*/ 3584586 h 4971224"/>
              <a:gd name="connsiteX124-1061" fmla="*/ 4066135 w 9117690"/>
              <a:gd name="connsiteY124-1062" fmla="*/ 3742355 h 4971224"/>
              <a:gd name="connsiteX125-1063" fmla="*/ 3937109 w 9117690"/>
              <a:gd name="connsiteY125-1064" fmla="*/ 3871382 h 4971224"/>
              <a:gd name="connsiteX126-1065" fmla="*/ 3937109 w 9117690"/>
              <a:gd name="connsiteY126-1066" fmla="*/ 3871381 h 4971224"/>
              <a:gd name="connsiteX127-1067" fmla="*/ 3808082 w 9117690"/>
              <a:gd name="connsiteY127-1068" fmla="*/ 3742354 h 4971224"/>
              <a:gd name="connsiteX128-1069" fmla="*/ 3808082 w 9117690"/>
              <a:gd name="connsiteY128-1070" fmla="*/ 3249609 h 4971224"/>
              <a:gd name="connsiteX129-1071" fmla="*/ 3799694 w 9117690"/>
              <a:gd name="connsiteY129-1072" fmla="*/ 3208059 h 4971224"/>
              <a:gd name="connsiteX130-1073" fmla="*/ 3680807 w 9117690"/>
              <a:gd name="connsiteY130-1074" fmla="*/ 3129255 h 4971224"/>
              <a:gd name="connsiteX131-1075" fmla="*/ 3561920 w 9117690"/>
              <a:gd name="connsiteY131-1076" fmla="*/ 3208059 h 4971224"/>
              <a:gd name="connsiteX132-1077" fmla="*/ 3561433 w 9117690"/>
              <a:gd name="connsiteY132-1078" fmla="*/ 3210469 h 4971224"/>
              <a:gd name="connsiteX133-1079" fmla="*/ 3561433 w 9117690"/>
              <a:gd name="connsiteY133-1080" fmla="*/ 3465610 h 4971224"/>
              <a:gd name="connsiteX134-1081" fmla="*/ 3482629 w 9117690"/>
              <a:gd name="connsiteY134-1082" fmla="*/ 3584498 h 4971224"/>
              <a:gd name="connsiteX135-1083" fmla="*/ 3438829 w 9117690"/>
              <a:gd name="connsiteY135-1084" fmla="*/ 3593340 h 4971224"/>
              <a:gd name="connsiteX136-1085" fmla="*/ 3438829 w 9117690"/>
              <a:gd name="connsiteY136-1086" fmla="*/ 3594706 h 4971224"/>
              <a:gd name="connsiteX137-1087" fmla="*/ 3415349 w 9117690"/>
              <a:gd name="connsiteY137-1088" fmla="*/ 3597073 h 4971224"/>
              <a:gd name="connsiteX138-1089" fmla="*/ 3315620 w 9117690"/>
              <a:gd name="connsiteY138-1090" fmla="*/ 3683022 h 4971224"/>
              <a:gd name="connsiteX139-1091" fmla="*/ 3307419 w 9117690"/>
              <a:gd name="connsiteY139-1092" fmla="*/ 3729493 h 4971224"/>
              <a:gd name="connsiteX140-1093" fmla="*/ 3307419 w 9117690"/>
              <a:gd name="connsiteY140-1094" fmla="*/ 4196662 h 4971224"/>
              <a:gd name="connsiteX141-1095" fmla="*/ 3178392 w 9117690"/>
              <a:gd name="connsiteY141-1096" fmla="*/ 4325689 h 4971224"/>
              <a:gd name="connsiteX142-1097" fmla="*/ 3178393 w 9117690"/>
              <a:gd name="connsiteY142-1098" fmla="*/ 4325690 h 4971224"/>
              <a:gd name="connsiteX143-1099" fmla="*/ 3049366 w 9117690"/>
              <a:gd name="connsiteY143-1100" fmla="*/ 4196663 h 4971224"/>
              <a:gd name="connsiteX144-1101" fmla="*/ 3049366 w 9117690"/>
              <a:gd name="connsiteY144-1102" fmla="*/ 3544518 h 4971224"/>
              <a:gd name="connsiteX145-1103" fmla="*/ 3033349 w 9117690"/>
              <a:gd name="connsiteY145-1104" fmla="*/ 3518119 h 4971224"/>
              <a:gd name="connsiteX146-1105" fmla="*/ 2933786 w 9117690"/>
              <a:gd name="connsiteY146-1106" fmla="*/ 3471165 h 4971224"/>
              <a:gd name="connsiteX147-1107" fmla="*/ 2814899 w 9117690"/>
              <a:gd name="connsiteY147-1108" fmla="*/ 3549969 h 4971224"/>
              <a:gd name="connsiteX148-1109" fmla="*/ 2812443 w 9117690"/>
              <a:gd name="connsiteY148-1110" fmla="*/ 3562129 h 4971224"/>
              <a:gd name="connsiteX149-1111" fmla="*/ 2812443 w 9117690"/>
              <a:gd name="connsiteY149-1112" fmla="*/ 4069851 h 4971224"/>
              <a:gd name="connsiteX150-1113" fmla="*/ 2683416 w 9117690"/>
              <a:gd name="connsiteY150-1114" fmla="*/ 4198878 h 4971224"/>
              <a:gd name="connsiteX151-1115" fmla="*/ 2683417 w 9117690"/>
              <a:gd name="connsiteY151-1116" fmla="*/ 4198877 h 4971224"/>
              <a:gd name="connsiteX152-1117" fmla="*/ 2554391 w 9117690"/>
              <a:gd name="connsiteY152-1118" fmla="*/ 4069850 h 4971224"/>
              <a:gd name="connsiteX153-1119" fmla="*/ 2554391 w 9117690"/>
              <a:gd name="connsiteY153-1120" fmla="*/ 1751439 h 4971224"/>
              <a:gd name="connsiteX154-1121" fmla="*/ 2554390 w 9117690"/>
              <a:gd name="connsiteY154-1122" fmla="*/ 1751439 h 4971224"/>
              <a:gd name="connsiteX155-1123" fmla="*/ 2554389 w 9117690"/>
              <a:gd name="connsiteY155-1124" fmla="*/ 4044721 h 4971224"/>
              <a:gd name="connsiteX156-1125" fmla="*/ 2544250 w 9117690"/>
              <a:gd name="connsiteY156-1126" fmla="*/ 3994503 h 4971224"/>
              <a:gd name="connsiteX157-1127" fmla="*/ 2425363 w 9117690"/>
              <a:gd name="connsiteY157-1128" fmla="*/ 3915699 h 4971224"/>
              <a:gd name="connsiteX158-1129" fmla="*/ 2296336 w 9117690"/>
              <a:gd name="connsiteY158-1130" fmla="*/ 4044726 h 4971224"/>
              <a:gd name="connsiteX159-1131" fmla="*/ 2296336 w 9117690"/>
              <a:gd name="connsiteY159-1132" fmla="*/ 4842197 h 4971224"/>
              <a:gd name="connsiteX160-1133" fmla="*/ 2167309 w 9117690"/>
              <a:gd name="connsiteY160-1134" fmla="*/ 4971224 h 4971224"/>
              <a:gd name="connsiteX161-1135" fmla="*/ 2167310 w 9117690"/>
              <a:gd name="connsiteY161-1136" fmla="*/ 4971223 h 4971224"/>
              <a:gd name="connsiteX162-1137" fmla="*/ 2038282 w 9117690"/>
              <a:gd name="connsiteY162-1138" fmla="*/ 4842196 h 4971224"/>
              <a:gd name="connsiteX163-1139" fmla="*/ 2038281 w 9117690"/>
              <a:gd name="connsiteY163-1140" fmla="*/ 3795012 h 4971224"/>
              <a:gd name="connsiteX164-1141" fmla="*/ 2028143 w 9117690"/>
              <a:gd name="connsiteY164-1142" fmla="*/ 3744793 h 4971224"/>
              <a:gd name="connsiteX165-1143" fmla="*/ 1909255 w 9117690"/>
              <a:gd name="connsiteY165-1144" fmla="*/ 3665989 h 4971224"/>
              <a:gd name="connsiteX166-1145" fmla="*/ 1790368 w 9117690"/>
              <a:gd name="connsiteY166-1146" fmla="*/ 3744793 h 4971224"/>
              <a:gd name="connsiteX167-1147" fmla="*/ 1780604 w 9117690"/>
              <a:gd name="connsiteY167-1148" fmla="*/ 3793153 h 4971224"/>
              <a:gd name="connsiteX168-1149" fmla="*/ 1780604 w 9117690"/>
              <a:gd name="connsiteY168-1150" fmla="*/ 4123955 h 4971224"/>
              <a:gd name="connsiteX169-1151" fmla="*/ 1651577 w 9117690"/>
              <a:gd name="connsiteY169-1152" fmla="*/ 4252982 h 4971224"/>
              <a:gd name="connsiteX170-1153" fmla="*/ 1651578 w 9117690"/>
              <a:gd name="connsiteY170-1154" fmla="*/ 4252981 h 4971224"/>
              <a:gd name="connsiteX171-1155" fmla="*/ 1522552 w 9117690"/>
              <a:gd name="connsiteY171-1156" fmla="*/ 4123954 h 4971224"/>
              <a:gd name="connsiteX172-1157" fmla="*/ 1522552 w 9117690"/>
              <a:gd name="connsiteY172-1158" fmla="*/ 3951064 h 4971224"/>
              <a:gd name="connsiteX173-1159" fmla="*/ 1521839 w 9117690"/>
              <a:gd name="connsiteY173-1160" fmla="*/ 3947533 h 4971224"/>
              <a:gd name="connsiteX174-1161" fmla="*/ 1402953 w 9117690"/>
              <a:gd name="connsiteY174-1162" fmla="*/ 3868729 h 4971224"/>
              <a:gd name="connsiteX175-1163" fmla="*/ 1284065 w 9117690"/>
              <a:gd name="connsiteY175-1164" fmla="*/ 3947533 h 4971224"/>
              <a:gd name="connsiteX176-1165" fmla="*/ 1283351 w 9117690"/>
              <a:gd name="connsiteY176-1166" fmla="*/ 3951066 h 4971224"/>
              <a:gd name="connsiteX177-1167" fmla="*/ 1283351 w 9117690"/>
              <a:gd name="connsiteY177-1168" fmla="*/ 4211763 h 4971224"/>
              <a:gd name="connsiteX178-1169" fmla="*/ 1154325 w 9117690"/>
              <a:gd name="connsiteY178-1170" fmla="*/ 4340790 h 4971224"/>
              <a:gd name="connsiteX179-1171" fmla="*/ 1154325 w 9117690"/>
              <a:gd name="connsiteY179-1172" fmla="*/ 4340789 h 4971224"/>
              <a:gd name="connsiteX180-1173" fmla="*/ 1025297 w 9117690"/>
              <a:gd name="connsiteY180-1174" fmla="*/ 4211762 h 4971224"/>
              <a:gd name="connsiteX181-1175" fmla="*/ 1025296 w 9117690"/>
              <a:gd name="connsiteY181-1176" fmla="*/ 4228285 h 4971224"/>
              <a:gd name="connsiteX182-1177" fmla="*/ 1015158 w 9117690"/>
              <a:gd name="connsiteY182-1178" fmla="*/ 4178066 h 4971224"/>
              <a:gd name="connsiteX183-1179" fmla="*/ 896270 w 9117690"/>
              <a:gd name="connsiteY183-1180" fmla="*/ 4099262 h 4971224"/>
              <a:gd name="connsiteX184-1181" fmla="*/ 777383 w 9117690"/>
              <a:gd name="connsiteY184-1182" fmla="*/ 4178066 h 4971224"/>
              <a:gd name="connsiteX185-1183" fmla="*/ 767619 w 9117690"/>
              <a:gd name="connsiteY185-1184" fmla="*/ 4226427 h 4971224"/>
              <a:gd name="connsiteX186-1185" fmla="*/ 767619 w 9117690"/>
              <a:gd name="connsiteY186-1186" fmla="*/ 4311766 h 4971224"/>
              <a:gd name="connsiteX187-1187" fmla="*/ 638592 w 9117690"/>
              <a:gd name="connsiteY187-1188" fmla="*/ 4440793 h 4971224"/>
              <a:gd name="connsiteX188-1189" fmla="*/ 638593 w 9117690"/>
              <a:gd name="connsiteY188-1190" fmla="*/ 4440792 h 4971224"/>
              <a:gd name="connsiteX189-1191" fmla="*/ 509566 w 9117690"/>
              <a:gd name="connsiteY189-1192" fmla="*/ 4311765 h 4971224"/>
              <a:gd name="connsiteX190-1193" fmla="*/ 509565 w 9117690"/>
              <a:gd name="connsiteY190-1194" fmla="*/ 3717745 h 4971224"/>
              <a:gd name="connsiteX191-1195" fmla="*/ 499427 w 9117690"/>
              <a:gd name="connsiteY191-1196" fmla="*/ 3667526 h 4971224"/>
              <a:gd name="connsiteX192-1197" fmla="*/ 380539 w 9117690"/>
              <a:gd name="connsiteY192-1198" fmla="*/ 3588722 h 4971224"/>
              <a:gd name="connsiteX193-1199" fmla="*/ 261652 w 9117690"/>
              <a:gd name="connsiteY193-1200" fmla="*/ 3667526 h 4971224"/>
              <a:gd name="connsiteX194-1201" fmla="*/ 258054 w 9117690"/>
              <a:gd name="connsiteY194-1202" fmla="*/ 3685345 h 4971224"/>
              <a:gd name="connsiteX195-1203" fmla="*/ 258054 w 9117690"/>
              <a:gd name="connsiteY195-1204" fmla="*/ 3774263 h 4971224"/>
              <a:gd name="connsiteX196-1205" fmla="*/ 129027 w 9117690"/>
              <a:gd name="connsiteY196-1206" fmla="*/ 3903290 h 4971224"/>
              <a:gd name="connsiteX197-1207" fmla="*/ 129028 w 9117690"/>
              <a:gd name="connsiteY197-1208" fmla="*/ 3903289 h 4971224"/>
              <a:gd name="connsiteX198-1209" fmla="*/ 1 w 9117690"/>
              <a:gd name="connsiteY198-1210" fmla="*/ 3774262 h 4971224"/>
              <a:gd name="connsiteX199-1211" fmla="*/ 1 w 9117690"/>
              <a:gd name="connsiteY199-1212" fmla="*/ 1751439 h 4971224"/>
              <a:gd name="connsiteX200-1213" fmla="*/ 0 w 9117690"/>
              <a:gd name="connsiteY200-1214" fmla="*/ 1751439 h 4971224"/>
              <a:gd name="connsiteX201-1215" fmla="*/ 0 w 9117690"/>
              <a:gd name="connsiteY201-1216" fmla="*/ 0 h 4971224"/>
              <a:gd name="connsiteX0-1217" fmla="*/ 3416214 w 9117690"/>
              <a:gd name="connsiteY0-1218" fmla="*/ 3589692 h 4971224"/>
              <a:gd name="connsiteX1-1219" fmla="*/ 3418663 w 9117690"/>
              <a:gd name="connsiteY1-1220" fmla="*/ 3590526 h 4971224"/>
              <a:gd name="connsiteX2-1221" fmla="*/ 3419057 w 9117690"/>
              <a:gd name="connsiteY2-1222" fmla="*/ 3590560 h 4971224"/>
              <a:gd name="connsiteX3-1223" fmla="*/ 3416214 w 9117690"/>
              <a:gd name="connsiteY3-1224" fmla="*/ 3589692 h 4971224"/>
              <a:gd name="connsiteX4-1225" fmla="*/ 0 w 9117690"/>
              <a:gd name="connsiteY4-1226" fmla="*/ 0 h 4971224"/>
              <a:gd name="connsiteX5-1227" fmla="*/ 9117690 w 9117690"/>
              <a:gd name="connsiteY5-1228" fmla="*/ 0 h 4971224"/>
              <a:gd name="connsiteX6-1229" fmla="*/ 9117689 w 9117690"/>
              <a:gd name="connsiteY6-1230" fmla="*/ 2104736 h 4971224"/>
              <a:gd name="connsiteX7-1231" fmla="*/ 9038886 w 9117690"/>
              <a:gd name="connsiteY7-1232" fmla="*/ 2223622 h 4971224"/>
              <a:gd name="connsiteX8-1233" fmla="*/ 8990816 w 9117690"/>
              <a:gd name="connsiteY8-1234" fmla="*/ 2233326 h 4971224"/>
              <a:gd name="connsiteX9-1235" fmla="*/ 8990816 w 9117690"/>
              <a:gd name="connsiteY9-1236" fmla="*/ 2234064 h 4971224"/>
              <a:gd name="connsiteX10-1237" fmla="*/ 8967336 w 9117690"/>
              <a:gd name="connsiteY10-1238" fmla="*/ 2236431 h 4971224"/>
              <a:gd name="connsiteX11-1239" fmla="*/ 8890272 w 9117690"/>
              <a:gd name="connsiteY11-1240" fmla="*/ 2282875 h 4971224"/>
              <a:gd name="connsiteX12-1241" fmla="*/ 8869107 w 9117690"/>
              <a:gd name="connsiteY12-1242" fmla="*/ 2319766 h 4971224"/>
              <a:gd name="connsiteX13-1243" fmla="*/ 8869107 w 9117690"/>
              <a:gd name="connsiteY13-1244" fmla="*/ 2383080 h 4971224"/>
              <a:gd name="connsiteX14-1245" fmla="*/ 8790304 w 9117690"/>
              <a:gd name="connsiteY14-1246" fmla="*/ 2501968 h 4971224"/>
              <a:gd name="connsiteX15-1247" fmla="*/ 8742234 w 9117690"/>
              <a:gd name="connsiteY15-1248" fmla="*/ 2511672 h 4971224"/>
              <a:gd name="connsiteX16-1249" fmla="*/ 8742234 w 9117690"/>
              <a:gd name="connsiteY16-1250" fmla="*/ 2512410 h 4971224"/>
              <a:gd name="connsiteX17-1251" fmla="*/ 8718754 w 9117690"/>
              <a:gd name="connsiteY17-1252" fmla="*/ 2514777 h 4971224"/>
              <a:gd name="connsiteX18-1253" fmla="*/ 8619025 w 9117690"/>
              <a:gd name="connsiteY18-1254" fmla="*/ 2600726 h 4971224"/>
              <a:gd name="connsiteX19-1255" fmla="*/ 8619005 w 9117690"/>
              <a:gd name="connsiteY19-1256" fmla="*/ 2600839 h 4971224"/>
              <a:gd name="connsiteX20-1257" fmla="*/ 8619005 w 9117690"/>
              <a:gd name="connsiteY20-1258" fmla="*/ 3160632 h 4971224"/>
              <a:gd name="connsiteX21-1259" fmla="*/ 8540202 w 9117690"/>
              <a:gd name="connsiteY21-1260" fmla="*/ 3279520 h 4971224"/>
              <a:gd name="connsiteX22-1261" fmla="*/ 8492132 w 9117690"/>
              <a:gd name="connsiteY22-1262" fmla="*/ 3289224 h 4971224"/>
              <a:gd name="connsiteX23-1263" fmla="*/ 8492132 w 9117690"/>
              <a:gd name="connsiteY23-1264" fmla="*/ 3289962 h 4971224"/>
              <a:gd name="connsiteX24-1265" fmla="*/ 8468652 w 9117690"/>
              <a:gd name="connsiteY24-1266" fmla="*/ 3292329 h 4971224"/>
              <a:gd name="connsiteX25-1267" fmla="*/ 8368923 w 9117690"/>
              <a:gd name="connsiteY25-1268" fmla="*/ 3378278 h 4971224"/>
              <a:gd name="connsiteX26-1269" fmla="*/ 8368672 w 9117690"/>
              <a:gd name="connsiteY26-1270" fmla="*/ 3379701 h 4971224"/>
              <a:gd name="connsiteX27-1271" fmla="*/ 8368672 w 9117690"/>
              <a:gd name="connsiteY27-1272" fmla="*/ 3648026 h 4971224"/>
              <a:gd name="connsiteX28-1273" fmla="*/ 8239645 w 9117690"/>
              <a:gd name="connsiteY28-1274" fmla="*/ 3777053 h 4971224"/>
              <a:gd name="connsiteX29-1275" fmla="*/ 8239646 w 9117690"/>
              <a:gd name="connsiteY29-1276" fmla="*/ 3777052 h 4971224"/>
              <a:gd name="connsiteX30-1277" fmla="*/ 8110619 w 9117690"/>
              <a:gd name="connsiteY30-1278" fmla="*/ 3648025 h 4971224"/>
              <a:gd name="connsiteX31-1279" fmla="*/ 8110619 w 9117690"/>
              <a:gd name="connsiteY31-1280" fmla="*/ 3368005 h 4971224"/>
              <a:gd name="connsiteX32-1281" fmla="*/ 8108616 w 9117690"/>
              <a:gd name="connsiteY32-1282" fmla="*/ 3356655 h 4971224"/>
              <a:gd name="connsiteX33-1283" fmla="*/ 8008887 w 9117690"/>
              <a:gd name="connsiteY33-1284" fmla="*/ 3270706 h 4971224"/>
              <a:gd name="connsiteX34-1285" fmla="*/ 7985407 w 9117690"/>
              <a:gd name="connsiteY34-1286" fmla="*/ 3268339 h 4971224"/>
              <a:gd name="connsiteX35-1287" fmla="*/ 7985407 w 9117690"/>
              <a:gd name="connsiteY35-1288" fmla="*/ 3267601 h 4971224"/>
              <a:gd name="connsiteX36-1289" fmla="*/ 7937337 w 9117690"/>
              <a:gd name="connsiteY36-1290" fmla="*/ 3257897 h 4971224"/>
              <a:gd name="connsiteX37-1291" fmla="*/ 7858534 w 9117690"/>
              <a:gd name="connsiteY37-1292" fmla="*/ 3139009 h 4971224"/>
              <a:gd name="connsiteX38-1293" fmla="*/ 7858534 w 9117690"/>
              <a:gd name="connsiteY38-1294" fmla="*/ 3048879 h 4971224"/>
              <a:gd name="connsiteX39-1295" fmla="*/ 7850145 w 9117690"/>
              <a:gd name="connsiteY39-1296" fmla="*/ 3007329 h 4971224"/>
              <a:gd name="connsiteX40-1297" fmla="*/ 7731258 w 9117690"/>
              <a:gd name="connsiteY40-1298" fmla="*/ 2928525 h 4971224"/>
              <a:gd name="connsiteX41-1299" fmla="*/ 7612370 w 9117690"/>
              <a:gd name="connsiteY41-1300" fmla="*/ 3007329 h 4971224"/>
              <a:gd name="connsiteX42-1301" fmla="*/ 7610181 w 9117690"/>
              <a:gd name="connsiteY42-1302" fmla="*/ 3018174 h 4971224"/>
              <a:gd name="connsiteX43-1303" fmla="*/ 7610181 w 9117690"/>
              <a:gd name="connsiteY43-1304" fmla="*/ 3259043 h 4971224"/>
              <a:gd name="connsiteX44-1305" fmla="*/ 7531378 w 9117690"/>
              <a:gd name="connsiteY44-1306" fmla="*/ 3377931 h 4971224"/>
              <a:gd name="connsiteX45-1307" fmla="*/ 7483308 w 9117690"/>
              <a:gd name="connsiteY45-1308" fmla="*/ 3387635 h 4971224"/>
              <a:gd name="connsiteX46-1309" fmla="*/ 7483308 w 9117690"/>
              <a:gd name="connsiteY46-1310" fmla="*/ 3388373 h 4971224"/>
              <a:gd name="connsiteX47-1311" fmla="*/ 7459828 w 9117690"/>
              <a:gd name="connsiteY47-1312" fmla="*/ 3390740 h 4971224"/>
              <a:gd name="connsiteX48-1313" fmla="*/ 7360099 w 9117690"/>
              <a:gd name="connsiteY48-1314" fmla="*/ 3476689 h 4971224"/>
              <a:gd name="connsiteX49-1315" fmla="*/ 7359847 w 9117690"/>
              <a:gd name="connsiteY49-1316" fmla="*/ 3478118 h 4971224"/>
              <a:gd name="connsiteX50-1317" fmla="*/ 7359847 w 9117690"/>
              <a:gd name="connsiteY50-1318" fmla="*/ 3582759 h 4971224"/>
              <a:gd name="connsiteX51-1319" fmla="*/ 7230820 w 9117690"/>
              <a:gd name="connsiteY51-1320" fmla="*/ 3711786 h 4971224"/>
              <a:gd name="connsiteX52-1321" fmla="*/ 7230821 w 9117690"/>
              <a:gd name="connsiteY52-1322" fmla="*/ 3711785 h 4971224"/>
              <a:gd name="connsiteX53-1323" fmla="*/ 7101794 w 9117690"/>
              <a:gd name="connsiteY53-1324" fmla="*/ 3582758 h 4971224"/>
              <a:gd name="connsiteX54-1325" fmla="*/ 7101794 w 9117690"/>
              <a:gd name="connsiteY54-1326" fmla="*/ 1751439 h 4971224"/>
              <a:gd name="connsiteX55-1327" fmla="*/ 7101793 w 9117690"/>
              <a:gd name="connsiteY55-1328" fmla="*/ 3599281 h 4971224"/>
              <a:gd name="connsiteX56-1329" fmla="*/ 7091655 w 9117690"/>
              <a:gd name="connsiteY56-1330" fmla="*/ 3549062 h 4971224"/>
              <a:gd name="connsiteX57-1331" fmla="*/ 6972767 w 9117690"/>
              <a:gd name="connsiteY57-1332" fmla="*/ 3470258 h 4971224"/>
              <a:gd name="connsiteX58-1333" fmla="*/ 6853880 w 9117690"/>
              <a:gd name="connsiteY58-1334" fmla="*/ 3549062 h 4971224"/>
              <a:gd name="connsiteX59-1335" fmla="*/ 6844116 w 9117690"/>
              <a:gd name="connsiteY59-1336" fmla="*/ 3597422 h 4971224"/>
              <a:gd name="connsiteX60-1337" fmla="*/ 6844116 w 9117690"/>
              <a:gd name="connsiteY60-1338" fmla="*/ 4183824 h 4971224"/>
              <a:gd name="connsiteX61-1339" fmla="*/ 6715089 w 9117690"/>
              <a:gd name="connsiteY61-1340" fmla="*/ 4312851 h 4971224"/>
              <a:gd name="connsiteX62-1341" fmla="*/ 6715090 w 9117690"/>
              <a:gd name="connsiteY62-1342" fmla="*/ 4312850 h 4971224"/>
              <a:gd name="connsiteX63-1343" fmla="*/ 6586063 w 9117690"/>
              <a:gd name="connsiteY63-1344" fmla="*/ 4183823 h 4971224"/>
              <a:gd name="connsiteX64-1345" fmla="*/ 6586063 w 9117690"/>
              <a:gd name="connsiteY64-1346" fmla="*/ 1751439 h 4971224"/>
              <a:gd name="connsiteX65-1347" fmla="*/ 6586062 w 9117690"/>
              <a:gd name="connsiteY65-1348" fmla="*/ 3286861 h 4971224"/>
              <a:gd name="connsiteX66-1349" fmla="*/ 6575924 w 9117690"/>
              <a:gd name="connsiteY66-1350" fmla="*/ 3236642 h 4971224"/>
              <a:gd name="connsiteX67-1351" fmla="*/ 6457036 w 9117690"/>
              <a:gd name="connsiteY67-1352" fmla="*/ 3157838 h 4971224"/>
              <a:gd name="connsiteX68-1353" fmla="*/ 6338149 w 9117690"/>
              <a:gd name="connsiteY68-1354" fmla="*/ 3236642 h 4971224"/>
              <a:gd name="connsiteX69-1355" fmla="*/ 6334551 w 9117690"/>
              <a:gd name="connsiteY69-1356" fmla="*/ 3254461 h 4971224"/>
              <a:gd name="connsiteX70-1357" fmla="*/ 6334551 w 9117690"/>
              <a:gd name="connsiteY70-1358" fmla="*/ 3563407 h 4971224"/>
              <a:gd name="connsiteX71-1359" fmla="*/ 6205524 w 9117690"/>
              <a:gd name="connsiteY71-1360" fmla="*/ 3692434 h 4971224"/>
              <a:gd name="connsiteX72-1361" fmla="*/ 6205525 w 9117690"/>
              <a:gd name="connsiteY72-1362" fmla="*/ 3692433 h 4971224"/>
              <a:gd name="connsiteX73-1363" fmla="*/ 6076498 w 9117690"/>
              <a:gd name="connsiteY73-1364" fmla="*/ 3563406 h 4971224"/>
              <a:gd name="connsiteX74-1365" fmla="*/ 6076498 w 9117690"/>
              <a:gd name="connsiteY74-1366" fmla="*/ 3516668 h 4971224"/>
              <a:gd name="connsiteX75-1367" fmla="*/ 6057828 w 9117690"/>
              <a:gd name="connsiteY75-1368" fmla="*/ 3484126 h 4971224"/>
              <a:gd name="connsiteX76-1369" fmla="*/ 5980764 w 9117690"/>
              <a:gd name="connsiteY76-1370" fmla="*/ 3437682 h 4971224"/>
              <a:gd name="connsiteX77-1371" fmla="*/ 5957284 w 9117690"/>
              <a:gd name="connsiteY77-1372" fmla="*/ 3435315 h 4971224"/>
              <a:gd name="connsiteX78-1373" fmla="*/ 5957284 w 9117690"/>
              <a:gd name="connsiteY78-1374" fmla="*/ 3434577 h 4971224"/>
              <a:gd name="connsiteX79-1375" fmla="*/ 5909214 w 9117690"/>
              <a:gd name="connsiteY79-1376" fmla="*/ 3424873 h 4971224"/>
              <a:gd name="connsiteX80-1377" fmla="*/ 5830411 w 9117690"/>
              <a:gd name="connsiteY80-1378" fmla="*/ 3305985 h 4971224"/>
              <a:gd name="connsiteX81-1379" fmla="*/ 5830411 w 9117690"/>
              <a:gd name="connsiteY81-1380" fmla="*/ 3192001 h 4971224"/>
              <a:gd name="connsiteX82-1381" fmla="*/ 5822022 w 9117690"/>
              <a:gd name="connsiteY82-1382" fmla="*/ 3150451 h 4971224"/>
              <a:gd name="connsiteX83-1383" fmla="*/ 5703135 w 9117690"/>
              <a:gd name="connsiteY83-1384" fmla="*/ 3071647 h 4971224"/>
              <a:gd name="connsiteX84-1385" fmla="*/ 5584247 w 9117690"/>
              <a:gd name="connsiteY84-1386" fmla="*/ 3150451 h 4971224"/>
              <a:gd name="connsiteX85-1387" fmla="*/ 5582058 w 9117690"/>
              <a:gd name="connsiteY85-1388" fmla="*/ 3161295 h 4971224"/>
              <a:gd name="connsiteX86-1389" fmla="*/ 5582058 w 9117690"/>
              <a:gd name="connsiteY86-1390" fmla="*/ 3314699 h 4971224"/>
              <a:gd name="connsiteX87-1391" fmla="*/ 5503255 w 9117690"/>
              <a:gd name="connsiteY87-1392" fmla="*/ 3433587 h 4971224"/>
              <a:gd name="connsiteX88-1393" fmla="*/ 5455185 w 9117690"/>
              <a:gd name="connsiteY88-1394" fmla="*/ 3443291 h 4971224"/>
              <a:gd name="connsiteX89-1395" fmla="*/ 5455185 w 9117690"/>
              <a:gd name="connsiteY89-1396" fmla="*/ 3444029 h 4971224"/>
              <a:gd name="connsiteX90-1397" fmla="*/ 5431705 w 9117690"/>
              <a:gd name="connsiteY90-1398" fmla="*/ 3446396 h 4971224"/>
              <a:gd name="connsiteX91-1399" fmla="*/ 5331976 w 9117690"/>
              <a:gd name="connsiteY91-1400" fmla="*/ 3532345 h 4971224"/>
              <a:gd name="connsiteX92-1401" fmla="*/ 5329772 w 9117690"/>
              <a:gd name="connsiteY92-1402" fmla="*/ 3544835 h 4971224"/>
              <a:gd name="connsiteX93-1403" fmla="*/ 5329772 w 9117690"/>
              <a:gd name="connsiteY93-1404" fmla="*/ 3678743 h 4971224"/>
              <a:gd name="connsiteX94-1405" fmla="*/ 5200745 w 9117690"/>
              <a:gd name="connsiteY94-1406" fmla="*/ 3807770 h 4971224"/>
              <a:gd name="connsiteX95-1407" fmla="*/ 5200746 w 9117690"/>
              <a:gd name="connsiteY95-1408" fmla="*/ 3807769 h 4971224"/>
              <a:gd name="connsiteX96-1409" fmla="*/ 5071719 w 9117690"/>
              <a:gd name="connsiteY96-1410" fmla="*/ 3678742 h 4971224"/>
              <a:gd name="connsiteX97-1411" fmla="*/ 5071719 w 9117690"/>
              <a:gd name="connsiteY97-1412" fmla="*/ 3313488 h 4971224"/>
              <a:gd name="connsiteX98-1413" fmla="*/ 5069515 w 9117690"/>
              <a:gd name="connsiteY98-1414" fmla="*/ 3300998 h 4971224"/>
              <a:gd name="connsiteX99-1415" fmla="*/ 4969786 w 9117690"/>
              <a:gd name="connsiteY99-1416" fmla="*/ 3215049 h 4971224"/>
              <a:gd name="connsiteX100-1417" fmla="*/ 4946306 w 9117690"/>
              <a:gd name="connsiteY100-1418" fmla="*/ 3212682 h 4971224"/>
              <a:gd name="connsiteX101-1419" fmla="*/ 4946306 w 9117690"/>
              <a:gd name="connsiteY101-1420" fmla="*/ 3211944 h 4971224"/>
              <a:gd name="connsiteX102-1421" fmla="*/ 4898236 w 9117690"/>
              <a:gd name="connsiteY102-1422" fmla="*/ 3202240 h 4971224"/>
              <a:gd name="connsiteX103-1423" fmla="*/ 4819433 w 9117690"/>
              <a:gd name="connsiteY103-1424" fmla="*/ 3083352 h 4971224"/>
              <a:gd name="connsiteX104-1425" fmla="*/ 4819433 w 9117690"/>
              <a:gd name="connsiteY104-1426" fmla="*/ 2706976 h 4971224"/>
              <a:gd name="connsiteX105-1427" fmla="*/ 4811044 w 9117690"/>
              <a:gd name="connsiteY105-1428" fmla="*/ 2665427 h 4971224"/>
              <a:gd name="connsiteX106-1429" fmla="*/ 4692157 w 9117690"/>
              <a:gd name="connsiteY106-1430" fmla="*/ 2586623 h 4971224"/>
              <a:gd name="connsiteX107-1431" fmla="*/ 4563130 w 9117690"/>
              <a:gd name="connsiteY107-1432" fmla="*/ 2715650 h 4971224"/>
              <a:gd name="connsiteX108-1433" fmla="*/ 4563130 w 9117690"/>
              <a:gd name="connsiteY108-1434" fmla="*/ 1751439 h 4971224"/>
              <a:gd name="connsiteX109-1435" fmla="*/ 4563015 w 9117690"/>
              <a:gd name="connsiteY109-1436" fmla="*/ 1751439 h 4971224"/>
              <a:gd name="connsiteX110-1437" fmla="*/ 4563014 w 9117690"/>
              <a:gd name="connsiteY110-1438" fmla="*/ 3019403 h 4971224"/>
              <a:gd name="connsiteX111-1439" fmla="*/ 4484211 w 9117690"/>
              <a:gd name="connsiteY111-1440" fmla="*/ 3138291 h 4971224"/>
              <a:gd name="connsiteX112-1441" fmla="*/ 4436141 w 9117690"/>
              <a:gd name="connsiteY112-1442" fmla="*/ 3147995 h 4971224"/>
              <a:gd name="connsiteX113-1443" fmla="*/ 4436141 w 9117690"/>
              <a:gd name="connsiteY113-1444" fmla="*/ 3148733 h 4971224"/>
              <a:gd name="connsiteX114-1445" fmla="*/ 4412661 w 9117690"/>
              <a:gd name="connsiteY114-1446" fmla="*/ 3151100 h 4971224"/>
              <a:gd name="connsiteX115-1447" fmla="*/ 4335596 w 9117690"/>
              <a:gd name="connsiteY115-1448" fmla="*/ 3197544 h 4971224"/>
              <a:gd name="connsiteX116-1449" fmla="*/ 4314689 w 9117690"/>
              <a:gd name="connsiteY116-1450" fmla="*/ 3233987 h 4971224"/>
              <a:gd name="connsiteX117-1451" fmla="*/ 4314689 w 9117690"/>
              <a:gd name="connsiteY117-1452" fmla="*/ 3369599 h 4971224"/>
              <a:gd name="connsiteX118-1453" fmla="*/ 4235886 w 9117690"/>
              <a:gd name="connsiteY118-1454" fmla="*/ 3488487 h 4971224"/>
              <a:gd name="connsiteX119-1455" fmla="*/ 4187818 w 9117690"/>
              <a:gd name="connsiteY119-1456" fmla="*/ 3498191 h 4971224"/>
              <a:gd name="connsiteX120-1457" fmla="*/ 4187818 w 9117690"/>
              <a:gd name="connsiteY120-1458" fmla="*/ 3498929 h 4971224"/>
              <a:gd name="connsiteX121-1459" fmla="*/ 4164338 w 9117690"/>
              <a:gd name="connsiteY121-1460" fmla="*/ 3501296 h 4971224"/>
              <a:gd name="connsiteX122-1461" fmla="*/ 4087274 w 9117690"/>
              <a:gd name="connsiteY122-1462" fmla="*/ 3547740 h 4971224"/>
              <a:gd name="connsiteX123-1463" fmla="*/ 4066135 w 9117690"/>
              <a:gd name="connsiteY123-1464" fmla="*/ 3584586 h 4971224"/>
              <a:gd name="connsiteX124-1465" fmla="*/ 4066135 w 9117690"/>
              <a:gd name="connsiteY124-1466" fmla="*/ 3742355 h 4971224"/>
              <a:gd name="connsiteX125-1467" fmla="*/ 3937109 w 9117690"/>
              <a:gd name="connsiteY125-1468" fmla="*/ 3871382 h 4971224"/>
              <a:gd name="connsiteX126-1469" fmla="*/ 3937109 w 9117690"/>
              <a:gd name="connsiteY126-1470" fmla="*/ 3871381 h 4971224"/>
              <a:gd name="connsiteX127-1471" fmla="*/ 3808082 w 9117690"/>
              <a:gd name="connsiteY127-1472" fmla="*/ 3742354 h 4971224"/>
              <a:gd name="connsiteX128-1473" fmla="*/ 3808082 w 9117690"/>
              <a:gd name="connsiteY128-1474" fmla="*/ 3249609 h 4971224"/>
              <a:gd name="connsiteX129-1475" fmla="*/ 3799694 w 9117690"/>
              <a:gd name="connsiteY129-1476" fmla="*/ 3208059 h 4971224"/>
              <a:gd name="connsiteX130-1477" fmla="*/ 3680807 w 9117690"/>
              <a:gd name="connsiteY130-1478" fmla="*/ 3129255 h 4971224"/>
              <a:gd name="connsiteX131-1479" fmla="*/ 3561920 w 9117690"/>
              <a:gd name="connsiteY131-1480" fmla="*/ 3208059 h 4971224"/>
              <a:gd name="connsiteX132-1481" fmla="*/ 3561433 w 9117690"/>
              <a:gd name="connsiteY132-1482" fmla="*/ 3210469 h 4971224"/>
              <a:gd name="connsiteX133-1483" fmla="*/ 3561433 w 9117690"/>
              <a:gd name="connsiteY133-1484" fmla="*/ 3465610 h 4971224"/>
              <a:gd name="connsiteX134-1485" fmla="*/ 3482629 w 9117690"/>
              <a:gd name="connsiteY134-1486" fmla="*/ 3584498 h 4971224"/>
              <a:gd name="connsiteX135-1487" fmla="*/ 3438829 w 9117690"/>
              <a:gd name="connsiteY135-1488" fmla="*/ 3593340 h 4971224"/>
              <a:gd name="connsiteX136-1489" fmla="*/ 3438829 w 9117690"/>
              <a:gd name="connsiteY136-1490" fmla="*/ 3594706 h 4971224"/>
              <a:gd name="connsiteX137-1491" fmla="*/ 3415349 w 9117690"/>
              <a:gd name="connsiteY137-1492" fmla="*/ 3597073 h 4971224"/>
              <a:gd name="connsiteX138-1493" fmla="*/ 3315620 w 9117690"/>
              <a:gd name="connsiteY138-1494" fmla="*/ 3683022 h 4971224"/>
              <a:gd name="connsiteX139-1495" fmla="*/ 3307419 w 9117690"/>
              <a:gd name="connsiteY139-1496" fmla="*/ 3729493 h 4971224"/>
              <a:gd name="connsiteX140-1497" fmla="*/ 3307419 w 9117690"/>
              <a:gd name="connsiteY140-1498" fmla="*/ 4196662 h 4971224"/>
              <a:gd name="connsiteX141-1499" fmla="*/ 3178392 w 9117690"/>
              <a:gd name="connsiteY141-1500" fmla="*/ 4325689 h 4971224"/>
              <a:gd name="connsiteX142-1501" fmla="*/ 3178393 w 9117690"/>
              <a:gd name="connsiteY142-1502" fmla="*/ 4325690 h 4971224"/>
              <a:gd name="connsiteX143-1503" fmla="*/ 3049366 w 9117690"/>
              <a:gd name="connsiteY143-1504" fmla="*/ 4196663 h 4971224"/>
              <a:gd name="connsiteX144-1505" fmla="*/ 3049366 w 9117690"/>
              <a:gd name="connsiteY144-1506" fmla="*/ 3544518 h 4971224"/>
              <a:gd name="connsiteX145-1507" fmla="*/ 3033349 w 9117690"/>
              <a:gd name="connsiteY145-1508" fmla="*/ 3518119 h 4971224"/>
              <a:gd name="connsiteX146-1509" fmla="*/ 2933786 w 9117690"/>
              <a:gd name="connsiteY146-1510" fmla="*/ 3471165 h 4971224"/>
              <a:gd name="connsiteX147-1511" fmla="*/ 2814899 w 9117690"/>
              <a:gd name="connsiteY147-1512" fmla="*/ 3549969 h 4971224"/>
              <a:gd name="connsiteX148-1513" fmla="*/ 2812443 w 9117690"/>
              <a:gd name="connsiteY148-1514" fmla="*/ 3562129 h 4971224"/>
              <a:gd name="connsiteX149-1515" fmla="*/ 2812443 w 9117690"/>
              <a:gd name="connsiteY149-1516" fmla="*/ 4069851 h 4971224"/>
              <a:gd name="connsiteX150-1517" fmla="*/ 2683416 w 9117690"/>
              <a:gd name="connsiteY150-1518" fmla="*/ 4198878 h 4971224"/>
              <a:gd name="connsiteX151-1519" fmla="*/ 2683417 w 9117690"/>
              <a:gd name="connsiteY151-1520" fmla="*/ 4198877 h 4971224"/>
              <a:gd name="connsiteX152-1521" fmla="*/ 2554391 w 9117690"/>
              <a:gd name="connsiteY152-1522" fmla="*/ 4069850 h 4971224"/>
              <a:gd name="connsiteX153-1523" fmla="*/ 2554391 w 9117690"/>
              <a:gd name="connsiteY153-1524" fmla="*/ 1751439 h 4971224"/>
              <a:gd name="connsiteX154-1525" fmla="*/ 2554389 w 9117690"/>
              <a:gd name="connsiteY154-1526" fmla="*/ 4044721 h 4971224"/>
              <a:gd name="connsiteX155-1527" fmla="*/ 2544250 w 9117690"/>
              <a:gd name="connsiteY155-1528" fmla="*/ 3994503 h 4971224"/>
              <a:gd name="connsiteX156-1529" fmla="*/ 2425363 w 9117690"/>
              <a:gd name="connsiteY156-1530" fmla="*/ 3915699 h 4971224"/>
              <a:gd name="connsiteX157-1531" fmla="*/ 2296336 w 9117690"/>
              <a:gd name="connsiteY157-1532" fmla="*/ 4044726 h 4971224"/>
              <a:gd name="connsiteX158-1533" fmla="*/ 2296336 w 9117690"/>
              <a:gd name="connsiteY158-1534" fmla="*/ 4842197 h 4971224"/>
              <a:gd name="connsiteX159-1535" fmla="*/ 2167309 w 9117690"/>
              <a:gd name="connsiteY159-1536" fmla="*/ 4971224 h 4971224"/>
              <a:gd name="connsiteX160-1537" fmla="*/ 2167310 w 9117690"/>
              <a:gd name="connsiteY160-1538" fmla="*/ 4971223 h 4971224"/>
              <a:gd name="connsiteX161-1539" fmla="*/ 2038282 w 9117690"/>
              <a:gd name="connsiteY161-1540" fmla="*/ 4842196 h 4971224"/>
              <a:gd name="connsiteX162-1541" fmla="*/ 2038281 w 9117690"/>
              <a:gd name="connsiteY162-1542" fmla="*/ 3795012 h 4971224"/>
              <a:gd name="connsiteX163-1543" fmla="*/ 2028143 w 9117690"/>
              <a:gd name="connsiteY163-1544" fmla="*/ 3744793 h 4971224"/>
              <a:gd name="connsiteX164-1545" fmla="*/ 1909255 w 9117690"/>
              <a:gd name="connsiteY164-1546" fmla="*/ 3665989 h 4971224"/>
              <a:gd name="connsiteX165-1547" fmla="*/ 1790368 w 9117690"/>
              <a:gd name="connsiteY165-1548" fmla="*/ 3744793 h 4971224"/>
              <a:gd name="connsiteX166-1549" fmla="*/ 1780604 w 9117690"/>
              <a:gd name="connsiteY166-1550" fmla="*/ 3793153 h 4971224"/>
              <a:gd name="connsiteX167-1551" fmla="*/ 1780604 w 9117690"/>
              <a:gd name="connsiteY167-1552" fmla="*/ 4123955 h 4971224"/>
              <a:gd name="connsiteX168-1553" fmla="*/ 1651577 w 9117690"/>
              <a:gd name="connsiteY168-1554" fmla="*/ 4252982 h 4971224"/>
              <a:gd name="connsiteX169-1555" fmla="*/ 1651578 w 9117690"/>
              <a:gd name="connsiteY169-1556" fmla="*/ 4252981 h 4971224"/>
              <a:gd name="connsiteX170-1557" fmla="*/ 1522552 w 9117690"/>
              <a:gd name="connsiteY170-1558" fmla="*/ 4123954 h 4971224"/>
              <a:gd name="connsiteX171-1559" fmla="*/ 1522552 w 9117690"/>
              <a:gd name="connsiteY171-1560" fmla="*/ 3951064 h 4971224"/>
              <a:gd name="connsiteX172-1561" fmla="*/ 1521839 w 9117690"/>
              <a:gd name="connsiteY172-1562" fmla="*/ 3947533 h 4971224"/>
              <a:gd name="connsiteX173-1563" fmla="*/ 1402953 w 9117690"/>
              <a:gd name="connsiteY173-1564" fmla="*/ 3868729 h 4971224"/>
              <a:gd name="connsiteX174-1565" fmla="*/ 1284065 w 9117690"/>
              <a:gd name="connsiteY174-1566" fmla="*/ 3947533 h 4971224"/>
              <a:gd name="connsiteX175-1567" fmla="*/ 1283351 w 9117690"/>
              <a:gd name="connsiteY175-1568" fmla="*/ 3951066 h 4971224"/>
              <a:gd name="connsiteX176-1569" fmla="*/ 1283351 w 9117690"/>
              <a:gd name="connsiteY176-1570" fmla="*/ 4211763 h 4971224"/>
              <a:gd name="connsiteX177-1571" fmla="*/ 1154325 w 9117690"/>
              <a:gd name="connsiteY177-1572" fmla="*/ 4340790 h 4971224"/>
              <a:gd name="connsiteX178-1573" fmla="*/ 1154325 w 9117690"/>
              <a:gd name="connsiteY178-1574" fmla="*/ 4340789 h 4971224"/>
              <a:gd name="connsiteX179-1575" fmla="*/ 1025297 w 9117690"/>
              <a:gd name="connsiteY179-1576" fmla="*/ 4211762 h 4971224"/>
              <a:gd name="connsiteX180-1577" fmla="*/ 1025296 w 9117690"/>
              <a:gd name="connsiteY180-1578" fmla="*/ 4228285 h 4971224"/>
              <a:gd name="connsiteX181-1579" fmla="*/ 1015158 w 9117690"/>
              <a:gd name="connsiteY181-1580" fmla="*/ 4178066 h 4971224"/>
              <a:gd name="connsiteX182-1581" fmla="*/ 896270 w 9117690"/>
              <a:gd name="connsiteY182-1582" fmla="*/ 4099262 h 4971224"/>
              <a:gd name="connsiteX183-1583" fmla="*/ 777383 w 9117690"/>
              <a:gd name="connsiteY183-1584" fmla="*/ 4178066 h 4971224"/>
              <a:gd name="connsiteX184-1585" fmla="*/ 767619 w 9117690"/>
              <a:gd name="connsiteY184-1586" fmla="*/ 4226427 h 4971224"/>
              <a:gd name="connsiteX185-1587" fmla="*/ 767619 w 9117690"/>
              <a:gd name="connsiteY185-1588" fmla="*/ 4311766 h 4971224"/>
              <a:gd name="connsiteX186-1589" fmla="*/ 638592 w 9117690"/>
              <a:gd name="connsiteY186-1590" fmla="*/ 4440793 h 4971224"/>
              <a:gd name="connsiteX187-1591" fmla="*/ 638593 w 9117690"/>
              <a:gd name="connsiteY187-1592" fmla="*/ 4440792 h 4971224"/>
              <a:gd name="connsiteX188-1593" fmla="*/ 509566 w 9117690"/>
              <a:gd name="connsiteY188-1594" fmla="*/ 4311765 h 4971224"/>
              <a:gd name="connsiteX189-1595" fmla="*/ 509565 w 9117690"/>
              <a:gd name="connsiteY189-1596" fmla="*/ 3717745 h 4971224"/>
              <a:gd name="connsiteX190-1597" fmla="*/ 499427 w 9117690"/>
              <a:gd name="connsiteY190-1598" fmla="*/ 3667526 h 4971224"/>
              <a:gd name="connsiteX191-1599" fmla="*/ 380539 w 9117690"/>
              <a:gd name="connsiteY191-1600" fmla="*/ 3588722 h 4971224"/>
              <a:gd name="connsiteX192-1601" fmla="*/ 261652 w 9117690"/>
              <a:gd name="connsiteY192-1602" fmla="*/ 3667526 h 4971224"/>
              <a:gd name="connsiteX193-1603" fmla="*/ 258054 w 9117690"/>
              <a:gd name="connsiteY193-1604" fmla="*/ 3685345 h 4971224"/>
              <a:gd name="connsiteX194-1605" fmla="*/ 258054 w 9117690"/>
              <a:gd name="connsiteY194-1606" fmla="*/ 3774263 h 4971224"/>
              <a:gd name="connsiteX195-1607" fmla="*/ 129027 w 9117690"/>
              <a:gd name="connsiteY195-1608" fmla="*/ 3903290 h 4971224"/>
              <a:gd name="connsiteX196-1609" fmla="*/ 129028 w 9117690"/>
              <a:gd name="connsiteY196-1610" fmla="*/ 3903289 h 4971224"/>
              <a:gd name="connsiteX197-1611" fmla="*/ 1 w 9117690"/>
              <a:gd name="connsiteY197-1612" fmla="*/ 3774262 h 4971224"/>
              <a:gd name="connsiteX198-1613" fmla="*/ 1 w 9117690"/>
              <a:gd name="connsiteY198-1614" fmla="*/ 1751439 h 4971224"/>
              <a:gd name="connsiteX199-1615" fmla="*/ 0 w 9117690"/>
              <a:gd name="connsiteY199-1616" fmla="*/ 1751439 h 4971224"/>
              <a:gd name="connsiteX200-1617" fmla="*/ 0 w 9117690"/>
              <a:gd name="connsiteY200-1618" fmla="*/ 0 h 4971224"/>
              <a:gd name="connsiteX0-1619" fmla="*/ 3416214 w 9117690"/>
              <a:gd name="connsiteY0-1620" fmla="*/ 3589692 h 4971224"/>
              <a:gd name="connsiteX1-1621" fmla="*/ 3418663 w 9117690"/>
              <a:gd name="connsiteY1-1622" fmla="*/ 3590526 h 4971224"/>
              <a:gd name="connsiteX2-1623" fmla="*/ 3419057 w 9117690"/>
              <a:gd name="connsiteY2-1624" fmla="*/ 3590560 h 4971224"/>
              <a:gd name="connsiteX3-1625" fmla="*/ 3416214 w 9117690"/>
              <a:gd name="connsiteY3-1626" fmla="*/ 3589692 h 4971224"/>
              <a:gd name="connsiteX4-1627" fmla="*/ 0 w 9117690"/>
              <a:gd name="connsiteY4-1628" fmla="*/ 0 h 4971224"/>
              <a:gd name="connsiteX5-1629" fmla="*/ 9117690 w 9117690"/>
              <a:gd name="connsiteY5-1630" fmla="*/ 0 h 4971224"/>
              <a:gd name="connsiteX6-1631" fmla="*/ 9117689 w 9117690"/>
              <a:gd name="connsiteY6-1632" fmla="*/ 2104736 h 4971224"/>
              <a:gd name="connsiteX7-1633" fmla="*/ 9038886 w 9117690"/>
              <a:gd name="connsiteY7-1634" fmla="*/ 2223622 h 4971224"/>
              <a:gd name="connsiteX8-1635" fmla="*/ 8990816 w 9117690"/>
              <a:gd name="connsiteY8-1636" fmla="*/ 2233326 h 4971224"/>
              <a:gd name="connsiteX9-1637" fmla="*/ 8990816 w 9117690"/>
              <a:gd name="connsiteY9-1638" fmla="*/ 2234064 h 4971224"/>
              <a:gd name="connsiteX10-1639" fmla="*/ 8967336 w 9117690"/>
              <a:gd name="connsiteY10-1640" fmla="*/ 2236431 h 4971224"/>
              <a:gd name="connsiteX11-1641" fmla="*/ 8890272 w 9117690"/>
              <a:gd name="connsiteY11-1642" fmla="*/ 2282875 h 4971224"/>
              <a:gd name="connsiteX12-1643" fmla="*/ 8869107 w 9117690"/>
              <a:gd name="connsiteY12-1644" fmla="*/ 2319766 h 4971224"/>
              <a:gd name="connsiteX13-1645" fmla="*/ 8869107 w 9117690"/>
              <a:gd name="connsiteY13-1646" fmla="*/ 2383080 h 4971224"/>
              <a:gd name="connsiteX14-1647" fmla="*/ 8790304 w 9117690"/>
              <a:gd name="connsiteY14-1648" fmla="*/ 2501968 h 4971224"/>
              <a:gd name="connsiteX15-1649" fmla="*/ 8742234 w 9117690"/>
              <a:gd name="connsiteY15-1650" fmla="*/ 2511672 h 4971224"/>
              <a:gd name="connsiteX16-1651" fmla="*/ 8742234 w 9117690"/>
              <a:gd name="connsiteY16-1652" fmla="*/ 2512410 h 4971224"/>
              <a:gd name="connsiteX17-1653" fmla="*/ 8718754 w 9117690"/>
              <a:gd name="connsiteY17-1654" fmla="*/ 2514777 h 4971224"/>
              <a:gd name="connsiteX18-1655" fmla="*/ 8619025 w 9117690"/>
              <a:gd name="connsiteY18-1656" fmla="*/ 2600726 h 4971224"/>
              <a:gd name="connsiteX19-1657" fmla="*/ 8619005 w 9117690"/>
              <a:gd name="connsiteY19-1658" fmla="*/ 2600839 h 4971224"/>
              <a:gd name="connsiteX20-1659" fmla="*/ 8619005 w 9117690"/>
              <a:gd name="connsiteY20-1660" fmla="*/ 3160632 h 4971224"/>
              <a:gd name="connsiteX21-1661" fmla="*/ 8540202 w 9117690"/>
              <a:gd name="connsiteY21-1662" fmla="*/ 3279520 h 4971224"/>
              <a:gd name="connsiteX22-1663" fmla="*/ 8492132 w 9117690"/>
              <a:gd name="connsiteY22-1664" fmla="*/ 3289224 h 4971224"/>
              <a:gd name="connsiteX23-1665" fmla="*/ 8492132 w 9117690"/>
              <a:gd name="connsiteY23-1666" fmla="*/ 3289962 h 4971224"/>
              <a:gd name="connsiteX24-1667" fmla="*/ 8468652 w 9117690"/>
              <a:gd name="connsiteY24-1668" fmla="*/ 3292329 h 4971224"/>
              <a:gd name="connsiteX25-1669" fmla="*/ 8368923 w 9117690"/>
              <a:gd name="connsiteY25-1670" fmla="*/ 3378278 h 4971224"/>
              <a:gd name="connsiteX26-1671" fmla="*/ 8368672 w 9117690"/>
              <a:gd name="connsiteY26-1672" fmla="*/ 3379701 h 4971224"/>
              <a:gd name="connsiteX27-1673" fmla="*/ 8368672 w 9117690"/>
              <a:gd name="connsiteY27-1674" fmla="*/ 3648026 h 4971224"/>
              <a:gd name="connsiteX28-1675" fmla="*/ 8239645 w 9117690"/>
              <a:gd name="connsiteY28-1676" fmla="*/ 3777053 h 4971224"/>
              <a:gd name="connsiteX29-1677" fmla="*/ 8239646 w 9117690"/>
              <a:gd name="connsiteY29-1678" fmla="*/ 3777052 h 4971224"/>
              <a:gd name="connsiteX30-1679" fmla="*/ 8110619 w 9117690"/>
              <a:gd name="connsiteY30-1680" fmla="*/ 3648025 h 4971224"/>
              <a:gd name="connsiteX31-1681" fmla="*/ 8110619 w 9117690"/>
              <a:gd name="connsiteY31-1682" fmla="*/ 3368005 h 4971224"/>
              <a:gd name="connsiteX32-1683" fmla="*/ 8108616 w 9117690"/>
              <a:gd name="connsiteY32-1684" fmla="*/ 3356655 h 4971224"/>
              <a:gd name="connsiteX33-1685" fmla="*/ 8008887 w 9117690"/>
              <a:gd name="connsiteY33-1686" fmla="*/ 3270706 h 4971224"/>
              <a:gd name="connsiteX34-1687" fmla="*/ 7985407 w 9117690"/>
              <a:gd name="connsiteY34-1688" fmla="*/ 3268339 h 4971224"/>
              <a:gd name="connsiteX35-1689" fmla="*/ 7985407 w 9117690"/>
              <a:gd name="connsiteY35-1690" fmla="*/ 3267601 h 4971224"/>
              <a:gd name="connsiteX36-1691" fmla="*/ 7937337 w 9117690"/>
              <a:gd name="connsiteY36-1692" fmla="*/ 3257897 h 4971224"/>
              <a:gd name="connsiteX37-1693" fmla="*/ 7858534 w 9117690"/>
              <a:gd name="connsiteY37-1694" fmla="*/ 3139009 h 4971224"/>
              <a:gd name="connsiteX38-1695" fmla="*/ 7858534 w 9117690"/>
              <a:gd name="connsiteY38-1696" fmla="*/ 3048879 h 4971224"/>
              <a:gd name="connsiteX39-1697" fmla="*/ 7850145 w 9117690"/>
              <a:gd name="connsiteY39-1698" fmla="*/ 3007329 h 4971224"/>
              <a:gd name="connsiteX40-1699" fmla="*/ 7731258 w 9117690"/>
              <a:gd name="connsiteY40-1700" fmla="*/ 2928525 h 4971224"/>
              <a:gd name="connsiteX41-1701" fmla="*/ 7612370 w 9117690"/>
              <a:gd name="connsiteY41-1702" fmla="*/ 3007329 h 4971224"/>
              <a:gd name="connsiteX42-1703" fmla="*/ 7610181 w 9117690"/>
              <a:gd name="connsiteY42-1704" fmla="*/ 3018174 h 4971224"/>
              <a:gd name="connsiteX43-1705" fmla="*/ 7610181 w 9117690"/>
              <a:gd name="connsiteY43-1706" fmla="*/ 3259043 h 4971224"/>
              <a:gd name="connsiteX44-1707" fmla="*/ 7531378 w 9117690"/>
              <a:gd name="connsiteY44-1708" fmla="*/ 3377931 h 4971224"/>
              <a:gd name="connsiteX45-1709" fmla="*/ 7483308 w 9117690"/>
              <a:gd name="connsiteY45-1710" fmla="*/ 3387635 h 4971224"/>
              <a:gd name="connsiteX46-1711" fmla="*/ 7483308 w 9117690"/>
              <a:gd name="connsiteY46-1712" fmla="*/ 3388373 h 4971224"/>
              <a:gd name="connsiteX47-1713" fmla="*/ 7459828 w 9117690"/>
              <a:gd name="connsiteY47-1714" fmla="*/ 3390740 h 4971224"/>
              <a:gd name="connsiteX48-1715" fmla="*/ 7360099 w 9117690"/>
              <a:gd name="connsiteY48-1716" fmla="*/ 3476689 h 4971224"/>
              <a:gd name="connsiteX49-1717" fmla="*/ 7359847 w 9117690"/>
              <a:gd name="connsiteY49-1718" fmla="*/ 3478118 h 4971224"/>
              <a:gd name="connsiteX50-1719" fmla="*/ 7359847 w 9117690"/>
              <a:gd name="connsiteY50-1720" fmla="*/ 3582759 h 4971224"/>
              <a:gd name="connsiteX51-1721" fmla="*/ 7230820 w 9117690"/>
              <a:gd name="connsiteY51-1722" fmla="*/ 3711786 h 4971224"/>
              <a:gd name="connsiteX52-1723" fmla="*/ 7230821 w 9117690"/>
              <a:gd name="connsiteY52-1724" fmla="*/ 3711785 h 4971224"/>
              <a:gd name="connsiteX53-1725" fmla="*/ 7101794 w 9117690"/>
              <a:gd name="connsiteY53-1726" fmla="*/ 3582758 h 4971224"/>
              <a:gd name="connsiteX54-1727" fmla="*/ 7101794 w 9117690"/>
              <a:gd name="connsiteY54-1728" fmla="*/ 1751439 h 4971224"/>
              <a:gd name="connsiteX55-1729" fmla="*/ 7101793 w 9117690"/>
              <a:gd name="connsiteY55-1730" fmla="*/ 3599281 h 4971224"/>
              <a:gd name="connsiteX56-1731" fmla="*/ 7091655 w 9117690"/>
              <a:gd name="connsiteY56-1732" fmla="*/ 3549062 h 4971224"/>
              <a:gd name="connsiteX57-1733" fmla="*/ 6972767 w 9117690"/>
              <a:gd name="connsiteY57-1734" fmla="*/ 3470258 h 4971224"/>
              <a:gd name="connsiteX58-1735" fmla="*/ 6853880 w 9117690"/>
              <a:gd name="connsiteY58-1736" fmla="*/ 3549062 h 4971224"/>
              <a:gd name="connsiteX59-1737" fmla="*/ 6844116 w 9117690"/>
              <a:gd name="connsiteY59-1738" fmla="*/ 3597422 h 4971224"/>
              <a:gd name="connsiteX60-1739" fmla="*/ 6844116 w 9117690"/>
              <a:gd name="connsiteY60-1740" fmla="*/ 4183824 h 4971224"/>
              <a:gd name="connsiteX61-1741" fmla="*/ 6715089 w 9117690"/>
              <a:gd name="connsiteY61-1742" fmla="*/ 4312851 h 4971224"/>
              <a:gd name="connsiteX62-1743" fmla="*/ 6715090 w 9117690"/>
              <a:gd name="connsiteY62-1744" fmla="*/ 4312850 h 4971224"/>
              <a:gd name="connsiteX63-1745" fmla="*/ 6586063 w 9117690"/>
              <a:gd name="connsiteY63-1746" fmla="*/ 4183823 h 4971224"/>
              <a:gd name="connsiteX64-1747" fmla="*/ 6586063 w 9117690"/>
              <a:gd name="connsiteY64-1748" fmla="*/ 1751439 h 4971224"/>
              <a:gd name="connsiteX65-1749" fmla="*/ 6586062 w 9117690"/>
              <a:gd name="connsiteY65-1750" fmla="*/ 3286861 h 4971224"/>
              <a:gd name="connsiteX66-1751" fmla="*/ 6575924 w 9117690"/>
              <a:gd name="connsiteY66-1752" fmla="*/ 3236642 h 4971224"/>
              <a:gd name="connsiteX67-1753" fmla="*/ 6457036 w 9117690"/>
              <a:gd name="connsiteY67-1754" fmla="*/ 3157838 h 4971224"/>
              <a:gd name="connsiteX68-1755" fmla="*/ 6338149 w 9117690"/>
              <a:gd name="connsiteY68-1756" fmla="*/ 3236642 h 4971224"/>
              <a:gd name="connsiteX69-1757" fmla="*/ 6334551 w 9117690"/>
              <a:gd name="connsiteY69-1758" fmla="*/ 3254461 h 4971224"/>
              <a:gd name="connsiteX70-1759" fmla="*/ 6334551 w 9117690"/>
              <a:gd name="connsiteY70-1760" fmla="*/ 3563407 h 4971224"/>
              <a:gd name="connsiteX71-1761" fmla="*/ 6205524 w 9117690"/>
              <a:gd name="connsiteY71-1762" fmla="*/ 3692434 h 4971224"/>
              <a:gd name="connsiteX72-1763" fmla="*/ 6205525 w 9117690"/>
              <a:gd name="connsiteY72-1764" fmla="*/ 3692433 h 4971224"/>
              <a:gd name="connsiteX73-1765" fmla="*/ 6076498 w 9117690"/>
              <a:gd name="connsiteY73-1766" fmla="*/ 3563406 h 4971224"/>
              <a:gd name="connsiteX74-1767" fmla="*/ 6076498 w 9117690"/>
              <a:gd name="connsiteY74-1768" fmla="*/ 3516668 h 4971224"/>
              <a:gd name="connsiteX75-1769" fmla="*/ 6057828 w 9117690"/>
              <a:gd name="connsiteY75-1770" fmla="*/ 3484126 h 4971224"/>
              <a:gd name="connsiteX76-1771" fmla="*/ 5980764 w 9117690"/>
              <a:gd name="connsiteY76-1772" fmla="*/ 3437682 h 4971224"/>
              <a:gd name="connsiteX77-1773" fmla="*/ 5957284 w 9117690"/>
              <a:gd name="connsiteY77-1774" fmla="*/ 3435315 h 4971224"/>
              <a:gd name="connsiteX78-1775" fmla="*/ 5957284 w 9117690"/>
              <a:gd name="connsiteY78-1776" fmla="*/ 3434577 h 4971224"/>
              <a:gd name="connsiteX79-1777" fmla="*/ 5909214 w 9117690"/>
              <a:gd name="connsiteY79-1778" fmla="*/ 3424873 h 4971224"/>
              <a:gd name="connsiteX80-1779" fmla="*/ 5830411 w 9117690"/>
              <a:gd name="connsiteY80-1780" fmla="*/ 3305985 h 4971224"/>
              <a:gd name="connsiteX81-1781" fmla="*/ 5830411 w 9117690"/>
              <a:gd name="connsiteY81-1782" fmla="*/ 3192001 h 4971224"/>
              <a:gd name="connsiteX82-1783" fmla="*/ 5822022 w 9117690"/>
              <a:gd name="connsiteY82-1784" fmla="*/ 3150451 h 4971224"/>
              <a:gd name="connsiteX83-1785" fmla="*/ 5703135 w 9117690"/>
              <a:gd name="connsiteY83-1786" fmla="*/ 3071647 h 4971224"/>
              <a:gd name="connsiteX84-1787" fmla="*/ 5584247 w 9117690"/>
              <a:gd name="connsiteY84-1788" fmla="*/ 3150451 h 4971224"/>
              <a:gd name="connsiteX85-1789" fmla="*/ 5582058 w 9117690"/>
              <a:gd name="connsiteY85-1790" fmla="*/ 3161295 h 4971224"/>
              <a:gd name="connsiteX86-1791" fmla="*/ 5582058 w 9117690"/>
              <a:gd name="connsiteY86-1792" fmla="*/ 3314699 h 4971224"/>
              <a:gd name="connsiteX87-1793" fmla="*/ 5503255 w 9117690"/>
              <a:gd name="connsiteY87-1794" fmla="*/ 3433587 h 4971224"/>
              <a:gd name="connsiteX88-1795" fmla="*/ 5455185 w 9117690"/>
              <a:gd name="connsiteY88-1796" fmla="*/ 3443291 h 4971224"/>
              <a:gd name="connsiteX89-1797" fmla="*/ 5455185 w 9117690"/>
              <a:gd name="connsiteY89-1798" fmla="*/ 3444029 h 4971224"/>
              <a:gd name="connsiteX90-1799" fmla="*/ 5431705 w 9117690"/>
              <a:gd name="connsiteY90-1800" fmla="*/ 3446396 h 4971224"/>
              <a:gd name="connsiteX91-1801" fmla="*/ 5331976 w 9117690"/>
              <a:gd name="connsiteY91-1802" fmla="*/ 3532345 h 4971224"/>
              <a:gd name="connsiteX92-1803" fmla="*/ 5329772 w 9117690"/>
              <a:gd name="connsiteY92-1804" fmla="*/ 3544835 h 4971224"/>
              <a:gd name="connsiteX93-1805" fmla="*/ 5329772 w 9117690"/>
              <a:gd name="connsiteY93-1806" fmla="*/ 3678743 h 4971224"/>
              <a:gd name="connsiteX94-1807" fmla="*/ 5200745 w 9117690"/>
              <a:gd name="connsiteY94-1808" fmla="*/ 3807770 h 4971224"/>
              <a:gd name="connsiteX95-1809" fmla="*/ 5200746 w 9117690"/>
              <a:gd name="connsiteY95-1810" fmla="*/ 3807769 h 4971224"/>
              <a:gd name="connsiteX96-1811" fmla="*/ 5071719 w 9117690"/>
              <a:gd name="connsiteY96-1812" fmla="*/ 3678742 h 4971224"/>
              <a:gd name="connsiteX97-1813" fmla="*/ 5071719 w 9117690"/>
              <a:gd name="connsiteY97-1814" fmla="*/ 3313488 h 4971224"/>
              <a:gd name="connsiteX98-1815" fmla="*/ 5069515 w 9117690"/>
              <a:gd name="connsiteY98-1816" fmla="*/ 3300998 h 4971224"/>
              <a:gd name="connsiteX99-1817" fmla="*/ 4969786 w 9117690"/>
              <a:gd name="connsiteY99-1818" fmla="*/ 3215049 h 4971224"/>
              <a:gd name="connsiteX100-1819" fmla="*/ 4946306 w 9117690"/>
              <a:gd name="connsiteY100-1820" fmla="*/ 3212682 h 4971224"/>
              <a:gd name="connsiteX101-1821" fmla="*/ 4946306 w 9117690"/>
              <a:gd name="connsiteY101-1822" fmla="*/ 3211944 h 4971224"/>
              <a:gd name="connsiteX102-1823" fmla="*/ 4898236 w 9117690"/>
              <a:gd name="connsiteY102-1824" fmla="*/ 3202240 h 4971224"/>
              <a:gd name="connsiteX103-1825" fmla="*/ 4819433 w 9117690"/>
              <a:gd name="connsiteY103-1826" fmla="*/ 3083352 h 4971224"/>
              <a:gd name="connsiteX104-1827" fmla="*/ 4819433 w 9117690"/>
              <a:gd name="connsiteY104-1828" fmla="*/ 2706976 h 4971224"/>
              <a:gd name="connsiteX105-1829" fmla="*/ 4811044 w 9117690"/>
              <a:gd name="connsiteY105-1830" fmla="*/ 2665427 h 4971224"/>
              <a:gd name="connsiteX106-1831" fmla="*/ 4692157 w 9117690"/>
              <a:gd name="connsiteY106-1832" fmla="*/ 2586623 h 4971224"/>
              <a:gd name="connsiteX107-1833" fmla="*/ 4563130 w 9117690"/>
              <a:gd name="connsiteY107-1834" fmla="*/ 2715650 h 4971224"/>
              <a:gd name="connsiteX108-1835" fmla="*/ 4563130 w 9117690"/>
              <a:gd name="connsiteY108-1836" fmla="*/ 1751439 h 4971224"/>
              <a:gd name="connsiteX109-1837" fmla="*/ 4563015 w 9117690"/>
              <a:gd name="connsiteY109-1838" fmla="*/ 1751439 h 4971224"/>
              <a:gd name="connsiteX110-1839" fmla="*/ 4563014 w 9117690"/>
              <a:gd name="connsiteY110-1840" fmla="*/ 3019403 h 4971224"/>
              <a:gd name="connsiteX111-1841" fmla="*/ 4484211 w 9117690"/>
              <a:gd name="connsiteY111-1842" fmla="*/ 3138291 h 4971224"/>
              <a:gd name="connsiteX112-1843" fmla="*/ 4436141 w 9117690"/>
              <a:gd name="connsiteY112-1844" fmla="*/ 3147995 h 4971224"/>
              <a:gd name="connsiteX113-1845" fmla="*/ 4436141 w 9117690"/>
              <a:gd name="connsiteY113-1846" fmla="*/ 3148733 h 4971224"/>
              <a:gd name="connsiteX114-1847" fmla="*/ 4412661 w 9117690"/>
              <a:gd name="connsiteY114-1848" fmla="*/ 3151100 h 4971224"/>
              <a:gd name="connsiteX115-1849" fmla="*/ 4335596 w 9117690"/>
              <a:gd name="connsiteY115-1850" fmla="*/ 3197544 h 4971224"/>
              <a:gd name="connsiteX116-1851" fmla="*/ 4314689 w 9117690"/>
              <a:gd name="connsiteY116-1852" fmla="*/ 3233987 h 4971224"/>
              <a:gd name="connsiteX117-1853" fmla="*/ 4314689 w 9117690"/>
              <a:gd name="connsiteY117-1854" fmla="*/ 3369599 h 4971224"/>
              <a:gd name="connsiteX118-1855" fmla="*/ 4235886 w 9117690"/>
              <a:gd name="connsiteY118-1856" fmla="*/ 3488487 h 4971224"/>
              <a:gd name="connsiteX119-1857" fmla="*/ 4187818 w 9117690"/>
              <a:gd name="connsiteY119-1858" fmla="*/ 3498191 h 4971224"/>
              <a:gd name="connsiteX120-1859" fmla="*/ 4187818 w 9117690"/>
              <a:gd name="connsiteY120-1860" fmla="*/ 3498929 h 4971224"/>
              <a:gd name="connsiteX121-1861" fmla="*/ 4164338 w 9117690"/>
              <a:gd name="connsiteY121-1862" fmla="*/ 3501296 h 4971224"/>
              <a:gd name="connsiteX122-1863" fmla="*/ 4087274 w 9117690"/>
              <a:gd name="connsiteY122-1864" fmla="*/ 3547740 h 4971224"/>
              <a:gd name="connsiteX123-1865" fmla="*/ 4066135 w 9117690"/>
              <a:gd name="connsiteY123-1866" fmla="*/ 3584586 h 4971224"/>
              <a:gd name="connsiteX124-1867" fmla="*/ 4066135 w 9117690"/>
              <a:gd name="connsiteY124-1868" fmla="*/ 3742355 h 4971224"/>
              <a:gd name="connsiteX125-1869" fmla="*/ 3937109 w 9117690"/>
              <a:gd name="connsiteY125-1870" fmla="*/ 3871382 h 4971224"/>
              <a:gd name="connsiteX126-1871" fmla="*/ 3937109 w 9117690"/>
              <a:gd name="connsiteY126-1872" fmla="*/ 3871381 h 4971224"/>
              <a:gd name="connsiteX127-1873" fmla="*/ 3808082 w 9117690"/>
              <a:gd name="connsiteY127-1874" fmla="*/ 3742354 h 4971224"/>
              <a:gd name="connsiteX128-1875" fmla="*/ 3808082 w 9117690"/>
              <a:gd name="connsiteY128-1876" fmla="*/ 3249609 h 4971224"/>
              <a:gd name="connsiteX129-1877" fmla="*/ 3799694 w 9117690"/>
              <a:gd name="connsiteY129-1878" fmla="*/ 3208059 h 4971224"/>
              <a:gd name="connsiteX130-1879" fmla="*/ 3680807 w 9117690"/>
              <a:gd name="connsiteY130-1880" fmla="*/ 3129255 h 4971224"/>
              <a:gd name="connsiteX131-1881" fmla="*/ 3561920 w 9117690"/>
              <a:gd name="connsiteY131-1882" fmla="*/ 3208059 h 4971224"/>
              <a:gd name="connsiteX132-1883" fmla="*/ 3561433 w 9117690"/>
              <a:gd name="connsiteY132-1884" fmla="*/ 3210469 h 4971224"/>
              <a:gd name="connsiteX133-1885" fmla="*/ 3561433 w 9117690"/>
              <a:gd name="connsiteY133-1886" fmla="*/ 3465610 h 4971224"/>
              <a:gd name="connsiteX134-1887" fmla="*/ 3482629 w 9117690"/>
              <a:gd name="connsiteY134-1888" fmla="*/ 3584498 h 4971224"/>
              <a:gd name="connsiteX135-1889" fmla="*/ 3438829 w 9117690"/>
              <a:gd name="connsiteY135-1890" fmla="*/ 3593340 h 4971224"/>
              <a:gd name="connsiteX136-1891" fmla="*/ 3438829 w 9117690"/>
              <a:gd name="connsiteY136-1892" fmla="*/ 3594706 h 4971224"/>
              <a:gd name="connsiteX137-1893" fmla="*/ 3415349 w 9117690"/>
              <a:gd name="connsiteY137-1894" fmla="*/ 3597073 h 4971224"/>
              <a:gd name="connsiteX138-1895" fmla="*/ 3315620 w 9117690"/>
              <a:gd name="connsiteY138-1896" fmla="*/ 3683022 h 4971224"/>
              <a:gd name="connsiteX139-1897" fmla="*/ 3307419 w 9117690"/>
              <a:gd name="connsiteY139-1898" fmla="*/ 3729493 h 4971224"/>
              <a:gd name="connsiteX140-1899" fmla="*/ 3307419 w 9117690"/>
              <a:gd name="connsiteY140-1900" fmla="*/ 4196662 h 4971224"/>
              <a:gd name="connsiteX141-1901" fmla="*/ 3178392 w 9117690"/>
              <a:gd name="connsiteY141-1902" fmla="*/ 4325689 h 4971224"/>
              <a:gd name="connsiteX142-1903" fmla="*/ 3178393 w 9117690"/>
              <a:gd name="connsiteY142-1904" fmla="*/ 4325690 h 4971224"/>
              <a:gd name="connsiteX143-1905" fmla="*/ 3049366 w 9117690"/>
              <a:gd name="connsiteY143-1906" fmla="*/ 4196663 h 4971224"/>
              <a:gd name="connsiteX144-1907" fmla="*/ 3049366 w 9117690"/>
              <a:gd name="connsiteY144-1908" fmla="*/ 3544518 h 4971224"/>
              <a:gd name="connsiteX145-1909" fmla="*/ 3033349 w 9117690"/>
              <a:gd name="connsiteY145-1910" fmla="*/ 3518119 h 4971224"/>
              <a:gd name="connsiteX146-1911" fmla="*/ 2933786 w 9117690"/>
              <a:gd name="connsiteY146-1912" fmla="*/ 3471165 h 4971224"/>
              <a:gd name="connsiteX147-1913" fmla="*/ 2814899 w 9117690"/>
              <a:gd name="connsiteY147-1914" fmla="*/ 3549969 h 4971224"/>
              <a:gd name="connsiteX148-1915" fmla="*/ 2812443 w 9117690"/>
              <a:gd name="connsiteY148-1916" fmla="*/ 3562129 h 4971224"/>
              <a:gd name="connsiteX149-1917" fmla="*/ 2812443 w 9117690"/>
              <a:gd name="connsiteY149-1918" fmla="*/ 4069851 h 4971224"/>
              <a:gd name="connsiteX150-1919" fmla="*/ 2683416 w 9117690"/>
              <a:gd name="connsiteY150-1920" fmla="*/ 4198878 h 4971224"/>
              <a:gd name="connsiteX151-1921" fmla="*/ 2683417 w 9117690"/>
              <a:gd name="connsiteY151-1922" fmla="*/ 4198877 h 4971224"/>
              <a:gd name="connsiteX152-1923" fmla="*/ 2554391 w 9117690"/>
              <a:gd name="connsiteY152-1924" fmla="*/ 4069850 h 4971224"/>
              <a:gd name="connsiteX153-1925" fmla="*/ 2554389 w 9117690"/>
              <a:gd name="connsiteY153-1926" fmla="*/ 4044721 h 4971224"/>
              <a:gd name="connsiteX154-1927" fmla="*/ 2544250 w 9117690"/>
              <a:gd name="connsiteY154-1928" fmla="*/ 3994503 h 4971224"/>
              <a:gd name="connsiteX155-1929" fmla="*/ 2425363 w 9117690"/>
              <a:gd name="connsiteY155-1930" fmla="*/ 3915699 h 4971224"/>
              <a:gd name="connsiteX156-1931" fmla="*/ 2296336 w 9117690"/>
              <a:gd name="connsiteY156-1932" fmla="*/ 4044726 h 4971224"/>
              <a:gd name="connsiteX157-1933" fmla="*/ 2296336 w 9117690"/>
              <a:gd name="connsiteY157-1934" fmla="*/ 4842197 h 4971224"/>
              <a:gd name="connsiteX158-1935" fmla="*/ 2167309 w 9117690"/>
              <a:gd name="connsiteY158-1936" fmla="*/ 4971224 h 4971224"/>
              <a:gd name="connsiteX159-1937" fmla="*/ 2167310 w 9117690"/>
              <a:gd name="connsiteY159-1938" fmla="*/ 4971223 h 4971224"/>
              <a:gd name="connsiteX160-1939" fmla="*/ 2038282 w 9117690"/>
              <a:gd name="connsiteY160-1940" fmla="*/ 4842196 h 4971224"/>
              <a:gd name="connsiteX161-1941" fmla="*/ 2038281 w 9117690"/>
              <a:gd name="connsiteY161-1942" fmla="*/ 3795012 h 4971224"/>
              <a:gd name="connsiteX162-1943" fmla="*/ 2028143 w 9117690"/>
              <a:gd name="connsiteY162-1944" fmla="*/ 3744793 h 4971224"/>
              <a:gd name="connsiteX163-1945" fmla="*/ 1909255 w 9117690"/>
              <a:gd name="connsiteY163-1946" fmla="*/ 3665989 h 4971224"/>
              <a:gd name="connsiteX164-1947" fmla="*/ 1790368 w 9117690"/>
              <a:gd name="connsiteY164-1948" fmla="*/ 3744793 h 4971224"/>
              <a:gd name="connsiteX165-1949" fmla="*/ 1780604 w 9117690"/>
              <a:gd name="connsiteY165-1950" fmla="*/ 3793153 h 4971224"/>
              <a:gd name="connsiteX166-1951" fmla="*/ 1780604 w 9117690"/>
              <a:gd name="connsiteY166-1952" fmla="*/ 4123955 h 4971224"/>
              <a:gd name="connsiteX167-1953" fmla="*/ 1651577 w 9117690"/>
              <a:gd name="connsiteY167-1954" fmla="*/ 4252982 h 4971224"/>
              <a:gd name="connsiteX168-1955" fmla="*/ 1651578 w 9117690"/>
              <a:gd name="connsiteY168-1956" fmla="*/ 4252981 h 4971224"/>
              <a:gd name="connsiteX169-1957" fmla="*/ 1522552 w 9117690"/>
              <a:gd name="connsiteY169-1958" fmla="*/ 4123954 h 4971224"/>
              <a:gd name="connsiteX170-1959" fmla="*/ 1522552 w 9117690"/>
              <a:gd name="connsiteY170-1960" fmla="*/ 3951064 h 4971224"/>
              <a:gd name="connsiteX171-1961" fmla="*/ 1521839 w 9117690"/>
              <a:gd name="connsiteY171-1962" fmla="*/ 3947533 h 4971224"/>
              <a:gd name="connsiteX172-1963" fmla="*/ 1402953 w 9117690"/>
              <a:gd name="connsiteY172-1964" fmla="*/ 3868729 h 4971224"/>
              <a:gd name="connsiteX173-1965" fmla="*/ 1284065 w 9117690"/>
              <a:gd name="connsiteY173-1966" fmla="*/ 3947533 h 4971224"/>
              <a:gd name="connsiteX174-1967" fmla="*/ 1283351 w 9117690"/>
              <a:gd name="connsiteY174-1968" fmla="*/ 3951066 h 4971224"/>
              <a:gd name="connsiteX175-1969" fmla="*/ 1283351 w 9117690"/>
              <a:gd name="connsiteY175-1970" fmla="*/ 4211763 h 4971224"/>
              <a:gd name="connsiteX176-1971" fmla="*/ 1154325 w 9117690"/>
              <a:gd name="connsiteY176-1972" fmla="*/ 4340790 h 4971224"/>
              <a:gd name="connsiteX177-1973" fmla="*/ 1154325 w 9117690"/>
              <a:gd name="connsiteY177-1974" fmla="*/ 4340789 h 4971224"/>
              <a:gd name="connsiteX178-1975" fmla="*/ 1025297 w 9117690"/>
              <a:gd name="connsiteY178-1976" fmla="*/ 4211762 h 4971224"/>
              <a:gd name="connsiteX179-1977" fmla="*/ 1025296 w 9117690"/>
              <a:gd name="connsiteY179-1978" fmla="*/ 4228285 h 4971224"/>
              <a:gd name="connsiteX180-1979" fmla="*/ 1015158 w 9117690"/>
              <a:gd name="connsiteY180-1980" fmla="*/ 4178066 h 4971224"/>
              <a:gd name="connsiteX181-1981" fmla="*/ 896270 w 9117690"/>
              <a:gd name="connsiteY181-1982" fmla="*/ 4099262 h 4971224"/>
              <a:gd name="connsiteX182-1983" fmla="*/ 777383 w 9117690"/>
              <a:gd name="connsiteY182-1984" fmla="*/ 4178066 h 4971224"/>
              <a:gd name="connsiteX183-1985" fmla="*/ 767619 w 9117690"/>
              <a:gd name="connsiteY183-1986" fmla="*/ 4226427 h 4971224"/>
              <a:gd name="connsiteX184-1987" fmla="*/ 767619 w 9117690"/>
              <a:gd name="connsiteY184-1988" fmla="*/ 4311766 h 4971224"/>
              <a:gd name="connsiteX185-1989" fmla="*/ 638592 w 9117690"/>
              <a:gd name="connsiteY185-1990" fmla="*/ 4440793 h 4971224"/>
              <a:gd name="connsiteX186-1991" fmla="*/ 638593 w 9117690"/>
              <a:gd name="connsiteY186-1992" fmla="*/ 4440792 h 4971224"/>
              <a:gd name="connsiteX187-1993" fmla="*/ 509566 w 9117690"/>
              <a:gd name="connsiteY187-1994" fmla="*/ 4311765 h 4971224"/>
              <a:gd name="connsiteX188-1995" fmla="*/ 509565 w 9117690"/>
              <a:gd name="connsiteY188-1996" fmla="*/ 3717745 h 4971224"/>
              <a:gd name="connsiteX189-1997" fmla="*/ 499427 w 9117690"/>
              <a:gd name="connsiteY189-1998" fmla="*/ 3667526 h 4971224"/>
              <a:gd name="connsiteX190-1999" fmla="*/ 380539 w 9117690"/>
              <a:gd name="connsiteY190-2000" fmla="*/ 3588722 h 4971224"/>
              <a:gd name="connsiteX191-2001" fmla="*/ 261652 w 9117690"/>
              <a:gd name="connsiteY191-2002" fmla="*/ 3667526 h 4971224"/>
              <a:gd name="connsiteX192-2003" fmla="*/ 258054 w 9117690"/>
              <a:gd name="connsiteY192-2004" fmla="*/ 3685345 h 4971224"/>
              <a:gd name="connsiteX193-2005" fmla="*/ 258054 w 9117690"/>
              <a:gd name="connsiteY193-2006" fmla="*/ 3774263 h 4971224"/>
              <a:gd name="connsiteX194-2007" fmla="*/ 129027 w 9117690"/>
              <a:gd name="connsiteY194-2008" fmla="*/ 3903290 h 4971224"/>
              <a:gd name="connsiteX195-2009" fmla="*/ 129028 w 9117690"/>
              <a:gd name="connsiteY195-2010" fmla="*/ 3903289 h 4971224"/>
              <a:gd name="connsiteX196-2011" fmla="*/ 1 w 9117690"/>
              <a:gd name="connsiteY196-2012" fmla="*/ 3774262 h 4971224"/>
              <a:gd name="connsiteX197-2013" fmla="*/ 1 w 9117690"/>
              <a:gd name="connsiteY197-2014" fmla="*/ 1751439 h 4971224"/>
              <a:gd name="connsiteX198-2015" fmla="*/ 0 w 9117690"/>
              <a:gd name="connsiteY198-2016" fmla="*/ 1751439 h 4971224"/>
              <a:gd name="connsiteX199-2017" fmla="*/ 0 w 9117690"/>
              <a:gd name="connsiteY199-2018" fmla="*/ 0 h 4971224"/>
              <a:gd name="connsiteX0-2019" fmla="*/ 3416214 w 9117690"/>
              <a:gd name="connsiteY0-2020" fmla="*/ 3589692 h 4971224"/>
              <a:gd name="connsiteX1-2021" fmla="*/ 3418663 w 9117690"/>
              <a:gd name="connsiteY1-2022" fmla="*/ 3590526 h 4971224"/>
              <a:gd name="connsiteX2-2023" fmla="*/ 3419057 w 9117690"/>
              <a:gd name="connsiteY2-2024" fmla="*/ 3590560 h 4971224"/>
              <a:gd name="connsiteX3-2025" fmla="*/ 3416214 w 9117690"/>
              <a:gd name="connsiteY3-2026" fmla="*/ 3589692 h 4971224"/>
              <a:gd name="connsiteX4-2027" fmla="*/ 0 w 9117690"/>
              <a:gd name="connsiteY4-2028" fmla="*/ 0 h 4971224"/>
              <a:gd name="connsiteX5-2029" fmla="*/ 9117690 w 9117690"/>
              <a:gd name="connsiteY5-2030" fmla="*/ 0 h 4971224"/>
              <a:gd name="connsiteX6-2031" fmla="*/ 9117689 w 9117690"/>
              <a:gd name="connsiteY6-2032" fmla="*/ 2104736 h 4971224"/>
              <a:gd name="connsiteX7-2033" fmla="*/ 9038886 w 9117690"/>
              <a:gd name="connsiteY7-2034" fmla="*/ 2223622 h 4971224"/>
              <a:gd name="connsiteX8-2035" fmla="*/ 8990816 w 9117690"/>
              <a:gd name="connsiteY8-2036" fmla="*/ 2233326 h 4971224"/>
              <a:gd name="connsiteX9-2037" fmla="*/ 8990816 w 9117690"/>
              <a:gd name="connsiteY9-2038" fmla="*/ 2234064 h 4971224"/>
              <a:gd name="connsiteX10-2039" fmla="*/ 8967336 w 9117690"/>
              <a:gd name="connsiteY10-2040" fmla="*/ 2236431 h 4971224"/>
              <a:gd name="connsiteX11-2041" fmla="*/ 8890272 w 9117690"/>
              <a:gd name="connsiteY11-2042" fmla="*/ 2282875 h 4971224"/>
              <a:gd name="connsiteX12-2043" fmla="*/ 8869107 w 9117690"/>
              <a:gd name="connsiteY12-2044" fmla="*/ 2319766 h 4971224"/>
              <a:gd name="connsiteX13-2045" fmla="*/ 8869107 w 9117690"/>
              <a:gd name="connsiteY13-2046" fmla="*/ 2383080 h 4971224"/>
              <a:gd name="connsiteX14-2047" fmla="*/ 8790304 w 9117690"/>
              <a:gd name="connsiteY14-2048" fmla="*/ 2501968 h 4971224"/>
              <a:gd name="connsiteX15-2049" fmla="*/ 8742234 w 9117690"/>
              <a:gd name="connsiteY15-2050" fmla="*/ 2511672 h 4971224"/>
              <a:gd name="connsiteX16-2051" fmla="*/ 8742234 w 9117690"/>
              <a:gd name="connsiteY16-2052" fmla="*/ 2512410 h 4971224"/>
              <a:gd name="connsiteX17-2053" fmla="*/ 8718754 w 9117690"/>
              <a:gd name="connsiteY17-2054" fmla="*/ 2514777 h 4971224"/>
              <a:gd name="connsiteX18-2055" fmla="*/ 8619025 w 9117690"/>
              <a:gd name="connsiteY18-2056" fmla="*/ 2600726 h 4971224"/>
              <a:gd name="connsiteX19-2057" fmla="*/ 8619005 w 9117690"/>
              <a:gd name="connsiteY19-2058" fmla="*/ 2600839 h 4971224"/>
              <a:gd name="connsiteX20-2059" fmla="*/ 8619005 w 9117690"/>
              <a:gd name="connsiteY20-2060" fmla="*/ 3160632 h 4971224"/>
              <a:gd name="connsiteX21-2061" fmla="*/ 8540202 w 9117690"/>
              <a:gd name="connsiteY21-2062" fmla="*/ 3279520 h 4971224"/>
              <a:gd name="connsiteX22-2063" fmla="*/ 8492132 w 9117690"/>
              <a:gd name="connsiteY22-2064" fmla="*/ 3289224 h 4971224"/>
              <a:gd name="connsiteX23-2065" fmla="*/ 8492132 w 9117690"/>
              <a:gd name="connsiteY23-2066" fmla="*/ 3289962 h 4971224"/>
              <a:gd name="connsiteX24-2067" fmla="*/ 8468652 w 9117690"/>
              <a:gd name="connsiteY24-2068" fmla="*/ 3292329 h 4971224"/>
              <a:gd name="connsiteX25-2069" fmla="*/ 8368923 w 9117690"/>
              <a:gd name="connsiteY25-2070" fmla="*/ 3378278 h 4971224"/>
              <a:gd name="connsiteX26-2071" fmla="*/ 8368672 w 9117690"/>
              <a:gd name="connsiteY26-2072" fmla="*/ 3379701 h 4971224"/>
              <a:gd name="connsiteX27-2073" fmla="*/ 8368672 w 9117690"/>
              <a:gd name="connsiteY27-2074" fmla="*/ 3648026 h 4971224"/>
              <a:gd name="connsiteX28-2075" fmla="*/ 8239645 w 9117690"/>
              <a:gd name="connsiteY28-2076" fmla="*/ 3777053 h 4971224"/>
              <a:gd name="connsiteX29-2077" fmla="*/ 8239646 w 9117690"/>
              <a:gd name="connsiteY29-2078" fmla="*/ 3777052 h 4971224"/>
              <a:gd name="connsiteX30-2079" fmla="*/ 8110619 w 9117690"/>
              <a:gd name="connsiteY30-2080" fmla="*/ 3648025 h 4971224"/>
              <a:gd name="connsiteX31-2081" fmla="*/ 8110619 w 9117690"/>
              <a:gd name="connsiteY31-2082" fmla="*/ 3368005 h 4971224"/>
              <a:gd name="connsiteX32-2083" fmla="*/ 8108616 w 9117690"/>
              <a:gd name="connsiteY32-2084" fmla="*/ 3356655 h 4971224"/>
              <a:gd name="connsiteX33-2085" fmla="*/ 8008887 w 9117690"/>
              <a:gd name="connsiteY33-2086" fmla="*/ 3270706 h 4971224"/>
              <a:gd name="connsiteX34-2087" fmla="*/ 7985407 w 9117690"/>
              <a:gd name="connsiteY34-2088" fmla="*/ 3268339 h 4971224"/>
              <a:gd name="connsiteX35-2089" fmla="*/ 7985407 w 9117690"/>
              <a:gd name="connsiteY35-2090" fmla="*/ 3267601 h 4971224"/>
              <a:gd name="connsiteX36-2091" fmla="*/ 7937337 w 9117690"/>
              <a:gd name="connsiteY36-2092" fmla="*/ 3257897 h 4971224"/>
              <a:gd name="connsiteX37-2093" fmla="*/ 7858534 w 9117690"/>
              <a:gd name="connsiteY37-2094" fmla="*/ 3139009 h 4971224"/>
              <a:gd name="connsiteX38-2095" fmla="*/ 7858534 w 9117690"/>
              <a:gd name="connsiteY38-2096" fmla="*/ 3048879 h 4971224"/>
              <a:gd name="connsiteX39-2097" fmla="*/ 7850145 w 9117690"/>
              <a:gd name="connsiteY39-2098" fmla="*/ 3007329 h 4971224"/>
              <a:gd name="connsiteX40-2099" fmla="*/ 7731258 w 9117690"/>
              <a:gd name="connsiteY40-2100" fmla="*/ 2928525 h 4971224"/>
              <a:gd name="connsiteX41-2101" fmla="*/ 7612370 w 9117690"/>
              <a:gd name="connsiteY41-2102" fmla="*/ 3007329 h 4971224"/>
              <a:gd name="connsiteX42-2103" fmla="*/ 7610181 w 9117690"/>
              <a:gd name="connsiteY42-2104" fmla="*/ 3018174 h 4971224"/>
              <a:gd name="connsiteX43-2105" fmla="*/ 7610181 w 9117690"/>
              <a:gd name="connsiteY43-2106" fmla="*/ 3259043 h 4971224"/>
              <a:gd name="connsiteX44-2107" fmla="*/ 7531378 w 9117690"/>
              <a:gd name="connsiteY44-2108" fmla="*/ 3377931 h 4971224"/>
              <a:gd name="connsiteX45-2109" fmla="*/ 7483308 w 9117690"/>
              <a:gd name="connsiteY45-2110" fmla="*/ 3387635 h 4971224"/>
              <a:gd name="connsiteX46-2111" fmla="*/ 7483308 w 9117690"/>
              <a:gd name="connsiteY46-2112" fmla="*/ 3388373 h 4971224"/>
              <a:gd name="connsiteX47-2113" fmla="*/ 7459828 w 9117690"/>
              <a:gd name="connsiteY47-2114" fmla="*/ 3390740 h 4971224"/>
              <a:gd name="connsiteX48-2115" fmla="*/ 7360099 w 9117690"/>
              <a:gd name="connsiteY48-2116" fmla="*/ 3476689 h 4971224"/>
              <a:gd name="connsiteX49-2117" fmla="*/ 7359847 w 9117690"/>
              <a:gd name="connsiteY49-2118" fmla="*/ 3478118 h 4971224"/>
              <a:gd name="connsiteX50-2119" fmla="*/ 7359847 w 9117690"/>
              <a:gd name="connsiteY50-2120" fmla="*/ 3582759 h 4971224"/>
              <a:gd name="connsiteX51-2121" fmla="*/ 7230820 w 9117690"/>
              <a:gd name="connsiteY51-2122" fmla="*/ 3711786 h 4971224"/>
              <a:gd name="connsiteX52-2123" fmla="*/ 7230821 w 9117690"/>
              <a:gd name="connsiteY52-2124" fmla="*/ 3711785 h 4971224"/>
              <a:gd name="connsiteX53-2125" fmla="*/ 7101794 w 9117690"/>
              <a:gd name="connsiteY53-2126" fmla="*/ 3582758 h 4971224"/>
              <a:gd name="connsiteX54-2127" fmla="*/ 7101794 w 9117690"/>
              <a:gd name="connsiteY54-2128" fmla="*/ 1751439 h 4971224"/>
              <a:gd name="connsiteX55-2129" fmla="*/ 7101793 w 9117690"/>
              <a:gd name="connsiteY55-2130" fmla="*/ 3599281 h 4971224"/>
              <a:gd name="connsiteX56-2131" fmla="*/ 7091655 w 9117690"/>
              <a:gd name="connsiteY56-2132" fmla="*/ 3549062 h 4971224"/>
              <a:gd name="connsiteX57-2133" fmla="*/ 6972767 w 9117690"/>
              <a:gd name="connsiteY57-2134" fmla="*/ 3470258 h 4971224"/>
              <a:gd name="connsiteX58-2135" fmla="*/ 6853880 w 9117690"/>
              <a:gd name="connsiteY58-2136" fmla="*/ 3549062 h 4971224"/>
              <a:gd name="connsiteX59-2137" fmla="*/ 6844116 w 9117690"/>
              <a:gd name="connsiteY59-2138" fmla="*/ 3597422 h 4971224"/>
              <a:gd name="connsiteX60-2139" fmla="*/ 6844116 w 9117690"/>
              <a:gd name="connsiteY60-2140" fmla="*/ 4183824 h 4971224"/>
              <a:gd name="connsiteX61-2141" fmla="*/ 6715089 w 9117690"/>
              <a:gd name="connsiteY61-2142" fmla="*/ 4312851 h 4971224"/>
              <a:gd name="connsiteX62-2143" fmla="*/ 6715090 w 9117690"/>
              <a:gd name="connsiteY62-2144" fmla="*/ 4312850 h 4971224"/>
              <a:gd name="connsiteX63-2145" fmla="*/ 6586063 w 9117690"/>
              <a:gd name="connsiteY63-2146" fmla="*/ 4183823 h 4971224"/>
              <a:gd name="connsiteX64-2147" fmla="*/ 6586063 w 9117690"/>
              <a:gd name="connsiteY64-2148" fmla="*/ 1751439 h 4971224"/>
              <a:gd name="connsiteX65-2149" fmla="*/ 6586062 w 9117690"/>
              <a:gd name="connsiteY65-2150" fmla="*/ 3286861 h 4971224"/>
              <a:gd name="connsiteX66-2151" fmla="*/ 6575924 w 9117690"/>
              <a:gd name="connsiteY66-2152" fmla="*/ 3236642 h 4971224"/>
              <a:gd name="connsiteX67-2153" fmla="*/ 6457036 w 9117690"/>
              <a:gd name="connsiteY67-2154" fmla="*/ 3157838 h 4971224"/>
              <a:gd name="connsiteX68-2155" fmla="*/ 6338149 w 9117690"/>
              <a:gd name="connsiteY68-2156" fmla="*/ 3236642 h 4971224"/>
              <a:gd name="connsiteX69-2157" fmla="*/ 6334551 w 9117690"/>
              <a:gd name="connsiteY69-2158" fmla="*/ 3254461 h 4971224"/>
              <a:gd name="connsiteX70-2159" fmla="*/ 6334551 w 9117690"/>
              <a:gd name="connsiteY70-2160" fmla="*/ 3563407 h 4971224"/>
              <a:gd name="connsiteX71-2161" fmla="*/ 6205524 w 9117690"/>
              <a:gd name="connsiteY71-2162" fmla="*/ 3692434 h 4971224"/>
              <a:gd name="connsiteX72-2163" fmla="*/ 6205525 w 9117690"/>
              <a:gd name="connsiteY72-2164" fmla="*/ 3692433 h 4971224"/>
              <a:gd name="connsiteX73-2165" fmla="*/ 6076498 w 9117690"/>
              <a:gd name="connsiteY73-2166" fmla="*/ 3563406 h 4971224"/>
              <a:gd name="connsiteX74-2167" fmla="*/ 6076498 w 9117690"/>
              <a:gd name="connsiteY74-2168" fmla="*/ 3516668 h 4971224"/>
              <a:gd name="connsiteX75-2169" fmla="*/ 6057828 w 9117690"/>
              <a:gd name="connsiteY75-2170" fmla="*/ 3484126 h 4971224"/>
              <a:gd name="connsiteX76-2171" fmla="*/ 5980764 w 9117690"/>
              <a:gd name="connsiteY76-2172" fmla="*/ 3437682 h 4971224"/>
              <a:gd name="connsiteX77-2173" fmla="*/ 5957284 w 9117690"/>
              <a:gd name="connsiteY77-2174" fmla="*/ 3435315 h 4971224"/>
              <a:gd name="connsiteX78-2175" fmla="*/ 5957284 w 9117690"/>
              <a:gd name="connsiteY78-2176" fmla="*/ 3434577 h 4971224"/>
              <a:gd name="connsiteX79-2177" fmla="*/ 5909214 w 9117690"/>
              <a:gd name="connsiteY79-2178" fmla="*/ 3424873 h 4971224"/>
              <a:gd name="connsiteX80-2179" fmla="*/ 5830411 w 9117690"/>
              <a:gd name="connsiteY80-2180" fmla="*/ 3305985 h 4971224"/>
              <a:gd name="connsiteX81-2181" fmla="*/ 5830411 w 9117690"/>
              <a:gd name="connsiteY81-2182" fmla="*/ 3192001 h 4971224"/>
              <a:gd name="connsiteX82-2183" fmla="*/ 5822022 w 9117690"/>
              <a:gd name="connsiteY82-2184" fmla="*/ 3150451 h 4971224"/>
              <a:gd name="connsiteX83-2185" fmla="*/ 5703135 w 9117690"/>
              <a:gd name="connsiteY83-2186" fmla="*/ 3071647 h 4971224"/>
              <a:gd name="connsiteX84-2187" fmla="*/ 5584247 w 9117690"/>
              <a:gd name="connsiteY84-2188" fmla="*/ 3150451 h 4971224"/>
              <a:gd name="connsiteX85-2189" fmla="*/ 5582058 w 9117690"/>
              <a:gd name="connsiteY85-2190" fmla="*/ 3161295 h 4971224"/>
              <a:gd name="connsiteX86-2191" fmla="*/ 5582058 w 9117690"/>
              <a:gd name="connsiteY86-2192" fmla="*/ 3314699 h 4971224"/>
              <a:gd name="connsiteX87-2193" fmla="*/ 5503255 w 9117690"/>
              <a:gd name="connsiteY87-2194" fmla="*/ 3433587 h 4971224"/>
              <a:gd name="connsiteX88-2195" fmla="*/ 5455185 w 9117690"/>
              <a:gd name="connsiteY88-2196" fmla="*/ 3443291 h 4971224"/>
              <a:gd name="connsiteX89-2197" fmla="*/ 5455185 w 9117690"/>
              <a:gd name="connsiteY89-2198" fmla="*/ 3444029 h 4971224"/>
              <a:gd name="connsiteX90-2199" fmla="*/ 5431705 w 9117690"/>
              <a:gd name="connsiteY90-2200" fmla="*/ 3446396 h 4971224"/>
              <a:gd name="connsiteX91-2201" fmla="*/ 5331976 w 9117690"/>
              <a:gd name="connsiteY91-2202" fmla="*/ 3532345 h 4971224"/>
              <a:gd name="connsiteX92-2203" fmla="*/ 5329772 w 9117690"/>
              <a:gd name="connsiteY92-2204" fmla="*/ 3544835 h 4971224"/>
              <a:gd name="connsiteX93-2205" fmla="*/ 5329772 w 9117690"/>
              <a:gd name="connsiteY93-2206" fmla="*/ 3678743 h 4971224"/>
              <a:gd name="connsiteX94-2207" fmla="*/ 5200745 w 9117690"/>
              <a:gd name="connsiteY94-2208" fmla="*/ 3807770 h 4971224"/>
              <a:gd name="connsiteX95-2209" fmla="*/ 5200746 w 9117690"/>
              <a:gd name="connsiteY95-2210" fmla="*/ 3807769 h 4971224"/>
              <a:gd name="connsiteX96-2211" fmla="*/ 5071719 w 9117690"/>
              <a:gd name="connsiteY96-2212" fmla="*/ 3678742 h 4971224"/>
              <a:gd name="connsiteX97-2213" fmla="*/ 5071719 w 9117690"/>
              <a:gd name="connsiteY97-2214" fmla="*/ 3313488 h 4971224"/>
              <a:gd name="connsiteX98-2215" fmla="*/ 5069515 w 9117690"/>
              <a:gd name="connsiteY98-2216" fmla="*/ 3300998 h 4971224"/>
              <a:gd name="connsiteX99-2217" fmla="*/ 4969786 w 9117690"/>
              <a:gd name="connsiteY99-2218" fmla="*/ 3215049 h 4971224"/>
              <a:gd name="connsiteX100-2219" fmla="*/ 4946306 w 9117690"/>
              <a:gd name="connsiteY100-2220" fmla="*/ 3212682 h 4971224"/>
              <a:gd name="connsiteX101-2221" fmla="*/ 4946306 w 9117690"/>
              <a:gd name="connsiteY101-2222" fmla="*/ 3211944 h 4971224"/>
              <a:gd name="connsiteX102-2223" fmla="*/ 4898236 w 9117690"/>
              <a:gd name="connsiteY102-2224" fmla="*/ 3202240 h 4971224"/>
              <a:gd name="connsiteX103-2225" fmla="*/ 4819433 w 9117690"/>
              <a:gd name="connsiteY103-2226" fmla="*/ 3083352 h 4971224"/>
              <a:gd name="connsiteX104-2227" fmla="*/ 4819433 w 9117690"/>
              <a:gd name="connsiteY104-2228" fmla="*/ 2706976 h 4971224"/>
              <a:gd name="connsiteX105-2229" fmla="*/ 4811044 w 9117690"/>
              <a:gd name="connsiteY105-2230" fmla="*/ 2665427 h 4971224"/>
              <a:gd name="connsiteX106-2231" fmla="*/ 4692157 w 9117690"/>
              <a:gd name="connsiteY106-2232" fmla="*/ 2586623 h 4971224"/>
              <a:gd name="connsiteX107-2233" fmla="*/ 4563130 w 9117690"/>
              <a:gd name="connsiteY107-2234" fmla="*/ 2715650 h 4971224"/>
              <a:gd name="connsiteX108-2235" fmla="*/ 4563130 w 9117690"/>
              <a:gd name="connsiteY108-2236" fmla="*/ 1751439 h 4971224"/>
              <a:gd name="connsiteX109-2237" fmla="*/ 4563014 w 9117690"/>
              <a:gd name="connsiteY109-2238" fmla="*/ 3019403 h 4971224"/>
              <a:gd name="connsiteX110-2239" fmla="*/ 4484211 w 9117690"/>
              <a:gd name="connsiteY110-2240" fmla="*/ 3138291 h 4971224"/>
              <a:gd name="connsiteX111-2241" fmla="*/ 4436141 w 9117690"/>
              <a:gd name="connsiteY111-2242" fmla="*/ 3147995 h 4971224"/>
              <a:gd name="connsiteX112-2243" fmla="*/ 4436141 w 9117690"/>
              <a:gd name="connsiteY112-2244" fmla="*/ 3148733 h 4971224"/>
              <a:gd name="connsiteX113-2245" fmla="*/ 4412661 w 9117690"/>
              <a:gd name="connsiteY113-2246" fmla="*/ 3151100 h 4971224"/>
              <a:gd name="connsiteX114-2247" fmla="*/ 4335596 w 9117690"/>
              <a:gd name="connsiteY114-2248" fmla="*/ 3197544 h 4971224"/>
              <a:gd name="connsiteX115-2249" fmla="*/ 4314689 w 9117690"/>
              <a:gd name="connsiteY115-2250" fmla="*/ 3233987 h 4971224"/>
              <a:gd name="connsiteX116-2251" fmla="*/ 4314689 w 9117690"/>
              <a:gd name="connsiteY116-2252" fmla="*/ 3369599 h 4971224"/>
              <a:gd name="connsiteX117-2253" fmla="*/ 4235886 w 9117690"/>
              <a:gd name="connsiteY117-2254" fmla="*/ 3488487 h 4971224"/>
              <a:gd name="connsiteX118-2255" fmla="*/ 4187818 w 9117690"/>
              <a:gd name="connsiteY118-2256" fmla="*/ 3498191 h 4971224"/>
              <a:gd name="connsiteX119-2257" fmla="*/ 4187818 w 9117690"/>
              <a:gd name="connsiteY119-2258" fmla="*/ 3498929 h 4971224"/>
              <a:gd name="connsiteX120-2259" fmla="*/ 4164338 w 9117690"/>
              <a:gd name="connsiteY120-2260" fmla="*/ 3501296 h 4971224"/>
              <a:gd name="connsiteX121-2261" fmla="*/ 4087274 w 9117690"/>
              <a:gd name="connsiteY121-2262" fmla="*/ 3547740 h 4971224"/>
              <a:gd name="connsiteX122-2263" fmla="*/ 4066135 w 9117690"/>
              <a:gd name="connsiteY122-2264" fmla="*/ 3584586 h 4971224"/>
              <a:gd name="connsiteX123-2265" fmla="*/ 4066135 w 9117690"/>
              <a:gd name="connsiteY123-2266" fmla="*/ 3742355 h 4971224"/>
              <a:gd name="connsiteX124-2267" fmla="*/ 3937109 w 9117690"/>
              <a:gd name="connsiteY124-2268" fmla="*/ 3871382 h 4971224"/>
              <a:gd name="connsiteX125-2269" fmla="*/ 3937109 w 9117690"/>
              <a:gd name="connsiteY125-2270" fmla="*/ 3871381 h 4971224"/>
              <a:gd name="connsiteX126-2271" fmla="*/ 3808082 w 9117690"/>
              <a:gd name="connsiteY126-2272" fmla="*/ 3742354 h 4971224"/>
              <a:gd name="connsiteX127-2273" fmla="*/ 3808082 w 9117690"/>
              <a:gd name="connsiteY127-2274" fmla="*/ 3249609 h 4971224"/>
              <a:gd name="connsiteX128-2275" fmla="*/ 3799694 w 9117690"/>
              <a:gd name="connsiteY128-2276" fmla="*/ 3208059 h 4971224"/>
              <a:gd name="connsiteX129-2277" fmla="*/ 3680807 w 9117690"/>
              <a:gd name="connsiteY129-2278" fmla="*/ 3129255 h 4971224"/>
              <a:gd name="connsiteX130-2279" fmla="*/ 3561920 w 9117690"/>
              <a:gd name="connsiteY130-2280" fmla="*/ 3208059 h 4971224"/>
              <a:gd name="connsiteX131-2281" fmla="*/ 3561433 w 9117690"/>
              <a:gd name="connsiteY131-2282" fmla="*/ 3210469 h 4971224"/>
              <a:gd name="connsiteX132-2283" fmla="*/ 3561433 w 9117690"/>
              <a:gd name="connsiteY132-2284" fmla="*/ 3465610 h 4971224"/>
              <a:gd name="connsiteX133-2285" fmla="*/ 3482629 w 9117690"/>
              <a:gd name="connsiteY133-2286" fmla="*/ 3584498 h 4971224"/>
              <a:gd name="connsiteX134-2287" fmla="*/ 3438829 w 9117690"/>
              <a:gd name="connsiteY134-2288" fmla="*/ 3593340 h 4971224"/>
              <a:gd name="connsiteX135-2289" fmla="*/ 3438829 w 9117690"/>
              <a:gd name="connsiteY135-2290" fmla="*/ 3594706 h 4971224"/>
              <a:gd name="connsiteX136-2291" fmla="*/ 3415349 w 9117690"/>
              <a:gd name="connsiteY136-2292" fmla="*/ 3597073 h 4971224"/>
              <a:gd name="connsiteX137-2293" fmla="*/ 3315620 w 9117690"/>
              <a:gd name="connsiteY137-2294" fmla="*/ 3683022 h 4971224"/>
              <a:gd name="connsiteX138-2295" fmla="*/ 3307419 w 9117690"/>
              <a:gd name="connsiteY138-2296" fmla="*/ 3729493 h 4971224"/>
              <a:gd name="connsiteX139-2297" fmla="*/ 3307419 w 9117690"/>
              <a:gd name="connsiteY139-2298" fmla="*/ 4196662 h 4971224"/>
              <a:gd name="connsiteX140-2299" fmla="*/ 3178392 w 9117690"/>
              <a:gd name="connsiteY140-2300" fmla="*/ 4325689 h 4971224"/>
              <a:gd name="connsiteX141-2301" fmla="*/ 3178393 w 9117690"/>
              <a:gd name="connsiteY141-2302" fmla="*/ 4325690 h 4971224"/>
              <a:gd name="connsiteX142-2303" fmla="*/ 3049366 w 9117690"/>
              <a:gd name="connsiteY142-2304" fmla="*/ 4196663 h 4971224"/>
              <a:gd name="connsiteX143-2305" fmla="*/ 3049366 w 9117690"/>
              <a:gd name="connsiteY143-2306" fmla="*/ 3544518 h 4971224"/>
              <a:gd name="connsiteX144-2307" fmla="*/ 3033349 w 9117690"/>
              <a:gd name="connsiteY144-2308" fmla="*/ 3518119 h 4971224"/>
              <a:gd name="connsiteX145-2309" fmla="*/ 2933786 w 9117690"/>
              <a:gd name="connsiteY145-2310" fmla="*/ 3471165 h 4971224"/>
              <a:gd name="connsiteX146-2311" fmla="*/ 2814899 w 9117690"/>
              <a:gd name="connsiteY146-2312" fmla="*/ 3549969 h 4971224"/>
              <a:gd name="connsiteX147-2313" fmla="*/ 2812443 w 9117690"/>
              <a:gd name="connsiteY147-2314" fmla="*/ 3562129 h 4971224"/>
              <a:gd name="connsiteX148-2315" fmla="*/ 2812443 w 9117690"/>
              <a:gd name="connsiteY148-2316" fmla="*/ 4069851 h 4971224"/>
              <a:gd name="connsiteX149-2317" fmla="*/ 2683416 w 9117690"/>
              <a:gd name="connsiteY149-2318" fmla="*/ 4198878 h 4971224"/>
              <a:gd name="connsiteX150-2319" fmla="*/ 2683417 w 9117690"/>
              <a:gd name="connsiteY150-2320" fmla="*/ 4198877 h 4971224"/>
              <a:gd name="connsiteX151-2321" fmla="*/ 2554391 w 9117690"/>
              <a:gd name="connsiteY151-2322" fmla="*/ 4069850 h 4971224"/>
              <a:gd name="connsiteX152-2323" fmla="*/ 2554389 w 9117690"/>
              <a:gd name="connsiteY152-2324" fmla="*/ 4044721 h 4971224"/>
              <a:gd name="connsiteX153-2325" fmla="*/ 2544250 w 9117690"/>
              <a:gd name="connsiteY153-2326" fmla="*/ 3994503 h 4971224"/>
              <a:gd name="connsiteX154-2327" fmla="*/ 2425363 w 9117690"/>
              <a:gd name="connsiteY154-2328" fmla="*/ 3915699 h 4971224"/>
              <a:gd name="connsiteX155-2329" fmla="*/ 2296336 w 9117690"/>
              <a:gd name="connsiteY155-2330" fmla="*/ 4044726 h 4971224"/>
              <a:gd name="connsiteX156-2331" fmla="*/ 2296336 w 9117690"/>
              <a:gd name="connsiteY156-2332" fmla="*/ 4842197 h 4971224"/>
              <a:gd name="connsiteX157-2333" fmla="*/ 2167309 w 9117690"/>
              <a:gd name="connsiteY157-2334" fmla="*/ 4971224 h 4971224"/>
              <a:gd name="connsiteX158-2335" fmla="*/ 2167310 w 9117690"/>
              <a:gd name="connsiteY158-2336" fmla="*/ 4971223 h 4971224"/>
              <a:gd name="connsiteX159-2337" fmla="*/ 2038282 w 9117690"/>
              <a:gd name="connsiteY159-2338" fmla="*/ 4842196 h 4971224"/>
              <a:gd name="connsiteX160-2339" fmla="*/ 2038281 w 9117690"/>
              <a:gd name="connsiteY160-2340" fmla="*/ 3795012 h 4971224"/>
              <a:gd name="connsiteX161-2341" fmla="*/ 2028143 w 9117690"/>
              <a:gd name="connsiteY161-2342" fmla="*/ 3744793 h 4971224"/>
              <a:gd name="connsiteX162-2343" fmla="*/ 1909255 w 9117690"/>
              <a:gd name="connsiteY162-2344" fmla="*/ 3665989 h 4971224"/>
              <a:gd name="connsiteX163-2345" fmla="*/ 1790368 w 9117690"/>
              <a:gd name="connsiteY163-2346" fmla="*/ 3744793 h 4971224"/>
              <a:gd name="connsiteX164-2347" fmla="*/ 1780604 w 9117690"/>
              <a:gd name="connsiteY164-2348" fmla="*/ 3793153 h 4971224"/>
              <a:gd name="connsiteX165-2349" fmla="*/ 1780604 w 9117690"/>
              <a:gd name="connsiteY165-2350" fmla="*/ 4123955 h 4971224"/>
              <a:gd name="connsiteX166-2351" fmla="*/ 1651577 w 9117690"/>
              <a:gd name="connsiteY166-2352" fmla="*/ 4252982 h 4971224"/>
              <a:gd name="connsiteX167-2353" fmla="*/ 1651578 w 9117690"/>
              <a:gd name="connsiteY167-2354" fmla="*/ 4252981 h 4971224"/>
              <a:gd name="connsiteX168-2355" fmla="*/ 1522552 w 9117690"/>
              <a:gd name="connsiteY168-2356" fmla="*/ 4123954 h 4971224"/>
              <a:gd name="connsiteX169-2357" fmla="*/ 1522552 w 9117690"/>
              <a:gd name="connsiteY169-2358" fmla="*/ 3951064 h 4971224"/>
              <a:gd name="connsiteX170-2359" fmla="*/ 1521839 w 9117690"/>
              <a:gd name="connsiteY170-2360" fmla="*/ 3947533 h 4971224"/>
              <a:gd name="connsiteX171-2361" fmla="*/ 1402953 w 9117690"/>
              <a:gd name="connsiteY171-2362" fmla="*/ 3868729 h 4971224"/>
              <a:gd name="connsiteX172-2363" fmla="*/ 1284065 w 9117690"/>
              <a:gd name="connsiteY172-2364" fmla="*/ 3947533 h 4971224"/>
              <a:gd name="connsiteX173-2365" fmla="*/ 1283351 w 9117690"/>
              <a:gd name="connsiteY173-2366" fmla="*/ 3951066 h 4971224"/>
              <a:gd name="connsiteX174-2367" fmla="*/ 1283351 w 9117690"/>
              <a:gd name="connsiteY174-2368" fmla="*/ 4211763 h 4971224"/>
              <a:gd name="connsiteX175-2369" fmla="*/ 1154325 w 9117690"/>
              <a:gd name="connsiteY175-2370" fmla="*/ 4340790 h 4971224"/>
              <a:gd name="connsiteX176-2371" fmla="*/ 1154325 w 9117690"/>
              <a:gd name="connsiteY176-2372" fmla="*/ 4340789 h 4971224"/>
              <a:gd name="connsiteX177-2373" fmla="*/ 1025297 w 9117690"/>
              <a:gd name="connsiteY177-2374" fmla="*/ 4211762 h 4971224"/>
              <a:gd name="connsiteX178-2375" fmla="*/ 1025296 w 9117690"/>
              <a:gd name="connsiteY178-2376" fmla="*/ 4228285 h 4971224"/>
              <a:gd name="connsiteX179-2377" fmla="*/ 1015158 w 9117690"/>
              <a:gd name="connsiteY179-2378" fmla="*/ 4178066 h 4971224"/>
              <a:gd name="connsiteX180-2379" fmla="*/ 896270 w 9117690"/>
              <a:gd name="connsiteY180-2380" fmla="*/ 4099262 h 4971224"/>
              <a:gd name="connsiteX181-2381" fmla="*/ 777383 w 9117690"/>
              <a:gd name="connsiteY181-2382" fmla="*/ 4178066 h 4971224"/>
              <a:gd name="connsiteX182-2383" fmla="*/ 767619 w 9117690"/>
              <a:gd name="connsiteY182-2384" fmla="*/ 4226427 h 4971224"/>
              <a:gd name="connsiteX183-2385" fmla="*/ 767619 w 9117690"/>
              <a:gd name="connsiteY183-2386" fmla="*/ 4311766 h 4971224"/>
              <a:gd name="connsiteX184-2387" fmla="*/ 638592 w 9117690"/>
              <a:gd name="connsiteY184-2388" fmla="*/ 4440793 h 4971224"/>
              <a:gd name="connsiteX185-2389" fmla="*/ 638593 w 9117690"/>
              <a:gd name="connsiteY185-2390" fmla="*/ 4440792 h 4971224"/>
              <a:gd name="connsiteX186-2391" fmla="*/ 509566 w 9117690"/>
              <a:gd name="connsiteY186-2392" fmla="*/ 4311765 h 4971224"/>
              <a:gd name="connsiteX187-2393" fmla="*/ 509565 w 9117690"/>
              <a:gd name="connsiteY187-2394" fmla="*/ 3717745 h 4971224"/>
              <a:gd name="connsiteX188-2395" fmla="*/ 499427 w 9117690"/>
              <a:gd name="connsiteY188-2396" fmla="*/ 3667526 h 4971224"/>
              <a:gd name="connsiteX189-2397" fmla="*/ 380539 w 9117690"/>
              <a:gd name="connsiteY189-2398" fmla="*/ 3588722 h 4971224"/>
              <a:gd name="connsiteX190-2399" fmla="*/ 261652 w 9117690"/>
              <a:gd name="connsiteY190-2400" fmla="*/ 3667526 h 4971224"/>
              <a:gd name="connsiteX191-2401" fmla="*/ 258054 w 9117690"/>
              <a:gd name="connsiteY191-2402" fmla="*/ 3685345 h 4971224"/>
              <a:gd name="connsiteX192-2403" fmla="*/ 258054 w 9117690"/>
              <a:gd name="connsiteY192-2404" fmla="*/ 3774263 h 4971224"/>
              <a:gd name="connsiteX193-2405" fmla="*/ 129027 w 9117690"/>
              <a:gd name="connsiteY193-2406" fmla="*/ 3903290 h 4971224"/>
              <a:gd name="connsiteX194-2407" fmla="*/ 129028 w 9117690"/>
              <a:gd name="connsiteY194-2408" fmla="*/ 3903289 h 4971224"/>
              <a:gd name="connsiteX195-2409" fmla="*/ 1 w 9117690"/>
              <a:gd name="connsiteY195-2410" fmla="*/ 3774262 h 4971224"/>
              <a:gd name="connsiteX196-2411" fmla="*/ 1 w 9117690"/>
              <a:gd name="connsiteY196-2412" fmla="*/ 1751439 h 4971224"/>
              <a:gd name="connsiteX197-2413" fmla="*/ 0 w 9117690"/>
              <a:gd name="connsiteY197-2414" fmla="*/ 1751439 h 4971224"/>
              <a:gd name="connsiteX198-2415" fmla="*/ 0 w 9117690"/>
              <a:gd name="connsiteY198-2416" fmla="*/ 0 h 4971224"/>
              <a:gd name="connsiteX0-2417" fmla="*/ 3416214 w 9117690"/>
              <a:gd name="connsiteY0-2418" fmla="*/ 3589692 h 4971224"/>
              <a:gd name="connsiteX1-2419" fmla="*/ 3418663 w 9117690"/>
              <a:gd name="connsiteY1-2420" fmla="*/ 3590526 h 4971224"/>
              <a:gd name="connsiteX2-2421" fmla="*/ 3419057 w 9117690"/>
              <a:gd name="connsiteY2-2422" fmla="*/ 3590560 h 4971224"/>
              <a:gd name="connsiteX3-2423" fmla="*/ 3416214 w 9117690"/>
              <a:gd name="connsiteY3-2424" fmla="*/ 3589692 h 4971224"/>
              <a:gd name="connsiteX4-2425" fmla="*/ 0 w 9117690"/>
              <a:gd name="connsiteY4-2426" fmla="*/ 0 h 4971224"/>
              <a:gd name="connsiteX5-2427" fmla="*/ 9117690 w 9117690"/>
              <a:gd name="connsiteY5-2428" fmla="*/ 0 h 4971224"/>
              <a:gd name="connsiteX6-2429" fmla="*/ 9117689 w 9117690"/>
              <a:gd name="connsiteY6-2430" fmla="*/ 2104736 h 4971224"/>
              <a:gd name="connsiteX7-2431" fmla="*/ 9038886 w 9117690"/>
              <a:gd name="connsiteY7-2432" fmla="*/ 2223622 h 4971224"/>
              <a:gd name="connsiteX8-2433" fmla="*/ 8990816 w 9117690"/>
              <a:gd name="connsiteY8-2434" fmla="*/ 2233326 h 4971224"/>
              <a:gd name="connsiteX9-2435" fmla="*/ 8990816 w 9117690"/>
              <a:gd name="connsiteY9-2436" fmla="*/ 2234064 h 4971224"/>
              <a:gd name="connsiteX10-2437" fmla="*/ 8967336 w 9117690"/>
              <a:gd name="connsiteY10-2438" fmla="*/ 2236431 h 4971224"/>
              <a:gd name="connsiteX11-2439" fmla="*/ 8890272 w 9117690"/>
              <a:gd name="connsiteY11-2440" fmla="*/ 2282875 h 4971224"/>
              <a:gd name="connsiteX12-2441" fmla="*/ 8869107 w 9117690"/>
              <a:gd name="connsiteY12-2442" fmla="*/ 2319766 h 4971224"/>
              <a:gd name="connsiteX13-2443" fmla="*/ 8869107 w 9117690"/>
              <a:gd name="connsiteY13-2444" fmla="*/ 2383080 h 4971224"/>
              <a:gd name="connsiteX14-2445" fmla="*/ 8790304 w 9117690"/>
              <a:gd name="connsiteY14-2446" fmla="*/ 2501968 h 4971224"/>
              <a:gd name="connsiteX15-2447" fmla="*/ 8742234 w 9117690"/>
              <a:gd name="connsiteY15-2448" fmla="*/ 2511672 h 4971224"/>
              <a:gd name="connsiteX16-2449" fmla="*/ 8742234 w 9117690"/>
              <a:gd name="connsiteY16-2450" fmla="*/ 2512410 h 4971224"/>
              <a:gd name="connsiteX17-2451" fmla="*/ 8718754 w 9117690"/>
              <a:gd name="connsiteY17-2452" fmla="*/ 2514777 h 4971224"/>
              <a:gd name="connsiteX18-2453" fmla="*/ 8619025 w 9117690"/>
              <a:gd name="connsiteY18-2454" fmla="*/ 2600726 h 4971224"/>
              <a:gd name="connsiteX19-2455" fmla="*/ 8619005 w 9117690"/>
              <a:gd name="connsiteY19-2456" fmla="*/ 2600839 h 4971224"/>
              <a:gd name="connsiteX20-2457" fmla="*/ 8619005 w 9117690"/>
              <a:gd name="connsiteY20-2458" fmla="*/ 3160632 h 4971224"/>
              <a:gd name="connsiteX21-2459" fmla="*/ 8540202 w 9117690"/>
              <a:gd name="connsiteY21-2460" fmla="*/ 3279520 h 4971224"/>
              <a:gd name="connsiteX22-2461" fmla="*/ 8492132 w 9117690"/>
              <a:gd name="connsiteY22-2462" fmla="*/ 3289224 h 4971224"/>
              <a:gd name="connsiteX23-2463" fmla="*/ 8492132 w 9117690"/>
              <a:gd name="connsiteY23-2464" fmla="*/ 3289962 h 4971224"/>
              <a:gd name="connsiteX24-2465" fmla="*/ 8468652 w 9117690"/>
              <a:gd name="connsiteY24-2466" fmla="*/ 3292329 h 4971224"/>
              <a:gd name="connsiteX25-2467" fmla="*/ 8368923 w 9117690"/>
              <a:gd name="connsiteY25-2468" fmla="*/ 3378278 h 4971224"/>
              <a:gd name="connsiteX26-2469" fmla="*/ 8368672 w 9117690"/>
              <a:gd name="connsiteY26-2470" fmla="*/ 3379701 h 4971224"/>
              <a:gd name="connsiteX27-2471" fmla="*/ 8368672 w 9117690"/>
              <a:gd name="connsiteY27-2472" fmla="*/ 3648026 h 4971224"/>
              <a:gd name="connsiteX28-2473" fmla="*/ 8239645 w 9117690"/>
              <a:gd name="connsiteY28-2474" fmla="*/ 3777053 h 4971224"/>
              <a:gd name="connsiteX29-2475" fmla="*/ 8239646 w 9117690"/>
              <a:gd name="connsiteY29-2476" fmla="*/ 3777052 h 4971224"/>
              <a:gd name="connsiteX30-2477" fmla="*/ 8110619 w 9117690"/>
              <a:gd name="connsiteY30-2478" fmla="*/ 3648025 h 4971224"/>
              <a:gd name="connsiteX31-2479" fmla="*/ 8110619 w 9117690"/>
              <a:gd name="connsiteY31-2480" fmla="*/ 3368005 h 4971224"/>
              <a:gd name="connsiteX32-2481" fmla="*/ 8108616 w 9117690"/>
              <a:gd name="connsiteY32-2482" fmla="*/ 3356655 h 4971224"/>
              <a:gd name="connsiteX33-2483" fmla="*/ 8008887 w 9117690"/>
              <a:gd name="connsiteY33-2484" fmla="*/ 3270706 h 4971224"/>
              <a:gd name="connsiteX34-2485" fmla="*/ 7985407 w 9117690"/>
              <a:gd name="connsiteY34-2486" fmla="*/ 3268339 h 4971224"/>
              <a:gd name="connsiteX35-2487" fmla="*/ 7985407 w 9117690"/>
              <a:gd name="connsiteY35-2488" fmla="*/ 3267601 h 4971224"/>
              <a:gd name="connsiteX36-2489" fmla="*/ 7937337 w 9117690"/>
              <a:gd name="connsiteY36-2490" fmla="*/ 3257897 h 4971224"/>
              <a:gd name="connsiteX37-2491" fmla="*/ 7858534 w 9117690"/>
              <a:gd name="connsiteY37-2492" fmla="*/ 3139009 h 4971224"/>
              <a:gd name="connsiteX38-2493" fmla="*/ 7858534 w 9117690"/>
              <a:gd name="connsiteY38-2494" fmla="*/ 3048879 h 4971224"/>
              <a:gd name="connsiteX39-2495" fmla="*/ 7850145 w 9117690"/>
              <a:gd name="connsiteY39-2496" fmla="*/ 3007329 h 4971224"/>
              <a:gd name="connsiteX40-2497" fmla="*/ 7731258 w 9117690"/>
              <a:gd name="connsiteY40-2498" fmla="*/ 2928525 h 4971224"/>
              <a:gd name="connsiteX41-2499" fmla="*/ 7612370 w 9117690"/>
              <a:gd name="connsiteY41-2500" fmla="*/ 3007329 h 4971224"/>
              <a:gd name="connsiteX42-2501" fmla="*/ 7610181 w 9117690"/>
              <a:gd name="connsiteY42-2502" fmla="*/ 3018174 h 4971224"/>
              <a:gd name="connsiteX43-2503" fmla="*/ 7610181 w 9117690"/>
              <a:gd name="connsiteY43-2504" fmla="*/ 3259043 h 4971224"/>
              <a:gd name="connsiteX44-2505" fmla="*/ 7531378 w 9117690"/>
              <a:gd name="connsiteY44-2506" fmla="*/ 3377931 h 4971224"/>
              <a:gd name="connsiteX45-2507" fmla="*/ 7483308 w 9117690"/>
              <a:gd name="connsiteY45-2508" fmla="*/ 3387635 h 4971224"/>
              <a:gd name="connsiteX46-2509" fmla="*/ 7483308 w 9117690"/>
              <a:gd name="connsiteY46-2510" fmla="*/ 3388373 h 4971224"/>
              <a:gd name="connsiteX47-2511" fmla="*/ 7459828 w 9117690"/>
              <a:gd name="connsiteY47-2512" fmla="*/ 3390740 h 4971224"/>
              <a:gd name="connsiteX48-2513" fmla="*/ 7360099 w 9117690"/>
              <a:gd name="connsiteY48-2514" fmla="*/ 3476689 h 4971224"/>
              <a:gd name="connsiteX49-2515" fmla="*/ 7359847 w 9117690"/>
              <a:gd name="connsiteY49-2516" fmla="*/ 3478118 h 4971224"/>
              <a:gd name="connsiteX50-2517" fmla="*/ 7359847 w 9117690"/>
              <a:gd name="connsiteY50-2518" fmla="*/ 3582759 h 4971224"/>
              <a:gd name="connsiteX51-2519" fmla="*/ 7230820 w 9117690"/>
              <a:gd name="connsiteY51-2520" fmla="*/ 3711786 h 4971224"/>
              <a:gd name="connsiteX52-2521" fmla="*/ 7230821 w 9117690"/>
              <a:gd name="connsiteY52-2522" fmla="*/ 3711785 h 4971224"/>
              <a:gd name="connsiteX53-2523" fmla="*/ 7101794 w 9117690"/>
              <a:gd name="connsiteY53-2524" fmla="*/ 3582758 h 4971224"/>
              <a:gd name="connsiteX54-2525" fmla="*/ 7101794 w 9117690"/>
              <a:gd name="connsiteY54-2526" fmla="*/ 1751439 h 4971224"/>
              <a:gd name="connsiteX55-2527" fmla="*/ 7101793 w 9117690"/>
              <a:gd name="connsiteY55-2528" fmla="*/ 3599281 h 4971224"/>
              <a:gd name="connsiteX56-2529" fmla="*/ 7091655 w 9117690"/>
              <a:gd name="connsiteY56-2530" fmla="*/ 3549062 h 4971224"/>
              <a:gd name="connsiteX57-2531" fmla="*/ 6972767 w 9117690"/>
              <a:gd name="connsiteY57-2532" fmla="*/ 3470258 h 4971224"/>
              <a:gd name="connsiteX58-2533" fmla="*/ 6853880 w 9117690"/>
              <a:gd name="connsiteY58-2534" fmla="*/ 3549062 h 4971224"/>
              <a:gd name="connsiteX59-2535" fmla="*/ 6844116 w 9117690"/>
              <a:gd name="connsiteY59-2536" fmla="*/ 3597422 h 4971224"/>
              <a:gd name="connsiteX60-2537" fmla="*/ 6844116 w 9117690"/>
              <a:gd name="connsiteY60-2538" fmla="*/ 4183824 h 4971224"/>
              <a:gd name="connsiteX61-2539" fmla="*/ 6715089 w 9117690"/>
              <a:gd name="connsiteY61-2540" fmla="*/ 4312851 h 4971224"/>
              <a:gd name="connsiteX62-2541" fmla="*/ 6715090 w 9117690"/>
              <a:gd name="connsiteY62-2542" fmla="*/ 4312850 h 4971224"/>
              <a:gd name="connsiteX63-2543" fmla="*/ 6586063 w 9117690"/>
              <a:gd name="connsiteY63-2544" fmla="*/ 4183823 h 4971224"/>
              <a:gd name="connsiteX64-2545" fmla="*/ 6586063 w 9117690"/>
              <a:gd name="connsiteY64-2546" fmla="*/ 1751439 h 4971224"/>
              <a:gd name="connsiteX65-2547" fmla="*/ 6586062 w 9117690"/>
              <a:gd name="connsiteY65-2548" fmla="*/ 3286861 h 4971224"/>
              <a:gd name="connsiteX66-2549" fmla="*/ 6575924 w 9117690"/>
              <a:gd name="connsiteY66-2550" fmla="*/ 3236642 h 4971224"/>
              <a:gd name="connsiteX67-2551" fmla="*/ 6457036 w 9117690"/>
              <a:gd name="connsiteY67-2552" fmla="*/ 3157838 h 4971224"/>
              <a:gd name="connsiteX68-2553" fmla="*/ 6338149 w 9117690"/>
              <a:gd name="connsiteY68-2554" fmla="*/ 3236642 h 4971224"/>
              <a:gd name="connsiteX69-2555" fmla="*/ 6334551 w 9117690"/>
              <a:gd name="connsiteY69-2556" fmla="*/ 3254461 h 4971224"/>
              <a:gd name="connsiteX70-2557" fmla="*/ 6334551 w 9117690"/>
              <a:gd name="connsiteY70-2558" fmla="*/ 3563407 h 4971224"/>
              <a:gd name="connsiteX71-2559" fmla="*/ 6205524 w 9117690"/>
              <a:gd name="connsiteY71-2560" fmla="*/ 3692434 h 4971224"/>
              <a:gd name="connsiteX72-2561" fmla="*/ 6205525 w 9117690"/>
              <a:gd name="connsiteY72-2562" fmla="*/ 3692433 h 4971224"/>
              <a:gd name="connsiteX73-2563" fmla="*/ 6076498 w 9117690"/>
              <a:gd name="connsiteY73-2564" fmla="*/ 3563406 h 4971224"/>
              <a:gd name="connsiteX74-2565" fmla="*/ 6076498 w 9117690"/>
              <a:gd name="connsiteY74-2566" fmla="*/ 3516668 h 4971224"/>
              <a:gd name="connsiteX75-2567" fmla="*/ 6057828 w 9117690"/>
              <a:gd name="connsiteY75-2568" fmla="*/ 3484126 h 4971224"/>
              <a:gd name="connsiteX76-2569" fmla="*/ 5980764 w 9117690"/>
              <a:gd name="connsiteY76-2570" fmla="*/ 3437682 h 4971224"/>
              <a:gd name="connsiteX77-2571" fmla="*/ 5957284 w 9117690"/>
              <a:gd name="connsiteY77-2572" fmla="*/ 3435315 h 4971224"/>
              <a:gd name="connsiteX78-2573" fmla="*/ 5957284 w 9117690"/>
              <a:gd name="connsiteY78-2574" fmla="*/ 3434577 h 4971224"/>
              <a:gd name="connsiteX79-2575" fmla="*/ 5909214 w 9117690"/>
              <a:gd name="connsiteY79-2576" fmla="*/ 3424873 h 4971224"/>
              <a:gd name="connsiteX80-2577" fmla="*/ 5830411 w 9117690"/>
              <a:gd name="connsiteY80-2578" fmla="*/ 3305985 h 4971224"/>
              <a:gd name="connsiteX81-2579" fmla="*/ 5830411 w 9117690"/>
              <a:gd name="connsiteY81-2580" fmla="*/ 3192001 h 4971224"/>
              <a:gd name="connsiteX82-2581" fmla="*/ 5822022 w 9117690"/>
              <a:gd name="connsiteY82-2582" fmla="*/ 3150451 h 4971224"/>
              <a:gd name="connsiteX83-2583" fmla="*/ 5703135 w 9117690"/>
              <a:gd name="connsiteY83-2584" fmla="*/ 3071647 h 4971224"/>
              <a:gd name="connsiteX84-2585" fmla="*/ 5584247 w 9117690"/>
              <a:gd name="connsiteY84-2586" fmla="*/ 3150451 h 4971224"/>
              <a:gd name="connsiteX85-2587" fmla="*/ 5582058 w 9117690"/>
              <a:gd name="connsiteY85-2588" fmla="*/ 3161295 h 4971224"/>
              <a:gd name="connsiteX86-2589" fmla="*/ 5582058 w 9117690"/>
              <a:gd name="connsiteY86-2590" fmla="*/ 3314699 h 4971224"/>
              <a:gd name="connsiteX87-2591" fmla="*/ 5503255 w 9117690"/>
              <a:gd name="connsiteY87-2592" fmla="*/ 3433587 h 4971224"/>
              <a:gd name="connsiteX88-2593" fmla="*/ 5455185 w 9117690"/>
              <a:gd name="connsiteY88-2594" fmla="*/ 3443291 h 4971224"/>
              <a:gd name="connsiteX89-2595" fmla="*/ 5455185 w 9117690"/>
              <a:gd name="connsiteY89-2596" fmla="*/ 3444029 h 4971224"/>
              <a:gd name="connsiteX90-2597" fmla="*/ 5431705 w 9117690"/>
              <a:gd name="connsiteY90-2598" fmla="*/ 3446396 h 4971224"/>
              <a:gd name="connsiteX91-2599" fmla="*/ 5331976 w 9117690"/>
              <a:gd name="connsiteY91-2600" fmla="*/ 3532345 h 4971224"/>
              <a:gd name="connsiteX92-2601" fmla="*/ 5329772 w 9117690"/>
              <a:gd name="connsiteY92-2602" fmla="*/ 3544835 h 4971224"/>
              <a:gd name="connsiteX93-2603" fmla="*/ 5329772 w 9117690"/>
              <a:gd name="connsiteY93-2604" fmla="*/ 3678743 h 4971224"/>
              <a:gd name="connsiteX94-2605" fmla="*/ 5200745 w 9117690"/>
              <a:gd name="connsiteY94-2606" fmla="*/ 3807770 h 4971224"/>
              <a:gd name="connsiteX95-2607" fmla="*/ 5200746 w 9117690"/>
              <a:gd name="connsiteY95-2608" fmla="*/ 3807769 h 4971224"/>
              <a:gd name="connsiteX96-2609" fmla="*/ 5071719 w 9117690"/>
              <a:gd name="connsiteY96-2610" fmla="*/ 3678742 h 4971224"/>
              <a:gd name="connsiteX97-2611" fmla="*/ 5071719 w 9117690"/>
              <a:gd name="connsiteY97-2612" fmla="*/ 3313488 h 4971224"/>
              <a:gd name="connsiteX98-2613" fmla="*/ 5069515 w 9117690"/>
              <a:gd name="connsiteY98-2614" fmla="*/ 3300998 h 4971224"/>
              <a:gd name="connsiteX99-2615" fmla="*/ 4969786 w 9117690"/>
              <a:gd name="connsiteY99-2616" fmla="*/ 3215049 h 4971224"/>
              <a:gd name="connsiteX100-2617" fmla="*/ 4946306 w 9117690"/>
              <a:gd name="connsiteY100-2618" fmla="*/ 3212682 h 4971224"/>
              <a:gd name="connsiteX101-2619" fmla="*/ 4946306 w 9117690"/>
              <a:gd name="connsiteY101-2620" fmla="*/ 3211944 h 4971224"/>
              <a:gd name="connsiteX102-2621" fmla="*/ 4898236 w 9117690"/>
              <a:gd name="connsiteY102-2622" fmla="*/ 3202240 h 4971224"/>
              <a:gd name="connsiteX103-2623" fmla="*/ 4819433 w 9117690"/>
              <a:gd name="connsiteY103-2624" fmla="*/ 3083352 h 4971224"/>
              <a:gd name="connsiteX104-2625" fmla="*/ 4819433 w 9117690"/>
              <a:gd name="connsiteY104-2626" fmla="*/ 2706976 h 4971224"/>
              <a:gd name="connsiteX105-2627" fmla="*/ 4811044 w 9117690"/>
              <a:gd name="connsiteY105-2628" fmla="*/ 2665427 h 4971224"/>
              <a:gd name="connsiteX106-2629" fmla="*/ 4692157 w 9117690"/>
              <a:gd name="connsiteY106-2630" fmla="*/ 2586623 h 4971224"/>
              <a:gd name="connsiteX107-2631" fmla="*/ 4563130 w 9117690"/>
              <a:gd name="connsiteY107-2632" fmla="*/ 2715650 h 4971224"/>
              <a:gd name="connsiteX108-2633" fmla="*/ 4563014 w 9117690"/>
              <a:gd name="connsiteY108-2634" fmla="*/ 3019403 h 4971224"/>
              <a:gd name="connsiteX109-2635" fmla="*/ 4484211 w 9117690"/>
              <a:gd name="connsiteY109-2636" fmla="*/ 3138291 h 4971224"/>
              <a:gd name="connsiteX110-2637" fmla="*/ 4436141 w 9117690"/>
              <a:gd name="connsiteY110-2638" fmla="*/ 3147995 h 4971224"/>
              <a:gd name="connsiteX111-2639" fmla="*/ 4436141 w 9117690"/>
              <a:gd name="connsiteY111-2640" fmla="*/ 3148733 h 4971224"/>
              <a:gd name="connsiteX112-2641" fmla="*/ 4412661 w 9117690"/>
              <a:gd name="connsiteY112-2642" fmla="*/ 3151100 h 4971224"/>
              <a:gd name="connsiteX113-2643" fmla="*/ 4335596 w 9117690"/>
              <a:gd name="connsiteY113-2644" fmla="*/ 3197544 h 4971224"/>
              <a:gd name="connsiteX114-2645" fmla="*/ 4314689 w 9117690"/>
              <a:gd name="connsiteY114-2646" fmla="*/ 3233987 h 4971224"/>
              <a:gd name="connsiteX115-2647" fmla="*/ 4314689 w 9117690"/>
              <a:gd name="connsiteY115-2648" fmla="*/ 3369599 h 4971224"/>
              <a:gd name="connsiteX116-2649" fmla="*/ 4235886 w 9117690"/>
              <a:gd name="connsiteY116-2650" fmla="*/ 3488487 h 4971224"/>
              <a:gd name="connsiteX117-2651" fmla="*/ 4187818 w 9117690"/>
              <a:gd name="connsiteY117-2652" fmla="*/ 3498191 h 4971224"/>
              <a:gd name="connsiteX118-2653" fmla="*/ 4187818 w 9117690"/>
              <a:gd name="connsiteY118-2654" fmla="*/ 3498929 h 4971224"/>
              <a:gd name="connsiteX119-2655" fmla="*/ 4164338 w 9117690"/>
              <a:gd name="connsiteY119-2656" fmla="*/ 3501296 h 4971224"/>
              <a:gd name="connsiteX120-2657" fmla="*/ 4087274 w 9117690"/>
              <a:gd name="connsiteY120-2658" fmla="*/ 3547740 h 4971224"/>
              <a:gd name="connsiteX121-2659" fmla="*/ 4066135 w 9117690"/>
              <a:gd name="connsiteY121-2660" fmla="*/ 3584586 h 4971224"/>
              <a:gd name="connsiteX122-2661" fmla="*/ 4066135 w 9117690"/>
              <a:gd name="connsiteY122-2662" fmla="*/ 3742355 h 4971224"/>
              <a:gd name="connsiteX123-2663" fmla="*/ 3937109 w 9117690"/>
              <a:gd name="connsiteY123-2664" fmla="*/ 3871382 h 4971224"/>
              <a:gd name="connsiteX124-2665" fmla="*/ 3937109 w 9117690"/>
              <a:gd name="connsiteY124-2666" fmla="*/ 3871381 h 4971224"/>
              <a:gd name="connsiteX125-2667" fmla="*/ 3808082 w 9117690"/>
              <a:gd name="connsiteY125-2668" fmla="*/ 3742354 h 4971224"/>
              <a:gd name="connsiteX126-2669" fmla="*/ 3808082 w 9117690"/>
              <a:gd name="connsiteY126-2670" fmla="*/ 3249609 h 4971224"/>
              <a:gd name="connsiteX127-2671" fmla="*/ 3799694 w 9117690"/>
              <a:gd name="connsiteY127-2672" fmla="*/ 3208059 h 4971224"/>
              <a:gd name="connsiteX128-2673" fmla="*/ 3680807 w 9117690"/>
              <a:gd name="connsiteY128-2674" fmla="*/ 3129255 h 4971224"/>
              <a:gd name="connsiteX129-2675" fmla="*/ 3561920 w 9117690"/>
              <a:gd name="connsiteY129-2676" fmla="*/ 3208059 h 4971224"/>
              <a:gd name="connsiteX130-2677" fmla="*/ 3561433 w 9117690"/>
              <a:gd name="connsiteY130-2678" fmla="*/ 3210469 h 4971224"/>
              <a:gd name="connsiteX131-2679" fmla="*/ 3561433 w 9117690"/>
              <a:gd name="connsiteY131-2680" fmla="*/ 3465610 h 4971224"/>
              <a:gd name="connsiteX132-2681" fmla="*/ 3482629 w 9117690"/>
              <a:gd name="connsiteY132-2682" fmla="*/ 3584498 h 4971224"/>
              <a:gd name="connsiteX133-2683" fmla="*/ 3438829 w 9117690"/>
              <a:gd name="connsiteY133-2684" fmla="*/ 3593340 h 4971224"/>
              <a:gd name="connsiteX134-2685" fmla="*/ 3438829 w 9117690"/>
              <a:gd name="connsiteY134-2686" fmla="*/ 3594706 h 4971224"/>
              <a:gd name="connsiteX135-2687" fmla="*/ 3415349 w 9117690"/>
              <a:gd name="connsiteY135-2688" fmla="*/ 3597073 h 4971224"/>
              <a:gd name="connsiteX136-2689" fmla="*/ 3315620 w 9117690"/>
              <a:gd name="connsiteY136-2690" fmla="*/ 3683022 h 4971224"/>
              <a:gd name="connsiteX137-2691" fmla="*/ 3307419 w 9117690"/>
              <a:gd name="connsiteY137-2692" fmla="*/ 3729493 h 4971224"/>
              <a:gd name="connsiteX138-2693" fmla="*/ 3307419 w 9117690"/>
              <a:gd name="connsiteY138-2694" fmla="*/ 4196662 h 4971224"/>
              <a:gd name="connsiteX139-2695" fmla="*/ 3178392 w 9117690"/>
              <a:gd name="connsiteY139-2696" fmla="*/ 4325689 h 4971224"/>
              <a:gd name="connsiteX140-2697" fmla="*/ 3178393 w 9117690"/>
              <a:gd name="connsiteY140-2698" fmla="*/ 4325690 h 4971224"/>
              <a:gd name="connsiteX141-2699" fmla="*/ 3049366 w 9117690"/>
              <a:gd name="connsiteY141-2700" fmla="*/ 4196663 h 4971224"/>
              <a:gd name="connsiteX142-2701" fmla="*/ 3049366 w 9117690"/>
              <a:gd name="connsiteY142-2702" fmla="*/ 3544518 h 4971224"/>
              <a:gd name="connsiteX143-2703" fmla="*/ 3033349 w 9117690"/>
              <a:gd name="connsiteY143-2704" fmla="*/ 3518119 h 4971224"/>
              <a:gd name="connsiteX144-2705" fmla="*/ 2933786 w 9117690"/>
              <a:gd name="connsiteY144-2706" fmla="*/ 3471165 h 4971224"/>
              <a:gd name="connsiteX145-2707" fmla="*/ 2814899 w 9117690"/>
              <a:gd name="connsiteY145-2708" fmla="*/ 3549969 h 4971224"/>
              <a:gd name="connsiteX146-2709" fmla="*/ 2812443 w 9117690"/>
              <a:gd name="connsiteY146-2710" fmla="*/ 3562129 h 4971224"/>
              <a:gd name="connsiteX147-2711" fmla="*/ 2812443 w 9117690"/>
              <a:gd name="connsiteY147-2712" fmla="*/ 4069851 h 4971224"/>
              <a:gd name="connsiteX148-2713" fmla="*/ 2683416 w 9117690"/>
              <a:gd name="connsiteY148-2714" fmla="*/ 4198878 h 4971224"/>
              <a:gd name="connsiteX149-2715" fmla="*/ 2683417 w 9117690"/>
              <a:gd name="connsiteY149-2716" fmla="*/ 4198877 h 4971224"/>
              <a:gd name="connsiteX150-2717" fmla="*/ 2554391 w 9117690"/>
              <a:gd name="connsiteY150-2718" fmla="*/ 4069850 h 4971224"/>
              <a:gd name="connsiteX151-2719" fmla="*/ 2554389 w 9117690"/>
              <a:gd name="connsiteY151-2720" fmla="*/ 4044721 h 4971224"/>
              <a:gd name="connsiteX152-2721" fmla="*/ 2544250 w 9117690"/>
              <a:gd name="connsiteY152-2722" fmla="*/ 3994503 h 4971224"/>
              <a:gd name="connsiteX153-2723" fmla="*/ 2425363 w 9117690"/>
              <a:gd name="connsiteY153-2724" fmla="*/ 3915699 h 4971224"/>
              <a:gd name="connsiteX154-2725" fmla="*/ 2296336 w 9117690"/>
              <a:gd name="connsiteY154-2726" fmla="*/ 4044726 h 4971224"/>
              <a:gd name="connsiteX155-2727" fmla="*/ 2296336 w 9117690"/>
              <a:gd name="connsiteY155-2728" fmla="*/ 4842197 h 4971224"/>
              <a:gd name="connsiteX156-2729" fmla="*/ 2167309 w 9117690"/>
              <a:gd name="connsiteY156-2730" fmla="*/ 4971224 h 4971224"/>
              <a:gd name="connsiteX157-2731" fmla="*/ 2167310 w 9117690"/>
              <a:gd name="connsiteY157-2732" fmla="*/ 4971223 h 4971224"/>
              <a:gd name="connsiteX158-2733" fmla="*/ 2038282 w 9117690"/>
              <a:gd name="connsiteY158-2734" fmla="*/ 4842196 h 4971224"/>
              <a:gd name="connsiteX159-2735" fmla="*/ 2038281 w 9117690"/>
              <a:gd name="connsiteY159-2736" fmla="*/ 3795012 h 4971224"/>
              <a:gd name="connsiteX160-2737" fmla="*/ 2028143 w 9117690"/>
              <a:gd name="connsiteY160-2738" fmla="*/ 3744793 h 4971224"/>
              <a:gd name="connsiteX161-2739" fmla="*/ 1909255 w 9117690"/>
              <a:gd name="connsiteY161-2740" fmla="*/ 3665989 h 4971224"/>
              <a:gd name="connsiteX162-2741" fmla="*/ 1790368 w 9117690"/>
              <a:gd name="connsiteY162-2742" fmla="*/ 3744793 h 4971224"/>
              <a:gd name="connsiteX163-2743" fmla="*/ 1780604 w 9117690"/>
              <a:gd name="connsiteY163-2744" fmla="*/ 3793153 h 4971224"/>
              <a:gd name="connsiteX164-2745" fmla="*/ 1780604 w 9117690"/>
              <a:gd name="connsiteY164-2746" fmla="*/ 4123955 h 4971224"/>
              <a:gd name="connsiteX165-2747" fmla="*/ 1651577 w 9117690"/>
              <a:gd name="connsiteY165-2748" fmla="*/ 4252982 h 4971224"/>
              <a:gd name="connsiteX166-2749" fmla="*/ 1651578 w 9117690"/>
              <a:gd name="connsiteY166-2750" fmla="*/ 4252981 h 4971224"/>
              <a:gd name="connsiteX167-2751" fmla="*/ 1522552 w 9117690"/>
              <a:gd name="connsiteY167-2752" fmla="*/ 4123954 h 4971224"/>
              <a:gd name="connsiteX168-2753" fmla="*/ 1522552 w 9117690"/>
              <a:gd name="connsiteY168-2754" fmla="*/ 3951064 h 4971224"/>
              <a:gd name="connsiteX169-2755" fmla="*/ 1521839 w 9117690"/>
              <a:gd name="connsiteY169-2756" fmla="*/ 3947533 h 4971224"/>
              <a:gd name="connsiteX170-2757" fmla="*/ 1402953 w 9117690"/>
              <a:gd name="connsiteY170-2758" fmla="*/ 3868729 h 4971224"/>
              <a:gd name="connsiteX171-2759" fmla="*/ 1284065 w 9117690"/>
              <a:gd name="connsiteY171-2760" fmla="*/ 3947533 h 4971224"/>
              <a:gd name="connsiteX172-2761" fmla="*/ 1283351 w 9117690"/>
              <a:gd name="connsiteY172-2762" fmla="*/ 3951066 h 4971224"/>
              <a:gd name="connsiteX173-2763" fmla="*/ 1283351 w 9117690"/>
              <a:gd name="connsiteY173-2764" fmla="*/ 4211763 h 4971224"/>
              <a:gd name="connsiteX174-2765" fmla="*/ 1154325 w 9117690"/>
              <a:gd name="connsiteY174-2766" fmla="*/ 4340790 h 4971224"/>
              <a:gd name="connsiteX175-2767" fmla="*/ 1154325 w 9117690"/>
              <a:gd name="connsiteY175-2768" fmla="*/ 4340789 h 4971224"/>
              <a:gd name="connsiteX176-2769" fmla="*/ 1025297 w 9117690"/>
              <a:gd name="connsiteY176-2770" fmla="*/ 4211762 h 4971224"/>
              <a:gd name="connsiteX177-2771" fmla="*/ 1025296 w 9117690"/>
              <a:gd name="connsiteY177-2772" fmla="*/ 4228285 h 4971224"/>
              <a:gd name="connsiteX178-2773" fmla="*/ 1015158 w 9117690"/>
              <a:gd name="connsiteY178-2774" fmla="*/ 4178066 h 4971224"/>
              <a:gd name="connsiteX179-2775" fmla="*/ 896270 w 9117690"/>
              <a:gd name="connsiteY179-2776" fmla="*/ 4099262 h 4971224"/>
              <a:gd name="connsiteX180-2777" fmla="*/ 777383 w 9117690"/>
              <a:gd name="connsiteY180-2778" fmla="*/ 4178066 h 4971224"/>
              <a:gd name="connsiteX181-2779" fmla="*/ 767619 w 9117690"/>
              <a:gd name="connsiteY181-2780" fmla="*/ 4226427 h 4971224"/>
              <a:gd name="connsiteX182-2781" fmla="*/ 767619 w 9117690"/>
              <a:gd name="connsiteY182-2782" fmla="*/ 4311766 h 4971224"/>
              <a:gd name="connsiteX183-2783" fmla="*/ 638592 w 9117690"/>
              <a:gd name="connsiteY183-2784" fmla="*/ 4440793 h 4971224"/>
              <a:gd name="connsiteX184-2785" fmla="*/ 638593 w 9117690"/>
              <a:gd name="connsiteY184-2786" fmla="*/ 4440792 h 4971224"/>
              <a:gd name="connsiteX185-2787" fmla="*/ 509566 w 9117690"/>
              <a:gd name="connsiteY185-2788" fmla="*/ 4311765 h 4971224"/>
              <a:gd name="connsiteX186-2789" fmla="*/ 509565 w 9117690"/>
              <a:gd name="connsiteY186-2790" fmla="*/ 3717745 h 4971224"/>
              <a:gd name="connsiteX187-2791" fmla="*/ 499427 w 9117690"/>
              <a:gd name="connsiteY187-2792" fmla="*/ 3667526 h 4971224"/>
              <a:gd name="connsiteX188-2793" fmla="*/ 380539 w 9117690"/>
              <a:gd name="connsiteY188-2794" fmla="*/ 3588722 h 4971224"/>
              <a:gd name="connsiteX189-2795" fmla="*/ 261652 w 9117690"/>
              <a:gd name="connsiteY189-2796" fmla="*/ 3667526 h 4971224"/>
              <a:gd name="connsiteX190-2797" fmla="*/ 258054 w 9117690"/>
              <a:gd name="connsiteY190-2798" fmla="*/ 3685345 h 4971224"/>
              <a:gd name="connsiteX191-2799" fmla="*/ 258054 w 9117690"/>
              <a:gd name="connsiteY191-2800" fmla="*/ 3774263 h 4971224"/>
              <a:gd name="connsiteX192-2801" fmla="*/ 129027 w 9117690"/>
              <a:gd name="connsiteY192-2802" fmla="*/ 3903290 h 4971224"/>
              <a:gd name="connsiteX193-2803" fmla="*/ 129028 w 9117690"/>
              <a:gd name="connsiteY193-2804" fmla="*/ 3903289 h 4971224"/>
              <a:gd name="connsiteX194-2805" fmla="*/ 1 w 9117690"/>
              <a:gd name="connsiteY194-2806" fmla="*/ 3774262 h 4971224"/>
              <a:gd name="connsiteX195-2807" fmla="*/ 1 w 9117690"/>
              <a:gd name="connsiteY195-2808" fmla="*/ 1751439 h 4971224"/>
              <a:gd name="connsiteX196-2809" fmla="*/ 0 w 9117690"/>
              <a:gd name="connsiteY196-2810" fmla="*/ 1751439 h 4971224"/>
              <a:gd name="connsiteX197-2811" fmla="*/ 0 w 9117690"/>
              <a:gd name="connsiteY197-2812" fmla="*/ 0 h 4971224"/>
              <a:gd name="connsiteX0-2813" fmla="*/ 3416214 w 9117690"/>
              <a:gd name="connsiteY0-2814" fmla="*/ 3589692 h 4971224"/>
              <a:gd name="connsiteX1-2815" fmla="*/ 3418663 w 9117690"/>
              <a:gd name="connsiteY1-2816" fmla="*/ 3590526 h 4971224"/>
              <a:gd name="connsiteX2-2817" fmla="*/ 3419057 w 9117690"/>
              <a:gd name="connsiteY2-2818" fmla="*/ 3590560 h 4971224"/>
              <a:gd name="connsiteX3-2819" fmla="*/ 3416214 w 9117690"/>
              <a:gd name="connsiteY3-2820" fmla="*/ 3589692 h 4971224"/>
              <a:gd name="connsiteX4-2821" fmla="*/ 0 w 9117690"/>
              <a:gd name="connsiteY4-2822" fmla="*/ 0 h 4971224"/>
              <a:gd name="connsiteX5-2823" fmla="*/ 9117690 w 9117690"/>
              <a:gd name="connsiteY5-2824" fmla="*/ 0 h 4971224"/>
              <a:gd name="connsiteX6-2825" fmla="*/ 9117689 w 9117690"/>
              <a:gd name="connsiteY6-2826" fmla="*/ 2104736 h 4971224"/>
              <a:gd name="connsiteX7-2827" fmla="*/ 9038886 w 9117690"/>
              <a:gd name="connsiteY7-2828" fmla="*/ 2223622 h 4971224"/>
              <a:gd name="connsiteX8-2829" fmla="*/ 8990816 w 9117690"/>
              <a:gd name="connsiteY8-2830" fmla="*/ 2233326 h 4971224"/>
              <a:gd name="connsiteX9-2831" fmla="*/ 8990816 w 9117690"/>
              <a:gd name="connsiteY9-2832" fmla="*/ 2234064 h 4971224"/>
              <a:gd name="connsiteX10-2833" fmla="*/ 8967336 w 9117690"/>
              <a:gd name="connsiteY10-2834" fmla="*/ 2236431 h 4971224"/>
              <a:gd name="connsiteX11-2835" fmla="*/ 8890272 w 9117690"/>
              <a:gd name="connsiteY11-2836" fmla="*/ 2282875 h 4971224"/>
              <a:gd name="connsiteX12-2837" fmla="*/ 8869107 w 9117690"/>
              <a:gd name="connsiteY12-2838" fmla="*/ 2319766 h 4971224"/>
              <a:gd name="connsiteX13-2839" fmla="*/ 8869107 w 9117690"/>
              <a:gd name="connsiteY13-2840" fmla="*/ 2383080 h 4971224"/>
              <a:gd name="connsiteX14-2841" fmla="*/ 8790304 w 9117690"/>
              <a:gd name="connsiteY14-2842" fmla="*/ 2501968 h 4971224"/>
              <a:gd name="connsiteX15-2843" fmla="*/ 8742234 w 9117690"/>
              <a:gd name="connsiteY15-2844" fmla="*/ 2511672 h 4971224"/>
              <a:gd name="connsiteX16-2845" fmla="*/ 8742234 w 9117690"/>
              <a:gd name="connsiteY16-2846" fmla="*/ 2512410 h 4971224"/>
              <a:gd name="connsiteX17-2847" fmla="*/ 8718754 w 9117690"/>
              <a:gd name="connsiteY17-2848" fmla="*/ 2514777 h 4971224"/>
              <a:gd name="connsiteX18-2849" fmla="*/ 8619025 w 9117690"/>
              <a:gd name="connsiteY18-2850" fmla="*/ 2600726 h 4971224"/>
              <a:gd name="connsiteX19-2851" fmla="*/ 8619005 w 9117690"/>
              <a:gd name="connsiteY19-2852" fmla="*/ 2600839 h 4971224"/>
              <a:gd name="connsiteX20-2853" fmla="*/ 8619005 w 9117690"/>
              <a:gd name="connsiteY20-2854" fmla="*/ 3160632 h 4971224"/>
              <a:gd name="connsiteX21-2855" fmla="*/ 8540202 w 9117690"/>
              <a:gd name="connsiteY21-2856" fmla="*/ 3279520 h 4971224"/>
              <a:gd name="connsiteX22-2857" fmla="*/ 8492132 w 9117690"/>
              <a:gd name="connsiteY22-2858" fmla="*/ 3289224 h 4971224"/>
              <a:gd name="connsiteX23-2859" fmla="*/ 8492132 w 9117690"/>
              <a:gd name="connsiteY23-2860" fmla="*/ 3289962 h 4971224"/>
              <a:gd name="connsiteX24-2861" fmla="*/ 8468652 w 9117690"/>
              <a:gd name="connsiteY24-2862" fmla="*/ 3292329 h 4971224"/>
              <a:gd name="connsiteX25-2863" fmla="*/ 8368923 w 9117690"/>
              <a:gd name="connsiteY25-2864" fmla="*/ 3378278 h 4971224"/>
              <a:gd name="connsiteX26-2865" fmla="*/ 8368672 w 9117690"/>
              <a:gd name="connsiteY26-2866" fmla="*/ 3379701 h 4971224"/>
              <a:gd name="connsiteX27-2867" fmla="*/ 8368672 w 9117690"/>
              <a:gd name="connsiteY27-2868" fmla="*/ 3648026 h 4971224"/>
              <a:gd name="connsiteX28-2869" fmla="*/ 8239645 w 9117690"/>
              <a:gd name="connsiteY28-2870" fmla="*/ 3777053 h 4971224"/>
              <a:gd name="connsiteX29-2871" fmla="*/ 8239646 w 9117690"/>
              <a:gd name="connsiteY29-2872" fmla="*/ 3777052 h 4971224"/>
              <a:gd name="connsiteX30-2873" fmla="*/ 8110619 w 9117690"/>
              <a:gd name="connsiteY30-2874" fmla="*/ 3648025 h 4971224"/>
              <a:gd name="connsiteX31-2875" fmla="*/ 8110619 w 9117690"/>
              <a:gd name="connsiteY31-2876" fmla="*/ 3368005 h 4971224"/>
              <a:gd name="connsiteX32-2877" fmla="*/ 8108616 w 9117690"/>
              <a:gd name="connsiteY32-2878" fmla="*/ 3356655 h 4971224"/>
              <a:gd name="connsiteX33-2879" fmla="*/ 8008887 w 9117690"/>
              <a:gd name="connsiteY33-2880" fmla="*/ 3270706 h 4971224"/>
              <a:gd name="connsiteX34-2881" fmla="*/ 7985407 w 9117690"/>
              <a:gd name="connsiteY34-2882" fmla="*/ 3268339 h 4971224"/>
              <a:gd name="connsiteX35-2883" fmla="*/ 7985407 w 9117690"/>
              <a:gd name="connsiteY35-2884" fmla="*/ 3267601 h 4971224"/>
              <a:gd name="connsiteX36-2885" fmla="*/ 7937337 w 9117690"/>
              <a:gd name="connsiteY36-2886" fmla="*/ 3257897 h 4971224"/>
              <a:gd name="connsiteX37-2887" fmla="*/ 7858534 w 9117690"/>
              <a:gd name="connsiteY37-2888" fmla="*/ 3139009 h 4971224"/>
              <a:gd name="connsiteX38-2889" fmla="*/ 7858534 w 9117690"/>
              <a:gd name="connsiteY38-2890" fmla="*/ 3048879 h 4971224"/>
              <a:gd name="connsiteX39-2891" fmla="*/ 7850145 w 9117690"/>
              <a:gd name="connsiteY39-2892" fmla="*/ 3007329 h 4971224"/>
              <a:gd name="connsiteX40-2893" fmla="*/ 7731258 w 9117690"/>
              <a:gd name="connsiteY40-2894" fmla="*/ 2928525 h 4971224"/>
              <a:gd name="connsiteX41-2895" fmla="*/ 7612370 w 9117690"/>
              <a:gd name="connsiteY41-2896" fmla="*/ 3007329 h 4971224"/>
              <a:gd name="connsiteX42-2897" fmla="*/ 7610181 w 9117690"/>
              <a:gd name="connsiteY42-2898" fmla="*/ 3018174 h 4971224"/>
              <a:gd name="connsiteX43-2899" fmla="*/ 7610181 w 9117690"/>
              <a:gd name="connsiteY43-2900" fmla="*/ 3259043 h 4971224"/>
              <a:gd name="connsiteX44-2901" fmla="*/ 7531378 w 9117690"/>
              <a:gd name="connsiteY44-2902" fmla="*/ 3377931 h 4971224"/>
              <a:gd name="connsiteX45-2903" fmla="*/ 7483308 w 9117690"/>
              <a:gd name="connsiteY45-2904" fmla="*/ 3387635 h 4971224"/>
              <a:gd name="connsiteX46-2905" fmla="*/ 7483308 w 9117690"/>
              <a:gd name="connsiteY46-2906" fmla="*/ 3388373 h 4971224"/>
              <a:gd name="connsiteX47-2907" fmla="*/ 7459828 w 9117690"/>
              <a:gd name="connsiteY47-2908" fmla="*/ 3390740 h 4971224"/>
              <a:gd name="connsiteX48-2909" fmla="*/ 7360099 w 9117690"/>
              <a:gd name="connsiteY48-2910" fmla="*/ 3476689 h 4971224"/>
              <a:gd name="connsiteX49-2911" fmla="*/ 7359847 w 9117690"/>
              <a:gd name="connsiteY49-2912" fmla="*/ 3478118 h 4971224"/>
              <a:gd name="connsiteX50-2913" fmla="*/ 7359847 w 9117690"/>
              <a:gd name="connsiteY50-2914" fmla="*/ 3582759 h 4971224"/>
              <a:gd name="connsiteX51-2915" fmla="*/ 7230820 w 9117690"/>
              <a:gd name="connsiteY51-2916" fmla="*/ 3711786 h 4971224"/>
              <a:gd name="connsiteX52-2917" fmla="*/ 7230821 w 9117690"/>
              <a:gd name="connsiteY52-2918" fmla="*/ 3711785 h 4971224"/>
              <a:gd name="connsiteX53-2919" fmla="*/ 7101794 w 9117690"/>
              <a:gd name="connsiteY53-2920" fmla="*/ 3582758 h 4971224"/>
              <a:gd name="connsiteX54-2921" fmla="*/ 7101794 w 9117690"/>
              <a:gd name="connsiteY54-2922" fmla="*/ 1751439 h 4971224"/>
              <a:gd name="connsiteX55-2923" fmla="*/ 7101793 w 9117690"/>
              <a:gd name="connsiteY55-2924" fmla="*/ 3599281 h 4971224"/>
              <a:gd name="connsiteX56-2925" fmla="*/ 7091655 w 9117690"/>
              <a:gd name="connsiteY56-2926" fmla="*/ 3549062 h 4971224"/>
              <a:gd name="connsiteX57-2927" fmla="*/ 6972767 w 9117690"/>
              <a:gd name="connsiteY57-2928" fmla="*/ 3470258 h 4971224"/>
              <a:gd name="connsiteX58-2929" fmla="*/ 6853880 w 9117690"/>
              <a:gd name="connsiteY58-2930" fmla="*/ 3549062 h 4971224"/>
              <a:gd name="connsiteX59-2931" fmla="*/ 6844116 w 9117690"/>
              <a:gd name="connsiteY59-2932" fmla="*/ 3597422 h 4971224"/>
              <a:gd name="connsiteX60-2933" fmla="*/ 6844116 w 9117690"/>
              <a:gd name="connsiteY60-2934" fmla="*/ 4183824 h 4971224"/>
              <a:gd name="connsiteX61-2935" fmla="*/ 6715089 w 9117690"/>
              <a:gd name="connsiteY61-2936" fmla="*/ 4312851 h 4971224"/>
              <a:gd name="connsiteX62-2937" fmla="*/ 6715090 w 9117690"/>
              <a:gd name="connsiteY62-2938" fmla="*/ 4312850 h 4971224"/>
              <a:gd name="connsiteX63-2939" fmla="*/ 6586063 w 9117690"/>
              <a:gd name="connsiteY63-2940" fmla="*/ 4183823 h 4971224"/>
              <a:gd name="connsiteX64-2941" fmla="*/ 6586062 w 9117690"/>
              <a:gd name="connsiteY64-2942" fmla="*/ 3286861 h 4971224"/>
              <a:gd name="connsiteX65-2943" fmla="*/ 6575924 w 9117690"/>
              <a:gd name="connsiteY65-2944" fmla="*/ 3236642 h 4971224"/>
              <a:gd name="connsiteX66-2945" fmla="*/ 6457036 w 9117690"/>
              <a:gd name="connsiteY66-2946" fmla="*/ 3157838 h 4971224"/>
              <a:gd name="connsiteX67-2947" fmla="*/ 6338149 w 9117690"/>
              <a:gd name="connsiteY67-2948" fmla="*/ 3236642 h 4971224"/>
              <a:gd name="connsiteX68-2949" fmla="*/ 6334551 w 9117690"/>
              <a:gd name="connsiteY68-2950" fmla="*/ 3254461 h 4971224"/>
              <a:gd name="connsiteX69-2951" fmla="*/ 6334551 w 9117690"/>
              <a:gd name="connsiteY69-2952" fmla="*/ 3563407 h 4971224"/>
              <a:gd name="connsiteX70-2953" fmla="*/ 6205524 w 9117690"/>
              <a:gd name="connsiteY70-2954" fmla="*/ 3692434 h 4971224"/>
              <a:gd name="connsiteX71-2955" fmla="*/ 6205525 w 9117690"/>
              <a:gd name="connsiteY71-2956" fmla="*/ 3692433 h 4971224"/>
              <a:gd name="connsiteX72-2957" fmla="*/ 6076498 w 9117690"/>
              <a:gd name="connsiteY72-2958" fmla="*/ 3563406 h 4971224"/>
              <a:gd name="connsiteX73-2959" fmla="*/ 6076498 w 9117690"/>
              <a:gd name="connsiteY73-2960" fmla="*/ 3516668 h 4971224"/>
              <a:gd name="connsiteX74-2961" fmla="*/ 6057828 w 9117690"/>
              <a:gd name="connsiteY74-2962" fmla="*/ 3484126 h 4971224"/>
              <a:gd name="connsiteX75-2963" fmla="*/ 5980764 w 9117690"/>
              <a:gd name="connsiteY75-2964" fmla="*/ 3437682 h 4971224"/>
              <a:gd name="connsiteX76-2965" fmla="*/ 5957284 w 9117690"/>
              <a:gd name="connsiteY76-2966" fmla="*/ 3435315 h 4971224"/>
              <a:gd name="connsiteX77-2967" fmla="*/ 5957284 w 9117690"/>
              <a:gd name="connsiteY77-2968" fmla="*/ 3434577 h 4971224"/>
              <a:gd name="connsiteX78-2969" fmla="*/ 5909214 w 9117690"/>
              <a:gd name="connsiteY78-2970" fmla="*/ 3424873 h 4971224"/>
              <a:gd name="connsiteX79-2971" fmla="*/ 5830411 w 9117690"/>
              <a:gd name="connsiteY79-2972" fmla="*/ 3305985 h 4971224"/>
              <a:gd name="connsiteX80-2973" fmla="*/ 5830411 w 9117690"/>
              <a:gd name="connsiteY80-2974" fmla="*/ 3192001 h 4971224"/>
              <a:gd name="connsiteX81-2975" fmla="*/ 5822022 w 9117690"/>
              <a:gd name="connsiteY81-2976" fmla="*/ 3150451 h 4971224"/>
              <a:gd name="connsiteX82-2977" fmla="*/ 5703135 w 9117690"/>
              <a:gd name="connsiteY82-2978" fmla="*/ 3071647 h 4971224"/>
              <a:gd name="connsiteX83-2979" fmla="*/ 5584247 w 9117690"/>
              <a:gd name="connsiteY83-2980" fmla="*/ 3150451 h 4971224"/>
              <a:gd name="connsiteX84-2981" fmla="*/ 5582058 w 9117690"/>
              <a:gd name="connsiteY84-2982" fmla="*/ 3161295 h 4971224"/>
              <a:gd name="connsiteX85-2983" fmla="*/ 5582058 w 9117690"/>
              <a:gd name="connsiteY85-2984" fmla="*/ 3314699 h 4971224"/>
              <a:gd name="connsiteX86-2985" fmla="*/ 5503255 w 9117690"/>
              <a:gd name="connsiteY86-2986" fmla="*/ 3433587 h 4971224"/>
              <a:gd name="connsiteX87-2987" fmla="*/ 5455185 w 9117690"/>
              <a:gd name="connsiteY87-2988" fmla="*/ 3443291 h 4971224"/>
              <a:gd name="connsiteX88-2989" fmla="*/ 5455185 w 9117690"/>
              <a:gd name="connsiteY88-2990" fmla="*/ 3444029 h 4971224"/>
              <a:gd name="connsiteX89-2991" fmla="*/ 5431705 w 9117690"/>
              <a:gd name="connsiteY89-2992" fmla="*/ 3446396 h 4971224"/>
              <a:gd name="connsiteX90-2993" fmla="*/ 5331976 w 9117690"/>
              <a:gd name="connsiteY90-2994" fmla="*/ 3532345 h 4971224"/>
              <a:gd name="connsiteX91-2995" fmla="*/ 5329772 w 9117690"/>
              <a:gd name="connsiteY91-2996" fmla="*/ 3544835 h 4971224"/>
              <a:gd name="connsiteX92-2997" fmla="*/ 5329772 w 9117690"/>
              <a:gd name="connsiteY92-2998" fmla="*/ 3678743 h 4971224"/>
              <a:gd name="connsiteX93-2999" fmla="*/ 5200745 w 9117690"/>
              <a:gd name="connsiteY93-3000" fmla="*/ 3807770 h 4971224"/>
              <a:gd name="connsiteX94-3001" fmla="*/ 5200746 w 9117690"/>
              <a:gd name="connsiteY94-3002" fmla="*/ 3807769 h 4971224"/>
              <a:gd name="connsiteX95-3003" fmla="*/ 5071719 w 9117690"/>
              <a:gd name="connsiteY95-3004" fmla="*/ 3678742 h 4971224"/>
              <a:gd name="connsiteX96-3005" fmla="*/ 5071719 w 9117690"/>
              <a:gd name="connsiteY96-3006" fmla="*/ 3313488 h 4971224"/>
              <a:gd name="connsiteX97-3007" fmla="*/ 5069515 w 9117690"/>
              <a:gd name="connsiteY97-3008" fmla="*/ 3300998 h 4971224"/>
              <a:gd name="connsiteX98-3009" fmla="*/ 4969786 w 9117690"/>
              <a:gd name="connsiteY98-3010" fmla="*/ 3215049 h 4971224"/>
              <a:gd name="connsiteX99-3011" fmla="*/ 4946306 w 9117690"/>
              <a:gd name="connsiteY99-3012" fmla="*/ 3212682 h 4971224"/>
              <a:gd name="connsiteX100-3013" fmla="*/ 4946306 w 9117690"/>
              <a:gd name="connsiteY100-3014" fmla="*/ 3211944 h 4971224"/>
              <a:gd name="connsiteX101-3015" fmla="*/ 4898236 w 9117690"/>
              <a:gd name="connsiteY101-3016" fmla="*/ 3202240 h 4971224"/>
              <a:gd name="connsiteX102-3017" fmla="*/ 4819433 w 9117690"/>
              <a:gd name="connsiteY102-3018" fmla="*/ 3083352 h 4971224"/>
              <a:gd name="connsiteX103-3019" fmla="*/ 4819433 w 9117690"/>
              <a:gd name="connsiteY103-3020" fmla="*/ 2706976 h 4971224"/>
              <a:gd name="connsiteX104-3021" fmla="*/ 4811044 w 9117690"/>
              <a:gd name="connsiteY104-3022" fmla="*/ 2665427 h 4971224"/>
              <a:gd name="connsiteX105-3023" fmla="*/ 4692157 w 9117690"/>
              <a:gd name="connsiteY105-3024" fmla="*/ 2586623 h 4971224"/>
              <a:gd name="connsiteX106-3025" fmla="*/ 4563130 w 9117690"/>
              <a:gd name="connsiteY106-3026" fmla="*/ 2715650 h 4971224"/>
              <a:gd name="connsiteX107-3027" fmla="*/ 4563014 w 9117690"/>
              <a:gd name="connsiteY107-3028" fmla="*/ 3019403 h 4971224"/>
              <a:gd name="connsiteX108-3029" fmla="*/ 4484211 w 9117690"/>
              <a:gd name="connsiteY108-3030" fmla="*/ 3138291 h 4971224"/>
              <a:gd name="connsiteX109-3031" fmla="*/ 4436141 w 9117690"/>
              <a:gd name="connsiteY109-3032" fmla="*/ 3147995 h 4971224"/>
              <a:gd name="connsiteX110-3033" fmla="*/ 4436141 w 9117690"/>
              <a:gd name="connsiteY110-3034" fmla="*/ 3148733 h 4971224"/>
              <a:gd name="connsiteX111-3035" fmla="*/ 4412661 w 9117690"/>
              <a:gd name="connsiteY111-3036" fmla="*/ 3151100 h 4971224"/>
              <a:gd name="connsiteX112-3037" fmla="*/ 4335596 w 9117690"/>
              <a:gd name="connsiteY112-3038" fmla="*/ 3197544 h 4971224"/>
              <a:gd name="connsiteX113-3039" fmla="*/ 4314689 w 9117690"/>
              <a:gd name="connsiteY113-3040" fmla="*/ 3233987 h 4971224"/>
              <a:gd name="connsiteX114-3041" fmla="*/ 4314689 w 9117690"/>
              <a:gd name="connsiteY114-3042" fmla="*/ 3369599 h 4971224"/>
              <a:gd name="connsiteX115-3043" fmla="*/ 4235886 w 9117690"/>
              <a:gd name="connsiteY115-3044" fmla="*/ 3488487 h 4971224"/>
              <a:gd name="connsiteX116-3045" fmla="*/ 4187818 w 9117690"/>
              <a:gd name="connsiteY116-3046" fmla="*/ 3498191 h 4971224"/>
              <a:gd name="connsiteX117-3047" fmla="*/ 4187818 w 9117690"/>
              <a:gd name="connsiteY117-3048" fmla="*/ 3498929 h 4971224"/>
              <a:gd name="connsiteX118-3049" fmla="*/ 4164338 w 9117690"/>
              <a:gd name="connsiteY118-3050" fmla="*/ 3501296 h 4971224"/>
              <a:gd name="connsiteX119-3051" fmla="*/ 4087274 w 9117690"/>
              <a:gd name="connsiteY119-3052" fmla="*/ 3547740 h 4971224"/>
              <a:gd name="connsiteX120-3053" fmla="*/ 4066135 w 9117690"/>
              <a:gd name="connsiteY120-3054" fmla="*/ 3584586 h 4971224"/>
              <a:gd name="connsiteX121-3055" fmla="*/ 4066135 w 9117690"/>
              <a:gd name="connsiteY121-3056" fmla="*/ 3742355 h 4971224"/>
              <a:gd name="connsiteX122-3057" fmla="*/ 3937109 w 9117690"/>
              <a:gd name="connsiteY122-3058" fmla="*/ 3871382 h 4971224"/>
              <a:gd name="connsiteX123-3059" fmla="*/ 3937109 w 9117690"/>
              <a:gd name="connsiteY123-3060" fmla="*/ 3871381 h 4971224"/>
              <a:gd name="connsiteX124-3061" fmla="*/ 3808082 w 9117690"/>
              <a:gd name="connsiteY124-3062" fmla="*/ 3742354 h 4971224"/>
              <a:gd name="connsiteX125-3063" fmla="*/ 3808082 w 9117690"/>
              <a:gd name="connsiteY125-3064" fmla="*/ 3249609 h 4971224"/>
              <a:gd name="connsiteX126-3065" fmla="*/ 3799694 w 9117690"/>
              <a:gd name="connsiteY126-3066" fmla="*/ 3208059 h 4971224"/>
              <a:gd name="connsiteX127-3067" fmla="*/ 3680807 w 9117690"/>
              <a:gd name="connsiteY127-3068" fmla="*/ 3129255 h 4971224"/>
              <a:gd name="connsiteX128-3069" fmla="*/ 3561920 w 9117690"/>
              <a:gd name="connsiteY128-3070" fmla="*/ 3208059 h 4971224"/>
              <a:gd name="connsiteX129-3071" fmla="*/ 3561433 w 9117690"/>
              <a:gd name="connsiteY129-3072" fmla="*/ 3210469 h 4971224"/>
              <a:gd name="connsiteX130-3073" fmla="*/ 3561433 w 9117690"/>
              <a:gd name="connsiteY130-3074" fmla="*/ 3465610 h 4971224"/>
              <a:gd name="connsiteX131-3075" fmla="*/ 3482629 w 9117690"/>
              <a:gd name="connsiteY131-3076" fmla="*/ 3584498 h 4971224"/>
              <a:gd name="connsiteX132-3077" fmla="*/ 3438829 w 9117690"/>
              <a:gd name="connsiteY132-3078" fmla="*/ 3593340 h 4971224"/>
              <a:gd name="connsiteX133-3079" fmla="*/ 3438829 w 9117690"/>
              <a:gd name="connsiteY133-3080" fmla="*/ 3594706 h 4971224"/>
              <a:gd name="connsiteX134-3081" fmla="*/ 3415349 w 9117690"/>
              <a:gd name="connsiteY134-3082" fmla="*/ 3597073 h 4971224"/>
              <a:gd name="connsiteX135-3083" fmla="*/ 3315620 w 9117690"/>
              <a:gd name="connsiteY135-3084" fmla="*/ 3683022 h 4971224"/>
              <a:gd name="connsiteX136-3085" fmla="*/ 3307419 w 9117690"/>
              <a:gd name="connsiteY136-3086" fmla="*/ 3729493 h 4971224"/>
              <a:gd name="connsiteX137-3087" fmla="*/ 3307419 w 9117690"/>
              <a:gd name="connsiteY137-3088" fmla="*/ 4196662 h 4971224"/>
              <a:gd name="connsiteX138-3089" fmla="*/ 3178392 w 9117690"/>
              <a:gd name="connsiteY138-3090" fmla="*/ 4325689 h 4971224"/>
              <a:gd name="connsiteX139-3091" fmla="*/ 3178393 w 9117690"/>
              <a:gd name="connsiteY139-3092" fmla="*/ 4325690 h 4971224"/>
              <a:gd name="connsiteX140-3093" fmla="*/ 3049366 w 9117690"/>
              <a:gd name="connsiteY140-3094" fmla="*/ 4196663 h 4971224"/>
              <a:gd name="connsiteX141-3095" fmla="*/ 3049366 w 9117690"/>
              <a:gd name="connsiteY141-3096" fmla="*/ 3544518 h 4971224"/>
              <a:gd name="connsiteX142-3097" fmla="*/ 3033349 w 9117690"/>
              <a:gd name="connsiteY142-3098" fmla="*/ 3518119 h 4971224"/>
              <a:gd name="connsiteX143-3099" fmla="*/ 2933786 w 9117690"/>
              <a:gd name="connsiteY143-3100" fmla="*/ 3471165 h 4971224"/>
              <a:gd name="connsiteX144-3101" fmla="*/ 2814899 w 9117690"/>
              <a:gd name="connsiteY144-3102" fmla="*/ 3549969 h 4971224"/>
              <a:gd name="connsiteX145-3103" fmla="*/ 2812443 w 9117690"/>
              <a:gd name="connsiteY145-3104" fmla="*/ 3562129 h 4971224"/>
              <a:gd name="connsiteX146-3105" fmla="*/ 2812443 w 9117690"/>
              <a:gd name="connsiteY146-3106" fmla="*/ 4069851 h 4971224"/>
              <a:gd name="connsiteX147-3107" fmla="*/ 2683416 w 9117690"/>
              <a:gd name="connsiteY147-3108" fmla="*/ 4198878 h 4971224"/>
              <a:gd name="connsiteX148-3109" fmla="*/ 2683417 w 9117690"/>
              <a:gd name="connsiteY148-3110" fmla="*/ 4198877 h 4971224"/>
              <a:gd name="connsiteX149-3111" fmla="*/ 2554391 w 9117690"/>
              <a:gd name="connsiteY149-3112" fmla="*/ 4069850 h 4971224"/>
              <a:gd name="connsiteX150-3113" fmla="*/ 2554389 w 9117690"/>
              <a:gd name="connsiteY150-3114" fmla="*/ 4044721 h 4971224"/>
              <a:gd name="connsiteX151-3115" fmla="*/ 2544250 w 9117690"/>
              <a:gd name="connsiteY151-3116" fmla="*/ 3994503 h 4971224"/>
              <a:gd name="connsiteX152-3117" fmla="*/ 2425363 w 9117690"/>
              <a:gd name="connsiteY152-3118" fmla="*/ 3915699 h 4971224"/>
              <a:gd name="connsiteX153-3119" fmla="*/ 2296336 w 9117690"/>
              <a:gd name="connsiteY153-3120" fmla="*/ 4044726 h 4971224"/>
              <a:gd name="connsiteX154-3121" fmla="*/ 2296336 w 9117690"/>
              <a:gd name="connsiteY154-3122" fmla="*/ 4842197 h 4971224"/>
              <a:gd name="connsiteX155-3123" fmla="*/ 2167309 w 9117690"/>
              <a:gd name="connsiteY155-3124" fmla="*/ 4971224 h 4971224"/>
              <a:gd name="connsiteX156-3125" fmla="*/ 2167310 w 9117690"/>
              <a:gd name="connsiteY156-3126" fmla="*/ 4971223 h 4971224"/>
              <a:gd name="connsiteX157-3127" fmla="*/ 2038282 w 9117690"/>
              <a:gd name="connsiteY157-3128" fmla="*/ 4842196 h 4971224"/>
              <a:gd name="connsiteX158-3129" fmla="*/ 2038281 w 9117690"/>
              <a:gd name="connsiteY158-3130" fmla="*/ 3795012 h 4971224"/>
              <a:gd name="connsiteX159-3131" fmla="*/ 2028143 w 9117690"/>
              <a:gd name="connsiteY159-3132" fmla="*/ 3744793 h 4971224"/>
              <a:gd name="connsiteX160-3133" fmla="*/ 1909255 w 9117690"/>
              <a:gd name="connsiteY160-3134" fmla="*/ 3665989 h 4971224"/>
              <a:gd name="connsiteX161-3135" fmla="*/ 1790368 w 9117690"/>
              <a:gd name="connsiteY161-3136" fmla="*/ 3744793 h 4971224"/>
              <a:gd name="connsiteX162-3137" fmla="*/ 1780604 w 9117690"/>
              <a:gd name="connsiteY162-3138" fmla="*/ 3793153 h 4971224"/>
              <a:gd name="connsiteX163-3139" fmla="*/ 1780604 w 9117690"/>
              <a:gd name="connsiteY163-3140" fmla="*/ 4123955 h 4971224"/>
              <a:gd name="connsiteX164-3141" fmla="*/ 1651577 w 9117690"/>
              <a:gd name="connsiteY164-3142" fmla="*/ 4252982 h 4971224"/>
              <a:gd name="connsiteX165-3143" fmla="*/ 1651578 w 9117690"/>
              <a:gd name="connsiteY165-3144" fmla="*/ 4252981 h 4971224"/>
              <a:gd name="connsiteX166-3145" fmla="*/ 1522552 w 9117690"/>
              <a:gd name="connsiteY166-3146" fmla="*/ 4123954 h 4971224"/>
              <a:gd name="connsiteX167-3147" fmla="*/ 1522552 w 9117690"/>
              <a:gd name="connsiteY167-3148" fmla="*/ 3951064 h 4971224"/>
              <a:gd name="connsiteX168-3149" fmla="*/ 1521839 w 9117690"/>
              <a:gd name="connsiteY168-3150" fmla="*/ 3947533 h 4971224"/>
              <a:gd name="connsiteX169-3151" fmla="*/ 1402953 w 9117690"/>
              <a:gd name="connsiteY169-3152" fmla="*/ 3868729 h 4971224"/>
              <a:gd name="connsiteX170-3153" fmla="*/ 1284065 w 9117690"/>
              <a:gd name="connsiteY170-3154" fmla="*/ 3947533 h 4971224"/>
              <a:gd name="connsiteX171-3155" fmla="*/ 1283351 w 9117690"/>
              <a:gd name="connsiteY171-3156" fmla="*/ 3951066 h 4971224"/>
              <a:gd name="connsiteX172-3157" fmla="*/ 1283351 w 9117690"/>
              <a:gd name="connsiteY172-3158" fmla="*/ 4211763 h 4971224"/>
              <a:gd name="connsiteX173-3159" fmla="*/ 1154325 w 9117690"/>
              <a:gd name="connsiteY173-3160" fmla="*/ 4340790 h 4971224"/>
              <a:gd name="connsiteX174-3161" fmla="*/ 1154325 w 9117690"/>
              <a:gd name="connsiteY174-3162" fmla="*/ 4340789 h 4971224"/>
              <a:gd name="connsiteX175-3163" fmla="*/ 1025297 w 9117690"/>
              <a:gd name="connsiteY175-3164" fmla="*/ 4211762 h 4971224"/>
              <a:gd name="connsiteX176-3165" fmla="*/ 1025296 w 9117690"/>
              <a:gd name="connsiteY176-3166" fmla="*/ 4228285 h 4971224"/>
              <a:gd name="connsiteX177-3167" fmla="*/ 1015158 w 9117690"/>
              <a:gd name="connsiteY177-3168" fmla="*/ 4178066 h 4971224"/>
              <a:gd name="connsiteX178-3169" fmla="*/ 896270 w 9117690"/>
              <a:gd name="connsiteY178-3170" fmla="*/ 4099262 h 4971224"/>
              <a:gd name="connsiteX179-3171" fmla="*/ 777383 w 9117690"/>
              <a:gd name="connsiteY179-3172" fmla="*/ 4178066 h 4971224"/>
              <a:gd name="connsiteX180-3173" fmla="*/ 767619 w 9117690"/>
              <a:gd name="connsiteY180-3174" fmla="*/ 4226427 h 4971224"/>
              <a:gd name="connsiteX181-3175" fmla="*/ 767619 w 9117690"/>
              <a:gd name="connsiteY181-3176" fmla="*/ 4311766 h 4971224"/>
              <a:gd name="connsiteX182-3177" fmla="*/ 638592 w 9117690"/>
              <a:gd name="connsiteY182-3178" fmla="*/ 4440793 h 4971224"/>
              <a:gd name="connsiteX183-3179" fmla="*/ 638593 w 9117690"/>
              <a:gd name="connsiteY183-3180" fmla="*/ 4440792 h 4971224"/>
              <a:gd name="connsiteX184-3181" fmla="*/ 509566 w 9117690"/>
              <a:gd name="connsiteY184-3182" fmla="*/ 4311765 h 4971224"/>
              <a:gd name="connsiteX185-3183" fmla="*/ 509565 w 9117690"/>
              <a:gd name="connsiteY185-3184" fmla="*/ 3717745 h 4971224"/>
              <a:gd name="connsiteX186-3185" fmla="*/ 499427 w 9117690"/>
              <a:gd name="connsiteY186-3186" fmla="*/ 3667526 h 4971224"/>
              <a:gd name="connsiteX187-3187" fmla="*/ 380539 w 9117690"/>
              <a:gd name="connsiteY187-3188" fmla="*/ 3588722 h 4971224"/>
              <a:gd name="connsiteX188-3189" fmla="*/ 261652 w 9117690"/>
              <a:gd name="connsiteY188-3190" fmla="*/ 3667526 h 4971224"/>
              <a:gd name="connsiteX189-3191" fmla="*/ 258054 w 9117690"/>
              <a:gd name="connsiteY189-3192" fmla="*/ 3685345 h 4971224"/>
              <a:gd name="connsiteX190-3193" fmla="*/ 258054 w 9117690"/>
              <a:gd name="connsiteY190-3194" fmla="*/ 3774263 h 4971224"/>
              <a:gd name="connsiteX191-3195" fmla="*/ 129027 w 9117690"/>
              <a:gd name="connsiteY191-3196" fmla="*/ 3903290 h 4971224"/>
              <a:gd name="connsiteX192-3197" fmla="*/ 129028 w 9117690"/>
              <a:gd name="connsiteY192-3198" fmla="*/ 3903289 h 4971224"/>
              <a:gd name="connsiteX193-3199" fmla="*/ 1 w 9117690"/>
              <a:gd name="connsiteY193-3200" fmla="*/ 3774262 h 4971224"/>
              <a:gd name="connsiteX194-3201" fmla="*/ 1 w 9117690"/>
              <a:gd name="connsiteY194-3202" fmla="*/ 1751439 h 4971224"/>
              <a:gd name="connsiteX195-3203" fmla="*/ 0 w 9117690"/>
              <a:gd name="connsiteY195-3204" fmla="*/ 1751439 h 4971224"/>
              <a:gd name="connsiteX196-3205" fmla="*/ 0 w 9117690"/>
              <a:gd name="connsiteY196-3206" fmla="*/ 0 h 4971224"/>
              <a:gd name="connsiteX0-3207" fmla="*/ 3416214 w 9117690"/>
              <a:gd name="connsiteY0-3208" fmla="*/ 3589692 h 4971224"/>
              <a:gd name="connsiteX1-3209" fmla="*/ 3418663 w 9117690"/>
              <a:gd name="connsiteY1-3210" fmla="*/ 3590526 h 4971224"/>
              <a:gd name="connsiteX2-3211" fmla="*/ 3419057 w 9117690"/>
              <a:gd name="connsiteY2-3212" fmla="*/ 3590560 h 4971224"/>
              <a:gd name="connsiteX3-3213" fmla="*/ 3416214 w 9117690"/>
              <a:gd name="connsiteY3-3214" fmla="*/ 3589692 h 4971224"/>
              <a:gd name="connsiteX4-3215" fmla="*/ 0 w 9117690"/>
              <a:gd name="connsiteY4-3216" fmla="*/ 0 h 4971224"/>
              <a:gd name="connsiteX5-3217" fmla="*/ 9117690 w 9117690"/>
              <a:gd name="connsiteY5-3218" fmla="*/ 0 h 4971224"/>
              <a:gd name="connsiteX6-3219" fmla="*/ 9117689 w 9117690"/>
              <a:gd name="connsiteY6-3220" fmla="*/ 2104736 h 4971224"/>
              <a:gd name="connsiteX7-3221" fmla="*/ 9038886 w 9117690"/>
              <a:gd name="connsiteY7-3222" fmla="*/ 2223622 h 4971224"/>
              <a:gd name="connsiteX8-3223" fmla="*/ 8990816 w 9117690"/>
              <a:gd name="connsiteY8-3224" fmla="*/ 2233326 h 4971224"/>
              <a:gd name="connsiteX9-3225" fmla="*/ 8990816 w 9117690"/>
              <a:gd name="connsiteY9-3226" fmla="*/ 2234064 h 4971224"/>
              <a:gd name="connsiteX10-3227" fmla="*/ 8967336 w 9117690"/>
              <a:gd name="connsiteY10-3228" fmla="*/ 2236431 h 4971224"/>
              <a:gd name="connsiteX11-3229" fmla="*/ 8890272 w 9117690"/>
              <a:gd name="connsiteY11-3230" fmla="*/ 2282875 h 4971224"/>
              <a:gd name="connsiteX12-3231" fmla="*/ 8869107 w 9117690"/>
              <a:gd name="connsiteY12-3232" fmla="*/ 2319766 h 4971224"/>
              <a:gd name="connsiteX13-3233" fmla="*/ 8869107 w 9117690"/>
              <a:gd name="connsiteY13-3234" fmla="*/ 2383080 h 4971224"/>
              <a:gd name="connsiteX14-3235" fmla="*/ 8790304 w 9117690"/>
              <a:gd name="connsiteY14-3236" fmla="*/ 2501968 h 4971224"/>
              <a:gd name="connsiteX15-3237" fmla="*/ 8742234 w 9117690"/>
              <a:gd name="connsiteY15-3238" fmla="*/ 2511672 h 4971224"/>
              <a:gd name="connsiteX16-3239" fmla="*/ 8742234 w 9117690"/>
              <a:gd name="connsiteY16-3240" fmla="*/ 2512410 h 4971224"/>
              <a:gd name="connsiteX17-3241" fmla="*/ 8718754 w 9117690"/>
              <a:gd name="connsiteY17-3242" fmla="*/ 2514777 h 4971224"/>
              <a:gd name="connsiteX18-3243" fmla="*/ 8619025 w 9117690"/>
              <a:gd name="connsiteY18-3244" fmla="*/ 2600726 h 4971224"/>
              <a:gd name="connsiteX19-3245" fmla="*/ 8619005 w 9117690"/>
              <a:gd name="connsiteY19-3246" fmla="*/ 2600839 h 4971224"/>
              <a:gd name="connsiteX20-3247" fmla="*/ 8619005 w 9117690"/>
              <a:gd name="connsiteY20-3248" fmla="*/ 3160632 h 4971224"/>
              <a:gd name="connsiteX21-3249" fmla="*/ 8540202 w 9117690"/>
              <a:gd name="connsiteY21-3250" fmla="*/ 3279520 h 4971224"/>
              <a:gd name="connsiteX22-3251" fmla="*/ 8492132 w 9117690"/>
              <a:gd name="connsiteY22-3252" fmla="*/ 3289224 h 4971224"/>
              <a:gd name="connsiteX23-3253" fmla="*/ 8492132 w 9117690"/>
              <a:gd name="connsiteY23-3254" fmla="*/ 3289962 h 4971224"/>
              <a:gd name="connsiteX24-3255" fmla="*/ 8468652 w 9117690"/>
              <a:gd name="connsiteY24-3256" fmla="*/ 3292329 h 4971224"/>
              <a:gd name="connsiteX25-3257" fmla="*/ 8368923 w 9117690"/>
              <a:gd name="connsiteY25-3258" fmla="*/ 3378278 h 4971224"/>
              <a:gd name="connsiteX26-3259" fmla="*/ 8368672 w 9117690"/>
              <a:gd name="connsiteY26-3260" fmla="*/ 3379701 h 4971224"/>
              <a:gd name="connsiteX27-3261" fmla="*/ 8368672 w 9117690"/>
              <a:gd name="connsiteY27-3262" fmla="*/ 3648026 h 4971224"/>
              <a:gd name="connsiteX28-3263" fmla="*/ 8239645 w 9117690"/>
              <a:gd name="connsiteY28-3264" fmla="*/ 3777053 h 4971224"/>
              <a:gd name="connsiteX29-3265" fmla="*/ 8239646 w 9117690"/>
              <a:gd name="connsiteY29-3266" fmla="*/ 3777052 h 4971224"/>
              <a:gd name="connsiteX30-3267" fmla="*/ 8110619 w 9117690"/>
              <a:gd name="connsiteY30-3268" fmla="*/ 3648025 h 4971224"/>
              <a:gd name="connsiteX31-3269" fmla="*/ 8110619 w 9117690"/>
              <a:gd name="connsiteY31-3270" fmla="*/ 3368005 h 4971224"/>
              <a:gd name="connsiteX32-3271" fmla="*/ 8108616 w 9117690"/>
              <a:gd name="connsiteY32-3272" fmla="*/ 3356655 h 4971224"/>
              <a:gd name="connsiteX33-3273" fmla="*/ 8008887 w 9117690"/>
              <a:gd name="connsiteY33-3274" fmla="*/ 3270706 h 4971224"/>
              <a:gd name="connsiteX34-3275" fmla="*/ 7985407 w 9117690"/>
              <a:gd name="connsiteY34-3276" fmla="*/ 3268339 h 4971224"/>
              <a:gd name="connsiteX35-3277" fmla="*/ 7985407 w 9117690"/>
              <a:gd name="connsiteY35-3278" fmla="*/ 3267601 h 4971224"/>
              <a:gd name="connsiteX36-3279" fmla="*/ 7937337 w 9117690"/>
              <a:gd name="connsiteY36-3280" fmla="*/ 3257897 h 4971224"/>
              <a:gd name="connsiteX37-3281" fmla="*/ 7858534 w 9117690"/>
              <a:gd name="connsiteY37-3282" fmla="*/ 3139009 h 4971224"/>
              <a:gd name="connsiteX38-3283" fmla="*/ 7858534 w 9117690"/>
              <a:gd name="connsiteY38-3284" fmla="*/ 3048879 h 4971224"/>
              <a:gd name="connsiteX39-3285" fmla="*/ 7850145 w 9117690"/>
              <a:gd name="connsiteY39-3286" fmla="*/ 3007329 h 4971224"/>
              <a:gd name="connsiteX40-3287" fmla="*/ 7731258 w 9117690"/>
              <a:gd name="connsiteY40-3288" fmla="*/ 2928525 h 4971224"/>
              <a:gd name="connsiteX41-3289" fmla="*/ 7612370 w 9117690"/>
              <a:gd name="connsiteY41-3290" fmla="*/ 3007329 h 4971224"/>
              <a:gd name="connsiteX42-3291" fmla="*/ 7610181 w 9117690"/>
              <a:gd name="connsiteY42-3292" fmla="*/ 3018174 h 4971224"/>
              <a:gd name="connsiteX43-3293" fmla="*/ 7610181 w 9117690"/>
              <a:gd name="connsiteY43-3294" fmla="*/ 3259043 h 4971224"/>
              <a:gd name="connsiteX44-3295" fmla="*/ 7531378 w 9117690"/>
              <a:gd name="connsiteY44-3296" fmla="*/ 3377931 h 4971224"/>
              <a:gd name="connsiteX45-3297" fmla="*/ 7483308 w 9117690"/>
              <a:gd name="connsiteY45-3298" fmla="*/ 3387635 h 4971224"/>
              <a:gd name="connsiteX46-3299" fmla="*/ 7483308 w 9117690"/>
              <a:gd name="connsiteY46-3300" fmla="*/ 3388373 h 4971224"/>
              <a:gd name="connsiteX47-3301" fmla="*/ 7459828 w 9117690"/>
              <a:gd name="connsiteY47-3302" fmla="*/ 3390740 h 4971224"/>
              <a:gd name="connsiteX48-3303" fmla="*/ 7360099 w 9117690"/>
              <a:gd name="connsiteY48-3304" fmla="*/ 3476689 h 4971224"/>
              <a:gd name="connsiteX49-3305" fmla="*/ 7359847 w 9117690"/>
              <a:gd name="connsiteY49-3306" fmla="*/ 3478118 h 4971224"/>
              <a:gd name="connsiteX50-3307" fmla="*/ 7359847 w 9117690"/>
              <a:gd name="connsiteY50-3308" fmla="*/ 3582759 h 4971224"/>
              <a:gd name="connsiteX51-3309" fmla="*/ 7230820 w 9117690"/>
              <a:gd name="connsiteY51-3310" fmla="*/ 3711786 h 4971224"/>
              <a:gd name="connsiteX52-3311" fmla="*/ 7230821 w 9117690"/>
              <a:gd name="connsiteY52-3312" fmla="*/ 3711785 h 4971224"/>
              <a:gd name="connsiteX53-3313" fmla="*/ 7101794 w 9117690"/>
              <a:gd name="connsiteY53-3314" fmla="*/ 3582758 h 4971224"/>
              <a:gd name="connsiteX54-3315" fmla="*/ 7101793 w 9117690"/>
              <a:gd name="connsiteY54-3316" fmla="*/ 3599281 h 4971224"/>
              <a:gd name="connsiteX55-3317" fmla="*/ 7091655 w 9117690"/>
              <a:gd name="connsiteY55-3318" fmla="*/ 3549062 h 4971224"/>
              <a:gd name="connsiteX56-3319" fmla="*/ 6972767 w 9117690"/>
              <a:gd name="connsiteY56-3320" fmla="*/ 3470258 h 4971224"/>
              <a:gd name="connsiteX57-3321" fmla="*/ 6853880 w 9117690"/>
              <a:gd name="connsiteY57-3322" fmla="*/ 3549062 h 4971224"/>
              <a:gd name="connsiteX58-3323" fmla="*/ 6844116 w 9117690"/>
              <a:gd name="connsiteY58-3324" fmla="*/ 3597422 h 4971224"/>
              <a:gd name="connsiteX59-3325" fmla="*/ 6844116 w 9117690"/>
              <a:gd name="connsiteY59-3326" fmla="*/ 4183824 h 4971224"/>
              <a:gd name="connsiteX60-3327" fmla="*/ 6715089 w 9117690"/>
              <a:gd name="connsiteY60-3328" fmla="*/ 4312851 h 4971224"/>
              <a:gd name="connsiteX61-3329" fmla="*/ 6715090 w 9117690"/>
              <a:gd name="connsiteY61-3330" fmla="*/ 4312850 h 4971224"/>
              <a:gd name="connsiteX62-3331" fmla="*/ 6586063 w 9117690"/>
              <a:gd name="connsiteY62-3332" fmla="*/ 4183823 h 4971224"/>
              <a:gd name="connsiteX63-3333" fmla="*/ 6586062 w 9117690"/>
              <a:gd name="connsiteY63-3334" fmla="*/ 3286861 h 4971224"/>
              <a:gd name="connsiteX64-3335" fmla="*/ 6575924 w 9117690"/>
              <a:gd name="connsiteY64-3336" fmla="*/ 3236642 h 4971224"/>
              <a:gd name="connsiteX65-3337" fmla="*/ 6457036 w 9117690"/>
              <a:gd name="connsiteY65-3338" fmla="*/ 3157838 h 4971224"/>
              <a:gd name="connsiteX66-3339" fmla="*/ 6338149 w 9117690"/>
              <a:gd name="connsiteY66-3340" fmla="*/ 3236642 h 4971224"/>
              <a:gd name="connsiteX67-3341" fmla="*/ 6334551 w 9117690"/>
              <a:gd name="connsiteY67-3342" fmla="*/ 3254461 h 4971224"/>
              <a:gd name="connsiteX68-3343" fmla="*/ 6334551 w 9117690"/>
              <a:gd name="connsiteY68-3344" fmla="*/ 3563407 h 4971224"/>
              <a:gd name="connsiteX69-3345" fmla="*/ 6205524 w 9117690"/>
              <a:gd name="connsiteY69-3346" fmla="*/ 3692434 h 4971224"/>
              <a:gd name="connsiteX70-3347" fmla="*/ 6205525 w 9117690"/>
              <a:gd name="connsiteY70-3348" fmla="*/ 3692433 h 4971224"/>
              <a:gd name="connsiteX71-3349" fmla="*/ 6076498 w 9117690"/>
              <a:gd name="connsiteY71-3350" fmla="*/ 3563406 h 4971224"/>
              <a:gd name="connsiteX72-3351" fmla="*/ 6076498 w 9117690"/>
              <a:gd name="connsiteY72-3352" fmla="*/ 3516668 h 4971224"/>
              <a:gd name="connsiteX73-3353" fmla="*/ 6057828 w 9117690"/>
              <a:gd name="connsiteY73-3354" fmla="*/ 3484126 h 4971224"/>
              <a:gd name="connsiteX74-3355" fmla="*/ 5980764 w 9117690"/>
              <a:gd name="connsiteY74-3356" fmla="*/ 3437682 h 4971224"/>
              <a:gd name="connsiteX75-3357" fmla="*/ 5957284 w 9117690"/>
              <a:gd name="connsiteY75-3358" fmla="*/ 3435315 h 4971224"/>
              <a:gd name="connsiteX76-3359" fmla="*/ 5957284 w 9117690"/>
              <a:gd name="connsiteY76-3360" fmla="*/ 3434577 h 4971224"/>
              <a:gd name="connsiteX77-3361" fmla="*/ 5909214 w 9117690"/>
              <a:gd name="connsiteY77-3362" fmla="*/ 3424873 h 4971224"/>
              <a:gd name="connsiteX78-3363" fmla="*/ 5830411 w 9117690"/>
              <a:gd name="connsiteY78-3364" fmla="*/ 3305985 h 4971224"/>
              <a:gd name="connsiteX79-3365" fmla="*/ 5830411 w 9117690"/>
              <a:gd name="connsiteY79-3366" fmla="*/ 3192001 h 4971224"/>
              <a:gd name="connsiteX80-3367" fmla="*/ 5822022 w 9117690"/>
              <a:gd name="connsiteY80-3368" fmla="*/ 3150451 h 4971224"/>
              <a:gd name="connsiteX81-3369" fmla="*/ 5703135 w 9117690"/>
              <a:gd name="connsiteY81-3370" fmla="*/ 3071647 h 4971224"/>
              <a:gd name="connsiteX82-3371" fmla="*/ 5584247 w 9117690"/>
              <a:gd name="connsiteY82-3372" fmla="*/ 3150451 h 4971224"/>
              <a:gd name="connsiteX83-3373" fmla="*/ 5582058 w 9117690"/>
              <a:gd name="connsiteY83-3374" fmla="*/ 3161295 h 4971224"/>
              <a:gd name="connsiteX84-3375" fmla="*/ 5582058 w 9117690"/>
              <a:gd name="connsiteY84-3376" fmla="*/ 3314699 h 4971224"/>
              <a:gd name="connsiteX85-3377" fmla="*/ 5503255 w 9117690"/>
              <a:gd name="connsiteY85-3378" fmla="*/ 3433587 h 4971224"/>
              <a:gd name="connsiteX86-3379" fmla="*/ 5455185 w 9117690"/>
              <a:gd name="connsiteY86-3380" fmla="*/ 3443291 h 4971224"/>
              <a:gd name="connsiteX87-3381" fmla="*/ 5455185 w 9117690"/>
              <a:gd name="connsiteY87-3382" fmla="*/ 3444029 h 4971224"/>
              <a:gd name="connsiteX88-3383" fmla="*/ 5431705 w 9117690"/>
              <a:gd name="connsiteY88-3384" fmla="*/ 3446396 h 4971224"/>
              <a:gd name="connsiteX89-3385" fmla="*/ 5331976 w 9117690"/>
              <a:gd name="connsiteY89-3386" fmla="*/ 3532345 h 4971224"/>
              <a:gd name="connsiteX90-3387" fmla="*/ 5329772 w 9117690"/>
              <a:gd name="connsiteY90-3388" fmla="*/ 3544835 h 4971224"/>
              <a:gd name="connsiteX91-3389" fmla="*/ 5329772 w 9117690"/>
              <a:gd name="connsiteY91-3390" fmla="*/ 3678743 h 4971224"/>
              <a:gd name="connsiteX92-3391" fmla="*/ 5200745 w 9117690"/>
              <a:gd name="connsiteY92-3392" fmla="*/ 3807770 h 4971224"/>
              <a:gd name="connsiteX93-3393" fmla="*/ 5200746 w 9117690"/>
              <a:gd name="connsiteY93-3394" fmla="*/ 3807769 h 4971224"/>
              <a:gd name="connsiteX94-3395" fmla="*/ 5071719 w 9117690"/>
              <a:gd name="connsiteY94-3396" fmla="*/ 3678742 h 4971224"/>
              <a:gd name="connsiteX95-3397" fmla="*/ 5071719 w 9117690"/>
              <a:gd name="connsiteY95-3398" fmla="*/ 3313488 h 4971224"/>
              <a:gd name="connsiteX96-3399" fmla="*/ 5069515 w 9117690"/>
              <a:gd name="connsiteY96-3400" fmla="*/ 3300998 h 4971224"/>
              <a:gd name="connsiteX97-3401" fmla="*/ 4969786 w 9117690"/>
              <a:gd name="connsiteY97-3402" fmla="*/ 3215049 h 4971224"/>
              <a:gd name="connsiteX98-3403" fmla="*/ 4946306 w 9117690"/>
              <a:gd name="connsiteY98-3404" fmla="*/ 3212682 h 4971224"/>
              <a:gd name="connsiteX99-3405" fmla="*/ 4946306 w 9117690"/>
              <a:gd name="connsiteY99-3406" fmla="*/ 3211944 h 4971224"/>
              <a:gd name="connsiteX100-3407" fmla="*/ 4898236 w 9117690"/>
              <a:gd name="connsiteY100-3408" fmla="*/ 3202240 h 4971224"/>
              <a:gd name="connsiteX101-3409" fmla="*/ 4819433 w 9117690"/>
              <a:gd name="connsiteY101-3410" fmla="*/ 3083352 h 4971224"/>
              <a:gd name="connsiteX102-3411" fmla="*/ 4819433 w 9117690"/>
              <a:gd name="connsiteY102-3412" fmla="*/ 2706976 h 4971224"/>
              <a:gd name="connsiteX103-3413" fmla="*/ 4811044 w 9117690"/>
              <a:gd name="connsiteY103-3414" fmla="*/ 2665427 h 4971224"/>
              <a:gd name="connsiteX104-3415" fmla="*/ 4692157 w 9117690"/>
              <a:gd name="connsiteY104-3416" fmla="*/ 2586623 h 4971224"/>
              <a:gd name="connsiteX105-3417" fmla="*/ 4563130 w 9117690"/>
              <a:gd name="connsiteY105-3418" fmla="*/ 2715650 h 4971224"/>
              <a:gd name="connsiteX106-3419" fmla="*/ 4563014 w 9117690"/>
              <a:gd name="connsiteY106-3420" fmla="*/ 3019403 h 4971224"/>
              <a:gd name="connsiteX107-3421" fmla="*/ 4484211 w 9117690"/>
              <a:gd name="connsiteY107-3422" fmla="*/ 3138291 h 4971224"/>
              <a:gd name="connsiteX108-3423" fmla="*/ 4436141 w 9117690"/>
              <a:gd name="connsiteY108-3424" fmla="*/ 3147995 h 4971224"/>
              <a:gd name="connsiteX109-3425" fmla="*/ 4436141 w 9117690"/>
              <a:gd name="connsiteY109-3426" fmla="*/ 3148733 h 4971224"/>
              <a:gd name="connsiteX110-3427" fmla="*/ 4412661 w 9117690"/>
              <a:gd name="connsiteY110-3428" fmla="*/ 3151100 h 4971224"/>
              <a:gd name="connsiteX111-3429" fmla="*/ 4335596 w 9117690"/>
              <a:gd name="connsiteY111-3430" fmla="*/ 3197544 h 4971224"/>
              <a:gd name="connsiteX112-3431" fmla="*/ 4314689 w 9117690"/>
              <a:gd name="connsiteY112-3432" fmla="*/ 3233987 h 4971224"/>
              <a:gd name="connsiteX113-3433" fmla="*/ 4314689 w 9117690"/>
              <a:gd name="connsiteY113-3434" fmla="*/ 3369599 h 4971224"/>
              <a:gd name="connsiteX114-3435" fmla="*/ 4235886 w 9117690"/>
              <a:gd name="connsiteY114-3436" fmla="*/ 3488487 h 4971224"/>
              <a:gd name="connsiteX115-3437" fmla="*/ 4187818 w 9117690"/>
              <a:gd name="connsiteY115-3438" fmla="*/ 3498191 h 4971224"/>
              <a:gd name="connsiteX116-3439" fmla="*/ 4187818 w 9117690"/>
              <a:gd name="connsiteY116-3440" fmla="*/ 3498929 h 4971224"/>
              <a:gd name="connsiteX117-3441" fmla="*/ 4164338 w 9117690"/>
              <a:gd name="connsiteY117-3442" fmla="*/ 3501296 h 4971224"/>
              <a:gd name="connsiteX118-3443" fmla="*/ 4087274 w 9117690"/>
              <a:gd name="connsiteY118-3444" fmla="*/ 3547740 h 4971224"/>
              <a:gd name="connsiteX119-3445" fmla="*/ 4066135 w 9117690"/>
              <a:gd name="connsiteY119-3446" fmla="*/ 3584586 h 4971224"/>
              <a:gd name="connsiteX120-3447" fmla="*/ 4066135 w 9117690"/>
              <a:gd name="connsiteY120-3448" fmla="*/ 3742355 h 4971224"/>
              <a:gd name="connsiteX121-3449" fmla="*/ 3937109 w 9117690"/>
              <a:gd name="connsiteY121-3450" fmla="*/ 3871382 h 4971224"/>
              <a:gd name="connsiteX122-3451" fmla="*/ 3937109 w 9117690"/>
              <a:gd name="connsiteY122-3452" fmla="*/ 3871381 h 4971224"/>
              <a:gd name="connsiteX123-3453" fmla="*/ 3808082 w 9117690"/>
              <a:gd name="connsiteY123-3454" fmla="*/ 3742354 h 4971224"/>
              <a:gd name="connsiteX124-3455" fmla="*/ 3808082 w 9117690"/>
              <a:gd name="connsiteY124-3456" fmla="*/ 3249609 h 4971224"/>
              <a:gd name="connsiteX125-3457" fmla="*/ 3799694 w 9117690"/>
              <a:gd name="connsiteY125-3458" fmla="*/ 3208059 h 4971224"/>
              <a:gd name="connsiteX126-3459" fmla="*/ 3680807 w 9117690"/>
              <a:gd name="connsiteY126-3460" fmla="*/ 3129255 h 4971224"/>
              <a:gd name="connsiteX127-3461" fmla="*/ 3561920 w 9117690"/>
              <a:gd name="connsiteY127-3462" fmla="*/ 3208059 h 4971224"/>
              <a:gd name="connsiteX128-3463" fmla="*/ 3561433 w 9117690"/>
              <a:gd name="connsiteY128-3464" fmla="*/ 3210469 h 4971224"/>
              <a:gd name="connsiteX129-3465" fmla="*/ 3561433 w 9117690"/>
              <a:gd name="connsiteY129-3466" fmla="*/ 3465610 h 4971224"/>
              <a:gd name="connsiteX130-3467" fmla="*/ 3482629 w 9117690"/>
              <a:gd name="connsiteY130-3468" fmla="*/ 3584498 h 4971224"/>
              <a:gd name="connsiteX131-3469" fmla="*/ 3438829 w 9117690"/>
              <a:gd name="connsiteY131-3470" fmla="*/ 3593340 h 4971224"/>
              <a:gd name="connsiteX132-3471" fmla="*/ 3438829 w 9117690"/>
              <a:gd name="connsiteY132-3472" fmla="*/ 3594706 h 4971224"/>
              <a:gd name="connsiteX133-3473" fmla="*/ 3415349 w 9117690"/>
              <a:gd name="connsiteY133-3474" fmla="*/ 3597073 h 4971224"/>
              <a:gd name="connsiteX134-3475" fmla="*/ 3315620 w 9117690"/>
              <a:gd name="connsiteY134-3476" fmla="*/ 3683022 h 4971224"/>
              <a:gd name="connsiteX135-3477" fmla="*/ 3307419 w 9117690"/>
              <a:gd name="connsiteY135-3478" fmla="*/ 3729493 h 4971224"/>
              <a:gd name="connsiteX136-3479" fmla="*/ 3307419 w 9117690"/>
              <a:gd name="connsiteY136-3480" fmla="*/ 4196662 h 4971224"/>
              <a:gd name="connsiteX137-3481" fmla="*/ 3178392 w 9117690"/>
              <a:gd name="connsiteY137-3482" fmla="*/ 4325689 h 4971224"/>
              <a:gd name="connsiteX138-3483" fmla="*/ 3178393 w 9117690"/>
              <a:gd name="connsiteY138-3484" fmla="*/ 4325690 h 4971224"/>
              <a:gd name="connsiteX139-3485" fmla="*/ 3049366 w 9117690"/>
              <a:gd name="connsiteY139-3486" fmla="*/ 4196663 h 4971224"/>
              <a:gd name="connsiteX140-3487" fmla="*/ 3049366 w 9117690"/>
              <a:gd name="connsiteY140-3488" fmla="*/ 3544518 h 4971224"/>
              <a:gd name="connsiteX141-3489" fmla="*/ 3033349 w 9117690"/>
              <a:gd name="connsiteY141-3490" fmla="*/ 3518119 h 4971224"/>
              <a:gd name="connsiteX142-3491" fmla="*/ 2933786 w 9117690"/>
              <a:gd name="connsiteY142-3492" fmla="*/ 3471165 h 4971224"/>
              <a:gd name="connsiteX143-3493" fmla="*/ 2814899 w 9117690"/>
              <a:gd name="connsiteY143-3494" fmla="*/ 3549969 h 4971224"/>
              <a:gd name="connsiteX144-3495" fmla="*/ 2812443 w 9117690"/>
              <a:gd name="connsiteY144-3496" fmla="*/ 3562129 h 4971224"/>
              <a:gd name="connsiteX145-3497" fmla="*/ 2812443 w 9117690"/>
              <a:gd name="connsiteY145-3498" fmla="*/ 4069851 h 4971224"/>
              <a:gd name="connsiteX146-3499" fmla="*/ 2683416 w 9117690"/>
              <a:gd name="connsiteY146-3500" fmla="*/ 4198878 h 4971224"/>
              <a:gd name="connsiteX147-3501" fmla="*/ 2683417 w 9117690"/>
              <a:gd name="connsiteY147-3502" fmla="*/ 4198877 h 4971224"/>
              <a:gd name="connsiteX148-3503" fmla="*/ 2554391 w 9117690"/>
              <a:gd name="connsiteY148-3504" fmla="*/ 4069850 h 4971224"/>
              <a:gd name="connsiteX149-3505" fmla="*/ 2554389 w 9117690"/>
              <a:gd name="connsiteY149-3506" fmla="*/ 4044721 h 4971224"/>
              <a:gd name="connsiteX150-3507" fmla="*/ 2544250 w 9117690"/>
              <a:gd name="connsiteY150-3508" fmla="*/ 3994503 h 4971224"/>
              <a:gd name="connsiteX151-3509" fmla="*/ 2425363 w 9117690"/>
              <a:gd name="connsiteY151-3510" fmla="*/ 3915699 h 4971224"/>
              <a:gd name="connsiteX152-3511" fmla="*/ 2296336 w 9117690"/>
              <a:gd name="connsiteY152-3512" fmla="*/ 4044726 h 4971224"/>
              <a:gd name="connsiteX153-3513" fmla="*/ 2296336 w 9117690"/>
              <a:gd name="connsiteY153-3514" fmla="*/ 4842197 h 4971224"/>
              <a:gd name="connsiteX154-3515" fmla="*/ 2167309 w 9117690"/>
              <a:gd name="connsiteY154-3516" fmla="*/ 4971224 h 4971224"/>
              <a:gd name="connsiteX155-3517" fmla="*/ 2167310 w 9117690"/>
              <a:gd name="connsiteY155-3518" fmla="*/ 4971223 h 4971224"/>
              <a:gd name="connsiteX156-3519" fmla="*/ 2038282 w 9117690"/>
              <a:gd name="connsiteY156-3520" fmla="*/ 4842196 h 4971224"/>
              <a:gd name="connsiteX157-3521" fmla="*/ 2038281 w 9117690"/>
              <a:gd name="connsiteY157-3522" fmla="*/ 3795012 h 4971224"/>
              <a:gd name="connsiteX158-3523" fmla="*/ 2028143 w 9117690"/>
              <a:gd name="connsiteY158-3524" fmla="*/ 3744793 h 4971224"/>
              <a:gd name="connsiteX159-3525" fmla="*/ 1909255 w 9117690"/>
              <a:gd name="connsiteY159-3526" fmla="*/ 3665989 h 4971224"/>
              <a:gd name="connsiteX160-3527" fmla="*/ 1790368 w 9117690"/>
              <a:gd name="connsiteY160-3528" fmla="*/ 3744793 h 4971224"/>
              <a:gd name="connsiteX161-3529" fmla="*/ 1780604 w 9117690"/>
              <a:gd name="connsiteY161-3530" fmla="*/ 3793153 h 4971224"/>
              <a:gd name="connsiteX162-3531" fmla="*/ 1780604 w 9117690"/>
              <a:gd name="connsiteY162-3532" fmla="*/ 4123955 h 4971224"/>
              <a:gd name="connsiteX163-3533" fmla="*/ 1651577 w 9117690"/>
              <a:gd name="connsiteY163-3534" fmla="*/ 4252982 h 4971224"/>
              <a:gd name="connsiteX164-3535" fmla="*/ 1651578 w 9117690"/>
              <a:gd name="connsiteY164-3536" fmla="*/ 4252981 h 4971224"/>
              <a:gd name="connsiteX165-3537" fmla="*/ 1522552 w 9117690"/>
              <a:gd name="connsiteY165-3538" fmla="*/ 4123954 h 4971224"/>
              <a:gd name="connsiteX166-3539" fmla="*/ 1522552 w 9117690"/>
              <a:gd name="connsiteY166-3540" fmla="*/ 3951064 h 4971224"/>
              <a:gd name="connsiteX167-3541" fmla="*/ 1521839 w 9117690"/>
              <a:gd name="connsiteY167-3542" fmla="*/ 3947533 h 4971224"/>
              <a:gd name="connsiteX168-3543" fmla="*/ 1402953 w 9117690"/>
              <a:gd name="connsiteY168-3544" fmla="*/ 3868729 h 4971224"/>
              <a:gd name="connsiteX169-3545" fmla="*/ 1284065 w 9117690"/>
              <a:gd name="connsiteY169-3546" fmla="*/ 3947533 h 4971224"/>
              <a:gd name="connsiteX170-3547" fmla="*/ 1283351 w 9117690"/>
              <a:gd name="connsiteY170-3548" fmla="*/ 3951066 h 4971224"/>
              <a:gd name="connsiteX171-3549" fmla="*/ 1283351 w 9117690"/>
              <a:gd name="connsiteY171-3550" fmla="*/ 4211763 h 4971224"/>
              <a:gd name="connsiteX172-3551" fmla="*/ 1154325 w 9117690"/>
              <a:gd name="connsiteY172-3552" fmla="*/ 4340790 h 4971224"/>
              <a:gd name="connsiteX173-3553" fmla="*/ 1154325 w 9117690"/>
              <a:gd name="connsiteY173-3554" fmla="*/ 4340789 h 4971224"/>
              <a:gd name="connsiteX174-3555" fmla="*/ 1025297 w 9117690"/>
              <a:gd name="connsiteY174-3556" fmla="*/ 4211762 h 4971224"/>
              <a:gd name="connsiteX175-3557" fmla="*/ 1025296 w 9117690"/>
              <a:gd name="connsiteY175-3558" fmla="*/ 4228285 h 4971224"/>
              <a:gd name="connsiteX176-3559" fmla="*/ 1015158 w 9117690"/>
              <a:gd name="connsiteY176-3560" fmla="*/ 4178066 h 4971224"/>
              <a:gd name="connsiteX177-3561" fmla="*/ 896270 w 9117690"/>
              <a:gd name="connsiteY177-3562" fmla="*/ 4099262 h 4971224"/>
              <a:gd name="connsiteX178-3563" fmla="*/ 777383 w 9117690"/>
              <a:gd name="connsiteY178-3564" fmla="*/ 4178066 h 4971224"/>
              <a:gd name="connsiteX179-3565" fmla="*/ 767619 w 9117690"/>
              <a:gd name="connsiteY179-3566" fmla="*/ 4226427 h 4971224"/>
              <a:gd name="connsiteX180-3567" fmla="*/ 767619 w 9117690"/>
              <a:gd name="connsiteY180-3568" fmla="*/ 4311766 h 4971224"/>
              <a:gd name="connsiteX181-3569" fmla="*/ 638592 w 9117690"/>
              <a:gd name="connsiteY181-3570" fmla="*/ 4440793 h 4971224"/>
              <a:gd name="connsiteX182-3571" fmla="*/ 638593 w 9117690"/>
              <a:gd name="connsiteY182-3572" fmla="*/ 4440792 h 4971224"/>
              <a:gd name="connsiteX183-3573" fmla="*/ 509566 w 9117690"/>
              <a:gd name="connsiteY183-3574" fmla="*/ 4311765 h 4971224"/>
              <a:gd name="connsiteX184-3575" fmla="*/ 509565 w 9117690"/>
              <a:gd name="connsiteY184-3576" fmla="*/ 3717745 h 4971224"/>
              <a:gd name="connsiteX185-3577" fmla="*/ 499427 w 9117690"/>
              <a:gd name="connsiteY185-3578" fmla="*/ 3667526 h 4971224"/>
              <a:gd name="connsiteX186-3579" fmla="*/ 380539 w 9117690"/>
              <a:gd name="connsiteY186-3580" fmla="*/ 3588722 h 4971224"/>
              <a:gd name="connsiteX187-3581" fmla="*/ 261652 w 9117690"/>
              <a:gd name="connsiteY187-3582" fmla="*/ 3667526 h 4971224"/>
              <a:gd name="connsiteX188-3583" fmla="*/ 258054 w 9117690"/>
              <a:gd name="connsiteY188-3584" fmla="*/ 3685345 h 4971224"/>
              <a:gd name="connsiteX189-3585" fmla="*/ 258054 w 9117690"/>
              <a:gd name="connsiteY189-3586" fmla="*/ 3774263 h 4971224"/>
              <a:gd name="connsiteX190-3587" fmla="*/ 129027 w 9117690"/>
              <a:gd name="connsiteY190-3588" fmla="*/ 3903290 h 4971224"/>
              <a:gd name="connsiteX191-3589" fmla="*/ 129028 w 9117690"/>
              <a:gd name="connsiteY191-3590" fmla="*/ 3903289 h 4971224"/>
              <a:gd name="connsiteX192-3591" fmla="*/ 1 w 9117690"/>
              <a:gd name="connsiteY192-3592" fmla="*/ 3774262 h 4971224"/>
              <a:gd name="connsiteX193-3593" fmla="*/ 1 w 9117690"/>
              <a:gd name="connsiteY193-3594" fmla="*/ 1751439 h 4971224"/>
              <a:gd name="connsiteX194-3595" fmla="*/ 0 w 9117690"/>
              <a:gd name="connsiteY194-3596" fmla="*/ 1751439 h 4971224"/>
              <a:gd name="connsiteX195-3597" fmla="*/ 0 w 9117690"/>
              <a:gd name="connsiteY195-3598" fmla="*/ 0 h 49712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5" y="2"/>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endParaRPr lang="es-ES_tradnl"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08"/>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1" fmla="*/ 3651347 w 9336686"/>
              <a:gd name="connsiteY0-2" fmla="*/ 3605718 h 4341716"/>
              <a:gd name="connsiteX1-3" fmla="*/ 3648504 w 9336686"/>
              <a:gd name="connsiteY1-4" fmla="*/ 3606586 h 4341716"/>
              <a:gd name="connsiteX2-5" fmla="*/ 3648898 w 9336686"/>
              <a:gd name="connsiteY2-6" fmla="*/ 3606552 h 4341716"/>
              <a:gd name="connsiteX3-7" fmla="*/ 3651347 w 9336686"/>
              <a:gd name="connsiteY3-8" fmla="*/ 3605718 h 4341716"/>
              <a:gd name="connsiteX4-9" fmla="*/ 1906601 w 9336686"/>
              <a:gd name="connsiteY4-10" fmla="*/ 3260396 h 4341716"/>
              <a:gd name="connsiteX5-11" fmla="*/ 1903759 w 9336686"/>
              <a:gd name="connsiteY5-12" fmla="*/ 3261264 h 4341716"/>
              <a:gd name="connsiteX6-13" fmla="*/ 1904153 w 9336686"/>
              <a:gd name="connsiteY6-14" fmla="*/ 3261230 h 4341716"/>
              <a:gd name="connsiteX7-15" fmla="*/ 1906601 w 9336686"/>
              <a:gd name="connsiteY7-16" fmla="*/ 3260396 h 4341716"/>
              <a:gd name="connsiteX8-17" fmla="*/ 5128552 w 9336686"/>
              <a:gd name="connsiteY8-18" fmla="*/ 3139033 h 4341716"/>
              <a:gd name="connsiteX9-19" fmla="*/ 5131001 w 9336686"/>
              <a:gd name="connsiteY9-20" fmla="*/ 3139867 h 4341716"/>
              <a:gd name="connsiteX10-21" fmla="*/ 5131395 w 9336686"/>
              <a:gd name="connsiteY10-22" fmla="*/ 3139901 h 4341716"/>
              <a:gd name="connsiteX11-23" fmla="*/ 5128552 w 9336686"/>
              <a:gd name="connsiteY11-24" fmla="*/ 3139033 h 4341716"/>
              <a:gd name="connsiteX12-25" fmla="*/ 145218 w 9336686"/>
              <a:gd name="connsiteY12-26" fmla="*/ 2924768 h 4341716"/>
              <a:gd name="connsiteX13-27" fmla="*/ 142375 w 9336686"/>
              <a:gd name="connsiteY13-28" fmla="*/ 2925636 h 4341716"/>
              <a:gd name="connsiteX14-29" fmla="*/ 142769 w 9336686"/>
              <a:gd name="connsiteY14-30" fmla="*/ 2925602 h 4341716"/>
              <a:gd name="connsiteX15-31" fmla="*/ 145218 w 9336686"/>
              <a:gd name="connsiteY15-32" fmla="*/ 2924768 h 4341716"/>
              <a:gd name="connsiteX16-33" fmla="*/ 1148720 w 9336686"/>
              <a:gd name="connsiteY16-34" fmla="*/ 2632936 h 4341716"/>
              <a:gd name="connsiteX17-35" fmla="*/ 1145876 w 9336686"/>
              <a:gd name="connsiteY17-36" fmla="*/ 2633804 h 4341716"/>
              <a:gd name="connsiteX18-37" fmla="*/ 1146270 w 9336686"/>
              <a:gd name="connsiteY18-38" fmla="*/ 2633770 h 4341716"/>
              <a:gd name="connsiteX19-39" fmla="*/ 1148720 w 9336686"/>
              <a:gd name="connsiteY19-40" fmla="*/ 2632936 h 4341716"/>
              <a:gd name="connsiteX20-41" fmla="*/ 8190809 w 9336686"/>
              <a:gd name="connsiteY20-42" fmla="*/ 1707912 h 4341716"/>
              <a:gd name="connsiteX21-43" fmla="*/ 8190415 w 9336686"/>
              <a:gd name="connsiteY21-44" fmla="*/ 1707946 h 4341716"/>
              <a:gd name="connsiteX22-45" fmla="*/ 8187965 w 9336686"/>
              <a:gd name="connsiteY22-46" fmla="*/ 1708780 h 4341716"/>
              <a:gd name="connsiteX23-47" fmla="*/ 8190809 w 9336686"/>
              <a:gd name="connsiteY23-48" fmla="*/ 1707912 h 4341716"/>
              <a:gd name="connsiteX24-49" fmla="*/ 9194310 w 9336686"/>
              <a:gd name="connsiteY24-50" fmla="*/ 1416080 h 4341716"/>
              <a:gd name="connsiteX25-51" fmla="*/ 9193916 w 9336686"/>
              <a:gd name="connsiteY25-52" fmla="*/ 1416114 h 4341716"/>
              <a:gd name="connsiteX26-53" fmla="*/ 9191467 w 9336686"/>
              <a:gd name="connsiteY26-54" fmla="*/ 1416948 h 4341716"/>
              <a:gd name="connsiteX27-55" fmla="*/ 9194310 w 9336686"/>
              <a:gd name="connsiteY27-56" fmla="*/ 1416080 h 4341716"/>
              <a:gd name="connsiteX28-57" fmla="*/ 4205290 w 9336686"/>
              <a:gd name="connsiteY28-58" fmla="*/ 1201815 h 4341716"/>
              <a:gd name="connsiteX29-59" fmla="*/ 4208133 w 9336686"/>
              <a:gd name="connsiteY29-60" fmla="*/ 1202683 h 4341716"/>
              <a:gd name="connsiteX30-61" fmla="*/ 4205684 w 9336686"/>
              <a:gd name="connsiteY30-62" fmla="*/ 1201849 h 4341716"/>
              <a:gd name="connsiteX31-63" fmla="*/ 4205290 w 9336686"/>
              <a:gd name="connsiteY31-64" fmla="*/ 1201815 h 4341716"/>
              <a:gd name="connsiteX32-65" fmla="*/ 7432926 w 9336686"/>
              <a:gd name="connsiteY32-66" fmla="*/ 1080452 h 4341716"/>
              <a:gd name="connsiteX33-67" fmla="*/ 7432532 w 9336686"/>
              <a:gd name="connsiteY33-68" fmla="*/ 1080486 h 4341716"/>
              <a:gd name="connsiteX34-69" fmla="*/ 7430084 w 9336686"/>
              <a:gd name="connsiteY34-70" fmla="*/ 1081320 h 4341716"/>
              <a:gd name="connsiteX35-71" fmla="*/ 7432926 w 9336686"/>
              <a:gd name="connsiteY35-72" fmla="*/ 1080452 h 4341716"/>
              <a:gd name="connsiteX36-73" fmla="*/ 5688181 w 9336686"/>
              <a:gd name="connsiteY36-74" fmla="*/ 735130 h 4341716"/>
              <a:gd name="connsiteX37-75" fmla="*/ 5687787 w 9336686"/>
              <a:gd name="connsiteY37-76" fmla="*/ 735164 h 4341716"/>
              <a:gd name="connsiteX38-77" fmla="*/ 5685338 w 9336686"/>
              <a:gd name="connsiteY38-78" fmla="*/ 735998 h 4341716"/>
              <a:gd name="connsiteX39-79" fmla="*/ 5688181 w 9336686"/>
              <a:gd name="connsiteY39-80" fmla="*/ 735130 h 4341716"/>
              <a:gd name="connsiteX40-81" fmla="*/ 5447517 w 9336686"/>
              <a:gd name="connsiteY40-82" fmla="*/ 0 h 4341716"/>
              <a:gd name="connsiteX41-83" fmla="*/ 5447516 w 9336686"/>
              <a:gd name="connsiteY41-84" fmla="*/ 1 h 4341716"/>
              <a:gd name="connsiteX42-85" fmla="*/ 5576543 w 9336686"/>
              <a:gd name="connsiteY42-86" fmla="*/ 129028 h 4341716"/>
              <a:gd name="connsiteX43-87" fmla="*/ 5576543 w 9336686"/>
              <a:gd name="connsiteY43-88" fmla="*/ 596197 h 4341716"/>
              <a:gd name="connsiteX44-89" fmla="*/ 5584744 w 9336686"/>
              <a:gd name="connsiteY44-90" fmla="*/ 642668 h 4341716"/>
              <a:gd name="connsiteX45-91" fmla="*/ 5684473 w 9336686"/>
              <a:gd name="connsiteY45-92" fmla="*/ 728617 h 4341716"/>
              <a:gd name="connsiteX46-93" fmla="*/ 5707953 w 9336686"/>
              <a:gd name="connsiteY46-94" fmla="*/ 730984 h 4341716"/>
              <a:gd name="connsiteX47-95" fmla="*/ 5707953 w 9336686"/>
              <a:gd name="connsiteY47-96" fmla="*/ 732350 h 4341716"/>
              <a:gd name="connsiteX48-97" fmla="*/ 5751753 w 9336686"/>
              <a:gd name="connsiteY48-98" fmla="*/ 741192 h 4341716"/>
              <a:gd name="connsiteX49-99" fmla="*/ 5830557 w 9336686"/>
              <a:gd name="connsiteY49-100" fmla="*/ 860080 h 4341716"/>
              <a:gd name="connsiteX50-101" fmla="*/ 5830557 w 9336686"/>
              <a:gd name="connsiteY50-102" fmla="*/ 910409 h 4341716"/>
              <a:gd name="connsiteX51-103" fmla="*/ 5836071 w 9336686"/>
              <a:gd name="connsiteY51-104" fmla="*/ 937722 h 4341716"/>
              <a:gd name="connsiteX52-105" fmla="*/ 5954959 w 9336686"/>
              <a:gd name="connsiteY52-106" fmla="*/ 1016526 h 4341716"/>
              <a:gd name="connsiteX53-107" fmla="*/ 6046195 w 9336686"/>
              <a:gd name="connsiteY53-108" fmla="*/ 978735 h 4341716"/>
              <a:gd name="connsiteX54-109" fmla="*/ 6073131 w 9336686"/>
              <a:gd name="connsiteY54-110" fmla="*/ 938784 h 4341716"/>
              <a:gd name="connsiteX55-111" fmla="*/ 6073131 w 9336686"/>
              <a:gd name="connsiteY55-112" fmla="*/ 710574 h 4341716"/>
              <a:gd name="connsiteX56-113" fmla="*/ 6202158 w 9336686"/>
              <a:gd name="connsiteY56-114" fmla="*/ 581547 h 4341716"/>
              <a:gd name="connsiteX57-115" fmla="*/ 6202157 w 9336686"/>
              <a:gd name="connsiteY57-116" fmla="*/ 581548 h 4341716"/>
              <a:gd name="connsiteX58-117" fmla="*/ 6331184 w 9336686"/>
              <a:gd name="connsiteY58-118" fmla="*/ 710575 h 4341716"/>
              <a:gd name="connsiteX59-119" fmla="*/ 6331184 w 9336686"/>
              <a:gd name="connsiteY59-120" fmla="*/ 1349947 h 4341716"/>
              <a:gd name="connsiteX60-121" fmla="*/ 6336405 w 9336686"/>
              <a:gd name="connsiteY60-122" fmla="*/ 1375809 h 4341716"/>
              <a:gd name="connsiteX61-123" fmla="*/ 6455293 w 9336686"/>
              <a:gd name="connsiteY61-124" fmla="*/ 1454613 h 4341716"/>
              <a:gd name="connsiteX62-125" fmla="*/ 6574180 w 9336686"/>
              <a:gd name="connsiteY62-126" fmla="*/ 1375809 h 4341716"/>
              <a:gd name="connsiteX63-127" fmla="*/ 6574653 w 9336686"/>
              <a:gd name="connsiteY63-128" fmla="*/ 1373466 h 4341716"/>
              <a:gd name="connsiteX64-129" fmla="*/ 6574653 w 9336686"/>
              <a:gd name="connsiteY64-130" fmla="*/ 1228521 h 4341716"/>
              <a:gd name="connsiteX65-131" fmla="*/ 6653456 w 9336686"/>
              <a:gd name="connsiteY65-132" fmla="*/ 1109633 h 4341716"/>
              <a:gd name="connsiteX66-133" fmla="*/ 6701526 w 9336686"/>
              <a:gd name="connsiteY66-134" fmla="*/ 1099929 h 4341716"/>
              <a:gd name="connsiteX67-135" fmla="*/ 6701526 w 9336686"/>
              <a:gd name="connsiteY67-136" fmla="*/ 1099191 h 4341716"/>
              <a:gd name="connsiteX68-137" fmla="*/ 6725006 w 9336686"/>
              <a:gd name="connsiteY68-138" fmla="*/ 1096824 h 4341716"/>
              <a:gd name="connsiteX69-139" fmla="*/ 6802070 w 9336686"/>
              <a:gd name="connsiteY69-140" fmla="*/ 1050380 h 4341716"/>
              <a:gd name="connsiteX70-141" fmla="*/ 6823858 w 9336686"/>
              <a:gd name="connsiteY70-142" fmla="*/ 1012404 h 4341716"/>
              <a:gd name="connsiteX71-143" fmla="*/ 6823858 w 9336686"/>
              <a:gd name="connsiteY71-144" fmla="*/ 886836 h 4341716"/>
              <a:gd name="connsiteX72-145" fmla="*/ 6902661 w 9336686"/>
              <a:gd name="connsiteY72-146" fmla="*/ 767948 h 4341716"/>
              <a:gd name="connsiteX73-147" fmla="*/ 6950731 w 9336686"/>
              <a:gd name="connsiteY73-148" fmla="*/ 758244 h 4341716"/>
              <a:gd name="connsiteX74-149" fmla="*/ 6950731 w 9336686"/>
              <a:gd name="connsiteY74-150" fmla="*/ 757506 h 4341716"/>
              <a:gd name="connsiteX75-151" fmla="*/ 6974211 w 9336686"/>
              <a:gd name="connsiteY75-152" fmla="*/ 755139 h 4341716"/>
              <a:gd name="connsiteX76-153" fmla="*/ 7051275 w 9336686"/>
              <a:gd name="connsiteY76-154" fmla="*/ 708695 h 4341716"/>
              <a:gd name="connsiteX77-155" fmla="*/ 7063236 w 9336686"/>
              <a:gd name="connsiteY77-156" fmla="*/ 687847 h 4341716"/>
              <a:gd name="connsiteX78-157" fmla="*/ 7063236 w 9336686"/>
              <a:gd name="connsiteY78-158" fmla="*/ 474349 h 4341716"/>
              <a:gd name="connsiteX79-159" fmla="*/ 7192262 w 9336686"/>
              <a:gd name="connsiteY79-160" fmla="*/ 345322 h 4341716"/>
              <a:gd name="connsiteX80-161" fmla="*/ 7192261 w 9336686"/>
              <a:gd name="connsiteY80-162" fmla="*/ 345323 h 4341716"/>
              <a:gd name="connsiteX81-163" fmla="*/ 7321289 w 9336686"/>
              <a:gd name="connsiteY81-164" fmla="*/ 474350 h 4341716"/>
              <a:gd name="connsiteX82-165" fmla="*/ 7321289 w 9336686"/>
              <a:gd name="connsiteY82-166" fmla="*/ 941519 h 4341716"/>
              <a:gd name="connsiteX83-167" fmla="*/ 7329490 w 9336686"/>
              <a:gd name="connsiteY83-168" fmla="*/ 987990 h 4341716"/>
              <a:gd name="connsiteX84-169" fmla="*/ 7429218 w 9336686"/>
              <a:gd name="connsiteY84-170" fmla="*/ 1073939 h 4341716"/>
              <a:gd name="connsiteX85-171" fmla="*/ 7452698 w 9336686"/>
              <a:gd name="connsiteY85-172" fmla="*/ 1076306 h 4341716"/>
              <a:gd name="connsiteX86-173" fmla="*/ 7452698 w 9336686"/>
              <a:gd name="connsiteY86-174" fmla="*/ 1077672 h 4341716"/>
              <a:gd name="connsiteX87-175" fmla="*/ 7496498 w 9336686"/>
              <a:gd name="connsiteY87-176" fmla="*/ 1086514 h 4341716"/>
              <a:gd name="connsiteX88-177" fmla="*/ 7575302 w 9336686"/>
              <a:gd name="connsiteY88-178" fmla="*/ 1205402 h 4341716"/>
              <a:gd name="connsiteX89-179" fmla="*/ 7575302 w 9336686"/>
              <a:gd name="connsiteY89-180" fmla="*/ 1345613 h 4341716"/>
              <a:gd name="connsiteX90-181" fmla="*/ 7581398 w 9336686"/>
              <a:gd name="connsiteY90-182" fmla="*/ 1375809 h 4341716"/>
              <a:gd name="connsiteX91-183" fmla="*/ 7700287 w 9336686"/>
              <a:gd name="connsiteY91-184" fmla="*/ 1454613 h 4341716"/>
              <a:gd name="connsiteX92-185" fmla="*/ 7819175 w 9336686"/>
              <a:gd name="connsiteY92-186" fmla="*/ 1375809 h 4341716"/>
              <a:gd name="connsiteX93-187" fmla="*/ 7821117 w 9336686"/>
              <a:gd name="connsiteY93-188" fmla="*/ 1366189 h 4341716"/>
              <a:gd name="connsiteX94-189" fmla="*/ 7821117 w 9336686"/>
              <a:gd name="connsiteY94-190" fmla="*/ 1101809 h 4341716"/>
              <a:gd name="connsiteX95-191" fmla="*/ 7950144 w 9336686"/>
              <a:gd name="connsiteY95-192" fmla="*/ 972782 h 4341716"/>
              <a:gd name="connsiteX96-193" fmla="*/ 7950143 w 9336686"/>
              <a:gd name="connsiteY96-194" fmla="*/ 972783 h 4341716"/>
              <a:gd name="connsiteX97-195" fmla="*/ 8079171 w 9336686"/>
              <a:gd name="connsiteY97-196" fmla="*/ 1101810 h 4341716"/>
              <a:gd name="connsiteX98-197" fmla="*/ 8079171 w 9336686"/>
              <a:gd name="connsiteY98-198" fmla="*/ 1568979 h 4341716"/>
              <a:gd name="connsiteX99-199" fmla="*/ 8087371 w 9336686"/>
              <a:gd name="connsiteY99-200" fmla="*/ 1615450 h 4341716"/>
              <a:gd name="connsiteX100-201" fmla="*/ 8187101 w 9336686"/>
              <a:gd name="connsiteY100-202" fmla="*/ 1701399 h 4341716"/>
              <a:gd name="connsiteX101-203" fmla="*/ 8210581 w 9336686"/>
              <a:gd name="connsiteY101-204" fmla="*/ 1703766 h 4341716"/>
              <a:gd name="connsiteX102-205" fmla="*/ 8210581 w 9336686"/>
              <a:gd name="connsiteY102-206" fmla="*/ 1705132 h 4341716"/>
              <a:gd name="connsiteX103-207" fmla="*/ 8254380 w 9336686"/>
              <a:gd name="connsiteY103-208" fmla="*/ 1713974 h 4341716"/>
              <a:gd name="connsiteX104-209" fmla="*/ 8333185 w 9336686"/>
              <a:gd name="connsiteY104-210" fmla="*/ 1832862 h 4341716"/>
              <a:gd name="connsiteX105-211" fmla="*/ 8333185 w 9336686"/>
              <a:gd name="connsiteY105-212" fmla="*/ 1954283 h 4341716"/>
              <a:gd name="connsiteX106-213" fmla="*/ 8333416 w 9336686"/>
              <a:gd name="connsiteY106-214" fmla="*/ 1955426 h 4341716"/>
              <a:gd name="connsiteX107-215" fmla="*/ 8452304 w 9336686"/>
              <a:gd name="connsiteY107-216" fmla="*/ 2034230 h 4341716"/>
              <a:gd name="connsiteX108-217" fmla="*/ 8571191 w 9336686"/>
              <a:gd name="connsiteY108-218" fmla="*/ 1955426 h 4341716"/>
              <a:gd name="connsiteX109-219" fmla="*/ 8574647 w 9336686"/>
              <a:gd name="connsiteY109-220" fmla="*/ 1938306 h 4341716"/>
              <a:gd name="connsiteX110-221" fmla="*/ 8574647 w 9336686"/>
              <a:gd name="connsiteY110-222" fmla="*/ 1727044 h 4341716"/>
              <a:gd name="connsiteX111-223" fmla="*/ 8653450 w 9336686"/>
              <a:gd name="connsiteY111-224" fmla="*/ 1608156 h 4341716"/>
              <a:gd name="connsiteX112-225" fmla="*/ 8701520 w 9336686"/>
              <a:gd name="connsiteY112-226" fmla="*/ 1598452 h 4341716"/>
              <a:gd name="connsiteX113-227" fmla="*/ 8701520 w 9336686"/>
              <a:gd name="connsiteY113-228" fmla="*/ 1597714 h 4341716"/>
              <a:gd name="connsiteX114-229" fmla="*/ 8725000 w 9336686"/>
              <a:gd name="connsiteY114-230" fmla="*/ 1595347 h 4341716"/>
              <a:gd name="connsiteX115-231" fmla="*/ 8802064 w 9336686"/>
              <a:gd name="connsiteY115-232" fmla="*/ 1548903 h 4341716"/>
              <a:gd name="connsiteX116-233" fmla="*/ 8824619 w 9336686"/>
              <a:gd name="connsiteY116-234" fmla="*/ 1509590 h 4341716"/>
              <a:gd name="connsiteX117-235" fmla="*/ 8824619 w 9336686"/>
              <a:gd name="connsiteY117-236" fmla="*/ 809977 h 4341716"/>
              <a:gd name="connsiteX118-237" fmla="*/ 8953646 w 9336686"/>
              <a:gd name="connsiteY118-238" fmla="*/ 680950 h 4341716"/>
              <a:gd name="connsiteX119-239" fmla="*/ 8953645 w 9336686"/>
              <a:gd name="connsiteY119-240" fmla="*/ 680951 h 4341716"/>
              <a:gd name="connsiteX120-241" fmla="*/ 9082672 w 9336686"/>
              <a:gd name="connsiteY120-242" fmla="*/ 809978 h 4341716"/>
              <a:gd name="connsiteX121-243" fmla="*/ 9082672 w 9336686"/>
              <a:gd name="connsiteY121-244" fmla="*/ 1277147 h 4341716"/>
              <a:gd name="connsiteX122-245" fmla="*/ 9090873 w 9336686"/>
              <a:gd name="connsiteY122-246" fmla="*/ 1323618 h 4341716"/>
              <a:gd name="connsiteX123-247" fmla="*/ 9190602 w 9336686"/>
              <a:gd name="connsiteY123-248" fmla="*/ 1409567 h 4341716"/>
              <a:gd name="connsiteX124-249" fmla="*/ 9214082 w 9336686"/>
              <a:gd name="connsiteY124-250" fmla="*/ 1411934 h 4341716"/>
              <a:gd name="connsiteX125-251" fmla="*/ 9214082 w 9336686"/>
              <a:gd name="connsiteY125-252" fmla="*/ 1413300 h 4341716"/>
              <a:gd name="connsiteX126-253" fmla="*/ 9257882 w 9336686"/>
              <a:gd name="connsiteY126-254" fmla="*/ 1422142 h 4341716"/>
              <a:gd name="connsiteX127-255" fmla="*/ 9336686 w 9336686"/>
              <a:gd name="connsiteY127-256" fmla="*/ 1541030 h 4341716"/>
              <a:gd name="connsiteX128-257" fmla="*/ 9336686 w 9336686"/>
              <a:gd name="connsiteY128-258" fmla="*/ 2136650 h 4341716"/>
              <a:gd name="connsiteX129-259" fmla="*/ 9336686 w 9336686"/>
              <a:gd name="connsiteY129-260" fmla="*/ 2205066 h 4341716"/>
              <a:gd name="connsiteX130-261" fmla="*/ 9336685 w 9336686"/>
              <a:gd name="connsiteY130-262" fmla="*/ 3558605 h 4341716"/>
              <a:gd name="connsiteX131-263" fmla="*/ 9207658 w 9336686"/>
              <a:gd name="connsiteY131-264" fmla="*/ 3687632 h 4341716"/>
              <a:gd name="connsiteX132-265" fmla="*/ 9207659 w 9336686"/>
              <a:gd name="connsiteY132-266" fmla="*/ 3687631 h 4341716"/>
              <a:gd name="connsiteX133-267" fmla="*/ 9078632 w 9336686"/>
              <a:gd name="connsiteY133-268" fmla="*/ 3558604 h 4341716"/>
              <a:gd name="connsiteX134-269" fmla="*/ 9078632 w 9336686"/>
              <a:gd name="connsiteY134-270" fmla="*/ 2935868 h 4341716"/>
              <a:gd name="connsiteX135-271" fmla="*/ 9062402 w 9336686"/>
              <a:gd name="connsiteY135-272" fmla="*/ 2909117 h 4341716"/>
              <a:gd name="connsiteX136-273" fmla="*/ 8962838 w 9336686"/>
              <a:gd name="connsiteY136-274" fmla="*/ 2862163 h 4341716"/>
              <a:gd name="connsiteX137-275" fmla="*/ 8843950 w 9336686"/>
              <a:gd name="connsiteY137-276" fmla="*/ 2940967 h 4341716"/>
              <a:gd name="connsiteX138-277" fmla="*/ 8842149 w 9336686"/>
              <a:gd name="connsiteY138-278" fmla="*/ 2949889 h 4341716"/>
              <a:gd name="connsiteX139-279" fmla="*/ 8842149 w 9336686"/>
              <a:gd name="connsiteY139-280" fmla="*/ 3377665 h 4341716"/>
              <a:gd name="connsiteX140-281" fmla="*/ 8713122 w 9336686"/>
              <a:gd name="connsiteY140-282" fmla="*/ 3506692 h 4341716"/>
              <a:gd name="connsiteX141-283" fmla="*/ 8713123 w 9336686"/>
              <a:gd name="connsiteY141-284" fmla="*/ 3506691 h 4341716"/>
              <a:gd name="connsiteX142-285" fmla="*/ 8584096 w 9336686"/>
              <a:gd name="connsiteY142-286" fmla="*/ 3377664 h 4341716"/>
              <a:gd name="connsiteX143-287" fmla="*/ 8584096 w 9336686"/>
              <a:gd name="connsiteY143-288" fmla="*/ 2205066 h 4341716"/>
              <a:gd name="connsiteX144-289" fmla="*/ 8584095 w 9336686"/>
              <a:gd name="connsiteY144-290" fmla="*/ 2205066 h 4341716"/>
              <a:gd name="connsiteX145-291" fmla="*/ 8584095 w 9336686"/>
              <a:gd name="connsiteY145-292" fmla="*/ 3394187 h 4341716"/>
              <a:gd name="connsiteX146-293" fmla="*/ 8573957 w 9336686"/>
              <a:gd name="connsiteY146-294" fmla="*/ 3343968 h 4341716"/>
              <a:gd name="connsiteX147-295" fmla="*/ 8455069 w 9336686"/>
              <a:gd name="connsiteY147-296" fmla="*/ 3265164 h 4341716"/>
              <a:gd name="connsiteX148-297" fmla="*/ 8336182 w 9336686"/>
              <a:gd name="connsiteY148-298" fmla="*/ 3343968 h 4341716"/>
              <a:gd name="connsiteX149-299" fmla="*/ 8326418 w 9336686"/>
              <a:gd name="connsiteY149-300" fmla="*/ 3392328 h 4341716"/>
              <a:gd name="connsiteX150-301" fmla="*/ 8326418 w 9336686"/>
              <a:gd name="connsiteY150-302" fmla="*/ 3978730 h 4341716"/>
              <a:gd name="connsiteX151-303" fmla="*/ 8197391 w 9336686"/>
              <a:gd name="connsiteY151-304" fmla="*/ 4107757 h 4341716"/>
              <a:gd name="connsiteX152-305" fmla="*/ 8197392 w 9336686"/>
              <a:gd name="connsiteY152-306" fmla="*/ 4107756 h 4341716"/>
              <a:gd name="connsiteX153-307" fmla="*/ 8068365 w 9336686"/>
              <a:gd name="connsiteY153-308" fmla="*/ 3978729 h 4341716"/>
              <a:gd name="connsiteX154-309" fmla="*/ 8068365 w 9336686"/>
              <a:gd name="connsiteY154-310" fmla="*/ 2205066 h 4341716"/>
              <a:gd name="connsiteX155-311" fmla="*/ 8068364 w 9336686"/>
              <a:gd name="connsiteY155-312" fmla="*/ 3081767 h 4341716"/>
              <a:gd name="connsiteX156-313" fmla="*/ 8058226 w 9336686"/>
              <a:gd name="connsiteY156-314" fmla="*/ 3031548 h 4341716"/>
              <a:gd name="connsiteX157-315" fmla="*/ 7939338 w 9336686"/>
              <a:gd name="connsiteY157-316" fmla="*/ 2952744 h 4341716"/>
              <a:gd name="connsiteX158-317" fmla="*/ 7820451 w 9336686"/>
              <a:gd name="connsiteY158-318" fmla="*/ 3031548 h 4341716"/>
              <a:gd name="connsiteX159-319" fmla="*/ 7816853 w 9336686"/>
              <a:gd name="connsiteY159-320" fmla="*/ 3049367 h 4341716"/>
              <a:gd name="connsiteX160-321" fmla="*/ 7816853 w 9336686"/>
              <a:gd name="connsiteY160-322" fmla="*/ 3358313 h 4341716"/>
              <a:gd name="connsiteX161-323" fmla="*/ 7687826 w 9336686"/>
              <a:gd name="connsiteY161-324" fmla="*/ 3487340 h 4341716"/>
              <a:gd name="connsiteX162-325" fmla="*/ 7687827 w 9336686"/>
              <a:gd name="connsiteY162-326" fmla="*/ 3487339 h 4341716"/>
              <a:gd name="connsiteX163-327" fmla="*/ 7558800 w 9336686"/>
              <a:gd name="connsiteY163-328" fmla="*/ 3358312 h 4341716"/>
              <a:gd name="connsiteX164-329" fmla="*/ 7558800 w 9336686"/>
              <a:gd name="connsiteY164-330" fmla="*/ 2977960 h 4341716"/>
              <a:gd name="connsiteX165-331" fmla="*/ 7551332 w 9336686"/>
              <a:gd name="connsiteY165-332" fmla="*/ 2940967 h 4341716"/>
              <a:gd name="connsiteX166-333" fmla="*/ 7432444 w 9336686"/>
              <a:gd name="connsiteY166-334" fmla="*/ 2862163 h 4341716"/>
              <a:gd name="connsiteX167-335" fmla="*/ 7303417 w 9336686"/>
              <a:gd name="connsiteY167-336" fmla="*/ 2991190 h 4341716"/>
              <a:gd name="connsiteX168-337" fmla="*/ 7303417 w 9336686"/>
              <a:gd name="connsiteY168-338" fmla="*/ 2205066 h 4341716"/>
              <a:gd name="connsiteX169-339" fmla="*/ 7303416 w 9336686"/>
              <a:gd name="connsiteY169-340" fmla="*/ 3761682 h 4341716"/>
              <a:gd name="connsiteX170-341" fmla="*/ 7174389 w 9336686"/>
              <a:gd name="connsiteY170-342" fmla="*/ 3890709 h 4341716"/>
              <a:gd name="connsiteX171-343" fmla="*/ 7174390 w 9336686"/>
              <a:gd name="connsiteY171-344" fmla="*/ 3890708 h 4341716"/>
              <a:gd name="connsiteX172-345" fmla="*/ 7045363 w 9336686"/>
              <a:gd name="connsiteY172-346" fmla="*/ 3761681 h 4341716"/>
              <a:gd name="connsiteX173-347" fmla="*/ 7045363 w 9336686"/>
              <a:gd name="connsiteY173-348" fmla="*/ 2205066 h 4341716"/>
              <a:gd name="connsiteX174-349" fmla="*/ 7045362 w 9336686"/>
              <a:gd name="connsiteY174-350" fmla="*/ 3778204 h 4341716"/>
              <a:gd name="connsiteX175-351" fmla="*/ 7035224 w 9336686"/>
              <a:gd name="connsiteY175-352" fmla="*/ 3727985 h 4341716"/>
              <a:gd name="connsiteX176-353" fmla="*/ 6916336 w 9336686"/>
              <a:gd name="connsiteY176-354" fmla="*/ 3649181 h 4341716"/>
              <a:gd name="connsiteX177-355" fmla="*/ 6797449 w 9336686"/>
              <a:gd name="connsiteY177-356" fmla="*/ 3727985 h 4341716"/>
              <a:gd name="connsiteX178-357" fmla="*/ 6787685 w 9336686"/>
              <a:gd name="connsiteY178-358" fmla="*/ 3776346 h 4341716"/>
              <a:gd name="connsiteX179-359" fmla="*/ 6787685 w 9336686"/>
              <a:gd name="connsiteY179-360" fmla="*/ 3861685 h 4341716"/>
              <a:gd name="connsiteX180-361" fmla="*/ 6658658 w 9336686"/>
              <a:gd name="connsiteY180-362" fmla="*/ 3990712 h 4341716"/>
              <a:gd name="connsiteX181-363" fmla="*/ 6658659 w 9336686"/>
              <a:gd name="connsiteY181-364" fmla="*/ 3990711 h 4341716"/>
              <a:gd name="connsiteX182-365" fmla="*/ 6529632 w 9336686"/>
              <a:gd name="connsiteY182-366" fmla="*/ 3861684 h 4341716"/>
              <a:gd name="connsiteX183-367" fmla="*/ 6529632 w 9336686"/>
              <a:gd name="connsiteY183-368" fmla="*/ 2205066 h 4341716"/>
              <a:gd name="connsiteX184-369" fmla="*/ 6529631 w 9336686"/>
              <a:gd name="connsiteY184-370" fmla="*/ 3267664 h 4341716"/>
              <a:gd name="connsiteX185-371" fmla="*/ 6519493 w 9336686"/>
              <a:gd name="connsiteY185-372" fmla="*/ 3217445 h 4341716"/>
              <a:gd name="connsiteX186-373" fmla="*/ 6400605 w 9336686"/>
              <a:gd name="connsiteY186-374" fmla="*/ 3138641 h 4341716"/>
              <a:gd name="connsiteX187-375" fmla="*/ 6281718 w 9336686"/>
              <a:gd name="connsiteY187-376" fmla="*/ 3217445 h 4341716"/>
              <a:gd name="connsiteX188-377" fmla="*/ 6278120 w 9336686"/>
              <a:gd name="connsiteY188-378" fmla="*/ 3235264 h 4341716"/>
              <a:gd name="connsiteX189-379" fmla="*/ 6278120 w 9336686"/>
              <a:gd name="connsiteY189-380" fmla="*/ 3324182 h 4341716"/>
              <a:gd name="connsiteX190-381" fmla="*/ 6149093 w 9336686"/>
              <a:gd name="connsiteY190-382" fmla="*/ 3453209 h 4341716"/>
              <a:gd name="connsiteX191-383" fmla="*/ 6149094 w 9336686"/>
              <a:gd name="connsiteY191-384" fmla="*/ 3453208 h 4341716"/>
              <a:gd name="connsiteX192-385" fmla="*/ 6020067 w 9336686"/>
              <a:gd name="connsiteY192-386" fmla="*/ 3324181 h 4341716"/>
              <a:gd name="connsiteX193-387" fmla="*/ 6020067 w 9336686"/>
              <a:gd name="connsiteY193-388" fmla="*/ 3254438 h 4341716"/>
              <a:gd name="connsiteX194-389" fmla="*/ 6012599 w 9336686"/>
              <a:gd name="connsiteY194-390" fmla="*/ 3217445 h 4341716"/>
              <a:gd name="connsiteX195-391" fmla="*/ 5893711 w 9336686"/>
              <a:gd name="connsiteY195-392" fmla="*/ 3138641 h 4341716"/>
              <a:gd name="connsiteX196-393" fmla="*/ 5774823 w 9336686"/>
              <a:gd name="connsiteY196-394" fmla="*/ 3217445 h 4341716"/>
              <a:gd name="connsiteX197-395" fmla="*/ 5765060 w 9336686"/>
              <a:gd name="connsiteY197-396" fmla="*/ 3265805 h 4341716"/>
              <a:gd name="connsiteX198-397" fmla="*/ 5765060 w 9336686"/>
              <a:gd name="connsiteY198-398" fmla="*/ 3558605 h 4341716"/>
              <a:gd name="connsiteX199-399" fmla="*/ 5636033 w 9336686"/>
              <a:gd name="connsiteY199-400" fmla="*/ 3687632 h 4341716"/>
              <a:gd name="connsiteX200-401" fmla="*/ 5636034 w 9336686"/>
              <a:gd name="connsiteY200-402" fmla="*/ 3687631 h 4341716"/>
              <a:gd name="connsiteX201-403" fmla="*/ 5507007 w 9336686"/>
              <a:gd name="connsiteY201-404" fmla="*/ 3558604 h 4341716"/>
              <a:gd name="connsiteX202-405" fmla="*/ 5507007 w 9336686"/>
              <a:gd name="connsiteY202-406" fmla="*/ 2935868 h 4341716"/>
              <a:gd name="connsiteX203-407" fmla="*/ 5490777 w 9336686"/>
              <a:gd name="connsiteY203-408" fmla="*/ 2909117 h 4341716"/>
              <a:gd name="connsiteX204-409" fmla="*/ 5391213 w 9336686"/>
              <a:gd name="connsiteY204-410" fmla="*/ 2862163 h 4341716"/>
              <a:gd name="connsiteX205-411" fmla="*/ 5299977 w 9336686"/>
              <a:gd name="connsiteY205-412" fmla="*/ 2899954 h 4341716"/>
              <a:gd name="connsiteX206-413" fmla="*/ 5273771 w 9336686"/>
              <a:gd name="connsiteY206-414" fmla="*/ 2938823 h 4341716"/>
              <a:gd name="connsiteX207-415" fmla="*/ 5273771 w 9336686"/>
              <a:gd name="connsiteY207-416" fmla="*/ 3014951 h 4341716"/>
              <a:gd name="connsiteX208-417" fmla="*/ 5194967 w 9336686"/>
              <a:gd name="connsiteY208-418" fmla="*/ 3133839 h 4341716"/>
              <a:gd name="connsiteX209-419" fmla="*/ 5151167 w 9336686"/>
              <a:gd name="connsiteY209-420" fmla="*/ 3142681 h 4341716"/>
              <a:gd name="connsiteX210-421" fmla="*/ 5151167 w 9336686"/>
              <a:gd name="connsiteY210-422" fmla="*/ 3144047 h 4341716"/>
              <a:gd name="connsiteX211-423" fmla="*/ 5127687 w 9336686"/>
              <a:gd name="connsiteY211-424" fmla="*/ 3146414 h 4341716"/>
              <a:gd name="connsiteX212-425" fmla="*/ 5027958 w 9336686"/>
              <a:gd name="connsiteY212-426" fmla="*/ 3232363 h 4341716"/>
              <a:gd name="connsiteX213-427" fmla="*/ 5019757 w 9336686"/>
              <a:gd name="connsiteY213-428" fmla="*/ 3278834 h 4341716"/>
              <a:gd name="connsiteX214-429" fmla="*/ 5019757 w 9336686"/>
              <a:gd name="connsiteY214-430" fmla="*/ 3746003 h 4341716"/>
              <a:gd name="connsiteX215-431" fmla="*/ 4890730 w 9336686"/>
              <a:gd name="connsiteY215-432" fmla="*/ 3875030 h 4341716"/>
              <a:gd name="connsiteX216-433" fmla="*/ 4890731 w 9336686"/>
              <a:gd name="connsiteY216-434" fmla="*/ 3875031 h 4341716"/>
              <a:gd name="connsiteX217-435" fmla="*/ 4761704 w 9336686"/>
              <a:gd name="connsiteY217-436" fmla="*/ 3746004 h 4341716"/>
              <a:gd name="connsiteX218-437" fmla="*/ 4761704 w 9336686"/>
              <a:gd name="connsiteY218-438" fmla="*/ 3425369 h 4341716"/>
              <a:gd name="connsiteX219-439" fmla="*/ 4744536 w 9336686"/>
              <a:gd name="connsiteY219-440" fmla="*/ 3397074 h 4341716"/>
              <a:gd name="connsiteX220-441" fmla="*/ 4644973 w 9336686"/>
              <a:gd name="connsiteY220-442" fmla="*/ 3350120 h 4341716"/>
              <a:gd name="connsiteX221-443" fmla="*/ 4526085 w 9336686"/>
              <a:gd name="connsiteY221-444" fmla="*/ 3428924 h 4341716"/>
              <a:gd name="connsiteX222-445" fmla="*/ 4519985 w 9336686"/>
              <a:gd name="connsiteY222-446" fmla="*/ 3459140 h 4341716"/>
              <a:gd name="connsiteX223-447" fmla="*/ 4519985 w 9336686"/>
              <a:gd name="connsiteY223-448" fmla="*/ 4066575 h 4341716"/>
              <a:gd name="connsiteX224-449" fmla="*/ 4390958 w 9336686"/>
              <a:gd name="connsiteY224-450" fmla="*/ 4195602 h 4341716"/>
              <a:gd name="connsiteX225-451" fmla="*/ 4390959 w 9336686"/>
              <a:gd name="connsiteY225-452" fmla="*/ 4195601 h 4341716"/>
              <a:gd name="connsiteX226-453" fmla="*/ 4261932 w 9336686"/>
              <a:gd name="connsiteY226-454" fmla="*/ 4066574 h 4341716"/>
              <a:gd name="connsiteX227-455" fmla="*/ 4261932 w 9336686"/>
              <a:gd name="connsiteY227-456" fmla="*/ 3955216 h 4341716"/>
              <a:gd name="connsiteX228-457" fmla="*/ 4260106 w 9336686"/>
              <a:gd name="connsiteY228-458" fmla="*/ 3946171 h 4341716"/>
              <a:gd name="connsiteX229-459" fmla="*/ 4141220 w 9336686"/>
              <a:gd name="connsiteY229-460" fmla="*/ 3867367 h 4341716"/>
              <a:gd name="connsiteX230-461" fmla="*/ 4022332 w 9336686"/>
              <a:gd name="connsiteY230-462" fmla="*/ 3946171 h 4341716"/>
              <a:gd name="connsiteX231-463" fmla="*/ 4018195 w 9336686"/>
              <a:gd name="connsiteY231-464" fmla="*/ 3966664 h 4341716"/>
              <a:gd name="connsiteX232-465" fmla="*/ 4018195 w 9336686"/>
              <a:gd name="connsiteY232-466" fmla="*/ 4212689 h 4341716"/>
              <a:gd name="connsiteX233-467" fmla="*/ 3889168 w 9336686"/>
              <a:gd name="connsiteY233-468" fmla="*/ 4341716 h 4341716"/>
              <a:gd name="connsiteX234-469" fmla="*/ 3889169 w 9336686"/>
              <a:gd name="connsiteY234-470" fmla="*/ 4341715 h 4341716"/>
              <a:gd name="connsiteX235-471" fmla="*/ 3760142 w 9336686"/>
              <a:gd name="connsiteY235-472" fmla="*/ 4212688 h 4341716"/>
              <a:gd name="connsiteX236-473" fmla="*/ 3760142 w 9336686"/>
              <a:gd name="connsiteY236-474" fmla="*/ 3745519 h 4341716"/>
              <a:gd name="connsiteX237-475" fmla="*/ 3751941 w 9336686"/>
              <a:gd name="connsiteY237-476" fmla="*/ 3699048 h 4341716"/>
              <a:gd name="connsiteX238-477" fmla="*/ 3652212 w 9336686"/>
              <a:gd name="connsiteY238-478" fmla="*/ 3613099 h 4341716"/>
              <a:gd name="connsiteX239-479" fmla="*/ 3628732 w 9336686"/>
              <a:gd name="connsiteY239-480" fmla="*/ 3610732 h 4341716"/>
              <a:gd name="connsiteX240-481" fmla="*/ 3628732 w 9336686"/>
              <a:gd name="connsiteY240-482" fmla="*/ 3609366 h 4341716"/>
              <a:gd name="connsiteX241-483" fmla="*/ 3584932 w 9336686"/>
              <a:gd name="connsiteY241-484" fmla="*/ 3600524 h 4341716"/>
              <a:gd name="connsiteX242-485" fmla="*/ 3506128 w 9336686"/>
              <a:gd name="connsiteY242-486" fmla="*/ 3481636 h 4341716"/>
              <a:gd name="connsiteX243-487" fmla="*/ 3506128 w 9336686"/>
              <a:gd name="connsiteY243-488" fmla="*/ 3431307 h 4341716"/>
              <a:gd name="connsiteX244-489" fmla="*/ 3500614 w 9336686"/>
              <a:gd name="connsiteY244-490" fmla="*/ 3403994 h 4341716"/>
              <a:gd name="connsiteX245-491" fmla="*/ 3381726 w 9336686"/>
              <a:gd name="connsiteY245-492" fmla="*/ 3325190 h 4341716"/>
              <a:gd name="connsiteX246-493" fmla="*/ 3290490 w 9336686"/>
              <a:gd name="connsiteY246-494" fmla="*/ 3362981 h 4341716"/>
              <a:gd name="connsiteX247-495" fmla="*/ 3263554 w 9336686"/>
              <a:gd name="connsiteY247-496" fmla="*/ 3402932 h 4341716"/>
              <a:gd name="connsiteX248-497" fmla="*/ 3263554 w 9336686"/>
              <a:gd name="connsiteY248-498" fmla="*/ 3631142 h 4341716"/>
              <a:gd name="connsiteX249-499" fmla="*/ 3134527 w 9336686"/>
              <a:gd name="connsiteY249-500" fmla="*/ 3760169 h 4341716"/>
              <a:gd name="connsiteX250-501" fmla="*/ 3134528 w 9336686"/>
              <a:gd name="connsiteY250-502" fmla="*/ 3760168 h 4341716"/>
              <a:gd name="connsiteX251-503" fmla="*/ 3005501 w 9336686"/>
              <a:gd name="connsiteY251-504" fmla="*/ 3631141 h 4341716"/>
              <a:gd name="connsiteX252-505" fmla="*/ 3005501 w 9336686"/>
              <a:gd name="connsiteY252-506" fmla="*/ 2991769 h 4341716"/>
              <a:gd name="connsiteX253-507" fmla="*/ 3000280 w 9336686"/>
              <a:gd name="connsiteY253-508" fmla="*/ 2965907 h 4341716"/>
              <a:gd name="connsiteX254-509" fmla="*/ 2881392 w 9336686"/>
              <a:gd name="connsiteY254-510" fmla="*/ 2887103 h 4341716"/>
              <a:gd name="connsiteX255-511" fmla="*/ 2762505 w 9336686"/>
              <a:gd name="connsiteY255-512" fmla="*/ 2965907 h 4341716"/>
              <a:gd name="connsiteX256-513" fmla="*/ 2762032 w 9336686"/>
              <a:gd name="connsiteY256-514" fmla="*/ 2968250 h 4341716"/>
              <a:gd name="connsiteX257-515" fmla="*/ 2762032 w 9336686"/>
              <a:gd name="connsiteY257-516" fmla="*/ 3113195 h 4341716"/>
              <a:gd name="connsiteX258-517" fmla="*/ 2683229 w 9336686"/>
              <a:gd name="connsiteY258-518" fmla="*/ 3232083 h 4341716"/>
              <a:gd name="connsiteX259-519" fmla="*/ 2635159 w 9336686"/>
              <a:gd name="connsiteY259-520" fmla="*/ 3241787 h 4341716"/>
              <a:gd name="connsiteX260-521" fmla="*/ 2635159 w 9336686"/>
              <a:gd name="connsiteY260-522" fmla="*/ 3242525 h 4341716"/>
              <a:gd name="connsiteX261-523" fmla="*/ 2611679 w 9336686"/>
              <a:gd name="connsiteY261-524" fmla="*/ 3244892 h 4341716"/>
              <a:gd name="connsiteX262-525" fmla="*/ 2534615 w 9336686"/>
              <a:gd name="connsiteY262-526" fmla="*/ 3291336 h 4341716"/>
              <a:gd name="connsiteX263-527" fmla="*/ 2512827 w 9336686"/>
              <a:gd name="connsiteY263-528" fmla="*/ 3329312 h 4341716"/>
              <a:gd name="connsiteX264-529" fmla="*/ 2512827 w 9336686"/>
              <a:gd name="connsiteY264-530" fmla="*/ 3454880 h 4341716"/>
              <a:gd name="connsiteX265-531" fmla="*/ 2434024 w 9336686"/>
              <a:gd name="connsiteY265-532" fmla="*/ 3573768 h 4341716"/>
              <a:gd name="connsiteX266-533" fmla="*/ 2385954 w 9336686"/>
              <a:gd name="connsiteY266-534" fmla="*/ 3583472 h 4341716"/>
              <a:gd name="connsiteX267-535" fmla="*/ 2385954 w 9336686"/>
              <a:gd name="connsiteY267-536" fmla="*/ 3584210 h 4341716"/>
              <a:gd name="connsiteX268-537" fmla="*/ 2362474 w 9336686"/>
              <a:gd name="connsiteY268-538" fmla="*/ 3586577 h 4341716"/>
              <a:gd name="connsiteX269-539" fmla="*/ 2285410 w 9336686"/>
              <a:gd name="connsiteY269-540" fmla="*/ 3633021 h 4341716"/>
              <a:gd name="connsiteX270-541" fmla="*/ 2273449 w 9336686"/>
              <a:gd name="connsiteY270-542" fmla="*/ 3653869 h 4341716"/>
              <a:gd name="connsiteX271-543" fmla="*/ 2273449 w 9336686"/>
              <a:gd name="connsiteY271-544" fmla="*/ 3867367 h 4341716"/>
              <a:gd name="connsiteX272-545" fmla="*/ 2144423 w 9336686"/>
              <a:gd name="connsiteY272-546" fmla="*/ 3996394 h 4341716"/>
              <a:gd name="connsiteX273-547" fmla="*/ 2144424 w 9336686"/>
              <a:gd name="connsiteY273-548" fmla="*/ 3996393 h 4341716"/>
              <a:gd name="connsiteX274-549" fmla="*/ 2015396 w 9336686"/>
              <a:gd name="connsiteY274-550" fmla="*/ 3867366 h 4341716"/>
              <a:gd name="connsiteX275-551" fmla="*/ 2015396 w 9336686"/>
              <a:gd name="connsiteY275-552" fmla="*/ 3400197 h 4341716"/>
              <a:gd name="connsiteX276-553" fmla="*/ 2007195 w 9336686"/>
              <a:gd name="connsiteY276-554" fmla="*/ 3353726 h 4341716"/>
              <a:gd name="connsiteX277-555" fmla="*/ 1907467 w 9336686"/>
              <a:gd name="connsiteY277-556" fmla="*/ 3267777 h 4341716"/>
              <a:gd name="connsiteX278-557" fmla="*/ 1883987 w 9336686"/>
              <a:gd name="connsiteY278-558" fmla="*/ 3265410 h 4341716"/>
              <a:gd name="connsiteX279-559" fmla="*/ 1883987 w 9336686"/>
              <a:gd name="connsiteY279-560" fmla="*/ 3264044 h 4341716"/>
              <a:gd name="connsiteX280-561" fmla="*/ 1840187 w 9336686"/>
              <a:gd name="connsiteY280-562" fmla="*/ 3255202 h 4341716"/>
              <a:gd name="connsiteX281-563" fmla="*/ 1761383 w 9336686"/>
              <a:gd name="connsiteY281-564" fmla="*/ 3136314 h 4341716"/>
              <a:gd name="connsiteX282-565" fmla="*/ 1761383 w 9336686"/>
              <a:gd name="connsiteY282-566" fmla="*/ 2996103 h 4341716"/>
              <a:gd name="connsiteX283-567" fmla="*/ 1755287 w 9336686"/>
              <a:gd name="connsiteY283-568" fmla="*/ 2965907 h 4341716"/>
              <a:gd name="connsiteX284-569" fmla="*/ 1636398 w 9336686"/>
              <a:gd name="connsiteY284-570" fmla="*/ 2887103 h 4341716"/>
              <a:gd name="connsiteX285-571" fmla="*/ 1517510 w 9336686"/>
              <a:gd name="connsiteY285-572" fmla="*/ 2965907 h 4341716"/>
              <a:gd name="connsiteX286-573" fmla="*/ 1515568 w 9336686"/>
              <a:gd name="connsiteY286-574" fmla="*/ 2975527 h 4341716"/>
              <a:gd name="connsiteX287-575" fmla="*/ 1515568 w 9336686"/>
              <a:gd name="connsiteY287-576" fmla="*/ 3239907 h 4341716"/>
              <a:gd name="connsiteX288-577" fmla="*/ 1386541 w 9336686"/>
              <a:gd name="connsiteY288-578" fmla="*/ 3368934 h 4341716"/>
              <a:gd name="connsiteX289-579" fmla="*/ 1386542 w 9336686"/>
              <a:gd name="connsiteY289-580" fmla="*/ 3368933 h 4341716"/>
              <a:gd name="connsiteX290-581" fmla="*/ 1257514 w 9336686"/>
              <a:gd name="connsiteY290-582" fmla="*/ 3239906 h 4341716"/>
              <a:gd name="connsiteX291-583" fmla="*/ 1257514 w 9336686"/>
              <a:gd name="connsiteY291-584" fmla="*/ 2772737 h 4341716"/>
              <a:gd name="connsiteX292-585" fmla="*/ 1249314 w 9336686"/>
              <a:gd name="connsiteY292-586" fmla="*/ 2726266 h 4341716"/>
              <a:gd name="connsiteX293-587" fmla="*/ 1149584 w 9336686"/>
              <a:gd name="connsiteY293-588" fmla="*/ 2640317 h 4341716"/>
              <a:gd name="connsiteX294-589" fmla="*/ 1126104 w 9336686"/>
              <a:gd name="connsiteY294-590" fmla="*/ 2637950 h 4341716"/>
              <a:gd name="connsiteX295-591" fmla="*/ 1126104 w 9336686"/>
              <a:gd name="connsiteY295-592" fmla="*/ 2636584 h 4341716"/>
              <a:gd name="connsiteX296-593" fmla="*/ 1082305 w 9336686"/>
              <a:gd name="connsiteY296-594" fmla="*/ 2627742 h 4341716"/>
              <a:gd name="connsiteX297-595" fmla="*/ 1003500 w 9336686"/>
              <a:gd name="connsiteY297-596" fmla="*/ 2508854 h 4341716"/>
              <a:gd name="connsiteX298-597" fmla="*/ 1003500 w 9336686"/>
              <a:gd name="connsiteY298-598" fmla="*/ 2387433 h 4341716"/>
              <a:gd name="connsiteX299-599" fmla="*/ 1003269 w 9336686"/>
              <a:gd name="connsiteY299-600" fmla="*/ 2386290 h 4341716"/>
              <a:gd name="connsiteX300-601" fmla="*/ 884381 w 9336686"/>
              <a:gd name="connsiteY300-602" fmla="*/ 2307486 h 4341716"/>
              <a:gd name="connsiteX301-603" fmla="*/ 765494 w 9336686"/>
              <a:gd name="connsiteY301-604" fmla="*/ 2386290 h 4341716"/>
              <a:gd name="connsiteX302-605" fmla="*/ 762038 w 9336686"/>
              <a:gd name="connsiteY302-606" fmla="*/ 2403410 h 4341716"/>
              <a:gd name="connsiteX303-607" fmla="*/ 762038 w 9336686"/>
              <a:gd name="connsiteY303-608" fmla="*/ 2614672 h 4341716"/>
              <a:gd name="connsiteX304-609" fmla="*/ 683235 w 9336686"/>
              <a:gd name="connsiteY304-610" fmla="*/ 2733560 h 4341716"/>
              <a:gd name="connsiteX305-611" fmla="*/ 635165 w 9336686"/>
              <a:gd name="connsiteY305-612" fmla="*/ 2743264 h 4341716"/>
              <a:gd name="connsiteX306-613" fmla="*/ 635165 w 9336686"/>
              <a:gd name="connsiteY306-614" fmla="*/ 2744002 h 4341716"/>
              <a:gd name="connsiteX307-615" fmla="*/ 611685 w 9336686"/>
              <a:gd name="connsiteY307-616" fmla="*/ 2746369 h 4341716"/>
              <a:gd name="connsiteX308-617" fmla="*/ 534621 w 9336686"/>
              <a:gd name="connsiteY308-618" fmla="*/ 2792813 h 4341716"/>
              <a:gd name="connsiteX309-619" fmla="*/ 512066 w 9336686"/>
              <a:gd name="connsiteY309-620" fmla="*/ 2832126 h 4341716"/>
              <a:gd name="connsiteX310-621" fmla="*/ 512066 w 9336686"/>
              <a:gd name="connsiteY310-622" fmla="*/ 3531739 h 4341716"/>
              <a:gd name="connsiteX311-623" fmla="*/ 383039 w 9336686"/>
              <a:gd name="connsiteY311-624" fmla="*/ 3660766 h 4341716"/>
              <a:gd name="connsiteX312-625" fmla="*/ 383040 w 9336686"/>
              <a:gd name="connsiteY312-626" fmla="*/ 3660765 h 4341716"/>
              <a:gd name="connsiteX313-627" fmla="*/ 254013 w 9336686"/>
              <a:gd name="connsiteY313-628" fmla="*/ 3531738 h 4341716"/>
              <a:gd name="connsiteX314-629" fmla="*/ 254013 w 9336686"/>
              <a:gd name="connsiteY314-630" fmla="*/ 3064569 h 4341716"/>
              <a:gd name="connsiteX315-631" fmla="*/ 245812 w 9336686"/>
              <a:gd name="connsiteY315-632" fmla="*/ 3018098 h 4341716"/>
              <a:gd name="connsiteX316-633" fmla="*/ 146083 w 9336686"/>
              <a:gd name="connsiteY316-634" fmla="*/ 2932149 h 4341716"/>
              <a:gd name="connsiteX317-635" fmla="*/ 122603 w 9336686"/>
              <a:gd name="connsiteY317-636" fmla="*/ 2929782 h 4341716"/>
              <a:gd name="connsiteX318-637" fmla="*/ 122603 w 9336686"/>
              <a:gd name="connsiteY318-638" fmla="*/ 2928416 h 4341716"/>
              <a:gd name="connsiteX319-639" fmla="*/ 78803 w 9336686"/>
              <a:gd name="connsiteY319-640" fmla="*/ 2919574 h 4341716"/>
              <a:gd name="connsiteX320-641" fmla="*/ 22035 w 9336686"/>
              <a:gd name="connsiteY320-642" fmla="*/ 2872826 h 4341716"/>
              <a:gd name="connsiteX321-643" fmla="*/ 0 w 9336686"/>
              <a:gd name="connsiteY321-644" fmla="*/ 2800689 h 4341716"/>
              <a:gd name="connsiteX322-645" fmla="*/ 0 w 9336686"/>
              <a:gd name="connsiteY322-646" fmla="*/ 783111 h 4341716"/>
              <a:gd name="connsiteX323-647" fmla="*/ 129027 w 9336686"/>
              <a:gd name="connsiteY323-648" fmla="*/ 654084 h 4341716"/>
              <a:gd name="connsiteX324-649" fmla="*/ 129026 w 9336686"/>
              <a:gd name="connsiteY324-650" fmla="*/ 654085 h 4341716"/>
              <a:gd name="connsiteX325-651" fmla="*/ 258053 w 9336686"/>
              <a:gd name="connsiteY325-652" fmla="*/ 783112 h 4341716"/>
              <a:gd name="connsiteX326-653" fmla="*/ 258053 w 9336686"/>
              <a:gd name="connsiteY326-654" fmla="*/ 1405848 h 4341716"/>
              <a:gd name="connsiteX327-655" fmla="*/ 274283 w 9336686"/>
              <a:gd name="connsiteY327-656" fmla="*/ 1432599 h 4341716"/>
              <a:gd name="connsiteX328-657" fmla="*/ 373847 w 9336686"/>
              <a:gd name="connsiteY328-658" fmla="*/ 1479553 h 4341716"/>
              <a:gd name="connsiteX329-659" fmla="*/ 492735 w 9336686"/>
              <a:gd name="connsiteY329-660" fmla="*/ 1400749 h 4341716"/>
              <a:gd name="connsiteX330-661" fmla="*/ 494536 w 9336686"/>
              <a:gd name="connsiteY330-662" fmla="*/ 1391827 h 4341716"/>
              <a:gd name="connsiteX331-663" fmla="*/ 494536 w 9336686"/>
              <a:gd name="connsiteY331-664" fmla="*/ 964051 h 4341716"/>
              <a:gd name="connsiteX332-665" fmla="*/ 623563 w 9336686"/>
              <a:gd name="connsiteY332-666" fmla="*/ 835024 h 4341716"/>
              <a:gd name="connsiteX333-667" fmla="*/ 623562 w 9336686"/>
              <a:gd name="connsiteY333-668" fmla="*/ 835025 h 4341716"/>
              <a:gd name="connsiteX334-669" fmla="*/ 752589 w 9336686"/>
              <a:gd name="connsiteY334-670" fmla="*/ 964052 h 4341716"/>
              <a:gd name="connsiteX335-671" fmla="*/ 752589 w 9336686"/>
              <a:gd name="connsiteY335-672" fmla="*/ 2136650 h 4341716"/>
              <a:gd name="connsiteX336-673" fmla="*/ 752590 w 9336686"/>
              <a:gd name="connsiteY336-674" fmla="*/ 947529 h 4341716"/>
              <a:gd name="connsiteX337-675" fmla="*/ 762728 w 9336686"/>
              <a:gd name="connsiteY337-676" fmla="*/ 997748 h 4341716"/>
              <a:gd name="connsiteX338-677" fmla="*/ 881616 w 9336686"/>
              <a:gd name="connsiteY338-678" fmla="*/ 1076552 h 4341716"/>
              <a:gd name="connsiteX339-679" fmla="*/ 1000503 w 9336686"/>
              <a:gd name="connsiteY339-680" fmla="*/ 997748 h 4341716"/>
              <a:gd name="connsiteX340-681" fmla="*/ 1010267 w 9336686"/>
              <a:gd name="connsiteY340-682" fmla="*/ 949388 h 4341716"/>
              <a:gd name="connsiteX341-683" fmla="*/ 1010267 w 9336686"/>
              <a:gd name="connsiteY341-684" fmla="*/ 362986 h 4341716"/>
              <a:gd name="connsiteX342-685" fmla="*/ 1139294 w 9336686"/>
              <a:gd name="connsiteY342-686" fmla="*/ 233959 h 4341716"/>
              <a:gd name="connsiteX343-687" fmla="*/ 1139293 w 9336686"/>
              <a:gd name="connsiteY343-688" fmla="*/ 233960 h 4341716"/>
              <a:gd name="connsiteX344-689" fmla="*/ 1268320 w 9336686"/>
              <a:gd name="connsiteY344-690" fmla="*/ 362987 h 4341716"/>
              <a:gd name="connsiteX345-691" fmla="*/ 1268320 w 9336686"/>
              <a:gd name="connsiteY345-692" fmla="*/ 2136650 h 4341716"/>
              <a:gd name="connsiteX346-693" fmla="*/ 1268321 w 9336686"/>
              <a:gd name="connsiteY346-694" fmla="*/ 1259949 h 4341716"/>
              <a:gd name="connsiteX347-695" fmla="*/ 1278459 w 9336686"/>
              <a:gd name="connsiteY347-696" fmla="*/ 1310168 h 4341716"/>
              <a:gd name="connsiteX348-697" fmla="*/ 1397347 w 9336686"/>
              <a:gd name="connsiteY348-698" fmla="*/ 1388972 h 4341716"/>
              <a:gd name="connsiteX349-699" fmla="*/ 1516234 w 9336686"/>
              <a:gd name="connsiteY349-700" fmla="*/ 1310168 h 4341716"/>
              <a:gd name="connsiteX350-701" fmla="*/ 1519832 w 9336686"/>
              <a:gd name="connsiteY350-702" fmla="*/ 1292349 h 4341716"/>
              <a:gd name="connsiteX351-703" fmla="*/ 1519832 w 9336686"/>
              <a:gd name="connsiteY351-704" fmla="*/ 983403 h 4341716"/>
              <a:gd name="connsiteX352-705" fmla="*/ 1648859 w 9336686"/>
              <a:gd name="connsiteY352-706" fmla="*/ 854376 h 4341716"/>
              <a:gd name="connsiteX353-707" fmla="*/ 1648858 w 9336686"/>
              <a:gd name="connsiteY353-708" fmla="*/ 854377 h 4341716"/>
              <a:gd name="connsiteX354-709" fmla="*/ 1777885 w 9336686"/>
              <a:gd name="connsiteY354-710" fmla="*/ 983404 h 4341716"/>
              <a:gd name="connsiteX355-711" fmla="*/ 1777885 w 9336686"/>
              <a:gd name="connsiteY355-712" fmla="*/ 1363756 h 4341716"/>
              <a:gd name="connsiteX356-713" fmla="*/ 1785353 w 9336686"/>
              <a:gd name="connsiteY356-714" fmla="*/ 1400749 h 4341716"/>
              <a:gd name="connsiteX357-715" fmla="*/ 1904241 w 9336686"/>
              <a:gd name="connsiteY357-716" fmla="*/ 1479553 h 4341716"/>
              <a:gd name="connsiteX358-717" fmla="*/ 2033268 w 9336686"/>
              <a:gd name="connsiteY358-718" fmla="*/ 1350526 h 4341716"/>
              <a:gd name="connsiteX359-719" fmla="*/ 2033268 w 9336686"/>
              <a:gd name="connsiteY359-720" fmla="*/ 2136650 h 4341716"/>
              <a:gd name="connsiteX360-721" fmla="*/ 2033269 w 9336686"/>
              <a:gd name="connsiteY360-722" fmla="*/ 580034 h 4341716"/>
              <a:gd name="connsiteX361-723" fmla="*/ 2162296 w 9336686"/>
              <a:gd name="connsiteY361-724" fmla="*/ 451007 h 4341716"/>
              <a:gd name="connsiteX362-725" fmla="*/ 2162295 w 9336686"/>
              <a:gd name="connsiteY362-726" fmla="*/ 451008 h 4341716"/>
              <a:gd name="connsiteX363-727" fmla="*/ 2291322 w 9336686"/>
              <a:gd name="connsiteY363-728" fmla="*/ 580035 h 4341716"/>
              <a:gd name="connsiteX364-729" fmla="*/ 2291322 w 9336686"/>
              <a:gd name="connsiteY364-730" fmla="*/ 2136650 h 4341716"/>
              <a:gd name="connsiteX365-731" fmla="*/ 2291323 w 9336686"/>
              <a:gd name="connsiteY365-732" fmla="*/ 563512 h 4341716"/>
              <a:gd name="connsiteX366-733" fmla="*/ 2301461 w 9336686"/>
              <a:gd name="connsiteY366-734" fmla="*/ 613731 h 4341716"/>
              <a:gd name="connsiteX367-735" fmla="*/ 2420349 w 9336686"/>
              <a:gd name="connsiteY367-736" fmla="*/ 692535 h 4341716"/>
              <a:gd name="connsiteX368-737" fmla="*/ 2539236 w 9336686"/>
              <a:gd name="connsiteY368-738" fmla="*/ 613731 h 4341716"/>
              <a:gd name="connsiteX369-739" fmla="*/ 2549000 w 9336686"/>
              <a:gd name="connsiteY369-740" fmla="*/ 565370 h 4341716"/>
              <a:gd name="connsiteX370-741" fmla="*/ 2549000 w 9336686"/>
              <a:gd name="connsiteY370-742" fmla="*/ 480031 h 4341716"/>
              <a:gd name="connsiteX371-743" fmla="*/ 2678027 w 9336686"/>
              <a:gd name="connsiteY371-744" fmla="*/ 351004 h 4341716"/>
              <a:gd name="connsiteX372-745" fmla="*/ 2678026 w 9336686"/>
              <a:gd name="connsiteY372-746" fmla="*/ 351005 h 4341716"/>
              <a:gd name="connsiteX373-747" fmla="*/ 2807053 w 9336686"/>
              <a:gd name="connsiteY373-748" fmla="*/ 480032 h 4341716"/>
              <a:gd name="connsiteX374-749" fmla="*/ 2807053 w 9336686"/>
              <a:gd name="connsiteY374-750" fmla="*/ 2136650 h 4341716"/>
              <a:gd name="connsiteX375-751" fmla="*/ 2807054 w 9336686"/>
              <a:gd name="connsiteY375-752" fmla="*/ 1074052 h 4341716"/>
              <a:gd name="connsiteX376-753" fmla="*/ 2817192 w 9336686"/>
              <a:gd name="connsiteY376-754" fmla="*/ 1124271 h 4341716"/>
              <a:gd name="connsiteX377-755" fmla="*/ 2936080 w 9336686"/>
              <a:gd name="connsiteY377-756" fmla="*/ 1203075 h 4341716"/>
              <a:gd name="connsiteX378-757" fmla="*/ 3054967 w 9336686"/>
              <a:gd name="connsiteY378-758" fmla="*/ 1124271 h 4341716"/>
              <a:gd name="connsiteX379-759" fmla="*/ 3058565 w 9336686"/>
              <a:gd name="connsiteY379-760" fmla="*/ 1106452 h 4341716"/>
              <a:gd name="connsiteX380-761" fmla="*/ 3058565 w 9336686"/>
              <a:gd name="connsiteY380-762" fmla="*/ 1017534 h 4341716"/>
              <a:gd name="connsiteX381-763" fmla="*/ 3187592 w 9336686"/>
              <a:gd name="connsiteY381-764" fmla="*/ 888507 h 4341716"/>
              <a:gd name="connsiteX382-765" fmla="*/ 3187591 w 9336686"/>
              <a:gd name="connsiteY382-766" fmla="*/ 888508 h 4341716"/>
              <a:gd name="connsiteX383-767" fmla="*/ 3316618 w 9336686"/>
              <a:gd name="connsiteY383-768" fmla="*/ 1017535 h 4341716"/>
              <a:gd name="connsiteX384-769" fmla="*/ 3316618 w 9336686"/>
              <a:gd name="connsiteY384-770" fmla="*/ 1087278 h 4341716"/>
              <a:gd name="connsiteX385-771" fmla="*/ 3324086 w 9336686"/>
              <a:gd name="connsiteY385-772" fmla="*/ 1124271 h 4341716"/>
              <a:gd name="connsiteX386-773" fmla="*/ 3442974 w 9336686"/>
              <a:gd name="connsiteY386-774" fmla="*/ 1203075 h 4341716"/>
              <a:gd name="connsiteX387-775" fmla="*/ 3561862 w 9336686"/>
              <a:gd name="connsiteY387-776" fmla="*/ 1124271 h 4341716"/>
              <a:gd name="connsiteX388-777" fmla="*/ 3571625 w 9336686"/>
              <a:gd name="connsiteY388-778" fmla="*/ 1075911 h 4341716"/>
              <a:gd name="connsiteX389-779" fmla="*/ 3571625 w 9336686"/>
              <a:gd name="connsiteY389-780" fmla="*/ 783111 h 4341716"/>
              <a:gd name="connsiteX390-781" fmla="*/ 3700652 w 9336686"/>
              <a:gd name="connsiteY390-782" fmla="*/ 654084 h 4341716"/>
              <a:gd name="connsiteX391-783" fmla="*/ 3700651 w 9336686"/>
              <a:gd name="connsiteY391-784" fmla="*/ 654085 h 4341716"/>
              <a:gd name="connsiteX392-785" fmla="*/ 3829678 w 9336686"/>
              <a:gd name="connsiteY392-786" fmla="*/ 783112 h 4341716"/>
              <a:gd name="connsiteX393-787" fmla="*/ 3829678 w 9336686"/>
              <a:gd name="connsiteY393-788" fmla="*/ 1405848 h 4341716"/>
              <a:gd name="connsiteX394-789" fmla="*/ 3845908 w 9336686"/>
              <a:gd name="connsiteY394-790" fmla="*/ 1432599 h 4341716"/>
              <a:gd name="connsiteX395-791" fmla="*/ 3945472 w 9336686"/>
              <a:gd name="connsiteY395-792" fmla="*/ 1479553 h 4341716"/>
              <a:gd name="connsiteX396-793" fmla="*/ 4036708 w 9336686"/>
              <a:gd name="connsiteY396-794" fmla="*/ 1441762 h 4341716"/>
              <a:gd name="connsiteX397-795" fmla="*/ 4062914 w 9336686"/>
              <a:gd name="connsiteY397-796" fmla="*/ 1402893 h 4341716"/>
              <a:gd name="connsiteX398-797" fmla="*/ 4062914 w 9336686"/>
              <a:gd name="connsiteY398-798" fmla="*/ 1326765 h 4341716"/>
              <a:gd name="connsiteX399-799" fmla="*/ 4141718 w 9336686"/>
              <a:gd name="connsiteY399-800" fmla="*/ 1207877 h 4341716"/>
              <a:gd name="connsiteX400-801" fmla="*/ 4185518 w 9336686"/>
              <a:gd name="connsiteY400-802" fmla="*/ 1199035 h 4341716"/>
              <a:gd name="connsiteX401-803" fmla="*/ 4185518 w 9336686"/>
              <a:gd name="connsiteY401-804" fmla="*/ 1197669 h 4341716"/>
              <a:gd name="connsiteX402-805" fmla="*/ 4208998 w 9336686"/>
              <a:gd name="connsiteY402-806" fmla="*/ 1195302 h 4341716"/>
              <a:gd name="connsiteX403-807" fmla="*/ 4308727 w 9336686"/>
              <a:gd name="connsiteY403-808" fmla="*/ 1109353 h 4341716"/>
              <a:gd name="connsiteX404-809" fmla="*/ 4316928 w 9336686"/>
              <a:gd name="connsiteY404-810" fmla="*/ 1062882 h 4341716"/>
              <a:gd name="connsiteX405-811" fmla="*/ 4316928 w 9336686"/>
              <a:gd name="connsiteY405-812" fmla="*/ 595713 h 4341716"/>
              <a:gd name="connsiteX406-813" fmla="*/ 4445955 w 9336686"/>
              <a:gd name="connsiteY406-814" fmla="*/ 466686 h 4341716"/>
              <a:gd name="connsiteX407-815" fmla="*/ 4445954 w 9336686"/>
              <a:gd name="connsiteY407-816" fmla="*/ 466685 h 4341716"/>
              <a:gd name="connsiteX408-817" fmla="*/ 4574981 w 9336686"/>
              <a:gd name="connsiteY408-818" fmla="*/ 595712 h 4341716"/>
              <a:gd name="connsiteX409-819" fmla="*/ 4574981 w 9336686"/>
              <a:gd name="connsiteY409-820" fmla="*/ 916347 h 4341716"/>
              <a:gd name="connsiteX410-821" fmla="*/ 4592149 w 9336686"/>
              <a:gd name="connsiteY410-822" fmla="*/ 944642 h 4341716"/>
              <a:gd name="connsiteX411-823" fmla="*/ 4691712 w 9336686"/>
              <a:gd name="connsiteY411-824" fmla="*/ 991596 h 4341716"/>
              <a:gd name="connsiteX412-825" fmla="*/ 4810600 w 9336686"/>
              <a:gd name="connsiteY412-826" fmla="*/ 912792 h 4341716"/>
              <a:gd name="connsiteX413-827" fmla="*/ 4816700 w 9336686"/>
              <a:gd name="connsiteY413-828" fmla="*/ 882576 h 4341716"/>
              <a:gd name="connsiteX414-829" fmla="*/ 4816700 w 9336686"/>
              <a:gd name="connsiteY414-830" fmla="*/ 275141 h 4341716"/>
              <a:gd name="connsiteX415-831" fmla="*/ 4945727 w 9336686"/>
              <a:gd name="connsiteY415-832"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833" fmla="*/ 3651347 w 9336686"/>
              <a:gd name="connsiteY0-834" fmla="*/ 3605718 h 4341716"/>
              <a:gd name="connsiteX1-835" fmla="*/ 3648504 w 9336686"/>
              <a:gd name="connsiteY1-836" fmla="*/ 3606586 h 4341716"/>
              <a:gd name="connsiteX2-837" fmla="*/ 3648898 w 9336686"/>
              <a:gd name="connsiteY2-838" fmla="*/ 3606552 h 4341716"/>
              <a:gd name="connsiteX3-839" fmla="*/ 3651347 w 9336686"/>
              <a:gd name="connsiteY3-840" fmla="*/ 3605718 h 4341716"/>
              <a:gd name="connsiteX4-841" fmla="*/ 1906601 w 9336686"/>
              <a:gd name="connsiteY4-842" fmla="*/ 3260396 h 4341716"/>
              <a:gd name="connsiteX5-843" fmla="*/ 1903759 w 9336686"/>
              <a:gd name="connsiteY5-844" fmla="*/ 3261264 h 4341716"/>
              <a:gd name="connsiteX6-845" fmla="*/ 1904153 w 9336686"/>
              <a:gd name="connsiteY6-846" fmla="*/ 3261230 h 4341716"/>
              <a:gd name="connsiteX7-847" fmla="*/ 1906601 w 9336686"/>
              <a:gd name="connsiteY7-848" fmla="*/ 3260396 h 4341716"/>
              <a:gd name="connsiteX8-849" fmla="*/ 5128552 w 9336686"/>
              <a:gd name="connsiteY8-850" fmla="*/ 3139033 h 4341716"/>
              <a:gd name="connsiteX9-851" fmla="*/ 5131001 w 9336686"/>
              <a:gd name="connsiteY9-852" fmla="*/ 3139867 h 4341716"/>
              <a:gd name="connsiteX10-853" fmla="*/ 5131395 w 9336686"/>
              <a:gd name="connsiteY10-854" fmla="*/ 3139901 h 4341716"/>
              <a:gd name="connsiteX11-855" fmla="*/ 5128552 w 9336686"/>
              <a:gd name="connsiteY11-856" fmla="*/ 3139033 h 4341716"/>
              <a:gd name="connsiteX12-857" fmla="*/ 145218 w 9336686"/>
              <a:gd name="connsiteY12-858" fmla="*/ 2924768 h 4341716"/>
              <a:gd name="connsiteX13-859" fmla="*/ 142375 w 9336686"/>
              <a:gd name="connsiteY13-860" fmla="*/ 2925636 h 4341716"/>
              <a:gd name="connsiteX14-861" fmla="*/ 142769 w 9336686"/>
              <a:gd name="connsiteY14-862" fmla="*/ 2925602 h 4341716"/>
              <a:gd name="connsiteX15-863" fmla="*/ 145218 w 9336686"/>
              <a:gd name="connsiteY15-864" fmla="*/ 2924768 h 4341716"/>
              <a:gd name="connsiteX16-865" fmla="*/ 1148720 w 9336686"/>
              <a:gd name="connsiteY16-866" fmla="*/ 2632936 h 4341716"/>
              <a:gd name="connsiteX17-867" fmla="*/ 1145876 w 9336686"/>
              <a:gd name="connsiteY17-868" fmla="*/ 2633804 h 4341716"/>
              <a:gd name="connsiteX18-869" fmla="*/ 1146270 w 9336686"/>
              <a:gd name="connsiteY18-870" fmla="*/ 2633770 h 4341716"/>
              <a:gd name="connsiteX19-871" fmla="*/ 1148720 w 9336686"/>
              <a:gd name="connsiteY19-872" fmla="*/ 2632936 h 4341716"/>
              <a:gd name="connsiteX20-873" fmla="*/ 8190809 w 9336686"/>
              <a:gd name="connsiteY20-874" fmla="*/ 1707912 h 4341716"/>
              <a:gd name="connsiteX21-875" fmla="*/ 8190415 w 9336686"/>
              <a:gd name="connsiteY21-876" fmla="*/ 1707946 h 4341716"/>
              <a:gd name="connsiteX22-877" fmla="*/ 8187965 w 9336686"/>
              <a:gd name="connsiteY22-878" fmla="*/ 1708780 h 4341716"/>
              <a:gd name="connsiteX23-879" fmla="*/ 8190809 w 9336686"/>
              <a:gd name="connsiteY23-880" fmla="*/ 1707912 h 4341716"/>
              <a:gd name="connsiteX24-881" fmla="*/ 9194310 w 9336686"/>
              <a:gd name="connsiteY24-882" fmla="*/ 1416080 h 4341716"/>
              <a:gd name="connsiteX25-883" fmla="*/ 9193916 w 9336686"/>
              <a:gd name="connsiteY25-884" fmla="*/ 1416114 h 4341716"/>
              <a:gd name="connsiteX26-885" fmla="*/ 9191467 w 9336686"/>
              <a:gd name="connsiteY26-886" fmla="*/ 1416948 h 4341716"/>
              <a:gd name="connsiteX27-887" fmla="*/ 9194310 w 9336686"/>
              <a:gd name="connsiteY27-888" fmla="*/ 1416080 h 4341716"/>
              <a:gd name="connsiteX28-889" fmla="*/ 4205290 w 9336686"/>
              <a:gd name="connsiteY28-890" fmla="*/ 1201815 h 4341716"/>
              <a:gd name="connsiteX29-891" fmla="*/ 4208133 w 9336686"/>
              <a:gd name="connsiteY29-892" fmla="*/ 1202683 h 4341716"/>
              <a:gd name="connsiteX30-893" fmla="*/ 4205684 w 9336686"/>
              <a:gd name="connsiteY30-894" fmla="*/ 1201849 h 4341716"/>
              <a:gd name="connsiteX31-895" fmla="*/ 4205290 w 9336686"/>
              <a:gd name="connsiteY31-896" fmla="*/ 1201815 h 4341716"/>
              <a:gd name="connsiteX32-897" fmla="*/ 7432926 w 9336686"/>
              <a:gd name="connsiteY32-898" fmla="*/ 1080452 h 4341716"/>
              <a:gd name="connsiteX33-899" fmla="*/ 7432532 w 9336686"/>
              <a:gd name="connsiteY33-900" fmla="*/ 1080486 h 4341716"/>
              <a:gd name="connsiteX34-901" fmla="*/ 7430084 w 9336686"/>
              <a:gd name="connsiteY34-902" fmla="*/ 1081320 h 4341716"/>
              <a:gd name="connsiteX35-903" fmla="*/ 7432926 w 9336686"/>
              <a:gd name="connsiteY35-904" fmla="*/ 1080452 h 4341716"/>
              <a:gd name="connsiteX36-905" fmla="*/ 5688181 w 9336686"/>
              <a:gd name="connsiteY36-906" fmla="*/ 735130 h 4341716"/>
              <a:gd name="connsiteX37-907" fmla="*/ 5687787 w 9336686"/>
              <a:gd name="connsiteY37-908" fmla="*/ 735164 h 4341716"/>
              <a:gd name="connsiteX38-909" fmla="*/ 5685338 w 9336686"/>
              <a:gd name="connsiteY38-910" fmla="*/ 735998 h 4341716"/>
              <a:gd name="connsiteX39-911" fmla="*/ 5688181 w 9336686"/>
              <a:gd name="connsiteY39-912" fmla="*/ 735130 h 4341716"/>
              <a:gd name="connsiteX40-913" fmla="*/ 5447517 w 9336686"/>
              <a:gd name="connsiteY40-914" fmla="*/ 0 h 4341716"/>
              <a:gd name="connsiteX41-915" fmla="*/ 5447516 w 9336686"/>
              <a:gd name="connsiteY41-916" fmla="*/ 1 h 4341716"/>
              <a:gd name="connsiteX42-917" fmla="*/ 5576543 w 9336686"/>
              <a:gd name="connsiteY42-918" fmla="*/ 129028 h 4341716"/>
              <a:gd name="connsiteX43-919" fmla="*/ 5576543 w 9336686"/>
              <a:gd name="connsiteY43-920" fmla="*/ 596197 h 4341716"/>
              <a:gd name="connsiteX44-921" fmla="*/ 5584744 w 9336686"/>
              <a:gd name="connsiteY44-922" fmla="*/ 642668 h 4341716"/>
              <a:gd name="connsiteX45-923" fmla="*/ 5684473 w 9336686"/>
              <a:gd name="connsiteY45-924" fmla="*/ 728617 h 4341716"/>
              <a:gd name="connsiteX46-925" fmla="*/ 5707953 w 9336686"/>
              <a:gd name="connsiteY46-926" fmla="*/ 730984 h 4341716"/>
              <a:gd name="connsiteX47-927" fmla="*/ 5707953 w 9336686"/>
              <a:gd name="connsiteY47-928" fmla="*/ 732350 h 4341716"/>
              <a:gd name="connsiteX48-929" fmla="*/ 5751753 w 9336686"/>
              <a:gd name="connsiteY48-930" fmla="*/ 741192 h 4341716"/>
              <a:gd name="connsiteX49-931" fmla="*/ 5830557 w 9336686"/>
              <a:gd name="connsiteY49-932" fmla="*/ 860080 h 4341716"/>
              <a:gd name="connsiteX50-933" fmla="*/ 5830557 w 9336686"/>
              <a:gd name="connsiteY50-934" fmla="*/ 910409 h 4341716"/>
              <a:gd name="connsiteX51-935" fmla="*/ 5836071 w 9336686"/>
              <a:gd name="connsiteY51-936" fmla="*/ 937722 h 4341716"/>
              <a:gd name="connsiteX52-937" fmla="*/ 5954959 w 9336686"/>
              <a:gd name="connsiteY52-938" fmla="*/ 1016526 h 4341716"/>
              <a:gd name="connsiteX53-939" fmla="*/ 6046195 w 9336686"/>
              <a:gd name="connsiteY53-940" fmla="*/ 978735 h 4341716"/>
              <a:gd name="connsiteX54-941" fmla="*/ 6073131 w 9336686"/>
              <a:gd name="connsiteY54-942" fmla="*/ 938784 h 4341716"/>
              <a:gd name="connsiteX55-943" fmla="*/ 6073131 w 9336686"/>
              <a:gd name="connsiteY55-944" fmla="*/ 710574 h 4341716"/>
              <a:gd name="connsiteX56-945" fmla="*/ 6202158 w 9336686"/>
              <a:gd name="connsiteY56-946" fmla="*/ 581547 h 4341716"/>
              <a:gd name="connsiteX57-947" fmla="*/ 6202157 w 9336686"/>
              <a:gd name="connsiteY57-948" fmla="*/ 581548 h 4341716"/>
              <a:gd name="connsiteX58-949" fmla="*/ 6331184 w 9336686"/>
              <a:gd name="connsiteY58-950" fmla="*/ 710575 h 4341716"/>
              <a:gd name="connsiteX59-951" fmla="*/ 6331184 w 9336686"/>
              <a:gd name="connsiteY59-952" fmla="*/ 1349947 h 4341716"/>
              <a:gd name="connsiteX60-953" fmla="*/ 6336405 w 9336686"/>
              <a:gd name="connsiteY60-954" fmla="*/ 1375809 h 4341716"/>
              <a:gd name="connsiteX61-955" fmla="*/ 6455293 w 9336686"/>
              <a:gd name="connsiteY61-956" fmla="*/ 1454613 h 4341716"/>
              <a:gd name="connsiteX62-957" fmla="*/ 6574180 w 9336686"/>
              <a:gd name="connsiteY62-958" fmla="*/ 1375809 h 4341716"/>
              <a:gd name="connsiteX63-959" fmla="*/ 6574653 w 9336686"/>
              <a:gd name="connsiteY63-960" fmla="*/ 1373466 h 4341716"/>
              <a:gd name="connsiteX64-961" fmla="*/ 6574653 w 9336686"/>
              <a:gd name="connsiteY64-962" fmla="*/ 1228521 h 4341716"/>
              <a:gd name="connsiteX65-963" fmla="*/ 6653456 w 9336686"/>
              <a:gd name="connsiteY65-964" fmla="*/ 1109633 h 4341716"/>
              <a:gd name="connsiteX66-965" fmla="*/ 6701526 w 9336686"/>
              <a:gd name="connsiteY66-966" fmla="*/ 1099929 h 4341716"/>
              <a:gd name="connsiteX67-967" fmla="*/ 6701526 w 9336686"/>
              <a:gd name="connsiteY67-968" fmla="*/ 1099191 h 4341716"/>
              <a:gd name="connsiteX68-969" fmla="*/ 6725006 w 9336686"/>
              <a:gd name="connsiteY68-970" fmla="*/ 1096824 h 4341716"/>
              <a:gd name="connsiteX69-971" fmla="*/ 6802070 w 9336686"/>
              <a:gd name="connsiteY69-972" fmla="*/ 1050380 h 4341716"/>
              <a:gd name="connsiteX70-973" fmla="*/ 6823858 w 9336686"/>
              <a:gd name="connsiteY70-974" fmla="*/ 1012404 h 4341716"/>
              <a:gd name="connsiteX71-975" fmla="*/ 6823858 w 9336686"/>
              <a:gd name="connsiteY71-976" fmla="*/ 886836 h 4341716"/>
              <a:gd name="connsiteX72-977" fmla="*/ 6902661 w 9336686"/>
              <a:gd name="connsiteY72-978" fmla="*/ 767948 h 4341716"/>
              <a:gd name="connsiteX73-979" fmla="*/ 6950731 w 9336686"/>
              <a:gd name="connsiteY73-980" fmla="*/ 758244 h 4341716"/>
              <a:gd name="connsiteX74-981" fmla="*/ 6950731 w 9336686"/>
              <a:gd name="connsiteY74-982" fmla="*/ 757506 h 4341716"/>
              <a:gd name="connsiteX75-983" fmla="*/ 6974211 w 9336686"/>
              <a:gd name="connsiteY75-984" fmla="*/ 755139 h 4341716"/>
              <a:gd name="connsiteX76-985" fmla="*/ 7051275 w 9336686"/>
              <a:gd name="connsiteY76-986" fmla="*/ 708695 h 4341716"/>
              <a:gd name="connsiteX77-987" fmla="*/ 7063236 w 9336686"/>
              <a:gd name="connsiteY77-988" fmla="*/ 687847 h 4341716"/>
              <a:gd name="connsiteX78-989" fmla="*/ 7063236 w 9336686"/>
              <a:gd name="connsiteY78-990" fmla="*/ 474349 h 4341716"/>
              <a:gd name="connsiteX79-991" fmla="*/ 7192262 w 9336686"/>
              <a:gd name="connsiteY79-992" fmla="*/ 345322 h 4341716"/>
              <a:gd name="connsiteX80-993" fmla="*/ 7192261 w 9336686"/>
              <a:gd name="connsiteY80-994" fmla="*/ 345323 h 4341716"/>
              <a:gd name="connsiteX81-995" fmla="*/ 7321289 w 9336686"/>
              <a:gd name="connsiteY81-996" fmla="*/ 474350 h 4341716"/>
              <a:gd name="connsiteX82-997" fmla="*/ 7321289 w 9336686"/>
              <a:gd name="connsiteY82-998" fmla="*/ 941519 h 4341716"/>
              <a:gd name="connsiteX83-999" fmla="*/ 7329490 w 9336686"/>
              <a:gd name="connsiteY83-1000" fmla="*/ 987990 h 4341716"/>
              <a:gd name="connsiteX84-1001" fmla="*/ 7429218 w 9336686"/>
              <a:gd name="connsiteY84-1002" fmla="*/ 1073939 h 4341716"/>
              <a:gd name="connsiteX85-1003" fmla="*/ 7452698 w 9336686"/>
              <a:gd name="connsiteY85-1004" fmla="*/ 1076306 h 4341716"/>
              <a:gd name="connsiteX86-1005" fmla="*/ 7452698 w 9336686"/>
              <a:gd name="connsiteY86-1006" fmla="*/ 1077672 h 4341716"/>
              <a:gd name="connsiteX87-1007" fmla="*/ 7496498 w 9336686"/>
              <a:gd name="connsiteY87-1008" fmla="*/ 1086514 h 4341716"/>
              <a:gd name="connsiteX88-1009" fmla="*/ 7575302 w 9336686"/>
              <a:gd name="connsiteY88-1010" fmla="*/ 1205402 h 4341716"/>
              <a:gd name="connsiteX89-1011" fmla="*/ 7575302 w 9336686"/>
              <a:gd name="connsiteY89-1012" fmla="*/ 1345613 h 4341716"/>
              <a:gd name="connsiteX90-1013" fmla="*/ 7581398 w 9336686"/>
              <a:gd name="connsiteY90-1014" fmla="*/ 1375809 h 4341716"/>
              <a:gd name="connsiteX91-1015" fmla="*/ 7700287 w 9336686"/>
              <a:gd name="connsiteY91-1016" fmla="*/ 1454613 h 4341716"/>
              <a:gd name="connsiteX92-1017" fmla="*/ 7819175 w 9336686"/>
              <a:gd name="connsiteY92-1018" fmla="*/ 1375809 h 4341716"/>
              <a:gd name="connsiteX93-1019" fmla="*/ 7821117 w 9336686"/>
              <a:gd name="connsiteY93-1020" fmla="*/ 1366189 h 4341716"/>
              <a:gd name="connsiteX94-1021" fmla="*/ 7821117 w 9336686"/>
              <a:gd name="connsiteY94-1022" fmla="*/ 1101809 h 4341716"/>
              <a:gd name="connsiteX95-1023" fmla="*/ 7950144 w 9336686"/>
              <a:gd name="connsiteY95-1024" fmla="*/ 972782 h 4341716"/>
              <a:gd name="connsiteX96-1025" fmla="*/ 7950143 w 9336686"/>
              <a:gd name="connsiteY96-1026" fmla="*/ 972783 h 4341716"/>
              <a:gd name="connsiteX97-1027" fmla="*/ 8079171 w 9336686"/>
              <a:gd name="connsiteY97-1028" fmla="*/ 1101810 h 4341716"/>
              <a:gd name="connsiteX98-1029" fmla="*/ 8079171 w 9336686"/>
              <a:gd name="connsiteY98-1030" fmla="*/ 1568979 h 4341716"/>
              <a:gd name="connsiteX99-1031" fmla="*/ 8087371 w 9336686"/>
              <a:gd name="connsiteY99-1032" fmla="*/ 1615450 h 4341716"/>
              <a:gd name="connsiteX100-1033" fmla="*/ 8187101 w 9336686"/>
              <a:gd name="connsiteY100-1034" fmla="*/ 1701399 h 4341716"/>
              <a:gd name="connsiteX101-1035" fmla="*/ 8210581 w 9336686"/>
              <a:gd name="connsiteY101-1036" fmla="*/ 1703766 h 4341716"/>
              <a:gd name="connsiteX102-1037" fmla="*/ 8210581 w 9336686"/>
              <a:gd name="connsiteY102-1038" fmla="*/ 1705132 h 4341716"/>
              <a:gd name="connsiteX103-1039" fmla="*/ 8254380 w 9336686"/>
              <a:gd name="connsiteY103-1040" fmla="*/ 1713974 h 4341716"/>
              <a:gd name="connsiteX104-1041" fmla="*/ 8333185 w 9336686"/>
              <a:gd name="connsiteY104-1042" fmla="*/ 1832862 h 4341716"/>
              <a:gd name="connsiteX105-1043" fmla="*/ 8333185 w 9336686"/>
              <a:gd name="connsiteY105-1044" fmla="*/ 1954283 h 4341716"/>
              <a:gd name="connsiteX106-1045" fmla="*/ 8333416 w 9336686"/>
              <a:gd name="connsiteY106-1046" fmla="*/ 1955426 h 4341716"/>
              <a:gd name="connsiteX107-1047" fmla="*/ 8452304 w 9336686"/>
              <a:gd name="connsiteY107-1048" fmla="*/ 2034230 h 4341716"/>
              <a:gd name="connsiteX108-1049" fmla="*/ 8571191 w 9336686"/>
              <a:gd name="connsiteY108-1050" fmla="*/ 1955426 h 4341716"/>
              <a:gd name="connsiteX109-1051" fmla="*/ 8574647 w 9336686"/>
              <a:gd name="connsiteY109-1052" fmla="*/ 1938306 h 4341716"/>
              <a:gd name="connsiteX110-1053" fmla="*/ 8574647 w 9336686"/>
              <a:gd name="connsiteY110-1054" fmla="*/ 1727044 h 4341716"/>
              <a:gd name="connsiteX111-1055" fmla="*/ 8653450 w 9336686"/>
              <a:gd name="connsiteY111-1056" fmla="*/ 1608156 h 4341716"/>
              <a:gd name="connsiteX112-1057" fmla="*/ 8701520 w 9336686"/>
              <a:gd name="connsiteY112-1058" fmla="*/ 1598452 h 4341716"/>
              <a:gd name="connsiteX113-1059" fmla="*/ 8701520 w 9336686"/>
              <a:gd name="connsiteY113-1060" fmla="*/ 1597714 h 4341716"/>
              <a:gd name="connsiteX114-1061" fmla="*/ 8725000 w 9336686"/>
              <a:gd name="connsiteY114-1062" fmla="*/ 1595347 h 4341716"/>
              <a:gd name="connsiteX115-1063" fmla="*/ 8802064 w 9336686"/>
              <a:gd name="connsiteY115-1064" fmla="*/ 1548903 h 4341716"/>
              <a:gd name="connsiteX116-1065" fmla="*/ 8824619 w 9336686"/>
              <a:gd name="connsiteY116-1066" fmla="*/ 1509590 h 4341716"/>
              <a:gd name="connsiteX117-1067" fmla="*/ 8824619 w 9336686"/>
              <a:gd name="connsiteY117-1068" fmla="*/ 809977 h 4341716"/>
              <a:gd name="connsiteX118-1069" fmla="*/ 8953646 w 9336686"/>
              <a:gd name="connsiteY118-1070" fmla="*/ 680950 h 4341716"/>
              <a:gd name="connsiteX119-1071" fmla="*/ 8953645 w 9336686"/>
              <a:gd name="connsiteY119-1072" fmla="*/ 680951 h 4341716"/>
              <a:gd name="connsiteX120-1073" fmla="*/ 9082672 w 9336686"/>
              <a:gd name="connsiteY120-1074" fmla="*/ 809978 h 4341716"/>
              <a:gd name="connsiteX121-1075" fmla="*/ 9082672 w 9336686"/>
              <a:gd name="connsiteY121-1076" fmla="*/ 1277147 h 4341716"/>
              <a:gd name="connsiteX122-1077" fmla="*/ 9090873 w 9336686"/>
              <a:gd name="connsiteY122-1078" fmla="*/ 1323618 h 4341716"/>
              <a:gd name="connsiteX123-1079" fmla="*/ 9190602 w 9336686"/>
              <a:gd name="connsiteY123-1080" fmla="*/ 1409567 h 4341716"/>
              <a:gd name="connsiteX124-1081" fmla="*/ 9214082 w 9336686"/>
              <a:gd name="connsiteY124-1082" fmla="*/ 1411934 h 4341716"/>
              <a:gd name="connsiteX125-1083" fmla="*/ 9214082 w 9336686"/>
              <a:gd name="connsiteY125-1084" fmla="*/ 1413300 h 4341716"/>
              <a:gd name="connsiteX126-1085" fmla="*/ 9257882 w 9336686"/>
              <a:gd name="connsiteY126-1086" fmla="*/ 1422142 h 4341716"/>
              <a:gd name="connsiteX127-1087" fmla="*/ 9336686 w 9336686"/>
              <a:gd name="connsiteY127-1088" fmla="*/ 1541030 h 4341716"/>
              <a:gd name="connsiteX128-1089" fmla="*/ 9336686 w 9336686"/>
              <a:gd name="connsiteY128-1090" fmla="*/ 2136650 h 4341716"/>
              <a:gd name="connsiteX129-1091" fmla="*/ 9336686 w 9336686"/>
              <a:gd name="connsiteY129-1092" fmla="*/ 2205066 h 4341716"/>
              <a:gd name="connsiteX130-1093" fmla="*/ 9336685 w 9336686"/>
              <a:gd name="connsiteY130-1094" fmla="*/ 3558605 h 4341716"/>
              <a:gd name="connsiteX131-1095" fmla="*/ 9207658 w 9336686"/>
              <a:gd name="connsiteY131-1096" fmla="*/ 3687632 h 4341716"/>
              <a:gd name="connsiteX132-1097" fmla="*/ 9207659 w 9336686"/>
              <a:gd name="connsiteY132-1098" fmla="*/ 3687631 h 4341716"/>
              <a:gd name="connsiteX133-1099" fmla="*/ 9078632 w 9336686"/>
              <a:gd name="connsiteY133-1100" fmla="*/ 3558604 h 4341716"/>
              <a:gd name="connsiteX134-1101" fmla="*/ 9078632 w 9336686"/>
              <a:gd name="connsiteY134-1102" fmla="*/ 2935868 h 4341716"/>
              <a:gd name="connsiteX135-1103" fmla="*/ 9062402 w 9336686"/>
              <a:gd name="connsiteY135-1104" fmla="*/ 2909117 h 4341716"/>
              <a:gd name="connsiteX136-1105" fmla="*/ 8962838 w 9336686"/>
              <a:gd name="connsiteY136-1106" fmla="*/ 2862163 h 4341716"/>
              <a:gd name="connsiteX137-1107" fmla="*/ 8843950 w 9336686"/>
              <a:gd name="connsiteY137-1108" fmla="*/ 2940967 h 4341716"/>
              <a:gd name="connsiteX138-1109" fmla="*/ 8842149 w 9336686"/>
              <a:gd name="connsiteY138-1110" fmla="*/ 2949889 h 4341716"/>
              <a:gd name="connsiteX139-1111" fmla="*/ 8842149 w 9336686"/>
              <a:gd name="connsiteY139-1112" fmla="*/ 3377665 h 4341716"/>
              <a:gd name="connsiteX140-1113" fmla="*/ 8713122 w 9336686"/>
              <a:gd name="connsiteY140-1114" fmla="*/ 3506692 h 4341716"/>
              <a:gd name="connsiteX141-1115" fmla="*/ 8713123 w 9336686"/>
              <a:gd name="connsiteY141-1116" fmla="*/ 3506691 h 4341716"/>
              <a:gd name="connsiteX142-1117" fmla="*/ 8584096 w 9336686"/>
              <a:gd name="connsiteY142-1118" fmla="*/ 3377664 h 4341716"/>
              <a:gd name="connsiteX143-1119" fmla="*/ 8584096 w 9336686"/>
              <a:gd name="connsiteY143-1120" fmla="*/ 2205066 h 4341716"/>
              <a:gd name="connsiteX144-1121" fmla="*/ 8584095 w 9336686"/>
              <a:gd name="connsiteY144-1122" fmla="*/ 2205066 h 4341716"/>
              <a:gd name="connsiteX145-1123" fmla="*/ 8584095 w 9336686"/>
              <a:gd name="connsiteY145-1124" fmla="*/ 3394187 h 4341716"/>
              <a:gd name="connsiteX146-1125" fmla="*/ 8573957 w 9336686"/>
              <a:gd name="connsiteY146-1126" fmla="*/ 3343968 h 4341716"/>
              <a:gd name="connsiteX147-1127" fmla="*/ 8455069 w 9336686"/>
              <a:gd name="connsiteY147-1128" fmla="*/ 3265164 h 4341716"/>
              <a:gd name="connsiteX148-1129" fmla="*/ 8336182 w 9336686"/>
              <a:gd name="connsiteY148-1130" fmla="*/ 3343968 h 4341716"/>
              <a:gd name="connsiteX149-1131" fmla="*/ 8326418 w 9336686"/>
              <a:gd name="connsiteY149-1132" fmla="*/ 3392328 h 4341716"/>
              <a:gd name="connsiteX150-1133" fmla="*/ 8326418 w 9336686"/>
              <a:gd name="connsiteY150-1134" fmla="*/ 3978730 h 4341716"/>
              <a:gd name="connsiteX151-1135" fmla="*/ 8197391 w 9336686"/>
              <a:gd name="connsiteY151-1136" fmla="*/ 4107757 h 4341716"/>
              <a:gd name="connsiteX152-1137" fmla="*/ 8197392 w 9336686"/>
              <a:gd name="connsiteY152-1138" fmla="*/ 4107756 h 4341716"/>
              <a:gd name="connsiteX153-1139" fmla="*/ 8068365 w 9336686"/>
              <a:gd name="connsiteY153-1140" fmla="*/ 3978729 h 4341716"/>
              <a:gd name="connsiteX154-1141" fmla="*/ 8068365 w 9336686"/>
              <a:gd name="connsiteY154-1142" fmla="*/ 2205066 h 4341716"/>
              <a:gd name="connsiteX155-1143" fmla="*/ 8068364 w 9336686"/>
              <a:gd name="connsiteY155-1144" fmla="*/ 3081767 h 4341716"/>
              <a:gd name="connsiteX156-1145" fmla="*/ 8058226 w 9336686"/>
              <a:gd name="connsiteY156-1146" fmla="*/ 3031548 h 4341716"/>
              <a:gd name="connsiteX157-1147" fmla="*/ 7939338 w 9336686"/>
              <a:gd name="connsiteY157-1148" fmla="*/ 2952744 h 4341716"/>
              <a:gd name="connsiteX158-1149" fmla="*/ 7820451 w 9336686"/>
              <a:gd name="connsiteY158-1150" fmla="*/ 3031548 h 4341716"/>
              <a:gd name="connsiteX159-1151" fmla="*/ 7816853 w 9336686"/>
              <a:gd name="connsiteY159-1152" fmla="*/ 3049367 h 4341716"/>
              <a:gd name="connsiteX160-1153" fmla="*/ 7816853 w 9336686"/>
              <a:gd name="connsiteY160-1154" fmla="*/ 3358313 h 4341716"/>
              <a:gd name="connsiteX161-1155" fmla="*/ 7687826 w 9336686"/>
              <a:gd name="connsiteY161-1156" fmla="*/ 3487340 h 4341716"/>
              <a:gd name="connsiteX162-1157" fmla="*/ 7687827 w 9336686"/>
              <a:gd name="connsiteY162-1158" fmla="*/ 3487339 h 4341716"/>
              <a:gd name="connsiteX163-1159" fmla="*/ 7558800 w 9336686"/>
              <a:gd name="connsiteY163-1160" fmla="*/ 3358312 h 4341716"/>
              <a:gd name="connsiteX164-1161" fmla="*/ 7558800 w 9336686"/>
              <a:gd name="connsiteY164-1162" fmla="*/ 2977960 h 4341716"/>
              <a:gd name="connsiteX165-1163" fmla="*/ 7551332 w 9336686"/>
              <a:gd name="connsiteY165-1164" fmla="*/ 2940967 h 4341716"/>
              <a:gd name="connsiteX166-1165" fmla="*/ 7432444 w 9336686"/>
              <a:gd name="connsiteY166-1166" fmla="*/ 2862163 h 4341716"/>
              <a:gd name="connsiteX167-1167" fmla="*/ 7303417 w 9336686"/>
              <a:gd name="connsiteY167-1168" fmla="*/ 2991190 h 4341716"/>
              <a:gd name="connsiteX168-1169" fmla="*/ 7303417 w 9336686"/>
              <a:gd name="connsiteY168-1170" fmla="*/ 2205066 h 4341716"/>
              <a:gd name="connsiteX169-1171" fmla="*/ 7303416 w 9336686"/>
              <a:gd name="connsiteY169-1172" fmla="*/ 3761682 h 4341716"/>
              <a:gd name="connsiteX170-1173" fmla="*/ 7174389 w 9336686"/>
              <a:gd name="connsiteY170-1174" fmla="*/ 3890709 h 4341716"/>
              <a:gd name="connsiteX171-1175" fmla="*/ 7174390 w 9336686"/>
              <a:gd name="connsiteY171-1176" fmla="*/ 3890708 h 4341716"/>
              <a:gd name="connsiteX172-1177" fmla="*/ 7045363 w 9336686"/>
              <a:gd name="connsiteY172-1178" fmla="*/ 3761681 h 4341716"/>
              <a:gd name="connsiteX173-1179" fmla="*/ 7045363 w 9336686"/>
              <a:gd name="connsiteY173-1180" fmla="*/ 2205066 h 4341716"/>
              <a:gd name="connsiteX174-1181" fmla="*/ 7045362 w 9336686"/>
              <a:gd name="connsiteY174-1182" fmla="*/ 3778204 h 4341716"/>
              <a:gd name="connsiteX175-1183" fmla="*/ 7035224 w 9336686"/>
              <a:gd name="connsiteY175-1184" fmla="*/ 3727985 h 4341716"/>
              <a:gd name="connsiteX176-1185" fmla="*/ 6916336 w 9336686"/>
              <a:gd name="connsiteY176-1186" fmla="*/ 3649181 h 4341716"/>
              <a:gd name="connsiteX177-1187" fmla="*/ 6797449 w 9336686"/>
              <a:gd name="connsiteY177-1188" fmla="*/ 3727985 h 4341716"/>
              <a:gd name="connsiteX178-1189" fmla="*/ 6787685 w 9336686"/>
              <a:gd name="connsiteY178-1190" fmla="*/ 3776346 h 4341716"/>
              <a:gd name="connsiteX179-1191" fmla="*/ 6787685 w 9336686"/>
              <a:gd name="connsiteY179-1192" fmla="*/ 3861685 h 4341716"/>
              <a:gd name="connsiteX180-1193" fmla="*/ 6658658 w 9336686"/>
              <a:gd name="connsiteY180-1194" fmla="*/ 3990712 h 4341716"/>
              <a:gd name="connsiteX181-1195" fmla="*/ 6658659 w 9336686"/>
              <a:gd name="connsiteY181-1196" fmla="*/ 3990711 h 4341716"/>
              <a:gd name="connsiteX182-1197" fmla="*/ 6529632 w 9336686"/>
              <a:gd name="connsiteY182-1198" fmla="*/ 3861684 h 4341716"/>
              <a:gd name="connsiteX183-1199" fmla="*/ 6529632 w 9336686"/>
              <a:gd name="connsiteY183-1200" fmla="*/ 2205066 h 4341716"/>
              <a:gd name="connsiteX184-1201" fmla="*/ 6529631 w 9336686"/>
              <a:gd name="connsiteY184-1202" fmla="*/ 3267664 h 4341716"/>
              <a:gd name="connsiteX185-1203" fmla="*/ 6519493 w 9336686"/>
              <a:gd name="connsiteY185-1204" fmla="*/ 3217445 h 4341716"/>
              <a:gd name="connsiteX186-1205" fmla="*/ 6400605 w 9336686"/>
              <a:gd name="connsiteY186-1206" fmla="*/ 3138641 h 4341716"/>
              <a:gd name="connsiteX187-1207" fmla="*/ 6281718 w 9336686"/>
              <a:gd name="connsiteY187-1208" fmla="*/ 3217445 h 4341716"/>
              <a:gd name="connsiteX188-1209" fmla="*/ 6278120 w 9336686"/>
              <a:gd name="connsiteY188-1210" fmla="*/ 3235264 h 4341716"/>
              <a:gd name="connsiteX189-1211" fmla="*/ 6278120 w 9336686"/>
              <a:gd name="connsiteY189-1212" fmla="*/ 3324182 h 4341716"/>
              <a:gd name="connsiteX190-1213" fmla="*/ 6149093 w 9336686"/>
              <a:gd name="connsiteY190-1214" fmla="*/ 3453209 h 4341716"/>
              <a:gd name="connsiteX191-1215" fmla="*/ 6149094 w 9336686"/>
              <a:gd name="connsiteY191-1216" fmla="*/ 3453208 h 4341716"/>
              <a:gd name="connsiteX192-1217" fmla="*/ 6020067 w 9336686"/>
              <a:gd name="connsiteY192-1218" fmla="*/ 3324181 h 4341716"/>
              <a:gd name="connsiteX193-1219" fmla="*/ 6020067 w 9336686"/>
              <a:gd name="connsiteY193-1220" fmla="*/ 3254438 h 4341716"/>
              <a:gd name="connsiteX194-1221" fmla="*/ 6012599 w 9336686"/>
              <a:gd name="connsiteY194-1222" fmla="*/ 3217445 h 4341716"/>
              <a:gd name="connsiteX195-1223" fmla="*/ 5893711 w 9336686"/>
              <a:gd name="connsiteY195-1224" fmla="*/ 3138641 h 4341716"/>
              <a:gd name="connsiteX196-1225" fmla="*/ 5774823 w 9336686"/>
              <a:gd name="connsiteY196-1226" fmla="*/ 3217445 h 4341716"/>
              <a:gd name="connsiteX197-1227" fmla="*/ 5765060 w 9336686"/>
              <a:gd name="connsiteY197-1228" fmla="*/ 3265805 h 4341716"/>
              <a:gd name="connsiteX198-1229" fmla="*/ 5765060 w 9336686"/>
              <a:gd name="connsiteY198-1230" fmla="*/ 3558605 h 4341716"/>
              <a:gd name="connsiteX199-1231" fmla="*/ 5636033 w 9336686"/>
              <a:gd name="connsiteY199-1232" fmla="*/ 3687632 h 4341716"/>
              <a:gd name="connsiteX200-1233" fmla="*/ 5636034 w 9336686"/>
              <a:gd name="connsiteY200-1234" fmla="*/ 3687631 h 4341716"/>
              <a:gd name="connsiteX201-1235" fmla="*/ 5507007 w 9336686"/>
              <a:gd name="connsiteY201-1236" fmla="*/ 3558604 h 4341716"/>
              <a:gd name="connsiteX202-1237" fmla="*/ 5507007 w 9336686"/>
              <a:gd name="connsiteY202-1238" fmla="*/ 2935868 h 4341716"/>
              <a:gd name="connsiteX203-1239" fmla="*/ 5490777 w 9336686"/>
              <a:gd name="connsiteY203-1240" fmla="*/ 2909117 h 4341716"/>
              <a:gd name="connsiteX204-1241" fmla="*/ 5391213 w 9336686"/>
              <a:gd name="connsiteY204-1242" fmla="*/ 2862163 h 4341716"/>
              <a:gd name="connsiteX205-1243" fmla="*/ 5299977 w 9336686"/>
              <a:gd name="connsiteY205-1244" fmla="*/ 2899954 h 4341716"/>
              <a:gd name="connsiteX206-1245" fmla="*/ 5273771 w 9336686"/>
              <a:gd name="connsiteY206-1246" fmla="*/ 2938823 h 4341716"/>
              <a:gd name="connsiteX207-1247" fmla="*/ 5273771 w 9336686"/>
              <a:gd name="connsiteY207-1248" fmla="*/ 3014951 h 4341716"/>
              <a:gd name="connsiteX208-1249" fmla="*/ 5194967 w 9336686"/>
              <a:gd name="connsiteY208-1250" fmla="*/ 3133839 h 4341716"/>
              <a:gd name="connsiteX209-1251" fmla="*/ 5151167 w 9336686"/>
              <a:gd name="connsiteY209-1252" fmla="*/ 3142681 h 4341716"/>
              <a:gd name="connsiteX210-1253" fmla="*/ 5151167 w 9336686"/>
              <a:gd name="connsiteY210-1254" fmla="*/ 3144047 h 4341716"/>
              <a:gd name="connsiteX211-1255" fmla="*/ 5127687 w 9336686"/>
              <a:gd name="connsiteY211-1256" fmla="*/ 3146414 h 4341716"/>
              <a:gd name="connsiteX212-1257" fmla="*/ 5027958 w 9336686"/>
              <a:gd name="connsiteY212-1258" fmla="*/ 3232363 h 4341716"/>
              <a:gd name="connsiteX213-1259" fmla="*/ 5019757 w 9336686"/>
              <a:gd name="connsiteY213-1260" fmla="*/ 3278834 h 4341716"/>
              <a:gd name="connsiteX214-1261" fmla="*/ 5019757 w 9336686"/>
              <a:gd name="connsiteY214-1262" fmla="*/ 3746003 h 4341716"/>
              <a:gd name="connsiteX215-1263" fmla="*/ 4890730 w 9336686"/>
              <a:gd name="connsiteY215-1264" fmla="*/ 3875030 h 4341716"/>
              <a:gd name="connsiteX216-1265" fmla="*/ 4890731 w 9336686"/>
              <a:gd name="connsiteY216-1266" fmla="*/ 3875031 h 4341716"/>
              <a:gd name="connsiteX217-1267" fmla="*/ 4761704 w 9336686"/>
              <a:gd name="connsiteY217-1268" fmla="*/ 3746004 h 4341716"/>
              <a:gd name="connsiteX218-1269" fmla="*/ 4761704 w 9336686"/>
              <a:gd name="connsiteY218-1270" fmla="*/ 3425369 h 4341716"/>
              <a:gd name="connsiteX219-1271" fmla="*/ 4744536 w 9336686"/>
              <a:gd name="connsiteY219-1272" fmla="*/ 3397074 h 4341716"/>
              <a:gd name="connsiteX220-1273" fmla="*/ 4644973 w 9336686"/>
              <a:gd name="connsiteY220-1274" fmla="*/ 3350120 h 4341716"/>
              <a:gd name="connsiteX221-1275" fmla="*/ 4526085 w 9336686"/>
              <a:gd name="connsiteY221-1276" fmla="*/ 3428924 h 4341716"/>
              <a:gd name="connsiteX222-1277" fmla="*/ 4519985 w 9336686"/>
              <a:gd name="connsiteY222-1278" fmla="*/ 3459140 h 4341716"/>
              <a:gd name="connsiteX223-1279" fmla="*/ 4519985 w 9336686"/>
              <a:gd name="connsiteY223-1280" fmla="*/ 4066575 h 4341716"/>
              <a:gd name="connsiteX224-1281" fmla="*/ 4390958 w 9336686"/>
              <a:gd name="connsiteY224-1282" fmla="*/ 4195602 h 4341716"/>
              <a:gd name="connsiteX225-1283" fmla="*/ 4390959 w 9336686"/>
              <a:gd name="connsiteY225-1284" fmla="*/ 4195601 h 4341716"/>
              <a:gd name="connsiteX226-1285" fmla="*/ 4261932 w 9336686"/>
              <a:gd name="connsiteY226-1286" fmla="*/ 4066574 h 4341716"/>
              <a:gd name="connsiteX227-1287" fmla="*/ 4261932 w 9336686"/>
              <a:gd name="connsiteY227-1288" fmla="*/ 3955216 h 4341716"/>
              <a:gd name="connsiteX228-1289" fmla="*/ 4260106 w 9336686"/>
              <a:gd name="connsiteY228-1290" fmla="*/ 3946171 h 4341716"/>
              <a:gd name="connsiteX229-1291" fmla="*/ 4141220 w 9336686"/>
              <a:gd name="connsiteY229-1292" fmla="*/ 3867367 h 4341716"/>
              <a:gd name="connsiteX230-1293" fmla="*/ 4022332 w 9336686"/>
              <a:gd name="connsiteY230-1294" fmla="*/ 3946171 h 4341716"/>
              <a:gd name="connsiteX231-1295" fmla="*/ 4018195 w 9336686"/>
              <a:gd name="connsiteY231-1296" fmla="*/ 3966664 h 4341716"/>
              <a:gd name="connsiteX232-1297" fmla="*/ 4018195 w 9336686"/>
              <a:gd name="connsiteY232-1298" fmla="*/ 4212689 h 4341716"/>
              <a:gd name="connsiteX233-1299" fmla="*/ 3889168 w 9336686"/>
              <a:gd name="connsiteY233-1300" fmla="*/ 4341716 h 4341716"/>
              <a:gd name="connsiteX234-1301" fmla="*/ 3889169 w 9336686"/>
              <a:gd name="connsiteY234-1302" fmla="*/ 4341715 h 4341716"/>
              <a:gd name="connsiteX235-1303" fmla="*/ 3760142 w 9336686"/>
              <a:gd name="connsiteY235-1304" fmla="*/ 4212688 h 4341716"/>
              <a:gd name="connsiteX236-1305" fmla="*/ 3760142 w 9336686"/>
              <a:gd name="connsiteY236-1306" fmla="*/ 3745519 h 4341716"/>
              <a:gd name="connsiteX237-1307" fmla="*/ 3751941 w 9336686"/>
              <a:gd name="connsiteY237-1308" fmla="*/ 3699048 h 4341716"/>
              <a:gd name="connsiteX238-1309" fmla="*/ 3652212 w 9336686"/>
              <a:gd name="connsiteY238-1310" fmla="*/ 3613099 h 4341716"/>
              <a:gd name="connsiteX239-1311" fmla="*/ 3628732 w 9336686"/>
              <a:gd name="connsiteY239-1312" fmla="*/ 3610732 h 4341716"/>
              <a:gd name="connsiteX240-1313" fmla="*/ 3628732 w 9336686"/>
              <a:gd name="connsiteY240-1314" fmla="*/ 3609366 h 4341716"/>
              <a:gd name="connsiteX241-1315" fmla="*/ 3584932 w 9336686"/>
              <a:gd name="connsiteY241-1316" fmla="*/ 3600524 h 4341716"/>
              <a:gd name="connsiteX242-1317" fmla="*/ 3506128 w 9336686"/>
              <a:gd name="connsiteY242-1318" fmla="*/ 3481636 h 4341716"/>
              <a:gd name="connsiteX243-1319" fmla="*/ 3506128 w 9336686"/>
              <a:gd name="connsiteY243-1320" fmla="*/ 3431307 h 4341716"/>
              <a:gd name="connsiteX244-1321" fmla="*/ 3500614 w 9336686"/>
              <a:gd name="connsiteY244-1322" fmla="*/ 3403994 h 4341716"/>
              <a:gd name="connsiteX245-1323" fmla="*/ 3381726 w 9336686"/>
              <a:gd name="connsiteY245-1324" fmla="*/ 3325190 h 4341716"/>
              <a:gd name="connsiteX246-1325" fmla="*/ 3290490 w 9336686"/>
              <a:gd name="connsiteY246-1326" fmla="*/ 3362981 h 4341716"/>
              <a:gd name="connsiteX247-1327" fmla="*/ 3263554 w 9336686"/>
              <a:gd name="connsiteY247-1328" fmla="*/ 3402932 h 4341716"/>
              <a:gd name="connsiteX248-1329" fmla="*/ 3263554 w 9336686"/>
              <a:gd name="connsiteY248-1330" fmla="*/ 3631142 h 4341716"/>
              <a:gd name="connsiteX249-1331" fmla="*/ 3134527 w 9336686"/>
              <a:gd name="connsiteY249-1332" fmla="*/ 3760169 h 4341716"/>
              <a:gd name="connsiteX250-1333" fmla="*/ 3134528 w 9336686"/>
              <a:gd name="connsiteY250-1334" fmla="*/ 3760168 h 4341716"/>
              <a:gd name="connsiteX251-1335" fmla="*/ 3005501 w 9336686"/>
              <a:gd name="connsiteY251-1336" fmla="*/ 3631141 h 4341716"/>
              <a:gd name="connsiteX252-1337" fmla="*/ 3005501 w 9336686"/>
              <a:gd name="connsiteY252-1338" fmla="*/ 2991769 h 4341716"/>
              <a:gd name="connsiteX253-1339" fmla="*/ 3000280 w 9336686"/>
              <a:gd name="connsiteY253-1340" fmla="*/ 2965907 h 4341716"/>
              <a:gd name="connsiteX254-1341" fmla="*/ 2881392 w 9336686"/>
              <a:gd name="connsiteY254-1342" fmla="*/ 2887103 h 4341716"/>
              <a:gd name="connsiteX255-1343" fmla="*/ 2762505 w 9336686"/>
              <a:gd name="connsiteY255-1344" fmla="*/ 2965907 h 4341716"/>
              <a:gd name="connsiteX256-1345" fmla="*/ 2762032 w 9336686"/>
              <a:gd name="connsiteY256-1346" fmla="*/ 2968250 h 4341716"/>
              <a:gd name="connsiteX257-1347" fmla="*/ 2762032 w 9336686"/>
              <a:gd name="connsiteY257-1348" fmla="*/ 3113195 h 4341716"/>
              <a:gd name="connsiteX258-1349" fmla="*/ 2683229 w 9336686"/>
              <a:gd name="connsiteY258-1350" fmla="*/ 3232083 h 4341716"/>
              <a:gd name="connsiteX259-1351" fmla="*/ 2635159 w 9336686"/>
              <a:gd name="connsiteY259-1352" fmla="*/ 3241787 h 4341716"/>
              <a:gd name="connsiteX260-1353" fmla="*/ 2635159 w 9336686"/>
              <a:gd name="connsiteY260-1354" fmla="*/ 3242525 h 4341716"/>
              <a:gd name="connsiteX261-1355" fmla="*/ 2611679 w 9336686"/>
              <a:gd name="connsiteY261-1356" fmla="*/ 3244892 h 4341716"/>
              <a:gd name="connsiteX262-1357" fmla="*/ 2534615 w 9336686"/>
              <a:gd name="connsiteY262-1358" fmla="*/ 3291336 h 4341716"/>
              <a:gd name="connsiteX263-1359" fmla="*/ 2512827 w 9336686"/>
              <a:gd name="connsiteY263-1360" fmla="*/ 3329312 h 4341716"/>
              <a:gd name="connsiteX264-1361" fmla="*/ 2512827 w 9336686"/>
              <a:gd name="connsiteY264-1362" fmla="*/ 3454880 h 4341716"/>
              <a:gd name="connsiteX265-1363" fmla="*/ 2434024 w 9336686"/>
              <a:gd name="connsiteY265-1364" fmla="*/ 3573768 h 4341716"/>
              <a:gd name="connsiteX266-1365" fmla="*/ 2385954 w 9336686"/>
              <a:gd name="connsiteY266-1366" fmla="*/ 3583472 h 4341716"/>
              <a:gd name="connsiteX267-1367" fmla="*/ 2385954 w 9336686"/>
              <a:gd name="connsiteY267-1368" fmla="*/ 3584210 h 4341716"/>
              <a:gd name="connsiteX268-1369" fmla="*/ 2362474 w 9336686"/>
              <a:gd name="connsiteY268-1370" fmla="*/ 3586577 h 4341716"/>
              <a:gd name="connsiteX269-1371" fmla="*/ 2285410 w 9336686"/>
              <a:gd name="connsiteY269-1372" fmla="*/ 3633021 h 4341716"/>
              <a:gd name="connsiteX270-1373" fmla="*/ 2273449 w 9336686"/>
              <a:gd name="connsiteY270-1374" fmla="*/ 3653869 h 4341716"/>
              <a:gd name="connsiteX271-1375" fmla="*/ 2273449 w 9336686"/>
              <a:gd name="connsiteY271-1376" fmla="*/ 3867367 h 4341716"/>
              <a:gd name="connsiteX272-1377" fmla="*/ 2144423 w 9336686"/>
              <a:gd name="connsiteY272-1378" fmla="*/ 3996394 h 4341716"/>
              <a:gd name="connsiteX273-1379" fmla="*/ 2144424 w 9336686"/>
              <a:gd name="connsiteY273-1380" fmla="*/ 3996393 h 4341716"/>
              <a:gd name="connsiteX274-1381" fmla="*/ 2015396 w 9336686"/>
              <a:gd name="connsiteY274-1382" fmla="*/ 3867366 h 4341716"/>
              <a:gd name="connsiteX275-1383" fmla="*/ 2015396 w 9336686"/>
              <a:gd name="connsiteY275-1384" fmla="*/ 3400197 h 4341716"/>
              <a:gd name="connsiteX276-1385" fmla="*/ 2007195 w 9336686"/>
              <a:gd name="connsiteY276-1386" fmla="*/ 3353726 h 4341716"/>
              <a:gd name="connsiteX277-1387" fmla="*/ 1907467 w 9336686"/>
              <a:gd name="connsiteY277-1388" fmla="*/ 3267777 h 4341716"/>
              <a:gd name="connsiteX278-1389" fmla="*/ 1883987 w 9336686"/>
              <a:gd name="connsiteY278-1390" fmla="*/ 3265410 h 4341716"/>
              <a:gd name="connsiteX279-1391" fmla="*/ 1883987 w 9336686"/>
              <a:gd name="connsiteY279-1392" fmla="*/ 3264044 h 4341716"/>
              <a:gd name="connsiteX280-1393" fmla="*/ 1840187 w 9336686"/>
              <a:gd name="connsiteY280-1394" fmla="*/ 3255202 h 4341716"/>
              <a:gd name="connsiteX281-1395" fmla="*/ 1761383 w 9336686"/>
              <a:gd name="connsiteY281-1396" fmla="*/ 3136314 h 4341716"/>
              <a:gd name="connsiteX282-1397" fmla="*/ 1761383 w 9336686"/>
              <a:gd name="connsiteY282-1398" fmla="*/ 2996103 h 4341716"/>
              <a:gd name="connsiteX283-1399" fmla="*/ 1755287 w 9336686"/>
              <a:gd name="connsiteY283-1400" fmla="*/ 2965907 h 4341716"/>
              <a:gd name="connsiteX284-1401" fmla="*/ 1636398 w 9336686"/>
              <a:gd name="connsiteY284-1402" fmla="*/ 2887103 h 4341716"/>
              <a:gd name="connsiteX285-1403" fmla="*/ 1517510 w 9336686"/>
              <a:gd name="connsiteY285-1404" fmla="*/ 2965907 h 4341716"/>
              <a:gd name="connsiteX286-1405" fmla="*/ 1515568 w 9336686"/>
              <a:gd name="connsiteY286-1406" fmla="*/ 2975527 h 4341716"/>
              <a:gd name="connsiteX287-1407" fmla="*/ 1515568 w 9336686"/>
              <a:gd name="connsiteY287-1408" fmla="*/ 3239907 h 4341716"/>
              <a:gd name="connsiteX288-1409" fmla="*/ 1386541 w 9336686"/>
              <a:gd name="connsiteY288-1410" fmla="*/ 3368934 h 4341716"/>
              <a:gd name="connsiteX289-1411" fmla="*/ 1386542 w 9336686"/>
              <a:gd name="connsiteY289-1412" fmla="*/ 3368933 h 4341716"/>
              <a:gd name="connsiteX290-1413" fmla="*/ 1257514 w 9336686"/>
              <a:gd name="connsiteY290-1414" fmla="*/ 3239906 h 4341716"/>
              <a:gd name="connsiteX291-1415" fmla="*/ 1257514 w 9336686"/>
              <a:gd name="connsiteY291-1416" fmla="*/ 2772737 h 4341716"/>
              <a:gd name="connsiteX292-1417" fmla="*/ 1249314 w 9336686"/>
              <a:gd name="connsiteY292-1418" fmla="*/ 2726266 h 4341716"/>
              <a:gd name="connsiteX293-1419" fmla="*/ 1149584 w 9336686"/>
              <a:gd name="connsiteY293-1420" fmla="*/ 2640317 h 4341716"/>
              <a:gd name="connsiteX294-1421" fmla="*/ 1126104 w 9336686"/>
              <a:gd name="connsiteY294-1422" fmla="*/ 2637950 h 4341716"/>
              <a:gd name="connsiteX295-1423" fmla="*/ 1126104 w 9336686"/>
              <a:gd name="connsiteY295-1424" fmla="*/ 2636584 h 4341716"/>
              <a:gd name="connsiteX296-1425" fmla="*/ 1082305 w 9336686"/>
              <a:gd name="connsiteY296-1426" fmla="*/ 2627742 h 4341716"/>
              <a:gd name="connsiteX297-1427" fmla="*/ 1003500 w 9336686"/>
              <a:gd name="connsiteY297-1428" fmla="*/ 2508854 h 4341716"/>
              <a:gd name="connsiteX298-1429" fmla="*/ 1003500 w 9336686"/>
              <a:gd name="connsiteY298-1430" fmla="*/ 2387433 h 4341716"/>
              <a:gd name="connsiteX299-1431" fmla="*/ 1003269 w 9336686"/>
              <a:gd name="connsiteY299-1432" fmla="*/ 2386290 h 4341716"/>
              <a:gd name="connsiteX300-1433" fmla="*/ 884381 w 9336686"/>
              <a:gd name="connsiteY300-1434" fmla="*/ 2307486 h 4341716"/>
              <a:gd name="connsiteX301-1435" fmla="*/ 765494 w 9336686"/>
              <a:gd name="connsiteY301-1436" fmla="*/ 2386290 h 4341716"/>
              <a:gd name="connsiteX302-1437" fmla="*/ 762038 w 9336686"/>
              <a:gd name="connsiteY302-1438" fmla="*/ 2403410 h 4341716"/>
              <a:gd name="connsiteX303-1439" fmla="*/ 762038 w 9336686"/>
              <a:gd name="connsiteY303-1440" fmla="*/ 2614672 h 4341716"/>
              <a:gd name="connsiteX304-1441" fmla="*/ 683235 w 9336686"/>
              <a:gd name="connsiteY304-1442" fmla="*/ 2733560 h 4341716"/>
              <a:gd name="connsiteX305-1443" fmla="*/ 635165 w 9336686"/>
              <a:gd name="connsiteY305-1444" fmla="*/ 2743264 h 4341716"/>
              <a:gd name="connsiteX306-1445" fmla="*/ 635165 w 9336686"/>
              <a:gd name="connsiteY306-1446" fmla="*/ 2744002 h 4341716"/>
              <a:gd name="connsiteX307-1447" fmla="*/ 611685 w 9336686"/>
              <a:gd name="connsiteY307-1448" fmla="*/ 2746369 h 4341716"/>
              <a:gd name="connsiteX308-1449" fmla="*/ 534621 w 9336686"/>
              <a:gd name="connsiteY308-1450" fmla="*/ 2792813 h 4341716"/>
              <a:gd name="connsiteX309-1451" fmla="*/ 512066 w 9336686"/>
              <a:gd name="connsiteY309-1452" fmla="*/ 2832126 h 4341716"/>
              <a:gd name="connsiteX310-1453" fmla="*/ 512066 w 9336686"/>
              <a:gd name="connsiteY310-1454" fmla="*/ 3531739 h 4341716"/>
              <a:gd name="connsiteX311-1455" fmla="*/ 383039 w 9336686"/>
              <a:gd name="connsiteY311-1456" fmla="*/ 3660766 h 4341716"/>
              <a:gd name="connsiteX312-1457" fmla="*/ 383040 w 9336686"/>
              <a:gd name="connsiteY312-1458" fmla="*/ 3660765 h 4341716"/>
              <a:gd name="connsiteX313-1459" fmla="*/ 254013 w 9336686"/>
              <a:gd name="connsiteY313-1460" fmla="*/ 3531738 h 4341716"/>
              <a:gd name="connsiteX314-1461" fmla="*/ 254013 w 9336686"/>
              <a:gd name="connsiteY314-1462" fmla="*/ 3064569 h 4341716"/>
              <a:gd name="connsiteX315-1463" fmla="*/ 245812 w 9336686"/>
              <a:gd name="connsiteY315-1464" fmla="*/ 3018098 h 4341716"/>
              <a:gd name="connsiteX316-1465" fmla="*/ 146083 w 9336686"/>
              <a:gd name="connsiteY316-1466" fmla="*/ 2932149 h 4341716"/>
              <a:gd name="connsiteX317-1467" fmla="*/ 122603 w 9336686"/>
              <a:gd name="connsiteY317-1468" fmla="*/ 2929782 h 4341716"/>
              <a:gd name="connsiteX318-1469" fmla="*/ 122603 w 9336686"/>
              <a:gd name="connsiteY318-1470" fmla="*/ 2928416 h 4341716"/>
              <a:gd name="connsiteX319-1471" fmla="*/ 78803 w 9336686"/>
              <a:gd name="connsiteY319-1472" fmla="*/ 2919574 h 4341716"/>
              <a:gd name="connsiteX320-1473" fmla="*/ 22035 w 9336686"/>
              <a:gd name="connsiteY320-1474" fmla="*/ 2872826 h 4341716"/>
              <a:gd name="connsiteX321-1475" fmla="*/ 0 w 9336686"/>
              <a:gd name="connsiteY321-1476" fmla="*/ 2800689 h 4341716"/>
              <a:gd name="connsiteX322-1477" fmla="*/ 0 w 9336686"/>
              <a:gd name="connsiteY322-1478" fmla="*/ 783111 h 4341716"/>
              <a:gd name="connsiteX323-1479" fmla="*/ 129027 w 9336686"/>
              <a:gd name="connsiteY323-1480" fmla="*/ 654084 h 4341716"/>
              <a:gd name="connsiteX324-1481" fmla="*/ 129026 w 9336686"/>
              <a:gd name="connsiteY324-1482" fmla="*/ 654085 h 4341716"/>
              <a:gd name="connsiteX325-1483" fmla="*/ 258053 w 9336686"/>
              <a:gd name="connsiteY325-1484" fmla="*/ 783112 h 4341716"/>
              <a:gd name="connsiteX326-1485" fmla="*/ 258053 w 9336686"/>
              <a:gd name="connsiteY326-1486" fmla="*/ 1405848 h 4341716"/>
              <a:gd name="connsiteX327-1487" fmla="*/ 274283 w 9336686"/>
              <a:gd name="connsiteY327-1488" fmla="*/ 1432599 h 4341716"/>
              <a:gd name="connsiteX328-1489" fmla="*/ 373847 w 9336686"/>
              <a:gd name="connsiteY328-1490" fmla="*/ 1479553 h 4341716"/>
              <a:gd name="connsiteX329-1491" fmla="*/ 492735 w 9336686"/>
              <a:gd name="connsiteY329-1492" fmla="*/ 1400749 h 4341716"/>
              <a:gd name="connsiteX330-1493" fmla="*/ 494536 w 9336686"/>
              <a:gd name="connsiteY330-1494" fmla="*/ 1391827 h 4341716"/>
              <a:gd name="connsiteX331-1495" fmla="*/ 494536 w 9336686"/>
              <a:gd name="connsiteY331-1496" fmla="*/ 964051 h 4341716"/>
              <a:gd name="connsiteX332-1497" fmla="*/ 623563 w 9336686"/>
              <a:gd name="connsiteY332-1498" fmla="*/ 835024 h 4341716"/>
              <a:gd name="connsiteX333-1499" fmla="*/ 623562 w 9336686"/>
              <a:gd name="connsiteY333-1500" fmla="*/ 835025 h 4341716"/>
              <a:gd name="connsiteX334-1501" fmla="*/ 752589 w 9336686"/>
              <a:gd name="connsiteY334-1502" fmla="*/ 964052 h 4341716"/>
              <a:gd name="connsiteX335-1503" fmla="*/ 752589 w 9336686"/>
              <a:gd name="connsiteY335-1504" fmla="*/ 2136650 h 4341716"/>
              <a:gd name="connsiteX336-1505" fmla="*/ 752590 w 9336686"/>
              <a:gd name="connsiteY336-1506" fmla="*/ 947529 h 4341716"/>
              <a:gd name="connsiteX337-1507" fmla="*/ 762728 w 9336686"/>
              <a:gd name="connsiteY337-1508" fmla="*/ 997748 h 4341716"/>
              <a:gd name="connsiteX338-1509" fmla="*/ 881616 w 9336686"/>
              <a:gd name="connsiteY338-1510" fmla="*/ 1076552 h 4341716"/>
              <a:gd name="connsiteX339-1511" fmla="*/ 1000503 w 9336686"/>
              <a:gd name="connsiteY339-1512" fmla="*/ 997748 h 4341716"/>
              <a:gd name="connsiteX340-1513" fmla="*/ 1010267 w 9336686"/>
              <a:gd name="connsiteY340-1514" fmla="*/ 949388 h 4341716"/>
              <a:gd name="connsiteX341-1515" fmla="*/ 1010267 w 9336686"/>
              <a:gd name="connsiteY341-1516" fmla="*/ 362986 h 4341716"/>
              <a:gd name="connsiteX342-1517" fmla="*/ 1139294 w 9336686"/>
              <a:gd name="connsiteY342-1518" fmla="*/ 233959 h 4341716"/>
              <a:gd name="connsiteX343-1519" fmla="*/ 1139293 w 9336686"/>
              <a:gd name="connsiteY343-1520" fmla="*/ 233960 h 4341716"/>
              <a:gd name="connsiteX344-1521" fmla="*/ 1268320 w 9336686"/>
              <a:gd name="connsiteY344-1522" fmla="*/ 362987 h 4341716"/>
              <a:gd name="connsiteX345-1523" fmla="*/ 1268321 w 9336686"/>
              <a:gd name="connsiteY345-1524" fmla="*/ 1259949 h 4341716"/>
              <a:gd name="connsiteX346-1525" fmla="*/ 1278459 w 9336686"/>
              <a:gd name="connsiteY346-1526" fmla="*/ 1310168 h 4341716"/>
              <a:gd name="connsiteX347-1527" fmla="*/ 1397347 w 9336686"/>
              <a:gd name="connsiteY347-1528" fmla="*/ 1388972 h 4341716"/>
              <a:gd name="connsiteX348-1529" fmla="*/ 1516234 w 9336686"/>
              <a:gd name="connsiteY348-1530" fmla="*/ 1310168 h 4341716"/>
              <a:gd name="connsiteX349-1531" fmla="*/ 1519832 w 9336686"/>
              <a:gd name="connsiteY349-1532" fmla="*/ 1292349 h 4341716"/>
              <a:gd name="connsiteX350-1533" fmla="*/ 1519832 w 9336686"/>
              <a:gd name="connsiteY350-1534" fmla="*/ 983403 h 4341716"/>
              <a:gd name="connsiteX351-1535" fmla="*/ 1648859 w 9336686"/>
              <a:gd name="connsiteY351-1536" fmla="*/ 854376 h 4341716"/>
              <a:gd name="connsiteX352-1537" fmla="*/ 1648858 w 9336686"/>
              <a:gd name="connsiteY352-1538" fmla="*/ 854377 h 4341716"/>
              <a:gd name="connsiteX353-1539" fmla="*/ 1777885 w 9336686"/>
              <a:gd name="connsiteY353-1540" fmla="*/ 983404 h 4341716"/>
              <a:gd name="connsiteX354-1541" fmla="*/ 1777885 w 9336686"/>
              <a:gd name="connsiteY354-1542" fmla="*/ 1363756 h 4341716"/>
              <a:gd name="connsiteX355-1543" fmla="*/ 1785353 w 9336686"/>
              <a:gd name="connsiteY355-1544" fmla="*/ 1400749 h 4341716"/>
              <a:gd name="connsiteX356-1545" fmla="*/ 1904241 w 9336686"/>
              <a:gd name="connsiteY356-1546" fmla="*/ 1479553 h 4341716"/>
              <a:gd name="connsiteX357-1547" fmla="*/ 2033268 w 9336686"/>
              <a:gd name="connsiteY357-1548" fmla="*/ 1350526 h 4341716"/>
              <a:gd name="connsiteX358-1549" fmla="*/ 2033268 w 9336686"/>
              <a:gd name="connsiteY358-1550" fmla="*/ 2136650 h 4341716"/>
              <a:gd name="connsiteX359-1551" fmla="*/ 2033269 w 9336686"/>
              <a:gd name="connsiteY359-1552" fmla="*/ 580034 h 4341716"/>
              <a:gd name="connsiteX360-1553" fmla="*/ 2162296 w 9336686"/>
              <a:gd name="connsiteY360-1554" fmla="*/ 451007 h 4341716"/>
              <a:gd name="connsiteX361-1555" fmla="*/ 2162295 w 9336686"/>
              <a:gd name="connsiteY361-1556" fmla="*/ 451008 h 4341716"/>
              <a:gd name="connsiteX362-1557" fmla="*/ 2291322 w 9336686"/>
              <a:gd name="connsiteY362-1558" fmla="*/ 580035 h 4341716"/>
              <a:gd name="connsiteX363-1559" fmla="*/ 2291322 w 9336686"/>
              <a:gd name="connsiteY363-1560" fmla="*/ 2136650 h 4341716"/>
              <a:gd name="connsiteX364-1561" fmla="*/ 2291323 w 9336686"/>
              <a:gd name="connsiteY364-1562" fmla="*/ 563512 h 4341716"/>
              <a:gd name="connsiteX365-1563" fmla="*/ 2301461 w 9336686"/>
              <a:gd name="connsiteY365-1564" fmla="*/ 613731 h 4341716"/>
              <a:gd name="connsiteX366-1565" fmla="*/ 2420349 w 9336686"/>
              <a:gd name="connsiteY366-1566" fmla="*/ 692535 h 4341716"/>
              <a:gd name="connsiteX367-1567" fmla="*/ 2539236 w 9336686"/>
              <a:gd name="connsiteY367-1568" fmla="*/ 613731 h 4341716"/>
              <a:gd name="connsiteX368-1569" fmla="*/ 2549000 w 9336686"/>
              <a:gd name="connsiteY368-1570" fmla="*/ 565370 h 4341716"/>
              <a:gd name="connsiteX369-1571" fmla="*/ 2549000 w 9336686"/>
              <a:gd name="connsiteY369-1572" fmla="*/ 480031 h 4341716"/>
              <a:gd name="connsiteX370-1573" fmla="*/ 2678027 w 9336686"/>
              <a:gd name="connsiteY370-1574" fmla="*/ 351004 h 4341716"/>
              <a:gd name="connsiteX371-1575" fmla="*/ 2678026 w 9336686"/>
              <a:gd name="connsiteY371-1576" fmla="*/ 351005 h 4341716"/>
              <a:gd name="connsiteX372-1577" fmla="*/ 2807053 w 9336686"/>
              <a:gd name="connsiteY372-1578" fmla="*/ 480032 h 4341716"/>
              <a:gd name="connsiteX373-1579" fmla="*/ 2807053 w 9336686"/>
              <a:gd name="connsiteY373-1580" fmla="*/ 2136650 h 4341716"/>
              <a:gd name="connsiteX374-1581" fmla="*/ 2807054 w 9336686"/>
              <a:gd name="connsiteY374-1582" fmla="*/ 1074052 h 4341716"/>
              <a:gd name="connsiteX375-1583" fmla="*/ 2817192 w 9336686"/>
              <a:gd name="connsiteY375-1584" fmla="*/ 1124271 h 4341716"/>
              <a:gd name="connsiteX376-1585" fmla="*/ 2936080 w 9336686"/>
              <a:gd name="connsiteY376-1586" fmla="*/ 1203075 h 4341716"/>
              <a:gd name="connsiteX377-1587" fmla="*/ 3054967 w 9336686"/>
              <a:gd name="connsiteY377-1588" fmla="*/ 1124271 h 4341716"/>
              <a:gd name="connsiteX378-1589" fmla="*/ 3058565 w 9336686"/>
              <a:gd name="connsiteY378-1590" fmla="*/ 1106452 h 4341716"/>
              <a:gd name="connsiteX379-1591" fmla="*/ 3058565 w 9336686"/>
              <a:gd name="connsiteY379-1592" fmla="*/ 1017534 h 4341716"/>
              <a:gd name="connsiteX380-1593" fmla="*/ 3187592 w 9336686"/>
              <a:gd name="connsiteY380-1594" fmla="*/ 888507 h 4341716"/>
              <a:gd name="connsiteX381-1595" fmla="*/ 3187591 w 9336686"/>
              <a:gd name="connsiteY381-1596" fmla="*/ 888508 h 4341716"/>
              <a:gd name="connsiteX382-1597" fmla="*/ 3316618 w 9336686"/>
              <a:gd name="connsiteY382-1598" fmla="*/ 1017535 h 4341716"/>
              <a:gd name="connsiteX383-1599" fmla="*/ 3316618 w 9336686"/>
              <a:gd name="connsiteY383-1600" fmla="*/ 1087278 h 4341716"/>
              <a:gd name="connsiteX384-1601" fmla="*/ 3324086 w 9336686"/>
              <a:gd name="connsiteY384-1602" fmla="*/ 1124271 h 4341716"/>
              <a:gd name="connsiteX385-1603" fmla="*/ 3442974 w 9336686"/>
              <a:gd name="connsiteY385-1604" fmla="*/ 1203075 h 4341716"/>
              <a:gd name="connsiteX386-1605" fmla="*/ 3561862 w 9336686"/>
              <a:gd name="connsiteY386-1606" fmla="*/ 1124271 h 4341716"/>
              <a:gd name="connsiteX387-1607" fmla="*/ 3571625 w 9336686"/>
              <a:gd name="connsiteY387-1608" fmla="*/ 1075911 h 4341716"/>
              <a:gd name="connsiteX388-1609" fmla="*/ 3571625 w 9336686"/>
              <a:gd name="connsiteY388-1610" fmla="*/ 783111 h 4341716"/>
              <a:gd name="connsiteX389-1611" fmla="*/ 3700652 w 9336686"/>
              <a:gd name="connsiteY389-1612" fmla="*/ 654084 h 4341716"/>
              <a:gd name="connsiteX390-1613" fmla="*/ 3700651 w 9336686"/>
              <a:gd name="connsiteY390-1614" fmla="*/ 654085 h 4341716"/>
              <a:gd name="connsiteX391-1615" fmla="*/ 3829678 w 9336686"/>
              <a:gd name="connsiteY391-1616" fmla="*/ 783112 h 4341716"/>
              <a:gd name="connsiteX392-1617" fmla="*/ 3829678 w 9336686"/>
              <a:gd name="connsiteY392-1618" fmla="*/ 1405848 h 4341716"/>
              <a:gd name="connsiteX393-1619" fmla="*/ 3845908 w 9336686"/>
              <a:gd name="connsiteY393-1620" fmla="*/ 1432599 h 4341716"/>
              <a:gd name="connsiteX394-1621" fmla="*/ 3945472 w 9336686"/>
              <a:gd name="connsiteY394-1622" fmla="*/ 1479553 h 4341716"/>
              <a:gd name="connsiteX395-1623" fmla="*/ 4036708 w 9336686"/>
              <a:gd name="connsiteY395-1624" fmla="*/ 1441762 h 4341716"/>
              <a:gd name="connsiteX396-1625" fmla="*/ 4062914 w 9336686"/>
              <a:gd name="connsiteY396-1626" fmla="*/ 1402893 h 4341716"/>
              <a:gd name="connsiteX397-1627" fmla="*/ 4062914 w 9336686"/>
              <a:gd name="connsiteY397-1628" fmla="*/ 1326765 h 4341716"/>
              <a:gd name="connsiteX398-1629" fmla="*/ 4141718 w 9336686"/>
              <a:gd name="connsiteY398-1630" fmla="*/ 1207877 h 4341716"/>
              <a:gd name="connsiteX399-1631" fmla="*/ 4185518 w 9336686"/>
              <a:gd name="connsiteY399-1632" fmla="*/ 1199035 h 4341716"/>
              <a:gd name="connsiteX400-1633" fmla="*/ 4185518 w 9336686"/>
              <a:gd name="connsiteY400-1634" fmla="*/ 1197669 h 4341716"/>
              <a:gd name="connsiteX401-1635" fmla="*/ 4208998 w 9336686"/>
              <a:gd name="connsiteY401-1636" fmla="*/ 1195302 h 4341716"/>
              <a:gd name="connsiteX402-1637" fmla="*/ 4308727 w 9336686"/>
              <a:gd name="connsiteY402-1638" fmla="*/ 1109353 h 4341716"/>
              <a:gd name="connsiteX403-1639" fmla="*/ 4316928 w 9336686"/>
              <a:gd name="connsiteY403-1640" fmla="*/ 1062882 h 4341716"/>
              <a:gd name="connsiteX404-1641" fmla="*/ 4316928 w 9336686"/>
              <a:gd name="connsiteY404-1642" fmla="*/ 595713 h 4341716"/>
              <a:gd name="connsiteX405-1643" fmla="*/ 4445955 w 9336686"/>
              <a:gd name="connsiteY405-1644" fmla="*/ 466686 h 4341716"/>
              <a:gd name="connsiteX406-1645" fmla="*/ 4445954 w 9336686"/>
              <a:gd name="connsiteY406-1646" fmla="*/ 466685 h 4341716"/>
              <a:gd name="connsiteX407-1647" fmla="*/ 4574981 w 9336686"/>
              <a:gd name="connsiteY407-1648" fmla="*/ 595712 h 4341716"/>
              <a:gd name="connsiteX408-1649" fmla="*/ 4574981 w 9336686"/>
              <a:gd name="connsiteY408-1650" fmla="*/ 916347 h 4341716"/>
              <a:gd name="connsiteX409-1651" fmla="*/ 4592149 w 9336686"/>
              <a:gd name="connsiteY409-1652" fmla="*/ 944642 h 4341716"/>
              <a:gd name="connsiteX410-1653" fmla="*/ 4691712 w 9336686"/>
              <a:gd name="connsiteY410-1654" fmla="*/ 991596 h 4341716"/>
              <a:gd name="connsiteX411-1655" fmla="*/ 4810600 w 9336686"/>
              <a:gd name="connsiteY411-1656" fmla="*/ 912792 h 4341716"/>
              <a:gd name="connsiteX412-1657" fmla="*/ 4816700 w 9336686"/>
              <a:gd name="connsiteY412-1658" fmla="*/ 882576 h 4341716"/>
              <a:gd name="connsiteX413-1659" fmla="*/ 4816700 w 9336686"/>
              <a:gd name="connsiteY413-1660" fmla="*/ 275141 h 4341716"/>
              <a:gd name="connsiteX414-1661" fmla="*/ 4945727 w 9336686"/>
              <a:gd name="connsiteY414-1662" fmla="*/ 146114 h 4341716"/>
              <a:gd name="connsiteX415-1663" fmla="*/ 4945726 w 9336686"/>
              <a:gd name="connsiteY415-1664" fmla="*/ 146115 h 4341716"/>
              <a:gd name="connsiteX416-1665" fmla="*/ 5074753 w 9336686"/>
              <a:gd name="connsiteY416-1666" fmla="*/ 275142 h 4341716"/>
              <a:gd name="connsiteX417-1667" fmla="*/ 5074753 w 9336686"/>
              <a:gd name="connsiteY417-1668" fmla="*/ 386500 h 4341716"/>
              <a:gd name="connsiteX418-1669" fmla="*/ 5076579 w 9336686"/>
              <a:gd name="connsiteY418-1670" fmla="*/ 395545 h 4341716"/>
              <a:gd name="connsiteX419-1671" fmla="*/ 5195465 w 9336686"/>
              <a:gd name="connsiteY419-1672" fmla="*/ 474349 h 4341716"/>
              <a:gd name="connsiteX420-1673" fmla="*/ 5314353 w 9336686"/>
              <a:gd name="connsiteY420-1674" fmla="*/ 395545 h 4341716"/>
              <a:gd name="connsiteX421-1675" fmla="*/ 5318490 w 9336686"/>
              <a:gd name="connsiteY421-1676" fmla="*/ 375052 h 4341716"/>
              <a:gd name="connsiteX422-1677" fmla="*/ 5318490 w 9336686"/>
              <a:gd name="connsiteY422-1678" fmla="*/ 129027 h 4341716"/>
              <a:gd name="connsiteX423-1679" fmla="*/ 5447517 w 9336686"/>
              <a:gd name="connsiteY423-1680" fmla="*/ 0 h 4341716"/>
              <a:gd name="connsiteX0-1681" fmla="*/ 3651347 w 9336686"/>
              <a:gd name="connsiteY0-1682" fmla="*/ 3605718 h 4341716"/>
              <a:gd name="connsiteX1-1683" fmla="*/ 3648504 w 9336686"/>
              <a:gd name="connsiteY1-1684" fmla="*/ 3606586 h 4341716"/>
              <a:gd name="connsiteX2-1685" fmla="*/ 3648898 w 9336686"/>
              <a:gd name="connsiteY2-1686" fmla="*/ 3606552 h 4341716"/>
              <a:gd name="connsiteX3-1687" fmla="*/ 3651347 w 9336686"/>
              <a:gd name="connsiteY3-1688" fmla="*/ 3605718 h 4341716"/>
              <a:gd name="connsiteX4-1689" fmla="*/ 1906601 w 9336686"/>
              <a:gd name="connsiteY4-1690" fmla="*/ 3260396 h 4341716"/>
              <a:gd name="connsiteX5-1691" fmla="*/ 1903759 w 9336686"/>
              <a:gd name="connsiteY5-1692" fmla="*/ 3261264 h 4341716"/>
              <a:gd name="connsiteX6-1693" fmla="*/ 1904153 w 9336686"/>
              <a:gd name="connsiteY6-1694" fmla="*/ 3261230 h 4341716"/>
              <a:gd name="connsiteX7-1695" fmla="*/ 1906601 w 9336686"/>
              <a:gd name="connsiteY7-1696" fmla="*/ 3260396 h 4341716"/>
              <a:gd name="connsiteX8-1697" fmla="*/ 5128552 w 9336686"/>
              <a:gd name="connsiteY8-1698" fmla="*/ 3139033 h 4341716"/>
              <a:gd name="connsiteX9-1699" fmla="*/ 5131001 w 9336686"/>
              <a:gd name="connsiteY9-1700" fmla="*/ 3139867 h 4341716"/>
              <a:gd name="connsiteX10-1701" fmla="*/ 5131395 w 9336686"/>
              <a:gd name="connsiteY10-1702" fmla="*/ 3139901 h 4341716"/>
              <a:gd name="connsiteX11-1703" fmla="*/ 5128552 w 9336686"/>
              <a:gd name="connsiteY11-1704" fmla="*/ 3139033 h 4341716"/>
              <a:gd name="connsiteX12-1705" fmla="*/ 145218 w 9336686"/>
              <a:gd name="connsiteY12-1706" fmla="*/ 2924768 h 4341716"/>
              <a:gd name="connsiteX13-1707" fmla="*/ 142375 w 9336686"/>
              <a:gd name="connsiteY13-1708" fmla="*/ 2925636 h 4341716"/>
              <a:gd name="connsiteX14-1709" fmla="*/ 142769 w 9336686"/>
              <a:gd name="connsiteY14-1710" fmla="*/ 2925602 h 4341716"/>
              <a:gd name="connsiteX15-1711" fmla="*/ 145218 w 9336686"/>
              <a:gd name="connsiteY15-1712" fmla="*/ 2924768 h 4341716"/>
              <a:gd name="connsiteX16-1713" fmla="*/ 1148720 w 9336686"/>
              <a:gd name="connsiteY16-1714" fmla="*/ 2632936 h 4341716"/>
              <a:gd name="connsiteX17-1715" fmla="*/ 1145876 w 9336686"/>
              <a:gd name="connsiteY17-1716" fmla="*/ 2633804 h 4341716"/>
              <a:gd name="connsiteX18-1717" fmla="*/ 1146270 w 9336686"/>
              <a:gd name="connsiteY18-1718" fmla="*/ 2633770 h 4341716"/>
              <a:gd name="connsiteX19-1719" fmla="*/ 1148720 w 9336686"/>
              <a:gd name="connsiteY19-1720" fmla="*/ 2632936 h 4341716"/>
              <a:gd name="connsiteX20-1721" fmla="*/ 8190809 w 9336686"/>
              <a:gd name="connsiteY20-1722" fmla="*/ 1707912 h 4341716"/>
              <a:gd name="connsiteX21-1723" fmla="*/ 8190415 w 9336686"/>
              <a:gd name="connsiteY21-1724" fmla="*/ 1707946 h 4341716"/>
              <a:gd name="connsiteX22-1725" fmla="*/ 8187965 w 9336686"/>
              <a:gd name="connsiteY22-1726" fmla="*/ 1708780 h 4341716"/>
              <a:gd name="connsiteX23-1727" fmla="*/ 8190809 w 9336686"/>
              <a:gd name="connsiteY23-1728" fmla="*/ 1707912 h 4341716"/>
              <a:gd name="connsiteX24-1729" fmla="*/ 9194310 w 9336686"/>
              <a:gd name="connsiteY24-1730" fmla="*/ 1416080 h 4341716"/>
              <a:gd name="connsiteX25-1731" fmla="*/ 9193916 w 9336686"/>
              <a:gd name="connsiteY25-1732" fmla="*/ 1416114 h 4341716"/>
              <a:gd name="connsiteX26-1733" fmla="*/ 9191467 w 9336686"/>
              <a:gd name="connsiteY26-1734" fmla="*/ 1416948 h 4341716"/>
              <a:gd name="connsiteX27-1735" fmla="*/ 9194310 w 9336686"/>
              <a:gd name="connsiteY27-1736" fmla="*/ 1416080 h 4341716"/>
              <a:gd name="connsiteX28-1737" fmla="*/ 4205290 w 9336686"/>
              <a:gd name="connsiteY28-1738" fmla="*/ 1201815 h 4341716"/>
              <a:gd name="connsiteX29-1739" fmla="*/ 4208133 w 9336686"/>
              <a:gd name="connsiteY29-1740" fmla="*/ 1202683 h 4341716"/>
              <a:gd name="connsiteX30-1741" fmla="*/ 4205684 w 9336686"/>
              <a:gd name="connsiteY30-1742" fmla="*/ 1201849 h 4341716"/>
              <a:gd name="connsiteX31-1743" fmla="*/ 4205290 w 9336686"/>
              <a:gd name="connsiteY31-1744" fmla="*/ 1201815 h 4341716"/>
              <a:gd name="connsiteX32-1745" fmla="*/ 7432926 w 9336686"/>
              <a:gd name="connsiteY32-1746" fmla="*/ 1080452 h 4341716"/>
              <a:gd name="connsiteX33-1747" fmla="*/ 7432532 w 9336686"/>
              <a:gd name="connsiteY33-1748" fmla="*/ 1080486 h 4341716"/>
              <a:gd name="connsiteX34-1749" fmla="*/ 7430084 w 9336686"/>
              <a:gd name="connsiteY34-1750" fmla="*/ 1081320 h 4341716"/>
              <a:gd name="connsiteX35-1751" fmla="*/ 7432926 w 9336686"/>
              <a:gd name="connsiteY35-1752" fmla="*/ 1080452 h 4341716"/>
              <a:gd name="connsiteX36-1753" fmla="*/ 5688181 w 9336686"/>
              <a:gd name="connsiteY36-1754" fmla="*/ 735130 h 4341716"/>
              <a:gd name="connsiteX37-1755" fmla="*/ 5687787 w 9336686"/>
              <a:gd name="connsiteY37-1756" fmla="*/ 735164 h 4341716"/>
              <a:gd name="connsiteX38-1757" fmla="*/ 5685338 w 9336686"/>
              <a:gd name="connsiteY38-1758" fmla="*/ 735998 h 4341716"/>
              <a:gd name="connsiteX39-1759" fmla="*/ 5688181 w 9336686"/>
              <a:gd name="connsiteY39-1760" fmla="*/ 735130 h 4341716"/>
              <a:gd name="connsiteX40-1761" fmla="*/ 5447517 w 9336686"/>
              <a:gd name="connsiteY40-1762" fmla="*/ 0 h 4341716"/>
              <a:gd name="connsiteX41-1763" fmla="*/ 5447516 w 9336686"/>
              <a:gd name="connsiteY41-1764" fmla="*/ 1 h 4341716"/>
              <a:gd name="connsiteX42-1765" fmla="*/ 5576543 w 9336686"/>
              <a:gd name="connsiteY42-1766" fmla="*/ 129028 h 4341716"/>
              <a:gd name="connsiteX43-1767" fmla="*/ 5576543 w 9336686"/>
              <a:gd name="connsiteY43-1768" fmla="*/ 596197 h 4341716"/>
              <a:gd name="connsiteX44-1769" fmla="*/ 5584744 w 9336686"/>
              <a:gd name="connsiteY44-1770" fmla="*/ 642668 h 4341716"/>
              <a:gd name="connsiteX45-1771" fmla="*/ 5684473 w 9336686"/>
              <a:gd name="connsiteY45-1772" fmla="*/ 728617 h 4341716"/>
              <a:gd name="connsiteX46-1773" fmla="*/ 5707953 w 9336686"/>
              <a:gd name="connsiteY46-1774" fmla="*/ 730984 h 4341716"/>
              <a:gd name="connsiteX47-1775" fmla="*/ 5707953 w 9336686"/>
              <a:gd name="connsiteY47-1776" fmla="*/ 732350 h 4341716"/>
              <a:gd name="connsiteX48-1777" fmla="*/ 5751753 w 9336686"/>
              <a:gd name="connsiteY48-1778" fmla="*/ 741192 h 4341716"/>
              <a:gd name="connsiteX49-1779" fmla="*/ 5830557 w 9336686"/>
              <a:gd name="connsiteY49-1780" fmla="*/ 860080 h 4341716"/>
              <a:gd name="connsiteX50-1781" fmla="*/ 5830557 w 9336686"/>
              <a:gd name="connsiteY50-1782" fmla="*/ 910409 h 4341716"/>
              <a:gd name="connsiteX51-1783" fmla="*/ 5836071 w 9336686"/>
              <a:gd name="connsiteY51-1784" fmla="*/ 937722 h 4341716"/>
              <a:gd name="connsiteX52-1785" fmla="*/ 5954959 w 9336686"/>
              <a:gd name="connsiteY52-1786" fmla="*/ 1016526 h 4341716"/>
              <a:gd name="connsiteX53-1787" fmla="*/ 6046195 w 9336686"/>
              <a:gd name="connsiteY53-1788" fmla="*/ 978735 h 4341716"/>
              <a:gd name="connsiteX54-1789" fmla="*/ 6073131 w 9336686"/>
              <a:gd name="connsiteY54-1790" fmla="*/ 938784 h 4341716"/>
              <a:gd name="connsiteX55-1791" fmla="*/ 6073131 w 9336686"/>
              <a:gd name="connsiteY55-1792" fmla="*/ 710574 h 4341716"/>
              <a:gd name="connsiteX56-1793" fmla="*/ 6202158 w 9336686"/>
              <a:gd name="connsiteY56-1794" fmla="*/ 581547 h 4341716"/>
              <a:gd name="connsiteX57-1795" fmla="*/ 6202157 w 9336686"/>
              <a:gd name="connsiteY57-1796" fmla="*/ 581548 h 4341716"/>
              <a:gd name="connsiteX58-1797" fmla="*/ 6331184 w 9336686"/>
              <a:gd name="connsiteY58-1798" fmla="*/ 710575 h 4341716"/>
              <a:gd name="connsiteX59-1799" fmla="*/ 6331184 w 9336686"/>
              <a:gd name="connsiteY59-1800" fmla="*/ 1349947 h 4341716"/>
              <a:gd name="connsiteX60-1801" fmla="*/ 6336405 w 9336686"/>
              <a:gd name="connsiteY60-1802" fmla="*/ 1375809 h 4341716"/>
              <a:gd name="connsiteX61-1803" fmla="*/ 6455293 w 9336686"/>
              <a:gd name="connsiteY61-1804" fmla="*/ 1454613 h 4341716"/>
              <a:gd name="connsiteX62-1805" fmla="*/ 6574180 w 9336686"/>
              <a:gd name="connsiteY62-1806" fmla="*/ 1375809 h 4341716"/>
              <a:gd name="connsiteX63-1807" fmla="*/ 6574653 w 9336686"/>
              <a:gd name="connsiteY63-1808" fmla="*/ 1373466 h 4341716"/>
              <a:gd name="connsiteX64-1809" fmla="*/ 6574653 w 9336686"/>
              <a:gd name="connsiteY64-1810" fmla="*/ 1228521 h 4341716"/>
              <a:gd name="connsiteX65-1811" fmla="*/ 6653456 w 9336686"/>
              <a:gd name="connsiteY65-1812" fmla="*/ 1109633 h 4341716"/>
              <a:gd name="connsiteX66-1813" fmla="*/ 6701526 w 9336686"/>
              <a:gd name="connsiteY66-1814" fmla="*/ 1099929 h 4341716"/>
              <a:gd name="connsiteX67-1815" fmla="*/ 6701526 w 9336686"/>
              <a:gd name="connsiteY67-1816" fmla="*/ 1099191 h 4341716"/>
              <a:gd name="connsiteX68-1817" fmla="*/ 6725006 w 9336686"/>
              <a:gd name="connsiteY68-1818" fmla="*/ 1096824 h 4341716"/>
              <a:gd name="connsiteX69-1819" fmla="*/ 6802070 w 9336686"/>
              <a:gd name="connsiteY69-1820" fmla="*/ 1050380 h 4341716"/>
              <a:gd name="connsiteX70-1821" fmla="*/ 6823858 w 9336686"/>
              <a:gd name="connsiteY70-1822" fmla="*/ 1012404 h 4341716"/>
              <a:gd name="connsiteX71-1823" fmla="*/ 6823858 w 9336686"/>
              <a:gd name="connsiteY71-1824" fmla="*/ 886836 h 4341716"/>
              <a:gd name="connsiteX72-1825" fmla="*/ 6902661 w 9336686"/>
              <a:gd name="connsiteY72-1826" fmla="*/ 767948 h 4341716"/>
              <a:gd name="connsiteX73-1827" fmla="*/ 6950731 w 9336686"/>
              <a:gd name="connsiteY73-1828" fmla="*/ 758244 h 4341716"/>
              <a:gd name="connsiteX74-1829" fmla="*/ 6950731 w 9336686"/>
              <a:gd name="connsiteY74-1830" fmla="*/ 757506 h 4341716"/>
              <a:gd name="connsiteX75-1831" fmla="*/ 6974211 w 9336686"/>
              <a:gd name="connsiteY75-1832" fmla="*/ 755139 h 4341716"/>
              <a:gd name="connsiteX76-1833" fmla="*/ 7051275 w 9336686"/>
              <a:gd name="connsiteY76-1834" fmla="*/ 708695 h 4341716"/>
              <a:gd name="connsiteX77-1835" fmla="*/ 7063236 w 9336686"/>
              <a:gd name="connsiteY77-1836" fmla="*/ 687847 h 4341716"/>
              <a:gd name="connsiteX78-1837" fmla="*/ 7063236 w 9336686"/>
              <a:gd name="connsiteY78-1838" fmla="*/ 474349 h 4341716"/>
              <a:gd name="connsiteX79-1839" fmla="*/ 7192262 w 9336686"/>
              <a:gd name="connsiteY79-1840" fmla="*/ 345322 h 4341716"/>
              <a:gd name="connsiteX80-1841" fmla="*/ 7192261 w 9336686"/>
              <a:gd name="connsiteY80-1842" fmla="*/ 345323 h 4341716"/>
              <a:gd name="connsiteX81-1843" fmla="*/ 7321289 w 9336686"/>
              <a:gd name="connsiteY81-1844" fmla="*/ 474350 h 4341716"/>
              <a:gd name="connsiteX82-1845" fmla="*/ 7321289 w 9336686"/>
              <a:gd name="connsiteY82-1846" fmla="*/ 941519 h 4341716"/>
              <a:gd name="connsiteX83-1847" fmla="*/ 7329490 w 9336686"/>
              <a:gd name="connsiteY83-1848" fmla="*/ 987990 h 4341716"/>
              <a:gd name="connsiteX84-1849" fmla="*/ 7429218 w 9336686"/>
              <a:gd name="connsiteY84-1850" fmla="*/ 1073939 h 4341716"/>
              <a:gd name="connsiteX85-1851" fmla="*/ 7452698 w 9336686"/>
              <a:gd name="connsiteY85-1852" fmla="*/ 1076306 h 4341716"/>
              <a:gd name="connsiteX86-1853" fmla="*/ 7452698 w 9336686"/>
              <a:gd name="connsiteY86-1854" fmla="*/ 1077672 h 4341716"/>
              <a:gd name="connsiteX87-1855" fmla="*/ 7496498 w 9336686"/>
              <a:gd name="connsiteY87-1856" fmla="*/ 1086514 h 4341716"/>
              <a:gd name="connsiteX88-1857" fmla="*/ 7575302 w 9336686"/>
              <a:gd name="connsiteY88-1858" fmla="*/ 1205402 h 4341716"/>
              <a:gd name="connsiteX89-1859" fmla="*/ 7575302 w 9336686"/>
              <a:gd name="connsiteY89-1860" fmla="*/ 1345613 h 4341716"/>
              <a:gd name="connsiteX90-1861" fmla="*/ 7581398 w 9336686"/>
              <a:gd name="connsiteY90-1862" fmla="*/ 1375809 h 4341716"/>
              <a:gd name="connsiteX91-1863" fmla="*/ 7700287 w 9336686"/>
              <a:gd name="connsiteY91-1864" fmla="*/ 1454613 h 4341716"/>
              <a:gd name="connsiteX92-1865" fmla="*/ 7819175 w 9336686"/>
              <a:gd name="connsiteY92-1866" fmla="*/ 1375809 h 4341716"/>
              <a:gd name="connsiteX93-1867" fmla="*/ 7821117 w 9336686"/>
              <a:gd name="connsiteY93-1868" fmla="*/ 1366189 h 4341716"/>
              <a:gd name="connsiteX94-1869" fmla="*/ 7821117 w 9336686"/>
              <a:gd name="connsiteY94-1870" fmla="*/ 1101809 h 4341716"/>
              <a:gd name="connsiteX95-1871" fmla="*/ 7950144 w 9336686"/>
              <a:gd name="connsiteY95-1872" fmla="*/ 972782 h 4341716"/>
              <a:gd name="connsiteX96-1873" fmla="*/ 7950143 w 9336686"/>
              <a:gd name="connsiteY96-1874" fmla="*/ 972783 h 4341716"/>
              <a:gd name="connsiteX97-1875" fmla="*/ 8079171 w 9336686"/>
              <a:gd name="connsiteY97-1876" fmla="*/ 1101810 h 4341716"/>
              <a:gd name="connsiteX98-1877" fmla="*/ 8079171 w 9336686"/>
              <a:gd name="connsiteY98-1878" fmla="*/ 1568979 h 4341716"/>
              <a:gd name="connsiteX99-1879" fmla="*/ 8087371 w 9336686"/>
              <a:gd name="connsiteY99-1880" fmla="*/ 1615450 h 4341716"/>
              <a:gd name="connsiteX100-1881" fmla="*/ 8187101 w 9336686"/>
              <a:gd name="connsiteY100-1882" fmla="*/ 1701399 h 4341716"/>
              <a:gd name="connsiteX101-1883" fmla="*/ 8210581 w 9336686"/>
              <a:gd name="connsiteY101-1884" fmla="*/ 1703766 h 4341716"/>
              <a:gd name="connsiteX102-1885" fmla="*/ 8210581 w 9336686"/>
              <a:gd name="connsiteY102-1886" fmla="*/ 1705132 h 4341716"/>
              <a:gd name="connsiteX103-1887" fmla="*/ 8254380 w 9336686"/>
              <a:gd name="connsiteY103-1888" fmla="*/ 1713974 h 4341716"/>
              <a:gd name="connsiteX104-1889" fmla="*/ 8333185 w 9336686"/>
              <a:gd name="connsiteY104-1890" fmla="*/ 1832862 h 4341716"/>
              <a:gd name="connsiteX105-1891" fmla="*/ 8333185 w 9336686"/>
              <a:gd name="connsiteY105-1892" fmla="*/ 1954283 h 4341716"/>
              <a:gd name="connsiteX106-1893" fmla="*/ 8333416 w 9336686"/>
              <a:gd name="connsiteY106-1894" fmla="*/ 1955426 h 4341716"/>
              <a:gd name="connsiteX107-1895" fmla="*/ 8452304 w 9336686"/>
              <a:gd name="connsiteY107-1896" fmla="*/ 2034230 h 4341716"/>
              <a:gd name="connsiteX108-1897" fmla="*/ 8571191 w 9336686"/>
              <a:gd name="connsiteY108-1898" fmla="*/ 1955426 h 4341716"/>
              <a:gd name="connsiteX109-1899" fmla="*/ 8574647 w 9336686"/>
              <a:gd name="connsiteY109-1900" fmla="*/ 1938306 h 4341716"/>
              <a:gd name="connsiteX110-1901" fmla="*/ 8574647 w 9336686"/>
              <a:gd name="connsiteY110-1902" fmla="*/ 1727044 h 4341716"/>
              <a:gd name="connsiteX111-1903" fmla="*/ 8653450 w 9336686"/>
              <a:gd name="connsiteY111-1904" fmla="*/ 1608156 h 4341716"/>
              <a:gd name="connsiteX112-1905" fmla="*/ 8701520 w 9336686"/>
              <a:gd name="connsiteY112-1906" fmla="*/ 1598452 h 4341716"/>
              <a:gd name="connsiteX113-1907" fmla="*/ 8701520 w 9336686"/>
              <a:gd name="connsiteY113-1908" fmla="*/ 1597714 h 4341716"/>
              <a:gd name="connsiteX114-1909" fmla="*/ 8725000 w 9336686"/>
              <a:gd name="connsiteY114-1910" fmla="*/ 1595347 h 4341716"/>
              <a:gd name="connsiteX115-1911" fmla="*/ 8802064 w 9336686"/>
              <a:gd name="connsiteY115-1912" fmla="*/ 1548903 h 4341716"/>
              <a:gd name="connsiteX116-1913" fmla="*/ 8824619 w 9336686"/>
              <a:gd name="connsiteY116-1914" fmla="*/ 1509590 h 4341716"/>
              <a:gd name="connsiteX117-1915" fmla="*/ 8824619 w 9336686"/>
              <a:gd name="connsiteY117-1916" fmla="*/ 809977 h 4341716"/>
              <a:gd name="connsiteX118-1917" fmla="*/ 8953646 w 9336686"/>
              <a:gd name="connsiteY118-1918" fmla="*/ 680950 h 4341716"/>
              <a:gd name="connsiteX119-1919" fmla="*/ 8953645 w 9336686"/>
              <a:gd name="connsiteY119-1920" fmla="*/ 680951 h 4341716"/>
              <a:gd name="connsiteX120-1921" fmla="*/ 9082672 w 9336686"/>
              <a:gd name="connsiteY120-1922" fmla="*/ 809978 h 4341716"/>
              <a:gd name="connsiteX121-1923" fmla="*/ 9082672 w 9336686"/>
              <a:gd name="connsiteY121-1924" fmla="*/ 1277147 h 4341716"/>
              <a:gd name="connsiteX122-1925" fmla="*/ 9090873 w 9336686"/>
              <a:gd name="connsiteY122-1926" fmla="*/ 1323618 h 4341716"/>
              <a:gd name="connsiteX123-1927" fmla="*/ 9190602 w 9336686"/>
              <a:gd name="connsiteY123-1928" fmla="*/ 1409567 h 4341716"/>
              <a:gd name="connsiteX124-1929" fmla="*/ 9214082 w 9336686"/>
              <a:gd name="connsiteY124-1930" fmla="*/ 1411934 h 4341716"/>
              <a:gd name="connsiteX125-1931" fmla="*/ 9214082 w 9336686"/>
              <a:gd name="connsiteY125-1932" fmla="*/ 1413300 h 4341716"/>
              <a:gd name="connsiteX126-1933" fmla="*/ 9257882 w 9336686"/>
              <a:gd name="connsiteY126-1934" fmla="*/ 1422142 h 4341716"/>
              <a:gd name="connsiteX127-1935" fmla="*/ 9336686 w 9336686"/>
              <a:gd name="connsiteY127-1936" fmla="*/ 1541030 h 4341716"/>
              <a:gd name="connsiteX128-1937" fmla="*/ 9336686 w 9336686"/>
              <a:gd name="connsiteY128-1938" fmla="*/ 2136650 h 4341716"/>
              <a:gd name="connsiteX129-1939" fmla="*/ 9336686 w 9336686"/>
              <a:gd name="connsiteY129-1940" fmla="*/ 2205066 h 4341716"/>
              <a:gd name="connsiteX130-1941" fmla="*/ 9336685 w 9336686"/>
              <a:gd name="connsiteY130-1942" fmla="*/ 3558605 h 4341716"/>
              <a:gd name="connsiteX131-1943" fmla="*/ 9207658 w 9336686"/>
              <a:gd name="connsiteY131-1944" fmla="*/ 3687632 h 4341716"/>
              <a:gd name="connsiteX132-1945" fmla="*/ 9207659 w 9336686"/>
              <a:gd name="connsiteY132-1946" fmla="*/ 3687631 h 4341716"/>
              <a:gd name="connsiteX133-1947" fmla="*/ 9078632 w 9336686"/>
              <a:gd name="connsiteY133-1948" fmla="*/ 3558604 h 4341716"/>
              <a:gd name="connsiteX134-1949" fmla="*/ 9078632 w 9336686"/>
              <a:gd name="connsiteY134-1950" fmla="*/ 2935868 h 4341716"/>
              <a:gd name="connsiteX135-1951" fmla="*/ 9062402 w 9336686"/>
              <a:gd name="connsiteY135-1952" fmla="*/ 2909117 h 4341716"/>
              <a:gd name="connsiteX136-1953" fmla="*/ 8962838 w 9336686"/>
              <a:gd name="connsiteY136-1954" fmla="*/ 2862163 h 4341716"/>
              <a:gd name="connsiteX137-1955" fmla="*/ 8843950 w 9336686"/>
              <a:gd name="connsiteY137-1956" fmla="*/ 2940967 h 4341716"/>
              <a:gd name="connsiteX138-1957" fmla="*/ 8842149 w 9336686"/>
              <a:gd name="connsiteY138-1958" fmla="*/ 2949889 h 4341716"/>
              <a:gd name="connsiteX139-1959" fmla="*/ 8842149 w 9336686"/>
              <a:gd name="connsiteY139-1960" fmla="*/ 3377665 h 4341716"/>
              <a:gd name="connsiteX140-1961" fmla="*/ 8713122 w 9336686"/>
              <a:gd name="connsiteY140-1962" fmla="*/ 3506692 h 4341716"/>
              <a:gd name="connsiteX141-1963" fmla="*/ 8713123 w 9336686"/>
              <a:gd name="connsiteY141-1964" fmla="*/ 3506691 h 4341716"/>
              <a:gd name="connsiteX142-1965" fmla="*/ 8584096 w 9336686"/>
              <a:gd name="connsiteY142-1966" fmla="*/ 3377664 h 4341716"/>
              <a:gd name="connsiteX143-1967" fmla="*/ 8584096 w 9336686"/>
              <a:gd name="connsiteY143-1968" fmla="*/ 2205066 h 4341716"/>
              <a:gd name="connsiteX144-1969" fmla="*/ 8584095 w 9336686"/>
              <a:gd name="connsiteY144-1970" fmla="*/ 2205066 h 4341716"/>
              <a:gd name="connsiteX145-1971" fmla="*/ 8584095 w 9336686"/>
              <a:gd name="connsiteY145-1972" fmla="*/ 3394187 h 4341716"/>
              <a:gd name="connsiteX146-1973" fmla="*/ 8573957 w 9336686"/>
              <a:gd name="connsiteY146-1974" fmla="*/ 3343968 h 4341716"/>
              <a:gd name="connsiteX147-1975" fmla="*/ 8455069 w 9336686"/>
              <a:gd name="connsiteY147-1976" fmla="*/ 3265164 h 4341716"/>
              <a:gd name="connsiteX148-1977" fmla="*/ 8336182 w 9336686"/>
              <a:gd name="connsiteY148-1978" fmla="*/ 3343968 h 4341716"/>
              <a:gd name="connsiteX149-1979" fmla="*/ 8326418 w 9336686"/>
              <a:gd name="connsiteY149-1980" fmla="*/ 3392328 h 4341716"/>
              <a:gd name="connsiteX150-1981" fmla="*/ 8326418 w 9336686"/>
              <a:gd name="connsiteY150-1982" fmla="*/ 3978730 h 4341716"/>
              <a:gd name="connsiteX151-1983" fmla="*/ 8197391 w 9336686"/>
              <a:gd name="connsiteY151-1984" fmla="*/ 4107757 h 4341716"/>
              <a:gd name="connsiteX152-1985" fmla="*/ 8197392 w 9336686"/>
              <a:gd name="connsiteY152-1986" fmla="*/ 4107756 h 4341716"/>
              <a:gd name="connsiteX153-1987" fmla="*/ 8068365 w 9336686"/>
              <a:gd name="connsiteY153-1988" fmla="*/ 3978729 h 4341716"/>
              <a:gd name="connsiteX154-1989" fmla="*/ 8068365 w 9336686"/>
              <a:gd name="connsiteY154-1990" fmla="*/ 2205066 h 4341716"/>
              <a:gd name="connsiteX155-1991" fmla="*/ 8068364 w 9336686"/>
              <a:gd name="connsiteY155-1992" fmla="*/ 3081767 h 4341716"/>
              <a:gd name="connsiteX156-1993" fmla="*/ 8058226 w 9336686"/>
              <a:gd name="connsiteY156-1994" fmla="*/ 3031548 h 4341716"/>
              <a:gd name="connsiteX157-1995" fmla="*/ 7939338 w 9336686"/>
              <a:gd name="connsiteY157-1996" fmla="*/ 2952744 h 4341716"/>
              <a:gd name="connsiteX158-1997" fmla="*/ 7820451 w 9336686"/>
              <a:gd name="connsiteY158-1998" fmla="*/ 3031548 h 4341716"/>
              <a:gd name="connsiteX159-1999" fmla="*/ 7816853 w 9336686"/>
              <a:gd name="connsiteY159-2000" fmla="*/ 3049367 h 4341716"/>
              <a:gd name="connsiteX160-2001" fmla="*/ 7816853 w 9336686"/>
              <a:gd name="connsiteY160-2002" fmla="*/ 3358313 h 4341716"/>
              <a:gd name="connsiteX161-2003" fmla="*/ 7687826 w 9336686"/>
              <a:gd name="connsiteY161-2004" fmla="*/ 3487340 h 4341716"/>
              <a:gd name="connsiteX162-2005" fmla="*/ 7687827 w 9336686"/>
              <a:gd name="connsiteY162-2006" fmla="*/ 3487339 h 4341716"/>
              <a:gd name="connsiteX163-2007" fmla="*/ 7558800 w 9336686"/>
              <a:gd name="connsiteY163-2008" fmla="*/ 3358312 h 4341716"/>
              <a:gd name="connsiteX164-2009" fmla="*/ 7558800 w 9336686"/>
              <a:gd name="connsiteY164-2010" fmla="*/ 2977960 h 4341716"/>
              <a:gd name="connsiteX165-2011" fmla="*/ 7551332 w 9336686"/>
              <a:gd name="connsiteY165-2012" fmla="*/ 2940967 h 4341716"/>
              <a:gd name="connsiteX166-2013" fmla="*/ 7432444 w 9336686"/>
              <a:gd name="connsiteY166-2014" fmla="*/ 2862163 h 4341716"/>
              <a:gd name="connsiteX167-2015" fmla="*/ 7303417 w 9336686"/>
              <a:gd name="connsiteY167-2016" fmla="*/ 2991190 h 4341716"/>
              <a:gd name="connsiteX168-2017" fmla="*/ 7303417 w 9336686"/>
              <a:gd name="connsiteY168-2018" fmla="*/ 2205066 h 4341716"/>
              <a:gd name="connsiteX169-2019" fmla="*/ 7303416 w 9336686"/>
              <a:gd name="connsiteY169-2020" fmla="*/ 3761682 h 4341716"/>
              <a:gd name="connsiteX170-2021" fmla="*/ 7174389 w 9336686"/>
              <a:gd name="connsiteY170-2022" fmla="*/ 3890709 h 4341716"/>
              <a:gd name="connsiteX171-2023" fmla="*/ 7174390 w 9336686"/>
              <a:gd name="connsiteY171-2024" fmla="*/ 3890708 h 4341716"/>
              <a:gd name="connsiteX172-2025" fmla="*/ 7045363 w 9336686"/>
              <a:gd name="connsiteY172-2026" fmla="*/ 3761681 h 4341716"/>
              <a:gd name="connsiteX173-2027" fmla="*/ 7045363 w 9336686"/>
              <a:gd name="connsiteY173-2028" fmla="*/ 2205066 h 4341716"/>
              <a:gd name="connsiteX174-2029" fmla="*/ 7045362 w 9336686"/>
              <a:gd name="connsiteY174-2030" fmla="*/ 3778204 h 4341716"/>
              <a:gd name="connsiteX175-2031" fmla="*/ 7035224 w 9336686"/>
              <a:gd name="connsiteY175-2032" fmla="*/ 3727985 h 4341716"/>
              <a:gd name="connsiteX176-2033" fmla="*/ 6916336 w 9336686"/>
              <a:gd name="connsiteY176-2034" fmla="*/ 3649181 h 4341716"/>
              <a:gd name="connsiteX177-2035" fmla="*/ 6797449 w 9336686"/>
              <a:gd name="connsiteY177-2036" fmla="*/ 3727985 h 4341716"/>
              <a:gd name="connsiteX178-2037" fmla="*/ 6787685 w 9336686"/>
              <a:gd name="connsiteY178-2038" fmla="*/ 3776346 h 4341716"/>
              <a:gd name="connsiteX179-2039" fmla="*/ 6787685 w 9336686"/>
              <a:gd name="connsiteY179-2040" fmla="*/ 3861685 h 4341716"/>
              <a:gd name="connsiteX180-2041" fmla="*/ 6658658 w 9336686"/>
              <a:gd name="connsiteY180-2042" fmla="*/ 3990712 h 4341716"/>
              <a:gd name="connsiteX181-2043" fmla="*/ 6658659 w 9336686"/>
              <a:gd name="connsiteY181-2044" fmla="*/ 3990711 h 4341716"/>
              <a:gd name="connsiteX182-2045" fmla="*/ 6529632 w 9336686"/>
              <a:gd name="connsiteY182-2046" fmla="*/ 3861684 h 4341716"/>
              <a:gd name="connsiteX183-2047" fmla="*/ 6529632 w 9336686"/>
              <a:gd name="connsiteY183-2048" fmla="*/ 2205066 h 4341716"/>
              <a:gd name="connsiteX184-2049" fmla="*/ 6529631 w 9336686"/>
              <a:gd name="connsiteY184-2050" fmla="*/ 3267664 h 4341716"/>
              <a:gd name="connsiteX185-2051" fmla="*/ 6519493 w 9336686"/>
              <a:gd name="connsiteY185-2052" fmla="*/ 3217445 h 4341716"/>
              <a:gd name="connsiteX186-2053" fmla="*/ 6400605 w 9336686"/>
              <a:gd name="connsiteY186-2054" fmla="*/ 3138641 h 4341716"/>
              <a:gd name="connsiteX187-2055" fmla="*/ 6281718 w 9336686"/>
              <a:gd name="connsiteY187-2056" fmla="*/ 3217445 h 4341716"/>
              <a:gd name="connsiteX188-2057" fmla="*/ 6278120 w 9336686"/>
              <a:gd name="connsiteY188-2058" fmla="*/ 3235264 h 4341716"/>
              <a:gd name="connsiteX189-2059" fmla="*/ 6278120 w 9336686"/>
              <a:gd name="connsiteY189-2060" fmla="*/ 3324182 h 4341716"/>
              <a:gd name="connsiteX190-2061" fmla="*/ 6149093 w 9336686"/>
              <a:gd name="connsiteY190-2062" fmla="*/ 3453209 h 4341716"/>
              <a:gd name="connsiteX191-2063" fmla="*/ 6149094 w 9336686"/>
              <a:gd name="connsiteY191-2064" fmla="*/ 3453208 h 4341716"/>
              <a:gd name="connsiteX192-2065" fmla="*/ 6020067 w 9336686"/>
              <a:gd name="connsiteY192-2066" fmla="*/ 3324181 h 4341716"/>
              <a:gd name="connsiteX193-2067" fmla="*/ 6020067 w 9336686"/>
              <a:gd name="connsiteY193-2068" fmla="*/ 3254438 h 4341716"/>
              <a:gd name="connsiteX194-2069" fmla="*/ 6012599 w 9336686"/>
              <a:gd name="connsiteY194-2070" fmla="*/ 3217445 h 4341716"/>
              <a:gd name="connsiteX195-2071" fmla="*/ 5893711 w 9336686"/>
              <a:gd name="connsiteY195-2072" fmla="*/ 3138641 h 4341716"/>
              <a:gd name="connsiteX196-2073" fmla="*/ 5774823 w 9336686"/>
              <a:gd name="connsiteY196-2074" fmla="*/ 3217445 h 4341716"/>
              <a:gd name="connsiteX197-2075" fmla="*/ 5765060 w 9336686"/>
              <a:gd name="connsiteY197-2076" fmla="*/ 3265805 h 4341716"/>
              <a:gd name="connsiteX198-2077" fmla="*/ 5765060 w 9336686"/>
              <a:gd name="connsiteY198-2078" fmla="*/ 3558605 h 4341716"/>
              <a:gd name="connsiteX199-2079" fmla="*/ 5636033 w 9336686"/>
              <a:gd name="connsiteY199-2080" fmla="*/ 3687632 h 4341716"/>
              <a:gd name="connsiteX200-2081" fmla="*/ 5636034 w 9336686"/>
              <a:gd name="connsiteY200-2082" fmla="*/ 3687631 h 4341716"/>
              <a:gd name="connsiteX201-2083" fmla="*/ 5507007 w 9336686"/>
              <a:gd name="connsiteY201-2084" fmla="*/ 3558604 h 4341716"/>
              <a:gd name="connsiteX202-2085" fmla="*/ 5507007 w 9336686"/>
              <a:gd name="connsiteY202-2086" fmla="*/ 2935868 h 4341716"/>
              <a:gd name="connsiteX203-2087" fmla="*/ 5490777 w 9336686"/>
              <a:gd name="connsiteY203-2088" fmla="*/ 2909117 h 4341716"/>
              <a:gd name="connsiteX204-2089" fmla="*/ 5391213 w 9336686"/>
              <a:gd name="connsiteY204-2090" fmla="*/ 2862163 h 4341716"/>
              <a:gd name="connsiteX205-2091" fmla="*/ 5299977 w 9336686"/>
              <a:gd name="connsiteY205-2092" fmla="*/ 2899954 h 4341716"/>
              <a:gd name="connsiteX206-2093" fmla="*/ 5273771 w 9336686"/>
              <a:gd name="connsiteY206-2094" fmla="*/ 2938823 h 4341716"/>
              <a:gd name="connsiteX207-2095" fmla="*/ 5273771 w 9336686"/>
              <a:gd name="connsiteY207-2096" fmla="*/ 3014951 h 4341716"/>
              <a:gd name="connsiteX208-2097" fmla="*/ 5194967 w 9336686"/>
              <a:gd name="connsiteY208-2098" fmla="*/ 3133839 h 4341716"/>
              <a:gd name="connsiteX209-2099" fmla="*/ 5151167 w 9336686"/>
              <a:gd name="connsiteY209-2100" fmla="*/ 3142681 h 4341716"/>
              <a:gd name="connsiteX210-2101" fmla="*/ 5151167 w 9336686"/>
              <a:gd name="connsiteY210-2102" fmla="*/ 3144047 h 4341716"/>
              <a:gd name="connsiteX211-2103" fmla="*/ 5127687 w 9336686"/>
              <a:gd name="connsiteY211-2104" fmla="*/ 3146414 h 4341716"/>
              <a:gd name="connsiteX212-2105" fmla="*/ 5027958 w 9336686"/>
              <a:gd name="connsiteY212-2106" fmla="*/ 3232363 h 4341716"/>
              <a:gd name="connsiteX213-2107" fmla="*/ 5019757 w 9336686"/>
              <a:gd name="connsiteY213-2108" fmla="*/ 3278834 h 4341716"/>
              <a:gd name="connsiteX214-2109" fmla="*/ 5019757 w 9336686"/>
              <a:gd name="connsiteY214-2110" fmla="*/ 3746003 h 4341716"/>
              <a:gd name="connsiteX215-2111" fmla="*/ 4890730 w 9336686"/>
              <a:gd name="connsiteY215-2112" fmla="*/ 3875030 h 4341716"/>
              <a:gd name="connsiteX216-2113" fmla="*/ 4890731 w 9336686"/>
              <a:gd name="connsiteY216-2114" fmla="*/ 3875031 h 4341716"/>
              <a:gd name="connsiteX217-2115" fmla="*/ 4761704 w 9336686"/>
              <a:gd name="connsiteY217-2116" fmla="*/ 3746004 h 4341716"/>
              <a:gd name="connsiteX218-2117" fmla="*/ 4761704 w 9336686"/>
              <a:gd name="connsiteY218-2118" fmla="*/ 3425369 h 4341716"/>
              <a:gd name="connsiteX219-2119" fmla="*/ 4744536 w 9336686"/>
              <a:gd name="connsiteY219-2120" fmla="*/ 3397074 h 4341716"/>
              <a:gd name="connsiteX220-2121" fmla="*/ 4644973 w 9336686"/>
              <a:gd name="connsiteY220-2122" fmla="*/ 3350120 h 4341716"/>
              <a:gd name="connsiteX221-2123" fmla="*/ 4526085 w 9336686"/>
              <a:gd name="connsiteY221-2124" fmla="*/ 3428924 h 4341716"/>
              <a:gd name="connsiteX222-2125" fmla="*/ 4519985 w 9336686"/>
              <a:gd name="connsiteY222-2126" fmla="*/ 3459140 h 4341716"/>
              <a:gd name="connsiteX223-2127" fmla="*/ 4519985 w 9336686"/>
              <a:gd name="connsiteY223-2128" fmla="*/ 4066575 h 4341716"/>
              <a:gd name="connsiteX224-2129" fmla="*/ 4390958 w 9336686"/>
              <a:gd name="connsiteY224-2130" fmla="*/ 4195602 h 4341716"/>
              <a:gd name="connsiteX225-2131" fmla="*/ 4390959 w 9336686"/>
              <a:gd name="connsiteY225-2132" fmla="*/ 4195601 h 4341716"/>
              <a:gd name="connsiteX226-2133" fmla="*/ 4261932 w 9336686"/>
              <a:gd name="connsiteY226-2134" fmla="*/ 4066574 h 4341716"/>
              <a:gd name="connsiteX227-2135" fmla="*/ 4261932 w 9336686"/>
              <a:gd name="connsiteY227-2136" fmla="*/ 3955216 h 4341716"/>
              <a:gd name="connsiteX228-2137" fmla="*/ 4260106 w 9336686"/>
              <a:gd name="connsiteY228-2138" fmla="*/ 3946171 h 4341716"/>
              <a:gd name="connsiteX229-2139" fmla="*/ 4141220 w 9336686"/>
              <a:gd name="connsiteY229-2140" fmla="*/ 3867367 h 4341716"/>
              <a:gd name="connsiteX230-2141" fmla="*/ 4022332 w 9336686"/>
              <a:gd name="connsiteY230-2142" fmla="*/ 3946171 h 4341716"/>
              <a:gd name="connsiteX231-2143" fmla="*/ 4018195 w 9336686"/>
              <a:gd name="connsiteY231-2144" fmla="*/ 3966664 h 4341716"/>
              <a:gd name="connsiteX232-2145" fmla="*/ 4018195 w 9336686"/>
              <a:gd name="connsiteY232-2146" fmla="*/ 4212689 h 4341716"/>
              <a:gd name="connsiteX233-2147" fmla="*/ 3889168 w 9336686"/>
              <a:gd name="connsiteY233-2148" fmla="*/ 4341716 h 4341716"/>
              <a:gd name="connsiteX234-2149" fmla="*/ 3889169 w 9336686"/>
              <a:gd name="connsiteY234-2150" fmla="*/ 4341715 h 4341716"/>
              <a:gd name="connsiteX235-2151" fmla="*/ 3760142 w 9336686"/>
              <a:gd name="connsiteY235-2152" fmla="*/ 4212688 h 4341716"/>
              <a:gd name="connsiteX236-2153" fmla="*/ 3760142 w 9336686"/>
              <a:gd name="connsiteY236-2154" fmla="*/ 3745519 h 4341716"/>
              <a:gd name="connsiteX237-2155" fmla="*/ 3751941 w 9336686"/>
              <a:gd name="connsiteY237-2156" fmla="*/ 3699048 h 4341716"/>
              <a:gd name="connsiteX238-2157" fmla="*/ 3652212 w 9336686"/>
              <a:gd name="connsiteY238-2158" fmla="*/ 3613099 h 4341716"/>
              <a:gd name="connsiteX239-2159" fmla="*/ 3628732 w 9336686"/>
              <a:gd name="connsiteY239-2160" fmla="*/ 3610732 h 4341716"/>
              <a:gd name="connsiteX240-2161" fmla="*/ 3628732 w 9336686"/>
              <a:gd name="connsiteY240-2162" fmla="*/ 3609366 h 4341716"/>
              <a:gd name="connsiteX241-2163" fmla="*/ 3584932 w 9336686"/>
              <a:gd name="connsiteY241-2164" fmla="*/ 3600524 h 4341716"/>
              <a:gd name="connsiteX242-2165" fmla="*/ 3506128 w 9336686"/>
              <a:gd name="connsiteY242-2166" fmla="*/ 3481636 h 4341716"/>
              <a:gd name="connsiteX243-2167" fmla="*/ 3506128 w 9336686"/>
              <a:gd name="connsiteY243-2168" fmla="*/ 3431307 h 4341716"/>
              <a:gd name="connsiteX244-2169" fmla="*/ 3500614 w 9336686"/>
              <a:gd name="connsiteY244-2170" fmla="*/ 3403994 h 4341716"/>
              <a:gd name="connsiteX245-2171" fmla="*/ 3381726 w 9336686"/>
              <a:gd name="connsiteY245-2172" fmla="*/ 3325190 h 4341716"/>
              <a:gd name="connsiteX246-2173" fmla="*/ 3290490 w 9336686"/>
              <a:gd name="connsiteY246-2174" fmla="*/ 3362981 h 4341716"/>
              <a:gd name="connsiteX247-2175" fmla="*/ 3263554 w 9336686"/>
              <a:gd name="connsiteY247-2176" fmla="*/ 3402932 h 4341716"/>
              <a:gd name="connsiteX248-2177" fmla="*/ 3263554 w 9336686"/>
              <a:gd name="connsiteY248-2178" fmla="*/ 3631142 h 4341716"/>
              <a:gd name="connsiteX249-2179" fmla="*/ 3134527 w 9336686"/>
              <a:gd name="connsiteY249-2180" fmla="*/ 3760169 h 4341716"/>
              <a:gd name="connsiteX250-2181" fmla="*/ 3134528 w 9336686"/>
              <a:gd name="connsiteY250-2182" fmla="*/ 3760168 h 4341716"/>
              <a:gd name="connsiteX251-2183" fmla="*/ 3005501 w 9336686"/>
              <a:gd name="connsiteY251-2184" fmla="*/ 3631141 h 4341716"/>
              <a:gd name="connsiteX252-2185" fmla="*/ 3005501 w 9336686"/>
              <a:gd name="connsiteY252-2186" fmla="*/ 2991769 h 4341716"/>
              <a:gd name="connsiteX253-2187" fmla="*/ 3000280 w 9336686"/>
              <a:gd name="connsiteY253-2188" fmla="*/ 2965907 h 4341716"/>
              <a:gd name="connsiteX254-2189" fmla="*/ 2881392 w 9336686"/>
              <a:gd name="connsiteY254-2190" fmla="*/ 2887103 h 4341716"/>
              <a:gd name="connsiteX255-2191" fmla="*/ 2762505 w 9336686"/>
              <a:gd name="connsiteY255-2192" fmla="*/ 2965907 h 4341716"/>
              <a:gd name="connsiteX256-2193" fmla="*/ 2762032 w 9336686"/>
              <a:gd name="connsiteY256-2194" fmla="*/ 2968250 h 4341716"/>
              <a:gd name="connsiteX257-2195" fmla="*/ 2762032 w 9336686"/>
              <a:gd name="connsiteY257-2196" fmla="*/ 3113195 h 4341716"/>
              <a:gd name="connsiteX258-2197" fmla="*/ 2683229 w 9336686"/>
              <a:gd name="connsiteY258-2198" fmla="*/ 3232083 h 4341716"/>
              <a:gd name="connsiteX259-2199" fmla="*/ 2635159 w 9336686"/>
              <a:gd name="connsiteY259-2200" fmla="*/ 3241787 h 4341716"/>
              <a:gd name="connsiteX260-2201" fmla="*/ 2635159 w 9336686"/>
              <a:gd name="connsiteY260-2202" fmla="*/ 3242525 h 4341716"/>
              <a:gd name="connsiteX261-2203" fmla="*/ 2611679 w 9336686"/>
              <a:gd name="connsiteY261-2204" fmla="*/ 3244892 h 4341716"/>
              <a:gd name="connsiteX262-2205" fmla="*/ 2534615 w 9336686"/>
              <a:gd name="connsiteY262-2206" fmla="*/ 3291336 h 4341716"/>
              <a:gd name="connsiteX263-2207" fmla="*/ 2512827 w 9336686"/>
              <a:gd name="connsiteY263-2208" fmla="*/ 3329312 h 4341716"/>
              <a:gd name="connsiteX264-2209" fmla="*/ 2512827 w 9336686"/>
              <a:gd name="connsiteY264-2210" fmla="*/ 3454880 h 4341716"/>
              <a:gd name="connsiteX265-2211" fmla="*/ 2434024 w 9336686"/>
              <a:gd name="connsiteY265-2212" fmla="*/ 3573768 h 4341716"/>
              <a:gd name="connsiteX266-2213" fmla="*/ 2385954 w 9336686"/>
              <a:gd name="connsiteY266-2214" fmla="*/ 3583472 h 4341716"/>
              <a:gd name="connsiteX267-2215" fmla="*/ 2385954 w 9336686"/>
              <a:gd name="connsiteY267-2216" fmla="*/ 3584210 h 4341716"/>
              <a:gd name="connsiteX268-2217" fmla="*/ 2362474 w 9336686"/>
              <a:gd name="connsiteY268-2218" fmla="*/ 3586577 h 4341716"/>
              <a:gd name="connsiteX269-2219" fmla="*/ 2285410 w 9336686"/>
              <a:gd name="connsiteY269-2220" fmla="*/ 3633021 h 4341716"/>
              <a:gd name="connsiteX270-2221" fmla="*/ 2273449 w 9336686"/>
              <a:gd name="connsiteY270-2222" fmla="*/ 3653869 h 4341716"/>
              <a:gd name="connsiteX271-2223" fmla="*/ 2273449 w 9336686"/>
              <a:gd name="connsiteY271-2224" fmla="*/ 3867367 h 4341716"/>
              <a:gd name="connsiteX272-2225" fmla="*/ 2144423 w 9336686"/>
              <a:gd name="connsiteY272-2226" fmla="*/ 3996394 h 4341716"/>
              <a:gd name="connsiteX273-2227" fmla="*/ 2144424 w 9336686"/>
              <a:gd name="connsiteY273-2228" fmla="*/ 3996393 h 4341716"/>
              <a:gd name="connsiteX274-2229" fmla="*/ 2015396 w 9336686"/>
              <a:gd name="connsiteY274-2230" fmla="*/ 3867366 h 4341716"/>
              <a:gd name="connsiteX275-2231" fmla="*/ 2015396 w 9336686"/>
              <a:gd name="connsiteY275-2232" fmla="*/ 3400197 h 4341716"/>
              <a:gd name="connsiteX276-2233" fmla="*/ 2007195 w 9336686"/>
              <a:gd name="connsiteY276-2234" fmla="*/ 3353726 h 4341716"/>
              <a:gd name="connsiteX277-2235" fmla="*/ 1907467 w 9336686"/>
              <a:gd name="connsiteY277-2236" fmla="*/ 3267777 h 4341716"/>
              <a:gd name="connsiteX278-2237" fmla="*/ 1883987 w 9336686"/>
              <a:gd name="connsiteY278-2238" fmla="*/ 3265410 h 4341716"/>
              <a:gd name="connsiteX279-2239" fmla="*/ 1883987 w 9336686"/>
              <a:gd name="connsiteY279-2240" fmla="*/ 3264044 h 4341716"/>
              <a:gd name="connsiteX280-2241" fmla="*/ 1840187 w 9336686"/>
              <a:gd name="connsiteY280-2242" fmla="*/ 3255202 h 4341716"/>
              <a:gd name="connsiteX281-2243" fmla="*/ 1761383 w 9336686"/>
              <a:gd name="connsiteY281-2244" fmla="*/ 3136314 h 4341716"/>
              <a:gd name="connsiteX282-2245" fmla="*/ 1761383 w 9336686"/>
              <a:gd name="connsiteY282-2246" fmla="*/ 2996103 h 4341716"/>
              <a:gd name="connsiteX283-2247" fmla="*/ 1755287 w 9336686"/>
              <a:gd name="connsiteY283-2248" fmla="*/ 2965907 h 4341716"/>
              <a:gd name="connsiteX284-2249" fmla="*/ 1636398 w 9336686"/>
              <a:gd name="connsiteY284-2250" fmla="*/ 2887103 h 4341716"/>
              <a:gd name="connsiteX285-2251" fmla="*/ 1517510 w 9336686"/>
              <a:gd name="connsiteY285-2252" fmla="*/ 2965907 h 4341716"/>
              <a:gd name="connsiteX286-2253" fmla="*/ 1515568 w 9336686"/>
              <a:gd name="connsiteY286-2254" fmla="*/ 2975527 h 4341716"/>
              <a:gd name="connsiteX287-2255" fmla="*/ 1515568 w 9336686"/>
              <a:gd name="connsiteY287-2256" fmla="*/ 3239907 h 4341716"/>
              <a:gd name="connsiteX288-2257" fmla="*/ 1386541 w 9336686"/>
              <a:gd name="connsiteY288-2258" fmla="*/ 3368934 h 4341716"/>
              <a:gd name="connsiteX289-2259" fmla="*/ 1386542 w 9336686"/>
              <a:gd name="connsiteY289-2260" fmla="*/ 3368933 h 4341716"/>
              <a:gd name="connsiteX290-2261" fmla="*/ 1257514 w 9336686"/>
              <a:gd name="connsiteY290-2262" fmla="*/ 3239906 h 4341716"/>
              <a:gd name="connsiteX291-2263" fmla="*/ 1257514 w 9336686"/>
              <a:gd name="connsiteY291-2264" fmla="*/ 2772737 h 4341716"/>
              <a:gd name="connsiteX292-2265" fmla="*/ 1249314 w 9336686"/>
              <a:gd name="connsiteY292-2266" fmla="*/ 2726266 h 4341716"/>
              <a:gd name="connsiteX293-2267" fmla="*/ 1149584 w 9336686"/>
              <a:gd name="connsiteY293-2268" fmla="*/ 2640317 h 4341716"/>
              <a:gd name="connsiteX294-2269" fmla="*/ 1126104 w 9336686"/>
              <a:gd name="connsiteY294-2270" fmla="*/ 2637950 h 4341716"/>
              <a:gd name="connsiteX295-2271" fmla="*/ 1126104 w 9336686"/>
              <a:gd name="connsiteY295-2272" fmla="*/ 2636584 h 4341716"/>
              <a:gd name="connsiteX296-2273" fmla="*/ 1082305 w 9336686"/>
              <a:gd name="connsiteY296-2274" fmla="*/ 2627742 h 4341716"/>
              <a:gd name="connsiteX297-2275" fmla="*/ 1003500 w 9336686"/>
              <a:gd name="connsiteY297-2276" fmla="*/ 2508854 h 4341716"/>
              <a:gd name="connsiteX298-2277" fmla="*/ 1003500 w 9336686"/>
              <a:gd name="connsiteY298-2278" fmla="*/ 2387433 h 4341716"/>
              <a:gd name="connsiteX299-2279" fmla="*/ 1003269 w 9336686"/>
              <a:gd name="connsiteY299-2280" fmla="*/ 2386290 h 4341716"/>
              <a:gd name="connsiteX300-2281" fmla="*/ 884381 w 9336686"/>
              <a:gd name="connsiteY300-2282" fmla="*/ 2307486 h 4341716"/>
              <a:gd name="connsiteX301-2283" fmla="*/ 765494 w 9336686"/>
              <a:gd name="connsiteY301-2284" fmla="*/ 2386290 h 4341716"/>
              <a:gd name="connsiteX302-2285" fmla="*/ 762038 w 9336686"/>
              <a:gd name="connsiteY302-2286" fmla="*/ 2403410 h 4341716"/>
              <a:gd name="connsiteX303-2287" fmla="*/ 762038 w 9336686"/>
              <a:gd name="connsiteY303-2288" fmla="*/ 2614672 h 4341716"/>
              <a:gd name="connsiteX304-2289" fmla="*/ 683235 w 9336686"/>
              <a:gd name="connsiteY304-2290" fmla="*/ 2733560 h 4341716"/>
              <a:gd name="connsiteX305-2291" fmla="*/ 635165 w 9336686"/>
              <a:gd name="connsiteY305-2292" fmla="*/ 2743264 h 4341716"/>
              <a:gd name="connsiteX306-2293" fmla="*/ 635165 w 9336686"/>
              <a:gd name="connsiteY306-2294" fmla="*/ 2744002 h 4341716"/>
              <a:gd name="connsiteX307-2295" fmla="*/ 611685 w 9336686"/>
              <a:gd name="connsiteY307-2296" fmla="*/ 2746369 h 4341716"/>
              <a:gd name="connsiteX308-2297" fmla="*/ 534621 w 9336686"/>
              <a:gd name="connsiteY308-2298" fmla="*/ 2792813 h 4341716"/>
              <a:gd name="connsiteX309-2299" fmla="*/ 512066 w 9336686"/>
              <a:gd name="connsiteY309-2300" fmla="*/ 2832126 h 4341716"/>
              <a:gd name="connsiteX310-2301" fmla="*/ 512066 w 9336686"/>
              <a:gd name="connsiteY310-2302" fmla="*/ 3531739 h 4341716"/>
              <a:gd name="connsiteX311-2303" fmla="*/ 383039 w 9336686"/>
              <a:gd name="connsiteY311-2304" fmla="*/ 3660766 h 4341716"/>
              <a:gd name="connsiteX312-2305" fmla="*/ 383040 w 9336686"/>
              <a:gd name="connsiteY312-2306" fmla="*/ 3660765 h 4341716"/>
              <a:gd name="connsiteX313-2307" fmla="*/ 254013 w 9336686"/>
              <a:gd name="connsiteY313-2308" fmla="*/ 3531738 h 4341716"/>
              <a:gd name="connsiteX314-2309" fmla="*/ 254013 w 9336686"/>
              <a:gd name="connsiteY314-2310" fmla="*/ 3064569 h 4341716"/>
              <a:gd name="connsiteX315-2311" fmla="*/ 245812 w 9336686"/>
              <a:gd name="connsiteY315-2312" fmla="*/ 3018098 h 4341716"/>
              <a:gd name="connsiteX316-2313" fmla="*/ 146083 w 9336686"/>
              <a:gd name="connsiteY316-2314" fmla="*/ 2932149 h 4341716"/>
              <a:gd name="connsiteX317-2315" fmla="*/ 122603 w 9336686"/>
              <a:gd name="connsiteY317-2316" fmla="*/ 2929782 h 4341716"/>
              <a:gd name="connsiteX318-2317" fmla="*/ 122603 w 9336686"/>
              <a:gd name="connsiteY318-2318" fmla="*/ 2928416 h 4341716"/>
              <a:gd name="connsiteX319-2319" fmla="*/ 78803 w 9336686"/>
              <a:gd name="connsiteY319-2320" fmla="*/ 2919574 h 4341716"/>
              <a:gd name="connsiteX320-2321" fmla="*/ 22035 w 9336686"/>
              <a:gd name="connsiteY320-2322" fmla="*/ 2872826 h 4341716"/>
              <a:gd name="connsiteX321-2323" fmla="*/ 0 w 9336686"/>
              <a:gd name="connsiteY321-2324" fmla="*/ 2800689 h 4341716"/>
              <a:gd name="connsiteX322-2325" fmla="*/ 0 w 9336686"/>
              <a:gd name="connsiteY322-2326" fmla="*/ 783111 h 4341716"/>
              <a:gd name="connsiteX323-2327" fmla="*/ 129027 w 9336686"/>
              <a:gd name="connsiteY323-2328" fmla="*/ 654084 h 4341716"/>
              <a:gd name="connsiteX324-2329" fmla="*/ 129026 w 9336686"/>
              <a:gd name="connsiteY324-2330" fmla="*/ 654085 h 4341716"/>
              <a:gd name="connsiteX325-2331" fmla="*/ 258053 w 9336686"/>
              <a:gd name="connsiteY325-2332" fmla="*/ 783112 h 4341716"/>
              <a:gd name="connsiteX326-2333" fmla="*/ 258053 w 9336686"/>
              <a:gd name="connsiteY326-2334" fmla="*/ 1405848 h 4341716"/>
              <a:gd name="connsiteX327-2335" fmla="*/ 274283 w 9336686"/>
              <a:gd name="connsiteY327-2336" fmla="*/ 1432599 h 4341716"/>
              <a:gd name="connsiteX328-2337" fmla="*/ 373847 w 9336686"/>
              <a:gd name="connsiteY328-2338" fmla="*/ 1479553 h 4341716"/>
              <a:gd name="connsiteX329-2339" fmla="*/ 492735 w 9336686"/>
              <a:gd name="connsiteY329-2340" fmla="*/ 1400749 h 4341716"/>
              <a:gd name="connsiteX330-2341" fmla="*/ 494536 w 9336686"/>
              <a:gd name="connsiteY330-2342" fmla="*/ 1391827 h 4341716"/>
              <a:gd name="connsiteX331-2343" fmla="*/ 494536 w 9336686"/>
              <a:gd name="connsiteY331-2344" fmla="*/ 964051 h 4341716"/>
              <a:gd name="connsiteX332-2345" fmla="*/ 623563 w 9336686"/>
              <a:gd name="connsiteY332-2346" fmla="*/ 835024 h 4341716"/>
              <a:gd name="connsiteX333-2347" fmla="*/ 623562 w 9336686"/>
              <a:gd name="connsiteY333-2348" fmla="*/ 835025 h 4341716"/>
              <a:gd name="connsiteX334-2349" fmla="*/ 752589 w 9336686"/>
              <a:gd name="connsiteY334-2350" fmla="*/ 964052 h 4341716"/>
              <a:gd name="connsiteX335-2351" fmla="*/ 752590 w 9336686"/>
              <a:gd name="connsiteY335-2352" fmla="*/ 947529 h 4341716"/>
              <a:gd name="connsiteX336-2353" fmla="*/ 762728 w 9336686"/>
              <a:gd name="connsiteY336-2354" fmla="*/ 997748 h 4341716"/>
              <a:gd name="connsiteX337-2355" fmla="*/ 881616 w 9336686"/>
              <a:gd name="connsiteY337-2356" fmla="*/ 1076552 h 4341716"/>
              <a:gd name="connsiteX338-2357" fmla="*/ 1000503 w 9336686"/>
              <a:gd name="connsiteY338-2358" fmla="*/ 997748 h 4341716"/>
              <a:gd name="connsiteX339-2359" fmla="*/ 1010267 w 9336686"/>
              <a:gd name="connsiteY339-2360" fmla="*/ 949388 h 4341716"/>
              <a:gd name="connsiteX340-2361" fmla="*/ 1010267 w 9336686"/>
              <a:gd name="connsiteY340-2362" fmla="*/ 362986 h 4341716"/>
              <a:gd name="connsiteX341-2363" fmla="*/ 1139294 w 9336686"/>
              <a:gd name="connsiteY341-2364" fmla="*/ 233959 h 4341716"/>
              <a:gd name="connsiteX342-2365" fmla="*/ 1139293 w 9336686"/>
              <a:gd name="connsiteY342-2366" fmla="*/ 233960 h 4341716"/>
              <a:gd name="connsiteX343-2367" fmla="*/ 1268320 w 9336686"/>
              <a:gd name="connsiteY343-2368" fmla="*/ 362987 h 4341716"/>
              <a:gd name="connsiteX344-2369" fmla="*/ 1268321 w 9336686"/>
              <a:gd name="connsiteY344-2370" fmla="*/ 1259949 h 4341716"/>
              <a:gd name="connsiteX345-2371" fmla="*/ 1278459 w 9336686"/>
              <a:gd name="connsiteY345-2372" fmla="*/ 1310168 h 4341716"/>
              <a:gd name="connsiteX346-2373" fmla="*/ 1397347 w 9336686"/>
              <a:gd name="connsiteY346-2374" fmla="*/ 1388972 h 4341716"/>
              <a:gd name="connsiteX347-2375" fmla="*/ 1516234 w 9336686"/>
              <a:gd name="connsiteY347-2376" fmla="*/ 1310168 h 4341716"/>
              <a:gd name="connsiteX348-2377" fmla="*/ 1519832 w 9336686"/>
              <a:gd name="connsiteY348-2378" fmla="*/ 1292349 h 4341716"/>
              <a:gd name="connsiteX349-2379" fmla="*/ 1519832 w 9336686"/>
              <a:gd name="connsiteY349-2380" fmla="*/ 983403 h 4341716"/>
              <a:gd name="connsiteX350-2381" fmla="*/ 1648859 w 9336686"/>
              <a:gd name="connsiteY350-2382" fmla="*/ 854376 h 4341716"/>
              <a:gd name="connsiteX351-2383" fmla="*/ 1648858 w 9336686"/>
              <a:gd name="connsiteY351-2384" fmla="*/ 854377 h 4341716"/>
              <a:gd name="connsiteX352-2385" fmla="*/ 1777885 w 9336686"/>
              <a:gd name="connsiteY352-2386" fmla="*/ 983404 h 4341716"/>
              <a:gd name="connsiteX353-2387" fmla="*/ 1777885 w 9336686"/>
              <a:gd name="connsiteY353-2388" fmla="*/ 1363756 h 4341716"/>
              <a:gd name="connsiteX354-2389" fmla="*/ 1785353 w 9336686"/>
              <a:gd name="connsiteY354-2390" fmla="*/ 1400749 h 4341716"/>
              <a:gd name="connsiteX355-2391" fmla="*/ 1904241 w 9336686"/>
              <a:gd name="connsiteY355-2392" fmla="*/ 1479553 h 4341716"/>
              <a:gd name="connsiteX356-2393" fmla="*/ 2033268 w 9336686"/>
              <a:gd name="connsiteY356-2394" fmla="*/ 1350526 h 4341716"/>
              <a:gd name="connsiteX357-2395" fmla="*/ 2033268 w 9336686"/>
              <a:gd name="connsiteY357-2396" fmla="*/ 2136650 h 4341716"/>
              <a:gd name="connsiteX358-2397" fmla="*/ 2033269 w 9336686"/>
              <a:gd name="connsiteY358-2398" fmla="*/ 580034 h 4341716"/>
              <a:gd name="connsiteX359-2399" fmla="*/ 2162296 w 9336686"/>
              <a:gd name="connsiteY359-2400" fmla="*/ 451007 h 4341716"/>
              <a:gd name="connsiteX360-2401" fmla="*/ 2162295 w 9336686"/>
              <a:gd name="connsiteY360-2402" fmla="*/ 451008 h 4341716"/>
              <a:gd name="connsiteX361-2403" fmla="*/ 2291322 w 9336686"/>
              <a:gd name="connsiteY361-2404" fmla="*/ 580035 h 4341716"/>
              <a:gd name="connsiteX362-2405" fmla="*/ 2291322 w 9336686"/>
              <a:gd name="connsiteY362-2406" fmla="*/ 2136650 h 4341716"/>
              <a:gd name="connsiteX363-2407" fmla="*/ 2291323 w 9336686"/>
              <a:gd name="connsiteY363-2408" fmla="*/ 563512 h 4341716"/>
              <a:gd name="connsiteX364-2409" fmla="*/ 2301461 w 9336686"/>
              <a:gd name="connsiteY364-2410" fmla="*/ 613731 h 4341716"/>
              <a:gd name="connsiteX365-2411" fmla="*/ 2420349 w 9336686"/>
              <a:gd name="connsiteY365-2412" fmla="*/ 692535 h 4341716"/>
              <a:gd name="connsiteX366-2413" fmla="*/ 2539236 w 9336686"/>
              <a:gd name="connsiteY366-2414" fmla="*/ 613731 h 4341716"/>
              <a:gd name="connsiteX367-2415" fmla="*/ 2549000 w 9336686"/>
              <a:gd name="connsiteY367-2416" fmla="*/ 565370 h 4341716"/>
              <a:gd name="connsiteX368-2417" fmla="*/ 2549000 w 9336686"/>
              <a:gd name="connsiteY368-2418" fmla="*/ 480031 h 4341716"/>
              <a:gd name="connsiteX369-2419" fmla="*/ 2678027 w 9336686"/>
              <a:gd name="connsiteY369-2420" fmla="*/ 351004 h 4341716"/>
              <a:gd name="connsiteX370-2421" fmla="*/ 2678026 w 9336686"/>
              <a:gd name="connsiteY370-2422" fmla="*/ 351005 h 4341716"/>
              <a:gd name="connsiteX371-2423" fmla="*/ 2807053 w 9336686"/>
              <a:gd name="connsiteY371-2424" fmla="*/ 480032 h 4341716"/>
              <a:gd name="connsiteX372-2425" fmla="*/ 2807053 w 9336686"/>
              <a:gd name="connsiteY372-2426" fmla="*/ 2136650 h 4341716"/>
              <a:gd name="connsiteX373-2427" fmla="*/ 2807054 w 9336686"/>
              <a:gd name="connsiteY373-2428" fmla="*/ 1074052 h 4341716"/>
              <a:gd name="connsiteX374-2429" fmla="*/ 2817192 w 9336686"/>
              <a:gd name="connsiteY374-2430" fmla="*/ 1124271 h 4341716"/>
              <a:gd name="connsiteX375-2431" fmla="*/ 2936080 w 9336686"/>
              <a:gd name="connsiteY375-2432" fmla="*/ 1203075 h 4341716"/>
              <a:gd name="connsiteX376-2433" fmla="*/ 3054967 w 9336686"/>
              <a:gd name="connsiteY376-2434" fmla="*/ 1124271 h 4341716"/>
              <a:gd name="connsiteX377-2435" fmla="*/ 3058565 w 9336686"/>
              <a:gd name="connsiteY377-2436" fmla="*/ 1106452 h 4341716"/>
              <a:gd name="connsiteX378-2437" fmla="*/ 3058565 w 9336686"/>
              <a:gd name="connsiteY378-2438" fmla="*/ 1017534 h 4341716"/>
              <a:gd name="connsiteX379-2439" fmla="*/ 3187592 w 9336686"/>
              <a:gd name="connsiteY379-2440" fmla="*/ 888507 h 4341716"/>
              <a:gd name="connsiteX380-2441" fmla="*/ 3187591 w 9336686"/>
              <a:gd name="connsiteY380-2442" fmla="*/ 888508 h 4341716"/>
              <a:gd name="connsiteX381-2443" fmla="*/ 3316618 w 9336686"/>
              <a:gd name="connsiteY381-2444" fmla="*/ 1017535 h 4341716"/>
              <a:gd name="connsiteX382-2445" fmla="*/ 3316618 w 9336686"/>
              <a:gd name="connsiteY382-2446" fmla="*/ 1087278 h 4341716"/>
              <a:gd name="connsiteX383-2447" fmla="*/ 3324086 w 9336686"/>
              <a:gd name="connsiteY383-2448" fmla="*/ 1124271 h 4341716"/>
              <a:gd name="connsiteX384-2449" fmla="*/ 3442974 w 9336686"/>
              <a:gd name="connsiteY384-2450" fmla="*/ 1203075 h 4341716"/>
              <a:gd name="connsiteX385-2451" fmla="*/ 3561862 w 9336686"/>
              <a:gd name="connsiteY385-2452" fmla="*/ 1124271 h 4341716"/>
              <a:gd name="connsiteX386-2453" fmla="*/ 3571625 w 9336686"/>
              <a:gd name="connsiteY386-2454" fmla="*/ 1075911 h 4341716"/>
              <a:gd name="connsiteX387-2455" fmla="*/ 3571625 w 9336686"/>
              <a:gd name="connsiteY387-2456" fmla="*/ 783111 h 4341716"/>
              <a:gd name="connsiteX388-2457" fmla="*/ 3700652 w 9336686"/>
              <a:gd name="connsiteY388-2458" fmla="*/ 654084 h 4341716"/>
              <a:gd name="connsiteX389-2459" fmla="*/ 3700651 w 9336686"/>
              <a:gd name="connsiteY389-2460" fmla="*/ 654085 h 4341716"/>
              <a:gd name="connsiteX390-2461" fmla="*/ 3829678 w 9336686"/>
              <a:gd name="connsiteY390-2462" fmla="*/ 783112 h 4341716"/>
              <a:gd name="connsiteX391-2463" fmla="*/ 3829678 w 9336686"/>
              <a:gd name="connsiteY391-2464" fmla="*/ 1405848 h 4341716"/>
              <a:gd name="connsiteX392-2465" fmla="*/ 3845908 w 9336686"/>
              <a:gd name="connsiteY392-2466" fmla="*/ 1432599 h 4341716"/>
              <a:gd name="connsiteX393-2467" fmla="*/ 3945472 w 9336686"/>
              <a:gd name="connsiteY393-2468" fmla="*/ 1479553 h 4341716"/>
              <a:gd name="connsiteX394-2469" fmla="*/ 4036708 w 9336686"/>
              <a:gd name="connsiteY394-2470" fmla="*/ 1441762 h 4341716"/>
              <a:gd name="connsiteX395-2471" fmla="*/ 4062914 w 9336686"/>
              <a:gd name="connsiteY395-2472" fmla="*/ 1402893 h 4341716"/>
              <a:gd name="connsiteX396-2473" fmla="*/ 4062914 w 9336686"/>
              <a:gd name="connsiteY396-2474" fmla="*/ 1326765 h 4341716"/>
              <a:gd name="connsiteX397-2475" fmla="*/ 4141718 w 9336686"/>
              <a:gd name="connsiteY397-2476" fmla="*/ 1207877 h 4341716"/>
              <a:gd name="connsiteX398-2477" fmla="*/ 4185518 w 9336686"/>
              <a:gd name="connsiteY398-2478" fmla="*/ 1199035 h 4341716"/>
              <a:gd name="connsiteX399-2479" fmla="*/ 4185518 w 9336686"/>
              <a:gd name="connsiteY399-2480" fmla="*/ 1197669 h 4341716"/>
              <a:gd name="connsiteX400-2481" fmla="*/ 4208998 w 9336686"/>
              <a:gd name="connsiteY400-2482" fmla="*/ 1195302 h 4341716"/>
              <a:gd name="connsiteX401-2483" fmla="*/ 4308727 w 9336686"/>
              <a:gd name="connsiteY401-2484" fmla="*/ 1109353 h 4341716"/>
              <a:gd name="connsiteX402-2485" fmla="*/ 4316928 w 9336686"/>
              <a:gd name="connsiteY402-2486" fmla="*/ 1062882 h 4341716"/>
              <a:gd name="connsiteX403-2487" fmla="*/ 4316928 w 9336686"/>
              <a:gd name="connsiteY403-2488" fmla="*/ 595713 h 4341716"/>
              <a:gd name="connsiteX404-2489" fmla="*/ 4445955 w 9336686"/>
              <a:gd name="connsiteY404-2490" fmla="*/ 466686 h 4341716"/>
              <a:gd name="connsiteX405-2491" fmla="*/ 4445954 w 9336686"/>
              <a:gd name="connsiteY405-2492" fmla="*/ 466685 h 4341716"/>
              <a:gd name="connsiteX406-2493" fmla="*/ 4574981 w 9336686"/>
              <a:gd name="connsiteY406-2494" fmla="*/ 595712 h 4341716"/>
              <a:gd name="connsiteX407-2495" fmla="*/ 4574981 w 9336686"/>
              <a:gd name="connsiteY407-2496" fmla="*/ 916347 h 4341716"/>
              <a:gd name="connsiteX408-2497" fmla="*/ 4592149 w 9336686"/>
              <a:gd name="connsiteY408-2498" fmla="*/ 944642 h 4341716"/>
              <a:gd name="connsiteX409-2499" fmla="*/ 4691712 w 9336686"/>
              <a:gd name="connsiteY409-2500" fmla="*/ 991596 h 4341716"/>
              <a:gd name="connsiteX410-2501" fmla="*/ 4810600 w 9336686"/>
              <a:gd name="connsiteY410-2502" fmla="*/ 912792 h 4341716"/>
              <a:gd name="connsiteX411-2503" fmla="*/ 4816700 w 9336686"/>
              <a:gd name="connsiteY411-2504" fmla="*/ 882576 h 4341716"/>
              <a:gd name="connsiteX412-2505" fmla="*/ 4816700 w 9336686"/>
              <a:gd name="connsiteY412-2506" fmla="*/ 275141 h 4341716"/>
              <a:gd name="connsiteX413-2507" fmla="*/ 4945727 w 9336686"/>
              <a:gd name="connsiteY413-2508" fmla="*/ 146114 h 4341716"/>
              <a:gd name="connsiteX414-2509" fmla="*/ 4945726 w 9336686"/>
              <a:gd name="connsiteY414-2510" fmla="*/ 146115 h 4341716"/>
              <a:gd name="connsiteX415-2511" fmla="*/ 5074753 w 9336686"/>
              <a:gd name="connsiteY415-2512" fmla="*/ 275142 h 4341716"/>
              <a:gd name="connsiteX416-2513" fmla="*/ 5074753 w 9336686"/>
              <a:gd name="connsiteY416-2514" fmla="*/ 386500 h 4341716"/>
              <a:gd name="connsiteX417-2515" fmla="*/ 5076579 w 9336686"/>
              <a:gd name="connsiteY417-2516" fmla="*/ 395545 h 4341716"/>
              <a:gd name="connsiteX418-2517" fmla="*/ 5195465 w 9336686"/>
              <a:gd name="connsiteY418-2518" fmla="*/ 474349 h 4341716"/>
              <a:gd name="connsiteX419-2519" fmla="*/ 5314353 w 9336686"/>
              <a:gd name="connsiteY419-2520" fmla="*/ 395545 h 4341716"/>
              <a:gd name="connsiteX420-2521" fmla="*/ 5318490 w 9336686"/>
              <a:gd name="connsiteY420-2522" fmla="*/ 375052 h 4341716"/>
              <a:gd name="connsiteX421-2523" fmla="*/ 5318490 w 9336686"/>
              <a:gd name="connsiteY421-2524" fmla="*/ 129027 h 4341716"/>
              <a:gd name="connsiteX422-2525" fmla="*/ 5447517 w 9336686"/>
              <a:gd name="connsiteY422-2526" fmla="*/ 0 h 4341716"/>
              <a:gd name="connsiteX0-2527" fmla="*/ 3651347 w 9336686"/>
              <a:gd name="connsiteY0-2528" fmla="*/ 3605718 h 4341716"/>
              <a:gd name="connsiteX1-2529" fmla="*/ 3648504 w 9336686"/>
              <a:gd name="connsiteY1-2530" fmla="*/ 3606586 h 4341716"/>
              <a:gd name="connsiteX2-2531" fmla="*/ 3648898 w 9336686"/>
              <a:gd name="connsiteY2-2532" fmla="*/ 3606552 h 4341716"/>
              <a:gd name="connsiteX3-2533" fmla="*/ 3651347 w 9336686"/>
              <a:gd name="connsiteY3-2534" fmla="*/ 3605718 h 4341716"/>
              <a:gd name="connsiteX4-2535" fmla="*/ 1906601 w 9336686"/>
              <a:gd name="connsiteY4-2536" fmla="*/ 3260396 h 4341716"/>
              <a:gd name="connsiteX5-2537" fmla="*/ 1903759 w 9336686"/>
              <a:gd name="connsiteY5-2538" fmla="*/ 3261264 h 4341716"/>
              <a:gd name="connsiteX6-2539" fmla="*/ 1904153 w 9336686"/>
              <a:gd name="connsiteY6-2540" fmla="*/ 3261230 h 4341716"/>
              <a:gd name="connsiteX7-2541" fmla="*/ 1906601 w 9336686"/>
              <a:gd name="connsiteY7-2542" fmla="*/ 3260396 h 4341716"/>
              <a:gd name="connsiteX8-2543" fmla="*/ 5128552 w 9336686"/>
              <a:gd name="connsiteY8-2544" fmla="*/ 3139033 h 4341716"/>
              <a:gd name="connsiteX9-2545" fmla="*/ 5131001 w 9336686"/>
              <a:gd name="connsiteY9-2546" fmla="*/ 3139867 h 4341716"/>
              <a:gd name="connsiteX10-2547" fmla="*/ 5131395 w 9336686"/>
              <a:gd name="connsiteY10-2548" fmla="*/ 3139901 h 4341716"/>
              <a:gd name="connsiteX11-2549" fmla="*/ 5128552 w 9336686"/>
              <a:gd name="connsiteY11-2550" fmla="*/ 3139033 h 4341716"/>
              <a:gd name="connsiteX12-2551" fmla="*/ 145218 w 9336686"/>
              <a:gd name="connsiteY12-2552" fmla="*/ 2924768 h 4341716"/>
              <a:gd name="connsiteX13-2553" fmla="*/ 142375 w 9336686"/>
              <a:gd name="connsiteY13-2554" fmla="*/ 2925636 h 4341716"/>
              <a:gd name="connsiteX14-2555" fmla="*/ 142769 w 9336686"/>
              <a:gd name="connsiteY14-2556" fmla="*/ 2925602 h 4341716"/>
              <a:gd name="connsiteX15-2557" fmla="*/ 145218 w 9336686"/>
              <a:gd name="connsiteY15-2558" fmla="*/ 2924768 h 4341716"/>
              <a:gd name="connsiteX16-2559" fmla="*/ 1148720 w 9336686"/>
              <a:gd name="connsiteY16-2560" fmla="*/ 2632936 h 4341716"/>
              <a:gd name="connsiteX17-2561" fmla="*/ 1145876 w 9336686"/>
              <a:gd name="connsiteY17-2562" fmla="*/ 2633804 h 4341716"/>
              <a:gd name="connsiteX18-2563" fmla="*/ 1146270 w 9336686"/>
              <a:gd name="connsiteY18-2564" fmla="*/ 2633770 h 4341716"/>
              <a:gd name="connsiteX19-2565" fmla="*/ 1148720 w 9336686"/>
              <a:gd name="connsiteY19-2566" fmla="*/ 2632936 h 4341716"/>
              <a:gd name="connsiteX20-2567" fmla="*/ 8190809 w 9336686"/>
              <a:gd name="connsiteY20-2568" fmla="*/ 1707912 h 4341716"/>
              <a:gd name="connsiteX21-2569" fmla="*/ 8190415 w 9336686"/>
              <a:gd name="connsiteY21-2570" fmla="*/ 1707946 h 4341716"/>
              <a:gd name="connsiteX22-2571" fmla="*/ 8187965 w 9336686"/>
              <a:gd name="connsiteY22-2572" fmla="*/ 1708780 h 4341716"/>
              <a:gd name="connsiteX23-2573" fmla="*/ 8190809 w 9336686"/>
              <a:gd name="connsiteY23-2574" fmla="*/ 1707912 h 4341716"/>
              <a:gd name="connsiteX24-2575" fmla="*/ 9194310 w 9336686"/>
              <a:gd name="connsiteY24-2576" fmla="*/ 1416080 h 4341716"/>
              <a:gd name="connsiteX25-2577" fmla="*/ 9193916 w 9336686"/>
              <a:gd name="connsiteY25-2578" fmla="*/ 1416114 h 4341716"/>
              <a:gd name="connsiteX26-2579" fmla="*/ 9191467 w 9336686"/>
              <a:gd name="connsiteY26-2580" fmla="*/ 1416948 h 4341716"/>
              <a:gd name="connsiteX27-2581" fmla="*/ 9194310 w 9336686"/>
              <a:gd name="connsiteY27-2582" fmla="*/ 1416080 h 4341716"/>
              <a:gd name="connsiteX28-2583" fmla="*/ 4205290 w 9336686"/>
              <a:gd name="connsiteY28-2584" fmla="*/ 1201815 h 4341716"/>
              <a:gd name="connsiteX29-2585" fmla="*/ 4208133 w 9336686"/>
              <a:gd name="connsiteY29-2586" fmla="*/ 1202683 h 4341716"/>
              <a:gd name="connsiteX30-2587" fmla="*/ 4205684 w 9336686"/>
              <a:gd name="connsiteY30-2588" fmla="*/ 1201849 h 4341716"/>
              <a:gd name="connsiteX31-2589" fmla="*/ 4205290 w 9336686"/>
              <a:gd name="connsiteY31-2590" fmla="*/ 1201815 h 4341716"/>
              <a:gd name="connsiteX32-2591" fmla="*/ 7432926 w 9336686"/>
              <a:gd name="connsiteY32-2592" fmla="*/ 1080452 h 4341716"/>
              <a:gd name="connsiteX33-2593" fmla="*/ 7432532 w 9336686"/>
              <a:gd name="connsiteY33-2594" fmla="*/ 1080486 h 4341716"/>
              <a:gd name="connsiteX34-2595" fmla="*/ 7430084 w 9336686"/>
              <a:gd name="connsiteY34-2596" fmla="*/ 1081320 h 4341716"/>
              <a:gd name="connsiteX35-2597" fmla="*/ 7432926 w 9336686"/>
              <a:gd name="connsiteY35-2598" fmla="*/ 1080452 h 4341716"/>
              <a:gd name="connsiteX36-2599" fmla="*/ 5688181 w 9336686"/>
              <a:gd name="connsiteY36-2600" fmla="*/ 735130 h 4341716"/>
              <a:gd name="connsiteX37-2601" fmla="*/ 5687787 w 9336686"/>
              <a:gd name="connsiteY37-2602" fmla="*/ 735164 h 4341716"/>
              <a:gd name="connsiteX38-2603" fmla="*/ 5685338 w 9336686"/>
              <a:gd name="connsiteY38-2604" fmla="*/ 735998 h 4341716"/>
              <a:gd name="connsiteX39-2605" fmla="*/ 5688181 w 9336686"/>
              <a:gd name="connsiteY39-2606" fmla="*/ 735130 h 4341716"/>
              <a:gd name="connsiteX40-2607" fmla="*/ 5447517 w 9336686"/>
              <a:gd name="connsiteY40-2608" fmla="*/ 0 h 4341716"/>
              <a:gd name="connsiteX41-2609" fmla="*/ 5447516 w 9336686"/>
              <a:gd name="connsiteY41-2610" fmla="*/ 1 h 4341716"/>
              <a:gd name="connsiteX42-2611" fmla="*/ 5576543 w 9336686"/>
              <a:gd name="connsiteY42-2612" fmla="*/ 129028 h 4341716"/>
              <a:gd name="connsiteX43-2613" fmla="*/ 5576543 w 9336686"/>
              <a:gd name="connsiteY43-2614" fmla="*/ 596197 h 4341716"/>
              <a:gd name="connsiteX44-2615" fmla="*/ 5584744 w 9336686"/>
              <a:gd name="connsiteY44-2616" fmla="*/ 642668 h 4341716"/>
              <a:gd name="connsiteX45-2617" fmla="*/ 5684473 w 9336686"/>
              <a:gd name="connsiteY45-2618" fmla="*/ 728617 h 4341716"/>
              <a:gd name="connsiteX46-2619" fmla="*/ 5707953 w 9336686"/>
              <a:gd name="connsiteY46-2620" fmla="*/ 730984 h 4341716"/>
              <a:gd name="connsiteX47-2621" fmla="*/ 5707953 w 9336686"/>
              <a:gd name="connsiteY47-2622" fmla="*/ 732350 h 4341716"/>
              <a:gd name="connsiteX48-2623" fmla="*/ 5751753 w 9336686"/>
              <a:gd name="connsiteY48-2624" fmla="*/ 741192 h 4341716"/>
              <a:gd name="connsiteX49-2625" fmla="*/ 5830557 w 9336686"/>
              <a:gd name="connsiteY49-2626" fmla="*/ 860080 h 4341716"/>
              <a:gd name="connsiteX50-2627" fmla="*/ 5830557 w 9336686"/>
              <a:gd name="connsiteY50-2628" fmla="*/ 910409 h 4341716"/>
              <a:gd name="connsiteX51-2629" fmla="*/ 5836071 w 9336686"/>
              <a:gd name="connsiteY51-2630" fmla="*/ 937722 h 4341716"/>
              <a:gd name="connsiteX52-2631" fmla="*/ 5954959 w 9336686"/>
              <a:gd name="connsiteY52-2632" fmla="*/ 1016526 h 4341716"/>
              <a:gd name="connsiteX53-2633" fmla="*/ 6046195 w 9336686"/>
              <a:gd name="connsiteY53-2634" fmla="*/ 978735 h 4341716"/>
              <a:gd name="connsiteX54-2635" fmla="*/ 6073131 w 9336686"/>
              <a:gd name="connsiteY54-2636" fmla="*/ 938784 h 4341716"/>
              <a:gd name="connsiteX55-2637" fmla="*/ 6073131 w 9336686"/>
              <a:gd name="connsiteY55-2638" fmla="*/ 710574 h 4341716"/>
              <a:gd name="connsiteX56-2639" fmla="*/ 6202158 w 9336686"/>
              <a:gd name="connsiteY56-2640" fmla="*/ 581547 h 4341716"/>
              <a:gd name="connsiteX57-2641" fmla="*/ 6202157 w 9336686"/>
              <a:gd name="connsiteY57-2642" fmla="*/ 581548 h 4341716"/>
              <a:gd name="connsiteX58-2643" fmla="*/ 6331184 w 9336686"/>
              <a:gd name="connsiteY58-2644" fmla="*/ 710575 h 4341716"/>
              <a:gd name="connsiteX59-2645" fmla="*/ 6331184 w 9336686"/>
              <a:gd name="connsiteY59-2646" fmla="*/ 1349947 h 4341716"/>
              <a:gd name="connsiteX60-2647" fmla="*/ 6336405 w 9336686"/>
              <a:gd name="connsiteY60-2648" fmla="*/ 1375809 h 4341716"/>
              <a:gd name="connsiteX61-2649" fmla="*/ 6455293 w 9336686"/>
              <a:gd name="connsiteY61-2650" fmla="*/ 1454613 h 4341716"/>
              <a:gd name="connsiteX62-2651" fmla="*/ 6574180 w 9336686"/>
              <a:gd name="connsiteY62-2652" fmla="*/ 1375809 h 4341716"/>
              <a:gd name="connsiteX63-2653" fmla="*/ 6574653 w 9336686"/>
              <a:gd name="connsiteY63-2654" fmla="*/ 1373466 h 4341716"/>
              <a:gd name="connsiteX64-2655" fmla="*/ 6574653 w 9336686"/>
              <a:gd name="connsiteY64-2656" fmla="*/ 1228521 h 4341716"/>
              <a:gd name="connsiteX65-2657" fmla="*/ 6653456 w 9336686"/>
              <a:gd name="connsiteY65-2658" fmla="*/ 1109633 h 4341716"/>
              <a:gd name="connsiteX66-2659" fmla="*/ 6701526 w 9336686"/>
              <a:gd name="connsiteY66-2660" fmla="*/ 1099929 h 4341716"/>
              <a:gd name="connsiteX67-2661" fmla="*/ 6701526 w 9336686"/>
              <a:gd name="connsiteY67-2662" fmla="*/ 1099191 h 4341716"/>
              <a:gd name="connsiteX68-2663" fmla="*/ 6725006 w 9336686"/>
              <a:gd name="connsiteY68-2664" fmla="*/ 1096824 h 4341716"/>
              <a:gd name="connsiteX69-2665" fmla="*/ 6802070 w 9336686"/>
              <a:gd name="connsiteY69-2666" fmla="*/ 1050380 h 4341716"/>
              <a:gd name="connsiteX70-2667" fmla="*/ 6823858 w 9336686"/>
              <a:gd name="connsiteY70-2668" fmla="*/ 1012404 h 4341716"/>
              <a:gd name="connsiteX71-2669" fmla="*/ 6823858 w 9336686"/>
              <a:gd name="connsiteY71-2670" fmla="*/ 886836 h 4341716"/>
              <a:gd name="connsiteX72-2671" fmla="*/ 6902661 w 9336686"/>
              <a:gd name="connsiteY72-2672" fmla="*/ 767948 h 4341716"/>
              <a:gd name="connsiteX73-2673" fmla="*/ 6950731 w 9336686"/>
              <a:gd name="connsiteY73-2674" fmla="*/ 758244 h 4341716"/>
              <a:gd name="connsiteX74-2675" fmla="*/ 6950731 w 9336686"/>
              <a:gd name="connsiteY74-2676" fmla="*/ 757506 h 4341716"/>
              <a:gd name="connsiteX75-2677" fmla="*/ 6974211 w 9336686"/>
              <a:gd name="connsiteY75-2678" fmla="*/ 755139 h 4341716"/>
              <a:gd name="connsiteX76-2679" fmla="*/ 7051275 w 9336686"/>
              <a:gd name="connsiteY76-2680" fmla="*/ 708695 h 4341716"/>
              <a:gd name="connsiteX77-2681" fmla="*/ 7063236 w 9336686"/>
              <a:gd name="connsiteY77-2682" fmla="*/ 687847 h 4341716"/>
              <a:gd name="connsiteX78-2683" fmla="*/ 7063236 w 9336686"/>
              <a:gd name="connsiteY78-2684" fmla="*/ 474349 h 4341716"/>
              <a:gd name="connsiteX79-2685" fmla="*/ 7192262 w 9336686"/>
              <a:gd name="connsiteY79-2686" fmla="*/ 345322 h 4341716"/>
              <a:gd name="connsiteX80-2687" fmla="*/ 7192261 w 9336686"/>
              <a:gd name="connsiteY80-2688" fmla="*/ 345323 h 4341716"/>
              <a:gd name="connsiteX81-2689" fmla="*/ 7321289 w 9336686"/>
              <a:gd name="connsiteY81-2690" fmla="*/ 474350 h 4341716"/>
              <a:gd name="connsiteX82-2691" fmla="*/ 7321289 w 9336686"/>
              <a:gd name="connsiteY82-2692" fmla="*/ 941519 h 4341716"/>
              <a:gd name="connsiteX83-2693" fmla="*/ 7329490 w 9336686"/>
              <a:gd name="connsiteY83-2694" fmla="*/ 987990 h 4341716"/>
              <a:gd name="connsiteX84-2695" fmla="*/ 7429218 w 9336686"/>
              <a:gd name="connsiteY84-2696" fmla="*/ 1073939 h 4341716"/>
              <a:gd name="connsiteX85-2697" fmla="*/ 7452698 w 9336686"/>
              <a:gd name="connsiteY85-2698" fmla="*/ 1076306 h 4341716"/>
              <a:gd name="connsiteX86-2699" fmla="*/ 7452698 w 9336686"/>
              <a:gd name="connsiteY86-2700" fmla="*/ 1077672 h 4341716"/>
              <a:gd name="connsiteX87-2701" fmla="*/ 7496498 w 9336686"/>
              <a:gd name="connsiteY87-2702" fmla="*/ 1086514 h 4341716"/>
              <a:gd name="connsiteX88-2703" fmla="*/ 7575302 w 9336686"/>
              <a:gd name="connsiteY88-2704" fmla="*/ 1205402 h 4341716"/>
              <a:gd name="connsiteX89-2705" fmla="*/ 7575302 w 9336686"/>
              <a:gd name="connsiteY89-2706" fmla="*/ 1345613 h 4341716"/>
              <a:gd name="connsiteX90-2707" fmla="*/ 7581398 w 9336686"/>
              <a:gd name="connsiteY90-2708" fmla="*/ 1375809 h 4341716"/>
              <a:gd name="connsiteX91-2709" fmla="*/ 7700287 w 9336686"/>
              <a:gd name="connsiteY91-2710" fmla="*/ 1454613 h 4341716"/>
              <a:gd name="connsiteX92-2711" fmla="*/ 7819175 w 9336686"/>
              <a:gd name="connsiteY92-2712" fmla="*/ 1375809 h 4341716"/>
              <a:gd name="connsiteX93-2713" fmla="*/ 7821117 w 9336686"/>
              <a:gd name="connsiteY93-2714" fmla="*/ 1366189 h 4341716"/>
              <a:gd name="connsiteX94-2715" fmla="*/ 7821117 w 9336686"/>
              <a:gd name="connsiteY94-2716" fmla="*/ 1101809 h 4341716"/>
              <a:gd name="connsiteX95-2717" fmla="*/ 7950144 w 9336686"/>
              <a:gd name="connsiteY95-2718" fmla="*/ 972782 h 4341716"/>
              <a:gd name="connsiteX96-2719" fmla="*/ 7950143 w 9336686"/>
              <a:gd name="connsiteY96-2720" fmla="*/ 972783 h 4341716"/>
              <a:gd name="connsiteX97-2721" fmla="*/ 8079171 w 9336686"/>
              <a:gd name="connsiteY97-2722" fmla="*/ 1101810 h 4341716"/>
              <a:gd name="connsiteX98-2723" fmla="*/ 8079171 w 9336686"/>
              <a:gd name="connsiteY98-2724" fmla="*/ 1568979 h 4341716"/>
              <a:gd name="connsiteX99-2725" fmla="*/ 8087371 w 9336686"/>
              <a:gd name="connsiteY99-2726" fmla="*/ 1615450 h 4341716"/>
              <a:gd name="connsiteX100-2727" fmla="*/ 8187101 w 9336686"/>
              <a:gd name="connsiteY100-2728" fmla="*/ 1701399 h 4341716"/>
              <a:gd name="connsiteX101-2729" fmla="*/ 8210581 w 9336686"/>
              <a:gd name="connsiteY101-2730" fmla="*/ 1703766 h 4341716"/>
              <a:gd name="connsiteX102-2731" fmla="*/ 8210581 w 9336686"/>
              <a:gd name="connsiteY102-2732" fmla="*/ 1705132 h 4341716"/>
              <a:gd name="connsiteX103-2733" fmla="*/ 8254380 w 9336686"/>
              <a:gd name="connsiteY103-2734" fmla="*/ 1713974 h 4341716"/>
              <a:gd name="connsiteX104-2735" fmla="*/ 8333185 w 9336686"/>
              <a:gd name="connsiteY104-2736" fmla="*/ 1832862 h 4341716"/>
              <a:gd name="connsiteX105-2737" fmla="*/ 8333185 w 9336686"/>
              <a:gd name="connsiteY105-2738" fmla="*/ 1954283 h 4341716"/>
              <a:gd name="connsiteX106-2739" fmla="*/ 8333416 w 9336686"/>
              <a:gd name="connsiteY106-2740" fmla="*/ 1955426 h 4341716"/>
              <a:gd name="connsiteX107-2741" fmla="*/ 8452304 w 9336686"/>
              <a:gd name="connsiteY107-2742" fmla="*/ 2034230 h 4341716"/>
              <a:gd name="connsiteX108-2743" fmla="*/ 8571191 w 9336686"/>
              <a:gd name="connsiteY108-2744" fmla="*/ 1955426 h 4341716"/>
              <a:gd name="connsiteX109-2745" fmla="*/ 8574647 w 9336686"/>
              <a:gd name="connsiteY109-2746" fmla="*/ 1938306 h 4341716"/>
              <a:gd name="connsiteX110-2747" fmla="*/ 8574647 w 9336686"/>
              <a:gd name="connsiteY110-2748" fmla="*/ 1727044 h 4341716"/>
              <a:gd name="connsiteX111-2749" fmla="*/ 8653450 w 9336686"/>
              <a:gd name="connsiteY111-2750" fmla="*/ 1608156 h 4341716"/>
              <a:gd name="connsiteX112-2751" fmla="*/ 8701520 w 9336686"/>
              <a:gd name="connsiteY112-2752" fmla="*/ 1598452 h 4341716"/>
              <a:gd name="connsiteX113-2753" fmla="*/ 8701520 w 9336686"/>
              <a:gd name="connsiteY113-2754" fmla="*/ 1597714 h 4341716"/>
              <a:gd name="connsiteX114-2755" fmla="*/ 8725000 w 9336686"/>
              <a:gd name="connsiteY114-2756" fmla="*/ 1595347 h 4341716"/>
              <a:gd name="connsiteX115-2757" fmla="*/ 8802064 w 9336686"/>
              <a:gd name="connsiteY115-2758" fmla="*/ 1548903 h 4341716"/>
              <a:gd name="connsiteX116-2759" fmla="*/ 8824619 w 9336686"/>
              <a:gd name="connsiteY116-2760" fmla="*/ 1509590 h 4341716"/>
              <a:gd name="connsiteX117-2761" fmla="*/ 8824619 w 9336686"/>
              <a:gd name="connsiteY117-2762" fmla="*/ 809977 h 4341716"/>
              <a:gd name="connsiteX118-2763" fmla="*/ 8953646 w 9336686"/>
              <a:gd name="connsiteY118-2764" fmla="*/ 680950 h 4341716"/>
              <a:gd name="connsiteX119-2765" fmla="*/ 8953645 w 9336686"/>
              <a:gd name="connsiteY119-2766" fmla="*/ 680951 h 4341716"/>
              <a:gd name="connsiteX120-2767" fmla="*/ 9082672 w 9336686"/>
              <a:gd name="connsiteY120-2768" fmla="*/ 809978 h 4341716"/>
              <a:gd name="connsiteX121-2769" fmla="*/ 9082672 w 9336686"/>
              <a:gd name="connsiteY121-2770" fmla="*/ 1277147 h 4341716"/>
              <a:gd name="connsiteX122-2771" fmla="*/ 9090873 w 9336686"/>
              <a:gd name="connsiteY122-2772" fmla="*/ 1323618 h 4341716"/>
              <a:gd name="connsiteX123-2773" fmla="*/ 9190602 w 9336686"/>
              <a:gd name="connsiteY123-2774" fmla="*/ 1409567 h 4341716"/>
              <a:gd name="connsiteX124-2775" fmla="*/ 9214082 w 9336686"/>
              <a:gd name="connsiteY124-2776" fmla="*/ 1411934 h 4341716"/>
              <a:gd name="connsiteX125-2777" fmla="*/ 9214082 w 9336686"/>
              <a:gd name="connsiteY125-2778" fmla="*/ 1413300 h 4341716"/>
              <a:gd name="connsiteX126-2779" fmla="*/ 9257882 w 9336686"/>
              <a:gd name="connsiteY126-2780" fmla="*/ 1422142 h 4341716"/>
              <a:gd name="connsiteX127-2781" fmla="*/ 9336686 w 9336686"/>
              <a:gd name="connsiteY127-2782" fmla="*/ 1541030 h 4341716"/>
              <a:gd name="connsiteX128-2783" fmla="*/ 9336686 w 9336686"/>
              <a:gd name="connsiteY128-2784" fmla="*/ 2136650 h 4341716"/>
              <a:gd name="connsiteX129-2785" fmla="*/ 9336686 w 9336686"/>
              <a:gd name="connsiteY129-2786" fmla="*/ 2205066 h 4341716"/>
              <a:gd name="connsiteX130-2787" fmla="*/ 9336685 w 9336686"/>
              <a:gd name="connsiteY130-2788" fmla="*/ 3558605 h 4341716"/>
              <a:gd name="connsiteX131-2789" fmla="*/ 9207658 w 9336686"/>
              <a:gd name="connsiteY131-2790" fmla="*/ 3687632 h 4341716"/>
              <a:gd name="connsiteX132-2791" fmla="*/ 9207659 w 9336686"/>
              <a:gd name="connsiteY132-2792" fmla="*/ 3687631 h 4341716"/>
              <a:gd name="connsiteX133-2793" fmla="*/ 9078632 w 9336686"/>
              <a:gd name="connsiteY133-2794" fmla="*/ 3558604 h 4341716"/>
              <a:gd name="connsiteX134-2795" fmla="*/ 9078632 w 9336686"/>
              <a:gd name="connsiteY134-2796" fmla="*/ 2935868 h 4341716"/>
              <a:gd name="connsiteX135-2797" fmla="*/ 9062402 w 9336686"/>
              <a:gd name="connsiteY135-2798" fmla="*/ 2909117 h 4341716"/>
              <a:gd name="connsiteX136-2799" fmla="*/ 8962838 w 9336686"/>
              <a:gd name="connsiteY136-2800" fmla="*/ 2862163 h 4341716"/>
              <a:gd name="connsiteX137-2801" fmla="*/ 8843950 w 9336686"/>
              <a:gd name="connsiteY137-2802" fmla="*/ 2940967 h 4341716"/>
              <a:gd name="connsiteX138-2803" fmla="*/ 8842149 w 9336686"/>
              <a:gd name="connsiteY138-2804" fmla="*/ 2949889 h 4341716"/>
              <a:gd name="connsiteX139-2805" fmla="*/ 8842149 w 9336686"/>
              <a:gd name="connsiteY139-2806" fmla="*/ 3377665 h 4341716"/>
              <a:gd name="connsiteX140-2807" fmla="*/ 8713122 w 9336686"/>
              <a:gd name="connsiteY140-2808" fmla="*/ 3506692 h 4341716"/>
              <a:gd name="connsiteX141-2809" fmla="*/ 8713123 w 9336686"/>
              <a:gd name="connsiteY141-2810" fmla="*/ 3506691 h 4341716"/>
              <a:gd name="connsiteX142-2811" fmla="*/ 8584096 w 9336686"/>
              <a:gd name="connsiteY142-2812" fmla="*/ 3377664 h 4341716"/>
              <a:gd name="connsiteX143-2813" fmla="*/ 8584096 w 9336686"/>
              <a:gd name="connsiteY143-2814" fmla="*/ 2205066 h 4341716"/>
              <a:gd name="connsiteX144-2815" fmla="*/ 8584095 w 9336686"/>
              <a:gd name="connsiteY144-2816" fmla="*/ 2205066 h 4341716"/>
              <a:gd name="connsiteX145-2817" fmla="*/ 8584095 w 9336686"/>
              <a:gd name="connsiteY145-2818" fmla="*/ 3394187 h 4341716"/>
              <a:gd name="connsiteX146-2819" fmla="*/ 8573957 w 9336686"/>
              <a:gd name="connsiteY146-2820" fmla="*/ 3343968 h 4341716"/>
              <a:gd name="connsiteX147-2821" fmla="*/ 8455069 w 9336686"/>
              <a:gd name="connsiteY147-2822" fmla="*/ 3265164 h 4341716"/>
              <a:gd name="connsiteX148-2823" fmla="*/ 8336182 w 9336686"/>
              <a:gd name="connsiteY148-2824" fmla="*/ 3343968 h 4341716"/>
              <a:gd name="connsiteX149-2825" fmla="*/ 8326418 w 9336686"/>
              <a:gd name="connsiteY149-2826" fmla="*/ 3392328 h 4341716"/>
              <a:gd name="connsiteX150-2827" fmla="*/ 8326418 w 9336686"/>
              <a:gd name="connsiteY150-2828" fmla="*/ 3978730 h 4341716"/>
              <a:gd name="connsiteX151-2829" fmla="*/ 8197391 w 9336686"/>
              <a:gd name="connsiteY151-2830" fmla="*/ 4107757 h 4341716"/>
              <a:gd name="connsiteX152-2831" fmla="*/ 8197392 w 9336686"/>
              <a:gd name="connsiteY152-2832" fmla="*/ 4107756 h 4341716"/>
              <a:gd name="connsiteX153-2833" fmla="*/ 8068365 w 9336686"/>
              <a:gd name="connsiteY153-2834" fmla="*/ 3978729 h 4341716"/>
              <a:gd name="connsiteX154-2835" fmla="*/ 8068365 w 9336686"/>
              <a:gd name="connsiteY154-2836" fmla="*/ 2205066 h 4341716"/>
              <a:gd name="connsiteX155-2837" fmla="*/ 8068364 w 9336686"/>
              <a:gd name="connsiteY155-2838" fmla="*/ 3081767 h 4341716"/>
              <a:gd name="connsiteX156-2839" fmla="*/ 8058226 w 9336686"/>
              <a:gd name="connsiteY156-2840" fmla="*/ 3031548 h 4341716"/>
              <a:gd name="connsiteX157-2841" fmla="*/ 7939338 w 9336686"/>
              <a:gd name="connsiteY157-2842" fmla="*/ 2952744 h 4341716"/>
              <a:gd name="connsiteX158-2843" fmla="*/ 7820451 w 9336686"/>
              <a:gd name="connsiteY158-2844" fmla="*/ 3031548 h 4341716"/>
              <a:gd name="connsiteX159-2845" fmla="*/ 7816853 w 9336686"/>
              <a:gd name="connsiteY159-2846" fmla="*/ 3049367 h 4341716"/>
              <a:gd name="connsiteX160-2847" fmla="*/ 7816853 w 9336686"/>
              <a:gd name="connsiteY160-2848" fmla="*/ 3358313 h 4341716"/>
              <a:gd name="connsiteX161-2849" fmla="*/ 7687826 w 9336686"/>
              <a:gd name="connsiteY161-2850" fmla="*/ 3487340 h 4341716"/>
              <a:gd name="connsiteX162-2851" fmla="*/ 7687827 w 9336686"/>
              <a:gd name="connsiteY162-2852" fmla="*/ 3487339 h 4341716"/>
              <a:gd name="connsiteX163-2853" fmla="*/ 7558800 w 9336686"/>
              <a:gd name="connsiteY163-2854" fmla="*/ 3358312 h 4341716"/>
              <a:gd name="connsiteX164-2855" fmla="*/ 7558800 w 9336686"/>
              <a:gd name="connsiteY164-2856" fmla="*/ 2977960 h 4341716"/>
              <a:gd name="connsiteX165-2857" fmla="*/ 7551332 w 9336686"/>
              <a:gd name="connsiteY165-2858" fmla="*/ 2940967 h 4341716"/>
              <a:gd name="connsiteX166-2859" fmla="*/ 7432444 w 9336686"/>
              <a:gd name="connsiteY166-2860" fmla="*/ 2862163 h 4341716"/>
              <a:gd name="connsiteX167-2861" fmla="*/ 7303417 w 9336686"/>
              <a:gd name="connsiteY167-2862" fmla="*/ 2991190 h 4341716"/>
              <a:gd name="connsiteX168-2863" fmla="*/ 7303417 w 9336686"/>
              <a:gd name="connsiteY168-2864" fmla="*/ 2205066 h 4341716"/>
              <a:gd name="connsiteX169-2865" fmla="*/ 7303416 w 9336686"/>
              <a:gd name="connsiteY169-2866" fmla="*/ 3761682 h 4341716"/>
              <a:gd name="connsiteX170-2867" fmla="*/ 7174389 w 9336686"/>
              <a:gd name="connsiteY170-2868" fmla="*/ 3890709 h 4341716"/>
              <a:gd name="connsiteX171-2869" fmla="*/ 7174390 w 9336686"/>
              <a:gd name="connsiteY171-2870" fmla="*/ 3890708 h 4341716"/>
              <a:gd name="connsiteX172-2871" fmla="*/ 7045363 w 9336686"/>
              <a:gd name="connsiteY172-2872" fmla="*/ 3761681 h 4341716"/>
              <a:gd name="connsiteX173-2873" fmla="*/ 7045363 w 9336686"/>
              <a:gd name="connsiteY173-2874" fmla="*/ 2205066 h 4341716"/>
              <a:gd name="connsiteX174-2875" fmla="*/ 7045362 w 9336686"/>
              <a:gd name="connsiteY174-2876" fmla="*/ 3778204 h 4341716"/>
              <a:gd name="connsiteX175-2877" fmla="*/ 7035224 w 9336686"/>
              <a:gd name="connsiteY175-2878" fmla="*/ 3727985 h 4341716"/>
              <a:gd name="connsiteX176-2879" fmla="*/ 6916336 w 9336686"/>
              <a:gd name="connsiteY176-2880" fmla="*/ 3649181 h 4341716"/>
              <a:gd name="connsiteX177-2881" fmla="*/ 6797449 w 9336686"/>
              <a:gd name="connsiteY177-2882" fmla="*/ 3727985 h 4341716"/>
              <a:gd name="connsiteX178-2883" fmla="*/ 6787685 w 9336686"/>
              <a:gd name="connsiteY178-2884" fmla="*/ 3776346 h 4341716"/>
              <a:gd name="connsiteX179-2885" fmla="*/ 6787685 w 9336686"/>
              <a:gd name="connsiteY179-2886" fmla="*/ 3861685 h 4341716"/>
              <a:gd name="connsiteX180-2887" fmla="*/ 6658658 w 9336686"/>
              <a:gd name="connsiteY180-2888" fmla="*/ 3990712 h 4341716"/>
              <a:gd name="connsiteX181-2889" fmla="*/ 6658659 w 9336686"/>
              <a:gd name="connsiteY181-2890" fmla="*/ 3990711 h 4341716"/>
              <a:gd name="connsiteX182-2891" fmla="*/ 6529632 w 9336686"/>
              <a:gd name="connsiteY182-2892" fmla="*/ 3861684 h 4341716"/>
              <a:gd name="connsiteX183-2893" fmla="*/ 6529632 w 9336686"/>
              <a:gd name="connsiteY183-2894" fmla="*/ 2205066 h 4341716"/>
              <a:gd name="connsiteX184-2895" fmla="*/ 6529631 w 9336686"/>
              <a:gd name="connsiteY184-2896" fmla="*/ 3267664 h 4341716"/>
              <a:gd name="connsiteX185-2897" fmla="*/ 6519493 w 9336686"/>
              <a:gd name="connsiteY185-2898" fmla="*/ 3217445 h 4341716"/>
              <a:gd name="connsiteX186-2899" fmla="*/ 6400605 w 9336686"/>
              <a:gd name="connsiteY186-2900" fmla="*/ 3138641 h 4341716"/>
              <a:gd name="connsiteX187-2901" fmla="*/ 6281718 w 9336686"/>
              <a:gd name="connsiteY187-2902" fmla="*/ 3217445 h 4341716"/>
              <a:gd name="connsiteX188-2903" fmla="*/ 6278120 w 9336686"/>
              <a:gd name="connsiteY188-2904" fmla="*/ 3235264 h 4341716"/>
              <a:gd name="connsiteX189-2905" fmla="*/ 6278120 w 9336686"/>
              <a:gd name="connsiteY189-2906" fmla="*/ 3324182 h 4341716"/>
              <a:gd name="connsiteX190-2907" fmla="*/ 6149093 w 9336686"/>
              <a:gd name="connsiteY190-2908" fmla="*/ 3453209 h 4341716"/>
              <a:gd name="connsiteX191-2909" fmla="*/ 6149094 w 9336686"/>
              <a:gd name="connsiteY191-2910" fmla="*/ 3453208 h 4341716"/>
              <a:gd name="connsiteX192-2911" fmla="*/ 6020067 w 9336686"/>
              <a:gd name="connsiteY192-2912" fmla="*/ 3324181 h 4341716"/>
              <a:gd name="connsiteX193-2913" fmla="*/ 6020067 w 9336686"/>
              <a:gd name="connsiteY193-2914" fmla="*/ 3254438 h 4341716"/>
              <a:gd name="connsiteX194-2915" fmla="*/ 6012599 w 9336686"/>
              <a:gd name="connsiteY194-2916" fmla="*/ 3217445 h 4341716"/>
              <a:gd name="connsiteX195-2917" fmla="*/ 5893711 w 9336686"/>
              <a:gd name="connsiteY195-2918" fmla="*/ 3138641 h 4341716"/>
              <a:gd name="connsiteX196-2919" fmla="*/ 5774823 w 9336686"/>
              <a:gd name="connsiteY196-2920" fmla="*/ 3217445 h 4341716"/>
              <a:gd name="connsiteX197-2921" fmla="*/ 5765060 w 9336686"/>
              <a:gd name="connsiteY197-2922" fmla="*/ 3265805 h 4341716"/>
              <a:gd name="connsiteX198-2923" fmla="*/ 5765060 w 9336686"/>
              <a:gd name="connsiteY198-2924" fmla="*/ 3558605 h 4341716"/>
              <a:gd name="connsiteX199-2925" fmla="*/ 5636033 w 9336686"/>
              <a:gd name="connsiteY199-2926" fmla="*/ 3687632 h 4341716"/>
              <a:gd name="connsiteX200-2927" fmla="*/ 5636034 w 9336686"/>
              <a:gd name="connsiteY200-2928" fmla="*/ 3687631 h 4341716"/>
              <a:gd name="connsiteX201-2929" fmla="*/ 5507007 w 9336686"/>
              <a:gd name="connsiteY201-2930" fmla="*/ 3558604 h 4341716"/>
              <a:gd name="connsiteX202-2931" fmla="*/ 5507007 w 9336686"/>
              <a:gd name="connsiteY202-2932" fmla="*/ 2935868 h 4341716"/>
              <a:gd name="connsiteX203-2933" fmla="*/ 5490777 w 9336686"/>
              <a:gd name="connsiteY203-2934" fmla="*/ 2909117 h 4341716"/>
              <a:gd name="connsiteX204-2935" fmla="*/ 5391213 w 9336686"/>
              <a:gd name="connsiteY204-2936" fmla="*/ 2862163 h 4341716"/>
              <a:gd name="connsiteX205-2937" fmla="*/ 5299977 w 9336686"/>
              <a:gd name="connsiteY205-2938" fmla="*/ 2899954 h 4341716"/>
              <a:gd name="connsiteX206-2939" fmla="*/ 5273771 w 9336686"/>
              <a:gd name="connsiteY206-2940" fmla="*/ 2938823 h 4341716"/>
              <a:gd name="connsiteX207-2941" fmla="*/ 5273771 w 9336686"/>
              <a:gd name="connsiteY207-2942" fmla="*/ 3014951 h 4341716"/>
              <a:gd name="connsiteX208-2943" fmla="*/ 5194967 w 9336686"/>
              <a:gd name="connsiteY208-2944" fmla="*/ 3133839 h 4341716"/>
              <a:gd name="connsiteX209-2945" fmla="*/ 5151167 w 9336686"/>
              <a:gd name="connsiteY209-2946" fmla="*/ 3142681 h 4341716"/>
              <a:gd name="connsiteX210-2947" fmla="*/ 5151167 w 9336686"/>
              <a:gd name="connsiteY210-2948" fmla="*/ 3144047 h 4341716"/>
              <a:gd name="connsiteX211-2949" fmla="*/ 5127687 w 9336686"/>
              <a:gd name="connsiteY211-2950" fmla="*/ 3146414 h 4341716"/>
              <a:gd name="connsiteX212-2951" fmla="*/ 5027958 w 9336686"/>
              <a:gd name="connsiteY212-2952" fmla="*/ 3232363 h 4341716"/>
              <a:gd name="connsiteX213-2953" fmla="*/ 5019757 w 9336686"/>
              <a:gd name="connsiteY213-2954" fmla="*/ 3278834 h 4341716"/>
              <a:gd name="connsiteX214-2955" fmla="*/ 5019757 w 9336686"/>
              <a:gd name="connsiteY214-2956" fmla="*/ 3746003 h 4341716"/>
              <a:gd name="connsiteX215-2957" fmla="*/ 4890730 w 9336686"/>
              <a:gd name="connsiteY215-2958" fmla="*/ 3875030 h 4341716"/>
              <a:gd name="connsiteX216-2959" fmla="*/ 4890731 w 9336686"/>
              <a:gd name="connsiteY216-2960" fmla="*/ 3875031 h 4341716"/>
              <a:gd name="connsiteX217-2961" fmla="*/ 4761704 w 9336686"/>
              <a:gd name="connsiteY217-2962" fmla="*/ 3746004 h 4341716"/>
              <a:gd name="connsiteX218-2963" fmla="*/ 4761704 w 9336686"/>
              <a:gd name="connsiteY218-2964" fmla="*/ 3425369 h 4341716"/>
              <a:gd name="connsiteX219-2965" fmla="*/ 4744536 w 9336686"/>
              <a:gd name="connsiteY219-2966" fmla="*/ 3397074 h 4341716"/>
              <a:gd name="connsiteX220-2967" fmla="*/ 4644973 w 9336686"/>
              <a:gd name="connsiteY220-2968" fmla="*/ 3350120 h 4341716"/>
              <a:gd name="connsiteX221-2969" fmla="*/ 4526085 w 9336686"/>
              <a:gd name="connsiteY221-2970" fmla="*/ 3428924 h 4341716"/>
              <a:gd name="connsiteX222-2971" fmla="*/ 4519985 w 9336686"/>
              <a:gd name="connsiteY222-2972" fmla="*/ 3459140 h 4341716"/>
              <a:gd name="connsiteX223-2973" fmla="*/ 4519985 w 9336686"/>
              <a:gd name="connsiteY223-2974" fmla="*/ 4066575 h 4341716"/>
              <a:gd name="connsiteX224-2975" fmla="*/ 4390958 w 9336686"/>
              <a:gd name="connsiteY224-2976" fmla="*/ 4195602 h 4341716"/>
              <a:gd name="connsiteX225-2977" fmla="*/ 4390959 w 9336686"/>
              <a:gd name="connsiteY225-2978" fmla="*/ 4195601 h 4341716"/>
              <a:gd name="connsiteX226-2979" fmla="*/ 4261932 w 9336686"/>
              <a:gd name="connsiteY226-2980" fmla="*/ 4066574 h 4341716"/>
              <a:gd name="connsiteX227-2981" fmla="*/ 4261932 w 9336686"/>
              <a:gd name="connsiteY227-2982" fmla="*/ 3955216 h 4341716"/>
              <a:gd name="connsiteX228-2983" fmla="*/ 4260106 w 9336686"/>
              <a:gd name="connsiteY228-2984" fmla="*/ 3946171 h 4341716"/>
              <a:gd name="connsiteX229-2985" fmla="*/ 4141220 w 9336686"/>
              <a:gd name="connsiteY229-2986" fmla="*/ 3867367 h 4341716"/>
              <a:gd name="connsiteX230-2987" fmla="*/ 4022332 w 9336686"/>
              <a:gd name="connsiteY230-2988" fmla="*/ 3946171 h 4341716"/>
              <a:gd name="connsiteX231-2989" fmla="*/ 4018195 w 9336686"/>
              <a:gd name="connsiteY231-2990" fmla="*/ 3966664 h 4341716"/>
              <a:gd name="connsiteX232-2991" fmla="*/ 4018195 w 9336686"/>
              <a:gd name="connsiteY232-2992" fmla="*/ 4212689 h 4341716"/>
              <a:gd name="connsiteX233-2993" fmla="*/ 3889168 w 9336686"/>
              <a:gd name="connsiteY233-2994" fmla="*/ 4341716 h 4341716"/>
              <a:gd name="connsiteX234-2995" fmla="*/ 3889169 w 9336686"/>
              <a:gd name="connsiteY234-2996" fmla="*/ 4341715 h 4341716"/>
              <a:gd name="connsiteX235-2997" fmla="*/ 3760142 w 9336686"/>
              <a:gd name="connsiteY235-2998" fmla="*/ 4212688 h 4341716"/>
              <a:gd name="connsiteX236-2999" fmla="*/ 3760142 w 9336686"/>
              <a:gd name="connsiteY236-3000" fmla="*/ 3745519 h 4341716"/>
              <a:gd name="connsiteX237-3001" fmla="*/ 3751941 w 9336686"/>
              <a:gd name="connsiteY237-3002" fmla="*/ 3699048 h 4341716"/>
              <a:gd name="connsiteX238-3003" fmla="*/ 3652212 w 9336686"/>
              <a:gd name="connsiteY238-3004" fmla="*/ 3613099 h 4341716"/>
              <a:gd name="connsiteX239-3005" fmla="*/ 3628732 w 9336686"/>
              <a:gd name="connsiteY239-3006" fmla="*/ 3610732 h 4341716"/>
              <a:gd name="connsiteX240-3007" fmla="*/ 3628732 w 9336686"/>
              <a:gd name="connsiteY240-3008" fmla="*/ 3609366 h 4341716"/>
              <a:gd name="connsiteX241-3009" fmla="*/ 3584932 w 9336686"/>
              <a:gd name="connsiteY241-3010" fmla="*/ 3600524 h 4341716"/>
              <a:gd name="connsiteX242-3011" fmla="*/ 3506128 w 9336686"/>
              <a:gd name="connsiteY242-3012" fmla="*/ 3481636 h 4341716"/>
              <a:gd name="connsiteX243-3013" fmla="*/ 3506128 w 9336686"/>
              <a:gd name="connsiteY243-3014" fmla="*/ 3431307 h 4341716"/>
              <a:gd name="connsiteX244-3015" fmla="*/ 3500614 w 9336686"/>
              <a:gd name="connsiteY244-3016" fmla="*/ 3403994 h 4341716"/>
              <a:gd name="connsiteX245-3017" fmla="*/ 3381726 w 9336686"/>
              <a:gd name="connsiteY245-3018" fmla="*/ 3325190 h 4341716"/>
              <a:gd name="connsiteX246-3019" fmla="*/ 3290490 w 9336686"/>
              <a:gd name="connsiteY246-3020" fmla="*/ 3362981 h 4341716"/>
              <a:gd name="connsiteX247-3021" fmla="*/ 3263554 w 9336686"/>
              <a:gd name="connsiteY247-3022" fmla="*/ 3402932 h 4341716"/>
              <a:gd name="connsiteX248-3023" fmla="*/ 3263554 w 9336686"/>
              <a:gd name="connsiteY248-3024" fmla="*/ 3631142 h 4341716"/>
              <a:gd name="connsiteX249-3025" fmla="*/ 3134527 w 9336686"/>
              <a:gd name="connsiteY249-3026" fmla="*/ 3760169 h 4341716"/>
              <a:gd name="connsiteX250-3027" fmla="*/ 3134528 w 9336686"/>
              <a:gd name="connsiteY250-3028" fmla="*/ 3760168 h 4341716"/>
              <a:gd name="connsiteX251-3029" fmla="*/ 3005501 w 9336686"/>
              <a:gd name="connsiteY251-3030" fmla="*/ 3631141 h 4341716"/>
              <a:gd name="connsiteX252-3031" fmla="*/ 3005501 w 9336686"/>
              <a:gd name="connsiteY252-3032" fmla="*/ 2991769 h 4341716"/>
              <a:gd name="connsiteX253-3033" fmla="*/ 3000280 w 9336686"/>
              <a:gd name="connsiteY253-3034" fmla="*/ 2965907 h 4341716"/>
              <a:gd name="connsiteX254-3035" fmla="*/ 2881392 w 9336686"/>
              <a:gd name="connsiteY254-3036" fmla="*/ 2887103 h 4341716"/>
              <a:gd name="connsiteX255-3037" fmla="*/ 2762505 w 9336686"/>
              <a:gd name="connsiteY255-3038" fmla="*/ 2965907 h 4341716"/>
              <a:gd name="connsiteX256-3039" fmla="*/ 2762032 w 9336686"/>
              <a:gd name="connsiteY256-3040" fmla="*/ 2968250 h 4341716"/>
              <a:gd name="connsiteX257-3041" fmla="*/ 2762032 w 9336686"/>
              <a:gd name="connsiteY257-3042" fmla="*/ 3113195 h 4341716"/>
              <a:gd name="connsiteX258-3043" fmla="*/ 2683229 w 9336686"/>
              <a:gd name="connsiteY258-3044" fmla="*/ 3232083 h 4341716"/>
              <a:gd name="connsiteX259-3045" fmla="*/ 2635159 w 9336686"/>
              <a:gd name="connsiteY259-3046" fmla="*/ 3241787 h 4341716"/>
              <a:gd name="connsiteX260-3047" fmla="*/ 2635159 w 9336686"/>
              <a:gd name="connsiteY260-3048" fmla="*/ 3242525 h 4341716"/>
              <a:gd name="connsiteX261-3049" fmla="*/ 2611679 w 9336686"/>
              <a:gd name="connsiteY261-3050" fmla="*/ 3244892 h 4341716"/>
              <a:gd name="connsiteX262-3051" fmla="*/ 2534615 w 9336686"/>
              <a:gd name="connsiteY262-3052" fmla="*/ 3291336 h 4341716"/>
              <a:gd name="connsiteX263-3053" fmla="*/ 2512827 w 9336686"/>
              <a:gd name="connsiteY263-3054" fmla="*/ 3329312 h 4341716"/>
              <a:gd name="connsiteX264-3055" fmla="*/ 2512827 w 9336686"/>
              <a:gd name="connsiteY264-3056" fmla="*/ 3454880 h 4341716"/>
              <a:gd name="connsiteX265-3057" fmla="*/ 2434024 w 9336686"/>
              <a:gd name="connsiteY265-3058" fmla="*/ 3573768 h 4341716"/>
              <a:gd name="connsiteX266-3059" fmla="*/ 2385954 w 9336686"/>
              <a:gd name="connsiteY266-3060" fmla="*/ 3583472 h 4341716"/>
              <a:gd name="connsiteX267-3061" fmla="*/ 2385954 w 9336686"/>
              <a:gd name="connsiteY267-3062" fmla="*/ 3584210 h 4341716"/>
              <a:gd name="connsiteX268-3063" fmla="*/ 2362474 w 9336686"/>
              <a:gd name="connsiteY268-3064" fmla="*/ 3586577 h 4341716"/>
              <a:gd name="connsiteX269-3065" fmla="*/ 2285410 w 9336686"/>
              <a:gd name="connsiteY269-3066" fmla="*/ 3633021 h 4341716"/>
              <a:gd name="connsiteX270-3067" fmla="*/ 2273449 w 9336686"/>
              <a:gd name="connsiteY270-3068" fmla="*/ 3653869 h 4341716"/>
              <a:gd name="connsiteX271-3069" fmla="*/ 2273449 w 9336686"/>
              <a:gd name="connsiteY271-3070" fmla="*/ 3867367 h 4341716"/>
              <a:gd name="connsiteX272-3071" fmla="*/ 2144423 w 9336686"/>
              <a:gd name="connsiteY272-3072" fmla="*/ 3996394 h 4341716"/>
              <a:gd name="connsiteX273-3073" fmla="*/ 2144424 w 9336686"/>
              <a:gd name="connsiteY273-3074" fmla="*/ 3996393 h 4341716"/>
              <a:gd name="connsiteX274-3075" fmla="*/ 2015396 w 9336686"/>
              <a:gd name="connsiteY274-3076" fmla="*/ 3867366 h 4341716"/>
              <a:gd name="connsiteX275-3077" fmla="*/ 2015396 w 9336686"/>
              <a:gd name="connsiteY275-3078" fmla="*/ 3400197 h 4341716"/>
              <a:gd name="connsiteX276-3079" fmla="*/ 2007195 w 9336686"/>
              <a:gd name="connsiteY276-3080" fmla="*/ 3353726 h 4341716"/>
              <a:gd name="connsiteX277-3081" fmla="*/ 1907467 w 9336686"/>
              <a:gd name="connsiteY277-3082" fmla="*/ 3267777 h 4341716"/>
              <a:gd name="connsiteX278-3083" fmla="*/ 1883987 w 9336686"/>
              <a:gd name="connsiteY278-3084" fmla="*/ 3265410 h 4341716"/>
              <a:gd name="connsiteX279-3085" fmla="*/ 1883987 w 9336686"/>
              <a:gd name="connsiteY279-3086" fmla="*/ 3264044 h 4341716"/>
              <a:gd name="connsiteX280-3087" fmla="*/ 1840187 w 9336686"/>
              <a:gd name="connsiteY280-3088" fmla="*/ 3255202 h 4341716"/>
              <a:gd name="connsiteX281-3089" fmla="*/ 1761383 w 9336686"/>
              <a:gd name="connsiteY281-3090" fmla="*/ 3136314 h 4341716"/>
              <a:gd name="connsiteX282-3091" fmla="*/ 1761383 w 9336686"/>
              <a:gd name="connsiteY282-3092" fmla="*/ 2996103 h 4341716"/>
              <a:gd name="connsiteX283-3093" fmla="*/ 1755287 w 9336686"/>
              <a:gd name="connsiteY283-3094" fmla="*/ 2965907 h 4341716"/>
              <a:gd name="connsiteX284-3095" fmla="*/ 1636398 w 9336686"/>
              <a:gd name="connsiteY284-3096" fmla="*/ 2887103 h 4341716"/>
              <a:gd name="connsiteX285-3097" fmla="*/ 1517510 w 9336686"/>
              <a:gd name="connsiteY285-3098" fmla="*/ 2965907 h 4341716"/>
              <a:gd name="connsiteX286-3099" fmla="*/ 1515568 w 9336686"/>
              <a:gd name="connsiteY286-3100" fmla="*/ 2975527 h 4341716"/>
              <a:gd name="connsiteX287-3101" fmla="*/ 1515568 w 9336686"/>
              <a:gd name="connsiteY287-3102" fmla="*/ 3239907 h 4341716"/>
              <a:gd name="connsiteX288-3103" fmla="*/ 1386541 w 9336686"/>
              <a:gd name="connsiteY288-3104" fmla="*/ 3368934 h 4341716"/>
              <a:gd name="connsiteX289-3105" fmla="*/ 1386542 w 9336686"/>
              <a:gd name="connsiteY289-3106" fmla="*/ 3368933 h 4341716"/>
              <a:gd name="connsiteX290-3107" fmla="*/ 1257514 w 9336686"/>
              <a:gd name="connsiteY290-3108" fmla="*/ 3239906 h 4341716"/>
              <a:gd name="connsiteX291-3109" fmla="*/ 1257514 w 9336686"/>
              <a:gd name="connsiteY291-3110" fmla="*/ 2772737 h 4341716"/>
              <a:gd name="connsiteX292-3111" fmla="*/ 1249314 w 9336686"/>
              <a:gd name="connsiteY292-3112" fmla="*/ 2726266 h 4341716"/>
              <a:gd name="connsiteX293-3113" fmla="*/ 1149584 w 9336686"/>
              <a:gd name="connsiteY293-3114" fmla="*/ 2640317 h 4341716"/>
              <a:gd name="connsiteX294-3115" fmla="*/ 1126104 w 9336686"/>
              <a:gd name="connsiteY294-3116" fmla="*/ 2637950 h 4341716"/>
              <a:gd name="connsiteX295-3117" fmla="*/ 1126104 w 9336686"/>
              <a:gd name="connsiteY295-3118" fmla="*/ 2636584 h 4341716"/>
              <a:gd name="connsiteX296-3119" fmla="*/ 1082305 w 9336686"/>
              <a:gd name="connsiteY296-3120" fmla="*/ 2627742 h 4341716"/>
              <a:gd name="connsiteX297-3121" fmla="*/ 1003500 w 9336686"/>
              <a:gd name="connsiteY297-3122" fmla="*/ 2508854 h 4341716"/>
              <a:gd name="connsiteX298-3123" fmla="*/ 1003500 w 9336686"/>
              <a:gd name="connsiteY298-3124" fmla="*/ 2387433 h 4341716"/>
              <a:gd name="connsiteX299-3125" fmla="*/ 1003269 w 9336686"/>
              <a:gd name="connsiteY299-3126" fmla="*/ 2386290 h 4341716"/>
              <a:gd name="connsiteX300-3127" fmla="*/ 884381 w 9336686"/>
              <a:gd name="connsiteY300-3128" fmla="*/ 2307486 h 4341716"/>
              <a:gd name="connsiteX301-3129" fmla="*/ 765494 w 9336686"/>
              <a:gd name="connsiteY301-3130" fmla="*/ 2386290 h 4341716"/>
              <a:gd name="connsiteX302-3131" fmla="*/ 762038 w 9336686"/>
              <a:gd name="connsiteY302-3132" fmla="*/ 2403410 h 4341716"/>
              <a:gd name="connsiteX303-3133" fmla="*/ 762038 w 9336686"/>
              <a:gd name="connsiteY303-3134" fmla="*/ 2614672 h 4341716"/>
              <a:gd name="connsiteX304-3135" fmla="*/ 683235 w 9336686"/>
              <a:gd name="connsiteY304-3136" fmla="*/ 2733560 h 4341716"/>
              <a:gd name="connsiteX305-3137" fmla="*/ 635165 w 9336686"/>
              <a:gd name="connsiteY305-3138" fmla="*/ 2743264 h 4341716"/>
              <a:gd name="connsiteX306-3139" fmla="*/ 635165 w 9336686"/>
              <a:gd name="connsiteY306-3140" fmla="*/ 2744002 h 4341716"/>
              <a:gd name="connsiteX307-3141" fmla="*/ 611685 w 9336686"/>
              <a:gd name="connsiteY307-3142" fmla="*/ 2746369 h 4341716"/>
              <a:gd name="connsiteX308-3143" fmla="*/ 534621 w 9336686"/>
              <a:gd name="connsiteY308-3144" fmla="*/ 2792813 h 4341716"/>
              <a:gd name="connsiteX309-3145" fmla="*/ 512066 w 9336686"/>
              <a:gd name="connsiteY309-3146" fmla="*/ 2832126 h 4341716"/>
              <a:gd name="connsiteX310-3147" fmla="*/ 512066 w 9336686"/>
              <a:gd name="connsiteY310-3148" fmla="*/ 3531739 h 4341716"/>
              <a:gd name="connsiteX311-3149" fmla="*/ 383039 w 9336686"/>
              <a:gd name="connsiteY311-3150" fmla="*/ 3660766 h 4341716"/>
              <a:gd name="connsiteX312-3151" fmla="*/ 383040 w 9336686"/>
              <a:gd name="connsiteY312-3152" fmla="*/ 3660765 h 4341716"/>
              <a:gd name="connsiteX313-3153" fmla="*/ 254013 w 9336686"/>
              <a:gd name="connsiteY313-3154" fmla="*/ 3531738 h 4341716"/>
              <a:gd name="connsiteX314-3155" fmla="*/ 254013 w 9336686"/>
              <a:gd name="connsiteY314-3156" fmla="*/ 3064569 h 4341716"/>
              <a:gd name="connsiteX315-3157" fmla="*/ 245812 w 9336686"/>
              <a:gd name="connsiteY315-3158" fmla="*/ 3018098 h 4341716"/>
              <a:gd name="connsiteX316-3159" fmla="*/ 146083 w 9336686"/>
              <a:gd name="connsiteY316-3160" fmla="*/ 2932149 h 4341716"/>
              <a:gd name="connsiteX317-3161" fmla="*/ 122603 w 9336686"/>
              <a:gd name="connsiteY317-3162" fmla="*/ 2929782 h 4341716"/>
              <a:gd name="connsiteX318-3163" fmla="*/ 122603 w 9336686"/>
              <a:gd name="connsiteY318-3164" fmla="*/ 2928416 h 4341716"/>
              <a:gd name="connsiteX319-3165" fmla="*/ 78803 w 9336686"/>
              <a:gd name="connsiteY319-3166" fmla="*/ 2919574 h 4341716"/>
              <a:gd name="connsiteX320-3167" fmla="*/ 22035 w 9336686"/>
              <a:gd name="connsiteY320-3168" fmla="*/ 2872826 h 4341716"/>
              <a:gd name="connsiteX321-3169" fmla="*/ 0 w 9336686"/>
              <a:gd name="connsiteY321-3170" fmla="*/ 2800689 h 4341716"/>
              <a:gd name="connsiteX322-3171" fmla="*/ 0 w 9336686"/>
              <a:gd name="connsiteY322-3172" fmla="*/ 783111 h 4341716"/>
              <a:gd name="connsiteX323-3173" fmla="*/ 129027 w 9336686"/>
              <a:gd name="connsiteY323-3174" fmla="*/ 654084 h 4341716"/>
              <a:gd name="connsiteX324-3175" fmla="*/ 129026 w 9336686"/>
              <a:gd name="connsiteY324-3176" fmla="*/ 654085 h 4341716"/>
              <a:gd name="connsiteX325-3177" fmla="*/ 258053 w 9336686"/>
              <a:gd name="connsiteY325-3178" fmla="*/ 783112 h 4341716"/>
              <a:gd name="connsiteX326-3179" fmla="*/ 258053 w 9336686"/>
              <a:gd name="connsiteY326-3180" fmla="*/ 1405848 h 4341716"/>
              <a:gd name="connsiteX327-3181" fmla="*/ 274283 w 9336686"/>
              <a:gd name="connsiteY327-3182" fmla="*/ 1432599 h 4341716"/>
              <a:gd name="connsiteX328-3183" fmla="*/ 373847 w 9336686"/>
              <a:gd name="connsiteY328-3184" fmla="*/ 1479553 h 4341716"/>
              <a:gd name="connsiteX329-3185" fmla="*/ 492735 w 9336686"/>
              <a:gd name="connsiteY329-3186" fmla="*/ 1400749 h 4341716"/>
              <a:gd name="connsiteX330-3187" fmla="*/ 494536 w 9336686"/>
              <a:gd name="connsiteY330-3188" fmla="*/ 1391827 h 4341716"/>
              <a:gd name="connsiteX331-3189" fmla="*/ 494536 w 9336686"/>
              <a:gd name="connsiteY331-3190" fmla="*/ 964051 h 4341716"/>
              <a:gd name="connsiteX332-3191" fmla="*/ 623563 w 9336686"/>
              <a:gd name="connsiteY332-3192" fmla="*/ 835024 h 4341716"/>
              <a:gd name="connsiteX333-3193" fmla="*/ 623562 w 9336686"/>
              <a:gd name="connsiteY333-3194" fmla="*/ 835025 h 4341716"/>
              <a:gd name="connsiteX334-3195" fmla="*/ 752589 w 9336686"/>
              <a:gd name="connsiteY334-3196" fmla="*/ 964052 h 4341716"/>
              <a:gd name="connsiteX335-3197" fmla="*/ 752590 w 9336686"/>
              <a:gd name="connsiteY335-3198" fmla="*/ 947529 h 4341716"/>
              <a:gd name="connsiteX336-3199" fmla="*/ 762728 w 9336686"/>
              <a:gd name="connsiteY336-3200" fmla="*/ 997748 h 4341716"/>
              <a:gd name="connsiteX337-3201" fmla="*/ 881616 w 9336686"/>
              <a:gd name="connsiteY337-3202" fmla="*/ 1076552 h 4341716"/>
              <a:gd name="connsiteX338-3203" fmla="*/ 1000503 w 9336686"/>
              <a:gd name="connsiteY338-3204" fmla="*/ 997748 h 4341716"/>
              <a:gd name="connsiteX339-3205" fmla="*/ 1010267 w 9336686"/>
              <a:gd name="connsiteY339-3206" fmla="*/ 949388 h 4341716"/>
              <a:gd name="connsiteX340-3207" fmla="*/ 1010267 w 9336686"/>
              <a:gd name="connsiteY340-3208" fmla="*/ 362986 h 4341716"/>
              <a:gd name="connsiteX341-3209" fmla="*/ 1139294 w 9336686"/>
              <a:gd name="connsiteY341-3210" fmla="*/ 233959 h 4341716"/>
              <a:gd name="connsiteX342-3211" fmla="*/ 1139293 w 9336686"/>
              <a:gd name="connsiteY342-3212" fmla="*/ 233960 h 4341716"/>
              <a:gd name="connsiteX343-3213" fmla="*/ 1268320 w 9336686"/>
              <a:gd name="connsiteY343-3214" fmla="*/ 362987 h 4341716"/>
              <a:gd name="connsiteX344-3215" fmla="*/ 1268321 w 9336686"/>
              <a:gd name="connsiteY344-3216" fmla="*/ 1259949 h 4341716"/>
              <a:gd name="connsiteX345-3217" fmla="*/ 1278459 w 9336686"/>
              <a:gd name="connsiteY345-3218" fmla="*/ 1310168 h 4341716"/>
              <a:gd name="connsiteX346-3219" fmla="*/ 1397347 w 9336686"/>
              <a:gd name="connsiteY346-3220" fmla="*/ 1388972 h 4341716"/>
              <a:gd name="connsiteX347-3221" fmla="*/ 1516234 w 9336686"/>
              <a:gd name="connsiteY347-3222" fmla="*/ 1310168 h 4341716"/>
              <a:gd name="connsiteX348-3223" fmla="*/ 1519832 w 9336686"/>
              <a:gd name="connsiteY348-3224" fmla="*/ 1292349 h 4341716"/>
              <a:gd name="connsiteX349-3225" fmla="*/ 1519832 w 9336686"/>
              <a:gd name="connsiteY349-3226" fmla="*/ 983403 h 4341716"/>
              <a:gd name="connsiteX350-3227" fmla="*/ 1648859 w 9336686"/>
              <a:gd name="connsiteY350-3228" fmla="*/ 854376 h 4341716"/>
              <a:gd name="connsiteX351-3229" fmla="*/ 1648858 w 9336686"/>
              <a:gd name="connsiteY351-3230" fmla="*/ 854377 h 4341716"/>
              <a:gd name="connsiteX352-3231" fmla="*/ 1777885 w 9336686"/>
              <a:gd name="connsiteY352-3232" fmla="*/ 983404 h 4341716"/>
              <a:gd name="connsiteX353-3233" fmla="*/ 1777885 w 9336686"/>
              <a:gd name="connsiteY353-3234" fmla="*/ 1363756 h 4341716"/>
              <a:gd name="connsiteX354-3235" fmla="*/ 1785353 w 9336686"/>
              <a:gd name="connsiteY354-3236" fmla="*/ 1400749 h 4341716"/>
              <a:gd name="connsiteX355-3237" fmla="*/ 1904241 w 9336686"/>
              <a:gd name="connsiteY355-3238" fmla="*/ 1479553 h 4341716"/>
              <a:gd name="connsiteX356-3239" fmla="*/ 2033268 w 9336686"/>
              <a:gd name="connsiteY356-3240" fmla="*/ 1350526 h 4341716"/>
              <a:gd name="connsiteX357-3241" fmla="*/ 2033269 w 9336686"/>
              <a:gd name="connsiteY357-3242" fmla="*/ 580034 h 4341716"/>
              <a:gd name="connsiteX358-3243" fmla="*/ 2162296 w 9336686"/>
              <a:gd name="connsiteY358-3244" fmla="*/ 451007 h 4341716"/>
              <a:gd name="connsiteX359-3245" fmla="*/ 2162295 w 9336686"/>
              <a:gd name="connsiteY359-3246" fmla="*/ 451008 h 4341716"/>
              <a:gd name="connsiteX360-3247" fmla="*/ 2291322 w 9336686"/>
              <a:gd name="connsiteY360-3248" fmla="*/ 580035 h 4341716"/>
              <a:gd name="connsiteX361-3249" fmla="*/ 2291322 w 9336686"/>
              <a:gd name="connsiteY361-3250" fmla="*/ 2136650 h 4341716"/>
              <a:gd name="connsiteX362-3251" fmla="*/ 2291323 w 9336686"/>
              <a:gd name="connsiteY362-3252" fmla="*/ 563512 h 4341716"/>
              <a:gd name="connsiteX363-3253" fmla="*/ 2301461 w 9336686"/>
              <a:gd name="connsiteY363-3254" fmla="*/ 613731 h 4341716"/>
              <a:gd name="connsiteX364-3255" fmla="*/ 2420349 w 9336686"/>
              <a:gd name="connsiteY364-3256" fmla="*/ 692535 h 4341716"/>
              <a:gd name="connsiteX365-3257" fmla="*/ 2539236 w 9336686"/>
              <a:gd name="connsiteY365-3258" fmla="*/ 613731 h 4341716"/>
              <a:gd name="connsiteX366-3259" fmla="*/ 2549000 w 9336686"/>
              <a:gd name="connsiteY366-3260" fmla="*/ 565370 h 4341716"/>
              <a:gd name="connsiteX367-3261" fmla="*/ 2549000 w 9336686"/>
              <a:gd name="connsiteY367-3262" fmla="*/ 480031 h 4341716"/>
              <a:gd name="connsiteX368-3263" fmla="*/ 2678027 w 9336686"/>
              <a:gd name="connsiteY368-3264" fmla="*/ 351004 h 4341716"/>
              <a:gd name="connsiteX369-3265" fmla="*/ 2678026 w 9336686"/>
              <a:gd name="connsiteY369-3266" fmla="*/ 351005 h 4341716"/>
              <a:gd name="connsiteX370-3267" fmla="*/ 2807053 w 9336686"/>
              <a:gd name="connsiteY370-3268" fmla="*/ 480032 h 4341716"/>
              <a:gd name="connsiteX371-3269" fmla="*/ 2807053 w 9336686"/>
              <a:gd name="connsiteY371-3270" fmla="*/ 2136650 h 4341716"/>
              <a:gd name="connsiteX372-3271" fmla="*/ 2807054 w 9336686"/>
              <a:gd name="connsiteY372-3272" fmla="*/ 1074052 h 4341716"/>
              <a:gd name="connsiteX373-3273" fmla="*/ 2817192 w 9336686"/>
              <a:gd name="connsiteY373-3274" fmla="*/ 1124271 h 4341716"/>
              <a:gd name="connsiteX374-3275" fmla="*/ 2936080 w 9336686"/>
              <a:gd name="connsiteY374-3276" fmla="*/ 1203075 h 4341716"/>
              <a:gd name="connsiteX375-3277" fmla="*/ 3054967 w 9336686"/>
              <a:gd name="connsiteY375-3278" fmla="*/ 1124271 h 4341716"/>
              <a:gd name="connsiteX376-3279" fmla="*/ 3058565 w 9336686"/>
              <a:gd name="connsiteY376-3280" fmla="*/ 1106452 h 4341716"/>
              <a:gd name="connsiteX377-3281" fmla="*/ 3058565 w 9336686"/>
              <a:gd name="connsiteY377-3282" fmla="*/ 1017534 h 4341716"/>
              <a:gd name="connsiteX378-3283" fmla="*/ 3187592 w 9336686"/>
              <a:gd name="connsiteY378-3284" fmla="*/ 888507 h 4341716"/>
              <a:gd name="connsiteX379-3285" fmla="*/ 3187591 w 9336686"/>
              <a:gd name="connsiteY379-3286" fmla="*/ 888508 h 4341716"/>
              <a:gd name="connsiteX380-3287" fmla="*/ 3316618 w 9336686"/>
              <a:gd name="connsiteY380-3288" fmla="*/ 1017535 h 4341716"/>
              <a:gd name="connsiteX381-3289" fmla="*/ 3316618 w 9336686"/>
              <a:gd name="connsiteY381-3290" fmla="*/ 1087278 h 4341716"/>
              <a:gd name="connsiteX382-3291" fmla="*/ 3324086 w 9336686"/>
              <a:gd name="connsiteY382-3292" fmla="*/ 1124271 h 4341716"/>
              <a:gd name="connsiteX383-3293" fmla="*/ 3442974 w 9336686"/>
              <a:gd name="connsiteY383-3294" fmla="*/ 1203075 h 4341716"/>
              <a:gd name="connsiteX384-3295" fmla="*/ 3561862 w 9336686"/>
              <a:gd name="connsiteY384-3296" fmla="*/ 1124271 h 4341716"/>
              <a:gd name="connsiteX385-3297" fmla="*/ 3571625 w 9336686"/>
              <a:gd name="connsiteY385-3298" fmla="*/ 1075911 h 4341716"/>
              <a:gd name="connsiteX386-3299" fmla="*/ 3571625 w 9336686"/>
              <a:gd name="connsiteY386-3300" fmla="*/ 783111 h 4341716"/>
              <a:gd name="connsiteX387-3301" fmla="*/ 3700652 w 9336686"/>
              <a:gd name="connsiteY387-3302" fmla="*/ 654084 h 4341716"/>
              <a:gd name="connsiteX388-3303" fmla="*/ 3700651 w 9336686"/>
              <a:gd name="connsiteY388-3304" fmla="*/ 654085 h 4341716"/>
              <a:gd name="connsiteX389-3305" fmla="*/ 3829678 w 9336686"/>
              <a:gd name="connsiteY389-3306" fmla="*/ 783112 h 4341716"/>
              <a:gd name="connsiteX390-3307" fmla="*/ 3829678 w 9336686"/>
              <a:gd name="connsiteY390-3308" fmla="*/ 1405848 h 4341716"/>
              <a:gd name="connsiteX391-3309" fmla="*/ 3845908 w 9336686"/>
              <a:gd name="connsiteY391-3310" fmla="*/ 1432599 h 4341716"/>
              <a:gd name="connsiteX392-3311" fmla="*/ 3945472 w 9336686"/>
              <a:gd name="connsiteY392-3312" fmla="*/ 1479553 h 4341716"/>
              <a:gd name="connsiteX393-3313" fmla="*/ 4036708 w 9336686"/>
              <a:gd name="connsiteY393-3314" fmla="*/ 1441762 h 4341716"/>
              <a:gd name="connsiteX394-3315" fmla="*/ 4062914 w 9336686"/>
              <a:gd name="connsiteY394-3316" fmla="*/ 1402893 h 4341716"/>
              <a:gd name="connsiteX395-3317" fmla="*/ 4062914 w 9336686"/>
              <a:gd name="connsiteY395-3318" fmla="*/ 1326765 h 4341716"/>
              <a:gd name="connsiteX396-3319" fmla="*/ 4141718 w 9336686"/>
              <a:gd name="connsiteY396-3320" fmla="*/ 1207877 h 4341716"/>
              <a:gd name="connsiteX397-3321" fmla="*/ 4185518 w 9336686"/>
              <a:gd name="connsiteY397-3322" fmla="*/ 1199035 h 4341716"/>
              <a:gd name="connsiteX398-3323" fmla="*/ 4185518 w 9336686"/>
              <a:gd name="connsiteY398-3324" fmla="*/ 1197669 h 4341716"/>
              <a:gd name="connsiteX399-3325" fmla="*/ 4208998 w 9336686"/>
              <a:gd name="connsiteY399-3326" fmla="*/ 1195302 h 4341716"/>
              <a:gd name="connsiteX400-3327" fmla="*/ 4308727 w 9336686"/>
              <a:gd name="connsiteY400-3328" fmla="*/ 1109353 h 4341716"/>
              <a:gd name="connsiteX401-3329" fmla="*/ 4316928 w 9336686"/>
              <a:gd name="connsiteY401-3330" fmla="*/ 1062882 h 4341716"/>
              <a:gd name="connsiteX402-3331" fmla="*/ 4316928 w 9336686"/>
              <a:gd name="connsiteY402-3332" fmla="*/ 595713 h 4341716"/>
              <a:gd name="connsiteX403-3333" fmla="*/ 4445955 w 9336686"/>
              <a:gd name="connsiteY403-3334" fmla="*/ 466686 h 4341716"/>
              <a:gd name="connsiteX404-3335" fmla="*/ 4445954 w 9336686"/>
              <a:gd name="connsiteY404-3336" fmla="*/ 466685 h 4341716"/>
              <a:gd name="connsiteX405-3337" fmla="*/ 4574981 w 9336686"/>
              <a:gd name="connsiteY405-3338" fmla="*/ 595712 h 4341716"/>
              <a:gd name="connsiteX406-3339" fmla="*/ 4574981 w 9336686"/>
              <a:gd name="connsiteY406-3340" fmla="*/ 916347 h 4341716"/>
              <a:gd name="connsiteX407-3341" fmla="*/ 4592149 w 9336686"/>
              <a:gd name="connsiteY407-3342" fmla="*/ 944642 h 4341716"/>
              <a:gd name="connsiteX408-3343" fmla="*/ 4691712 w 9336686"/>
              <a:gd name="connsiteY408-3344" fmla="*/ 991596 h 4341716"/>
              <a:gd name="connsiteX409-3345" fmla="*/ 4810600 w 9336686"/>
              <a:gd name="connsiteY409-3346" fmla="*/ 912792 h 4341716"/>
              <a:gd name="connsiteX410-3347" fmla="*/ 4816700 w 9336686"/>
              <a:gd name="connsiteY410-3348" fmla="*/ 882576 h 4341716"/>
              <a:gd name="connsiteX411-3349" fmla="*/ 4816700 w 9336686"/>
              <a:gd name="connsiteY411-3350" fmla="*/ 275141 h 4341716"/>
              <a:gd name="connsiteX412-3351" fmla="*/ 4945727 w 9336686"/>
              <a:gd name="connsiteY412-3352" fmla="*/ 146114 h 4341716"/>
              <a:gd name="connsiteX413-3353" fmla="*/ 4945726 w 9336686"/>
              <a:gd name="connsiteY413-3354" fmla="*/ 146115 h 4341716"/>
              <a:gd name="connsiteX414-3355" fmla="*/ 5074753 w 9336686"/>
              <a:gd name="connsiteY414-3356" fmla="*/ 275142 h 4341716"/>
              <a:gd name="connsiteX415-3357" fmla="*/ 5074753 w 9336686"/>
              <a:gd name="connsiteY415-3358" fmla="*/ 386500 h 4341716"/>
              <a:gd name="connsiteX416-3359" fmla="*/ 5076579 w 9336686"/>
              <a:gd name="connsiteY416-3360" fmla="*/ 395545 h 4341716"/>
              <a:gd name="connsiteX417-3361" fmla="*/ 5195465 w 9336686"/>
              <a:gd name="connsiteY417-3362" fmla="*/ 474349 h 4341716"/>
              <a:gd name="connsiteX418-3363" fmla="*/ 5314353 w 9336686"/>
              <a:gd name="connsiteY418-3364" fmla="*/ 395545 h 4341716"/>
              <a:gd name="connsiteX419-3365" fmla="*/ 5318490 w 9336686"/>
              <a:gd name="connsiteY419-3366" fmla="*/ 375052 h 4341716"/>
              <a:gd name="connsiteX420-3367" fmla="*/ 5318490 w 9336686"/>
              <a:gd name="connsiteY420-3368" fmla="*/ 129027 h 4341716"/>
              <a:gd name="connsiteX421-3369" fmla="*/ 5447517 w 9336686"/>
              <a:gd name="connsiteY421-3370" fmla="*/ 0 h 4341716"/>
              <a:gd name="connsiteX0-3371" fmla="*/ 3651347 w 9336686"/>
              <a:gd name="connsiteY0-3372" fmla="*/ 3605718 h 4341716"/>
              <a:gd name="connsiteX1-3373" fmla="*/ 3648504 w 9336686"/>
              <a:gd name="connsiteY1-3374" fmla="*/ 3606586 h 4341716"/>
              <a:gd name="connsiteX2-3375" fmla="*/ 3648898 w 9336686"/>
              <a:gd name="connsiteY2-3376" fmla="*/ 3606552 h 4341716"/>
              <a:gd name="connsiteX3-3377" fmla="*/ 3651347 w 9336686"/>
              <a:gd name="connsiteY3-3378" fmla="*/ 3605718 h 4341716"/>
              <a:gd name="connsiteX4-3379" fmla="*/ 1906601 w 9336686"/>
              <a:gd name="connsiteY4-3380" fmla="*/ 3260396 h 4341716"/>
              <a:gd name="connsiteX5-3381" fmla="*/ 1903759 w 9336686"/>
              <a:gd name="connsiteY5-3382" fmla="*/ 3261264 h 4341716"/>
              <a:gd name="connsiteX6-3383" fmla="*/ 1904153 w 9336686"/>
              <a:gd name="connsiteY6-3384" fmla="*/ 3261230 h 4341716"/>
              <a:gd name="connsiteX7-3385" fmla="*/ 1906601 w 9336686"/>
              <a:gd name="connsiteY7-3386" fmla="*/ 3260396 h 4341716"/>
              <a:gd name="connsiteX8-3387" fmla="*/ 5128552 w 9336686"/>
              <a:gd name="connsiteY8-3388" fmla="*/ 3139033 h 4341716"/>
              <a:gd name="connsiteX9-3389" fmla="*/ 5131001 w 9336686"/>
              <a:gd name="connsiteY9-3390" fmla="*/ 3139867 h 4341716"/>
              <a:gd name="connsiteX10-3391" fmla="*/ 5131395 w 9336686"/>
              <a:gd name="connsiteY10-3392" fmla="*/ 3139901 h 4341716"/>
              <a:gd name="connsiteX11-3393" fmla="*/ 5128552 w 9336686"/>
              <a:gd name="connsiteY11-3394" fmla="*/ 3139033 h 4341716"/>
              <a:gd name="connsiteX12-3395" fmla="*/ 145218 w 9336686"/>
              <a:gd name="connsiteY12-3396" fmla="*/ 2924768 h 4341716"/>
              <a:gd name="connsiteX13-3397" fmla="*/ 142375 w 9336686"/>
              <a:gd name="connsiteY13-3398" fmla="*/ 2925636 h 4341716"/>
              <a:gd name="connsiteX14-3399" fmla="*/ 142769 w 9336686"/>
              <a:gd name="connsiteY14-3400" fmla="*/ 2925602 h 4341716"/>
              <a:gd name="connsiteX15-3401" fmla="*/ 145218 w 9336686"/>
              <a:gd name="connsiteY15-3402" fmla="*/ 2924768 h 4341716"/>
              <a:gd name="connsiteX16-3403" fmla="*/ 1148720 w 9336686"/>
              <a:gd name="connsiteY16-3404" fmla="*/ 2632936 h 4341716"/>
              <a:gd name="connsiteX17-3405" fmla="*/ 1145876 w 9336686"/>
              <a:gd name="connsiteY17-3406" fmla="*/ 2633804 h 4341716"/>
              <a:gd name="connsiteX18-3407" fmla="*/ 1146270 w 9336686"/>
              <a:gd name="connsiteY18-3408" fmla="*/ 2633770 h 4341716"/>
              <a:gd name="connsiteX19-3409" fmla="*/ 1148720 w 9336686"/>
              <a:gd name="connsiteY19-3410" fmla="*/ 2632936 h 4341716"/>
              <a:gd name="connsiteX20-3411" fmla="*/ 8190809 w 9336686"/>
              <a:gd name="connsiteY20-3412" fmla="*/ 1707912 h 4341716"/>
              <a:gd name="connsiteX21-3413" fmla="*/ 8190415 w 9336686"/>
              <a:gd name="connsiteY21-3414" fmla="*/ 1707946 h 4341716"/>
              <a:gd name="connsiteX22-3415" fmla="*/ 8187965 w 9336686"/>
              <a:gd name="connsiteY22-3416" fmla="*/ 1708780 h 4341716"/>
              <a:gd name="connsiteX23-3417" fmla="*/ 8190809 w 9336686"/>
              <a:gd name="connsiteY23-3418" fmla="*/ 1707912 h 4341716"/>
              <a:gd name="connsiteX24-3419" fmla="*/ 9194310 w 9336686"/>
              <a:gd name="connsiteY24-3420" fmla="*/ 1416080 h 4341716"/>
              <a:gd name="connsiteX25-3421" fmla="*/ 9193916 w 9336686"/>
              <a:gd name="connsiteY25-3422" fmla="*/ 1416114 h 4341716"/>
              <a:gd name="connsiteX26-3423" fmla="*/ 9191467 w 9336686"/>
              <a:gd name="connsiteY26-3424" fmla="*/ 1416948 h 4341716"/>
              <a:gd name="connsiteX27-3425" fmla="*/ 9194310 w 9336686"/>
              <a:gd name="connsiteY27-3426" fmla="*/ 1416080 h 4341716"/>
              <a:gd name="connsiteX28-3427" fmla="*/ 4205290 w 9336686"/>
              <a:gd name="connsiteY28-3428" fmla="*/ 1201815 h 4341716"/>
              <a:gd name="connsiteX29-3429" fmla="*/ 4208133 w 9336686"/>
              <a:gd name="connsiteY29-3430" fmla="*/ 1202683 h 4341716"/>
              <a:gd name="connsiteX30-3431" fmla="*/ 4205684 w 9336686"/>
              <a:gd name="connsiteY30-3432" fmla="*/ 1201849 h 4341716"/>
              <a:gd name="connsiteX31-3433" fmla="*/ 4205290 w 9336686"/>
              <a:gd name="connsiteY31-3434" fmla="*/ 1201815 h 4341716"/>
              <a:gd name="connsiteX32-3435" fmla="*/ 7432926 w 9336686"/>
              <a:gd name="connsiteY32-3436" fmla="*/ 1080452 h 4341716"/>
              <a:gd name="connsiteX33-3437" fmla="*/ 7432532 w 9336686"/>
              <a:gd name="connsiteY33-3438" fmla="*/ 1080486 h 4341716"/>
              <a:gd name="connsiteX34-3439" fmla="*/ 7430084 w 9336686"/>
              <a:gd name="connsiteY34-3440" fmla="*/ 1081320 h 4341716"/>
              <a:gd name="connsiteX35-3441" fmla="*/ 7432926 w 9336686"/>
              <a:gd name="connsiteY35-3442" fmla="*/ 1080452 h 4341716"/>
              <a:gd name="connsiteX36-3443" fmla="*/ 5688181 w 9336686"/>
              <a:gd name="connsiteY36-3444" fmla="*/ 735130 h 4341716"/>
              <a:gd name="connsiteX37-3445" fmla="*/ 5687787 w 9336686"/>
              <a:gd name="connsiteY37-3446" fmla="*/ 735164 h 4341716"/>
              <a:gd name="connsiteX38-3447" fmla="*/ 5685338 w 9336686"/>
              <a:gd name="connsiteY38-3448" fmla="*/ 735998 h 4341716"/>
              <a:gd name="connsiteX39-3449" fmla="*/ 5688181 w 9336686"/>
              <a:gd name="connsiteY39-3450" fmla="*/ 735130 h 4341716"/>
              <a:gd name="connsiteX40-3451" fmla="*/ 5447517 w 9336686"/>
              <a:gd name="connsiteY40-3452" fmla="*/ 0 h 4341716"/>
              <a:gd name="connsiteX41-3453" fmla="*/ 5447516 w 9336686"/>
              <a:gd name="connsiteY41-3454" fmla="*/ 1 h 4341716"/>
              <a:gd name="connsiteX42-3455" fmla="*/ 5576543 w 9336686"/>
              <a:gd name="connsiteY42-3456" fmla="*/ 129028 h 4341716"/>
              <a:gd name="connsiteX43-3457" fmla="*/ 5576543 w 9336686"/>
              <a:gd name="connsiteY43-3458" fmla="*/ 596197 h 4341716"/>
              <a:gd name="connsiteX44-3459" fmla="*/ 5584744 w 9336686"/>
              <a:gd name="connsiteY44-3460" fmla="*/ 642668 h 4341716"/>
              <a:gd name="connsiteX45-3461" fmla="*/ 5684473 w 9336686"/>
              <a:gd name="connsiteY45-3462" fmla="*/ 728617 h 4341716"/>
              <a:gd name="connsiteX46-3463" fmla="*/ 5707953 w 9336686"/>
              <a:gd name="connsiteY46-3464" fmla="*/ 730984 h 4341716"/>
              <a:gd name="connsiteX47-3465" fmla="*/ 5707953 w 9336686"/>
              <a:gd name="connsiteY47-3466" fmla="*/ 732350 h 4341716"/>
              <a:gd name="connsiteX48-3467" fmla="*/ 5751753 w 9336686"/>
              <a:gd name="connsiteY48-3468" fmla="*/ 741192 h 4341716"/>
              <a:gd name="connsiteX49-3469" fmla="*/ 5830557 w 9336686"/>
              <a:gd name="connsiteY49-3470" fmla="*/ 860080 h 4341716"/>
              <a:gd name="connsiteX50-3471" fmla="*/ 5830557 w 9336686"/>
              <a:gd name="connsiteY50-3472" fmla="*/ 910409 h 4341716"/>
              <a:gd name="connsiteX51-3473" fmla="*/ 5836071 w 9336686"/>
              <a:gd name="connsiteY51-3474" fmla="*/ 937722 h 4341716"/>
              <a:gd name="connsiteX52-3475" fmla="*/ 5954959 w 9336686"/>
              <a:gd name="connsiteY52-3476" fmla="*/ 1016526 h 4341716"/>
              <a:gd name="connsiteX53-3477" fmla="*/ 6046195 w 9336686"/>
              <a:gd name="connsiteY53-3478" fmla="*/ 978735 h 4341716"/>
              <a:gd name="connsiteX54-3479" fmla="*/ 6073131 w 9336686"/>
              <a:gd name="connsiteY54-3480" fmla="*/ 938784 h 4341716"/>
              <a:gd name="connsiteX55-3481" fmla="*/ 6073131 w 9336686"/>
              <a:gd name="connsiteY55-3482" fmla="*/ 710574 h 4341716"/>
              <a:gd name="connsiteX56-3483" fmla="*/ 6202158 w 9336686"/>
              <a:gd name="connsiteY56-3484" fmla="*/ 581547 h 4341716"/>
              <a:gd name="connsiteX57-3485" fmla="*/ 6202157 w 9336686"/>
              <a:gd name="connsiteY57-3486" fmla="*/ 581548 h 4341716"/>
              <a:gd name="connsiteX58-3487" fmla="*/ 6331184 w 9336686"/>
              <a:gd name="connsiteY58-3488" fmla="*/ 710575 h 4341716"/>
              <a:gd name="connsiteX59-3489" fmla="*/ 6331184 w 9336686"/>
              <a:gd name="connsiteY59-3490" fmla="*/ 1349947 h 4341716"/>
              <a:gd name="connsiteX60-3491" fmla="*/ 6336405 w 9336686"/>
              <a:gd name="connsiteY60-3492" fmla="*/ 1375809 h 4341716"/>
              <a:gd name="connsiteX61-3493" fmla="*/ 6455293 w 9336686"/>
              <a:gd name="connsiteY61-3494" fmla="*/ 1454613 h 4341716"/>
              <a:gd name="connsiteX62-3495" fmla="*/ 6574180 w 9336686"/>
              <a:gd name="connsiteY62-3496" fmla="*/ 1375809 h 4341716"/>
              <a:gd name="connsiteX63-3497" fmla="*/ 6574653 w 9336686"/>
              <a:gd name="connsiteY63-3498" fmla="*/ 1373466 h 4341716"/>
              <a:gd name="connsiteX64-3499" fmla="*/ 6574653 w 9336686"/>
              <a:gd name="connsiteY64-3500" fmla="*/ 1228521 h 4341716"/>
              <a:gd name="connsiteX65-3501" fmla="*/ 6653456 w 9336686"/>
              <a:gd name="connsiteY65-3502" fmla="*/ 1109633 h 4341716"/>
              <a:gd name="connsiteX66-3503" fmla="*/ 6701526 w 9336686"/>
              <a:gd name="connsiteY66-3504" fmla="*/ 1099929 h 4341716"/>
              <a:gd name="connsiteX67-3505" fmla="*/ 6701526 w 9336686"/>
              <a:gd name="connsiteY67-3506" fmla="*/ 1099191 h 4341716"/>
              <a:gd name="connsiteX68-3507" fmla="*/ 6725006 w 9336686"/>
              <a:gd name="connsiteY68-3508" fmla="*/ 1096824 h 4341716"/>
              <a:gd name="connsiteX69-3509" fmla="*/ 6802070 w 9336686"/>
              <a:gd name="connsiteY69-3510" fmla="*/ 1050380 h 4341716"/>
              <a:gd name="connsiteX70-3511" fmla="*/ 6823858 w 9336686"/>
              <a:gd name="connsiteY70-3512" fmla="*/ 1012404 h 4341716"/>
              <a:gd name="connsiteX71-3513" fmla="*/ 6823858 w 9336686"/>
              <a:gd name="connsiteY71-3514" fmla="*/ 886836 h 4341716"/>
              <a:gd name="connsiteX72-3515" fmla="*/ 6902661 w 9336686"/>
              <a:gd name="connsiteY72-3516" fmla="*/ 767948 h 4341716"/>
              <a:gd name="connsiteX73-3517" fmla="*/ 6950731 w 9336686"/>
              <a:gd name="connsiteY73-3518" fmla="*/ 758244 h 4341716"/>
              <a:gd name="connsiteX74-3519" fmla="*/ 6950731 w 9336686"/>
              <a:gd name="connsiteY74-3520" fmla="*/ 757506 h 4341716"/>
              <a:gd name="connsiteX75-3521" fmla="*/ 6974211 w 9336686"/>
              <a:gd name="connsiteY75-3522" fmla="*/ 755139 h 4341716"/>
              <a:gd name="connsiteX76-3523" fmla="*/ 7051275 w 9336686"/>
              <a:gd name="connsiteY76-3524" fmla="*/ 708695 h 4341716"/>
              <a:gd name="connsiteX77-3525" fmla="*/ 7063236 w 9336686"/>
              <a:gd name="connsiteY77-3526" fmla="*/ 687847 h 4341716"/>
              <a:gd name="connsiteX78-3527" fmla="*/ 7063236 w 9336686"/>
              <a:gd name="connsiteY78-3528" fmla="*/ 474349 h 4341716"/>
              <a:gd name="connsiteX79-3529" fmla="*/ 7192262 w 9336686"/>
              <a:gd name="connsiteY79-3530" fmla="*/ 345322 h 4341716"/>
              <a:gd name="connsiteX80-3531" fmla="*/ 7192261 w 9336686"/>
              <a:gd name="connsiteY80-3532" fmla="*/ 345323 h 4341716"/>
              <a:gd name="connsiteX81-3533" fmla="*/ 7321289 w 9336686"/>
              <a:gd name="connsiteY81-3534" fmla="*/ 474350 h 4341716"/>
              <a:gd name="connsiteX82-3535" fmla="*/ 7321289 w 9336686"/>
              <a:gd name="connsiteY82-3536" fmla="*/ 941519 h 4341716"/>
              <a:gd name="connsiteX83-3537" fmla="*/ 7329490 w 9336686"/>
              <a:gd name="connsiteY83-3538" fmla="*/ 987990 h 4341716"/>
              <a:gd name="connsiteX84-3539" fmla="*/ 7429218 w 9336686"/>
              <a:gd name="connsiteY84-3540" fmla="*/ 1073939 h 4341716"/>
              <a:gd name="connsiteX85-3541" fmla="*/ 7452698 w 9336686"/>
              <a:gd name="connsiteY85-3542" fmla="*/ 1076306 h 4341716"/>
              <a:gd name="connsiteX86-3543" fmla="*/ 7452698 w 9336686"/>
              <a:gd name="connsiteY86-3544" fmla="*/ 1077672 h 4341716"/>
              <a:gd name="connsiteX87-3545" fmla="*/ 7496498 w 9336686"/>
              <a:gd name="connsiteY87-3546" fmla="*/ 1086514 h 4341716"/>
              <a:gd name="connsiteX88-3547" fmla="*/ 7575302 w 9336686"/>
              <a:gd name="connsiteY88-3548" fmla="*/ 1205402 h 4341716"/>
              <a:gd name="connsiteX89-3549" fmla="*/ 7575302 w 9336686"/>
              <a:gd name="connsiteY89-3550" fmla="*/ 1345613 h 4341716"/>
              <a:gd name="connsiteX90-3551" fmla="*/ 7581398 w 9336686"/>
              <a:gd name="connsiteY90-3552" fmla="*/ 1375809 h 4341716"/>
              <a:gd name="connsiteX91-3553" fmla="*/ 7700287 w 9336686"/>
              <a:gd name="connsiteY91-3554" fmla="*/ 1454613 h 4341716"/>
              <a:gd name="connsiteX92-3555" fmla="*/ 7819175 w 9336686"/>
              <a:gd name="connsiteY92-3556" fmla="*/ 1375809 h 4341716"/>
              <a:gd name="connsiteX93-3557" fmla="*/ 7821117 w 9336686"/>
              <a:gd name="connsiteY93-3558" fmla="*/ 1366189 h 4341716"/>
              <a:gd name="connsiteX94-3559" fmla="*/ 7821117 w 9336686"/>
              <a:gd name="connsiteY94-3560" fmla="*/ 1101809 h 4341716"/>
              <a:gd name="connsiteX95-3561" fmla="*/ 7950144 w 9336686"/>
              <a:gd name="connsiteY95-3562" fmla="*/ 972782 h 4341716"/>
              <a:gd name="connsiteX96-3563" fmla="*/ 7950143 w 9336686"/>
              <a:gd name="connsiteY96-3564" fmla="*/ 972783 h 4341716"/>
              <a:gd name="connsiteX97-3565" fmla="*/ 8079171 w 9336686"/>
              <a:gd name="connsiteY97-3566" fmla="*/ 1101810 h 4341716"/>
              <a:gd name="connsiteX98-3567" fmla="*/ 8079171 w 9336686"/>
              <a:gd name="connsiteY98-3568" fmla="*/ 1568979 h 4341716"/>
              <a:gd name="connsiteX99-3569" fmla="*/ 8087371 w 9336686"/>
              <a:gd name="connsiteY99-3570" fmla="*/ 1615450 h 4341716"/>
              <a:gd name="connsiteX100-3571" fmla="*/ 8187101 w 9336686"/>
              <a:gd name="connsiteY100-3572" fmla="*/ 1701399 h 4341716"/>
              <a:gd name="connsiteX101-3573" fmla="*/ 8210581 w 9336686"/>
              <a:gd name="connsiteY101-3574" fmla="*/ 1703766 h 4341716"/>
              <a:gd name="connsiteX102-3575" fmla="*/ 8210581 w 9336686"/>
              <a:gd name="connsiteY102-3576" fmla="*/ 1705132 h 4341716"/>
              <a:gd name="connsiteX103-3577" fmla="*/ 8254380 w 9336686"/>
              <a:gd name="connsiteY103-3578" fmla="*/ 1713974 h 4341716"/>
              <a:gd name="connsiteX104-3579" fmla="*/ 8333185 w 9336686"/>
              <a:gd name="connsiteY104-3580" fmla="*/ 1832862 h 4341716"/>
              <a:gd name="connsiteX105-3581" fmla="*/ 8333185 w 9336686"/>
              <a:gd name="connsiteY105-3582" fmla="*/ 1954283 h 4341716"/>
              <a:gd name="connsiteX106-3583" fmla="*/ 8333416 w 9336686"/>
              <a:gd name="connsiteY106-3584" fmla="*/ 1955426 h 4341716"/>
              <a:gd name="connsiteX107-3585" fmla="*/ 8452304 w 9336686"/>
              <a:gd name="connsiteY107-3586" fmla="*/ 2034230 h 4341716"/>
              <a:gd name="connsiteX108-3587" fmla="*/ 8571191 w 9336686"/>
              <a:gd name="connsiteY108-3588" fmla="*/ 1955426 h 4341716"/>
              <a:gd name="connsiteX109-3589" fmla="*/ 8574647 w 9336686"/>
              <a:gd name="connsiteY109-3590" fmla="*/ 1938306 h 4341716"/>
              <a:gd name="connsiteX110-3591" fmla="*/ 8574647 w 9336686"/>
              <a:gd name="connsiteY110-3592" fmla="*/ 1727044 h 4341716"/>
              <a:gd name="connsiteX111-3593" fmla="*/ 8653450 w 9336686"/>
              <a:gd name="connsiteY111-3594" fmla="*/ 1608156 h 4341716"/>
              <a:gd name="connsiteX112-3595" fmla="*/ 8701520 w 9336686"/>
              <a:gd name="connsiteY112-3596" fmla="*/ 1598452 h 4341716"/>
              <a:gd name="connsiteX113-3597" fmla="*/ 8701520 w 9336686"/>
              <a:gd name="connsiteY113-3598" fmla="*/ 1597714 h 4341716"/>
              <a:gd name="connsiteX114-3599" fmla="*/ 8725000 w 9336686"/>
              <a:gd name="connsiteY114-3600" fmla="*/ 1595347 h 4341716"/>
              <a:gd name="connsiteX115-3601" fmla="*/ 8802064 w 9336686"/>
              <a:gd name="connsiteY115-3602" fmla="*/ 1548903 h 4341716"/>
              <a:gd name="connsiteX116-3603" fmla="*/ 8824619 w 9336686"/>
              <a:gd name="connsiteY116-3604" fmla="*/ 1509590 h 4341716"/>
              <a:gd name="connsiteX117-3605" fmla="*/ 8824619 w 9336686"/>
              <a:gd name="connsiteY117-3606" fmla="*/ 809977 h 4341716"/>
              <a:gd name="connsiteX118-3607" fmla="*/ 8953646 w 9336686"/>
              <a:gd name="connsiteY118-3608" fmla="*/ 680950 h 4341716"/>
              <a:gd name="connsiteX119-3609" fmla="*/ 8953645 w 9336686"/>
              <a:gd name="connsiteY119-3610" fmla="*/ 680951 h 4341716"/>
              <a:gd name="connsiteX120-3611" fmla="*/ 9082672 w 9336686"/>
              <a:gd name="connsiteY120-3612" fmla="*/ 809978 h 4341716"/>
              <a:gd name="connsiteX121-3613" fmla="*/ 9082672 w 9336686"/>
              <a:gd name="connsiteY121-3614" fmla="*/ 1277147 h 4341716"/>
              <a:gd name="connsiteX122-3615" fmla="*/ 9090873 w 9336686"/>
              <a:gd name="connsiteY122-3616" fmla="*/ 1323618 h 4341716"/>
              <a:gd name="connsiteX123-3617" fmla="*/ 9190602 w 9336686"/>
              <a:gd name="connsiteY123-3618" fmla="*/ 1409567 h 4341716"/>
              <a:gd name="connsiteX124-3619" fmla="*/ 9214082 w 9336686"/>
              <a:gd name="connsiteY124-3620" fmla="*/ 1411934 h 4341716"/>
              <a:gd name="connsiteX125-3621" fmla="*/ 9214082 w 9336686"/>
              <a:gd name="connsiteY125-3622" fmla="*/ 1413300 h 4341716"/>
              <a:gd name="connsiteX126-3623" fmla="*/ 9257882 w 9336686"/>
              <a:gd name="connsiteY126-3624" fmla="*/ 1422142 h 4341716"/>
              <a:gd name="connsiteX127-3625" fmla="*/ 9336686 w 9336686"/>
              <a:gd name="connsiteY127-3626" fmla="*/ 1541030 h 4341716"/>
              <a:gd name="connsiteX128-3627" fmla="*/ 9336686 w 9336686"/>
              <a:gd name="connsiteY128-3628" fmla="*/ 2136650 h 4341716"/>
              <a:gd name="connsiteX129-3629" fmla="*/ 9336686 w 9336686"/>
              <a:gd name="connsiteY129-3630" fmla="*/ 2205066 h 4341716"/>
              <a:gd name="connsiteX130-3631" fmla="*/ 9336685 w 9336686"/>
              <a:gd name="connsiteY130-3632" fmla="*/ 3558605 h 4341716"/>
              <a:gd name="connsiteX131-3633" fmla="*/ 9207658 w 9336686"/>
              <a:gd name="connsiteY131-3634" fmla="*/ 3687632 h 4341716"/>
              <a:gd name="connsiteX132-3635" fmla="*/ 9207659 w 9336686"/>
              <a:gd name="connsiteY132-3636" fmla="*/ 3687631 h 4341716"/>
              <a:gd name="connsiteX133-3637" fmla="*/ 9078632 w 9336686"/>
              <a:gd name="connsiteY133-3638" fmla="*/ 3558604 h 4341716"/>
              <a:gd name="connsiteX134-3639" fmla="*/ 9078632 w 9336686"/>
              <a:gd name="connsiteY134-3640" fmla="*/ 2935868 h 4341716"/>
              <a:gd name="connsiteX135-3641" fmla="*/ 9062402 w 9336686"/>
              <a:gd name="connsiteY135-3642" fmla="*/ 2909117 h 4341716"/>
              <a:gd name="connsiteX136-3643" fmla="*/ 8962838 w 9336686"/>
              <a:gd name="connsiteY136-3644" fmla="*/ 2862163 h 4341716"/>
              <a:gd name="connsiteX137-3645" fmla="*/ 8843950 w 9336686"/>
              <a:gd name="connsiteY137-3646" fmla="*/ 2940967 h 4341716"/>
              <a:gd name="connsiteX138-3647" fmla="*/ 8842149 w 9336686"/>
              <a:gd name="connsiteY138-3648" fmla="*/ 2949889 h 4341716"/>
              <a:gd name="connsiteX139-3649" fmla="*/ 8842149 w 9336686"/>
              <a:gd name="connsiteY139-3650" fmla="*/ 3377665 h 4341716"/>
              <a:gd name="connsiteX140-3651" fmla="*/ 8713122 w 9336686"/>
              <a:gd name="connsiteY140-3652" fmla="*/ 3506692 h 4341716"/>
              <a:gd name="connsiteX141-3653" fmla="*/ 8713123 w 9336686"/>
              <a:gd name="connsiteY141-3654" fmla="*/ 3506691 h 4341716"/>
              <a:gd name="connsiteX142-3655" fmla="*/ 8584096 w 9336686"/>
              <a:gd name="connsiteY142-3656" fmla="*/ 3377664 h 4341716"/>
              <a:gd name="connsiteX143-3657" fmla="*/ 8584096 w 9336686"/>
              <a:gd name="connsiteY143-3658" fmla="*/ 2205066 h 4341716"/>
              <a:gd name="connsiteX144-3659" fmla="*/ 8584095 w 9336686"/>
              <a:gd name="connsiteY144-3660" fmla="*/ 2205066 h 4341716"/>
              <a:gd name="connsiteX145-3661" fmla="*/ 8584095 w 9336686"/>
              <a:gd name="connsiteY145-3662" fmla="*/ 3394187 h 4341716"/>
              <a:gd name="connsiteX146-3663" fmla="*/ 8573957 w 9336686"/>
              <a:gd name="connsiteY146-3664" fmla="*/ 3343968 h 4341716"/>
              <a:gd name="connsiteX147-3665" fmla="*/ 8455069 w 9336686"/>
              <a:gd name="connsiteY147-3666" fmla="*/ 3265164 h 4341716"/>
              <a:gd name="connsiteX148-3667" fmla="*/ 8336182 w 9336686"/>
              <a:gd name="connsiteY148-3668" fmla="*/ 3343968 h 4341716"/>
              <a:gd name="connsiteX149-3669" fmla="*/ 8326418 w 9336686"/>
              <a:gd name="connsiteY149-3670" fmla="*/ 3392328 h 4341716"/>
              <a:gd name="connsiteX150-3671" fmla="*/ 8326418 w 9336686"/>
              <a:gd name="connsiteY150-3672" fmla="*/ 3978730 h 4341716"/>
              <a:gd name="connsiteX151-3673" fmla="*/ 8197391 w 9336686"/>
              <a:gd name="connsiteY151-3674" fmla="*/ 4107757 h 4341716"/>
              <a:gd name="connsiteX152-3675" fmla="*/ 8197392 w 9336686"/>
              <a:gd name="connsiteY152-3676" fmla="*/ 4107756 h 4341716"/>
              <a:gd name="connsiteX153-3677" fmla="*/ 8068365 w 9336686"/>
              <a:gd name="connsiteY153-3678" fmla="*/ 3978729 h 4341716"/>
              <a:gd name="connsiteX154-3679" fmla="*/ 8068365 w 9336686"/>
              <a:gd name="connsiteY154-3680" fmla="*/ 2205066 h 4341716"/>
              <a:gd name="connsiteX155-3681" fmla="*/ 8068364 w 9336686"/>
              <a:gd name="connsiteY155-3682" fmla="*/ 3081767 h 4341716"/>
              <a:gd name="connsiteX156-3683" fmla="*/ 8058226 w 9336686"/>
              <a:gd name="connsiteY156-3684" fmla="*/ 3031548 h 4341716"/>
              <a:gd name="connsiteX157-3685" fmla="*/ 7939338 w 9336686"/>
              <a:gd name="connsiteY157-3686" fmla="*/ 2952744 h 4341716"/>
              <a:gd name="connsiteX158-3687" fmla="*/ 7820451 w 9336686"/>
              <a:gd name="connsiteY158-3688" fmla="*/ 3031548 h 4341716"/>
              <a:gd name="connsiteX159-3689" fmla="*/ 7816853 w 9336686"/>
              <a:gd name="connsiteY159-3690" fmla="*/ 3049367 h 4341716"/>
              <a:gd name="connsiteX160-3691" fmla="*/ 7816853 w 9336686"/>
              <a:gd name="connsiteY160-3692" fmla="*/ 3358313 h 4341716"/>
              <a:gd name="connsiteX161-3693" fmla="*/ 7687826 w 9336686"/>
              <a:gd name="connsiteY161-3694" fmla="*/ 3487340 h 4341716"/>
              <a:gd name="connsiteX162-3695" fmla="*/ 7687827 w 9336686"/>
              <a:gd name="connsiteY162-3696" fmla="*/ 3487339 h 4341716"/>
              <a:gd name="connsiteX163-3697" fmla="*/ 7558800 w 9336686"/>
              <a:gd name="connsiteY163-3698" fmla="*/ 3358312 h 4341716"/>
              <a:gd name="connsiteX164-3699" fmla="*/ 7558800 w 9336686"/>
              <a:gd name="connsiteY164-3700" fmla="*/ 2977960 h 4341716"/>
              <a:gd name="connsiteX165-3701" fmla="*/ 7551332 w 9336686"/>
              <a:gd name="connsiteY165-3702" fmla="*/ 2940967 h 4341716"/>
              <a:gd name="connsiteX166-3703" fmla="*/ 7432444 w 9336686"/>
              <a:gd name="connsiteY166-3704" fmla="*/ 2862163 h 4341716"/>
              <a:gd name="connsiteX167-3705" fmla="*/ 7303417 w 9336686"/>
              <a:gd name="connsiteY167-3706" fmla="*/ 2991190 h 4341716"/>
              <a:gd name="connsiteX168-3707" fmla="*/ 7303417 w 9336686"/>
              <a:gd name="connsiteY168-3708" fmla="*/ 2205066 h 4341716"/>
              <a:gd name="connsiteX169-3709" fmla="*/ 7303416 w 9336686"/>
              <a:gd name="connsiteY169-3710" fmla="*/ 3761682 h 4341716"/>
              <a:gd name="connsiteX170-3711" fmla="*/ 7174389 w 9336686"/>
              <a:gd name="connsiteY170-3712" fmla="*/ 3890709 h 4341716"/>
              <a:gd name="connsiteX171-3713" fmla="*/ 7174390 w 9336686"/>
              <a:gd name="connsiteY171-3714" fmla="*/ 3890708 h 4341716"/>
              <a:gd name="connsiteX172-3715" fmla="*/ 7045363 w 9336686"/>
              <a:gd name="connsiteY172-3716" fmla="*/ 3761681 h 4341716"/>
              <a:gd name="connsiteX173-3717" fmla="*/ 7045363 w 9336686"/>
              <a:gd name="connsiteY173-3718" fmla="*/ 2205066 h 4341716"/>
              <a:gd name="connsiteX174-3719" fmla="*/ 7045362 w 9336686"/>
              <a:gd name="connsiteY174-3720" fmla="*/ 3778204 h 4341716"/>
              <a:gd name="connsiteX175-3721" fmla="*/ 7035224 w 9336686"/>
              <a:gd name="connsiteY175-3722" fmla="*/ 3727985 h 4341716"/>
              <a:gd name="connsiteX176-3723" fmla="*/ 6916336 w 9336686"/>
              <a:gd name="connsiteY176-3724" fmla="*/ 3649181 h 4341716"/>
              <a:gd name="connsiteX177-3725" fmla="*/ 6797449 w 9336686"/>
              <a:gd name="connsiteY177-3726" fmla="*/ 3727985 h 4341716"/>
              <a:gd name="connsiteX178-3727" fmla="*/ 6787685 w 9336686"/>
              <a:gd name="connsiteY178-3728" fmla="*/ 3776346 h 4341716"/>
              <a:gd name="connsiteX179-3729" fmla="*/ 6787685 w 9336686"/>
              <a:gd name="connsiteY179-3730" fmla="*/ 3861685 h 4341716"/>
              <a:gd name="connsiteX180-3731" fmla="*/ 6658658 w 9336686"/>
              <a:gd name="connsiteY180-3732" fmla="*/ 3990712 h 4341716"/>
              <a:gd name="connsiteX181-3733" fmla="*/ 6658659 w 9336686"/>
              <a:gd name="connsiteY181-3734" fmla="*/ 3990711 h 4341716"/>
              <a:gd name="connsiteX182-3735" fmla="*/ 6529632 w 9336686"/>
              <a:gd name="connsiteY182-3736" fmla="*/ 3861684 h 4341716"/>
              <a:gd name="connsiteX183-3737" fmla="*/ 6529632 w 9336686"/>
              <a:gd name="connsiteY183-3738" fmla="*/ 2205066 h 4341716"/>
              <a:gd name="connsiteX184-3739" fmla="*/ 6529631 w 9336686"/>
              <a:gd name="connsiteY184-3740" fmla="*/ 3267664 h 4341716"/>
              <a:gd name="connsiteX185-3741" fmla="*/ 6519493 w 9336686"/>
              <a:gd name="connsiteY185-3742" fmla="*/ 3217445 h 4341716"/>
              <a:gd name="connsiteX186-3743" fmla="*/ 6400605 w 9336686"/>
              <a:gd name="connsiteY186-3744" fmla="*/ 3138641 h 4341716"/>
              <a:gd name="connsiteX187-3745" fmla="*/ 6281718 w 9336686"/>
              <a:gd name="connsiteY187-3746" fmla="*/ 3217445 h 4341716"/>
              <a:gd name="connsiteX188-3747" fmla="*/ 6278120 w 9336686"/>
              <a:gd name="connsiteY188-3748" fmla="*/ 3235264 h 4341716"/>
              <a:gd name="connsiteX189-3749" fmla="*/ 6278120 w 9336686"/>
              <a:gd name="connsiteY189-3750" fmla="*/ 3324182 h 4341716"/>
              <a:gd name="connsiteX190-3751" fmla="*/ 6149093 w 9336686"/>
              <a:gd name="connsiteY190-3752" fmla="*/ 3453209 h 4341716"/>
              <a:gd name="connsiteX191-3753" fmla="*/ 6149094 w 9336686"/>
              <a:gd name="connsiteY191-3754" fmla="*/ 3453208 h 4341716"/>
              <a:gd name="connsiteX192-3755" fmla="*/ 6020067 w 9336686"/>
              <a:gd name="connsiteY192-3756" fmla="*/ 3324181 h 4341716"/>
              <a:gd name="connsiteX193-3757" fmla="*/ 6020067 w 9336686"/>
              <a:gd name="connsiteY193-3758" fmla="*/ 3254438 h 4341716"/>
              <a:gd name="connsiteX194-3759" fmla="*/ 6012599 w 9336686"/>
              <a:gd name="connsiteY194-3760" fmla="*/ 3217445 h 4341716"/>
              <a:gd name="connsiteX195-3761" fmla="*/ 5893711 w 9336686"/>
              <a:gd name="connsiteY195-3762" fmla="*/ 3138641 h 4341716"/>
              <a:gd name="connsiteX196-3763" fmla="*/ 5774823 w 9336686"/>
              <a:gd name="connsiteY196-3764" fmla="*/ 3217445 h 4341716"/>
              <a:gd name="connsiteX197-3765" fmla="*/ 5765060 w 9336686"/>
              <a:gd name="connsiteY197-3766" fmla="*/ 3265805 h 4341716"/>
              <a:gd name="connsiteX198-3767" fmla="*/ 5765060 w 9336686"/>
              <a:gd name="connsiteY198-3768" fmla="*/ 3558605 h 4341716"/>
              <a:gd name="connsiteX199-3769" fmla="*/ 5636033 w 9336686"/>
              <a:gd name="connsiteY199-3770" fmla="*/ 3687632 h 4341716"/>
              <a:gd name="connsiteX200-3771" fmla="*/ 5636034 w 9336686"/>
              <a:gd name="connsiteY200-3772" fmla="*/ 3687631 h 4341716"/>
              <a:gd name="connsiteX201-3773" fmla="*/ 5507007 w 9336686"/>
              <a:gd name="connsiteY201-3774" fmla="*/ 3558604 h 4341716"/>
              <a:gd name="connsiteX202-3775" fmla="*/ 5507007 w 9336686"/>
              <a:gd name="connsiteY202-3776" fmla="*/ 2935868 h 4341716"/>
              <a:gd name="connsiteX203-3777" fmla="*/ 5490777 w 9336686"/>
              <a:gd name="connsiteY203-3778" fmla="*/ 2909117 h 4341716"/>
              <a:gd name="connsiteX204-3779" fmla="*/ 5391213 w 9336686"/>
              <a:gd name="connsiteY204-3780" fmla="*/ 2862163 h 4341716"/>
              <a:gd name="connsiteX205-3781" fmla="*/ 5299977 w 9336686"/>
              <a:gd name="connsiteY205-3782" fmla="*/ 2899954 h 4341716"/>
              <a:gd name="connsiteX206-3783" fmla="*/ 5273771 w 9336686"/>
              <a:gd name="connsiteY206-3784" fmla="*/ 2938823 h 4341716"/>
              <a:gd name="connsiteX207-3785" fmla="*/ 5273771 w 9336686"/>
              <a:gd name="connsiteY207-3786" fmla="*/ 3014951 h 4341716"/>
              <a:gd name="connsiteX208-3787" fmla="*/ 5194967 w 9336686"/>
              <a:gd name="connsiteY208-3788" fmla="*/ 3133839 h 4341716"/>
              <a:gd name="connsiteX209-3789" fmla="*/ 5151167 w 9336686"/>
              <a:gd name="connsiteY209-3790" fmla="*/ 3142681 h 4341716"/>
              <a:gd name="connsiteX210-3791" fmla="*/ 5151167 w 9336686"/>
              <a:gd name="connsiteY210-3792" fmla="*/ 3144047 h 4341716"/>
              <a:gd name="connsiteX211-3793" fmla="*/ 5127687 w 9336686"/>
              <a:gd name="connsiteY211-3794" fmla="*/ 3146414 h 4341716"/>
              <a:gd name="connsiteX212-3795" fmla="*/ 5027958 w 9336686"/>
              <a:gd name="connsiteY212-3796" fmla="*/ 3232363 h 4341716"/>
              <a:gd name="connsiteX213-3797" fmla="*/ 5019757 w 9336686"/>
              <a:gd name="connsiteY213-3798" fmla="*/ 3278834 h 4341716"/>
              <a:gd name="connsiteX214-3799" fmla="*/ 5019757 w 9336686"/>
              <a:gd name="connsiteY214-3800" fmla="*/ 3746003 h 4341716"/>
              <a:gd name="connsiteX215-3801" fmla="*/ 4890730 w 9336686"/>
              <a:gd name="connsiteY215-3802" fmla="*/ 3875030 h 4341716"/>
              <a:gd name="connsiteX216-3803" fmla="*/ 4890731 w 9336686"/>
              <a:gd name="connsiteY216-3804" fmla="*/ 3875031 h 4341716"/>
              <a:gd name="connsiteX217-3805" fmla="*/ 4761704 w 9336686"/>
              <a:gd name="connsiteY217-3806" fmla="*/ 3746004 h 4341716"/>
              <a:gd name="connsiteX218-3807" fmla="*/ 4761704 w 9336686"/>
              <a:gd name="connsiteY218-3808" fmla="*/ 3425369 h 4341716"/>
              <a:gd name="connsiteX219-3809" fmla="*/ 4744536 w 9336686"/>
              <a:gd name="connsiteY219-3810" fmla="*/ 3397074 h 4341716"/>
              <a:gd name="connsiteX220-3811" fmla="*/ 4644973 w 9336686"/>
              <a:gd name="connsiteY220-3812" fmla="*/ 3350120 h 4341716"/>
              <a:gd name="connsiteX221-3813" fmla="*/ 4526085 w 9336686"/>
              <a:gd name="connsiteY221-3814" fmla="*/ 3428924 h 4341716"/>
              <a:gd name="connsiteX222-3815" fmla="*/ 4519985 w 9336686"/>
              <a:gd name="connsiteY222-3816" fmla="*/ 3459140 h 4341716"/>
              <a:gd name="connsiteX223-3817" fmla="*/ 4519985 w 9336686"/>
              <a:gd name="connsiteY223-3818" fmla="*/ 4066575 h 4341716"/>
              <a:gd name="connsiteX224-3819" fmla="*/ 4390958 w 9336686"/>
              <a:gd name="connsiteY224-3820" fmla="*/ 4195602 h 4341716"/>
              <a:gd name="connsiteX225-3821" fmla="*/ 4390959 w 9336686"/>
              <a:gd name="connsiteY225-3822" fmla="*/ 4195601 h 4341716"/>
              <a:gd name="connsiteX226-3823" fmla="*/ 4261932 w 9336686"/>
              <a:gd name="connsiteY226-3824" fmla="*/ 4066574 h 4341716"/>
              <a:gd name="connsiteX227-3825" fmla="*/ 4261932 w 9336686"/>
              <a:gd name="connsiteY227-3826" fmla="*/ 3955216 h 4341716"/>
              <a:gd name="connsiteX228-3827" fmla="*/ 4260106 w 9336686"/>
              <a:gd name="connsiteY228-3828" fmla="*/ 3946171 h 4341716"/>
              <a:gd name="connsiteX229-3829" fmla="*/ 4141220 w 9336686"/>
              <a:gd name="connsiteY229-3830" fmla="*/ 3867367 h 4341716"/>
              <a:gd name="connsiteX230-3831" fmla="*/ 4022332 w 9336686"/>
              <a:gd name="connsiteY230-3832" fmla="*/ 3946171 h 4341716"/>
              <a:gd name="connsiteX231-3833" fmla="*/ 4018195 w 9336686"/>
              <a:gd name="connsiteY231-3834" fmla="*/ 3966664 h 4341716"/>
              <a:gd name="connsiteX232-3835" fmla="*/ 4018195 w 9336686"/>
              <a:gd name="connsiteY232-3836" fmla="*/ 4212689 h 4341716"/>
              <a:gd name="connsiteX233-3837" fmla="*/ 3889168 w 9336686"/>
              <a:gd name="connsiteY233-3838" fmla="*/ 4341716 h 4341716"/>
              <a:gd name="connsiteX234-3839" fmla="*/ 3889169 w 9336686"/>
              <a:gd name="connsiteY234-3840" fmla="*/ 4341715 h 4341716"/>
              <a:gd name="connsiteX235-3841" fmla="*/ 3760142 w 9336686"/>
              <a:gd name="connsiteY235-3842" fmla="*/ 4212688 h 4341716"/>
              <a:gd name="connsiteX236-3843" fmla="*/ 3760142 w 9336686"/>
              <a:gd name="connsiteY236-3844" fmla="*/ 3745519 h 4341716"/>
              <a:gd name="connsiteX237-3845" fmla="*/ 3751941 w 9336686"/>
              <a:gd name="connsiteY237-3846" fmla="*/ 3699048 h 4341716"/>
              <a:gd name="connsiteX238-3847" fmla="*/ 3652212 w 9336686"/>
              <a:gd name="connsiteY238-3848" fmla="*/ 3613099 h 4341716"/>
              <a:gd name="connsiteX239-3849" fmla="*/ 3628732 w 9336686"/>
              <a:gd name="connsiteY239-3850" fmla="*/ 3610732 h 4341716"/>
              <a:gd name="connsiteX240-3851" fmla="*/ 3628732 w 9336686"/>
              <a:gd name="connsiteY240-3852" fmla="*/ 3609366 h 4341716"/>
              <a:gd name="connsiteX241-3853" fmla="*/ 3584932 w 9336686"/>
              <a:gd name="connsiteY241-3854" fmla="*/ 3600524 h 4341716"/>
              <a:gd name="connsiteX242-3855" fmla="*/ 3506128 w 9336686"/>
              <a:gd name="connsiteY242-3856" fmla="*/ 3481636 h 4341716"/>
              <a:gd name="connsiteX243-3857" fmla="*/ 3506128 w 9336686"/>
              <a:gd name="connsiteY243-3858" fmla="*/ 3431307 h 4341716"/>
              <a:gd name="connsiteX244-3859" fmla="*/ 3500614 w 9336686"/>
              <a:gd name="connsiteY244-3860" fmla="*/ 3403994 h 4341716"/>
              <a:gd name="connsiteX245-3861" fmla="*/ 3381726 w 9336686"/>
              <a:gd name="connsiteY245-3862" fmla="*/ 3325190 h 4341716"/>
              <a:gd name="connsiteX246-3863" fmla="*/ 3290490 w 9336686"/>
              <a:gd name="connsiteY246-3864" fmla="*/ 3362981 h 4341716"/>
              <a:gd name="connsiteX247-3865" fmla="*/ 3263554 w 9336686"/>
              <a:gd name="connsiteY247-3866" fmla="*/ 3402932 h 4341716"/>
              <a:gd name="connsiteX248-3867" fmla="*/ 3263554 w 9336686"/>
              <a:gd name="connsiteY248-3868" fmla="*/ 3631142 h 4341716"/>
              <a:gd name="connsiteX249-3869" fmla="*/ 3134527 w 9336686"/>
              <a:gd name="connsiteY249-3870" fmla="*/ 3760169 h 4341716"/>
              <a:gd name="connsiteX250-3871" fmla="*/ 3134528 w 9336686"/>
              <a:gd name="connsiteY250-3872" fmla="*/ 3760168 h 4341716"/>
              <a:gd name="connsiteX251-3873" fmla="*/ 3005501 w 9336686"/>
              <a:gd name="connsiteY251-3874" fmla="*/ 3631141 h 4341716"/>
              <a:gd name="connsiteX252-3875" fmla="*/ 3005501 w 9336686"/>
              <a:gd name="connsiteY252-3876" fmla="*/ 2991769 h 4341716"/>
              <a:gd name="connsiteX253-3877" fmla="*/ 3000280 w 9336686"/>
              <a:gd name="connsiteY253-3878" fmla="*/ 2965907 h 4341716"/>
              <a:gd name="connsiteX254-3879" fmla="*/ 2881392 w 9336686"/>
              <a:gd name="connsiteY254-3880" fmla="*/ 2887103 h 4341716"/>
              <a:gd name="connsiteX255-3881" fmla="*/ 2762505 w 9336686"/>
              <a:gd name="connsiteY255-3882" fmla="*/ 2965907 h 4341716"/>
              <a:gd name="connsiteX256-3883" fmla="*/ 2762032 w 9336686"/>
              <a:gd name="connsiteY256-3884" fmla="*/ 2968250 h 4341716"/>
              <a:gd name="connsiteX257-3885" fmla="*/ 2762032 w 9336686"/>
              <a:gd name="connsiteY257-3886" fmla="*/ 3113195 h 4341716"/>
              <a:gd name="connsiteX258-3887" fmla="*/ 2683229 w 9336686"/>
              <a:gd name="connsiteY258-3888" fmla="*/ 3232083 h 4341716"/>
              <a:gd name="connsiteX259-3889" fmla="*/ 2635159 w 9336686"/>
              <a:gd name="connsiteY259-3890" fmla="*/ 3241787 h 4341716"/>
              <a:gd name="connsiteX260-3891" fmla="*/ 2635159 w 9336686"/>
              <a:gd name="connsiteY260-3892" fmla="*/ 3242525 h 4341716"/>
              <a:gd name="connsiteX261-3893" fmla="*/ 2611679 w 9336686"/>
              <a:gd name="connsiteY261-3894" fmla="*/ 3244892 h 4341716"/>
              <a:gd name="connsiteX262-3895" fmla="*/ 2534615 w 9336686"/>
              <a:gd name="connsiteY262-3896" fmla="*/ 3291336 h 4341716"/>
              <a:gd name="connsiteX263-3897" fmla="*/ 2512827 w 9336686"/>
              <a:gd name="connsiteY263-3898" fmla="*/ 3329312 h 4341716"/>
              <a:gd name="connsiteX264-3899" fmla="*/ 2512827 w 9336686"/>
              <a:gd name="connsiteY264-3900" fmla="*/ 3454880 h 4341716"/>
              <a:gd name="connsiteX265-3901" fmla="*/ 2434024 w 9336686"/>
              <a:gd name="connsiteY265-3902" fmla="*/ 3573768 h 4341716"/>
              <a:gd name="connsiteX266-3903" fmla="*/ 2385954 w 9336686"/>
              <a:gd name="connsiteY266-3904" fmla="*/ 3583472 h 4341716"/>
              <a:gd name="connsiteX267-3905" fmla="*/ 2385954 w 9336686"/>
              <a:gd name="connsiteY267-3906" fmla="*/ 3584210 h 4341716"/>
              <a:gd name="connsiteX268-3907" fmla="*/ 2362474 w 9336686"/>
              <a:gd name="connsiteY268-3908" fmla="*/ 3586577 h 4341716"/>
              <a:gd name="connsiteX269-3909" fmla="*/ 2285410 w 9336686"/>
              <a:gd name="connsiteY269-3910" fmla="*/ 3633021 h 4341716"/>
              <a:gd name="connsiteX270-3911" fmla="*/ 2273449 w 9336686"/>
              <a:gd name="connsiteY270-3912" fmla="*/ 3653869 h 4341716"/>
              <a:gd name="connsiteX271-3913" fmla="*/ 2273449 w 9336686"/>
              <a:gd name="connsiteY271-3914" fmla="*/ 3867367 h 4341716"/>
              <a:gd name="connsiteX272-3915" fmla="*/ 2144423 w 9336686"/>
              <a:gd name="connsiteY272-3916" fmla="*/ 3996394 h 4341716"/>
              <a:gd name="connsiteX273-3917" fmla="*/ 2144424 w 9336686"/>
              <a:gd name="connsiteY273-3918" fmla="*/ 3996393 h 4341716"/>
              <a:gd name="connsiteX274-3919" fmla="*/ 2015396 w 9336686"/>
              <a:gd name="connsiteY274-3920" fmla="*/ 3867366 h 4341716"/>
              <a:gd name="connsiteX275-3921" fmla="*/ 2015396 w 9336686"/>
              <a:gd name="connsiteY275-3922" fmla="*/ 3400197 h 4341716"/>
              <a:gd name="connsiteX276-3923" fmla="*/ 2007195 w 9336686"/>
              <a:gd name="connsiteY276-3924" fmla="*/ 3353726 h 4341716"/>
              <a:gd name="connsiteX277-3925" fmla="*/ 1907467 w 9336686"/>
              <a:gd name="connsiteY277-3926" fmla="*/ 3267777 h 4341716"/>
              <a:gd name="connsiteX278-3927" fmla="*/ 1883987 w 9336686"/>
              <a:gd name="connsiteY278-3928" fmla="*/ 3265410 h 4341716"/>
              <a:gd name="connsiteX279-3929" fmla="*/ 1883987 w 9336686"/>
              <a:gd name="connsiteY279-3930" fmla="*/ 3264044 h 4341716"/>
              <a:gd name="connsiteX280-3931" fmla="*/ 1840187 w 9336686"/>
              <a:gd name="connsiteY280-3932" fmla="*/ 3255202 h 4341716"/>
              <a:gd name="connsiteX281-3933" fmla="*/ 1761383 w 9336686"/>
              <a:gd name="connsiteY281-3934" fmla="*/ 3136314 h 4341716"/>
              <a:gd name="connsiteX282-3935" fmla="*/ 1761383 w 9336686"/>
              <a:gd name="connsiteY282-3936" fmla="*/ 2996103 h 4341716"/>
              <a:gd name="connsiteX283-3937" fmla="*/ 1755287 w 9336686"/>
              <a:gd name="connsiteY283-3938" fmla="*/ 2965907 h 4341716"/>
              <a:gd name="connsiteX284-3939" fmla="*/ 1636398 w 9336686"/>
              <a:gd name="connsiteY284-3940" fmla="*/ 2887103 h 4341716"/>
              <a:gd name="connsiteX285-3941" fmla="*/ 1517510 w 9336686"/>
              <a:gd name="connsiteY285-3942" fmla="*/ 2965907 h 4341716"/>
              <a:gd name="connsiteX286-3943" fmla="*/ 1515568 w 9336686"/>
              <a:gd name="connsiteY286-3944" fmla="*/ 2975527 h 4341716"/>
              <a:gd name="connsiteX287-3945" fmla="*/ 1515568 w 9336686"/>
              <a:gd name="connsiteY287-3946" fmla="*/ 3239907 h 4341716"/>
              <a:gd name="connsiteX288-3947" fmla="*/ 1386541 w 9336686"/>
              <a:gd name="connsiteY288-3948" fmla="*/ 3368934 h 4341716"/>
              <a:gd name="connsiteX289-3949" fmla="*/ 1386542 w 9336686"/>
              <a:gd name="connsiteY289-3950" fmla="*/ 3368933 h 4341716"/>
              <a:gd name="connsiteX290-3951" fmla="*/ 1257514 w 9336686"/>
              <a:gd name="connsiteY290-3952" fmla="*/ 3239906 h 4341716"/>
              <a:gd name="connsiteX291-3953" fmla="*/ 1257514 w 9336686"/>
              <a:gd name="connsiteY291-3954" fmla="*/ 2772737 h 4341716"/>
              <a:gd name="connsiteX292-3955" fmla="*/ 1249314 w 9336686"/>
              <a:gd name="connsiteY292-3956" fmla="*/ 2726266 h 4341716"/>
              <a:gd name="connsiteX293-3957" fmla="*/ 1149584 w 9336686"/>
              <a:gd name="connsiteY293-3958" fmla="*/ 2640317 h 4341716"/>
              <a:gd name="connsiteX294-3959" fmla="*/ 1126104 w 9336686"/>
              <a:gd name="connsiteY294-3960" fmla="*/ 2637950 h 4341716"/>
              <a:gd name="connsiteX295-3961" fmla="*/ 1126104 w 9336686"/>
              <a:gd name="connsiteY295-3962" fmla="*/ 2636584 h 4341716"/>
              <a:gd name="connsiteX296-3963" fmla="*/ 1082305 w 9336686"/>
              <a:gd name="connsiteY296-3964" fmla="*/ 2627742 h 4341716"/>
              <a:gd name="connsiteX297-3965" fmla="*/ 1003500 w 9336686"/>
              <a:gd name="connsiteY297-3966" fmla="*/ 2508854 h 4341716"/>
              <a:gd name="connsiteX298-3967" fmla="*/ 1003500 w 9336686"/>
              <a:gd name="connsiteY298-3968" fmla="*/ 2387433 h 4341716"/>
              <a:gd name="connsiteX299-3969" fmla="*/ 1003269 w 9336686"/>
              <a:gd name="connsiteY299-3970" fmla="*/ 2386290 h 4341716"/>
              <a:gd name="connsiteX300-3971" fmla="*/ 884381 w 9336686"/>
              <a:gd name="connsiteY300-3972" fmla="*/ 2307486 h 4341716"/>
              <a:gd name="connsiteX301-3973" fmla="*/ 765494 w 9336686"/>
              <a:gd name="connsiteY301-3974" fmla="*/ 2386290 h 4341716"/>
              <a:gd name="connsiteX302-3975" fmla="*/ 762038 w 9336686"/>
              <a:gd name="connsiteY302-3976" fmla="*/ 2403410 h 4341716"/>
              <a:gd name="connsiteX303-3977" fmla="*/ 762038 w 9336686"/>
              <a:gd name="connsiteY303-3978" fmla="*/ 2614672 h 4341716"/>
              <a:gd name="connsiteX304-3979" fmla="*/ 683235 w 9336686"/>
              <a:gd name="connsiteY304-3980" fmla="*/ 2733560 h 4341716"/>
              <a:gd name="connsiteX305-3981" fmla="*/ 635165 w 9336686"/>
              <a:gd name="connsiteY305-3982" fmla="*/ 2743264 h 4341716"/>
              <a:gd name="connsiteX306-3983" fmla="*/ 635165 w 9336686"/>
              <a:gd name="connsiteY306-3984" fmla="*/ 2744002 h 4341716"/>
              <a:gd name="connsiteX307-3985" fmla="*/ 611685 w 9336686"/>
              <a:gd name="connsiteY307-3986" fmla="*/ 2746369 h 4341716"/>
              <a:gd name="connsiteX308-3987" fmla="*/ 534621 w 9336686"/>
              <a:gd name="connsiteY308-3988" fmla="*/ 2792813 h 4341716"/>
              <a:gd name="connsiteX309-3989" fmla="*/ 512066 w 9336686"/>
              <a:gd name="connsiteY309-3990" fmla="*/ 2832126 h 4341716"/>
              <a:gd name="connsiteX310-3991" fmla="*/ 512066 w 9336686"/>
              <a:gd name="connsiteY310-3992" fmla="*/ 3531739 h 4341716"/>
              <a:gd name="connsiteX311-3993" fmla="*/ 383039 w 9336686"/>
              <a:gd name="connsiteY311-3994" fmla="*/ 3660766 h 4341716"/>
              <a:gd name="connsiteX312-3995" fmla="*/ 383040 w 9336686"/>
              <a:gd name="connsiteY312-3996" fmla="*/ 3660765 h 4341716"/>
              <a:gd name="connsiteX313-3997" fmla="*/ 254013 w 9336686"/>
              <a:gd name="connsiteY313-3998" fmla="*/ 3531738 h 4341716"/>
              <a:gd name="connsiteX314-3999" fmla="*/ 254013 w 9336686"/>
              <a:gd name="connsiteY314-4000" fmla="*/ 3064569 h 4341716"/>
              <a:gd name="connsiteX315-4001" fmla="*/ 245812 w 9336686"/>
              <a:gd name="connsiteY315-4002" fmla="*/ 3018098 h 4341716"/>
              <a:gd name="connsiteX316-4003" fmla="*/ 146083 w 9336686"/>
              <a:gd name="connsiteY316-4004" fmla="*/ 2932149 h 4341716"/>
              <a:gd name="connsiteX317-4005" fmla="*/ 122603 w 9336686"/>
              <a:gd name="connsiteY317-4006" fmla="*/ 2929782 h 4341716"/>
              <a:gd name="connsiteX318-4007" fmla="*/ 122603 w 9336686"/>
              <a:gd name="connsiteY318-4008" fmla="*/ 2928416 h 4341716"/>
              <a:gd name="connsiteX319-4009" fmla="*/ 78803 w 9336686"/>
              <a:gd name="connsiteY319-4010" fmla="*/ 2919574 h 4341716"/>
              <a:gd name="connsiteX320-4011" fmla="*/ 22035 w 9336686"/>
              <a:gd name="connsiteY320-4012" fmla="*/ 2872826 h 4341716"/>
              <a:gd name="connsiteX321-4013" fmla="*/ 0 w 9336686"/>
              <a:gd name="connsiteY321-4014" fmla="*/ 2800689 h 4341716"/>
              <a:gd name="connsiteX322-4015" fmla="*/ 0 w 9336686"/>
              <a:gd name="connsiteY322-4016" fmla="*/ 783111 h 4341716"/>
              <a:gd name="connsiteX323-4017" fmla="*/ 129027 w 9336686"/>
              <a:gd name="connsiteY323-4018" fmla="*/ 654084 h 4341716"/>
              <a:gd name="connsiteX324-4019" fmla="*/ 129026 w 9336686"/>
              <a:gd name="connsiteY324-4020" fmla="*/ 654085 h 4341716"/>
              <a:gd name="connsiteX325-4021" fmla="*/ 258053 w 9336686"/>
              <a:gd name="connsiteY325-4022" fmla="*/ 783112 h 4341716"/>
              <a:gd name="connsiteX326-4023" fmla="*/ 258053 w 9336686"/>
              <a:gd name="connsiteY326-4024" fmla="*/ 1405848 h 4341716"/>
              <a:gd name="connsiteX327-4025" fmla="*/ 274283 w 9336686"/>
              <a:gd name="connsiteY327-4026" fmla="*/ 1432599 h 4341716"/>
              <a:gd name="connsiteX328-4027" fmla="*/ 373847 w 9336686"/>
              <a:gd name="connsiteY328-4028" fmla="*/ 1479553 h 4341716"/>
              <a:gd name="connsiteX329-4029" fmla="*/ 492735 w 9336686"/>
              <a:gd name="connsiteY329-4030" fmla="*/ 1400749 h 4341716"/>
              <a:gd name="connsiteX330-4031" fmla="*/ 494536 w 9336686"/>
              <a:gd name="connsiteY330-4032" fmla="*/ 1391827 h 4341716"/>
              <a:gd name="connsiteX331-4033" fmla="*/ 494536 w 9336686"/>
              <a:gd name="connsiteY331-4034" fmla="*/ 964051 h 4341716"/>
              <a:gd name="connsiteX332-4035" fmla="*/ 623563 w 9336686"/>
              <a:gd name="connsiteY332-4036" fmla="*/ 835024 h 4341716"/>
              <a:gd name="connsiteX333-4037" fmla="*/ 623562 w 9336686"/>
              <a:gd name="connsiteY333-4038" fmla="*/ 835025 h 4341716"/>
              <a:gd name="connsiteX334-4039" fmla="*/ 752589 w 9336686"/>
              <a:gd name="connsiteY334-4040" fmla="*/ 964052 h 4341716"/>
              <a:gd name="connsiteX335-4041" fmla="*/ 752590 w 9336686"/>
              <a:gd name="connsiteY335-4042" fmla="*/ 947529 h 4341716"/>
              <a:gd name="connsiteX336-4043" fmla="*/ 762728 w 9336686"/>
              <a:gd name="connsiteY336-4044" fmla="*/ 997748 h 4341716"/>
              <a:gd name="connsiteX337-4045" fmla="*/ 881616 w 9336686"/>
              <a:gd name="connsiteY337-4046" fmla="*/ 1076552 h 4341716"/>
              <a:gd name="connsiteX338-4047" fmla="*/ 1000503 w 9336686"/>
              <a:gd name="connsiteY338-4048" fmla="*/ 997748 h 4341716"/>
              <a:gd name="connsiteX339-4049" fmla="*/ 1010267 w 9336686"/>
              <a:gd name="connsiteY339-4050" fmla="*/ 949388 h 4341716"/>
              <a:gd name="connsiteX340-4051" fmla="*/ 1010267 w 9336686"/>
              <a:gd name="connsiteY340-4052" fmla="*/ 362986 h 4341716"/>
              <a:gd name="connsiteX341-4053" fmla="*/ 1139294 w 9336686"/>
              <a:gd name="connsiteY341-4054" fmla="*/ 233959 h 4341716"/>
              <a:gd name="connsiteX342-4055" fmla="*/ 1139293 w 9336686"/>
              <a:gd name="connsiteY342-4056" fmla="*/ 233960 h 4341716"/>
              <a:gd name="connsiteX343-4057" fmla="*/ 1268320 w 9336686"/>
              <a:gd name="connsiteY343-4058" fmla="*/ 362987 h 4341716"/>
              <a:gd name="connsiteX344-4059" fmla="*/ 1268321 w 9336686"/>
              <a:gd name="connsiteY344-4060" fmla="*/ 1259949 h 4341716"/>
              <a:gd name="connsiteX345-4061" fmla="*/ 1278459 w 9336686"/>
              <a:gd name="connsiteY345-4062" fmla="*/ 1310168 h 4341716"/>
              <a:gd name="connsiteX346-4063" fmla="*/ 1397347 w 9336686"/>
              <a:gd name="connsiteY346-4064" fmla="*/ 1388972 h 4341716"/>
              <a:gd name="connsiteX347-4065" fmla="*/ 1516234 w 9336686"/>
              <a:gd name="connsiteY347-4066" fmla="*/ 1310168 h 4341716"/>
              <a:gd name="connsiteX348-4067" fmla="*/ 1519832 w 9336686"/>
              <a:gd name="connsiteY348-4068" fmla="*/ 1292349 h 4341716"/>
              <a:gd name="connsiteX349-4069" fmla="*/ 1519832 w 9336686"/>
              <a:gd name="connsiteY349-4070" fmla="*/ 983403 h 4341716"/>
              <a:gd name="connsiteX350-4071" fmla="*/ 1648859 w 9336686"/>
              <a:gd name="connsiteY350-4072" fmla="*/ 854376 h 4341716"/>
              <a:gd name="connsiteX351-4073" fmla="*/ 1648858 w 9336686"/>
              <a:gd name="connsiteY351-4074" fmla="*/ 854377 h 4341716"/>
              <a:gd name="connsiteX352-4075" fmla="*/ 1777885 w 9336686"/>
              <a:gd name="connsiteY352-4076" fmla="*/ 983404 h 4341716"/>
              <a:gd name="connsiteX353-4077" fmla="*/ 1777885 w 9336686"/>
              <a:gd name="connsiteY353-4078" fmla="*/ 1363756 h 4341716"/>
              <a:gd name="connsiteX354-4079" fmla="*/ 1785353 w 9336686"/>
              <a:gd name="connsiteY354-4080" fmla="*/ 1400749 h 4341716"/>
              <a:gd name="connsiteX355-4081" fmla="*/ 1904241 w 9336686"/>
              <a:gd name="connsiteY355-4082" fmla="*/ 1479553 h 4341716"/>
              <a:gd name="connsiteX356-4083" fmla="*/ 2033268 w 9336686"/>
              <a:gd name="connsiteY356-4084" fmla="*/ 1350526 h 4341716"/>
              <a:gd name="connsiteX357-4085" fmla="*/ 2033269 w 9336686"/>
              <a:gd name="connsiteY357-4086" fmla="*/ 580034 h 4341716"/>
              <a:gd name="connsiteX358-4087" fmla="*/ 2162296 w 9336686"/>
              <a:gd name="connsiteY358-4088" fmla="*/ 451007 h 4341716"/>
              <a:gd name="connsiteX359-4089" fmla="*/ 2162295 w 9336686"/>
              <a:gd name="connsiteY359-4090" fmla="*/ 451008 h 4341716"/>
              <a:gd name="connsiteX360-4091" fmla="*/ 2291322 w 9336686"/>
              <a:gd name="connsiteY360-4092" fmla="*/ 580035 h 4341716"/>
              <a:gd name="connsiteX361-4093" fmla="*/ 2291322 w 9336686"/>
              <a:gd name="connsiteY361-4094" fmla="*/ 2136650 h 4341716"/>
              <a:gd name="connsiteX362-4095" fmla="*/ 2291323 w 9336686"/>
              <a:gd name="connsiteY362-4096" fmla="*/ 563512 h 4341716"/>
              <a:gd name="connsiteX363-4097" fmla="*/ 2301461 w 9336686"/>
              <a:gd name="connsiteY363-4098" fmla="*/ 613731 h 4341716"/>
              <a:gd name="connsiteX364-4099" fmla="*/ 2420349 w 9336686"/>
              <a:gd name="connsiteY364-4100" fmla="*/ 692535 h 4341716"/>
              <a:gd name="connsiteX365-4101" fmla="*/ 2539236 w 9336686"/>
              <a:gd name="connsiteY365-4102" fmla="*/ 613731 h 4341716"/>
              <a:gd name="connsiteX366-4103" fmla="*/ 2549000 w 9336686"/>
              <a:gd name="connsiteY366-4104" fmla="*/ 565370 h 4341716"/>
              <a:gd name="connsiteX367-4105" fmla="*/ 2549000 w 9336686"/>
              <a:gd name="connsiteY367-4106" fmla="*/ 480031 h 4341716"/>
              <a:gd name="connsiteX368-4107" fmla="*/ 2678027 w 9336686"/>
              <a:gd name="connsiteY368-4108" fmla="*/ 351004 h 4341716"/>
              <a:gd name="connsiteX369-4109" fmla="*/ 2678026 w 9336686"/>
              <a:gd name="connsiteY369-4110" fmla="*/ 351005 h 4341716"/>
              <a:gd name="connsiteX370-4111" fmla="*/ 2807053 w 9336686"/>
              <a:gd name="connsiteY370-4112" fmla="*/ 480032 h 4341716"/>
              <a:gd name="connsiteX371-4113" fmla="*/ 2807054 w 9336686"/>
              <a:gd name="connsiteY371-4114" fmla="*/ 1074052 h 4341716"/>
              <a:gd name="connsiteX372-4115" fmla="*/ 2817192 w 9336686"/>
              <a:gd name="connsiteY372-4116" fmla="*/ 1124271 h 4341716"/>
              <a:gd name="connsiteX373-4117" fmla="*/ 2936080 w 9336686"/>
              <a:gd name="connsiteY373-4118" fmla="*/ 1203075 h 4341716"/>
              <a:gd name="connsiteX374-4119" fmla="*/ 3054967 w 9336686"/>
              <a:gd name="connsiteY374-4120" fmla="*/ 1124271 h 4341716"/>
              <a:gd name="connsiteX375-4121" fmla="*/ 3058565 w 9336686"/>
              <a:gd name="connsiteY375-4122" fmla="*/ 1106452 h 4341716"/>
              <a:gd name="connsiteX376-4123" fmla="*/ 3058565 w 9336686"/>
              <a:gd name="connsiteY376-4124" fmla="*/ 1017534 h 4341716"/>
              <a:gd name="connsiteX377-4125" fmla="*/ 3187592 w 9336686"/>
              <a:gd name="connsiteY377-4126" fmla="*/ 888507 h 4341716"/>
              <a:gd name="connsiteX378-4127" fmla="*/ 3187591 w 9336686"/>
              <a:gd name="connsiteY378-4128" fmla="*/ 888508 h 4341716"/>
              <a:gd name="connsiteX379-4129" fmla="*/ 3316618 w 9336686"/>
              <a:gd name="connsiteY379-4130" fmla="*/ 1017535 h 4341716"/>
              <a:gd name="connsiteX380-4131" fmla="*/ 3316618 w 9336686"/>
              <a:gd name="connsiteY380-4132" fmla="*/ 1087278 h 4341716"/>
              <a:gd name="connsiteX381-4133" fmla="*/ 3324086 w 9336686"/>
              <a:gd name="connsiteY381-4134" fmla="*/ 1124271 h 4341716"/>
              <a:gd name="connsiteX382-4135" fmla="*/ 3442974 w 9336686"/>
              <a:gd name="connsiteY382-4136" fmla="*/ 1203075 h 4341716"/>
              <a:gd name="connsiteX383-4137" fmla="*/ 3561862 w 9336686"/>
              <a:gd name="connsiteY383-4138" fmla="*/ 1124271 h 4341716"/>
              <a:gd name="connsiteX384-4139" fmla="*/ 3571625 w 9336686"/>
              <a:gd name="connsiteY384-4140" fmla="*/ 1075911 h 4341716"/>
              <a:gd name="connsiteX385-4141" fmla="*/ 3571625 w 9336686"/>
              <a:gd name="connsiteY385-4142" fmla="*/ 783111 h 4341716"/>
              <a:gd name="connsiteX386-4143" fmla="*/ 3700652 w 9336686"/>
              <a:gd name="connsiteY386-4144" fmla="*/ 654084 h 4341716"/>
              <a:gd name="connsiteX387-4145" fmla="*/ 3700651 w 9336686"/>
              <a:gd name="connsiteY387-4146" fmla="*/ 654085 h 4341716"/>
              <a:gd name="connsiteX388-4147" fmla="*/ 3829678 w 9336686"/>
              <a:gd name="connsiteY388-4148" fmla="*/ 783112 h 4341716"/>
              <a:gd name="connsiteX389-4149" fmla="*/ 3829678 w 9336686"/>
              <a:gd name="connsiteY389-4150" fmla="*/ 1405848 h 4341716"/>
              <a:gd name="connsiteX390-4151" fmla="*/ 3845908 w 9336686"/>
              <a:gd name="connsiteY390-4152" fmla="*/ 1432599 h 4341716"/>
              <a:gd name="connsiteX391-4153" fmla="*/ 3945472 w 9336686"/>
              <a:gd name="connsiteY391-4154" fmla="*/ 1479553 h 4341716"/>
              <a:gd name="connsiteX392-4155" fmla="*/ 4036708 w 9336686"/>
              <a:gd name="connsiteY392-4156" fmla="*/ 1441762 h 4341716"/>
              <a:gd name="connsiteX393-4157" fmla="*/ 4062914 w 9336686"/>
              <a:gd name="connsiteY393-4158" fmla="*/ 1402893 h 4341716"/>
              <a:gd name="connsiteX394-4159" fmla="*/ 4062914 w 9336686"/>
              <a:gd name="connsiteY394-4160" fmla="*/ 1326765 h 4341716"/>
              <a:gd name="connsiteX395-4161" fmla="*/ 4141718 w 9336686"/>
              <a:gd name="connsiteY395-4162" fmla="*/ 1207877 h 4341716"/>
              <a:gd name="connsiteX396-4163" fmla="*/ 4185518 w 9336686"/>
              <a:gd name="connsiteY396-4164" fmla="*/ 1199035 h 4341716"/>
              <a:gd name="connsiteX397-4165" fmla="*/ 4185518 w 9336686"/>
              <a:gd name="connsiteY397-4166" fmla="*/ 1197669 h 4341716"/>
              <a:gd name="connsiteX398-4167" fmla="*/ 4208998 w 9336686"/>
              <a:gd name="connsiteY398-4168" fmla="*/ 1195302 h 4341716"/>
              <a:gd name="connsiteX399-4169" fmla="*/ 4308727 w 9336686"/>
              <a:gd name="connsiteY399-4170" fmla="*/ 1109353 h 4341716"/>
              <a:gd name="connsiteX400-4171" fmla="*/ 4316928 w 9336686"/>
              <a:gd name="connsiteY400-4172" fmla="*/ 1062882 h 4341716"/>
              <a:gd name="connsiteX401-4173" fmla="*/ 4316928 w 9336686"/>
              <a:gd name="connsiteY401-4174" fmla="*/ 595713 h 4341716"/>
              <a:gd name="connsiteX402-4175" fmla="*/ 4445955 w 9336686"/>
              <a:gd name="connsiteY402-4176" fmla="*/ 466686 h 4341716"/>
              <a:gd name="connsiteX403-4177" fmla="*/ 4445954 w 9336686"/>
              <a:gd name="connsiteY403-4178" fmla="*/ 466685 h 4341716"/>
              <a:gd name="connsiteX404-4179" fmla="*/ 4574981 w 9336686"/>
              <a:gd name="connsiteY404-4180" fmla="*/ 595712 h 4341716"/>
              <a:gd name="connsiteX405-4181" fmla="*/ 4574981 w 9336686"/>
              <a:gd name="connsiteY405-4182" fmla="*/ 916347 h 4341716"/>
              <a:gd name="connsiteX406-4183" fmla="*/ 4592149 w 9336686"/>
              <a:gd name="connsiteY406-4184" fmla="*/ 944642 h 4341716"/>
              <a:gd name="connsiteX407-4185" fmla="*/ 4691712 w 9336686"/>
              <a:gd name="connsiteY407-4186" fmla="*/ 991596 h 4341716"/>
              <a:gd name="connsiteX408-4187" fmla="*/ 4810600 w 9336686"/>
              <a:gd name="connsiteY408-4188" fmla="*/ 912792 h 4341716"/>
              <a:gd name="connsiteX409-4189" fmla="*/ 4816700 w 9336686"/>
              <a:gd name="connsiteY409-4190" fmla="*/ 882576 h 4341716"/>
              <a:gd name="connsiteX410-4191" fmla="*/ 4816700 w 9336686"/>
              <a:gd name="connsiteY410-4192" fmla="*/ 275141 h 4341716"/>
              <a:gd name="connsiteX411-4193" fmla="*/ 4945727 w 9336686"/>
              <a:gd name="connsiteY411-4194" fmla="*/ 146114 h 4341716"/>
              <a:gd name="connsiteX412-4195" fmla="*/ 4945726 w 9336686"/>
              <a:gd name="connsiteY412-4196" fmla="*/ 146115 h 4341716"/>
              <a:gd name="connsiteX413-4197" fmla="*/ 5074753 w 9336686"/>
              <a:gd name="connsiteY413-4198" fmla="*/ 275142 h 4341716"/>
              <a:gd name="connsiteX414-4199" fmla="*/ 5074753 w 9336686"/>
              <a:gd name="connsiteY414-4200" fmla="*/ 386500 h 4341716"/>
              <a:gd name="connsiteX415-4201" fmla="*/ 5076579 w 9336686"/>
              <a:gd name="connsiteY415-4202" fmla="*/ 395545 h 4341716"/>
              <a:gd name="connsiteX416-4203" fmla="*/ 5195465 w 9336686"/>
              <a:gd name="connsiteY416-4204" fmla="*/ 474349 h 4341716"/>
              <a:gd name="connsiteX417-4205" fmla="*/ 5314353 w 9336686"/>
              <a:gd name="connsiteY417-4206" fmla="*/ 395545 h 4341716"/>
              <a:gd name="connsiteX418-4207" fmla="*/ 5318490 w 9336686"/>
              <a:gd name="connsiteY418-4208" fmla="*/ 375052 h 4341716"/>
              <a:gd name="connsiteX419-4209" fmla="*/ 5318490 w 9336686"/>
              <a:gd name="connsiteY419-4210" fmla="*/ 129027 h 4341716"/>
              <a:gd name="connsiteX420-4211" fmla="*/ 5447517 w 9336686"/>
              <a:gd name="connsiteY420-4212" fmla="*/ 0 h 4341716"/>
              <a:gd name="connsiteX0-4213" fmla="*/ 3651347 w 9336686"/>
              <a:gd name="connsiteY0-4214" fmla="*/ 3605718 h 4341716"/>
              <a:gd name="connsiteX1-4215" fmla="*/ 3648504 w 9336686"/>
              <a:gd name="connsiteY1-4216" fmla="*/ 3606586 h 4341716"/>
              <a:gd name="connsiteX2-4217" fmla="*/ 3648898 w 9336686"/>
              <a:gd name="connsiteY2-4218" fmla="*/ 3606552 h 4341716"/>
              <a:gd name="connsiteX3-4219" fmla="*/ 3651347 w 9336686"/>
              <a:gd name="connsiteY3-4220" fmla="*/ 3605718 h 4341716"/>
              <a:gd name="connsiteX4-4221" fmla="*/ 1906601 w 9336686"/>
              <a:gd name="connsiteY4-4222" fmla="*/ 3260396 h 4341716"/>
              <a:gd name="connsiteX5-4223" fmla="*/ 1903759 w 9336686"/>
              <a:gd name="connsiteY5-4224" fmla="*/ 3261264 h 4341716"/>
              <a:gd name="connsiteX6-4225" fmla="*/ 1904153 w 9336686"/>
              <a:gd name="connsiteY6-4226" fmla="*/ 3261230 h 4341716"/>
              <a:gd name="connsiteX7-4227" fmla="*/ 1906601 w 9336686"/>
              <a:gd name="connsiteY7-4228" fmla="*/ 3260396 h 4341716"/>
              <a:gd name="connsiteX8-4229" fmla="*/ 5128552 w 9336686"/>
              <a:gd name="connsiteY8-4230" fmla="*/ 3139033 h 4341716"/>
              <a:gd name="connsiteX9-4231" fmla="*/ 5131001 w 9336686"/>
              <a:gd name="connsiteY9-4232" fmla="*/ 3139867 h 4341716"/>
              <a:gd name="connsiteX10-4233" fmla="*/ 5131395 w 9336686"/>
              <a:gd name="connsiteY10-4234" fmla="*/ 3139901 h 4341716"/>
              <a:gd name="connsiteX11-4235" fmla="*/ 5128552 w 9336686"/>
              <a:gd name="connsiteY11-4236" fmla="*/ 3139033 h 4341716"/>
              <a:gd name="connsiteX12-4237" fmla="*/ 145218 w 9336686"/>
              <a:gd name="connsiteY12-4238" fmla="*/ 2924768 h 4341716"/>
              <a:gd name="connsiteX13-4239" fmla="*/ 142375 w 9336686"/>
              <a:gd name="connsiteY13-4240" fmla="*/ 2925636 h 4341716"/>
              <a:gd name="connsiteX14-4241" fmla="*/ 142769 w 9336686"/>
              <a:gd name="connsiteY14-4242" fmla="*/ 2925602 h 4341716"/>
              <a:gd name="connsiteX15-4243" fmla="*/ 145218 w 9336686"/>
              <a:gd name="connsiteY15-4244" fmla="*/ 2924768 h 4341716"/>
              <a:gd name="connsiteX16-4245" fmla="*/ 1148720 w 9336686"/>
              <a:gd name="connsiteY16-4246" fmla="*/ 2632936 h 4341716"/>
              <a:gd name="connsiteX17-4247" fmla="*/ 1145876 w 9336686"/>
              <a:gd name="connsiteY17-4248" fmla="*/ 2633804 h 4341716"/>
              <a:gd name="connsiteX18-4249" fmla="*/ 1146270 w 9336686"/>
              <a:gd name="connsiteY18-4250" fmla="*/ 2633770 h 4341716"/>
              <a:gd name="connsiteX19-4251" fmla="*/ 1148720 w 9336686"/>
              <a:gd name="connsiteY19-4252" fmla="*/ 2632936 h 4341716"/>
              <a:gd name="connsiteX20-4253" fmla="*/ 8190809 w 9336686"/>
              <a:gd name="connsiteY20-4254" fmla="*/ 1707912 h 4341716"/>
              <a:gd name="connsiteX21-4255" fmla="*/ 8190415 w 9336686"/>
              <a:gd name="connsiteY21-4256" fmla="*/ 1707946 h 4341716"/>
              <a:gd name="connsiteX22-4257" fmla="*/ 8187965 w 9336686"/>
              <a:gd name="connsiteY22-4258" fmla="*/ 1708780 h 4341716"/>
              <a:gd name="connsiteX23-4259" fmla="*/ 8190809 w 9336686"/>
              <a:gd name="connsiteY23-4260" fmla="*/ 1707912 h 4341716"/>
              <a:gd name="connsiteX24-4261" fmla="*/ 9194310 w 9336686"/>
              <a:gd name="connsiteY24-4262" fmla="*/ 1416080 h 4341716"/>
              <a:gd name="connsiteX25-4263" fmla="*/ 9193916 w 9336686"/>
              <a:gd name="connsiteY25-4264" fmla="*/ 1416114 h 4341716"/>
              <a:gd name="connsiteX26-4265" fmla="*/ 9191467 w 9336686"/>
              <a:gd name="connsiteY26-4266" fmla="*/ 1416948 h 4341716"/>
              <a:gd name="connsiteX27-4267" fmla="*/ 9194310 w 9336686"/>
              <a:gd name="connsiteY27-4268" fmla="*/ 1416080 h 4341716"/>
              <a:gd name="connsiteX28-4269" fmla="*/ 4205290 w 9336686"/>
              <a:gd name="connsiteY28-4270" fmla="*/ 1201815 h 4341716"/>
              <a:gd name="connsiteX29-4271" fmla="*/ 4208133 w 9336686"/>
              <a:gd name="connsiteY29-4272" fmla="*/ 1202683 h 4341716"/>
              <a:gd name="connsiteX30-4273" fmla="*/ 4205684 w 9336686"/>
              <a:gd name="connsiteY30-4274" fmla="*/ 1201849 h 4341716"/>
              <a:gd name="connsiteX31-4275" fmla="*/ 4205290 w 9336686"/>
              <a:gd name="connsiteY31-4276" fmla="*/ 1201815 h 4341716"/>
              <a:gd name="connsiteX32-4277" fmla="*/ 7432926 w 9336686"/>
              <a:gd name="connsiteY32-4278" fmla="*/ 1080452 h 4341716"/>
              <a:gd name="connsiteX33-4279" fmla="*/ 7432532 w 9336686"/>
              <a:gd name="connsiteY33-4280" fmla="*/ 1080486 h 4341716"/>
              <a:gd name="connsiteX34-4281" fmla="*/ 7430084 w 9336686"/>
              <a:gd name="connsiteY34-4282" fmla="*/ 1081320 h 4341716"/>
              <a:gd name="connsiteX35-4283" fmla="*/ 7432926 w 9336686"/>
              <a:gd name="connsiteY35-4284" fmla="*/ 1080452 h 4341716"/>
              <a:gd name="connsiteX36-4285" fmla="*/ 5688181 w 9336686"/>
              <a:gd name="connsiteY36-4286" fmla="*/ 735130 h 4341716"/>
              <a:gd name="connsiteX37-4287" fmla="*/ 5687787 w 9336686"/>
              <a:gd name="connsiteY37-4288" fmla="*/ 735164 h 4341716"/>
              <a:gd name="connsiteX38-4289" fmla="*/ 5685338 w 9336686"/>
              <a:gd name="connsiteY38-4290" fmla="*/ 735998 h 4341716"/>
              <a:gd name="connsiteX39-4291" fmla="*/ 5688181 w 9336686"/>
              <a:gd name="connsiteY39-4292" fmla="*/ 735130 h 4341716"/>
              <a:gd name="connsiteX40-4293" fmla="*/ 5447517 w 9336686"/>
              <a:gd name="connsiteY40-4294" fmla="*/ 0 h 4341716"/>
              <a:gd name="connsiteX41-4295" fmla="*/ 5447516 w 9336686"/>
              <a:gd name="connsiteY41-4296" fmla="*/ 1 h 4341716"/>
              <a:gd name="connsiteX42-4297" fmla="*/ 5576543 w 9336686"/>
              <a:gd name="connsiteY42-4298" fmla="*/ 129028 h 4341716"/>
              <a:gd name="connsiteX43-4299" fmla="*/ 5576543 w 9336686"/>
              <a:gd name="connsiteY43-4300" fmla="*/ 596197 h 4341716"/>
              <a:gd name="connsiteX44-4301" fmla="*/ 5584744 w 9336686"/>
              <a:gd name="connsiteY44-4302" fmla="*/ 642668 h 4341716"/>
              <a:gd name="connsiteX45-4303" fmla="*/ 5684473 w 9336686"/>
              <a:gd name="connsiteY45-4304" fmla="*/ 728617 h 4341716"/>
              <a:gd name="connsiteX46-4305" fmla="*/ 5707953 w 9336686"/>
              <a:gd name="connsiteY46-4306" fmla="*/ 730984 h 4341716"/>
              <a:gd name="connsiteX47-4307" fmla="*/ 5707953 w 9336686"/>
              <a:gd name="connsiteY47-4308" fmla="*/ 732350 h 4341716"/>
              <a:gd name="connsiteX48-4309" fmla="*/ 5751753 w 9336686"/>
              <a:gd name="connsiteY48-4310" fmla="*/ 741192 h 4341716"/>
              <a:gd name="connsiteX49-4311" fmla="*/ 5830557 w 9336686"/>
              <a:gd name="connsiteY49-4312" fmla="*/ 860080 h 4341716"/>
              <a:gd name="connsiteX50-4313" fmla="*/ 5830557 w 9336686"/>
              <a:gd name="connsiteY50-4314" fmla="*/ 910409 h 4341716"/>
              <a:gd name="connsiteX51-4315" fmla="*/ 5836071 w 9336686"/>
              <a:gd name="connsiteY51-4316" fmla="*/ 937722 h 4341716"/>
              <a:gd name="connsiteX52-4317" fmla="*/ 5954959 w 9336686"/>
              <a:gd name="connsiteY52-4318" fmla="*/ 1016526 h 4341716"/>
              <a:gd name="connsiteX53-4319" fmla="*/ 6046195 w 9336686"/>
              <a:gd name="connsiteY53-4320" fmla="*/ 978735 h 4341716"/>
              <a:gd name="connsiteX54-4321" fmla="*/ 6073131 w 9336686"/>
              <a:gd name="connsiteY54-4322" fmla="*/ 938784 h 4341716"/>
              <a:gd name="connsiteX55-4323" fmla="*/ 6073131 w 9336686"/>
              <a:gd name="connsiteY55-4324" fmla="*/ 710574 h 4341716"/>
              <a:gd name="connsiteX56-4325" fmla="*/ 6202158 w 9336686"/>
              <a:gd name="connsiteY56-4326" fmla="*/ 581547 h 4341716"/>
              <a:gd name="connsiteX57-4327" fmla="*/ 6202157 w 9336686"/>
              <a:gd name="connsiteY57-4328" fmla="*/ 581548 h 4341716"/>
              <a:gd name="connsiteX58-4329" fmla="*/ 6331184 w 9336686"/>
              <a:gd name="connsiteY58-4330" fmla="*/ 710575 h 4341716"/>
              <a:gd name="connsiteX59-4331" fmla="*/ 6331184 w 9336686"/>
              <a:gd name="connsiteY59-4332" fmla="*/ 1349947 h 4341716"/>
              <a:gd name="connsiteX60-4333" fmla="*/ 6336405 w 9336686"/>
              <a:gd name="connsiteY60-4334" fmla="*/ 1375809 h 4341716"/>
              <a:gd name="connsiteX61-4335" fmla="*/ 6455293 w 9336686"/>
              <a:gd name="connsiteY61-4336" fmla="*/ 1454613 h 4341716"/>
              <a:gd name="connsiteX62-4337" fmla="*/ 6574180 w 9336686"/>
              <a:gd name="connsiteY62-4338" fmla="*/ 1375809 h 4341716"/>
              <a:gd name="connsiteX63-4339" fmla="*/ 6574653 w 9336686"/>
              <a:gd name="connsiteY63-4340" fmla="*/ 1373466 h 4341716"/>
              <a:gd name="connsiteX64-4341" fmla="*/ 6574653 w 9336686"/>
              <a:gd name="connsiteY64-4342" fmla="*/ 1228521 h 4341716"/>
              <a:gd name="connsiteX65-4343" fmla="*/ 6653456 w 9336686"/>
              <a:gd name="connsiteY65-4344" fmla="*/ 1109633 h 4341716"/>
              <a:gd name="connsiteX66-4345" fmla="*/ 6701526 w 9336686"/>
              <a:gd name="connsiteY66-4346" fmla="*/ 1099929 h 4341716"/>
              <a:gd name="connsiteX67-4347" fmla="*/ 6701526 w 9336686"/>
              <a:gd name="connsiteY67-4348" fmla="*/ 1099191 h 4341716"/>
              <a:gd name="connsiteX68-4349" fmla="*/ 6725006 w 9336686"/>
              <a:gd name="connsiteY68-4350" fmla="*/ 1096824 h 4341716"/>
              <a:gd name="connsiteX69-4351" fmla="*/ 6802070 w 9336686"/>
              <a:gd name="connsiteY69-4352" fmla="*/ 1050380 h 4341716"/>
              <a:gd name="connsiteX70-4353" fmla="*/ 6823858 w 9336686"/>
              <a:gd name="connsiteY70-4354" fmla="*/ 1012404 h 4341716"/>
              <a:gd name="connsiteX71-4355" fmla="*/ 6823858 w 9336686"/>
              <a:gd name="connsiteY71-4356" fmla="*/ 886836 h 4341716"/>
              <a:gd name="connsiteX72-4357" fmla="*/ 6902661 w 9336686"/>
              <a:gd name="connsiteY72-4358" fmla="*/ 767948 h 4341716"/>
              <a:gd name="connsiteX73-4359" fmla="*/ 6950731 w 9336686"/>
              <a:gd name="connsiteY73-4360" fmla="*/ 758244 h 4341716"/>
              <a:gd name="connsiteX74-4361" fmla="*/ 6950731 w 9336686"/>
              <a:gd name="connsiteY74-4362" fmla="*/ 757506 h 4341716"/>
              <a:gd name="connsiteX75-4363" fmla="*/ 6974211 w 9336686"/>
              <a:gd name="connsiteY75-4364" fmla="*/ 755139 h 4341716"/>
              <a:gd name="connsiteX76-4365" fmla="*/ 7051275 w 9336686"/>
              <a:gd name="connsiteY76-4366" fmla="*/ 708695 h 4341716"/>
              <a:gd name="connsiteX77-4367" fmla="*/ 7063236 w 9336686"/>
              <a:gd name="connsiteY77-4368" fmla="*/ 687847 h 4341716"/>
              <a:gd name="connsiteX78-4369" fmla="*/ 7063236 w 9336686"/>
              <a:gd name="connsiteY78-4370" fmla="*/ 474349 h 4341716"/>
              <a:gd name="connsiteX79-4371" fmla="*/ 7192262 w 9336686"/>
              <a:gd name="connsiteY79-4372" fmla="*/ 345322 h 4341716"/>
              <a:gd name="connsiteX80-4373" fmla="*/ 7192261 w 9336686"/>
              <a:gd name="connsiteY80-4374" fmla="*/ 345323 h 4341716"/>
              <a:gd name="connsiteX81-4375" fmla="*/ 7321289 w 9336686"/>
              <a:gd name="connsiteY81-4376" fmla="*/ 474350 h 4341716"/>
              <a:gd name="connsiteX82-4377" fmla="*/ 7321289 w 9336686"/>
              <a:gd name="connsiteY82-4378" fmla="*/ 941519 h 4341716"/>
              <a:gd name="connsiteX83-4379" fmla="*/ 7329490 w 9336686"/>
              <a:gd name="connsiteY83-4380" fmla="*/ 987990 h 4341716"/>
              <a:gd name="connsiteX84-4381" fmla="*/ 7429218 w 9336686"/>
              <a:gd name="connsiteY84-4382" fmla="*/ 1073939 h 4341716"/>
              <a:gd name="connsiteX85-4383" fmla="*/ 7452698 w 9336686"/>
              <a:gd name="connsiteY85-4384" fmla="*/ 1076306 h 4341716"/>
              <a:gd name="connsiteX86-4385" fmla="*/ 7452698 w 9336686"/>
              <a:gd name="connsiteY86-4386" fmla="*/ 1077672 h 4341716"/>
              <a:gd name="connsiteX87-4387" fmla="*/ 7496498 w 9336686"/>
              <a:gd name="connsiteY87-4388" fmla="*/ 1086514 h 4341716"/>
              <a:gd name="connsiteX88-4389" fmla="*/ 7575302 w 9336686"/>
              <a:gd name="connsiteY88-4390" fmla="*/ 1205402 h 4341716"/>
              <a:gd name="connsiteX89-4391" fmla="*/ 7575302 w 9336686"/>
              <a:gd name="connsiteY89-4392" fmla="*/ 1345613 h 4341716"/>
              <a:gd name="connsiteX90-4393" fmla="*/ 7581398 w 9336686"/>
              <a:gd name="connsiteY90-4394" fmla="*/ 1375809 h 4341716"/>
              <a:gd name="connsiteX91-4395" fmla="*/ 7700287 w 9336686"/>
              <a:gd name="connsiteY91-4396" fmla="*/ 1454613 h 4341716"/>
              <a:gd name="connsiteX92-4397" fmla="*/ 7819175 w 9336686"/>
              <a:gd name="connsiteY92-4398" fmla="*/ 1375809 h 4341716"/>
              <a:gd name="connsiteX93-4399" fmla="*/ 7821117 w 9336686"/>
              <a:gd name="connsiteY93-4400" fmla="*/ 1366189 h 4341716"/>
              <a:gd name="connsiteX94-4401" fmla="*/ 7821117 w 9336686"/>
              <a:gd name="connsiteY94-4402" fmla="*/ 1101809 h 4341716"/>
              <a:gd name="connsiteX95-4403" fmla="*/ 7950144 w 9336686"/>
              <a:gd name="connsiteY95-4404" fmla="*/ 972782 h 4341716"/>
              <a:gd name="connsiteX96-4405" fmla="*/ 7950143 w 9336686"/>
              <a:gd name="connsiteY96-4406" fmla="*/ 972783 h 4341716"/>
              <a:gd name="connsiteX97-4407" fmla="*/ 8079171 w 9336686"/>
              <a:gd name="connsiteY97-4408" fmla="*/ 1101810 h 4341716"/>
              <a:gd name="connsiteX98-4409" fmla="*/ 8079171 w 9336686"/>
              <a:gd name="connsiteY98-4410" fmla="*/ 1568979 h 4341716"/>
              <a:gd name="connsiteX99-4411" fmla="*/ 8087371 w 9336686"/>
              <a:gd name="connsiteY99-4412" fmla="*/ 1615450 h 4341716"/>
              <a:gd name="connsiteX100-4413" fmla="*/ 8187101 w 9336686"/>
              <a:gd name="connsiteY100-4414" fmla="*/ 1701399 h 4341716"/>
              <a:gd name="connsiteX101-4415" fmla="*/ 8210581 w 9336686"/>
              <a:gd name="connsiteY101-4416" fmla="*/ 1703766 h 4341716"/>
              <a:gd name="connsiteX102-4417" fmla="*/ 8210581 w 9336686"/>
              <a:gd name="connsiteY102-4418" fmla="*/ 1705132 h 4341716"/>
              <a:gd name="connsiteX103-4419" fmla="*/ 8254380 w 9336686"/>
              <a:gd name="connsiteY103-4420" fmla="*/ 1713974 h 4341716"/>
              <a:gd name="connsiteX104-4421" fmla="*/ 8333185 w 9336686"/>
              <a:gd name="connsiteY104-4422" fmla="*/ 1832862 h 4341716"/>
              <a:gd name="connsiteX105-4423" fmla="*/ 8333185 w 9336686"/>
              <a:gd name="connsiteY105-4424" fmla="*/ 1954283 h 4341716"/>
              <a:gd name="connsiteX106-4425" fmla="*/ 8333416 w 9336686"/>
              <a:gd name="connsiteY106-4426" fmla="*/ 1955426 h 4341716"/>
              <a:gd name="connsiteX107-4427" fmla="*/ 8452304 w 9336686"/>
              <a:gd name="connsiteY107-4428" fmla="*/ 2034230 h 4341716"/>
              <a:gd name="connsiteX108-4429" fmla="*/ 8571191 w 9336686"/>
              <a:gd name="connsiteY108-4430" fmla="*/ 1955426 h 4341716"/>
              <a:gd name="connsiteX109-4431" fmla="*/ 8574647 w 9336686"/>
              <a:gd name="connsiteY109-4432" fmla="*/ 1938306 h 4341716"/>
              <a:gd name="connsiteX110-4433" fmla="*/ 8574647 w 9336686"/>
              <a:gd name="connsiteY110-4434" fmla="*/ 1727044 h 4341716"/>
              <a:gd name="connsiteX111-4435" fmla="*/ 8653450 w 9336686"/>
              <a:gd name="connsiteY111-4436" fmla="*/ 1608156 h 4341716"/>
              <a:gd name="connsiteX112-4437" fmla="*/ 8701520 w 9336686"/>
              <a:gd name="connsiteY112-4438" fmla="*/ 1598452 h 4341716"/>
              <a:gd name="connsiteX113-4439" fmla="*/ 8701520 w 9336686"/>
              <a:gd name="connsiteY113-4440" fmla="*/ 1597714 h 4341716"/>
              <a:gd name="connsiteX114-4441" fmla="*/ 8725000 w 9336686"/>
              <a:gd name="connsiteY114-4442" fmla="*/ 1595347 h 4341716"/>
              <a:gd name="connsiteX115-4443" fmla="*/ 8802064 w 9336686"/>
              <a:gd name="connsiteY115-4444" fmla="*/ 1548903 h 4341716"/>
              <a:gd name="connsiteX116-4445" fmla="*/ 8824619 w 9336686"/>
              <a:gd name="connsiteY116-4446" fmla="*/ 1509590 h 4341716"/>
              <a:gd name="connsiteX117-4447" fmla="*/ 8824619 w 9336686"/>
              <a:gd name="connsiteY117-4448" fmla="*/ 809977 h 4341716"/>
              <a:gd name="connsiteX118-4449" fmla="*/ 8953646 w 9336686"/>
              <a:gd name="connsiteY118-4450" fmla="*/ 680950 h 4341716"/>
              <a:gd name="connsiteX119-4451" fmla="*/ 8953645 w 9336686"/>
              <a:gd name="connsiteY119-4452" fmla="*/ 680951 h 4341716"/>
              <a:gd name="connsiteX120-4453" fmla="*/ 9082672 w 9336686"/>
              <a:gd name="connsiteY120-4454" fmla="*/ 809978 h 4341716"/>
              <a:gd name="connsiteX121-4455" fmla="*/ 9082672 w 9336686"/>
              <a:gd name="connsiteY121-4456" fmla="*/ 1277147 h 4341716"/>
              <a:gd name="connsiteX122-4457" fmla="*/ 9090873 w 9336686"/>
              <a:gd name="connsiteY122-4458" fmla="*/ 1323618 h 4341716"/>
              <a:gd name="connsiteX123-4459" fmla="*/ 9190602 w 9336686"/>
              <a:gd name="connsiteY123-4460" fmla="*/ 1409567 h 4341716"/>
              <a:gd name="connsiteX124-4461" fmla="*/ 9214082 w 9336686"/>
              <a:gd name="connsiteY124-4462" fmla="*/ 1411934 h 4341716"/>
              <a:gd name="connsiteX125-4463" fmla="*/ 9214082 w 9336686"/>
              <a:gd name="connsiteY125-4464" fmla="*/ 1413300 h 4341716"/>
              <a:gd name="connsiteX126-4465" fmla="*/ 9257882 w 9336686"/>
              <a:gd name="connsiteY126-4466" fmla="*/ 1422142 h 4341716"/>
              <a:gd name="connsiteX127-4467" fmla="*/ 9336686 w 9336686"/>
              <a:gd name="connsiteY127-4468" fmla="*/ 1541030 h 4341716"/>
              <a:gd name="connsiteX128-4469" fmla="*/ 9336686 w 9336686"/>
              <a:gd name="connsiteY128-4470" fmla="*/ 2136650 h 4341716"/>
              <a:gd name="connsiteX129-4471" fmla="*/ 9336686 w 9336686"/>
              <a:gd name="connsiteY129-4472" fmla="*/ 2205066 h 4341716"/>
              <a:gd name="connsiteX130-4473" fmla="*/ 9336685 w 9336686"/>
              <a:gd name="connsiteY130-4474" fmla="*/ 3558605 h 4341716"/>
              <a:gd name="connsiteX131-4475" fmla="*/ 9207658 w 9336686"/>
              <a:gd name="connsiteY131-4476" fmla="*/ 3687632 h 4341716"/>
              <a:gd name="connsiteX132-4477" fmla="*/ 9207659 w 9336686"/>
              <a:gd name="connsiteY132-4478" fmla="*/ 3687631 h 4341716"/>
              <a:gd name="connsiteX133-4479" fmla="*/ 9078632 w 9336686"/>
              <a:gd name="connsiteY133-4480" fmla="*/ 3558604 h 4341716"/>
              <a:gd name="connsiteX134-4481" fmla="*/ 9078632 w 9336686"/>
              <a:gd name="connsiteY134-4482" fmla="*/ 2935868 h 4341716"/>
              <a:gd name="connsiteX135-4483" fmla="*/ 9062402 w 9336686"/>
              <a:gd name="connsiteY135-4484" fmla="*/ 2909117 h 4341716"/>
              <a:gd name="connsiteX136-4485" fmla="*/ 8962838 w 9336686"/>
              <a:gd name="connsiteY136-4486" fmla="*/ 2862163 h 4341716"/>
              <a:gd name="connsiteX137-4487" fmla="*/ 8843950 w 9336686"/>
              <a:gd name="connsiteY137-4488" fmla="*/ 2940967 h 4341716"/>
              <a:gd name="connsiteX138-4489" fmla="*/ 8842149 w 9336686"/>
              <a:gd name="connsiteY138-4490" fmla="*/ 2949889 h 4341716"/>
              <a:gd name="connsiteX139-4491" fmla="*/ 8842149 w 9336686"/>
              <a:gd name="connsiteY139-4492" fmla="*/ 3377665 h 4341716"/>
              <a:gd name="connsiteX140-4493" fmla="*/ 8713122 w 9336686"/>
              <a:gd name="connsiteY140-4494" fmla="*/ 3506692 h 4341716"/>
              <a:gd name="connsiteX141-4495" fmla="*/ 8713123 w 9336686"/>
              <a:gd name="connsiteY141-4496" fmla="*/ 3506691 h 4341716"/>
              <a:gd name="connsiteX142-4497" fmla="*/ 8584096 w 9336686"/>
              <a:gd name="connsiteY142-4498" fmla="*/ 3377664 h 4341716"/>
              <a:gd name="connsiteX143-4499" fmla="*/ 8584096 w 9336686"/>
              <a:gd name="connsiteY143-4500" fmla="*/ 2205066 h 4341716"/>
              <a:gd name="connsiteX144-4501" fmla="*/ 8584095 w 9336686"/>
              <a:gd name="connsiteY144-4502" fmla="*/ 2205066 h 4341716"/>
              <a:gd name="connsiteX145-4503" fmla="*/ 8584095 w 9336686"/>
              <a:gd name="connsiteY145-4504" fmla="*/ 3394187 h 4341716"/>
              <a:gd name="connsiteX146-4505" fmla="*/ 8573957 w 9336686"/>
              <a:gd name="connsiteY146-4506" fmla="*/ 3343968 h 4341716"/>
              <a:gd name="connsiteX147-4507" fmla="*/ 8455069 w 9336686"/>
              <a:gd name="connsiteY147-4508" fmla="*/ 3265164 h 4341716"/>
              <a:gd name="connsiteX148-4509" fmla="*/ 8336182 w 9336686"/>
              <a:gd name="connsiteY148-4510" fmla="*/ 3343968 h 4341716"/>
              <a:gd name="connsiteX149-4511" fmla="*/ 8326418 w 9336686"/>
              <a:gd name="connsiteY149-4512" fmla="*/ 3392328 h 4341716"/>
              <a:gd name="connsiteX150-4513" fmla="*/ 8326418 w 9336686"/>
              <a:gd name="connsiteY150-4514" fmla="*/ 3978730 h 4341716"/>
              <a:gd name="connsiteX151-4515" fmla="*/ 8197391 w 9336686"/>
              <a:gd name="connsiteY151-4516" fmla="*/ 4107757 h 4341716"/>
              <a:gd name="connsiteX152-4517" fmla="*/ 8197392 w 9336686"/>
              <a:gd name="connsiteY152-4518" fmla="*/ 4107756 h 4341716"/>
              <a:gd name="connsiteX153-4519" fmla="*/ 8068365 w 9336686"/>
              <a:gd name="connsiteY153-4520" fmla="*/ 3978729 h 4341716"/>
              <a:gd name="connsiteX154-4521" fmla="*/ 8068365 w 9336686"/>
              <a:gd name="connsiteY154-4522" fmla="*/ 2205066 h 4341716"/>
              <a:gd name="connsiteX155-4523" fmla="*/ 8068364 w 9336686"/>
              <a:gd name="connsiteY155-4524" fmla="*/ 3081767 h 4341716"/>
              <a:gd name="connsiteX156-4525" fmla="*/ 8058226 w 9336686"/>
              <a:gd name="connsiteY156-4526" fmla="*/ 3031548 h 4341716"/>
              <a:gd name="connsiteX157-4527" fmla="*/ 7939338 w 9336686"/>
              <a:gd name="connsiteY157-4528" fmla="*/ 2952744 h 4341716"/>
              <a:gd name="connsiteX158-4529" fmla="*/ 7820451 w 9336686"/>
              <a:gd name="connsiteY158-4530" fmla="*/ 3031548 h 4341716"/>
              <a:gd name="connsiteX159-4531" fmla="*/ 7816853 w 9336686"/>
              <a:gd name="connsiteY159-4532" fmla="*/ 3049367 h 4341716"/>
              <a:gd name="connsiteX160-4533" fmla="*/ 7816853 w 9336686"/>
              <a:gd name="connsiteY160-4534" fmla="*/ 3358313 h 4341716"/>
              <a:gd name="connsiteX161-4535" fmla="*/ 7687826 w 9336686"/>
              <a:gd name="connsiteY161-4536" fmla="*/ 3487340 h 4341716"/>
              <a:gd name="connsiteX162-4537" fmla="*/ 7687827 w 9336686"/>
              <a:gd name="connsiteY162-4538" fmla="*/ 3487339 h 4341716"/>
              <a:gd name="connsiteX163-4539" fmla="*/ 7558800 w 9336686"/>
              <a:gd name="connsiteY163-4540" fmla="*/ 3358312 h 4341716"/>
              <a:gd name="connsiteX164-4541" fmla="*/ 7558800 w 9336686"/>
              <a:gd name="connsiteY164-4542" fmla="*/ 2977960 h 4341716"/>
              <a:gd name="connsiteX165-4543" fmla="*/ 7551332 w 9336686"/>
              <a:gd name="connsiteY165-4544" fmla="*/ 2940967 h 4341716"/>
              <a:gd name="connsiteX166-4545" fmla="*/ 7432444 w 9336686"/>
              <a:gd name="connsiteY166-4546" fmla="*/ 2862163 h 4341716"/>
              <a:gd name="connsiteX167-4547" fmla="*/ 7303417 w 9336686"/>
              <a:gd name="connsiteY167-4548" fmla="*/ 2991190 h 4341716"/>
              <a:gd name="connsiteX168-4549" fmla="*/ 7303417 w 9336686"/>
              <a:gd name="connsiteY168-4550" fmla="*/ 2205066 h 4341716"/>
              <a:gd name="connsiteX169-4551" fmla="*/ 7303416 w 9336686"/>
              <a:gd name="connsiteY169-4552" fmla="*/ 3761682 h 4341716"/>
              <a:gd name="connsiteX170-4553" fmla="*/ 7174389 w 9336686"/>
              <a:gd name="connsiteY170-4554" fmla="*/ 3890709 h 4341716"/>
              <a:gd name="connsiteX171-4555" fmla="*/ 7174390 w 9336686"/>
              <a:gd name="connsiteY171-4556" fmla="*/ 3890708 h 4341716"/>
              <a:gd name="connsiteX172-4557" fmla="*/ 7045363 w 9336686"/>
              <a:gd name="connsiteY172-4558" fmla="*/ 3761681 h 4341716"/>
              <a:gd name="connsiteX173-4559" fmla="*/ 7045363 w 9336686"/>
              <a:gd name="connsiteY173-4560" fmla="*/ 2205066 h 4341716"/>
              <a:gd name="connsiteX174-4561" fmla="*/ 7045362 w 9336686"/>
              <a:gd name="connsiteY174-4562" fmla="*/ 3778204 h 4341716"/>
              <a:gd name="connsiteX175-4563" fmla="*/ 7035224 w 9336686"/>
              <a:gd name="connsiteY175-4564" fmla="*/ 3727985 h 4341716"/>
              <a:gd name="connsiteX176-4565" fmla="*/ 6916336 w 9336686"/>
              <a:gd name="connsiteY176-4566" fmla="*/ 3649181 h 4341716"/>
              <a:gd name="connsiteX177-4567" fmla="*/ 6797449 w 9336686"/>
              <a:gd name="connsiteY177-4568" fmla="*/ 3727985 h 4341716"/>
              <a:gd name="connsiteX178-4569" fmla="*/ 6787685 w 9336686"/>
              <a:gd name="connsiteY178-4570" fmla="*/ 3776346 h 4341716"/>
              <a:gd name="connsiteX179-4571" fmla="*/ 6787685 w 9336686"/>
              <a:gd name="connsiteY179-4572" fmla="*/ 3861685 h 4341716"/>
              <a:gd name="connsiteX180-4573" fmla="*/ 6658658 w 9336686"/>
              <a:gd name="connsiteY180-4574" fmla="*/ 3990712 h 4341716"/>
              <a:gd name="connsiteX181-4575" fmla="*/ 6658659 w 9336686"/>
              <a:gd name="connsiteY181-4576" fmla="*/ 3990711 h 4341716"/>
              <a:gd name="connsiteX182-4577" fmla="*/ 6529632 w 9336686"/>
              <a:gd name="connsiteY182-4578" fmla="*/ 3861684 h 4341716"/>
              <a:gd name="connsiteX183-4579" fmla="*/ 6529632 w 9336686"/>
              <a:gd name="connsiteY183-4580" fmla="*/ 2205066 h 4341716"/>
              <a:gd name="connsiteX184-4581" fmla="*/ 6529631 w 9336686"/>
              <a:gd name="connsiteY184-4582" fmla="*/ 3267664 h 4341716"/>
              <a:gd name="connsiteX185-4583" fmla="*/ 6519493 w 9336686"/>
              <a:gd name="connsiteY185-4584" fmla="*/ 3217445 h 4341716"/>
              <a:gd name="connsiteX186-4585" fmla="*/ 6400605 w 9336686"/>
              <a:gd name="connsiteY186-4586" fmla="*/ 3138641 h 4341716"/>
              <a:gd name="connsiteX187-4587" fmla="*/ 6281718 w 9336686"/>
              <a:gd name="connsiteY187-4588" fmla="*/ 3217445 h 4341716"/>
              <a:gd name="connsiteX188-4589" fmla="*/ 6278120 w 9336686"/>
              <a:gd name="connsiteY188-4590" fmla="*/ 3235264 h 4341716"/>
              <a:gd name="connsiteX189-4591" fmla="*/ 6278120 w 9336686"/>
              <a:gd name="connsiteY189-4592" fmla="*/ 3324182 h 4341716"/>
              <a:gd name="connsiteX190-4593" fmla="*/ 6149093 w 9336686"/>
              <a:gd name="connsiteY190-4594" fmla="*/ 3453209 h 4341716"/>
              <a:gd name="connsiteX191-4595" fmla="*/ 6149094 w 9336686"/>
              <a:gd name="connsiteY191-4596" fmla="*/ 3453208 h 4341716"/>
              <a:gd name="connsiteX192-4597" fmla="*/ 6020067 w 9336686"/>
              <a:gd name="connsiteY192-4598" fmla="*/ 3324181 h 4341716"/>
              <a:gd name="connsiteX193-4599" fmla="*/ 6020067 w 9336686"/>
              <a:gd name="connsiteY193-4600" fmla="*/ 3254438 h 4341716"/>
              <a:gd name="connsiteX194-4601" fmla="*/ 6012599 w 9336686"/>
              <a:gd name="connsiteY194-4602" fmla="*/ 3217445 h 4341716"/>
              <a:gd name="connsiteX195-4603" fmla="*/ 5893711 w 9336686"/>
              <a:gd name="connsiteY195-4604" fmla="*/ 3138641 h 4341716"/>
              <a:gd name="connsiteX196-4605" fmla="*/ 5774823 w 9336686"/>
              <a:gd name="connsiteY196-4606" fmla="*/ 3217445 h 4341716"/>
              <a:gd name="connsiteX197-4607" fmla="*/ 5765060 w 9336686"/>
              <a:gd name="connsiteY197-4608" fmla="*/ 3265805 h 4341716"/>
              <a:gd name="connsiteX198-4609" fmla="*/ 5765060 w 9336686"/>
              <a:gd name="connsiteY198-4610" fmla="*/ 3558605 h 4341716"/>
              <a:gd name="connsiteX199-4611" fmla="*/ 5636033 w 9336686"/>
              <a:gd name="connsiteY199-4612" fmla="*/ 3687632 h 4341716"/>
              <a:gd name="connsiteX200-4613" fmla="*/ 5636034 w 9336686"/>
              <a:gd name="connsiteY200-4614" fmla="*/ 3687631 h 4341716"/>
              <a:gd name="connsiteX201-4615" fmla="*/ 5507007 w 9336686"/>
              <a:gd name="connsiteY201-4616" fmla="*/ 3558604 h 4341716"/>
              <a:gd name="connsiteX202-4617" fmla="*/ 5507007 w 9336686"/>
              <a:gd name="connsiteY202-4618" fmla="*/ 2935868 h 4341716"/>
              <a:gd name="connsiteX203-4619" fmla="*/ 5490777 w 9336686"/>
              <a:gd name="connsiteY203-4620" fmla="*/ 2909117 h 4341716"/>
              <a:gd name="connsiteX204-4621" fmla="*/ 5391213 w 9336686"/>
              <a:gd name="connsiteY204-4622" fmla="*/ 2862163 h 4341716"/>
              <a:gd name="connsiteX205-4623" fmla="*/ 5299977 w 9336686"/>
              <a:gd name="connsiteY205-4624" fmla="*/ 2899954 h 4341716"/>
              <a:gd name="connsiteX206-4625" fmla="*/ 5273771 w 9336686"/>
              <a:gd name="connsiteY206-4626" fmla="*/ 2938823 h 4341716"/>
              <a:gd name="connsiteX207-4627" fmla="*/ 5273771 w 9336686"/>
              <a:gd name="connsiteY207-4628" fmla="*/ 3014951 h 4341716"/>
              <a:gd name="connsiteX208-4629" fmla="*/ 5194967 w 9336686"/>
              <a:gd name="connsiteY208-4630" fmla="*/ 3133839 h 4341716"/>
              <a:gd name="connsiteX209-4631" fmla="*/ 5151167 w 9336686"/>
              <a:gd name="connsiteY209-4632" fmla="*/ 3142681 h 4341716"/>
              <a:gd name="connsiteX210-4633" fmla="*/ 5151167 w 9336686"/>
              <a:gd name="connsiteY210-4634" fmla="*/ 3144047 h 4341716"/>
              <a:gd name="connsiteX211-4635" fmla="*/ 5127687 w 9336686"/>
              <a:gd name="connsiteY211-4636" fmla="*/ 3146414 h 4341716"/>
              <a:gd name="connsiteX212-4637" fmla="*/ 5027958 w 9336686"/>
              <a:gd name="connsiteY212-4638" fmla="*/ 3232363 h 4341716"/>
              <a:gd name="connsiteX213-4639" fmla="*/ 5019757 w 9336686"/>
              <a:gd name="connsiteY213-4640" fmla="*/ 3278834 h 4341716"/>
              <a:gd name="connsiteX214-4641" fmla="*/ 5019757 w 9336686"/>
              <a:gd name="connsiteY214-4642" fmla="*/ 3746003 h 4341716"/>
              <a:gd name="connsiteX215-4643" fmla="*/ 4890730 w 9336686"/>
              <a:gd name="connsiteY215-4644" fmla="*/ 3875030 h 4341716"/>
              <a:gd name="connsiteX216-4645" fmla="*/ 4890731 w 9336686"/>
              <a:gd name="connsiteY216-4646" fmla="*/ 3875031 h 4341716"/>
              <a:gd name="connsiteX217-4647" fmla="*/ 4761704 w 9336686"/>
              <a:gd name="connsiteY217-4648" fmla="*/ 3746004 h 4341716"/>
              <a:gd name="connsiteX218-4649" fmla="*/ 4761704 w 9336686"/>
              <a:gd name="connsiteY218-4650" fmla="*/ 3425369 h 4341716"/>
              <a:gd name="connsiteX219-4651" fmla="*/ 4744536 w 9336686"/>
              <a:gd name="connsiteY219-4652" fmla="*/ 3397074 h 4341716"/>
              <a:gd name="connsiteX220-4653" fmla="*/ 4644973 w 9336686"/>
              <a:gd name="connsiteY220-4654" fmla="*/ 3350120 h 4341716"/>
              <a:gd name="connsiteX221-4655" fmla="*/ 4526085 w 9336686"/>
              <a:gd name="connsiteY221-4656" fmla="*/ 3428924 h 4341716"/>
              <a:gd name="connsiteX222-4657" fmla="*/ 4519985 w 9336686"/>
              <a:gd name="connsiteY222-4658" fmla="*/ 3459140 h 4341716"/>
              <a:gd name="connsiteX223-4659" fmla="*/ 4519985 w 9336686"/>
              <a:gd name="connsiteY223-4660" fmla="*/ 4066575 h 4341716"/>
              <a:gd name="connsiteX224-4661" fmla="*/ 4390958 w 9336686"/>
              <a:gd name="connsiteY224-4662" fmla="*/ 4195602 h 4341716"/>
              <a:gd name="connsiteX225-4663" fmla="*/ 4390959 w 9336686"/>
              <a:gd name="connsiteY225-4664" fmla="*/ 4195601 h 4341716"/>
              <a:gd name="connsiteX226-4665" fmla="*/ 4261932 w 9336686"/>
              <a:gd name="connsiteY226-4666" fmla="*/ 4066574 h 4341716"/>
              <a:gd name="connsiteX227-4667" fmla="*/ 4261932 w 9336686"/>
              <a:gd name="connsiteY227-4668" fmla="*/ 3955216 h 4341716"/>
              <a:gd name="connsiteX228-4669" fmla="*/ 4260106 w 9336686"/>
              <a:gd name="connsiteY228-4670" fmla="*/ 3946171 h 4341716"/>
              <a:gd name="connsiteX229-4671" fmla="*/ 4141220 w 9336686"/>
              <a:gd name="connsiteY229-4672" fmla="*/ 3867367 h 4341716"/>
              <a:gd name="connsiteX230-4673" fmla="*/ 4022332 w 9336686"/>
              <a:gd name="connsiteY230-4674" fmla="*/ 3946171 h 4341716"/>
              <a:gd name="connsiteX231-4675" fmla="*/ 4018195 w 9336686"/>
              <a:gd name="connsiteY231-4676" fmla="*/ 3966664 h 4341716"/>
              <a:gd name="connsiteX232-4677" fmla="*/ 4018195 w 9336686"/>
              <a:gd name="connsiteY232-4678" fmla="*/ 4212689 h 4341716"/>
              <a:gd name="connsiteX233-4679" fmla="*/ 3889168 w 9336686"/>
              <a:gd name="connsiteY233-4680" fmla="*/ 4341716 h 4341716"/>
              <a:gd name="connsiteX234-4681" fmla="*/ 3889169 w 9336686"/>
              <a:gd name="connsiteY234-4682" fmla="*/ 4341715 h 4341716"/>
              <a:gd name="connsiteX235-4683" fmla="*/ 3760142 w 9336686"/>
              <a:gd name="connsiteY235-4684" fmla="*/ 4212688 h 4341716"/>
              <a:gd name="connsiteX236-4685" fmla="*/ 3760142 w 9336686"/>
              <a:gd name="connsiteY236-4686" fmla="*/ 3745519 h 4341716"/>
              <a:gd name="connsiteX237-4687" fmla="*/ 3751941 w 9336686"/>
              <a:gd name="connsiteY237-4688" fmla="*/ 3699048 h 4341716"/>
              <a:gd name="connsiteX238-4689" fmla="*/ 3652212 w 9336686"/>
              <a:gd name="connsiteY238-4690" fmla="*/ 3613099 h 4341716"/>
              <a:gd name="connsiteX239-4691" fmla="*/ 3628732 w 9336686"/>
              <a:gd name="connsiteY239-4692" fmla="*/ 3610732 h 4341716"/>
              <a:gd name="connsiteX240-4693" fmla="*/ 3628732 w 9336686"/>
              <a:gd name="connsiteY240-4694" fmla="*/ 3609366 h 4341716"/>
              <a:gd name="connsiteX241-4695" fmla="*/ 3584932 w 9336686"/>
              <a:gd name="connsiteY241-4696" fmla="*/ 3600524 h 4341716"/>
              <a:gd name="connsiteX242-4697" fmla="*/ 3506128 w 9336686"/>
              <a:gd name="connsiteY242-4698" fmla="*/ 3481636 h 4341716"/>
              <a:gd name="connsiteX243-4699" fmla="*/ 3506128 w 9336686"/>
              <a:gd name="connsiteY243-4700" fmla="*/ 3431307 h 4341716"/>
              <a:gd name="connsiteX244-4701" fmla="*/ 3500614 w 9336686"/>
              <a:gd name="connsiteY244-4702" fmla="*/ 3403994 h 4341716"/>
              <a:gd name="connsiteX245-4703" fmla="*/ 3381726 w 9336686"/>
              <a:gd name="connsiteY245-4704" fmla="*/ 3325190 h 4341716"/>
              <a:gd name="connsiteX246-4705" fmla="*/ 3290490 w 9336686"/>
              <a:gd name="connsiteY246-4706" fmla="*/ 3362981 h 4341716"/>
              <a:gd name="connsiteX247-4707" fmla="*/ 3263554 w 9336686"/>
              <a:gd name="connsiteY247-4708" fmla="*/ 3402932 h 4341716"/>
              <a:gd name="connsiteX248-4709" fmla="*/ 3263554 w 9336686"/>
              <a:gd name="connsiteY248-4710" fmla="*/ 3631142 h 4341716"/>
              <a:gd name="connsiteX249-4711" fmla="*/ 3134527 w 9336686"/>
              <a:gd name="connsiteY249-4712" fmla="*/ 3760169 h 4341716"/>
              <a:gd name="connsiteX250-4713" fmla="*/ 3134528 w 9336686"/>
              <a:gd name="connsiteY250-4714" fmla="*/ 3760168 h 4341716"/>
              <a:gd name="connsiteX251-4715" fmla="*/ 3005501 w 9336686"/>
              <a:gd name="connsiteY251-4716" fmla="*/ 3631141 h 4341716"/>
              <a:gd name="connsiteX252-4717" fmla="*/ 3005501 w 9336686"/>
              <a:gd name="connsiteY252-4718" fmla="*/ 2991769 h 4341716"/>
              <a:gd name="connsiteX253-4719" fmla="*/ 3000280 w 9336686"/>
              <a:gd name="connsiteY253-4720" fmla="*/ 2965907 h 4341716"/>
              <a:gd name="connsiteX254-4721" fmla="*/ 2881392 w 9336686"/>
              <a:gd name="connsiteY254-4722" fmla="*/ 2887103 h 4341716"/>
              <a:gd name="connsiteX255-4723" fmla="*/ 2762505 w 9336686"/>
              <a:gd name="connsiteY255-4724" fmla="*/ 2965907 h 4341716"/>
              <a:gd name="connsiteX256-4725" fmla="*/ 2762032 w 9336686"/>
              <a:gd name="connsiteY256-4726" fmla="*/ 2968250 h 4341716"/>
              <a:gd name="connsiteX257-4727" fmla="*/ 2762032 w 9336686"/>
              <a:gd name="connsiteY257-4728" fmla="*/ 3113195 h 4341716"/>
              <a:gd name="connsiteX258-4729" fmla="*/ 2683229 w 9336686"/>
              <a:gd name="connsiteY258-4730" fmla="*/ 3232083 h 4341716"/>
              <a:gd name="connsiteX259-4731" fmla="*/ 2635159 w 9336686"/>
              <a:gd name="connsiteY259-4732" fmla="*/ 3241787 h 4341716"/>
              <a:gd name="connsiteX260-4733" fmla="*/ 2635159 w 9336686"/>
              <a:gd name="connsiteY260-4734" fmla="*/ 3242525 h 4341716"/>
              <a:gd name="connsiteX261-4735" fmla="*/ 2611679 w 9336686"/>
              <a:gd name="connsiteY261-4736" fmla="*/ 3244892 h 4341716"/>
              <a:gd name="connsiteX262-4737" fmla="*/ 2534615 w 9336686"/>
              <a:gd name="connsiteY262-4738" fmla="*/ 3291336 h 4341716"/>
              <a:gd name="connsiteX263-4739" fmla="*/ 2512827 w 9336686"/>
              <a:gd name="connsiteY263-4740" fmla="*/ 3329312 h 4341716"/>
              <a:gd name="connsiteX264-4741" fmla="*/ 2512827 w 9336686"/>
              <a:gd name="connsiteY264-4742" fmla="*/ 3454880 h 4341716"/>
              <a:gd name="connsiteX265-4743" fmla="*/ 2434024 w 9336686"/>
              <a:gd name="connsiteY265-4744" fmla="*/ 3573768 h 4341716"/>
              <a:gd name="connsiteX266-4745" fmla="*/ 2385954 w 9336686"/>
              <a:gd name="connsiteY266-4746" fmla="*/ 3583472 h 4341716"/>
              <a:gd name="connsiteX267-4747" fmla="*/ 2385954 w 9336686"/>
              <a:gd name="connsiteY267-4748" fmla="*/ 3584210 h 4341716"/>
              <a:gd name="connsiteX268-4749" fmla="*/ 2362474 w 9336686"/>
              <a:gd name="connsiteY268-4750" fmla="*/ 3586577 h 4341716"/>
              <a:gd name="connsiteX269-4751" fmla="*/ 2285410 w 9336686"/>
              <a:gd name="connsiteY269-4752" fmla="*/ 3633021 h 4341716"/>
              <a:gd name="connsiteX270-4753" fmla="*/ 2273449 w 9336686"/>
              <a:gd name="connsiteY270-4754" fmla="*/ 3653869 h 4341716"/>
              <a:gd name="connsiteX271-4755" fmla="*/ 2273449 w 9336686"/>
              <a:gd name="connsiteY271-4756" fmla="*/ 3867367 h 4341716"/>
              <a:gd name="connsiteX272-4757" fmla="*/ 2144423 w 9336686"/>
              <a:gd name="connsiteY272-4758" fmla="*/ 3996394 h 4341716"/>
              <a:gd name="connsiteX273-4759" fmla="*/ 2144424 w 9336686"/>
              <a:gd name="connsiteY273-4760" fmla="*/ 3996393 h 4341716"/>
              <a:gd name="connsiteX274-4761" fmla="*/ 2015396 w 9336686"/>
              <a:gd name="connsiteY274-4762" fmla="*/ 3867366 h 4341716"/>
              <a:gd name="connsiteX275-4763" fmla="*/ 2015396 w 9336686"/>
              <a:gd name="connsiteY275-4764" fmla="*/ 3400197 h 4341716"/>
              <a:gd name="connsiteX276-4765" fmla="*/ 2007195 w 9336686"/>
              <a:gd name="connsiteY276-4766" fmla="*/ 3353726 h 4341716"/>
              <a:gd name="connsiteX277-4767" fmla="*/ 1907467 w 9336686"/>
              <a:gd name="connsiteY277-4768" fmla="*/ 3267777 h 4341716"/>
              <a:gd name="connsiteX278-4769" fmla="*/ 1883987 w 9336686"/>
              <a:gd name="connsiteY278-4770" fmla="*/ 3265410 h 4341716"/>
              <a:gd name="connsiteX279-4771" fmla="*/ 1883987 w 9336686"/>
              <a:gd name="connsiteY279-4772" fmla="*/ 3264044 h 4341716"/>
              <a:gd name="connsiteX280-4773" fmla="*/ 1840187 w 9336686"/>
              <a:gd name="connsiteY280-4774" fmla="*/ 3255202 h 4341716"/>
              <a:gd name="connsiteX281-4775" fmla="*/ 1761383 w 9336686"/>
              <a:gd name="connsiteY281-4776" fmla="*/ 3136314 h 4341716"/>
              <a:gd name="connsiteX282-4777" fmla="*/ 1761383 w 9336686"/>
              <a:gd name="connsiteY282-4778" fmla="*/ 2996103 h 4341716"/>
              <a:gd name="connsiteX283-4779" fmla="*/ 1755287 w 9336686"/>
              <a:gd name="connsiteY283-4780" fmla="*/ 2965907 h 4341716"/>
              <a:gd name="connsiteX284-4781" fmla="*/ 1636398 w 9336686"/>
              <a:gd name="connsiteY284-4782" fmla="*/ 2887103 h 4341716"/>
              <a:gd name="connsiteX285-4783" fmla="*/ 1517510 w 9336686"/>
              <a:gd name="connsiteY285-4784" fmla="*/ 2965907 h 4341716"/>
              <a:gd name="connsiteX286-4785" fmla="*/ 1515568 w 9336686"/>
              <a:gd name="connsiteY286-4786" fmla="*/ 2975527 h 4341716"/>
              <a:gd name="connsiteX287-4787" fmla="*/ 1515568 w 9336686"/>
              <a:gd name="connsiteY287-4788" fmla="*/ 3239907 h 4341716"/>
              <a:gd name="connsiteX288-4789" fmla="*/ 1386541 w 9336686"/>
              <a:gd name="connsiteY288-4790" fmla="*/ 3368934 h 4341716"/>
              <a:gd name="connsiteX289-4791" fmla="*/ 1386542 w 9336686"/>
              <a:gd name="connsiteY289-4792" fmla="*/ 3368933 h 4341716"/>
              <a:gd name="connsiteX290-4793" fmla="*/ 1257514 w 9336686"/>
              <a:gd name="connsiteY290-4794" fmla="*/ 3239906 h 4341716"/>
              <a:gd name="connsiteX291-4795" fmla="*/ 1257514 w 9336686"/>
              <a:gd name="connsiteY291-4796" fmla="*/ 2772737 h 4341716"/>
              <a:gd name="connsiteX292-4797" fmla="*/ 1249314 w 9336686"/>
              <a:gd name="connsiteY292-4798" fmla="*/ 2726266 h 4341716"/>
              <a:gd name="connsiteX293-4799" fmla="*/ 1149584 w 9336686"/>
              <a:gd name="connsiteY293-4800" fmla="*/ 2640317 h 4341716"/>
              <a:gd name="connsiteX294-4801" fmla="*/ 1126104 w 9336686"/>
              <a:gd name="connsiteY294-4802" fmla="*/ 2637950 h 4341716"/>
              <a:gd name="connsiteX295-4803" fmla="*/ 1126104 w 9336686"/>
              <a:gd name="connsiteY295-4804" fmla="*/ 2636584 h 4341716"/>
              <a:gd name="connsiteX296-4805" fmla="*/ 1082305 w 9336686"/>
              <a:gd name="connsiteY296-4806" fmla="*/ 2627742 h 4341716"/>
              <a:gd name="connsiteX297-4807" fmla="*/ 1003500 w 9336686"/>
              <a:gd name="connsiteY297-4808" fmla="*/ 2508854 h 4341716"/>
              <a:gd name="connsiteX298-4809" fmla="*/ 1003500 w 9336686"/>
              <a:gd name="connsiteY298-4810" fmla="*/ 2387433 h 4341716"/>
              <a:gd name="connsiteX299-4811" fmla="*/ 1003269 w 9336686"/>
              <a:gd name="connsiteY299-4812" fmla="*/ 2386290 h 4341716"/>
              <a:gd name="connsiteX300-4813" fmla="*/ 884381 w 9336686"/>
              <a:gd name="connsiteY300-4814" fmla="*/ 2307486 h 4341716"/>
              <a:gd name="connsiteX301-4815" fmla="*/ 765494 w 9336686"/>
              <a:gd name="connsiteY301-4816" fmla="*/ 2386290 h 4341716"/>
              <a:gd name="connsiteX302-4817" fmla="*/ 762038 w 9336686"/>
              <a:gd name="connsiteY302-4818" fmla="*/ 2403410 h 4341716"/>
              <a:gd name="connsiteX303-4819" fmla="*/ 762038 w 9336686"/>
              <a:gd name="connsiteY303-4820" fmla="*/ 2614672 h 4341716"/>
              <a:gd name="connsiteX304-4821" fmla="*/ 683235 w 9336686"/>
              <a:gd name="connsiteY304-4822" fmla="*/ 2733560 h 4341716"/>
              <a:gd name="connsiteX305-4823" fmla="*/ 635165 w 9336686"/>
              <a:gd name="connsiteY305-4824" fmla="*/ 2743264 h 4341716"/>
              <a:gd name="connsiteX306-4825" fmla="*/ 635165 w 9336686"/>
              <a:gd name="connsiteY306-4826" fmla="*/ 2744002 h 4341716"/>
              <a:gd name="connsiteX307-4827" fmla="*/ 611685 w 9336686"/>
              <a:gd name="connsiteY307-4828" fmla="*/ 2746369 h 4341716"/>
              <a:gd name="connsiteX308-4829" fmla="*/ 534621 w 9336686"/>
              <a:gd name="connsiteY308-4830" fmla="*/ 2792813 h 4341716"/>
              <a:gd name="connsiteX309-4831" fmla="*/ 512066 w 9336686"/>
              <a:gd name="connsiteY309-4832" fmla="*/ 2832126 h 4341716"/>
              <a:gd name="connsiteX310-4833" fmla="*/ 512066 w 9336686"/>
              <a:gd name="connsiteY310-4834" fmla="*/ 3531739 h 4341716"/>
              <a:gd name="connsiteX311-4835" fmla="*/ 383039 w 9336686"/>
              <a:gd name="connsiteY311-4836" fmla="*/ 3660766 h 4341716"/>
              <a:gd name="connsiteX312-4837" fmla="*/ 383040 w 9336686"/>
              <a:gd name="connsiteY312-4838" fmla="*/ 3660765 h 4341716"/>
              <a:gd name="connsiteX313-4839" fmla="*/ 254013 w 9336686"/>
              <a:gd name="connsiteY313-4840" fmla="*/ 3531738 h 4341716"/>
              <a:gd name="connsiteX314-4841" fmla="*/ 254013 w 9336686"/>
              <a:gd name="connsiteY314-4842" fmla="*/ 3064569 h 4341716"/>
              <a:gd name="connsiteX315-4843" fmla="*/ 245812 w 9336686"/>
              <a:gd name="connsiteY315-4844" fmla="*/ 3018098 h 4341716"/>
              <a:gd name="connsiteX316-4845" fmla="*/ 146083 w 9336686"/>
              <a:gd name="connsiteY316-4846" fmla="*/ 2932149 h 4341716"/>
              <a:gd name="connsiteX317-4847" fmla="*/ 122603 w 9336686"/>
              <a:gd name="connsiteY317-4848" fmla="*/ 2929782 h 4341716"/>
              <a:gd name="connsiteX318-4849" fmla="*/ 122603 w 9336686"/>
              <a:gd name="connsiteY318-4850" fmla="*/ 2928416 h 4341716"/>
              <a:gd name="connsiteX319-4851" fmla="*/ 78803 w 9336686"/>
              <a:gd name="connsiteY319-4852" fmla="*/ 2919574 h 4341716"/>
              <a:gd name="connsiteX320-4853" fmla="*/ 22035 w 9336686"/>
              <a:gd name="connsiteY320-4854" fmla="*/ 2872826 h 4341716"/>
              <a:gd name="connsiteX321-4855" fmla="*/ 0 w 9336686"/>
              <a:gd name="connsiteY321-4856" fmla="*/ 2800689 h 4341716"/>
              <a:gd name="connsiteX322-4857" fmla="*/ 0 w 9336686"/>
              <a:gd name="connsiteY322-4858" fmla="*/ 783111 h 4341716"/>
              <a:gd name="connsiteX323-4859" fmla="*/ 129027 w 9336686"/>
              <a:gd name="connsiteY323-4860" fmla="*/ 654084 h 4341716"/>
              <a:gd name="connsiteX324-4861" fmla="*/ 129026 w 9336686"/>
              <a:gd name="connsiteY324-4862" fmla="*/ 654085 h 4341716"/>
              <a:gd name="connsiteX325-4863" fmla="*/ 258053 w 9336686"/>
              <a:gd name="connsiteY325-4864" fmla="*/ 783112 h 4341716"/>
              <a:gd name="connsiteX326-4865" fmla="*/ 258053 w 9336686"/>
              <a:gd name="connsiteY326-4866" fmla="*/ 1405848 h 4341716"/>
              <a:gd name="connsiteX327-4867" fmla="*/ 274283 w 9336686"/>
              <a:gd name="connsiteY327-4868" fmla="*/ 1432599 h 4341716"/>
              <a:gd name="connsiteX328-4869" fmla="*/ 373847 w 9336686"/>
              <a:gd name="connsiteY328-4870" fmla="*/ 1479553 h 4341716"/>
              <a:gd name="connsiteX329-4871" fmla="*/ 492735 w 9336686"/>
              <a:gd name="connsiteY329-4872" fmla="*/ 1400749 h 4341716"/>
              <a:gd name="connsiteX330-4873" fmla="*/ 494536 w 9336686"/>
              <a:gd name="connsiteY330-4874" fmla="*/ 1391827 h 4341716"/>
              <a:gd name="connsiteX331-4875" fmla="*/ 494536 w 9336686"/>
              <a:gd name="connsiteY331-4876" fmla="*/ 964051 h 4341716"/>
              <a:gd name="connsiteX332-4877" fmla="*/ 623563 w 9336686"/>
              <a:gd name="connsiteY332-4878" fmla="*/ 835024 h 4341716"/>
              <a:gd name="connsiteX333-4879" fmla="*/ 623562 w 9336686"/>
              <a:gd name="connsiteY333-4880" fmla="*/ 835025 h 4341716"/>
              <a:gd name="connsiteX334-4881" fmla="*/ 752589 w 9336686"/>
              <a:gd name="connsiteY334-4882" fmla="*/ 964052 h 4341716"/>
              <a:gd name="connsiteX335-4883" fmla="*/ 752590 w 9336686"/>
              <a:gd name="connsiteY335-4884" fmla="*/ 947529 h 4341716"/>
              <a:gd name="connsiteX336-4885" fmla="*/ 762728 w 9336686"/>
              <a:gd name="connsiteY336-4886" fmla="*/ 997748 h 4341716"/>
              <a:gd name="connsiteX337-4887" fmla="*/ 881616 w 9336686"/>
              <a:gd name="connsiteY337-4888" fmla="*/ 1076552 h 4341716"/>
              <a:gd name="connsiteX338-4889" fmla="*/ 1000503 w 9336686"/>
              <a:gd name="connsiteY338-4890" fmla="*/ 997748 h 4341716"/>
              <a:gd name="connsiteX339-4891" fmla="*/ 1010267 w 9336686"/>
              <a:gd name="connsiteY339-4892" fmla="*/ 949388 h 4341716"/>
              <a:gd name="connsiteX340-4893" fmla="*/ 1010267 w 9336686"/>
              <a:gd name="connsiteY340-4894" fmla="*/ 362986 h 4341716"/>
              <a:gd name="connsiteX341-4895" fmla="*/ 1139294 w 9336686"/>
              <a:gd name="connsiteY341-4896" fmla="*/ 233959 h 4341716"/>
              <a:gd name="connsiteX342-4897" fmla="*/ 1139293 w 9336686"/>
              <a:gd name="connsiteY342-4898" fmla="*/ 233960 h 4341716"/>
              <a:gd name="connsiteX343-4899" fmla="*/ 1268320 w 9336686"/>
              <a:gd name="connsiteY343-4900" fmla="*/ 362987 h 4341716"/>
              <a:gd name="connsiteX344-4901" fmla="*/ 1268321 w 9336686"/>
              <a:gd name="connsiteY344-4902" fmla="*/ 1259949 h 4341716"/>
              <a:gd name="connsiteX345-4903" fmla="*/ 1278459 w 9336686"/>
              <a:gd name="connsiteY345-4904" fmla="*/ 1310168 h 4341716"/>
              <a:gd name="connsiteX346-4905" fmla="*/ 1397347 w 9336686"/>
              <a:gd name="connsiteY346-4906" fmla="*/ 1388972 h 4341716"/>
              <a:gd name="connsiteX347-4907" fmla="*/ 1516234 w 9336686"/>
              <a:gd name="connsiteY347-4908" fmla="*/ 1310168 h 4341716"/>
              <a:gd name="connsiteX348-4909" fmla="*/ 1519832 w 9336686"/>
              <a:gd name="connsiteY348-4910" fmla="*/ 1292349 h 4341716"/>
              <a:gd name="connsiteX349-4911" fmla="*/ 1519832 w 9336686"/>
              <a:gd name="connsiteY349-4912" fmla="*/ 983403 h 4341716"/>
              <a:gd name="connsiteX350-4913" fmla="*/ 1648859 w 9336686"/>
              <a:gd name="connsiteY350-4914" fmla="*/ 854376 h 4341716"/>
              <a:gd name="connsiteX351-4915" fmla="*/ 1648858 w 9336686"/>
              <a:gd name="connsiteY351-4916" fmla="*/ 854377 h 4341716"/>
              <a:gd name="connsiteX352-4917" fmla="*/ 1777885 w 9336686"/>
              <a:gd name="connsiteY352-4918" fmla="*/ 983404 h 4341716"/>
              <a:gd name="connsiteX353-4919" fmla="*/ 1777885 w 9336686"/>
              <a:gd name="connsiteY353-4920" fmla="*/ 1363756 h 4341716"/>
              <a:gd name="connsiteX354-4921" fmla="*/ 1785353 w 9336686"/>
              <a:gd name="connsiteY354-4922" fmla="*/ 1400749 h 4341716"/>
              <a:gd name="connsiteX355-4923" fmla="*/ 1904241 w 9336686"/>
              <a:gd name="connsiteY355-4924" fmla="*/ 1479553 h 4341716"/>
              <a:gd name="connsiteX356-4925" fmla="*/ 2033268 w 9336686"/>
              <a:gd name="connsiteY356-4926" fmla="*/ 1350526 h 4341716"/>
              <a:gd name="connsiteX357-4927" fmla="*/ 2033269 w 9336686"/>
              <a:gd name="connsiteY357-4928" fmla="*/ 580034 h 4341716"/>
              <a:gd name="connsiteX358-4929" fmla="*/ 2162296 w 9336686"/>
              <a:gd name="connsiteY358-4930" fmla="*/ 451007 h 4341716"/>
              <a:gd name="connsiteX359-4931" fmla="*/ 2162295 w 9336686"/>
              <a:gd name="connsiteY359-4932" fmla="*/ 451008 h 4341716"/>
              <a:gd name="connsiteX360-4933" fmla="*/ 2291322 w 9336686"/>
              <a:gd name="connsiteY360-4934" fmla="*/ 580035 h 4341716"/>
              <a:gd name="connsiteX361-4935" fmla="*/ 2291323 w 9336686"/>
              <a:gd name="connsiteY361-4936" fmla="*/ 563512 h 4341716"/>
              <a:gd name="connsiteX362-4937" fmla="*/ 2301461 w 9336686"/>
              <a:gd name="connsiteY362-4938" fmla="*/ 613731 h 4341716"/>
              <a:gd name="connsiteX363-4939" fmla="*/ 2420349 w 9336686"/>
              <a:gd name="connsiteY363-4940" fmla="*/ 692535 h 4341716"/>
              <a:gd name="connsiteX364-4941" fmla="*/ 2539236 w 9336686"/>
              <a:gd name="connsiteY364-4942" fmla="*/ 613731 h 4341716"/>
              <a:gd name="connsiteX365-4943" fmla="*/ 2549000 w 9336686"/>
              <a:gd name="connsiteY365-4944" fmla="*/ 565370 h 4341716"/>
              <a:gd name="connsiteX366-4945" fmla="*/ 2549000 w 9336686"/>
              <a:gd name="connsiteY366-4946" fmla="*/ 480031 h 4341716"/>
              <a:gd name="connsiteX367-4947" fmla="*/ 2678027 w 9336686"/>
              <a:gd name="connsiteY367-4948" fmla="*/ 351004 h 4341716"/>
              <a:gd name="connsiteX368-4949" fmla="*/ 2678026 w 9336686"/>
              <a:gd name="connsiteY368-4950" fmla="*/ 351005 h 4341716"/>
              <a:gd name="connsiteX369-4951" fmla="*/ 2807053 w 9336686"/>
              <a:gd name="connsiteY369-4952" fmla="*/ 480032 h 4341716"/>
              <a:gd name="connsiteX370-4953" fmla="*/ 2807054 w 9336686"/>
              <a:gd name="connsiteY370-4954" fmla="*/ 1074052 h 4341716"/>
              <a:gd name="connsiteX371-4955" fmla="*/ 2817192 w 9336686"/>
              <a:gd name="connsiteY371-4956" fmla="*/ 1124271 h 4341716"/>
              <a:gd name="connsiteX372-4957" fmla="*/ 2936080 w 9336686"/>
              <a:gd name="connsiteY372-4958" fmla="*/ 1203075 h 4341716"/>
              <a:gd name="connsiteX373-4959" fmla="*/ 3054967 w 9336686"/>
              <a:gd name="connsiteY373-4960" fmla="*/ 1124271 h 4341716"/>
              <a:gd name="connsiteX374-4961" fmla="*/ 3058565 w 9336686"/>
              <a:gd name="connsiteY374-4962" fmla="*/ 1106452 h 4341716"/>
              <a:gd name="connsiteX375-4963" fmla="*/ 3058565 w 9336686"/>
              <a:gd name="connsiteY375-4964" fmla="*/ 1017534 h 4341716"/>
              <a:gd name="connsiteX376-4965" fmla="*/ 3187592 w 9336686"/>
              <a:gd name="connsiteY376-4966" fmla="*/ 888507 h 4341716"/>
              <a:gd name="connsiteX377-4967" fmla="*/ 3187591 w 9336686"/>
              <a:gd name="connsiteY377-4968" fmla="*/ 888508 h 4341716"/>
              <a:gd name="connsiteX378-4969" fmla="*/ 3316618 w 9336686"/>
              <a:gd name="connsiteY378-4970" fmla="*/ 1017535 h 4341716"/>
              <a:gd name="connsiteX379-4971" fmla="*/ 3316618 w 9336686"/>
              <a:gd name="connsiteY379-4972" fmla="*/ 1087278 h 4341716"/>
              <a:gd name="connsiteX380-4973" fmla="*/ 3324086 w 9336686"/>
              <a:gd name="connsiteY380-4974" fmla="*/ 1124271 h 4341716"/>
              <a:gd name="connsiteX381-4975" fmla="*/ 3442974 w 9336686"/>
              <a:gd name="connsiteY381-4976" fmla="*/ 1203075 h 4341716"/>
              <a:gd name="connsiteX382-4977" fmla="*/ 3561862 w 9336686"/>
              <a:gd name="connsiteY382-4978" fmla="*/ 1124271 h 4341716"/>
              <a:gd name="connsiteX383-4979" fmla="*/ 3571625 w 9336686"/>
              <a:gd name="connsiteY383-4980" fmla="*/ 1075911 h 4341716"/>
              <a:gd name="connsiteX384-4981" fmla="*/ 3571625 w 9336686"/>
              <a:gd name="connsiteY384-4982" fmla="*/ 783111 h 4341716"/>
              <a:gd name="connsiteX385-4983" fmla="*/ 3700652 w 9336686"/>
              <a:gd name="connsiteY385-4984" fmla="*/ 654084 h 4341716"/>
              <a:gd name="connsiteX386-4985" fmla="*/ 3700651 w 9336686"/>
              <a:gd name="connsiteY386-4986" fmla="*/ 654085 h 4341716"/>
              <a:gd name="connsiteX387-4987" fmla="*/ 3829678 w 9336686"/>
              <a:gd name="connsiteY387-4988" fmla="*/ 783112 h 4341716"/>
              <a:gd name="connsiteX388-4989" fmla="*/ 3829678 w 9336686"/>
              <a:gd name="connsiteY388-4990" fmla="*/ 1405848 h 4341716"/>
              <a:gd name="connsiteX389-4991" fmla="*/ 3845908 w 9336686"/>
              <a:gd name="connsiteY389-4992" fmla="*/ 1432599 h 4341716"/>
              <a:gd name="connsiteX390-4993" fmla="*/ 3945472 w 9336686"/>
              <a:gd name="connsiteY390-4994" fmla="*/ 1479553 h 4341716"/>
              <a:gd name="connsiteX391-4995" fmla="*/ 4036708 w 9336686"/>
              <a:gd name="connsiteY391-4996" fmla="*/ 1441762 h 4341716"/>
              <a:gd name="connsiteX392-4997" fmla="*/ 4062914 w 9336686"/>
              <a:gd name="connsiteY392-4998" fmla="*/ 1402893 h 4341716"/>
              <a:gd name="connsiteX393-4999" fmla="*/ 4062914 w 9336686"/>
              <a:gd name="connsiteY393-5000" fmla="*/ 1326765 h 4341716"/>
              <a:gd name="connsiteX394-5001" fmla="*/ 4141718 w 9336686"/>
              <a:gd name="connsiteY394-5002" fmla="*/ 1207877 h 4341716"/>
              <a:gd name="connsiteX395-5003" fmla="*/ 4185518 w 9336686"/>
              <a:gd name="connsiteY395-5004" fmla="*/ 1199035 h 4341716"/>
              <a:gd name="connsiteX396-5005" fmla="*/ 4185518 w 9336686"/>
              <a:gd name="connsiteY396-5006" fmla="*/ 1197669 h 4341716"/>
              <a:gd name="connsiteX397-5007" fmla="*/ 4208998 w 9336686"/>
              <a:gd name="connsiteY397-5008" fmla="*/ 1195302 h 4341716"/>
              <a:gd name="connsiteX398-5009" fmla="*/ 4308727 w 9336686"/>
              <a:gd name="connsiteY398-5010" fmla="*/ 1109353 h 4341716"/>
              <a:gd name="connsiteX399-5011" fmla="*/ 4316928 w 9336686"/>
              <a:gd name="connsiteY399-5012" fmla="*/ 1062882 h 4341716"/>
              <a:gd name="connsiteX400-5013" fmla="*/ 4316928 w 9336686"/>
              <a:gd name="connsiteY400-5014" fmla="*/ 595713 h 4341716"/>
              <a:gd name="connsiteX401-5015" fmla="*/ 4445955 w 9336686"/>
              <a:gd name="connsiteY401-5016" fmla="*/ 466686 h 4341716"/>
              <a:gd name="connsiteX402-5017" fmla="*/ 4445954 w 9336686"/>
              <a:gd name="connsiteY402-5018" fmla="*/ 466685 h 4341716"/>
              <a:gd name="connsiteX403-5019" fmla="*/ 4574981 w 9336686"/>
              <a:gd name="connsiteY403-5020" fmla="*/ 595712 h 4341716"/>
              <a:gd name="connsiteX404-5021" fmla="*/ 4574981 w 9336686"/>
              <a:gd name="connsiteY404-5022" fmla="*/ 916347 h 4341716"/>
              <a:gd name="connsiteX405-5023" fmla="*/ 4592149 w 9336686"/>
              <a:gd name="connsiteY405-5024" fmla="*/ 944642 h 4341716"/>
              <a:gd name="connsiteX406-5025" fmla="*/ 4691712 w 9336686"/>
              <a:gd name="connsiteY406-5026" fmla="*/ 991596 h 4341716"/>
              <a:gd name="connsiteX407-5027" fmla="*/ 4810600 w 9336686"/>
              <a:gd name="connsiteY407-5028" fmla="*/ 912792 h 4341716"/>
              <a:gd name="connsiteX408-5029" fmla="*/ 4816700 w 9336686"/>
              <a:gd name="connsiteY408-5030" fmla="*/ 882576 h 4341716"/>
              <a:gd name="connsiteX409-5031" fmla="*/ 4816700 w 9336686"/>
              <a:gd name="connsiteY409-5032" fmla="*/ 275141 h 4341716"/>
              <a:gd name="connsiteX410-5033" fmla="*/ 4945727 w 9336686"/>
              <a:gd name="connsiteY410-5034" fmla="*/ 146114 h 4341716"/>
              <a:gd name="connsiteX411-5035" fmla="*/ 4945726 w 9336686"/>
              <a:gd name="connsiteY411-5036" fmla="*/ 146115 h 4341716"/>
              <a:gd name="connsiteX412-5037" fmla="*/ 5074753 w 9336686"/>
              <a:gd name="connsiteY412-5038" fmla="*/ 275142 h 4341716"/>
              <a:gd name="connsiteX413-5039" fmla="*/ 5074753 w 9336686"/>
              <a:gd name="connsiteY413-5040" fmla="*/ 386500 h 4341716"/>
              <a:gd name="connsiteX414-5041" fmla="*/ 5076579 w 9336686"/>
              <a:gd name="connsiteY414-5042" fmla="*/ 395545 h 4341716"/>
              <a:gd name="connsiteX415-5043" fmla="*/ 5195465 w 9336686"/>
              <a:gd name="connsiteY415-5044" fmla="*/ 474349 h 4341716"/>
              <a:gd name="connsiteX416-5045" fmla="*/ 5314353 w 9336686"/>
              <a:gd name="connsiteY416-5046" fmla="*/ 395545 h 4341716"/>
              <a:gd name="connsiteX417-5047" fmla="*/ 5318490 w 9336686"/>
              <a:gd name="connsiteY417-5048" fmla="*/ 375052 h 4341716"/>
              <a:gd name="connsiteX418-5049" fmla="*/ 5318490 w 9336686"/>
              <a:gd name="connsiteY418-5050" fmla="*/ 129027 h 4341716"/>
              <a:gd name="connsiteX419-5051" fmla="*/ 5447517 w 9336686"/>
              <a:gd name="connsiteY419-5052" fmla="*/ 0 h 4341716"/>
              <a:gd name="connsiteX0-5053" fmla="*/ 3651347 w 9336686"/>
              <a:gd name="connsiteY0-5054" fmla="*/ 3605718 h 4341716"/>
              <a:gd name="connsiteX1-5055" fmla="*/ 4248149 w 9336686"/>
              <a:gd name="connsiteY1-5056" fmla="*/ 2391669 h 4341716"/>
              <a:gd name="connsiteX2-5057" fmla="*/ 3648504 w 9336686"/>
              <a:gd name="connsiteY2-5058" fmla="*/ 3606586 h 4341716"/>
              <a:gd name="connsiteX3-5059" fmla="*/ 3648898 w 9336686"/>
              <a:gd name="connsiteY3-5060" fmla="*/ 3606552 h 4341716"/>
              <a:gd name="connsiteX4-5061" fmla="*/ 3651347 w 9336686"/>
              <a:gd name="connsiteY4-5062" fmla="*/ 3605718 h 4341716"/>
              <a:gd name="connsiteX5-5063" fmla="*/ 1906601 w 9336686"/>
              <a:gd name="connsiteY5-5064" fmla="*/ 3260396 h 4341716"/>
              <a:gd name="connsiteX6-5065" fmla="*/ 1903759 w 9336686"/>
              <a:gd name="connsiteY6-5066" fmla="*/ 3261264 h 4341716"/>
              <a:gd name="connsiteX7-5067" fmla="*/ 1904153 w 9336686"/>
              <a:gd name="connsiteY7-5068" fmla="*/ 3261230 h 4341716"/>
              <a:gd name="connsiteX8-5069" fmla="*/ 1906601 w 9336686"/>
              <a:gd name="connsiteY8-5070" fmla="*/ 3260396 h 4341716"/>
              <a:gd name="connsiteX9-5071" fmla="*/ 5128552 w 9336686"/>
              <a:gd name="connsiteY9-5072" fmla="*/ 3139033 h 4341716"/>
              <a:gd name="connsiteX10-5073" fmla="*/ 5131001 w 9336686"/>
              <a:gd name="connsiteY10-5074" fmla="*/ 3139867 h 4341716"/>
              <a:gd name="connsiteX11-5075" fmla="*/ 5131395 w 9336686"/>
              <a:gd name="connsiteY11-5076" fmla="*/ 3139901 h 4341716"/>
              <a:gd name="connsiteX12-5077" fmla="*/ 5128552 w 9336686"/>
              <a:gd name="connsiteY12-5078" fmla="*/ 3139033 h 4341716"/>
              <a:gd name="connsiteX13-5079" fmla="*/ 145218 w 9336686"/>
              <a:gd name="connsiteY13-5080" fmla="*/ 2924768 h 4341716"/>
              <a:gd name="connsiteX14-5081" fmla="*/ 142375 w 9336686"/>
              <a:gd name="connsiteY14-5082" fmla="*/ 2925636 h 4341716"/>
              <a:gd name="connsiteX15-5083" fmla="*/ 142769 w 9336686"/>
              <a:gd name="connsiteY15-5084" fmla="*/ 2925602 h 4341716"/>
              <a:gd name="connsiteX16-5085" fmla="*/ 145218 w 9336686"/>
              <a:gd name="connsiteY16-5086" fmla="*/ 2924768 h 4341716"/>
              <a:gd name="connsiteX17-5087" fmla="*/ 1148720 w 9336686"/>
              <a:gd name="connsiteY17-5088" fmla="*/ 2632936 h 4341716"/>
              <a:gd name="connsiteX18-5089" fmla="*/ 1145876 w 9336686"/>
              <a:gd name="connsiteY18-5090" fmla="*/ 2633804 h 4341716"/>
              <a:gd name="connsiteX19-5091" fmla="*/ 1146270 w 9336686"/>
              <a:gd name="connsiteY19-5092" fmla="*/ 2633770 h 4341716"/>
              <a:gd name="connsiteX20-5093" fmla="*/ 1148720 w 9336686"/>
              <a:gd name="connsiteY20-5094" fmla="*/ 2632936 h 4341716"/>
              <a:gd name="connsiteX21-5095" fmla="*/ 8190809 w 9336686"/>
              <a:gd name="connsiteY21-5096" fmla="*/ 1707912 h 4341716"/>
              <a:gd name="connsiteX22-5097" fmla="*/ 8190415 w 9336686"/>
              <a:gd name="connsiteY22-5098" fmla="*/ 1707946 h 4341716"/>
              <a:gd name="connsiteX23-5099" fmla="*/ 8187965 w 9336686"/>
              <a:gd name="connsiteY23-5100" fmla="*/ 1708780 h 4341716"/>
              <a:gd name="connsiteX24-5101" fmla="*/ 8190809 w 9336686"/>
              <a:gd name="connsiteY24-5102" fmla="*/ 1707912 h 4341716"/>
              <a:gd name="connsiteX25-5103" fmla="*/ 9194310 w 9336686"/>
              <a:gd name="connsiteY25-5104" fmla="*/ 1416080 h 4341716"/>
              <a:gd name="connsiteX26-5105" fmla="*/ 9193916 w 9336686"/>
              <a:gd name="connsiteY26-5106" fmla="*/ 1416114 h 4341716"/>
              <a:gd name="connsiteX27-5107" fmla="*/ 9191467 w 9336686"/>
              <a:gd name="connsiteY27-5108" fmla="*/ 1416948 h 4341716"/>
              <a:gd name="connsiteX28-5109" fmla="*/ 9194310 w 9336686"/>
              <a:gd name="connsiteY28-5110" fmla="*/ 1416080 h 4341716"/>
              <a:gd name="connsiteX29-5111" fmla="*/ 4205290 w 9336686"/>
              <a:gd name="connsiteY29-5112" fmla="*/ 1201815 h 4341716"/>
              <a:gd name="connsiteX30-5113" fmla="*/ 4208133 w 9336686"/>
              <a:gd name="connsiteY30-5114" fmla="*/ 1202683 h 4341716"/>
              <a:gd name="connsiteX31-5115" fmla="*/ 4205684 w 9336686"/>
              <a:gd name="connsiteY31-5116" fmla="*/ 1201849 h 4341716"/>
              <a:gd name="connsiteX32-5117" fmla="*/ 4205290 w 9336686"/>
              <a:gd name="connsiteY32-5118" fmla="*/ 1201815 h 4341716"/>
              <a:gd name="connsiteX33-5119" fmla="*/ 7432926 w 9336686"/>
              <a:gd name="connsiteY33-5120" fmla="*/ 1080452 h 4341716"/>
              <a:gd name="connsiteX34-5121" fmla="*/ 7432532 w 9336686"/>
              <a:gd name="connsiteY34-5122" fmla="*/ 1080486 h 4341716"/>
              <a:gd name="connsiteX35-5123" fmla="*/ 7430084 w 9336686"/>
              <a:gd name="connsiteY35-5124" fmla="*/ 1081320 h 4341716"/>
              <a:gd name="connsiteX36-5125" fmla="*/ 7432926 w 9336686"/>
              <a:gd name="connsiteY36-5126" fmla="*/ 1080452 h 4341716"/>
              <a:gd name="connsiteX37-5127" fmla="*/ 5688181 w 9336686"/>
              <a:gd name="connsiteY37-5128" fmla="*/ 735130 h 4341716"/>
              <a:gd name="connsiteX38-5129" fmla="*/ 5687787 w 9336686"/>
              <a:gd name="connsiteY38-5130" fmla="*/ 735164 h 4341716"/>
              <a:gd name="connsiteX39-5131" fmla="*/ 5685338 w 9336686"/>
              <a:gd name="connsiteY39-5132" fmla="*/ 735998 h 4341716"/>
              <a:gd name="connsiteX40-5133" fmla="*/ 5688181 w 9336686"/>
              <a:gd name="connsiteY40-5134" fmla="*/ 735130 h 4341716"/>
              <a:gd name="connsiteX41-5135" fmla="*/ 5447517 w 9336686"/>
              <a:gd name="connsiteY41-5136" fmla="*/ 0 h 4341716"/>
              <a:gd name="connsiteX42-5137" fmla="*/ 5447516 w 9336686"/>
              <a:gd name="connsiteY42-5138" fmla="*/ 1 h 4341716"/>
              <a:gd name="connsiteX43-5139" fmla="*/ 5576543 w 9336686"/>
              <a:gd name="connsiteY43-5140" fmla="*/ 129028 h 4341716"/>
              <a:gd name="connsiteX44-5141" fmla="*/ 5576543 w 9336686"/>
              <a:gd name="connsiteY44-5142" fmla="*/ 596197 h 4341716"/>
              <a:gd name="connsiteX45-5143" fmla="*/ 5584744 w 9336686"/>
              <a:gd name="connsiteY45-5144" fmla="*/ 642668 h 4341716"/>
              <a:gd name="connsiteX46-5145" fmla="*/ 5684473 w 9336686"/>
              <a:gd name="connsiteY46-5146" fmla="*/ 728617 h 4341716"/>
              <a:gd name="connsiteX47-5147" fmla="*/ 5707953 w 9336686"/>
              <a:gd name="connsiteY47-5148" fmla="*/ 730984 h 4341716"/>
              <a:gd name="connsiteX48-5149" fmla="*/ 5707953 w 9336686"/>
              <a:gd name="connsiteY48-5150" fmla="*/ 732350 h 4341716"/>
              <a:gd name="connsiteX49-5151" fmla="*/ 5751753 w 9336686"/>
              <a:gd name="connsiteY49-5152" fmla="*/ 741192 h 4341716"/>
              <a:gd name="connsiteX50-5153" fmla="*/ 5830557 w 9336686"/>
              <a:gd name="connsiteY50-5154" fmla="*/ 860080 h 4341716"/>
              <a:gd name="connsiteX51-5155" fmla="*/ 5830557 w 9336686"/>
              <a:gd name="connsiteY51-5156" fmla="*/ 910409 h 4341716"/>
              <a:gd name="connsiteX52-5157" fmla="*/ 5836071 w 9336686"/>
              <a:gd name="connsiteY52-5158" fmla="*/ 937722 h 4341716"/>
              <a:gd name="connsiteX53-5159" fmla="*/ 5954959 w 9336686"/>
              <a:gd name="connsiteY53-5160" fmla="*/ 1016526 h 4341716"/>
              <a:gd name="connsiteX54-5161" fmla="*/ 6046195 w 9336686"/>
              <a:gd name="connsiteY54-5162" fmla="*/ 978735 h 4341716"/>
              <a:gd name="connsiteX55-5163" fmla="*/ 6073131 w 9336686"/>
              <a:gd name="connsiteY55-5164" fmla="*/ 938784 h 4341716"/>
              <a:gd name="connsiteX56-5165" fmla="*/ 6073131 w 9336686"/>
              <a:gd name="connsiteY56-5166" fmla="*/ 710574 h 4341716"/>
              <a:gd name="connsiteX57-5167" fmla="*/ 6202158 w 9336686"/>
              <a:gd name="connsiteY57-5168" fmla="*/ 581547 h 4341716"/>
              <a:gd name="connsiteX58-5169" fmla="*/ 6202157 w 9336686"/>
              <a:gd name="connsiteY58-5170" fmla="*/ 581548 h 4341716"/>
              <a:gd name="connsiteX59-5171" fmla="*/ 6331184 w 9336686"/>
              <a:gd name="connsiteY59-5172" fmla="*/ 710575 h 4341716"/>
              <a:gd name="connsiteX60-5173" fmla="*/ 6331184 w 9336686"/>
              <a:gd name="connsiteY60-5174" fmla="*/ 1349947 h 4341716"/>
              <a:gd name="connsiteX61-5175" fmla="*/ 6336405 w 9336686"/>
              <a:gd name="connsiteY61-5176" fmla="*/ 1375809 h 4341716"/>
              <a:gd name="connsiteX62-5177" fmla="*/ 6455293 w 9336686"/>
              <a:gd name="connsiteY62-5178" fmla="*/ 1454613 h 4341716"/>
              <a:gd name="connsiteX63-5179" fmla="*/ 6574180 w 9336686"/>
              <a:gd name="connsiteY63-5180" fmla="*/ 1375809 h 4341716"/>
              <a:gd name="connsiteX64-5181" fmla="*/ 6574653 w 9336686"/>
              <a:gd name="connsiteY64-5182" fmla="*/ 1373466 h 4341716"/>
              <a:gd name="connsiteX65-5183" fmla="*/ 6574653 w 9336686"/>
              <a:gd name="connsiteY65-5184" fmla="*/ 1228521 h 4341716"/>
              <a:gd name="connsiteX66-5185" fmla="*/ 6653456 w 9336686"/>
              <a:gd name="connsiteY66-5186" fmla="*/ 1109633 h 4341716"/>
              <a:gd name="connsiteX67-5187" fmla="*/ 6701526 w 9336686"/>
              <a:gd name="connsiteY67-5188" fmla="*/ 1099929 h 4341716"/>
              <a:gd name="connsiteX68-5189" fmla="*/ 6701526 w 9336686"/>
              <a:gd name="connsiteY68-5190" fmla="*/ 1099191 h 4341716"/>
              <a:gd name="connsiteX69-5191" fmla="*/ 6725006 w 9336686"/>
              <a:gd name="connsiteY69-5192" fmla="*/ 1096824 h 4341716"/>
              <a:gd name="connsiteX70-5193" fmla="*/ 6802070 w 9336686"/>
              <a:gd name="connsiteY70-5194" fmla="*/ 1050380 h 4341716"/>
              <a:gd name="connsiteX71-5195" fmla="*/ 6823858 w 9336686"/>
              <a:gd name="connsiteY71-5196" fmla="*/ 1012404 h 4341716"/>
              <a:gd name="connsiteX72-5197" fmla="*/ 6823858 w 9336686"/>
              <a:gd name="connsiteY72-5198" fmla="*/ 886836 h 4341716"/>
              <a:gd name="connsiteX73-5199" fmla="*/ 6902661 w 9336686"/>
              <a:gd name="connsiteY73-5200" fmla="*/ 767948 h 4341716"/>
              <a:gd name="connsiteX74-5201" fmla="*/ 6950731 w 9336686"/>
              <a:gd name="connsiteY74-5202" fmla="*/ 758244 h 4341716"/>
              <a:gd name="connsiteX75-5203" fmla="*/ 6950731 w 9336686"/>
              <a:gd name="connsiteY75-5204" fmla="*/ 757506 h 4341716"/>
              <a:gd name="connsiteX76-5205" fmla="*/ 6974211 w 9336686"/>
              <a:gd name="connsiteY76-5206" fmla="*/ 755139 h 4341716"/>
              <a:gd name="connsiteX77-5207" fmla="*/ 7051275 w 9336686"/>
              <a:gd name="connsiteY77-5208" fmla="*/ 708695 h 4341716"/>
              <a:gd name="connsiteX78-5209" fmla="*/ 7063236 w 9336686"/>
              <a:gd name="connsiteY78-5210" fmla="*/ 687847 h 4341716"/>
              <a:gd name="connsiteX79-5211" fmla="*/ 7063236 w 9336686"/>
              <a:gd name="connsiteY79-5212" fmla="*/ 474349 h 4341716"/>
              <a:gd name="connsiteX80-5213" fmla="*/ 7192262 w 9336686"/>
              <a:gd name="connsiteY80-5214" fmla="*/ 345322 h 4341716"/>
              <a:gd name="connsiteX81-5215" fmla="*/ 7192261 w 9336686"/>
              <a:gd name="connsiteY81-5216" fmla="*/ 345323 h 4341716"/>
              <a:gd name="connsiteX82-5217" fmla="*/ 7321289 w 9336686"/>
              <a:gd name="connsiteY82-5218" fmla="*/ 474350 h 4341716"/>
              <a:gd name="connsiteX83-5219" fmla="*/ 7321289 w 9336686"/>
              <a:gd name="connsiteY83-5220" fmla="*/ 941519 h 4341716"/>
              <a:gd name="connsiteX84-5221" fmla="*/ 7329490 w 9336686"/>
              <a:gd name="connsiteY84-5222" fmla="*/ 987990 h 4341716"/>
              <a:gd name="connsiteX85-5223" fmla="*/ 7429218 w 9336686"/>
              <a:gd name="connsiteY85-5224" fmla="*/ 1073939 h 4341716"/>
              <a:gd name="connsiteX86-5225" fmla="*/ 7452698 w 9336686"/>
              <a:gd name="connsiteY86-5226" fmla="*/ 1076306 h 4341716"/>
              <a:gd name="connsiteX87-5227" fmla="*/ 7452698 w 9336686"/>
              <a:gd name="connsiteY87-5228" fmla="*/ 1077672 h 4341716"/>
              <a:gd name="connsiteX88-5229" fmla="*/ 7496498 w 9336686"/>
              <a:gd name="connsiteY88-5230" fmla="*/ 1086514 h 4341716"/>
              <a:gd name="connsiteX89-5231" fmla="*/ 7575302 w 9336686"/>
              <a:gd name="connsiteY89-5232" fmla="*/ 1205402 h 4341716"/>
              <a:gd name="connsiteX90-5233" fmla="*/ 7575302 w 9336686"/>
              <a:gd name="connsiteY90-5234" fmla="*/ 1345613 h 4341716"/>
              <a:gd name="connsiteX91-5235" fmla="*/ 7581398 w 9336686"/>
              <a:gd name="connsiteY91-5236" fmla="*/ 1375809 h 4341716"/>
              <a:gd name="connsiteX92-5237" fmla="*/ 7700287 w 9336686"/>
              <a:gd name="connsiteY92-5238" fmla="*/ 1454613 h 4341716"/>
              <a:gd name="connsiteX93-5239" fmla="*/ 7819175 w 9336686"/>
              <a:gd name="connsiteY93-5240" fmla="*/ 1375809 h 4341716"/>
              <a:gd name="connsiteX94-5241" fmla="*/ 7821117 w 9336686"/>
              <a:gd name="connsiteY94-5242" fmla="*/ 1366189 h 4341716"/>
              <a:gd name="connsiteX95-5243" fmla="*/ 7821117 w 9336686"/>
              <a:gd name="connsiteY95-5244" fmla="*/ 1101809 h 4341716"/>
              <a:gd name="connsiteX96-5245" fmla="*/ 7950144 w 9336686"/>
              <a:gd name="connsiteY96-5246" fmla="*/ 972782 h 4341716"/>
              <a:gd name="connsiteX97-5247" fmla="*/ 7950143 w 9336686"/>
              <a:gd name="connsiteY97-5248" fmla="*/ 972783 h 4341716"/>
              <a:gd name="connsiteX98-5249" fmla="*/ 8079171 w 9336686"/>
              <a:gd name="connsiteY98-5250" fmla="*/ 1101810 h 4341716"/>
              <a:gd name="connsiteX99-5251" fmla="*/ 8079171 w 9336686"/>
              <a:gd name="connsiteY99-5252" fmla="*/ 1568979 h 4341716"/>
              <a:gd name="connsiteX100-5253" fmla="*/ 8087371 w 9336686"/>
              <a:gd name="connsiteY100-5254" fmla="*/ 1615450 h 4341716"/>
              <a:gd name="connsiteX101-5255" fmla="*/ 8187101 w 9336686"/>
              <a:gd name="connsiteY101-5256" fmla="*/ 1701399 h 4341716"/>
              <a:gd name="connsiteX102-5257" fmla="*/ 8210581 w 9336686"/>
              <a:gd name="connsiteY102-5258" fmla="*/ 1703766 h 4341716"/>
              <a:gd name="connsiteX103-5259" fmla="*/ 8210581 w 9336686"/>
              <a:gd name="connsiteY103-5260" fmla="*/ 1705132 h 4341716"/>
              <a:gd name="connsiteX104-5261" fmla="*/ 8254380 w 9336686"/>
              <a:gd name="connsiteY104-5262" fmla="*/ 1713974 h 4341716"/>
              <a:gd name="connsiteX105-5263" fmla="*/ 8333185 w 9336686"/>
              <a:gd name="connsiteY105-5264" fmla="*/ 1832862 h 4341716"/>
              <a:gd name="connsiteX106-5265" fmla="*/ 8333185 w 9336686"/>
              <a:gd name="connsiteY106-5266" fmla="*/ 1954283 h 4341716"/>
              <a:gd name="connsiteX107-5267" fmla="*/ 8333416 w 9336686"/>
              <a:gd name="connsiteY107-5268" fmla="*/ 1955426 h 4341716"/>
              <a:gd name="connsiteX108-5269" fmla="*/ 8452304 w 9336686"/>
              <a:gd name="connsiteY108-5270" fmla="*/ 2034230 h 4341716"/>
              <a:gd name="connsiteX109-5271" fmla="*/ 8571191 w 9336686"/>
              <a:gd name="connsiteY109-5272" fmla="*/ 1955426 h 4341716"/>
              <a:gd name="connsiteX110-5273" fmla="*/ 8574647 w 9336686"/>
              <a:gd name="connsiteY110-5274" fmla="*/ 1938306 h 4341716"/>
              <a:gd name="connsiteX111-5275" fmla="*/ 8574647 w 9336686"/>
              <a:gd name="connsiteY111-5276" fmla="*/ 1727044 h 4341716"/>
              <a:gd name="connsiteX112-5277" fmla="*/ 8653450 w 9336686"/>
              <a:gd name="connsiteY112-5278" fmla="*/ 1608156 h 4341716"/>
              <a:gd name="connsiteX113-5279" fmla="*/ 8701520 w 9336686"/>
              <a:gd name="connsiteY113-5280" fmla="*/ 1598452 h 4341716"/>
              <a:gd name="connsiteX114-5281" fmla="*/ 8701520 w 9336686"/>
              <a:gd name="connsiteY114-5282" fmla="*/ 1597714 h 4341716"/>
              <a:gd name="connsiteX115-5283" fmla="*/ 8725000 w 9336686"/>
              <a:gd name="connsiteY115-5284" fmla="*/ 1595347 h 4341716"/>
              <a:gd name="connsiteX116-5285" fmla="*/ 8802064 w 9336686"/>
              <a:gd name="connsiteY116-5286" fmla="*/ 1548903 h 4341716"/>
              <a:gd name="connsiteX117-5287" fmla="*/ 8824619 w 9336686"/>
              <a:gd name="connsiteY117-5288" fmla="*/ 1509590 h 4341716"/>
              <a:gd name="connsiteX118-5289" fmla="*/ 8824619 w 9336686"/>
              <a:gd name="connsiteY118-5290" fmla="*/ 809977 h 4341716"/>
              <a:gd name="connsiteX119-5291" fmla="*/ 8953646 w 9336686"/>
              <a:gd name="connsiteY119-5292" fmla="*/ 680950 h 4341716"/>
              <a:gd name="connsiteX120-5293" fmla="*/ 8953645 w 9336686"/>
              <a:gd name="connsiteY120-5294" fmla="*/ 680951 h 4341716"/>
              <a:gd name="connsiteX121-5295" fmla="*/ 9082672 w 9336686"/>
              <a:gd name="connsiteY121-5296" fmla="*/ 809978 h 4341716"/>
              <a:gd name="connsiteX122-5297" fmla="*/ 9082672 w 9336686"/>
              <a:gd name="connsiteY122-5298" fmla="*/ 1277147 h 4341716"/>
              <a:gd name="connsiteX123-5299" fmla="*/ 9090873 w 9336686"/>
              <a:gd name="connsiteY123-5300" fmla="*/ 1323618 h 4341716"/>
              <a:gd name="connsiteX124-5301" fmla="*/ 9190602 w 9336686"/>
              <a:gd name="connsiteY124-5302" fmla="*/ 1409567 h 4341716"/>
              <a:gd name="connsiteX125-5303" fmla="*/ 9214082 w 9336686"/>
              <a:gd name="connsiteY125-5304" fmla="*/ 1411934 h 4341716"/>
              <a:gd name="connsiteX126-5305" fmla="*/ 9214082 w 9336686"/>
              <a:gd name="connsiteY126-5306" fmla="*/ 1413300 h 4341716"/>
              <a:gd name="connsiteX127-5307" fmla="*/ 9257882 w 9336686"/>
              <a:gd name="connsiteY127-5308" fmla="*/ 1422142 h 4341716"/>
              <a:gd name="connsiteX128-5309" fmla="*/ 9336686 w 9336686"/>
              <a:gd name="connsiteY128-5310" fmla="*/ 1541030 h 4341716"/>
              <a:gd name="connsiteX129-5311" fmla="*/ 9336686 w 9336686"/>
              <a:gd name="connsiteY129-5312" fmla="*/ 2136650 h 4341716"/>
              <a:gd name="connsiteX130-5313" fmla="*/ 9336686 w 9336686"/>
              <a:gd name="connsiteY130-5314" fmla="*/ 2205066 h 4341716"/>
              <a:gd name="connsiteX131-5315" fmla="*/ 9336685 w 9336686"/>
              <a:gd name="connsiteY131-5316" fmla="*/ 3558605 h 4341716"/>
              <a:gd name="connsiteX132-5317" fmla="*/ 9207658 w 9336686"/>
              <a:gd name="connsiteY132-5318" fmla="*/ 3687632 h 4341716"/>
              <a:gd name="connsiteX133-5319" fmla="*/ 9207659 w 9336686"/>
              <a:gd name="connsiteY133-5320" fmla="*/ 3687631 h 4341716"/>
              <a:gd name="connsiteX134-5321" fmla="*/ 9078632 w 9336686"/>
              <a:gd name="connsiteY134-5322" fmla="*/ 3558604 h 4341716"/>
              <a:gd name="connsiteX135-5323" fmla="*/ 9078632 w 9336686"/>
              <a:gd name="connsiteY135-5324" fmla="*/ 2935868 h 4341716"/>
              <a:gd name="connsiteX136-5325" fmla="*/ 9062402 w 9336686"/>
              <a:gd name="connsiteY136-5326" fmla="*/ 2909117 h 4341716"/>
              <a:gd name="connsiteX137-5327" fmla="*/ 8962838 w 9336686"/>
              <a:gd name="connsiteY137-5328" fmla="*/ 2862163 h 4341716"/>
              <a:gd name="connsiteX138-5329" fmla="*/ 8843950 w 9336686"/>
              <a:gd name="connsiteY138-5330" fmla="*/ 2940967 h 4341716"/>
              <a:gd name="connsiteX139-5331" fmla="*/ 8842149 w 9336686"/>
              <a:gd name="connsiteY139-5332" fmla="*/ 2949889 h 4341716"/>
              <a:gd name="connsiteX140-5333" fmla="*/ 8842149 w 9336686"/>
              <a:gd name="connsiteY140-5334" fmla="*/ 3377665 h 4341716"/>
              <a:gd name="connsiteX141-5335" fmla="*/ 8713122 w 9336686"/>
              <a:gd name="connsiteY141-5336" fmla="*/ 3506692 h 4341716"/>
              <a:gd name="connsiteX142-5337" fmla="*/ 8713123 w 9336686"/>
              <a:gd name="connsiteY142-5338" fmla="*/ 3506691 h 4341716"/>
              <a:gd name="connsiteX143-5339" fmla="*/ 8584096 w 9336686"/>
              <a:gd name="connsiteY143-5340" fmla="*/ 3377664 h 4341716"/>
              <a:gd name="connsiteX144-5341" fmla="*/ 8584096 w 9336686"/>
              <a:gd name="connsiteY144-5342" fmla="*/ 2205066 h 4341716"/>
              <a:gd name="connsiteX145-5343" fmla="*/ 8584095 w 9336686"/>
              <a:gd name="connsiteY145-5344" fmla="*/ 2205066 h 4341716"/>
              <a:gd name="connsiteX146-5345" fmla="*/ 8584095 w 9336686"/>
              <a:gd name="connsiteY146-5346" fmla="*/ 3394187 h 4341716"/>
              <a:gd name="connsiteX147-5347" fmla="*/ 8573957 w 9336686"/>
              <a:gd name="connsiteY147-5348" fmla="*/ 3343968 h 4341716"/>
              <a:gd name="connsiteX148-5349" fmla="*/ 8455069 w 9336686"/>
              <a:gd name="connsiteY148-5350" fmla="*/ 3265164 h 4341716"/>
              <a:gd name="connsiteX149-5351" fmla="*/ 8336182 w 9336686"/>
              <a:gd name="connsiteY149-5352" fmla="*/ 3343968 h 4341716"/>
              <a:gd name="connsiteX150-5353" fmla="*/ 8326418 w 9336686"/>
              <a:gd name="connsiteY150-5354" fmla="*/ 3392328 h 4341716"/>
              <a:gd name="connsiteX151-5355" fmla="*/ 8326418 w 9336686"/>
              <a:gd name="connsiteY151-5356" fmla="*/ 3978730 h 4341716"/>
              <a:gd name="connsiteX152-5357" fmla="*/ 8197391 w 9336686"/>
              <a:gd name="connsiteY152-5358" fmla="*/ 4107757 h 4341716"/>
              <a:gd name="connsiteX153-5359" fmla="*/ 8197392 w 9336686"/>
              <a:gd name="connsiteY153-5360" fmla="*/ 4107756 h 4341716"/>
              <a:gd name="connsiteX154-5361" fmla="*/ 8068365 w 9336686"/>
              <a:gd name="connsiteY154-5362" fmla="*/ 3978729 h 4341716"/>
              <a:gd name="connsiteX155-5363" fmla="*/ 8068365 w 9336686"/>
              <a:gd name="connsiteY155-5364" fmla="*/ 2205066 h 4341716"/>
              <a:gd name="connsiteX156-5365" fmla="*/ 8068364 w 9336686"/>
              <a:gd name="connsiteY156-5366" fmla="*/ 3081767 h 4341716"/>
              <a:gd name="connsiteX157-5367" fmla="*/ 8058226 w 9336686"/>
              <a:gd name="connsiteY157-5368" fmla="*/ 3031548 h 4341716"/>
              <a:gd name="connsiteX158-5369" fmla="*/ 7939338 w 9336686"/>
              <a:gd name="connsiteY158-5370" fmla="*/ 2952744 h 4341716"/>
              <a:gd name="connsiteX159-5371" fmla="*/ 7820451 w 9336686"/>
              <a:gd name="connsiteY159-5372" fmla="*/ 3031548 h 4341716"/>
              <a:gd name="connsiteX160-5373" fmla="*/ 7816853 w 9336686"/>
              <a:gd name="connsiteY160-5374" fmla="*/ 3049367 h 4341716"/>
              <a:gd name="connsiteX161-5375" fmla="*/ 7816853 w 9336686"/>
              <a:gd name="connsiteY161-5376" fmla="*/ 3358313 h 4341716"/>
              <a:gd name="connsiteX162-5377" fmla="*/ 7687826 w 9336686"/>
              <a:gd name="connsiteY162-5378" fmla="*/ 3487340 h 4341716"/>
              <a:gd name="connsiteX163-5379" fmla="*/ 7687827 w 9336686"/>
              <a:gd name="connsiteY163-5380" fmla="*/ 3487339 h 4341716"/>
              <a:gd name="connsiteX164-5381" fmla="*/ 7558800 w 9336686"/>
              <a:gd name="connsiteY164-5382" fmla="*/ 3358312 h 4341716"/>
              <a:gd name="connsiteX165-5383" fmla="*/ 7558800 w 9336686"/>
              <a:gd name="connsiteY165-5384" fmla="*/ 2977960 h 4341716"/>
              <a:gd name="connsiteX166-5385" fmla="*/ 7551332 w 9336686"/>
              <a:gd name="connsiteY166-5386" fmla="*/ 2940967 h 4341716"/>
              <a:gd name="connsiteX167-5387" fmla="*/ 7432444 w 9336686"/>
              <a:gd name="connsiteY167-5388" fmla="*/ 2862163 h 4341716"/>
              <a:gd name="connsiteX168-5389" fmla="*/ 7303417 w 9336686"/>
              <a:gd name="connsiteY168-5390" fmla="*/ 2991190 h 4341716"/>
              <a:gd name="connsiteX169-5391" fmla="*/ 7303417 w 9336686"/>
              <a:gd name="connsiteY169-5392" fmla="*/ 2205066 h 4341716"/>
              <a:gd name="connsiteX170-5393" fmla="*/ 7303416 w 9336686"/>
              <a:gd name="connsiteY170-5394" fmla="*/ 3761682 h 4341716"/>
              <a:gd name="connsiteX171-5395" fmla="*/ 7174389 w 9336686"/>
              <a:gd name="connsiteY171-5396" fmla="*/ 3890709 h 4341716"/>
              <a:gd name="connsiteX172-5397" fmla="*/ 7174390 w 9336686"/>
              <a:gd name="connsiteY172-5398" fmla="*/ 3890708 h 4341716"/>
              <a:gd name="connsiteX173-5399" fmla="*/ 7045363 w 9336686"/>
              <a:gd name="connsiteY173-5400" fmla="*/ 3761681 h 4341716"/>
              <a:gd name="connsiteX174-5401" fmla="*/ 7045363 w 9336686"/>
              <a:gd name="connsiteY174-5402" fmla="*/ 2205066 h 4341716"/>
              <a:gd name="connsiteX175-5403" fmla="*/ 7045362 w 9336686"/>
              <a:gd name="connsiteY175-5404" fmla="*/ 3778204 h 4341716"/>
              <a:gd name="connsiteX176-5405" fmla="*/ 7035224 w 9336686"/>
              <a:gd name="connsiteY176-5406" fmla="*/ 3727985 h 4341716"/>
              <a:gd name="connsiteX177-5407" fmla="*/ 6916336 w 9336686"/>
              <a:gd name="connsiteY177-5408" fmla="*/ 3649181 h 4341716"/>
              <a:gd name="connsiteX178-5409" fmla="*/ 6797449 w 9336686"/>
              <a:gd name="connsiteY178-5410" fmla="*/ 3727985 h 4341716"/>
              <a:gd name="connsiteX179-5411" fmla="*/ 6787685 w 9336686"/>
              <a:gd name="connsiteY179-5412" fmla="*/ 3776346 h 4341716"/>
              <a:gd name="connsiteX180-5413" fmla="*/ 6787685 w 9336686"/>
              <a:gd name="connsiteY180-5414" fmla="*/ 3861685 h 4341716"/>
              <a:gd name="connsiteX181-5415" fmla="*/ 6658658 w 9336686"/>
              <a:gd name="connsiteY181-5416" fmla="*/ 3990712 h 4341716"/>
              <a:gd name="connsiteX182-5417" fmla="*/ 6658659 w 9336686"/>
              <a:gd name="connsiteY182-5418" fmla="*/ 3990711 h 4341716"/>
              <a:gd name="connsiteX183-5419" fmla="*/ 6529632 w 9336686"/>
              <a:gd name="connsiteY183-5420" fmla="*/ 3861684 h 4341716"/>
              <a:gd name="connsiteX184-5421" fmla="*/ 6529632 w 9336686"/>
              <a:gd name="connsiteY184-5422" fmla="*/ 2205066 h 4341716"/>
              <a:gd name="connsiteX185-5423" fmla="*/ 6529631 w 9336686"/>
              <a:gd name="connsiteY185-5424" fmla="*/ 3267664 h 4341716"/>
              <a:gd name="connsiteX186-5425" fmla="*/ 6519493 w 9336686"/>
              <a:gd name="connsiteY186-5426" fmla="*/ 3217445 h 4341716"/>
              <a:gd name="connsiteX187-5427" fmla="*/ 6400605 w 9336686"/>
              <a:gd name="connsiteY187-5428" fmla="*/ 3138641 h 4341716"/>
              <a:gd name="connsiteX188-5429" fmla="*/ 6281718 w 9336686"/>
              <a:gd name="connsiteY188-5430" fmla="*/ 3217445 h 4341716"/>
              <a:gd name="connsiteX189-5431" fmla="*/ 6278120 w 9336686"/>
              <a:gd name="connsiteY189-5432" fmla="*/ 3235264 h 4341716"/>
              <a:gd name="connsiteX190-5433" fmla="*/ 6278120 w 9336686"/>
              <a:gd name="connsiteY190-5434" fmla="*/ 3324182 h 4341716"/>
              <a:gd name="connsiteX191-5435" fmla="*/ 6149093 w 9336686"/>
              <a:gd name="connsiteY191-5436" fmla="*/ 3453209 h 4341716"/>
              <a:gd name="connsiteX192-5437" fmla="*/ 6149094 w 9336686"/>
              <a:gd name="connsiteY192-5438" fmla="*/ 3453208 h 4341716"/>
              <a:gd name="connsiteX193-5439" fmla="*/ 6020067 w 9336686"/>
              <a:gd name="connsiteY193-5440" fmla="*/ 3324181 h 4341716"/>
              <a:gd name="connsiteX194-5441" fmla="*/ 6020067 w 9336686"/>
              <a:gd name="connsiteY194-5442" fmla="*/ 3254438 h 4341716"/>
              <a:gd name="connsiteX195-5443" fmla="*/ 6012599 w 9336686"/>
              <a:gd name="connsiteY195-5444" fmla="*/ 3217445 h 4341716"/>
              <a:gd name="connsiteX196-5445" fmla="*/ 5893711 w 9336686"/>
              <a:gd name="connsiteY196-5446" fmla="*/ 3138641 h 4341716"/>
              <a:gd name="connsiteX197-5447" fmla="*/ 5774823 w 9336686"/>
              <a:gd name="connsiteY197-5448" fmla="*/ 3217445 h 4341716"/>
              <a:gd name="connsiteX198-5449" fmla="*/ 5765060 w 9336686"/>
              <a:gd name="connsiteY198-5450" fmla="*/ 3265805 h 4341716"/>
              <a:gd name="connsiteX199-5451" fmla="*/ 5765060 w 9336686"/>
              <a:gd name="connsiteY199-5452" fmla="*/ 3558605 h 4341716"/>
              <a:gd name="connsiteX200-5453" fmla="*/ 5636033 w 9336686"/>
              <a:gd name="connsiteY200-5454" fmla="*/ 3687632 h 4341716"/>
              <a:gd name="connsiteX201-5455" fmla="*/ 5636034 w 9336686"/>
              <a:gd name="connsiteY201-5456" fmla="*/ 3687631 h 4341716"/>
              <a:gd name="connsiteX202-5457" fmla="*/ 5507007 w 9336686"/>
              <a:gd name="connsiteY202-5458" fmla="*/ 3558604 h 4341716"/>
              <a:gd name="connsiteX203-5459" fmla="*/ 5507007 w 9336686"/>
              <a:gd name="connsiteY203-5460" fmla="*/ 2935868 h 4341716"/>
              <a:gd name="connsiteX204-5461" fmla="*/ 5490777 w 9336686"/>
              <a:gd name="connsiteY204-5462" fmla="*/ 2909117 h 4341716"/>
              <a:gd name="connsiteX205-5463" fmla="*/ 5391213 w 9336686"/>
              <a:gd name="connsiteY205-5464" fmla="*/ 2862163 h 4341716"/>
              <a:gd name="connsiteX206-5465" fmla="*/ 5299977 w 9336686"/>
              <a:gd name="connsiteY206-5466" fmla="*/ 2899954 h 4341716"/>
              <a:gd name="connsiteX207-5467" fmla="*/ 5273771 w 9336686"/>
              <a:gd name="connsiteY207-5468" fmla="*/ 2938823 h 4341716"/>
              <a:gd name="connsiteX208-5469" fmla="*/ 5273771 w 9336686"/>
              <a:gd name="connsiteY208-5470" fmla="*/ 3014951 h 4341716"/>
              <a:gd name="connsiteX209-5471" fmla="*/ 5194967 w 9336686"/>
              <a:gd name="connsiteY209-5472" fmla="*/ 3133839 h 4341716"/>
              <a:gd name="connsiteX210-5473" fmla="*/ 5151167 w 9336686"/>
              <a:gd name="connsiteY210-5474" fmla="*/ 3142681 h 4341716"/>
              <a:gd name="connsiteX211-5475" fmla="*/ 5151167 w 9336686"/>
              <a:gd name="connsiteY211-5476" fmla="*/ 3144047 h 4341716"/>
              <a:gd name="connsiteX212-5477" fmla="*/ 5127687 w 9336686"/>
              <a:gd name="connsiteY212-5478" fmla="*/ 3146414 h 4341716"/>
              <a:gd name="connsiteX213-5479" fmla="*/ 5027958 w 9336686"/>
              <a:gd name="connsiteY213-5480" fmla="*/ 3232363 h 4341716"/>
              <a:gd name="connsiteX214-5481" fmla="*/ 5019757 w 9336686"/>
              <a:gd name="connsiteY214-5482" fmla="*/ 3278834 h 4341716"/>
              <a:gd name="connsiteX215-5483" fmla="*/ 5019757 w 9336686"/>
              <a:gd name="connsiteY215-5484" fmla="*/ 3746003 h 4341716"/>
              <a:gd name="connsiteX216-5485" fmla="*/ 4890730 w 9336686"/>
              <a:gd name="connsiteY216-5486" fmla="*/ 3875030 h 4341716"/>
              <a:gd name="connsiteX217-5487" fmla="*/ 4890731 w 9336686"/>
              <a:gd name="connsiteY217-5488" fmla="*/ 3875031 h 4341716"/>
              <a:gd name="connsiteX218-5489" fmla="*/ 4761704 w 9336686"/>
              <a:gd name="connsiteY218-5490" fmla="*/ 3746004 h 4341716"/>
              <a:gd name="connsiteX219-5491" fmla="*/ 4761704 w 9336686"/>
              <a:gd name="connsiteY219-5492" fmla="*/ 3425369 h 4341716"/>
              <a:gd name="connsiteX220-5493" fmla="*/ 4744536 w 9336686"/>
              <a:gd name="connsiteY220-5494" fmla="*/ 3397074 h 4341716"/>
              <a:gd name="connsiteX221-5495" fmla="*/ 4644973 w 9336686"/>
              <a:gd name="connsiteY221-5496" fmla="*/ 3350120 h 4341716"/>
              <a:gd name="connsiteX222-5497" fmla="*/ 4526085 w 9336686"/>
              <a:gd name="connsiteY222-5498" fmla="*/ 3428924 h 4341716"/>
              <a:gd name="connsiteX223-5499" fmla="*/ 4519985 w 9336686"/>
              <a:gd name="connsiteY223-5500" fmla="*/ 3459140 h 4341716"/>
              <a:gd name="connsiteX224-5501" fmla="*/ 4519985 w 9336686"/>
              <a:gd name="connsiteY224-5502" fmla="*/ 4066575 h 4341716"/>
              <a:gd name="connsiteX225-5503" fmla="*/ 4390958 w 9336686"/>
              <a:gd name="connsiteY225-5504" fmla="*/ 4195602 h 4341716"/>
              <a:gd name="connsiteX226-5505" fmla="*/ 4390959 w 9336686"/>
              <a:gd name="connsiteY226-5506" fmla="*/ 4195601 h 4341716"/>
              <a:gd name="connsiteX227-5507" fmla="*/ 4261932 w 9336686"/>
              <a:gd name="connsiteY227-5508" fmla="*/ 4066574 h 4341716"/>
              <a:gd name="connsiteX228-5509" fmla="*/ 4261932 w 9336686"/>
              <a:gd name="connsiteY228-5510" fmla="*/ 3955216 h 4341716"/>
              <a:gd name="connsiteX229-5511" fmla="*/ 4260106 w 9336686"/>
              <a:gd name="connsiteY229-5512" fmla="*/ 3946171 h 4341716"/>
              <a:gd name="connsiteX230-5513" fmla="*/ 4141220 w 9336686"/>
              <a:gd name="connsiteY230-5514" fmla="*/ 3867367 h 4341716"/>
              <a:gd name="connsiteX231-5515" fmla="*/ 4022332 w 9336686"/>
              <a:gd name="connsiteY231-5516" fmla="*/ 3946171 h 4341716"/>
              <a:gd name="connsiteX232-5517" fmla="*/ 4018195 w 9336686"/>
              <a:gd name="connsiteY232-5518" fmla="*/ 3966664 h 4341716"/>
              <a:gd name="connsiteX233-5519" fmla="*/ 4018195 w 9336686"/>
              <a:gd name="connsiteY233-5520" fmla="*/ 4212689 h 4341716"/>
              <a:gd name="connsiteX234-5521" fmla="*/ 3889168 w 9336686"/>
              <a:gd name="connsiteY234-5522" fmla="*/ 4341716 h 4341716"/>
              <a:gd name="connsiteX235-5523" fmla="*/ 3889169 w 9336686"/>
              <a:gd name="connsiteY235-5524" fmla="*/ 4341715 h 4341716"/>
              <a:gd name="connsiteX236-5525" fmla="*/ 3760142 w 9336686"/>
              <a:gd name="connsiteY236-5526" fmla="*/ 4212688 h 4341716"/>
              <a:gd name="connsiteX237-5527" fmla="*/ 3760142 w 9336686"/>
              <a:gd name="connsiteY237-5528" fmla="*/ 3745519 h 4341716"/>
              <a:gd name="connsiteX238-5529" fmla="*/ 3751941 w 9336686"/>
              <a:gd name="connsiteY238-5530" fmla="*/ 3699048 h 4341716"/>
              <a:gd name="connsiteX239-5531" fmla="*/ 3652212 w 9336686"/>
              <a:gd name="connsiteY239-5532" fmla="*/ 3613099 h 4341716"/>
              <a:gd name="connsiteX240-5533" fmla="*/ 3628732 w 9336686"/>
              <a:gd name="connsiteY240-5534" fmla="*/ 3610732 h 4341716"/>
              <a:gd name="connsiteX241-5535" fmla="*/ 3628732 w 9336686"/>
              <a:gd name="connsiteY241-5536" fmla="*/ 3609366 h 4341716"/>
              <a:gd name="connsiteX242-5537" fmla="*/ 3584932 w 9336686"/>
              <a:gd name="connsiteY242-5538" fmla="*/ 3600524 h 4341716"/>
              <a:gd name="connsiteX243-5539" fmla="*/ 3506128 w 9336686"/>
              <a:gd name="connsiteY243-5540" fmla="*/ 3481636 h 4341716"/>
              <a:gd name="connsiteX244-5541" fmla="*/ 3506128 w 9336686"/>
              <a:gd name="connsiteY244-5542" fmla="*/ 3431307 h 4341716"/>
              <a:gd name="connsiteX245-5543" fmla="*/ 3500614 w 9336686"/>
              <a:gd name="connsiteY245-5544" fmla="*/ 3403994 h 4341716"/>
              <a:gd name="connsiteX246-5545" fmla="*/ 3381726 w 9336686"/>
              <a:gd name="connsiteY246-5546" fmla="*/ 3325190 h 4341716"/>
              <a:gd name="connsiteX247-5547" fmla="*/ 3290490 w 9336686"/>
              <a:gd name="connsiteY247-5548" fmla="*/ 3362981 h 4341716"/>
              <a:gd name="connsiteX248-5549" fmla="*/ 3263554 w 9336686"/>
              <a:gd name="connsiteY248-5550" fmla="*/ 3402932 h 4341716"/>
              <a:gd name="connsiteX249-5551" fmla="*/ 3263554 w 9336686"/>
              <a:gd name="connsiteY249-5552" fmla="*/ 3631142 h 4341716"/>
              <a:gd name="connsiteX250-5553" fmla="*/ 3134527 w 9336686"/>
              <a:gd name="connsiteY250-5554" fmla="*/ 3760169 h 4341716"/>
              <a:gd name="connsiteX251-5555" fmla="*/ 3134528 w 9336686"/>
              <a:gd name="connsiteY251-5556" fmla="*/ 3760168 h 4341716"/>
              <a:gd name="connsiteX252-5557" fmla="*/ 3005501 w 9336686"/>
              <a:gd name="connsiteY252-5558" fmla="*/ 3631141 h 4341716"/>
              <a:gd name="connsiteX253-5559" fmla="*/ 3005501 w 9336686"/>
              <a:gd name="connsiteY253-5560" fmla="*/ 2991769 h 4341716"/>
              <a:gd name="connsiteX254-5561" fmla="*/ 3000280 w 9336686"/>
              <a:gd name="connsiteY254-5562" fmla="*/ 2965907 h 4341716"/>
              <a:gd name="connsiteX255-5563" fmla="*/ 2881392 w 9336686"/>
              <a:gd name="connsiteY255-5564" fmla="*/ 2887103 h 4341716"/>
              <a:gd name="connsiteX256-5565" fmla="*/ 2762505 w 9336686"/>
              <a:gd name="connsiteY256-5566" fmla="*/ 2965907 h 4341716"/>
              <a:gd name="connsiteX257-5567" fmla="*/ 2762032 w 9336686"/>
              <a:gd name="connsiteY257-5568" fmla="*/ 2968250 h 4341716"/>
              <a:gd name="connsiteX258-5569" fmla="*/ 2762032 w 9336686"/>
              <a:gd name="connsiteY258-5570" fmla="*/ 3113195 h 4341716"/>
              <a:gd name="connsiteX259-5571" fmla="*/ 2683229 w 9336686"/>
              <a:gd name="connsiteY259-5572" fmla="*/ 3232083 h 4341716"/>
              <a:gd name="connsiteX260-5573" fmla="*/ 2635159 w 9336686"/>
              <a:gd name="connsiteY260-5574" fmla="*/ 3241787 h 4341716"/>
              <a:gd name="connsiteX261-5575" fmla="*/ 2635159 w 9336686"/>
              <a:gd name="connsiteY261-5576" fmla="*/ 3242525 h 4341716"/>
              <a:gd name="connsiteX262-5577" fmla="*/ 2611679 w 9336686"/>
              <a:gd name="connsiteY262-5578" fmla="*/ 3244892 h 4341716"/>
              <a:gd name="connsiteX263-5579" fmla="*/ 2534615 w 9336686"/>
              <a:gd name="connsiteY263-5580" fmla="*/ 3291336 h 4341716"/>
              <a:gd name="connsiteX264-5581" fmla="*/ 2512827 w 9336686"/>
              <a:gd name="connsiteY264-5582" fmla="*/ 3329312 h 4341716"/>
              <a:gd name="connsiteX265-5583" fmla="*/ 2512827 w 9336686"/>
              <a:gd name="connsiteY265-5584" fmla="*/ 3454880 h 4341716"/>
              <a:gd name="connsiteX266-5585" fmla="*/ 2434024 w 9336686"/>
              <a:gd name="connsiteY266-5586" fmla="*/ 3573768 h 4341716"/>
              <a:gd name="connsiteX267-5587" fmla="*/ 2385954 w 9336686"/>
              <a:gd name="connsiteY267-5588" fmla="*/ 3583472 h 4341716"/>
              <a:gd name="connsiteX268-5589" fmla="*/ 2385954 w 9336686"/>
              <a:gd name="connsiteY268-5590" fmla="*/ 3584210 h 4341716"/>
              <a:gd name="connsiteX269-5591" fmla="*/ 2362474 w 9336686"/>
              <a:gd name="connsiteY269-5592" fmla="*/ 3586577 h 4341716"/>
              <a:gd name="connsiteX270-5593" fmla="*/ 2285410 w 9336686"/>
              <a:gd name="connsiteY270-5594" fmla="*/ 3633021 h 4341716"/>
              <a:gd name="connsiteX271-5595" fmla="*/ 2273449 w 9336686"/>
              <a:gd name="connsiteY271-5596" fmla="*/ 3653869 h 4341716"/>
              <a:gd name="connsiteX272-5597" fmla="*/ 2273449 w 9336686"/>
              <a:gd name="connsiteY272-5598" fmla="*/ 3867367 h 4341716"/>
              <a:gd name="connsiteX273-5599" fmla="*/ 2144423 w 9336686"/>
              <a:gd name="connsiteY273-5600" fmla="*/ 3996394 h 4341716"/>
              <a:gd name="connsiteX274-5601" fmla="*/ 2144424 w 9336686"/>
              <a:gd name="connsiteY274-5602" fmla="*/ 3996393 h 4341716"/>
              <a:gd name="connsiteX275-5603" fmla="*/ 2015396 w 9336686"/>
              <a:gd name="connsiteY275-5604" fmla="*/ 3867366 h 4341716"/>
              <a:gd name="connsiteX276-5605" fmla="*/ 2015396 w 9336686"/>
              <a:gd name="connsiteY276-5606" fmla="*/ 3400197 h 4341716"/>
              <a:gd name="connsiteX277-5607" fmla="*/ 2007195 w 9336686"/>
              <a:gd name="connsiteY277-5608" fmla="*/ 3353726 h 4341716"/>
              <a:gd name="connsiteX278-5609" fmla="*/ 1907467 w 9336686"/>
              <a:gd name="connsiteY278-5610" fmla="*/ 3267777 h 4341716"/>
              <a:gd name="connsiteX279-5611" fmla="*/ 1883987 w 9336686"/>
              <a:gd name="connsiteY279-5612" fmla="*/ 3265410 h 4341716"/>
              <a:gd name="connsiteX280-5613" fmla="*/ 1883987 w 9336686"/>
              <a:gd name="connsiteY280-5614" fmla="*/ 3264044 h 4341716"/>
              <a:gd name="connsiteX281-5615" fmla="*/ 1840187 w 9336686"/>
              <a:gd name="connsiteY281-5616" fmla="*/ 3255202 h 4341716"/>
              <a:gd name="connsiteX282-5617" fmla="*/ 1761383 w 9336686"/>
              <a:gd name="connsiteY282-5618" fmla="*/ 3136314 h 4341716"/>
              <a:gd name="connsiteX283-5619" fmla="*/ 1761383 w 9336686"/>
              <a:gd name="connsiteY283-5620" fmla="*/ 2996103 h 4341716"/>
              <a:gd name="connsiteX284-5621" fmla="*/ 1755287 w 9336686"/>
              <a:gd name="connsiteY284-5622" fmla="*/ 2965907 h 4341716"/>
              <a:gd name="connsiteX285-5623" fmla="*/ 1636398 w 9336686"/>
              <a:gd name="connsiteY285-5624" fmla="*/ 2887103 h 4341716"/>
              <a:gd name="connsiteX286-5625" fmla="*/ 1517510 w 9336686"/>
              <a:gd name="connsiteY286-5626" fmla="*/ 2965907 h 4341716"/>
              <a:gd name="connsiteX287-5627" fmla="*/ 1515568 w 9336686"/>
              <a:gd name="connsiteY287-5628" fmla="*/ 2975527 h 4341716"/>
              <a:gd name="connsiteX288-5629" fmla="*/ 1515568 w 9336686"/>
              <a:gd name="connsiteY288-5630" fmla="*/ 3239907 h 4341716"/>
              <a:gd name="connsiteX289-5631" fmla="*/ 1386541 w 9336686"/>
              <a:gd name="connsiteY289-5632" fmla="*/ 3368934 h 4341716"/>
              <a:gd name="connsiteX290-5633" fmla="*/ 1386542 w 9336686"/>
              <a:gd name="connsiteY290-5634" fmla="*/ 3368933 h 4341716"/>
              <a:gd name="connsiteX291-5635" fmla="*/ 1257514 w 9336686"/>
              <a:gd name="connsiteY291-5636" fmla="*/ 3239906 h 4341716"/>
              <a:gd name="connsiteX292-5637" fmla="*/ 1257514 w 9336686"/>
              <a:gd name="connsiteY292-5638" fmla="*/ 2772737 h 4341716"/>
              <a:gd name="connsiteX293-5639" fmla="*/ 1249314 w 9336686"/>
              <a:gd name="connsiteY293-5640" fmla="*/ 2726266 h 4341716"/>
              <a:gd name="connsiteX294-5641" fmla="*/ 1149584 w 9336686"/>
              <a:gd name="connsiteY294-5642" fmla="*/ 2640317 h 4341716"/>
              <a:gd name="connsiteX295-5643" fmla="*/ 1126104 w 9336686"/>
              <a:gd name="connsiteY295-5644" fmla="*/ 2637950 h 4341716"/>
              <a:gd name="connsiteX296-5645" fmla="*/ 1126104 w 9336686"/>
              <a:gd name="connsiteY296-5646" fmla="*/ 2636584 h 4341716"/>
              <a:gd name="connsiteX297-5647" fmla="*/ 1082305 w 9336686"/>
              <a:gd name="connsiteY297-5648" fmla="*/ 2627742 h 4341716"/>
              <a:gd name="connsiteX298-5649" fmla="*/ 1003500 w 9336686"/>
              <a:gd name="connsiteY298-5650" fmla="*/ 2508854 h 4341716"/>
              <a:gd name="connsiteX299-5651" fmla="*/ 1003500 w 9336686"/>
              <a:gd name="connsiteY299-5652" fmla="*/ 2387433 h 4341716"/>
              <a:gd name="connsiteX300-5653" fmla="*/ 1003269 w 9336686"/>
              <a:gd name="connsiteY300-5654" fmla="*/ 2386290 h 4341716"/>
              <a:gd name="connsiteX301-5655" fmla="*/ 884381 w 9336686"/>
              <a:gd name="connsiteY301-5656" fmla="*/ 2307486 h 4341716"/>
              <a:gd name="connsiteX302-5657" fmla="*/ 765494 w 9336686"/>
              <a:gd name="connsiteY302-5658" fmla="*/ 2386290 h 4341716"/>
              <a:gd name="connsiteX303-5659" fmla="*/ 762038 w 9336686"/>
              <a:gd name="connsiteY303-5660" fmla="*/ 2403410 h 4341716"/>
              <a:gd name="connsiteX304-5661" fmla="*/ 762038 w 9336686"/>
              <a:gd name="connsiteY304-5662" fmla="*/ 2614672 h 4341716"/>
              <a:gd name="connsiteX305-5663" fmla="*/ 683235 w 9336686"/>
              <a:gd name="connsiteY305-5664" fmla="*/ 2733560 h 4341716"/>
              <a:gd name="connsiteX306-5665" fmla="*/ 635165 w 9336686"/>
              <a:gd name="connsiteY306-5666" fmla="*/ 2743264 h 4341716"/>
              <a:gd name="connsiteX307-5667" fmla="*/ 635165 w 9336686"/>
              <a:gd name="connsiteY307-5668" fmla="*/ 2744002 h 4341716"/>
              <a:gd name="connsiteX308-5669" fmla="*/ 611685 w 9336686"/>
              <a:gd name="connsiteY308-5670" fmla="*/ 2746369 h 4341716"/>
              <a:gd name="connsiteX309-5671" fmla="*/ 534621 w 9336686"/>
              <a:gd name="connsiteY309-5672" fmla="*/ 2792813 h 4341716"/>
              <a:gd name="connsiteX310-5673" fmla="*/ 512066 w 9336686"/>
              <a:gd name="connsiteY310-5674" fmla="*/ 2832126 h 4341716"/>
              <a:gd name="connsiteX311-5675" fmla="*/ 512066 w 9336686"/>
              <a:gd name="connsiteY311-5676" fmla="*/ 3531739 h 4341716"/>
              <a:gd name="connsiteX312-5677" fmla="*/ 383039 w 9336686"/>
              <a:gd name="connsiteY312-5678" fmla="*/ 3660766 h 4341716"/>
              <a:gd name="connsiteX313-5679" fmla="*/ 383040 w 9336686"/>
              <a:gd name="connsiteY313-5680" fmla="*/ 3660765 h 4341716"/>
              <a:gd name="connsiteX314-5681" fmla="*/ 254013 w 9336686"/>
              <a:gd name="connsiteY314-5682" fmla="*/ 3531738 h 4341716"/>
              <a:gd name="connsiteX315-5683" fmla="*/ 254013 w 9336686"/>
              <a:gd name="connsiteY315-5684" fmla="*/ 3064569 h 4341716"/>
              <a:gd name="connsiteX316-5685" fmla="*/ 245812 w 9336686"/>
              <a:gd name="connsiteY316-5686" fmla="*/ 3018098 h 4341716"/>
              <a:gd name="connsiteX317-5687" fmla="*/ 146083 w 9336686"/>
              <a:gd name="connsiteY317-5688" fmla="*/ 2932149 h 4341716"/>
              <a:gd name="connsiteX318-5689" fmla="*/ 122603 w 9336686"/>
              <a:gd name="connsiteY318-5690" fmla="*/ 2929782 h 4341716"/>
              <a:gd name="connsiteX319-5691" fmla="*/ 122603 w 9336686"/>
              <a:gd name="connsiteY319-5692" fmla="*/ 2928416 h 4341716"/>
              <a:gd name="connsiteX320-5693" fmla="*/ 78803 w 9336686"/>
              <a:gd name="connsiteY320-5694" fmla="*/ 2919574 h 4341716"/>
              <a:gd name="connsiteX321-5695" fmla="*/ 22035 w 9336686"/>
              <a:gd name="connsiteY321-5696" fmla="*/ 2872826 h 4341716"/>
              <a:gd name="connsiteX322-5697" fmla="*/ 0 w 9336686"/>
              <a:gd name="connsiteY322-5698" fmla="*/ 2800689 h 4341716"/>
              <a:gd name="connsiteX323-5699" fmla="*/ 0 w 9336686"/>
              <a:gd name="connsiteY323-5700" fmla="*/ 783111 h 4341716"/>
              <a:gd name="connsiteX324-5701" fmla="*/ 129027 w 9336686"/>
              <a:gd name="connsiteY324-5702" fmla="*/ 654084 h 4341716"/>
              <a:gd name="connsiteX325-5703" fmla="*/ 129026 w 9336686"/>
              <a:gd name="connsiteY325-5704" fmla="*/ 654085 h 4341716"/>
              <a:gd name="connsiteX326-5705" fmla="*/ 258053 w 9336686"/>
              <a:gd name="connsiteY326-5706" fmla="*/ 783112 h 4341716"/>
              <a:gd name="connsiteX327-5707" fmla="*/ 258053 w 9336686"/>
              <a:gd name="connsiteY327-5708" fmla="*/ 1405848 h 4341716"/>
              <a:gd name="connsiteX328-5709" fmla="*/ 274283 w 9336686"/>
              <a:gd name="connsiteY328-5710" fmla="*/ 1432599 h 4341716"/>
              <a:gd name="connsiteX329-5711" fmla="*/ 373847 w 9336686"/>
              <a:gd name="connsiteY329-5712" fmla="*/ 1479553 h 4341716"/>
              <a:gd name="connsiteX330-5713" fmla="*/ 492735 w 9336686"/>
              <a:gd name="connsiteY330-5714" fmla="*/ 1400749 h 4341716"/>
              <a:gd name="connsiteX331-5715" fmla="*/ 494536 w 9336686"/>
              <a:gd name="connsiteY331-5716" fmla="*/ 1391827 h 4341716"/>
              <a:gd name="connsiteX332-5717" fmla="*/ 494536 w 9336686"/>
              <a:gd name="connsiteY332-5718" fmla="*/ 964051 h 4341716"/>
              <a:gd name="connsiteX333-5719" fmla="*/ 623563 w 9336686"/>
              <a:gd name="connsiteY333-5720" fmla="*/ 835024 h 4341716"/>
              <a:gd name="connsiteX334-5721" fmla="*/ 623562 w 9336686"/>
              <a:gd name="connsiteY334-5722" fmla="*/ 835025 h 4341716"/>
              <a:gd name="connsiteX335-5723" fmla="*/ 752589 w 9336686"/>
              <a:gd name="connsiteY335-5724" fmla="*/ 964052 h 4341716"/>
              <a:gd name="connsiteX336-5725" fmla="*/ 752590 w 9336686"/>
              <a:gd name="connsiteY336-5726" fmla="*/ 947529 h 4341716"/>
              <a:gd name="connsiteX337-5727" fmla="*/ 762728 w 9336686"/>
              <a:gd name="connsiteY337-5728" fmla="*/ 997748 h 4341716"/>
              <a:gd name="connsiteX338-5729" fmla="*/ 881616 w 9336686"/>
              <a:gd name="connsiteY338-5730" fmla="*/ 1076552 h 4341716"/>
              <a:gd name="connsiteX339-5731" fmla="*/ 1000503 w 9336686"/>
              <a:gd name="connsiteY339-5732" fmla="*/ 997748 h 4341716"/>
              <a:gd name="connsiteX340-5733" fmla="*/ 1010267 w 9336686"/>
              <a:gd name="connsiteY340-5734" fmla="*/ 949388 h 4341716"/>
              <a:gd name="connsiteX341-5735" fmla="*/ 1010267 w 9336686"/>
              <a:gd name="connsiteY341-5736" fmla="*/ 362986 h 4341716"/>
              <a:gd name="connsiteX342-5737" fmla="*/ 1139294 w 9336686"/>
              <a:gd name="connsiteY342-5738" fmla="*/ 233959 h 4341716"/>
              <a:gd name="connsiteX343-5739" fmla="*/ 1139293 w 9336686"/>
              <a:gd name="connsiteY343-5740" fmla="*/ 233960 h 4341716"/>
              <a:gd name="connsiteX344-5741" fmla="*/ 1268320 w 9336686"/>
              <a:gd name="connsiteY344-5742" fmla="*/ 362987 h 4341716"/>
              <a:gd name="connsiteX345-5743" fmla="*/ 1268321 w 9336686"/>
              <a:gd name="connsiteY345-5744" fmla="*/ 1259949 h 4341716"/>
              <a:gd name="connsiteX346-5745" fmla="*/ 1278459 w 9336686"/>
              <a:gd name="connsiteY346-5746" fmla="*/ 1310168 h 4341716"/>
              <a:gd name="connsiteX347-5747" fmla="*/ 1397347 w 9336686"/>
              <a:gd name="connsiteY347-5748" fmla="*/ 1388972 h 4341716"/>
              <a:gd name="connsiteX348-5749" fmla="*/ 1516234 w 9336686"/>
              <a:gd name="connsiteY348-5750" fmla="*/ 1310168 h 4341716"/>
              <a:gd name="connsiteX349-5751" fmla="*/ 1519832 w 9336686"/>
              <a:gd name="connsiteY349-5752" fmla="*/ 1292349 h 4341716"/>
              <a:gd name="connsiteX350-5753" fmla="*/ 1519832 w 9336686"/>
              <a:gd name="connsiteY350-5754" fmla="*/ 983403 h 4341716"/>
              <a:gd name="connsiteX351-5755" fmla="*/ 1648859 w 9336686"/>
              <a:gd name="connsiteY351-5756" fmla="*/ 854376 h 4341716"/>
              <a:gd name="connsiteX352-5757" fmla="*/ 1648858 w 9336686"/>
              <a:gd name="connsiteY352-5758" fmla="*/ 854377 h 4341716"/>
              <a:gd name="connsiteX353-5759" fmla="*/ 1777885 w 9336686"/>
              <a:gd name="connsiteY353-5760" fmla="*/ 983404 h 4341716"/>
              <a:gd name="connsiteX354-5761" fmla="*/ 1777885 w 9336686"/>
              <a:gd name="connsiteY354-5762" fmla="*/ 1363756 h 4341716"/>
              <a:gd name="connsiteX355-5763" fmla="*/ 1785353 w 9336686"/>
              <a:gd name="connsiteY355-5764" fmla="*/ 1400749 h 4341716"/>
              <a:gd name="connsiteX356-5765" fmla="*/ 1904241 w 9336686"/>
              <a:gd name="connsiteY356-5766" fmla="*/ 1479553 h 4341716"/>
              <a:gd name="connsiteX357-5767" fmla="*/ 2033268 w 9336686"/>
              <a:gd name="connsiteY357-5768" fmla="*/ 1350526 h 4341716"/>
              <a:gd name="connsiteX358-5769" fmla="*/ 2033269 w 9336686"/>
              <a:gd name="connsiteY358-5770" fmla="*/ 580034 h 4341716"/>
              <a:gd name="connsiteX359-5771" fmla="*/ 2162296 w 9336686"/>
              <a:gd name="connsiteY359-5772" fmla="*/ 451007 h 4341716"/>
              <a:gd name="connsiteX360-5773" fmla="*/ 2162295 w 9336686"/>
              <a:gd name="connsiteY360-5774" fmla="*/ 451008 h 4341716"/>
              <a:gd name="connsiteX361-5775" fmla="*/ 2291322 w 9336686"/>
              <a:gd name="connsiteY361-5776" fmla="*/ 580035 h 4341716"/>
              <a:gd name="connsiteX362-5777" fmla="*/ 2291323 w 9336686"/>
              <a:gd name="connsiteY362-5778" fmla="*/ 563512 h 4341716"/>
              <a:gd name="connsiteX363-5779" fmla="*/ 2301461 w 9336686"/>
              <a:gd name="connsiteY363-5780" fmla="*/ 613731 h 4341716"/>
              <a:gd name="connsiteX364-5781" fmla="*/ 2420349 w 9336686"/>
              <a:gd name="connsiteY364-5782" fmla="*/ 692535 h 4341716"/>
              <a:gd name="connsiteX365-5783" fmla="*/ 2539236 w 9336686"/>
              <a:gd name="connsiteY365-5784" fmla="*/ 613731 h 4341716"/>
              <a:gd name="connsiteX366-5785" fmla="*/ 2549000 w 9336686"/>
              <a:gd name="connsiteY366-5786" fmla="*/ 565370 h 4341716"/>
              <a:gd name="connsiteX367-5787" fmla="*/ 2549000 w 9336686"/>
              <a:gd name="connsiteY367-5788" fmla="*/ 480031 h 4341716"/>
              <a:gd name="connsiteX368-5789" fmla="*/ 2678027 w 9336686"/>
              <a:gd name="connsiteY368-5790" fmla="*/ 351004 h 4341716"/>
              <a:gd name="connsiteX369-5791" fmla="*/ 2678026 w 9336686"/>
              <a:gd name="connsiteY369-5792" fmla="*/ 351005 h 4341716"/>
              <a:gd name="connsiteX370-5793" fmla="*/ 2807053 w 9336686"/>
              <a:gd name="connsiteY370-5794" fmla="*/ 480032 h 4341716"/>
              <a:gd name="connsiteX371-5795" fmla="*/ 2807054 w 9336686"/>
              <a:gd name="connsiteY371-5796" fmla="*/ 1074052 h 4341716"/>
              <a:gd name="connsiteX372-5797" fmla="*/ 2817192 w 9336686"/>
              <a:gd name="connsiteY372-5798" fmla="*/ 1124271 h 4341716"/>
              <a:gd name="connsiteX373-5799" fmla="*/ 2936080 w 9336686"/>
              <a:gd name="connsiteY373-5800" fmla="*/ 1203075 h 4341716"/>
              <a:gd name="connsiteX374-5801" fmla="*/ 3054967 w 9336686"/>
              <a:gd name="connsiteY374-5802" fmla="*/ 1124271 h 4341716"/>
              <a:gd name="connsiteX375-5803" fmla="*/ 3058565 w 9336686"/>
              <a:gd name="connsiteY375-5804" fmla="*/ 1106452 h 4341716"/>
              <a:gd name="connsiteX376-5805" fmla="*/ 3058565 w 9336686"/>
              <a:gd name="connsiteY376-5806" fmla="*/ 1017534 h 4341716"/>
              <a:gd name="connsiteX377-5807" fmla="*/ 3187592 w 9336686"/>
              <a:gd name="connsiteY377-5808" fmla="*/ 888507 h 4341716"/>
              <a:gd name="connsiteX378-5809" fmla="*/ 3187591 w 9336686"/>
              <a:gd name="connsiteY378-5810" fmla="*/ 888508 h 4341716"/>
              <a:gd name="connsiteX379-5811" fmla="*/ 3316618 w 9336686"/>
              <a:gd name="connsiteY379-5812" fmla="*/ 1017535 h 4341716"/>
              <a:gd name="connsiteX380-5813" fmla="*/ 3316618 w 9336686"/>
              <a:gd name="connsiteY380-5814" fmla="*/ 1087278 h 4341716"/>
              <a:gd name="connsiteX381-5815" fmla="*/ 3324086 w 9336686"/>
              <a:gd name="connsiteY381-5816" fmla="*/ 1124271 h 4341716"/>
              <a:gd name="connsiteX382-5817" fmla="*/ 3442974 w 9336686"/>
              <a:gd name="connsiteY382-5818" fmla="*/ 1203075 h 4341716"/>
              <a:gd name="connsiteX383-5819" fmla="*/ 3561862 w 9336686"/>
              <a:gd name="connsiteY383-5820" fmla="*/ 1124271 h 4341716"/>
              <a:gd name="connsiteX384-5821" fmla="*/ 3571625 w 9336686"/>
              <a:gd name="connsiteY384-5822" fmla="*/ 1075911 h 4341716"/>
              <a:gd name="connsiteX385-5823" fmla="*/ 3571625 w 9336686"/>
              <a:gd name="connsiteY385-5824" fmla="*/ 783111 h 4341716"/>
              <a:gd name="connsiteX386-5825" fmla="*/ 3700652 w 9336686"/>
              <a:gd name="connsiteY386-5826" fmla="*/ 654084 h 4341716"/>
              <a:gd name="connsiteX387-5827" fmla="*/ 3700651 w 9336686"/>
              <a:gd name="connsiteY387-5828" fmla="*/ 654085 h 4341716"/>
              <a:gd name="connsiteX388-5829" fmla="*/ 3829678 w 9336686"/>
              <a:gd name="connsiteY388-5830" fmla="*/ 783112 h 4341716"/>
              <a:gd name="connsiteX389-5831" fmla="*/ 3829678 w 9336686"/>
              <a:gd name="connsiteY389-5832" fmla="*/ 1405848 h 4341716"/>
              <a:gd name="connsiteX390-5833" fmla="*/ 3845908 w 9336686"/>
              <a:gd name="connsiteY390-5834" fmla="*/ 1432599 h 4341716"/>
              <a:gd name="connsiteX391-5835" fmla="*/ 3945472 w 9336686"/>
              <a:gd name="connsiteY391-5836" fmla="*/ 1479553 h 4341716"/>
              <a:gd name="connsiteX392-5837" fmla="*/ 4036708 w 9336686"/>
              <a:gd name="connsiteY392-5838" fmla="*/ 1441762 h 4341716"/>
              <a:gd name="connsiteX393-5839" fmla="*/ 4062914 w 9336686"/>
              <a:gd name="connsiteY393-5840" fmla="*/ 1402893 h 4341716"/>
              <a:gd name="connsiteX394-5841" fmla="*/ 4062914 w 9336686"/>
              <a:gd name="connsiteY394-5842" fmla="*/ 1326765 h 4341716"/>
              <a:gd name="connsiteX395-5843" fmla="*/ 4141718 w 9336686"/>
              <a:gd name="connsiteY395-5844" fmla="*/ 1207877 h 4341716"/>
              <a:gd name="connsiteX396-5845" fmla="*/ 4185518 w 9336686"/>
              <a:gd name="connsiteY396-5846" fmla="*/ 1199035 h 4341716"/>
              <a:gd name="connsiteX397-5847" fmla="*/ 4185518 w 9336686"/>
              <a:gd name="connsiteY397-5848" fmla="*/ 1197669 h 4341716"/>
              <a:gd name="connsiteX398-5849" fmla="*/ 4208998 w 9336686"/>
              <a:gd name="connsiteY398-5850" fmla="*/ 1195302 h 4341716"/>
              <a:gd name="connsiteX399-5851" fmla="*/ 4308727 w 9336686"/>
              <a:gd name="connsiteY399-5852" fmla="*/ 1109353 h 4341716"/>
              <a:gd name="connsiteX400-5853" fmla="*/ 4316928 w 9336686"/>
              <a:gd name="connsiteY400-5854" fmla="*/ 1062882 h 4341716"/>
              <a:gd name="connsiteX401-5855" fmla="*/ 4316928 w 9336686"/>
              <a:gd name="connsiteY401-5856" fmla="*/ 595713 h 4341716"/>
              <a:gd name="connsiteX402-5857" fmla="*/ 4445955 w 9336686"/>
              <a:gd name="connsiteY402-5858" fmla="*/ 466686 h 4341716"/>
              <a:gd name="connsiteX403-5859" fmla="*/ 4445954 w 9336686"/>
              <a:gd name="connsiteY403-5860" fmla="*/ 466685 h 4341716"/>
              <a:gd name="connsiteX404-5861" fmla="*/ 4574981 w 9336686"/>
              <a:gd name="connsiteY404-5862" fmla="*/ 595712 h 4341716"/>
              <a:gd name="connsiteX405-5863" fmla="*/ 4574981 w 9336686"/>
              <a:gd name="connsiteY405-5864" fmla="*/ 916347 h 4341716"/>
              <a:gd name="connsiteX406-5865" fmla="*/ 4592149 w 9336686"/>
              <a:gd name="connsiteY406-5866" fmla="*/ 944642 h 4341716"/>
              <a:gd name="connsiteX407-5867" fmla="*/ 4691712 w 9336686"/>
              <a:gd name="connsiteY407-5868" fmla="*/ 991596 h 4341716"/>
              <a:gd name="connsiteX408-5869" fmla="*/ 4810600 w 9336686"/>
              <a:gd name="connsiteY408-5870" fmla="*/ 912792 h 4341716"/>
              <a:gd name="connsiteX409-5871" fmla="*/ 4816700 w 9336686"/>
              <a:gd name="connsiteY409-5872" fmla="*/ 882576 h 4341716"/>
              <a:gd name="connsiteX410-5873" fmla="*/ 4816700 w 9336686"/>
              <a:gd name="connsiteY410-5874" fmla="*/ 275141 h 4341716"/>
              <a:gd name="connsiteX411-5875" fmla="*/ 4945727 w 9336686"/>
              <a:gd name="connsiteY411-5876" fmla="*/ 146114 h 4341716"/>
              <a:gd name="connsiteX412-5877" fmla="*/ 4945726 w 9336686"/>
              <a:gd name="connsiteY412-5878" fmla="*/ 146115 h 4341716"/>
              <a:gd name="connsiteX413-5879" fmla="*/ 5074753 w 9336686"/>
              <a:gd name="connsiteY413-5880" fmla="*/ 275142 h 4341716"/>
              <a:gd name="connsiteX414-5881" fmla="*/ 5074753 w 9336686"/>
              <a:gd name="connsiteY414-5882" fmla="*/ 386500 h 4341716"/>
              <a:gd name="connsiteX415-5883" fmla="*/ 5076579 w 9336686"/>
              <a:gd name="connsiteY415-5884" fmla="*/ 395545 h 4341716"/>
              <a:gd name="connsiteX416-5885" fmla="*/ 5195465 w 9336686"/>
              <a:gd name="connsiteY416-5886" fmla="*/ 474349 h 4341716"/>
              <a:gd name="connsiteX417-5887" fmla="*/ 5314353 w 9336686"/>
              <a:gd name="connsiteY417-5888" fmla="*/ 395545 h 4341716"/>
              <a:gd name="connsiteX418-5889" fmla="*/ 5318490 w 9336686"/>
              <a:gd name="connsiteY418-5890" fmla="*/ 375052 h 4341716"/>
              <a:gd name="connsiteX419-5891" fmla="*/ 5318490 w 9336686"/>
              <a:gd name="connsiteY419-5892" fmla="*/ 129027 h 4341716"/>
              <a:gd name="connsiteX420-5893" fmla="*/ 5447517 w 9336686"/>
              <a:gd name="connsiteY420-5894" fmla="*/ 0 h 4341716"/>
              <a:gd name="connsiteX0-5895" fmla="*/ 3651347 w 9336686"/>
              <a:gd name="connsiteY0-5896" fmla="*/ 3605718 h 4341716"/>
              <a:gd name="connsiteX1-5897" fmla="*/ 4743449 w 9336686"/>
              <a:gd name="connsiteY1-5898" fmla="*/ 2525019 h 4341716"/>
              <a:gd name="connsiteX2-5899" fmla="*/ 3648504 w 9336686"/>
              <a:gd name="connsiteY2-5900" fmla="*/ 3606586 h 4341716"/>
              <a:gd name="connsiteX3-5901" fmla="*/ 3648898 w 9336686"/>
              <a:gd name="connsiteY3-5902" fmla="*/ 3606552 h 4341716"/>
              <a:gd name="connsiteX4-5903" fmla="*/ 3651347 w 9336686"/>
              <a:gd name="connsiteY4-5904" fmla="*/ 3605718 h 4341716"/>
              <a:gd name="connsiteX5-5905" fmla="*/ 1906601 w 9336686"/>
              <a:gd name="connsiteY5-5906" fmla="*/ 3260396 h 4341716"/>
              <a:gd name="connsiteX6-5907" fmla="*/ 1903759 w 9336686"/>
              <a:gd name="connsiteY6-5908" fmla="*/ 3261264 h 4341716"/>
              <a:gd name="connsiteX7-5909" fmla="*/ 1904153 w 9336686"/>
              <a:gd name="connsiteY7-5910" fmla="*/ 3261230 h 4341716"/>
              <a:gd name="connsiteX8-5911" fmla="*/ 1906601 w 9336686"/>
              <a:gd name="connsiteY8-5912" fmla="*/ 3260396 h 4341716"/>
              <a:gd name="connsiteX9-5913" fmla="*/ 5128552 w 9336686"/>
              <a:gd name="connsiteY9-5914" fmla="*/ 3139033 h 4341716"/>
              <a:gd name="connsiteX10-5915" fmla="*/ 5131001 w 9336686"/>
              <a:gd name="connsiteY10-5916" fmla="*/ 3139867 h 4341716"/>
              <a:gd name="connsiteX11-5917" fmla="*/ 5131395 w 9336686"/>
              <a:gd name="connsiteY11-5918" fmla="*/ 3139901 h 4341716"/>
              <a:gd name="connsiteX12-5919" fmla="*/ 5128552 w 9336686"/>
              <a:gd name="connsiteY12-5920" fmla="*/ 3139033 h 4341716"/>
              <a:gd name="connsiteX13-5921" fmla="*/ 145218 w 9336686"/>
              <a:gd name="connsiteY13-5922" fmla="*/ 2924768 h 4341716"/>
              <a:gd name="connsiteX14-5923" fmla="*/ 142375 w 9336686"/>
              <a:gd name="connsiteY14-5924" fmla="*/ 2925636 h 4341716"/>
              <a:gd name="connsiteX15-5925" fmla="*/ 142769 w 9336686"/>
              <a:gd name="connsiteY15-5926" fmla="*/ 2925602 h 4341716"/>
              <a:gd name="connsiteX16-5927" fmla="*/ 145218 w 9336686"/>
              <a:gd name="connsiteY16-5928" fmla="*/ 2924768 h 4341716"/>
              <a:gd name="connsiteX17-5929" fmla="*/ 1148720 w 9336686"/>
              <a:gd name="connsiteY17-5930" fmla="*/ 2632936 h 4341716"/>
              <a:gd name="connsiteX18-5931" fmla="*/ 1145876 w 9336686"/>
              <a:gd name="connsiteY18-5932" fmla="*/ 2633804 h 4341716"/>
              <a:gd name="connsiteX19-5933" fmla="*/ 1146270 w 9336686"/>
              <a:gd name="connsiteY19-5934" fmla="*/ 2633770 h 4341716"/>
              <a:gd name="connsiteX20-5935" fmla="*/ 1148720 w 9336686"/>
              <a:gd name="connsiteY20-5936" fmla="*/ 2632936 h 4341716"/>
              <a:gd name="connsiteX21-5937" fmla="*/ 8190809 w 9336686"/>
              <a:gd name="connsiteY21-5938" fmla="*/ 1707912 h 4341716"/>
              <a:gd name="connsiteX22-5939" fmla="*/ 8190415 w 9336686"/>
              <a:gd name="connsiteY22-5940" fmla="*/ 1707946 h 4341716"/>
              <a:gd name="connsiteX23-5941" fmla="*/ 8187965 w 9336686"/>
              <a:gd name="connsiteY23-5942" fmla="*/ 1708780 h 4341716"/>
              <a:gd name="connsiteX24-5943" fmla="*/ 8190809 w 9336686"/>
              <a:gd name="connsiteY24-5944" fmla="*/ 1707912 h 4341716"/>
              <a:gd name="connsiteX25-5945" fmla="*/ 9194310 w 9336686"/>
              <a:gd name="connsiteY25-5946" fmla="*/ 1416080 h 4341716"/>
              <a:gd name="connsiteX26-5947" fmla="*/ 9193916 w 9336686"/>
              <a:gd name="connsiteY26-5948" fmla="*/ 1416114 h 4341716"/>
              <a:gd name="connsiteX27-5949" fmla="*/ 9191467 w 9336686"/>
              <a:gd name="connsiteY27-5950" fmla="*/ 1416948 h 4341716"/>
              <a:gd name="connsiteX28-5951" fmla="*/ 9194310 w 9336686"/>
              <a:gd name="connsiteY28-5952" fmla="*/ 1416080 h 4341716"/>
              <a:gd name="connsiteX29-5953" fmla="*/ 4205290 w 9336686"/>
              <a:gd name="connsiteY29-5954" fmla="*/ 1201815 h 4341716"/>
              <a:gd name="connsiteX30-5955" fmla="*/ 4208133 w 9336686"/>
              <a:gd name="connsiteY30-5956" fmla="*/ 1202683 h 4341716"/>
              <a:gd name="connsiteX31-5957" fmla="*/ 4205684 w 9336686"/>
              <a:gd name="connsiteY31-5958" fmla="*/ 1201849 h 4341716"/>
              <a:gd name="connsiteX32-5959" fmla="*/ 4205290 w 9336686"/>
              <a:gd name="connsiteY32-5960" fmla="*/ 1201815 h 4341716"/>
              <a:gd name="connsiteX33-5961" fmla="*/ 7432926 w 9336686"/>
              <a:gd name="connsiteY33-5962" fmla="*/ 1080452 h 4341716"/>
              <a:gd name="connsiteX34-5963" fmla="*/ 7432532 w 9336686"/>
              <a:gd name="connsiteY34-5964" fmla="*/ 1080486 h 4341716"/>
              <a:gd name="connsiteX35-5965" fmla="*/ 7430084 w 9336686"/>
              <a:gd name="connsiteY35-5966" fmla="*/ 1081320 h 4341716"/>
              <a:gd name="connsiteX36-5967" fmla="*/ 7432926 w 9336686"/>
              <a:gd name="connsiteY36-5968" fmla="*/ 1080452 h 4341716"/>
              <a:gd name="connsiteX37-5969" fmla="*/ 5688181 w 9336686"/>
              <a:gd name="connsiteY37-5970" fmla="*/ 735130 h 4341716"/>
              <a:gd name="connsiteX38-5971" fmla="*/ 5687787 w 9336686"/>
              <a:gd name="connsiteY38-5972" fmla="*/ 735164 h 4341716"/>
              <a:gd name="connsiteX39-5973" fmla="*/ 5685338 w 9336686"/>
              <a:gd name="connsiteY39-5974" fmla="*/ 735998 h 4341716"/>
              <a:gd name="connsiteX40-5975" fmla="*/ 5688181 w 9336686"/>
              <a:gd name="connsiteY40-5976" fmla="*/ 735130 h 4341716"/>
              <a:gd name="connsiteX41-5977" fmla="*/ 5447517 w 9336686"/>
              <a:gd name="connsiteY41-5978" fmla="*/ 0 h 4341716"/>
              <a:gd name="connsiteX42-5979" fmla="*/ 5447516 w 9336686"/>
              <a:gd name="connsiteY42-5980" fmla="*/ 1 h 4341716"/>
              <a:gd name="connsiteX43-5981" fmla="*/ 5576543 w 9336686"/>
              <a:gd name="connsiteY43-5982" fmla="*/ 129028 h 4341716"/>
              <a:gd name="connsiteX44-5983" fmla="*/ 5576543 w 9336686"/>
              <a:gd name="connsiteY44-5984" fmla="*/ 596197 h 4341716"/>
              <a:gd name="connsiteX45-5985" fmla="*/ 5584744 w 9336686"/>
              <a:gd name="connsiteY45-5986" fmla="*/ 642668 h 4341716"/>
              <a:gd name="connsiteX46-5987" fmla="*/ 5684473 w 9336686"/>
              <a:gd name="connsiteY46-5988" fmla="*/ 728617 h 4341716"/>
              <a:gd name="connsiteX47-5989" fmla="*/ 5707953 w 9336686"/>
              <a:gd name="connsiteY47-5990" fmla="*/ 730984 h 4341716"/>
              <a:gd name="connsiteX48-5991" fmla="*/ 5707953 w 9336686"/>
              <a:gd name="connsiteY48-5992" fmla="*/ 732350 h 4341716"/>
              <a:gd name="connsiteX49-5993" fmla="*/ 5751753 w 9336686"/>
              <a:gd name="connsiteY49-5994" fmla="*/ 741192 h 4341716"/>
              <a:gd name="connsiteX50-5995" fmla="*/ 5830557 w 9336686"/>
              <a:gd name="connsiteY50-5996" fmla="*/ 860080 h 4341716"/>
              <a:gd name="connsiteX51-5997" fmla="*/ 5830557 w 9336686"/>
              <a:gd name="connsiteY51-5998" fmla="*/ 910409 h 4341716"/>
              <a:gd name="connsiteX52-5999" fmla="*/ 5836071 w 9336686"/>
              <a:gd name="connsiteY52-6000" fmla="*/ 937722 h 4341716"/>
              <a:gd name="connsiteX53-6001" fmla="*/ 5954959 w 9336686"/>
              <a:gd name="connsiteY53-6002" fmla="*/ 1016526 h 4341716"/>
              <a:gd name="connsiteX54-6003" fmla="*/ 6046195 w 9336686"/>
              <a:gd name="connsiteY54-6004" fmla="*/ 978735 h 4341716"/>
              <a:gd name="connsiteX55-6005" fmla="*/ 6073131 w 9336686"/>
              <a:gd name="connsiteY55-6006" fmla="*/ 938784 h 4341716"/>
              <a:gd name="connsiteX56-6007" fmla="*/ 6073131 w 9336686"/>
              <a:gd name="connsiteY56-6008" fmla="*/ 710574 h 4341716"/>
              <a:gd name="connsiteX57-6009" fmla="*/ 6202158 w 9336686"/>
              <a:gd name="connsiteY57-6010" fmla="*/ 581547 h 4341716"/>
              <a:gd name="connsiteX58-6011" fmla="*/ 6202157 w 9336686"/>
              <a:gd name="connsiteY58-6012" fmla="*/ 581548 h 4341716"/>
              <a:gd name="connsiteX59-6013" fmla="*/ 6331184 w 9336686"/>
              <a:gd name="connsiteY59-6014" fmla="*/ 710575 h 4341716"/>
              <a:gd name="connsiteX60-6015" fmla="*/ 6331184 w 9336686"/>
              <a:gd name="connsiteY60-6016" fmla="*/ 1349947 h 4341716"/>
              <a:gd name="connsiteX61-6017" fmla="*/ 6336405 w 9336686"/>
              <a:gd name="connsiteY61-6018" fmla="*/ 1375809 h 4341716"/>
              <a:gd name="connsiteX62-6019" fmla="*/ 6455293 w 9336686"/>
              <a:gd name="connsiteY62-6020" fmla="*/ 1454613 h 4341716"/>
              <a:gd name="connsiteX63-6021" fmla="*/ 6574180 w 9336686"/>
              <a:gd name="connsiteY63-6022" fmla="*/ 1375809 h 4341716"/>
              <a:gd name="connsiteX64-6023" fmla="*/ 6574653 w 9336686"/>
              <a:gd name="connsiteY64-6024" fmla="*/ 1373466 h 4341716"/>
              <a:gd name="connsiteX65-6025" fmla="*/ 6574653 w 9336686"/>
              <a:gd name="connsiteY65-6026" fmla="*/ 1228521 h 4341716"/>
              <a:gd name="connsiteX66-6027" fmla="*/ 6653456 w 9336686"/>
              <a:gd name="connsiteY66-6028" fmla="*/ 1109633 h 4341716"/>
              <a:gd name="connsiteX67-6029" fmla="*/ 6701526 w 9336686"/>
              <a:gd name="connsiteY67-6030" fmla="*/ 1099929 h 4341716"/>
              <a:gd name="connsiteX68-6031" fmla="*/ 6701526 w 9336686"/>
              <a:gd name="connsiteY68-6032" fmla="*/ 1099191 h 4341716"/>
              <a:gd name="connsiteX69-6033" fmla="*/ 6725006 w 9336686"/>
              <a:gd name="connsiteY69-6034" fmla="*/ 1096824 h 4341716"/>
              <a:gd name="connsiteX70-6035" fmla="*/ 6802070 w 9336686"/>
              <a:gd name="connsiteY70-6036" fmla="*/ 1050380 h 4341716"/>
              <a:gd name="connsiteX71-6037" fmla="*/ 6823858 w 9336686"/>
              <a:gd name="connsiteY71-6038" fmla="*/ 1012404 h 4341716"/>
              <a:gd name="connsiteX72-6039" fmla="*/ 6823858 w 9336686"/>
              <a:gd name="connsiteY72-6040" fmla="*/ 886836 h 4341716"/>
              <a:gd name="connsiteX73-6041" fmla="*/ 6902661 w 9336686"/>
              <a:gd name="connsiteY73-6042" fmla="*/ 767948 h 4341716"/>
              <a:gd name="connsiteX74-6043" fmla="*/ 6950731 w 9336686"/>
              <a:gd name="connsiteY74-6044" fmla="*/ 758244 h 4341716"/>
              <a:gd name="connsiteX75-6045" fmla="*/ 6950731 w 9336686"/>
              <a:gd name="connsiteY75-6046" fmla="*/ 757506 h 4341716"/>
              <a:gd name="connsiteX76-6047" fmla="*/ 6974211 w 9336686"/>
              <a:gd name="connsiteY76-6048" fmla="*/ 755139 h 4341716"/>
              <a:gd name="connsiteX77-6049" fmla="*/ 7051275 w 9336686"/>
              <a:gd name="connsiteY77-6050" fmla="*/ 708695 h 4341716"/>
              <a:gd name="connsiteX78-6051" fmla="*/ 7063236 w 9336686"/>
              <a:gd name="connsiteY78-6052" fmla="*/ 687847 h 4341716"/>
              <a:gd name="connsiteX79-6053" fmla="*/ 7063236 w 9336686"/>
              <a:gd name="connsiteY79-6054" fmla="*/ 474349 h 4341716"/>
              <a:gd name="connsiteX80-6055" fmla="*/ 7192262 w 9336686"/>
              <a:gd name="connsiteY80-6056" fmla="*/ 345322 h 4341716"/>
              <a:gd name="connsiteX81-6057" fmla="*/ 7192261 w 9336686"/>
              <a:gd name="connsiteY81-6058" fmla="*/ 345323 h 4341716"/>
              <a:gd name="connsiteX82-6059" fmla="*/ 7321289 w 9336686"/>
              <a:gd name="connsiteY82-6060" fmla="*/ 474350 h 4341716"/>
              <a:gd name="connsiteX83-6061" fmla="*/ 7321289 w 9336686"/>
              <a:gd name="connsiteY83-6062" fmla="*/ 941519 h 4341716"/>
              <a:gd name="connsiteX84-6063" fmla="*/ 7329490 w 9336686"/>
              <a:gd name="connsiteY84-6064" fmla="*/ 987990 h 4341716"/>
              <a:gd name="connsiteX85-6065" fmla="*/ 7429218 w 9336686"/>
              <a:gd name="connsiteY85-6066" fmla="*/ 1073939 h 4341716"/>
              <a:gd name="connsiteX86-6067" fmla="*/ 7452698 w 9336686"/>
              <a:gd name="connsiteY86-6068" fmla="*/ 1076306 h 4341716"/>
              <a:gd name="connsiteX87-6069" fmla="*/ 7452698 w 9336686"/>
              <a:gd name="connsiteY87-6070" fmla="*/ 1077672 h 4341716"/>
              <a:gd name="connsiteX88-6071" fmla="*/ 7496498 w 9336686"/>
              <a:gd name="connsiteY88-6072" fmla="*/ 1086514 h 4341716"/>
              <a:gd name="connsiteX89-6073" fmla="*/ 7575302 w 9336686"/>
              <a:gd name="connsiteY89-6074" fmla="*/ 1205402 h 4341716"/>
              <a:gd name="connsiteX90-6075" fmla="*/ 7575302 w 9336686"/>
              <a:gd name="connsiteY90-6076" fmla="*/ 1345613 h 4341716"/>
              <a:gd name="connsiteX91-6077" fmla="*/ 7581398 w 9336686"/>
              <a:gd name="connsiteY91-6078" fmla="*/ 1375809 h 4341716"/>
              <a:gd name="connsiteX92-6079" fmla="*/ 7700287 w 9336686"/>
              <a:gd name="connsiteY92-6080" fmla="*/ 1454613 h 4341716"/>
              <a:gd name="connsiteX93-6081" fmla="*/ 7819175 w 9336686"/>
              <a:gd name="connsiteY93-6082" fmla="*/ 1375809 h 4341716"/>
              <a:gd name="connsiteX94-6083" fmla="*/ 7821117 w 9336686"/>
              <a:gd name="connsiteY94-6084" fmla="*/ 1366189 h 4341716"/>
              <a:gd name="connsiteX95-6085" fmla="*/ 7821117 w 9336686"/>
              <a:gd name="connsiteY95-6086" fmla="*/ 1101809 h 4341716"/>
              <a:gd name="connsiteX96-6087" fmla="*/ 7950144 w 9336686"/>
              <a:gd name="connsiteY96-6088" fmla="*/ 972782 h 4341716"/>
              <a:gd name="connsiteX97-6089" fmla="*/ 7950143 w 9336686"/>
              <a:gd name="connsiteY97-6090" fmla="*/ 972783 h 4341716"/>
              <a:gd name="connsiteX98-6091" fmla="*/ 8079171 w 9336686"/>
              <a:gd name="connsiteY98-6092" fmla="*/ 1101810 h 4341716"/>
              <a:gd name="connsiteX99-6093" fmla="*/ 8079171 w 9336686"/>
              <a:gd name="connsiteY99-6094" fmla="*/ 1568979 h 4341716"/>
              <a:gd name="connsiteX100-6095" fmla="*/ 8087371 w 9336686"/>
              <a:gd name="connsiteY100-6096" fmla="*/ 1615450 h 4341716"/>
              <a:gd name="connsiteX101-6097" fmla="*/ 8187101 w 9336686"/>
              <a:gd name="connsiteY101-6098" fmla="*/ 1701399 h 4341716"/>
              <a:gd name="connsiteX102-6099" fmla="*/ 8210581 w 9336686"/>
              <a:gd name="connsiteY102-6100" fmla="*/ 1703766 h 4341716"/>
              <a:gd name="connsiteX103-6101" fmla="*/ 8210581 w 9336686"/>
              <a:gd name="connsiteY103-6102" fmla="*/ 1705132 h 4341716"/>
              <a:gd name="connsiteX104-6103" fmla="*/ 8254380 w 9336686"/>
              <a:gd name="connsiteY104-6104" fmla="*/ 1713974 h 4341716"/>
              <a:gd name="connsiteX105-6105" fmla="*/ 8333185 w 9336686"/>
              <a:gd name="connsiteY105-6106" fmla="*/ 1832862 h 4341716"/>
              <a:gd name="connsiteX106-6107" fmla="*/ 8333185 w 9336686"/>
              <a:gd name="connsiteY106-6108" fmla="*/ 1954283 h 4341716"/>
              <a:gd name="connsiteX107-6109" fmla="*/ 8333416 w 9336686"/>
              <a:gd name="connsiteY107-6110" fmla="*/ 1955426 h 4341716"/>
              <a:gd name="connsiteX108-6111" fmla="*/ 8452304 w 9336686"/>
              <a:gd name="connsiteY108-6112" fmla="*/ 2034230 h 4341716"/>
              <a:gd name="connsiteX109-6113" fmla="*/ 8571191 w 9336686"/>
              <a:gd name="connsiteY109-6114" fmla="*/ 1955426 h 4341716"/>
              <a:gd name="connsiteX110-6115" fmla="*/ 8574647 w 9336686"/>
              <a:gd name="connsiteY110-6116" fmla="*/ 1938306 h 4341716"/>
              <a:gd name="connsiteX111-6117" fmla="*/ 8574647 w 9336686"/>
              <a:gd name="connsiteY111-6118" fmla="*/ 1727044 h 4341716"/>
              <a:gd name="connsiteX112-6119" fmla="*/ 8653450 w 9336686"/>
              <a:gd name="connsiteY112-6120" fmla="*/ 1608156 h 4341716"/>
              <a:gd name="connsiteX113-6121" fmla="*/ 8701520 w 9336686"/>
              <a:gd name="connsiteY113-6122" fmla="*/ 1598452 h 4341716"/>
              <a:gd name="connsiteX114-6123" fmla="*/ 8701520 w 9336686"/>
              <a:gd name="connsiteY114-6124" fmla="*/ 1597714 h 4341716"/>
              <a:gd name="connsiteX115-6125" fmla="*/ 8725000 w 9336686"/>
              <a:gd name="connsiteY115-6126" fmla="*/ 1595347 h 4341716"/>
              <a:gd name="connsiteX116-6127" fmla="*/ 8802064 w 9336686"/>
              <a:gd name="connsiteY116-6128" fmla="*/ 1548903 h 4341716"/>
              <a:gd name="connsiteX117-6129" fmla="*/ 8824619 w 9336686"/>
              <a:gd name="connsiteY117-6130" fmla="*/ 1509590 h 4341716"/>
              <a:gd name="connsiteX118-6131" fmla="*/ 8824619 w 9336686"/>
              <a:gd name="connsiteY118-6132" fmla="*/ 809977 h 4341716"/>
              <a:gd name="connsiteX119-6133" fmla="*/ 8953646 w 9336686"/>
              <a:gd name="connsiteY119-6134" fmla="*/ 680950 h 4341716"/>
              <a:gd name="connsiteX120-6135" fmla="*/ 8953645 w 9336686"/>
              <a:gd name="connsiteY120-6136" fmla="*/ 680951 h 4341716"/>
              <a:gd name="connsiteX121-6137" fmla="*/ 9082672 w 9336686"/>
              <a:gd name="connsiteY121-6138" fmla="*/ 809978 h 4341716"/>
              <a:gd name="connsiteX122-6139" fmla="*/ 9082672 w 9336686"/>
              <a:gd name="connsiteY122-6140" fmla="*/ 1277147 h 4341716"/>
              <a:gd name="connsiteX123-6141" fmla="*/ 9090873 w 9336686"/>
              <a:gd name="connsiteY123-6142" fmla="*/ 1323618 h 4341716"/>
              <a:gd name="connsiteX124-6143" fmla="*/ 9190602 w 9336686"/>
              <a:gd name="connsiteY124-6144" fmla="*/ 1409567 h 4341716"/>
              <a:gd name="connsiteX125-6145" fmla="*/ 9214082 w 9336686"/>
              <a:gd name="connsiteY125-6146" fmla="*/ 1411934 h 4341716"/>
              <a:gd name="connsiteX126-6147" fmla="*/ 9214082 w 9336686"/>
              <a:gd name="connsiteY126-6148" fmla="*/ 1413300 h 4341716"/>
              <a:gd name="connsiteX127-6149" fmla="*/ 9257882 w 9336686"/>
              <a:gd name="connsiteY127-6150" fmla="*/ 1422142 h 4341716"/>
              <a:gd name="connsiteX128-6151" fmla="*/ 9336686 w 9336686"/>
              <a:gd name="connsiteY128-6152" fmla="*/ 1541030 h 4341716"/>
              <a:gd name="connsiteX129-6153" fmla="*/ 9336686 w 9336686"/>
              <a:gd name="connsiteY129-6154" fmla="*/ 2136650 h 4341716"/>
              <a:gd name="connsiteX130-6155" fmla="*/ 9336686 w 9336686"/>
              <a:gd name="connsiteY130-6156" fmla="*/ 2205066 h 4341716"/>
              <a:gd name="connsiteX131-6157" fmla="*/ 9336685 w 9336686"/>
              <a:gd name="connsiteY131-6158" fmla="*/ 3558605 h 4341716"/>
              <a:gd name="connsiteX132-6159" fmla="*/ 9207658 w 9336686"/>
              <a:gd name="connsiteY132-6160" fmla="*/ 3687632 h 4341716"/>
              <a:gd name="connsiteX133-6161" fmla="*/ 9207659 w 9336686"/>
              <a:gd name="connsiteY133-6162" fmla="*/ 3687631 h 4341716"/>
              <a:gd name="connsiteX134-6163" fmla="*/ 9078632 w 9336686"/>
              <a:gd name="connsiteY134-6164" fmla="*/ 3558604 h 4341716"/>
              <a:gd name="connsiteX135-6165" fmla="*/ 9078632 w 9336686"/>
              <a:gd name="connsiteY135-6166" fmla="*/ 2935868 h 4341716"/>
              <a:gd name="connsiteX136-6167" fmla="*/ 9062402 w 9336686"/>
              <a:gd name="connsiteY136-6168" fmla="*/ 2909117 h 4341716"/>
              <a:gd name="connsiteX137-6169" fmla="*/ 8962838 w 9336686"/>
              <a:gd name="connsiteY137-6170" fmla="*/ 2862163 h 4341716"/>
              <a:gd name="connsiteX138-6171" fmla="*/ 8843950 w 9336686"/>
              <a:gd name="connsiteY138-6172" fmla="*/ 2940967 h 4341716"/>
              <a:gd name="connsiteX139-6173" fmla="*/ 8842149 w 9336686"/>
              <a:gd name="connsiteY139-6174" fmla="*/ 2949889 h 4341716"/>
              <a:gd name="connsiteX140-6175" fmla="*/ 8842149 w 9336686"/>
              <a:gd name="connsiteY140-6176" fmla="*/ 3377665 h 4341716"/>
              <a:gd name="connsiteX141-6177" fmla="*/ 8713122 w 9336686"/>
              <a:gd name="connsiteY141-6178" fmla="*/ 3506692 h 4341716"/>
              <a:gd name="connsiteX142-6179" fmla="*/ 8713123 w 9336686"/>
              <a:gd name="connsiteY142-6180" fmla="*/ 3506691 h 4341716"/>
              <a:gd name="connsiteX143-6181" fmla="*/ 8584096 w 9336686"/>
              <a:gd name="connsiteY143-6182" fmla="*/ 3377664 h 4341716"/>
              <a:gd name="connsiteX144-6183" fmla="*/ 8584096 w 9336686"/>
              <a:gd name="connsiteY144-6184" fmla="*/ 2205066 h 4341716"/>
              <a:gd name="connsiteX145-6185" fmla="*/ 8584095 w 9336686"/>
              <a:gd name="connsiteY145-6186" fmla="*/ 2205066 h 4341716"/>
              <a:gd name="connsiteX146-6187" fmla="*/ 8584095 w 9336686"/>
              <a:gd name="connsiteY146-6188" fmla="*/ 3394187 h 4341716"/>
              <a:gd name="connsiteX147-6189" fmla="*/ 8573957 w 9336686"/>
              <a:gd name="connsiteY147-6190" fmla="*/ 3343968 h 4341716"/>
              <a:gd name="connsiteX148-6191" fmla="*/ 8455069 w 9336686"/>
              <a:gd name="connsiteY148-6192" fmla="*/ 3265164 h 4341716"/>
              <a:gd name="connsiteX149-6193" fmla="*/ 8336182 w 9336686"/>
              <a:gd name="connsiteY149-6194" fmla="*/ 3343968 h 4341716"/>
              <a:gd name="connsiteX150-6195" fmla="*/ 8326418 w 9336686"/>
              <a:gd name="connsiteY150-6196" fmla="*/ 3392328 h 4341716"/>
              <a:gd name="connsiteX151-6197" fmla="*/ 8326418 w 9336686"/>
              <a:gd name="connsiteY151-6198" fmla="*/ 3978730 h 4341716"/>
              <a:gd name="connsiteX152-6199" fmla="*/ 8197391 w 9336686"/>
              <a:gd name="connsiteY152-6200" fmla="*/ 4107757 h 4341716"/>
              <a:gd name="connsiteX153-6201" fmla="*/ 8197392 w 9336686"/>
              <a:gd name="connsiteY153-6202" fmla="*/ 4107756 h 4341716"/>
              <a:gd name="connsiteX154-6203" fmla="*/ 8068365 w 9336686"/>
              <a:gd name="connsiteY154-6204" fmla="*/ 3978729 h 4341716"/>
              <a:gd name="connsiteX155-6205" fmla="*/ 8068365 w 9336686"/>
              <a:gd name="connsiteY155-6206" fmla="*/ 2205066 h 4341716"/>
              <a:gd name="connsiteX156-6207" fmla="*/ 8068364 w 9336686"/>
              <a:gd name="connsiteY156-6208" fmla="*/ 3081767 h 4341716"/>
              <a:gd name="connsiteX157-6209" fmla="*/ 8058226 w 9336686"/>
              <a:gd name="connsiteY157-6210" fmla="*/ 3031548 h 4341716"/>
              <a:gd name="connsiteX158-6211" fmla="*/ 7939338 w 9336686"/>
              <a:gd name="connsiteY158-6212" fmla="*/ 2952744 h 4341716"/>
              <a:gd name="connsiteX159-6213" fmla="*/ 7820451 w 9336686"/>
              <a:gd name="connsiteY159-6214" fmla="*/ 3031548 h 4341716"/>
              <a:gd name="connsiteX160-6215" fmla="*/ 7816853 w 9336686"/>
              <a:gd name="connsiteY160-6216" fmla="*/ 3049367 h 4341716"/>
              <a:gd name="connsiteX161-6217" fmla="*/ 7816853 w 9336686"/>
              <a:gd name="connsiteY161-6218" fmla="*/ 3358313 h 4341716"/>
              <a:gd name="connsiteX162-6219" fmla="*/ 7687826 w 9336686"/>
              <a:gd name="connsiteY162-6220" fmla="*/ 3487340 h 4341716"/>
              <a:gd name="connsiteX163-6221" fmla="*/ 7687827 w 9336686"/>
              <a:gd name="connsiteY163-6222" fmla="*/ 3487339 h 4341716"/>
              <a:gd name="connsiteX164-6223" fmla="*/ 7558800 w 9336686"/>
              <a:gd name="connsiteY164-6224" fmla="*/ 3358312 h 4341716"/>
              <a:gd name="connsiteX165-6225" fmla="*/ 7558800 w 9336686"/>
              <a:gd name="connsiteY165-6226" fmla="*/ 2977960 h 4341716"/>
              <a:gd name="connsiteX166-6227" fmla="*/ 7551332 w 9336686"/>
              <a:gd name="connsiteY166-6228" fmla="*/ 2940967 h 4341716"/>
              <a:gd name="connsiteX167-6229" fmla="*/ 7432444 w 9336686"/>
              <a:gd name="connsiteY167-6230" fmla="*/ 2862163 h 4341716"/>
              <a:gd name="connsiteX168-6231" fmla="*/ 7303417 w 9336686"/>
              <a:gd name="connsiteY168-6232" fmla="*/ 2991190 h 4341716"/>
              <a:gd name="connsiteX169-6233" fmla="*/ 7303417 w 9336686"/>
              <a:gd name="connsiteY169-6234" fmla="*/ 2205066 h 4341716"/>
              <a:gd name="connsiteX170-6235" fmla="*/ 7303416 w 9336686"/>
              <a:gd name="connsiteY170-6236" fmla="*/ 3761682 h 4341716"/>
              <a:gd name="connsiteX171-6237" fmla="*/ 7174389 w 9336686"/>
              <a:gd name="connsiteY171-6238" fmla="*/ 3890709 h 4341716"/>
              <a:gd name="connsiteX172-6239" fmla="*/ 7174390 w 9336686"/>
              <a:gd name="connsiteY172-6240" fmla="*/ 3890708 h 4341716"/>
              <a:gd name="connsiteX173-6241" fmla="*/ 7045363 w 9336686"/>
              <a:gd name="connsiteY173-6242" fmla="*/ 3761681 h 4341716"/>
              <a:gd name="connsiteX174-6243" fmla="*/ 7045363 w 9336686"/>
              <a:gd name="connsiteY174-6244" fmla="*/ 2205066 h 4341716"/>
              <a:gd name="connsiteX175-6245" fmla="*/ 7045362 w 9336686"/>
              <a:gd name="connsiteY175-6246" fmla="*/ 3778204 h 4341716"/>
              <a:gd name="connsiteX176-6247" fmla="*/ 7035224 w 9336686"/>
              <a:gd name="connsiteY176-6248" fmla="*/ 3727985 h 4341716"/>
              <a:gd name="connsiteX177-6249" fmla="*/ 6916336 w 9336686"/>
              <a:gd name="connsiteY177-6250" fmla="*/ 3649181 h 4341716"/>
              <a:gd name="connsiteX178-6251" fmla="*/ 6797449 w 9336686"/>
              <a:gd name="connsiteY178-6252" fmla="*/ 3727985 h 4341716"/>
              <a:gd name="connsiteX179-6253" fmla="*/ 6787685 w 9336686"/>
              <a:gd name="connsiteY179-6254" fmla="*/ 3776346 h 4341716"/>
              <a:gd name="connsiteX180-6255" fmla="*/ 6787685 w 9336686"/>
              <a:gd name="connsiteY180-6256" fmla="*/ 3861685 h 4341716"/>
              <a:gd name="connsiteX181-6257" fmla="*/ 6658658 w 9336686"/>
              <a:gd name="connsiteY181-6258" fmla="*/ 3990712 h 4341716"/>
              <a:gd name="connsiteX182-6259" fmla="*/ 6658659 w 9336686"/>
              <a:gd name="connsiteY182-6260" fmla="*/ 3990711 h 4341716"/>
              <a:gd name="connsiteX183-6261" fmla="*/ 6529632 w 9336686"/>
              <a:gd name="connsiteY183-6262" fmla="*/ 3861684 h 4341716"/>
              <a:gd name="connsiteX184-6263" fmla="*/ 6529632 w 9336686"/>
              <a:gd name="connsiteY184-6264" fmla="*/ 2205066 h 4341716"/>
              <a:gd name="connsiteX185-6265" fmla="*/ 6529631 w 9336686"/>
              <a:gd name="connsiteY185-6266" fmla="*/ 3267664 h 4341716"/>
              <a:gd name="connsiteX186-6267" fmla="*/ 6519493 w 9336686"/>
              <a:gd name="connsiteY186-6268" fmla="*/ 3217445 h 4341716"/>
              <a:gd name="connsiteX187-6269" fmla="*/ 6400605 w 9336686"/>
              <a:gd name="connsiteY187-6270" fmla="*/ 3138641 h 4341716"/>
              <a:gd name="connsiteX188-6271" fmla="*/ 6281718 w 9336686"/>
              <a:gd name="connsiteY188-6272" fmla="*/ 3217445 h 4341716"/>
              <a:gd name="connsiteX189-6273" fmla="*/ 6278120 w 9336686"/>
              <a:gd name="connsiteY189-6274" fmla="*/ 3235264 h 4341716"/>
              <a:gd name="connsiteX190-6275" fmla="*/ 6278120 w 9336686"/>
              <a:gd name="connsiteY190-6276" fmla="*/ 3324182 h 4341716"/>
              <a:gd name="connsiteX191-6277" fmla="*/ 6149093 w 9336686"/>
              <a:gd name="connsiteY191-6278" fmla="*/ 3453209 h 4341716"/>
              <a:gd name="connsiteX192-6279" fmla="*/ 6149094 w 9336686"/>
              <a:gd name="connsiteY192-6280" fmla="*/ 3453208 h 4341716"/>
              <a:gd name="connsiteX193-6281" fmla="*/ 6020067 w 9336686"/>
              <a:gd name="connsiteY193-6282" fmla="*/ 3324181 h 4341716"/>
              <a:gd name="connsiteX194-6283" fmla="*/ 6020067 w 9336686"/>
              <a:gd name="connsiteY194-6284" fmla="*/ 3254438 h 4341716"/>
              <a:gd name="connsiteX195-6285" fmla="*/ 6012599 w 9336686"/>
              <a:gd name="connsiteY195-6286" fmla="*/ 3217445 h 4341716"/>
              <a:gd name="connsiteX196-6287" fmla="*/ 5893711 w 9336686"/>
              <a:gd name="connsiteY196-6288" fmla="*/ 3138641 h 4341716"/>
              <a:gd name="connsiteX197-6289" fmla="*/ 5774823 w 9336686"/>
              <a:gd name="connsiteY197-6290" fmla="*/ 3217445 h 4341716"/>
              <a:gd name="connsiteX198-6291" fmla="*/ 5765060 w 9336686"/>
              <a:gd name="connsiteY198-6292" fmla="*/ 3265805 h 4341716"/>
              <a:gd name="connsiteX199-6293" fmla="*/ 5765060 w 9336686"/>
              <a:gd name="connsiteY199-6294" fmla="*/ 3558605 h 4341716"/>
              <a:gd name="connsiteX200-6295" fmla="*/ 5636033 w 9336686"/>
              <a:gd name="connsiteY200-6296" fmla="*/ 3687632 h 4341716"/>
              <a:gd name="connsiteX201-6297" fmla="*/ 5636034 w 9336686"/>
              <a:gd name="connsiteY201-6298" fmla="*/ 3687631 h 4341716"/>
              <a:gd name="connsiteX202-6299" fmla="*/ 5507007 w 9336686"/>
              <a:gd name="connsiteY202-6300" fmla="*/ 3558604 h 4341716"/>
              <a:gd name="connsiteX203-6301" fmla="*/ 5507007 w 9336686"/>
              <a:gd name="connsiteY203-6302" fmla="*/ 2935868 h 4341716"/>
              <a:gd name="connsiteX204-6303" fmla="*/ 5490777 w 9336686"/>
              <a:gd name="connsiteY204-6304" fmla="*/ 2909117 h 4341716"/>
              <a:gd name="connsiteX205-6305" fmla="*/ 5391213 w 9336686"/>
              <a:gd name="connsiteY205-6306" fmla="*/ 2862163 h 4341716"/>
              <a:gd name="connsiteX206-6307" fmla="*/ 5299977 w 9336686"/>
              <a:gd name="connsiteY206-6308" fmla="*/ 2899954 h 4341716"/>
              <a:gd name="connsiteX207-6309" fmla="*/ 5273771 w 9336686"/>
              <a:gd name="connsiteY207-6310" fmla="*/ 2938823 h 4341716"/>
              <a:gd name="connsiteX208-6311" fmla="*/ 5273771 w 9336686"/>
              <a:gd name="connsiteY208-6312" fmla="*/ 3014951 h 4341716"/>
              <a:gd name="connsiteX209-6313" fmla="*/ 5194967 w 9336686"/>
              <a:gd name="connsiteY209-6314" fmla="*/ 3133839 h 4341716"/>
              <a:gd name="connsiteX210-6315" fmla="*/ 5151167 w 9336686"/>
              <a:gd name="connsiteY210-6316" fmla="*/ 3142681 h 4341716"/>
              <a:gd name="connsiteX211-6317" fmla="*/ 5151167 w 9336686"/>
              <a:gd name="connsiteY211-6318" fmla="*/ 3144047 h 4341716"/>
              <a:gd name="connsiteX212-6319" fmla="*/ 5127687 w 9336686"/>
              <a:gd name="connsiteY212-6320" fmla="*/ 3146414 h 4341716"/>
              <a:gd name="connsiteX213-6321" fmla="*/ 5027958 w 9336686"/>
              <a:gd name="connsiteY213-6322" fmla="*/ 3232363 h 4341716"/>
              <a:gd name="connsiteX214-6323" fmla="*/ 5019757 w 9336686"/>
              <a:gd name="connsiteY214-6324" fmla="*/ 3278834 h 4341716"/>
              <a:gd name="connsiteX215-6325" fmla="*/ 5019757 w 9336686"/>
              <a:gd name="connsiteY215-6326" fmla="*/ 3746003 h 4341716"/>
              <a:gd name="connsiteX216-6327" fmla="*/ 4890730 w 9336686"/>
              <a:gd name="connsiteY216-6328" fmla="*/ 3875030 h 4341716"/>
              <a:gd name="connsiteX217-6329" fmla="*/ 4890731 w 9336686"/>
              <a:gd name="connsiteY217-6330" fmla="*/ 3875031 h 4341716"/>
              <a:gd name="connsiteX218-6331" fmla="*/ 4761704 w 9336686"/>
              <a:gd name="connsiteY218-6332" fmla="*/ 3746004 h 4341716"/>
              <a:gd name="connsiteX219-6333" fmla="*/ 4761704 w 9336686"/>
              <a:gd name="connsiteY219-6334" fmla="*/ 3425369 h 4341716"/>
              <a:gd name="connsiteX220-6335" fmla="*/ 4744536 w 9336686"/>
              <a:gd name="connsiteY220-6336" fmla="*/ 3397074 h 4341716"/>
              <a:gd name="connsiteX221-6337" fmla="*/ 4644973 w 9336686"/>
              <a:gd name="connsiteY221-6338" fmla="*/ 3350120 h 4341716"/>
              <a:gd name="connsiteX222-6339" fmla="*/ 4526085 w 9336686"/>
              <a:gd name="connsiteY222-6340" fmla="*/ 3428924 h 4341716"/>
              <a:gd name="connsiteX223-6341" fmla="*/ 4519985 w 9336686"/>
              <a:gd name="connsiteY223-6342" fmla="*/ 3459140 h 4341716"/>
              <a:gd name="connsiteX224-6343" fmla="*/ 4519985 w 9336686"/>
              <a:gd name="connsiteY224-6344" fmla="*/ 4066575 h 4341716"/>
              <a:gd name="connsiteX225-6345" fmla="*/ 4390958 w 9336686"/>
              <a:gd name="connsiteY225-6346" fmla="*/ 4195602 h 4341716"/>
              <a:gd name="connsiteX226-6347" fmla="*/ 4390959 w 9336686"/>
              <a:gd name="connsiteY226-6348" fmla="*/ 4195601 h 4341716"/>
              <a:gd name="connsiteX227-6349" fmla="*/ 4261932 w 9336686"/>
              <a:gd name="connsiteY227-6350" fmla="*/ 4066574 h 4341716"/>
              <a:gd name="connsiteX228-6351" fmla="*/ 4261932 w 9336686"/>
              <a:gd name="connsiteY228-6352" fmla="*/ 3955216 h 4341716"/>
              <a:gd name="connsiteX229-6353" fmla="*/ 4260106 w 9336686"/>
              <a:gd name="connsiteY229-6354" fmla="*/ 3946171 h 4341716"/>
              <a:gd name="connsiteX230-6355" fmla="*/ 4141220 w 9336686"/>
              <a:gd name="connsiteY230-6356" fmla="*/ 3867367 h 4341716"/>
              <a:gd name="connsiteX231-6357" fmla="*/ 4022332 w 9336686"/>
              <a:gd name="connsiteY231-6358" fmla="*/ 3946171 h 4341716"/>
              <a:gd name="connsiteX232-6359" fmla="*/ 4018195 w 9336686"/>
              <a:gd name="connsiteY232-6360" fmla="*/ 3966664 h 4341716"/>
              <a:gd name="connsiteX233-6361" fmla="*/ 4018195 w 9336686"/>
              <a:gd name="connsiteY233-6362" fmla="*/ 4212689 h 4341716"/>
              <a:gd name="connsiteX234-6363" fmla="*/ 3889168 w 9336686"/>
              <a:gd name="connsiteY234-6364" fmla="*/ 4341716 h 4341716"/>
              <a:gd name="connsiteX235-6365" fmla="*/ 3889169 w 9336686"/>
              <a:gd name="connsiteY235-6366" fmla="*/ 4341715 h 4341716"/>
              <a:gd name="connsiteX236-6367" fmla="*/ 3760142 w 9336686"/>
              <a:gd name="connsiteY236-6368" fmla="*/ 4212688 h 4341716"/>
              <a:gd name="connsiteX237-6369" fmla="*/ 3760142 w 9336686"/>
              <a:gd name="connsiteY237-6370" fmla="*/ 3745519 h 4341716"/>
              <a:gd name="connsiteX238-6371" fmla="*/ 3751941 w 9336686"/>
              <a:gd name="connsiteY238-6372" fmla="*/ 3699048 h 4341716"/>
              <a:gd name="connsiteX239-6373" fmla="*/ 3652212 w 9336686"/>
              <a:gd name="connsiteY239-6374" fmla="*/ 3613099 h 4341716"/>
              <a:gd name="connsiteX240-6375" fmla="*/ 3628732 w 9336686"/>
              <a:gd name="connsiteY240-6376" fmla="*/ 3610732 h 4341716"/>
              <a:gd name="connsiteX241-6377" fmla="*/ 3628732 w 9336686"/>
              <a:gd name="connsiteY241-6378" fmla="*/ 3609366 h 4341716"/>
              <a:gd name="connsiteX242-6379" fmla="*/ 3584932 w 9336686"/>
              <a:gd name="connsiteY242-6380" fmla="*/ 3600524 h 4341716"/>
              <a:gd name="connsiteX243-6381" fmla="*/ 3506128 w 9336686"/>
              <a:gd name="connsiteY243-6382" fmla="*/ 3481636 h 4341716"/>
              <a:gd name="connsiteX244-6383" fmla="*/ 3506128 w 9336686"/>
              <a:gd name="connsiteY244-6384" fmla="*/ 3431307 h 4341716"/>
              <a:gd name="connsiteX245-6385" fmla="*/ 3500614 w 9336686"/>
              <a:gd name="connsiteY245-6386" fmla="*/ 3403994 h 4341716"/>
              <a:gd name="connsiteX246-6387" fmla="*/ 3381726 w 9336686"/>
              <a:gd name="connsiteY246-6388" fmla="*/ 3325190 h 4341716"/>
              <a:gd name="connsiteX247-6389" fmla="*/ 3290490 w 9336686"/>
              <a:gd name="connsiteY247-6390" fmla="*/ 3362981 h 4341716"/>
              <a:gd name="connsiteX248-6391" fmla="*/ 3263554 w 9336686"/>
              <a:gd name="connsiteY248-6392" fmla="*/ 3402932 h 4341716"/>
              <a:gd name="connsiteX249-6393" fmla="*/ 3263554 w 9336686"/>
              <a:gd name="connsiteY249-6394" fmla="*/ 3631142 h 4341716"/>
              <a:gd name="connsiteX250-6395" fmla="*/ 3134527 w 9336686"/>
              <a:gd name="connsiteY250-6396" fmla="*/ 3760169 h 4341716"/>
              <a:gd name="connsiteX251-6397" fmla="*/ 3134528 w 9336686"/>
              <a:gd name="connsiteY251-6398" fmla="*/ 3760168 h 4341716"/>
              <a:gd name="connsiteX252-6399" fmla="*/ 3005501 w 9336686"/>
              <a:gd name="connsiteY252-6400" fmla="*/ 3631141 h 4341716"/>
              <a:gd name="connsiteX253-6401" fmla="*/ 3005501 w 9336686"/>
              <a:gd name="connsiteY253-6402" fmla="*/ 2991769 h 4341716"/>
              <a:gd name="connsiteX254-6403" fmla="*/ 3000280 w 9336686"/>
              <a:gd name="connsiteY254-6404" fmla="*/ 2965907 h 4341716"/>
              <a:gd name="connsiteX255-6405" fmla="*/ 2881392 w 9336686"/>
              <a:gd name="connsiteY255-6406" fmla="*/ 2887103 h 4341716"/>
              <a:gd name="connsiteX256-6407" fmla="*/ 2762505 w 9336686"/>
              <a:gd name="connsiteY256-6408" fmla="*/ 2965907 h 4341716"/>
              <a:gd name="connsiteX257-6409" fmla="*/ 2762032 w 9336686"/>
              <a:gd name="connsiteY257-6410" fmla="*/ 2968250 h 4341716"/>
              <a:gd name="connsiteX258-6411" fmla="*/ 2762032 w 9336686"/>
              <a:gd name="connsiteY258-6412" fmla="*/ 3113195 h 4341716"/>
              <a:gd name="connsiteX259-6413" fmla="*/ 2683229 w 9336686"/>
              <a:gd name="connsiteY259-6414" fmla="*/ 3232083 h 4341716"/>
              <a:gd name="connsiteX260-6415" fmla="*/ 2635159 w 9336686"/>
              <a:gd name="connsiteY260-6416" fmla="*/ 3241787 h 4341716"/>
              <a:gd name="connsiteX261-6417" fmla="*/ 2635159 w 9336686"/>
              <a:gd name="connsiteY261-6418" fmla="*/ 3242525 h 4341716"/>
              <a:gd name="connsiteX262-6419" fmla="*/ 2611679 w 9336686"/>
              <a:gd name="connsiteY262-6420" fmla="*/ 3244892 h 4341716"/>
              <a:gd name="connsiteX263-6421" fmla="*/ 2534615 w 9336686"/>
              <a:gd name="connsiteY263-6422" fmla="*/ 3291336 h 4341716"/>
              <a:gd name="connsiteX264-6423" fmla="*/ 2512827 w 9336686"/>
              <a:gd name="connsiteY264-6424" fmla="*/ 3329312 h 4341716"/>
              <a:gd name="connsiteX265-6425" fmla="*/ 2512827 w 9336686"/>
              <a:gd name="connsiteY265-6426" fmla="*/ 3454880 h 4341716"/>
              <a:gd name="connsiteX266-6427" fmla="*/ 2434024 w 9336686"/>
              <a:gd name="connsiteY266-6428" fmla="*/ 3573768 h 4341716"/>
              <a:gd name="connsiteX267-6429" fmla="*/ 2385954 w 9336686"/>
              <a:gd name="connsiteY267-6430" fmla="*/ 3583472 h 4341716"/>
              <a:gd name="connsiteX268-6431" fmla="*/ 2385954 w 9336686"/>
              <a:gd name="connsiteY268-6432" fmla="*/ 3584210 h 4341716"/>
              <a:gd name="connsiteX269-6433" fmla="*/ 2362474 w 9336686"/>
              <a:gd name="connsiteY269-6434" fmla="*/ 3586577 h 4341716"/>
              <a:gd name="connsiteX270-6435" fmla="*/ 2285410 w 9336686"/>
              <a:gd name="connsiteY270-6436" fmla="*/ 3633021 h 4341716"/>
              <a:gd name="connsiteX271-6437" fmla="*/ 2273449 w 9336686"/>
              <a:gd name="connsiteY271-6438" fmla="*/ 3653869 h 4341716"/>
              <a:gd name="connsiteX272-6439" fmla="*/ 2273449 w 9336686"/>
              <a:gd name="connsiteY272-6440" fmla="*/ 3867367 h 4341716"/>
              <a:gd name="connsiteX273-6441" fmla="*/ 2144423 w 9336686"/>
              <a:gd name="connsiteY273-6442" fmla="*/ 3996394 h 4341716"/>
              <a:gd name="connsiteX274-6443" fmla="*/ 2144424 w 9336686"/>
              <a:gd name="connsiteY274-6444" fmla="*/ 3996393 h 4341716"/>
              <a:gd name="connsiteX275-6445" fmla="*/ 2015396 w 9336686"/>
              <a:gd name="connsiteY275-6446" fmla="*/ 3867366 h 4341716"/>
              <a:gd name="connsiteX276-6447" fmla="*/ 2015396 w 9336686"/>
              <a:gd name="connsiteY276-6448" fmla="*/ 3400197 h 4341716"/>
              <a:gd name="connsiteX277-6449" fmla="*/ 2007195 w 9336686"/>
              <a:gd name="connsiteY277-6450" fmla="*/ 3353726 h 4341716"/>
              <a:gd name="connsiteX278-6451" fmla="*/ 1907467 w 9336686"/>
              <a:gd name="connsiteY278-6452" fmla="*/ 3267777 h 4341716"/>
              <a:gd name="connsiteX279-6453" fmla="*/ 1883987 w 9336686"/>
              <a:gd name="connsiteY279-6454" fmla="*/ 3265410 h 4341716"/>
              <a:gd name="connsiteX280-6455" fmla="*/ 1883987 w 9336686"/>
              <a:gd name="connsiteY280-6456" fmla="*/ 3264044 h 4341716"/>
              <a:gd name="connsiteX281-6457" fmla="*/ 1840187 w 9336686"/>
              <a:gd name="connsiteY281-6458" fmla="*/ 3255202 h 4341716"/>
              <a:gd name="connsiteX282-6459" fmla="*/ 1761383 w 9336686"/>
              <a:gd name="connsiteY282-6460" fmla="*/ 3136314 h 4341716"/>
              <a:gd name="connsiteX283-6461" fmla="*/ 1761383 w 9336686"/>
              <a:gd name="connsiteY283-6462" fmla="*/ 2996103 h 4341716"/>
              <a:gd name="connsiteX284-6463" fmla="*/ 1755287 w 9336686"/>
              <a:gd name="connsiteY284-6464" fmla="*/ 2965907 h 4341716"/>
              <a:gd name="connsiteX285-6465" fmla="*/ 1636398 w 9336686"/>
              <a:gd name="connsiteY285-6466" fmla="*/ 2887103 h 4341716"/>
              <a:gd name="connsiteX286-6467" fmla="*/ 1517510 w 9336686"/>
              <a:gd name="connsiteY286-6468" fmla="*/ 2965907 h 4341716"/>
              <a:gd name="connsiteX287-6469" fmla="*/ 1515568 w 9336686"/>
              <a:gd name="connsiteY287-6470" fmla="*/ 2975527 h 4341716"/>
              <a:gd name="connsiteX288-6471" fmla="*/ 1515568 w 9336686"/>
              <a:gd name="connsiteY288-6472" fmla="*/ 3239907 h 4341716"/>
              <a:gd name="connsiteX289-6473" fmla="*/ 1386541 w 9336686"/>
              <a:gd name="connsiteY289-6474" fmla="*/ 3368934 h 4341716"/>
              <a:gd name="connsiteX290-6475" fmla="*/ 1386542 w 9336686"/>
              <a:gd name="connsiteY290-6476" fmla="*/ 3368933 h 4341716"/>
              <a:gd name="connsiteX291-6477" fmla="*/ 1257514 w 9336686"/>
              <a:gd name="connsiteY291-6478" fmla="*/ 3239906 h 4341716"/>
              <a:gd name="connsiteX292-6479" fmla="*/ 1257514 w 9336686"/>
              <a:gd name="connsiteY292-6480" fmla="*/ 2772737 h 4341716"/>
              <a:gd name="connsiteX293-6481" fmla="*/ 1249314 w 9336686"/>
              <a:gd name="connsiteY293-6482" fmla="*/ 2726266 h 4341716"/>
              <a:gd name="connsiteX294-6483" fmla="*/ 1149584 w 9336686"/>
              <a:gd name="connsiteY294-6484" fmla="*/ 2640317 h 4341716"/>
              <a:gd name="connsiteX295-6485" fmla="*/ 1126104 w 9336686"/>
              <a:gd name="connsiteY295-6486" fmla="*/ 2637950 h 4341716"/>
              <a:gd name="connsiteX296-6487" fmla="*/ 1126104 w 9336686"/>
              <a:gd name="connsiteY296-6488" fmla="*/ 2636584 h 4341716"/>
              <a:gd name="connsiteX297-6489" fmla="*/ 1082305 w 9336686"/>
              <a:gd name="connsiteY297-6490" fmla="*/ 2627742 h 4341716"/>
              <a:gd name="connsiteX298-6491" fmla="*/ 1003500 w 9336686"/>
              <a:gd name="connsiteY298-6492" fmla="*/ 2508854 h 4341716"/>
              <a:gd name="connsiteX299-6493" fmla="*/ 1003500 w 9336686"/>
              <a:gd name="connsiteY299-6494" fmla="*/ 2387433 h 4341716"/>
              <a:gd name="connsiteX300-6495" fmla="*/ 1003269 w 9336686"/>
              <a:gd name="connsiteY300-6496" fmla="*/ 2386290 h 4341716"/>
              <a:gd name="connsiteX301-6497" fmla="*/ 884381 w 9336686"/>
              <a:gd name="connsiteY301-6498" fmla="*/ 2307486 h 4341716"/>
              <a:gd name="connsiteX302-6499" fmla="*/ 765494 w 9336686"/>
              <a:gd name="connsiteY302-6500" fmla="*/ 2386290 h 4341716"/>
              <a:gd name="connsiteX303-6501" fmla="*/ 762038 w 9336686"/>
              <a:gd name="connsiteY303-6502" fmla="*/ 2403410 h 4341716"/>
              <a:gd name="connsiteX304-6503" fmla="*/ 762038 w 9336686"/>
              <a:gd name="connsiteY304-6504" fmla="*/ 2614672 h 4341716"/>
              <a:gd name="connsiteX305-6505" fmla="*/ 683235 w 9336686"/>
              <a:gd name="connsiteY305-6506" fmla="*/ 2733560 h 4341716"/>
              <a:gd name="connsiteX306-6507" fmla="*/ 635165 w 9336686"/>
              <a:gd name="connsiteY306-6508" fmla="*/ 2743264 h 4341716"/>
              <a:gd name="connsiteX307-6509" fmla="*/ 635165 w 9336686"/>
              <a:gd name="connsiteY307-6510" fmla="*/ 2744002 h 4341716"/>
              <a:gd name="connsiteX308-6511" fmla="*/ 611685 w 9336686"/>
              <a:gd name="connsiteY308-6512" fmla="*/ 2746369 h 4341716"/>
              <a:gd name="connsiteX309-6513" fmla="*/ 534621 w 9336686"/>
              <a:gd name="connsiteY309-6514" fmla="*/ 2792813 h 4341716"/>
              <a:gd name="connsiteX310-6515" fmla="*/ 512066 w 9336686"/>
              <a:gd name="connsiteY310-6516" fmla="*/ 2832126 h 4341716"/>
              <a:gd name="connsiteX311-6517" fmla="*/ 512066 w 9336686"/>
              <a:gd name="connsiteY311-6518" fmla="*/ 3531739 h 4341716"/>
              <a:gd name="connsiteX312-6519" fmla="*/ 383039 w 9336686"/>
              <a:gd name="connsiteY312-6520" fmla="*/ 3660766 h 4341716"/>
              <a:gd name="connsiteX313-6521" fmla="*/ 383040 w 9336686"/>
              <a:gd name="connsiteY313-6522" fmla="*/ 3660765 h 4341716"/>
              <a:gd name="connsiteX314-6523" fmla="*/ 254013 w 9336686"/>
              <a:gd name="connsiteY314-6524" fmla="*/ 3531738 h 4341716"/>
              <a:gd name="connsiteX315-6525" fmla="*/ 254013 w 9336686"/>
              <a:gd name="connsiteY315-6526" fmla="*/ 3064569 h 4341716"/>
              <a:gd name="connsiteX316-6527" fmla="*/ 245812 w 9336686"/>
              <a:gd name="connsiteY316-6528" fmla="*/ 3018098 h 4341716"/>
              <a:gd name="connsiteX317-6529" fmla="*/ 146083 w 9336686"/>
              <a:gd name="connsiteY317-6530" fmla="*/ 2932149 h 4341716"/>
              <a:gd name="connsiteX318-6531" fmla="*/ 122603 w 9336686"/>
              <a:gd name="connsiteY318-6532" fmla="*/ 2929782 h 4341716"/>
              <a:gd name="connsiteX319-6533" fmla="*/ 122603 w 9336686"/>
              <a:gd name="connsiteY319-6534" fmla="*/ 2928416 h 4341716"/>
              <a:gd name="connsiteX320-6535" fmla="*/ 78803 w 9336686"/>
              <a:gd name="connsiteY320-6536" fmla="*/ 2919574 h 4341716"/>
              <a:gd name="connsiteX321-6537" fmla="*/ 22035 w 9336686"/>
              <a:gd name="connsiteY321-6538" fmla="*/ 2872826 h 4341716"/>
              <a:gd name="connsiteX322-6539" fmla="*/ 0 w 9336686"/>
              <a:gd name="connsiteY322-6540" fmla="*/ 2800689 h 4341716"/>
              <a:gd name="connsiteX323-6541" fmla="*/ 0 w 9336686"/>
              <a:gd name="connsiteY323-6542" fmla="*/ 783111 h 4341716"/>
              <a:gd name="connsiteX324-6543" fmla="*/ 129027 w 9336686"/>
              <a:gd name="connsiteY324-6544" fmla="*/ 654084 h 4341716"/>
              <a:gd name="connsiteX325-6545" fmla="*/ 129026 w 9336686"/>
              <a:gd name="connsiteY325-6546" fmla="*/ 654085 h 4341716"/>
              <a:gd name="connsiteX326-6547" fmla="*/ 258053 w 9336686"/>
              <a:gd name="connsiteY326-6548" fmla="*/ 783112 h 4341716"/>
              <a:gd name="connsiteX327-6549" fmla="*/ 258053 w 9336686"/>
              <a:gd name="connsiteY327-6550" fmla="*/ 1405848 h 4341716"/>
              <a:gd name="connsiteX328-6551" fmla="*/ 274283 w 9336686"/>
              <a:gd name="connsiteY328-6552" fmla="*/ 1432599 h 4341716"/>
              <a:gd name="connsiteX329-6553" fmla="*/ 373847 w 9336686"/>
              <a:gd name="connsiteY329-6554" fmla="*/ 1479553 h 4341716"/>
              <a:gd name="connsiteX330-6555" fmla="*/ 492735 w 9336686"/>
              <a:gd name="connsiteY330-6556" fmla="*/ 1400749 h 4341716"/>
              <a:gd name="connsiteX331-6557" fmla="*/ 494536 w 9336686"/>
              <a:gd name="connsiteY331-6558" fmla="*/ 1391827 h 4341716"/>
              <a:gd name="connsiteX332-6559" fmla="*/ 494536 w 9336686"/>
              <a:gd name="connsiteY332-6560" fmla="*/ 964051 h 4341716"/>
              <a:gd name="connsiteX333-6561" fmla="*/ 623563 w 9336686"/>
              <a:gd name="connsiteY333-6562" fmla="*/ 835024 h 4341716"/>
              <a:gd name="connsiteX334-6563" fmla="*/ 623562 w 9336686"/>
              <a:gd name="connsiteY334-6564" fmla="*/ 835025 h 4341716"/>
              <a:gd name="connsiteX335-6565" fmla="*/ 752589 w 9336686"/>
              <a:gd name="connsiteY335-6566" fmla="*/ 964052 h 4341716"/>
              <a:gd name="connsiteX336-6567" fmla="*/ 752590 w 9336686"/>
              <a:gd name="connsiteY336-6568" fmla="*/ 947529 h 4341716"/>
              <a:gd name="connsiteX337-6569" fmla="*/ 762728 w 9336686"/>
              <a:gd name="connsiteY337-6570" fmla="*/ 997748 h 4341716"/>
              <a:gd name="connsiteX338-6571" fmla="*/ 881616 w 9336686"/>
              <a:gd name="connsiteY338-6572" fmla="*/ 1076552 h 4341716"/>
              <a:gd name="connsiteX339-6573" fmla="*/ 1000503 w 9336686"/>
              <a:gd name="connsiteY339-6574" fmla="*/ 997748 h 4341716"/>
              <a:gd name="connsiteX340-6575" fmla="*/ 1010267 w 9336686"/>
              <a:gd name="connsiteY340-6576" fmla="*/ 949388 h 4341716"/>
              <a:gd name="connsiteX341-6577" fmla="*/ 1010267 w 9336686"/>
              <a:gd name="connsiteY341-6578" fmla="*/ 362986 h 4341716"/>
              <a:gd name="connsiteX342-6579" fmla="*/ 1139294 w 9336686"/>
              <a:gd name="connsiteY342-6580" fmla="*/ 233959 h 4341716"/>
              <a:gd name="connsiteX343-6581" fmla="*/ 1139293 w 9336686"/>
              <a:gd name="connsiteY343-6582" fmla="*/ 233960 h 4341716"/>
              <a:gd name="connsiteX344-6583" fmla="*/ 1268320 w 9336686"/>
              <a:gd name="connsiteY344-6584" fmla="*/ 362987 h 4341716"/>
              <a:gd name="connsiteX345-6585" fmla="*/ 1268321 w 9336686"/>
              <a:gd name="connsiteY345-6586" fmla="*/ 1259949 h 4341716"/>
              <a:gd name="connsiteX346-6587" fmla="*/ 1278459 w 9336686"/>
              <a:gd name="connsiteY346-6588" fmla="*/ 1310168 h 4341716"/>
              <a:gd name="connsiteX347-6589" fmla="*/ 1397347 w 9336686"/>
              <a:gd name="connsiteY347-6590" fmla="*/ 1388972 h 4341716"/>
              <a:gd name="connsiteX348-6591" fmla="*/ 1516234 w 9336686"/>
              <a:gd name="connsiteY348-6592" fmla="*/ 1310168 h 4341716"/>
              <a:gd name="connsiteX349-6593" fmla="*/ 1519832 w 9336686"/>
              <a:gd name="connsiteY349-6594" fmla="*/ 1292349 h 4341716"/>
              <a:gd name="connsiteX350-6595" fmla="*/ 1519832 w 9336686"/>
              <a:gd name="connsiteY350-6596" fmla="*/ 983403 h 4341716"/>
              <a:gd name="connsiteX351-6597" fmla="*/ 1648859 w 9336686"/>
              <a:gd name="connsiteY351-6598" fmla="*/ 854376 h 4341716"/>
              <a:gd name="connsiteX352-6599" fmla="*/ 1648858 w 9336686"/>
              <a:gd name="connsiteY352-6600" fmla="*/ 854377 h 4341716"/>
              <a:gd name="connsiteX353-6601" fmla="*/ 1777885 w 9336686"/>
              <a:gd name="connsiteY353-6602" fmla="*/ 983404 h 4341716"/>
              <a:gd name="connsiteX354-6603" fmla="*/ 1777885 w 9336686"/>
              <a:gd name="connsiteY354-6604" fmla="*/ 1363756 h 4341716"/>
              <a:gd name="connsiteX355-6605" fmla="*/ 1785353 w 9336686"/>
              <a:gd name="connsiteY355-6606" fmla="*/ 1400749 h 4341716"/>
              <a:gd name="connsiteX356-6607" fmla="*/ 1904241 w 9336686"/>
              <a:gd name="connsiteY356-6608" fmla="*/ 1479553 h 4341716"/>
              <a:gd name="connsiteX357-6609" fmla="*/ 2033268 w 9336686"/>
              <a:gd name="connsiteY357-6610" fmla="*/ 1350526 h 4341716"/>
              <a:gd name="connsiteX358-6611" fmla="*/ 2033269 w 9336686"/>
              <a:gd name="connsiteY358-6612" fmla="*/ 580034 h 4341716"/>
              <a:gd name="connsiteX359-6613" fmla="*/ 2162296 w 9336686"/>
              <a:gd name="connsiteY359-6614" fmla="*/ 451007 h 4341716"/>
              <a:gd name="connsiteX360-6615" fmla="*/ 2162295 w 9336686"/>
              <a:gd name="connsiteY360-6616" fmla="*/ 451008 h 4341716"/>
              <a:gd name="connsiteX361-6617" fmla="*/ 2291322 w 9336686"/>
              <a:gd name="connsiteY361-6618" fmla="*/ 580035 h 4341716"/>
              <a:gd name="connsiteX362-6619" fmla="*/ 2291323 w 9336686"/>
              <a:gd name="connsiteY362-6620" fmla="*/ 563512 h 4341716"/>
              <a:gd name="connsiteX363-6621" fmla="*/ 2301461 w 9336686"/>
              <a:gd name="connsiteY363-6622" fmla="*/ 613731 h 4341716"/>
              <a:gd name="connsiteX364-6623" fmla="*/ 2420349 w 9336686"/>
              <a:gd name="connsiteY364-6624" fmla="*/ 692535 h 4341716"/>
              <a:gd name="connsiteX365-6625" fmla="*/ 2539236 w 9336686"/>
              <a:gd name="connsiteY365-6626" fmla="*/ 613731 h 4341716"/>
              <a:gd name="connsiteX366-6627" fmla="*/ 2549000 w 9336686"/>
              <a:gd name="connsiteY366-6628" fmla="*/ 565370 h 4341716"/>
              <a:gd name="connsiteX367-6629" fmla="*/ 2549000 w 9336686"/>
              <a:gd name="connsiteY367-6630" fmla="*/ 480031 h 4341716"/>
              <a:gd name="connsiteX368-6631" fmla="*/ 2678027 w 9336686"/>
              <a:gd name="connsiteY368-6632" fmla="*/ 351004 h 4341716"/>
              <a:gd name="connsiteX369-6633" fmla="*/ 2678026 w 9336686"/>
              <a:gd name="connsiteY369-6634" fmla="*/ 351005 h 4341716"/>
              <a:gd name="connsiteX370-6635" fmla="*/ 2807053 w 9336686"/>
              <a:gd name="connsiteY370-6636" fmla="*/ 480032 h 4341716"/>
              <a:gd name="connsiteX371-6637" fmla="*/ 2807054 w 9336686"/>
              <a:gd name="connsiteY371-6638" fmla="*/ 1074052 h 4341716"/>
              <a:gd name="connsiteX372-6639" fmla="*/ 2817192 w 9336686"/>
              <a:gd name="connsiteY372-6640" fmla="*/ 1124271 h 4341716"/>
              <a:gd name="connsiteX373-6641" fmla="*/ 2936080 w 9336686"/>
              <a:gd name="connsiteY373-6642" fmla="*/ 1203075 h 4341716"/>
              <a:gd name="connsiteX374-6643" fmla="*/ 3054967 w 9336686"/>
              <a:gd name="connsiteY374-6644" fmla="*/ 1124271 h 4341716"/>
              <a:gd name="connsiteX375-6645" fmla="*/ 3058565 w 9336686"/>
              <a:gd name="connsiteY375-6646" fmla="*/ 1106452 h 4341716"/>
              <a:gd name="connsiteX376-6647" fmla="*/ 3058565 w 9336686"/>
              <a:gd name="connsiteY376-6648" fmla="*/ 1017534 h 4341716"/>
              <a:gd name="connsiteX377-6649" fmla="*/ 3187592 w 9336686"/>
              <a:gd name="connsiteY377-6650" fmla="*/ 888507 h 4341716"/>
              <a:gd name="connsiteX378-6651" fmla="*/ 3187591 w 9336686"/>
              <a:gd name="connsiteY378-6652" fmla="*/ 888508 h 4341716"/>
              <a:gd name="connsiteX379-6653" fmla="*/ 3316618 w 9336686"/>
              <a:gd name="connsiteY379-6654" fmla="*/ 1017535 h 4341716"/>
              <a:gd name="connsiteX380-6655" fmla="*/ 3316618 w 9336686"/>
              <a:gd name="connsiteY380-6656" fmla="*/ 1087278 h 4341716"/>
              <a:gd name="connsiteX381-6657" fmla="*/ 3324086 w 9336686"/>
              <a:gd name="connsiteY381-6658" fmla="*/ 1124271 h 4341716"/>
              <a:gd name="connsiteX382-6659" fmla="*/ 3442974 w 9336686"/>
              <a:gd name="connsiteY382-6660" fmla="*/ 1203075 h 4341716"/>
              <a:gd name="connsiteX383-6661" fmla="*/ 3561862 w 9336686"/>
              <a:gd name="connsiteY383-6662" fmla="*/ 1124271 h 4341716"/>
              <a:gd name="connsiteX384-6663" fmla="*/ 3571625 w 9336686"/>
              <a:gd name="connsiteY384-6664" fmla="*/ 1075911 h 4341716"/>
              <a:gd name="connsiteX385-6665" fmla="*/ 3571625 w 9336686"/>
              <a:gd name="connsiteY385-6666" fmla="*/ 783111 h 4341716"/>
              <a:gd name="connsiteX386-6667" fmla="*/ 3700652 w 9336686"/>
              <a:gd name="connsiteY386-6668" fmla="*/ 654084 h 4341716"/>
              <a:gd name="connsiteX387-6669" fmla="*/ 3700651 w 9336686"/>
              <a:gd name="connsiteY387-6670" fmla="*/ 654085 h 4341716"/>
              <a:gd name="connsiteX388-6671" fmla="*/ 3829678 w 9336686"/>
              <a:gd name="connsiteY388-6672" fmla="*/ 783112 h 4341716"/>
              <a:gd name="connsiteX389-6673" fmla="*/ 3829678 w 9336686"/>
              <a:gd name="connsiteY389-6674" fmla="*/ 1405848 h 4341716"/>
              <a:gd name="connsiteX390-6675" fmla="*/ 3845908 w 9336686"/>
              <a:gd name="connsiteY390-6676" fmla="*/ 1432599 h 4341716"/>
              <a:gd name="connsiteX391-6677" fmla="*/ 3945472 w 9336686"/>
              <a:gd name="connsiteY391-6678" fmla="*/ 1479553 h 4341716"/>
              <a:gd name="connsiteX392-6679" fmla="*/ 4036708 w 9336686"/>
              <a:gd name="connsiteY392-6680" fmla="*/ 1441762 h 4341716"/>
              <a:gd name="connsiteX393-6681" fmla="*/ 4062914 w 9336686"/>
              <a:gd name="connsiteY393-6682" fmla="*/ 1402893 h 4341716"/>
              <a:gd name="connsiteX394-6683" fmla="*/ 4062914 w 9336686"/>
              <a:gd name="connsiteY394-6684" fmla="*/ 1326765 h 4341716"/>
              <a:gd name="connsiteX395-6685" fmla="*/ 4141718 w 9336686"/>
              <a:gd name="connsiteY395-6686" fmla="*/ 1207877 h 4341716"/>
              <a:gd name="connsiteX396-6687" fmla="*/ 4185518 w 9336686"/>
              <a:gd name="connsiteY396-6688" fmla="*/ 1199035 h 4341716"/>
              <a:gd name="connsiteX397-6689" fmla="*/ 4185518 w 9336686"/>
              <a:gd name="connsiteY397-6690" fmla="*/ 1197669 h 4341716"/>
              <a:gd name="connsiteX398-6691" fmla="*/ 4208998 w 9336686"/>
              <a:gd name="connsiteY398-6692" fmla="*/ 1195302 h 4341716"/>
              <a:gd name="connsiteX399-6693" fmla="*/ 4308727 w 9336686"/>
              <a:gd name="connsiteY399-6694" fmla="*/ 1109353 h 4341716"/>
              <a:gd name="connsiteX400-6695" fmla="*/ 4316928 w 9336686"/>
              <a:gd name="connsiteY400-6696" fmla="*/ 1062882 h 4341716"/>
              <a:gd name="connsiteX401-6697" fmla="*/ 4316928 w 9336686"/>
              <a:gd name="connsiteY401-6698" fmla="*/ 595713 h 4341716"/>
              <a:gd name="connsiteX402-6699" fmla="*/ 4445955 w 9336686"/>
              <a:gd name="connsiteY402-6700" fmla="*/ 466686 h 4341716"/>
              <a:gd name="connsiteX403-6701" fmla="*/ 4445954 w 9336686"/>
              <a:gd name="connsiteY403-6702" fmla="*/ 466685 h 4341716"/>
              <a:gd name="connsiteX404-6703" fmla="*/ 4574981 w 9336686"/>
              <a:gd name="connsiteY404-6704" fmla="*/ 595712 h 4341716"/>
              <a:gd name="connsiteX405-6705" fmla="*/ 4574981 w 9336686"/>
              <a:gd name="connsiteY405-6706" fmla="*/ 916347 h 4341716"/>
              <a:gd name="connsiteX406-6707" fmla="*/ 4592149 w 9336686"/>
              <a:gd name="connsiteY406-6708" fmla="*/ 944642 h 4341716"/>
              <a:gd name="connsiteX407-6709" fmla="*/ 4691712 w 9336686"/>
              <a:gd name="connsiteY407-6710" fmla="*/ 991596 h 4341716"/>
              <a:gd name="connsiteX408-6711" fmla="*/ 4810600 w 9336686"/>
              <a:gd name="connsiteY408-6712" fmla="*/ 912792 h 4341716"/>
              <a:gd name="connsiteX409-6713" fmla="*/ 4816700 w 9336686"/>
              <a:gd name="connsiteY409-6714" fmla="*/ 882576 h 4341716"/>
              <a:gd name="connsiteX410-6715" fmla="*/ 4816700 w 9336686"/>
              <a:gd name="connsiteY410-6716" fmla="*/ 275141 h 4341716"/>
              <a:gd name="connsiteX411-6717" fmla="*/ 4945727 w 9336686"/>
              <a:gd name="connsiteY411-6718" fmla="*/ 146114 h 4341716"/>
              <a:gd name="connsiteX412-6719" fmla="*/ 4945726 w 9336686"/>
              <a:gd name="connsiteY412-6720" fmla="*/ 146115 h 4341716"/>
              <a:gd name="connsiteX413-6721" fmla="*/ 5074753 w 9336686"/>
              <a:gd name="connsiteY413-6722" fmla="*/ 275142 h 4341716"/>
              <a:gd name="connsiteX414-6723" fmla="*/ 5074753 w 9336686"/>
              <a:gd name="connsiteY414-6724" fmla="*/ 386500 h 4341716"/>
              <a:gd name="connsiteX415-6725" fmla="*/ 5076579 w 9336686"/>
              <a:gd name="connsiteY415-6726" fmla="*/ 395545 h 4341716"/>
              <a:gd name="connsiteX416-6727" fmla="*/ 5195465 w 9336686"/>
              <a:gd name="connsiteY416-6728" fmla="*/ 474349 h 4341716"/>
              <a:gd name="connsiteX417-6729" fmla="*/ 5314353 w 9336686"/>
              <a:gd name="connsiteY417-6730" fmla="*/ 395545 h 4341716"/>
              <a:gd name="connsiteX418-6731" fmla="*/ 5318490 w 9336686"/>
              <a:gd name="connsiteY418-6732" fmla="*/ 375052 h 4341716"/>
              <a:gd name="connsiteX419-6733" fmla="*/ 5318490 w 9336686"/>
              <a:gd name="connsiteY419-6734" fmla="*/ 129027 h 4341716"/>
              <a:gd name="connsiteX420-6735" fmla="*/ 5447517 w 9336686"/>
              <a:gd name="connsiteY420-6736" fmla="*/ 0 h 4341716"/>
              <a:gd name="connsiteX0-6737" fmla="*/ 3651347 w 9336686"/>
              <a:gd name="connsiteY0-6738" fmla="*/ 3605718 h 4341716"/>
              <a:gd name="connsiteX1-6739" fmla="*/ 3648504 w 9336686"/>
              <a:gd name="connsiteY1-6740" fmla="*/ 3606586 h 4341716"/>
              <a:gd name="connsiteX2-6741" fmla="*/ 3648898 w 9336686"/>
              <a:gd name="connsiteY2-6742" fmla="*/ 3606552 h 4341716"/>
              <a:gd name="connsiteX3-6743" fmla="*/ 3651347 w 9336686"/>
              <a:gd name="connsiteY3-6744" fmla="*/ 3605718 h 4341716"/>
              <a:gd name="connsiteX4-6745" fmla="*/ 1906601 w 9336686"/>
              <a:gd name="connsiteY4-6746" fmla="*/ 3260396 h 4341716"/>
              <a:gd name="connsiteX5-6747" fmla="*/ 1903759 w 9336686"/>
              <a:gd name="connsiteY5-6748" fmla="*/ 3261264 h 4341716"/>
              <a:gd name="connsiteX6-6749" fmla="*/ 1904153 w 9336686"/>
              <a:gd name="connsiteY6-6750" fmla="*/ 3261230 h 4341716"/>
              <a:gd name="connsiteX7-6751" fmla="*/ 1906601 w 9336686"/>
              <a:gd name="connsiteY7-6752" fmla="*/ 3260396 h 4341716"/>
              <a:gd name="connsiteX8-6753" fmla="*/ 5128552 w 9336686"/>
              <a:gd name="connsiteY8-6754" fmla="*/ 3139033 h 4341716"/>
              <a:gd name="connsiteX9-6755" fmla="*/ 5131001 w 9336686"/>
              <a:gd name="connsiteY9-6756" fmla="*/ 3139867 h 4341716"/>
              <a:gd name="connsiteX10-6757" fmla="*/ 5131395 w 9336686"/>
              <a:gd name="connsiteY10-6758" fmla="*/ 3139901 h 4341716"/>
              <a:gd name="connsiteX11-6759" fmla="*/ 5128552 w 9336686"/>
              <a:gd name="connsiteY11-6760" fmla="*/ 3139033 h 4341716"/>
              <a:gd name="connsiteX12-6761" fmla="*/ 145218 w 9336686"/>
              <a:gd name="connsiteY12-6762" fmla="*/ 2924768 h 4341716"/>
              <a:gd name="connsiteX13-6763" fmla="*/ 142375 w 9336686"/>
              <a:gd name="connsiteY13-6764" fmla="*/ 2925636 h 4341716"/>
              <a:gd name="connsiteX14-6765" fmla="*/ 142769 w 9336686"/>
              <a:gd name="connsiteY14-6766" fmla="*/ 2925602 h 4341716"/>
              <a:gd name="connsiteX15-6767" fmla="*/ 145218 w 9336686"/>
              <a:gd name="connsiteY15-6768" fmla="*/ 2924768 h 4341716"/>
              <a:gd name="connsiteX16-6769" fmla="*/ 1148720 w 9336686"/>
              <a:gd name="connsiteY16-6770" fmla="*/ 2632936 h 4341716"/>
              <a:gd name="connsiteX17-6771" fmla="*/ 1145876 w 9336686"/>
              <a:gd name="connsiteY17-6772" fmla="*/ 2633804 h 4341716"/>
              <a:gd name="connsiteX18-6773" fmla="*/ 1146270 w 9336686"/>
              <a:gd name="connsiteY18-6774" fmla="*/ 2633770 h 4341716"/>
              <a:gd name="connsiteX19-6775" fmla="*/ 1148720 w 9336686"/>
              <a:gd name="connsiteY19-6776" fmla="*/ 2632936 h 4341716"/>
              <a:gd name="connsiteX20-6777" fmla="*/ 8190809 w 9336686"/>
              <a:gd name="connsiteY20-6778" fmla="*/ 1707912 h 4341716"/>
              <a:gd name="connsiteX21-6779" fmla="*/ 8190415 w 9336686"/>
              <a:gd name="connsiteY21-6780" fmla="*/ 1707946 h 4341716"/>
              <a:gd name="connsiteX22-6781" fmla="*/ 8187965 w 9336686"/>
              <a:gd name="connsiteY22-6782" fmla="*/ 1708780 h 4341716"/>
              <a:gd name="connsiteX23-6783" fmla="*/ 8190809 w 9336686"/>
              <a:gd name="connsiteY23-6784" fmla="*/ 1707912 h 4341716"/>
              <a:gd name="connsiteX24-6785" fmla="*/ 9194310 w 9336686"/>
              <a:gd name="connsiteY24-6786" fmla="*/ 1416080 h 4341716"/>
              <a:gd name="connsiteX25-6787" fmla="*/ 9193916 w 9336686"/>
              <a:gd name="connsiteY25-6788" fmla="*/ 1416114 h 4341716"/>
              <a:gd name="connsiteX26-6789" fmla="*/ 9191467 w 9336686"/>
              <a:gd name="connsiteY26-6790" fmla="*/ 1416948 h 4341716"/>
              <a:gd name="connsiteX27-6791" fmla="*/ 9194310 w 9336686"/>
              <a:gd name="connsiteY27-6792" fmla="*/ 1416080 h 4341716"/>
              <a:gd name="connsiteX28-6793" fmla="*/ 4205290 w 9336686"/>
              <a:gd name="connsiteY28-6794" fmla="*/ 1201815 h 4341716"/>
              <a:gd name="connsiteX29-6795" fmla="*/ 4208133 w 9336686"/>
              <a:gd name="connsiteY29-6796" fmla="*/ 1202683 h 4341716"/>
              <a:gd name="connsiteX30-6797" fmla="*/ 4205684 w 9336686"/>
              <a:gd name="connsiteY30-6798" fmla="*/ 1201849 h 4341716"/>
              <a:gd name="connsiteX31-6799" fmla="*/ 4205290 w 9336686"/>
              <a:gd name="connsiteY31-6800" fmla="*/ 1201815 h 4341716"/>
              <a:gd name="connsiteX32-6801" fmla="*/ 7432926 w 9336686"/>
              <a:gd name="connsiteY32-6802" fmla="*/ 1080452 h 4341716"/>
              <a:gd name="connsiteX33-6803" fmla="*/ 7432532 w 9336686"/>
              <a:gd name="connsiteY33-6804" fmla="*/ 1080486 h 4341716"/>
              <a:gd name="connsiteX34-6805" fmla="*/ 7430084 w 9336686"/>
              <a:gd name="connsiteY34-6806" fmla="*/ 1081320 h 4341716"/>
              <a:gd name="connsiteX35-6807" fmla="*/ 7432926 w 9336686"/>
              <a:gd name="connsiteY35-6808" fmla="*/ 1080452 h 4341716"/>
              <a:gd name="connsiteX36-6809" fmla="*/ 5688181 w 9336686"/>
              <a:gd name="connsiteY36-6810" fmla="*/ 735130 h 4341716"/>
              <a:gd name="connsiteX37-6811" fmla="*/ 5687787 w 9336686"/>
              <a:gd name="connsiteY37-6812" fmla="*/ 735164 h 4341716"/>
              <a:gd name="connsiteX38-6813" fmla="*/ 5685338 w 9336686"/>
              <a:gd name="connsiteY38-6814" fmla="*/ 735998 h 4341716"/>
              <a:gd name="connsiteX39-6815" fmla="*/ 5688181 w 9336686"/>
              <a:gd name="connsiteY39-6816" fmla="*/ 735130 h 4341716"/>
              <a:gd name="connsiteX40-6817" fmla="*/ 5447517 w 9336686"/>
              <a:gd name="connsiteY40-6818" fmla="*/ 0 h 4341716"/>
              <a:gd name="connsiteX41-6819" fmla="*/ 5447516 w 9336686"/>
              <a:gd name="connsiteY41-6820" fmla="*/ 1 h 4341716"/>
              <a:gd name="connsiteX42-6821" fmla="*/ 5576543 w 9336686"/>
              <a:gd name="connsiteY42-6822" fmla="*/ 129028 h 4341716"/>
              <a:gd name="connsiteX43-6823" fmla="*/ 5576543 w 9336686"/>
              <a:gd name="connsiteY43-6824" fmla="*/ 596197 h 4341716"/>
              <a:gd name="connsiteX44-6825" fmla="*/ 5584744 w 9336686"/>
              <a:gd name="connsiteY44-6826" fmla="*/ 642668 h 4341716"/>
              <a:gd name="connsiteX45-6827" fmla="*/ 5684473 w 9336686"/>
              <a:gd name="connsiteY45-6828" fmla="*/ 728617 h 4341716"/>
              <a:gd name="connsiteX46-6829" fmla="*/ 5707953 w 9336686"/>
              <a:gd name="connsiteY46-6830" fmla="*/ 730984 h 4341716"/>
              <a:gd name="connsiteX47-6831" fmla="*/ 5707953 w 9336686"/>
              <a:gd name="connsiteY47-6832" fmla="*/ 732350 h 4341716"/>
              <a:gd name="connsiteX48-6833" fmla="*/ 5751753 w 9336686"/>
              <a:gd name="connsiteY48-6834" fmla="*/ 741192 h 4341716"/>
              <a:gd name="connsiteX49-6835" fmla="*/ 5830557 w 9336686"/>
              <a:gd name="connsiteY49-6836" fmla="*/ 860080 h 4341716"/>
              <a:gd name="connsiteX50-6837" fmla="*/ 5830557 w 9336686"/>
              <a:gd name="connsiteY50-6838" fmla="*/ 910409 h 4341716"/>
              <a:gd name="connsiteX51-6839" fmla="*/ 5836071 w 9336686"/>
              <a:gd name="connsiteY51-6840" fmla="*/ 937722 h 4341716"/>
              <a:gd name="connsiteX52-6841" fmla="*/ 5954959 w 9336686"/>
              <a:gd name="connsiteY52-6842" fmla="*/ 1016526 h 4341716"/>
              <a:gd name="connsiteX53-6843" fmla="*/ 6046195 w 9336686"/>
              <a:gd name="connsiteY53-6844" fmla="*/ 978735 h 4341716"/>
              <a:gd name="connsiteX54-6845" fmla="*/ 6073131 w 9336686"/>
              <a:gd name="connsiteY54-6846" fmla="*/ 938784 h 4341716"/>
              <a:gd name="connsiteX55-6847" fmla="*/ 6073131 w 9336686"/>
              <a:gd name="connsiteY55-6848" fmla="*/ 710574 h 4341716"/>
              <a:gd name="connsiteX56-6849" fmla="*/ 6202158 w 9336686"/>
              <a:gd name="connsiteY56-6850" fmla="*/ 581547 h 4341716"/>
              <a:gd name="connsiteX57-6851" fmla="*/ 6202157 w 9336686"/>
              <a:gd name="connsiteY57-6852" fmla="*/ 581548 h 4341716"/>
              <a:gd name="connsiteX58-6853" fmla="*/ 6331184 w 9336686"/>
              <a:gd name="connsiteY58-6854" fmla="*/ 710575 h 4341716"/>
              <a:gd name="connsiteX59-6855" fmla="*/ 6331184 w 9336686"/>
              <a:gd name="connsiteY59-6856" fmla="*/ 1349947 h 4341716"/>
              <a:gd name="connsiteX60-6857" fmla="*/ 6336405 w 9336686"/>
              <a:gd name="connsiteY60-6858" fmla="*/ 1375809 h 4341716"/>
              <a:gd name="connsiteX61-6859" fmla="*/ 6455293 w 9336686"/>
              <a:gd name="connsiteY61-6860" fmla="*/ 1454613 h 4341716"/>
              <a:gd name="connsiteX62-6861" fmla="*/ 6574180 w 9336686"/>
              <a:gd name="connsiteY62-6862" fmla="*/ 1375809 h 4341716"/>
              <a:gd name="connsiteX63-6863" fmla="*/ 6574653 w 9336686"/>
              <a:gd name="connsiteY63-6864" fmla="*/ 1373466 h 4341716"/>
              <a:gd name="connsiteX64-6865" fmla="*/ 6574653 w 9336686"/>
              <a:gd name="connsiteY64-6866" fmla="*/ 1228521 h 4341716"/>
              <a:gd name="connsiteX65-6867" fmla="*/ 6653456 w 9336686"/>
              <a:gd name="connsiteY65-6868" fmla="*/ 1109633 h 4341716"/>
              <a:gd name="connsiteX66-6869" fmla="*/ 6701526 w 9336686"/>
              <a:gd name="connsiteY66-6870" fmla="*/ 1099929 h 4341716"/>
              <a:gd name="connsiteX67-6871" fmla="*/ 6701526 w 9336686"/>
              <a:gd name="connsiteY67-6872" fmla="*/ 1099191 h 4341716"/>
              <a:gd name="connsiteX68-6873" fmla="*/ 6725006 w 9336686"/>
              <a:gd name="connsiteY68-6874" fmla="*/ 1096824 h 4341716"/>
              <a:gd name="connsiteX69-6875" fmla="*/ 6802070 w 9336686"/>
              <a:gd name="connsiteY69-6876" fmla="*/ 1050380 h 4341716"/>
              <a:gd name="connsiteX70-6877" fmla="*/ 6823858 w 9336686"/>
              <a:gd name="connsiteY70-6878" fmla="*/ 1012404 h 4341716"/>
              <a:gd name="connsiteX71-6879" fmla="*/ 6823858 w 9336686"/>
              <a:gd name="connsiteY71-6880" fmla="*/ 886836 h 4341716"/>
              <a:gd name="connsiteX72-6881" fmla="*/ 6902661 w 9336686"/>
              <a:gd name="connsiteY72-6882" fmla="*/ 767948 h 4341716"/>
              <a:gd name="connsiteX73-6883" fmla="*/ 6950731 w 9336686"/>
              <a:gd name="connsiteY73-6884" fmla="*/ 758244 h 4341716"/>
              <a:gd name="connsiteX74-6885" fmla="*/ 6950731 w 9336686"/>
              <a:gd name="connsiteY74-6886" fmla="*/ 757506 h 4341716"/>
              <a:gd name="connsiteX75-6887" fmla="*/ 6974211 w 9336686"/>
              <a:gd name="connsiteY75-6888" fmla="*/ 755139 h 4341716"/>
              <a:gd name="connsiteX76-6889" fmla="*/ 7051275 w 9336686"/>
              <a:gd name="connsiteY76-6890" fmla="*/ 708695 h 4341716"/>
              <a:gd name="connsiteX77-6891" fmla="*/ 7063236 w 9336686"/>
              <a:gd name="connsiteY77-6892" fmla="*/ 687847 h 4341716"/>
              <a:gd name="connsiteX78-6893" fmla="*/ 7063236 w 9336686"/>
              <a:gd name="connsiteY78-6894" fmla="*/ 474349 h 4341716"/>
              <a:gd name="connsiteX79-6895" fmla="*/ 7192262 w 9336686"/>
              <a:gd name="connsiteY79-6896" fmla="*/ 345322 h 4341716"/>
              <a:gd name="connsiteX80-6897" fmla="*/ 7192261 w 9336686"/>
              <a:gd name="connsiteY80-6898" fmla="*/ 345323 h 4341716"/>
              <a:gd name="connsiteX81-6899" fmla="*/ 7321289 w 9336686"/>
              <a:gd name="connsiteY81-6900" fmla="*/ 474350 h 4341716"/>
              <a:gd name="connsiteX82-6901" fmla="*/ 7321289 w 9336686"/>
              <a:gd name="connsiteY82-6902" fmla="*/ 941519 h 4341716"/>
              <a:gd name="connsiteX83-6903" fmla="*/ 7329490 w 9336686"/>
              <a:gd name="connsiteY83-6904" fmla="*/ 987990 h 4341716"/>
              <a:gd name="connsiteX84-6905" fmla="*/ 7429218 w 9336686"/>
              <a:gd name="connsiteY84-6906" fmla="*/ 1073939 h 4341716"/>
              <a:gd name="connsiteX85-6907" fmla="*/ 7452698 w 9336686"/>
              <a:gd name="connsiteY85-6908" fmla="*/ 1076306 h 4341716"/>
              <a:gd name="connsiteX86-6909" fmla="*/ 7452698 w 9336686"/>
              <a:gd name="connsiteY86-6910" fmla="*/ 1077672 h 4341716"/>
              <a:gd name="connsiteX87-6911" fmla="*/ 7496498 w 9336686"/>
              <a:gd name="connsiteY87-6912" fmla="*/ 1086514 h 4341716"/>
              <a:gd name="connsiteX88-6913" fmla="*/ 7575302 w 9336686"/>
              <a:gd name="connsiteY88-6914" fmla="*/ 1205402 h 4341716"/>
              <a:gd name="connsiteX89-6915" fmla="*/ 7575302 w 9336686"/>
              <a:gd name="connsiteY89-6916" fmla="*/ 1345613 h 4341716"/>
              <a:gd name="connsiteX90-6917" fmla="*/ 7581398 w 9336686"/>
              <a:gd name="connsiteY90-6918" fmla="*/ 1375809 h 4341716"/>
              <a:gd name="connsiteX91-6919" fmla="*/ 7700287 w 9336686"/>
              <a:gd name="connsiteY91-6920" fmla="*/ 1454613 h 4341716"/>
              <a:gd name="connsiteX92-6921" fmla="*/ 7819175 w 9336686"/>
              <a:gd name="connsiteY92-6922" fmla="*/ 1375809 h 4341716"/>
              <a:gd name="connsiteX93-6923" fmla="*/ 7821117 w 9336686"/>
              <a:gd name="connsiteY93-6924" fmla="*/ 1366189 h 4341716"/>
              <a:gd name="connsiteX94-6925" fmla="*/ 7821117 w 9336686"/>
              <a:gd name="connsiteY94-6926" fmla="*/ 1101809 h 4341716"/>
              <a:gd name="connsiteX95-6927" fmla="*/ 7950144 w 9336686"/>
              <a:gd name="connsiteY95-6928" fmla="*/ 972782 h 4341716"/>
              <a:gd name="connsiteX96-6929" fmla="*/ 7950143 w 9336686"/>
              <a:gd name="connsiteY96-6930" fmla="*/ 972783 h 4341716"/>
              <a:gd name="connsiteX97-6931" fmla="*/ 8079171 w 9336686"/>
              <a:gd name="connsiteY97-6932" fmla="*/ 1101810 h 4341716"/>
              <a:gd name="connsiteX98-6933" fmla="*/ 8079171 w 9336686"/>
              <a:gd name="connsiteY98-6934" fmla="*/ 1568979 h 4341716"/>
              <a:gd name="connsiteX99-6935" fmla="*/ 8087371 w 9336686"/>
              <a:gd name="connsiteY99-6936" fmla="*/ 1615450 h 4341716"/>
              <a:gd name="connsiteX100-6937" fmla="*/ 8187101 w 9336686"/>
              <a:gd name="connsiteY100-6938" fmla="*/ 1701399 h 4341716"/>
              <a:gd name="connsiteX101-6939" fmla="*/ 8210581 w 9336686"/>
              <a:gd name="connsiteY101-6940" fmla="*/ 1703766 h 4341716"/>
              <a:gd name="connsiteX102-6941" fmla="*/ 8210581 w 9336686"/>
              <a:gd name="connsiteY102-6942" fmla="*/ 1705132 h 4341716"/>
              <a:gd name="connsiteX103-6943" fmla="*/ 8254380 w 9336686"/>
              <a:gd name="connsiteY103-6944" fmla="*/ 1713974 h 4341716"/>
              <a:gd name="connsiteX104-6945" fmla="*/ 8333185 w 9336686"/>
              <a:gd name="connsiteY104-6946" fmla="*/ 1832862 h 4341716"/>
              <a:gd name="connsiteX105-6947" fmla="*/ 8333185 w 9336686"/>
              <a:gd name="connsiteY105-6948" fmla="*/ 1954283 h 4341716"/>
              <a:gd name="connsiteX106-6949" fmla="*/ 8333416 w 9336686"/>
              <a:gd name="connsiteY106-6950" fmla="*/ 1955426 h 4341716"/>
              <a:gd name="connsiteX107-6951" fmla="*/ 8452304 w 9336686"/>
              <a:gd name="connsiteY107-6952" fmla="*/ 2034230 h 4341716"/>
              <a:gd name="connsiteX108-6953" fmla="*/ 8571191 w 9336686"/>
              <a:gd name="connsiteY108-6954" fmla="*/ 1955426 h 4341716"/>
              <a:gd name="connsiteX109-6955" fmla="*/ 8574647 w 9336686"/>
              <a:gd name="connsiteY109-6956" fmla="*/ 1938306 h 4341716"/>
              <a:gd name="connsiteX110-6957" fmla="*/ 8574647 w 9336686"/>
              <a:gd name="connsiteY110-6958" fmla="*/ 1727044 h 4341716"/>
              <a:gd name="connsiteX111-6959" fmla="*/ 8653450 w 9336686"/>
              <a:gd name="connsiteY111-6960" fmla="*/ 1608156 h 4341716"/>
              <a:gd name="connsiteX112-6961" fmla="*/ 8701520 w 9336686"/>
              <a:gd name="connsiteY112-6962" fmla="*/ 1598452 h 4341716"/>
              <a:gd name="connsiteX113-6963" fmla="*/ 8701520 w 9336686"/>
              <a:gd name="connsiteY113-6964" fmla="*/ 1597714 h 4341716"/>
              <a:gd name="connsiteX114-6965" fmla="*/ 8725000 w 9336686"/>
              <a:gd name="connsiteY114-6966" fmla="*/ 1595347 h 4341716"/>
              <a:gd name="connsiteX115-6967" fmla="*/ 8802064 w 9336686"/>
              <a:gd name="connsiteY115-6968" fmla="*/ 1548903 h 4341716"/>
              <a:gd name="connsiteX116-6969" fmla="*/ 8824619 w 9336686"/>
              <a:gd name="connsiteY116-6970" fmla="*/ 1509590 h 4341716"/>
              <a:gd name="connsiteX117-6971" fmla="*/ 8824619 w 9336686"/>
              <a:gd name="connsiteY117-6972" fmla="*/ 809977 h 4341716"/>
              <a:gd name="connsiteX118-6973" fmla="*/ 8953646 w 9336686"/>
              <a:gd name="connsiteY118-6974" fmla="*/ 680950 h 4341716"/>
              <a:gd name="connsiteX119-6975" fmla="*/ 8953645 w 9336686"/>
              <a:gd name="connsiteY119-6976" fmla="*/ 680951 h 4341716"/>
              <a:gd name="connsiteX120-6977" fmla="*/ 9082672 w 9336686"/>
              <a:gd name="connsiteY120-6978" fmla="*/ 809978 h 4341716"/>
              <a:gd name="connsiteX121-6979" fmla="*/ 9082672 w 9336686"/>
              <a:gd name="connsiteY121-6980" fmla="*/ 1277147 h 4341716"/>
              <a:gd name="connsiteX122-6981" fmla="*/ 9090873 w 9336686"/>
              <a:gd name="connsiteY122-6982" fmla="*/ 1323618 h 4341716"/>
              <a:gd name="connsiteX123-6983" fmla="*/ 9190602 w 9336686"/>
              <a:gd name="connsiteY123-6984" fmla="*/ 1409567 h 4341716"/>
              <a:gd name="connsiteX124-6985" fmla="*/ 9214082 w 9336686"/>
              <a:gd name="connsiteY124-6986" fmla="*/ 1411934 h 4341716"/>
              <a:gd name="connsiteX125-6987" fmla="*/ 9214082 w 9336686"/>
              <a:gd name="connsiteY125-6988" fmla="*/ 1413300 h 4341716"/>
              <a:gd name="connsiteX126-6989" fmla="*/ 9257882 w 9336686"/>
              <a:gd name="connsiteY126-6990" fmla="*/ 1422142 h 4341716"/>
              <a:gd name="connsiteX127-6991" fmla="*/ 9336686 w 9336686"/>
              <a:gd name="connsiteY127-6992" fmla="*/ 1541030 h 4341716"/>
              <a:gd name="connsiteX128-6993" fmla="*/ 9336686 w 9336686"/>
              <a:gd name="connsiteY128-6994" fmla="*/ 2136650 h 4341716"/>
              <a:gd name="connsiteX129-6995" fmla="*/ 9336686 w 9336686"/>
              <a:gd name="connsiteY129-6996" fmla="*/ 2205066 h 4341716"/>
              <a:gd name="connsiteX130-6997" fmla="*/ 9336685 w 9336686"/>
              <a:gd name="connsiteY130-6998" fmla="*/ 3558605 h 4341716"/>
              <a:gd name="connsiteX131-6999" fmla="*/ 9207658 w 9336686"/>
              <a:gd name="connsiteY131-7000" fmla="*/ 3687632 h 4341716"/>
              <a:gd name="connsiteX132-7001" fmla="*/ 9207659 w 9336686"/>
              <a:gd name="connsiteY132-7002" fmla="*/ 3687631 h 4341716"/>
              <a:gd name="connsiteX133-7003" fmla="*/ 9078632 w 9336686"/>
              <a:gd name="connsiteY133-7004" fmla="*/ 3558604 h 4341716"/>
              <a:gd name="connsiteX134-7005" fmla="*/ 9078632 w 9336686"/>
              <a:gd name="connsiteY134-7006" fmla="*/ 2935868 h 4341716"/>
              <a:gd name="connsiteX135-7007" fmla="*/ 9062402 w 9336686"/>
              <a:gd name="connsiteY135-7008" fmla="*/ 2909117 h 4341716"/>
              <a:gd name="connsiteX136-7009" fmla="*/ 8962838 w 9336686"/>
              <a:gd name="connsiteY136-7010" fmla="*/ 2862163 h 4341716"/>
              <a:gd name="connsiteX137-7011" fmla="*/ 8843950 w 9336686"/>
              <a:gd name="connsiteY137-7012" fmla="*/ 2940967 h 4341716"/>
              <a:gd name="connsiteX138-7013" fmla="*/ 8842149 w 9336686"/>
              <a:gd name="connsiteY138-7014" fmla="*/ 2949889 h 4341716"/>
              <a:gd name="connsiteX139-7015" fmla="*/ 8842149 w 9336686"/>
              <a:gd name="connsiteY139-7016" fmla="*/ 3377665 h 4341716"/>
              <a:gd name="connsiteX140-7017" fmla="*/ 8713122 w 9336686"/>
              <a:gd name="connsiteY140-7018" fmla="*/ 3506692 h 4341716"/>
              <a:gd name="connsiteX141-7019" fmla="*/ 8713123 w 9336686"/>
              <a:gd name="connsiteY141-7020" fmla="*/ 3506691 h 4341716"/>
              <a:gd name="connsiteX142-7021" fmla="*/ 8584096 w 9336686"/>
              <a:gd name="connsiteY142-7022" fmla="*/ 3377664 h 4341716"/>
              <a:gd name="connsiteX143-7023" fmla="*/ 8584096 w 9336686"/>
              <a:gd name="connsiteY143-7024" fmla="*/ 2205066 h 4341716"/>
              <a:gd name="connsiteX144-7025" fmla="*/ 8584095 w 9336686"/>
              <a:gd name="connsiteY144-7026" fmla="*/ 2205066 h 4341716"/>
              <a:gd name="connsiteX145-7027" fmla="*/ 8584095 w 9336686"/>
              <a:gd name="connsiteY145-7028" fmla="*/ 3394187 h 4341716"/>
              <a:gd name="connsiteX146-7029" fmla="*/ 8573957 w 9336686"/>
              <a:gd name="connsiteY146-7030" fmla="*/ 3343968 h 4341716"/>
              <a:gd name="connsiteX147-7031" fmla="*/ 8455069 w 9336686"/>
              <a:gd name="connsiteY147-7032" fmla="*/ 3265164 h 4341716"/>
              <a:gd name="connsiteX148-7033" fmla="*/ 8336182 w 9336686"/>
              <a:gd name="connsiteY148-7034" fmla="*/ 3343968 h 4341716"/>
              <a:gd name="connsiteX149-7035" fmla="*/ 8326418 w 9336686"/>
              <a:gd name="connsiteY149-7036" fmla="*/ 3392328 h 4341716"/>
              <a:gd name="connsiteX150-7037" fmla="*/ 8326418 w 9336686"/>
              <a:gd name="connsiteY150-7038" fmla="*/ 3978730 h 4341716"/>
              <a:gd name="connsiteX151-7039" fmla="*/ 8197391 w 9336686"/>
              <a:gd name="connsiteY151-7040" fmla="*/ 4107757 h 4341716"/>
              <a:gd name="connsiteX152-7041" fmla="*/ 8197392 w 9336686"/>
              <a:gd name="connsiteY152-7042" fmla="*/ 4107756 h 4341716"/>
              <a:gd name="connsiteX153-7043" fmla="*/ 8068365 w 9336686"/>
              <a:gd name="connsiteY153-7044" fmla="*/ 3978729 h 4341716"/>
              <a:gd name="connsiteX154-7045" fmla="*/ 8068365 w 9336686"/>
              <a:gd name="connsiteY154-7046" fmla="*/ 2205066 h 4341716"/>
              <a:gd name="connsiteX155-7047" fmla="*/ 8068364 w 9336686"/>
              <a:gd name="connsiteY155-7048" fmla="*/ 3081767 h 4341716"/>
              <a:gd name="connsiteX156-7049" fmla="*/ 8058226 w 9336686"/>
              <a:gd name="connsiteY156-7050" fmla="*/ 3031548 h 4341716"/>
              <a:gd name="connsiteX157-7051" fmla="*/ 7939338 w 9336686"/>
              <a:gd name="connsiteY157-7052" fmla="*/ 2952744 h 4341716"/>
              <a:gd name="connsiteX158-7053" fmla="*/ 7820451 w 9336686"/>
              <a:gd name="connsiteY158-7054" fmla="*/ 3031548 h 4341716"/>
              <a:gd name="connsiteX159-7055" fmla="*/ 7816853 w 9336686"/>
              <a:gd name="connsiteY159-7056" fmla="*/ 3049367 h 4341716"/>
              <a:gd name="connsiteX160-7057" fmla="*/ 7816853 w 9336686"/>
              <a:gd name="connsiteY160-7058" fmla="*/ 3358313 h 4341716"/>
              <a:gd name="connsiteX161-7059" fmla="*/ 7687826 w 9336686"/>
              <a:gd name="connsiteY161-7060" fmla="*/ 3487340 h 4341716"/>
              <a:gd name="connsiteX162-7061" fmla="*/ 7687827 w 9336686"/>
              <a:gd name="connsiteY162-7062" fmla="*/ 3487339 h 4341716"/>
              <a:gd name="connsiteX163-7063" fmla="*/ 7558800 w 9336686"/>
              <a:gd name="connsiteY163-7064" fmla="*/ 3358312 h 4341716"/>
              <a:gd name="connsiteX164-7065" fmla="*/ 7558800 w 9336686"/>
              <a:gd name="connsiteY164-7066" fmla="*/ 2977960 h 4341716"/>
              <a:gd name="connsiteX165-7067" fmla="*/ 7551332 w 9336686"/>
              <a:gd name="connsiteY165-7068" fmla="*/ 2940967 h 4341716"/>
              <a:gd name="connsiteX166-7069" fmla="*/ 7432444 w 9336686"/>
              <a:gd name="connsiteY166-7070" fmla="*/ 2862163 h 4341716"/>
              <a:gd name="connsiteX167-7071" fmla="*/ 7303417 w 9336686"/>
              <a:gd name="connsiteY167-7072" fmla="*/ 2991190 h 4341716"/>
              <a:gd name="connsiteX168-7073" fmla="*/ 7303417 w 9336686"/>
              <a:gd name="connsiteY168-7074" fmla="*/ 2205066 h 4341716"/>
              <a:gd name="connsiteX169-7075" fmla="*/ 7303416 w 9336686"/>
              <a:gd name="connsiteY169-7076" fmla="*/ 3761682 h 4341716"/>
              <a:gd name="connsiteX170-7077" fmla="*/ 7174389 w 9336686"/>
              <a:gd name="connsiteY170-7078" fmla="*/ 3890709 h 4341716"/>
              <a:gd name="connsiteX171-7079" fmla="*/ 7174390 w 9336686"/>
              <a:gd name="connsiteY171-7080" fmla="*/ 3890708 h 4341716"/>
              <a:gd name="connsiteX172-7081" fmla="*/ 7045363 w 9336686"/>
              <a:gd name="connsiteY172-7082" fmla="*/ 3761681 h 4341716"/>
              <a:gd name="connsiteX173-7083" fmla="*/ 7045363 w 9336686"/>
              <a:gd name="connsiteY173-7084" fmla="*/ 2205066 h 4341716"/>
              <a:gd name="connsiteX174-7085" fmla="*/ 7045362 w 9336686"/>
              <a:gd name="connsiteY174-7086" fmla="*/ 3778204 h 4341716"/>
              <a:gd name="connsiteX175-7087" fmla="*/ 7035224 w 9336686"/>
              <a:gd name="connsiteY175-7088" fmla="*/ 3727985 h 4341716"/>
              <a:gd name="connsiteX176-7089" fmla="*/ 6916336 w 9336686"/>
              <a:gd name="connsiteY176-7090" fmla="*/ 3649181 h 4341716"/>
              <a:gd name="connsiteX177-7091" fmla="*/ 6797449 w 9336686"/>
              <a:gd name="connsiteY177-7092" fmla="*/ 3727985 h 4341716"/>
              <a:gd name="connsiteX178-7093" fmla="*/ 6787685 w 9336686"/>
              <a:gd name="connsiteY178-7094" fmla="*/ 3776346 h 4341716"/>
              <a:gd name="connsiteX179-7095" fmla="*/ 6787685 w 9336686"/>
              <a:gd name="connsiteY179-7096" fmla="*/ 3861685 h 4341716"/>
              <a:gd name="connsiteX180-7097" fmla="*/ 6658658 w 9336686"/>
              <a:gd name="connsiteY180-7098" fmla="*/ 3990712 h 4341716"/>
              <a:gd name="connsiteX181-7099" fmla="*/ 6658659 w 9336686"/>
              <a:gd name="connsiteY181-7100" fmla="*/ 3990711 h 4341716"/>
              <a:gd name="connsiteX182-7101" fmla="*/ 6529632 w 9336686"/>
              <a:gd name="connsiteY182-7102" fmla="*/ 3861684 h 4341716"/>
              <a:gd name="connsiteX183-7103" fmla="*/ 6529632 w 9336686"/>
              <a:gd name="connsiteY183-7104" fmla="*/ 2205066 h 4341716"/>
              <a:gd name="connsiteX184-7105" fmla="*/ 6529631 w 9336686"/>
              <a:gd name="connsiteY184-7106" fmla="*/ 3267664 h 4341716"/>
              <a:gd name="connsiteX185-7107" fmla="*/ 6519493 w 9336686"/>
              <a:gd name="connsiteY185-7108" fmla="*/ 3217445 h 4341716"/>
              <a:gd name="connsiteX186-7109" fmla="*/ 6400605 w 9336686"/>
              <a:gd name="connsiteY186-7110" fmla="*/ 3138641 h 4341716"/>
              <a:gd name="connsiteX187-7111" fmla="*/ 6281718 w 9336686"/>
              <a:gd name="connsiteY187-7112" fmla="*/ 3217445 h 4341716"/>
              <a:gd name="connsiteX188-7113" fmla="*/ 6278120 w 9336686"/>
              <a:gd name="connsiteY188-7114" fmla="*/ 3235264 h 4341716"/>
              <a:gd name="connsiteX189-7115" fmla="*/ 6278120 w 9336686"/>
              <a:gd name="connsiteY189-7116" fmla="*/ 3324182 h 4341716"/>
              <a:gd name="connsiteX190-7117" fmla="*/ 6149093 w 9336686"/>
              <a:gd name="connsiteY190-7118" fmla="*/ 3453209 h 4341716"/>
              <a:gd name="connsiteX191-7119" fmla="*/ 6149094 w 9336686"/>
              <a:gd name="connsiteY191-7120" fmla="*/ 3453208 h 4341716"/>
              <a:gd name="connsiteX192-7121" fmla="*/ 6020067 w 9336686"/>
              <a:gd name="connsiteY192-7122" fmla="*/ 3324181 h 4341716"/>
              <a:gd name="connsiteX193-7123" fmla="*/ 6020067 w 9336686"/>
              <a:gd name="connsiteY193-7124" fmla="*/ 3254438 h 4341716"/>
              <a:gd name="connsiteX194-7125" fmla="*/ 6012599 w 9336686"/>
              <a:gd name="connsiteY194-7126" fmla="*/ 3217445 h 4341716"/>
              <a:gd name="connsiteX195-7127" fmla="*/ 5893711 w 9336686"/>
              <a:gd name="connsiteY195-7128" fmla="*/ 3138641 h 4341716"/>
              <a:gd name="connsiteX196-7129" fmla="*/ 5774823 w 9336686"/>
              <a:gd name="connsiteY196-7130" fmla="*/ 3217445 h 4341716"/>
              <a:gd name="connsiteX197-7131" fmla="*/ 5765060 w 9336686"/>
              <a:gd name="connsiteY197-7132" fmla="*/ 3265805 h 4341716"/>
              <a:gd name="connsiteX198-7133" fmla="*/ 5765060 w 9336686"/>
              <a:gd name="connsiteY198-7134" fmla="*/ 3558605 h 4341716"/>
              <a:gd name="connsiteX199-7135" fmla="*/ 5636033 w 9336686"/>
              <a:gd name="connsiteY199-7136" fmla="*/ 3687632 h 4341716"/>
              <a:gd name="connsiteX200-7137" fmla="*/ 5636034 w 9336686"/>
              <a:gd name="connsiteY200-7138" fmla="*/ 3687631 h 4341716"/>
              <a:gd name="connsiteX201-7139" fmla="*/ 5507007 w 9336686"/>
              <a:gd name="connsiteY201-7140" fmla="*/ 3558604 h 4341716"/>
              <a:gd name="connsiteX202-7141" fmla="*/ 5507007 w 9336686"/>
              <a:gd name="connsiteY202-7142" fmla="*/ 2935868 h 4341716"/>
              <a:gd name="connsiteX203-7143" fmla="*/ 5490777 w 9336686"/>
              <a:gd name="connsiteY203-7144" fmla="*/ 2909117 h 4341716"/>
              <a:gd name="connsiteX204-7145" fmla="*/ 5391213 w 9336686"/>
              <a:gd name="connsiteY204-7146" fmla="*/ 2862163 h 4341716"/>
              <a:gd name="connsiteX205-7147" fmla="*/ 5299977 w 9336686"/>
              <a:gd name="connsiteY205-7148" fmla="*/ 2899954 h 4341716"/>
              <a:gd name="connsiteX206-7149" fmla="*/ 5273771 w 9336686"/>
              <a:gd name="connsiteY206-7150" fmla="*/ 2938823 h 4341716"/>
              <a:gd name="connsiteX207-7151" fmla="*/ 5273771 w 9336686"/>
              <a:gd name="connsiteY207-7152" fmla="*/ 3014951 h 4341716"/>
              <a:gd name="connsiteX208-7153" fmla="*/ 5194967 w 9336686"/>
              <a:gd name="connsiteY208-7154" fmla="*/ 3133839 h 4341716"/>
              <a:gd name="connsiteX209-7155" fmla="*/ 5151167 w 9336686"/>
              <a:gd name="connsiteY209-7156" fmla="*/ 3142681 h 4341716"/>
              <a:gd name="connsiteX210-7157" fmla="*/ 5151167 w 9336686"/>
              <a:gd name="connsiteY210-7158" fmla="*/ 3144047 h 4341716"/>
              <a:gd name="connsiteX211-7159" fmla="*/ 5127687 w 9336686"/>
              <a:gd name="connsiteY211-7160" fmla="*/ 3146414 h 4341716"/>
              <a:gd name="connsiteX212-7161" fmla="*/ 5027958 w 9336686"/>
              <a:gd name="connsiteY212-7162" fmla="*/ 3232363 h 4341716"/>
              <a:gd name="connsiteX213-7163" fmla="*/ 5019757 w 9336686"/>
              <a:gd name="connsiteY213-7164" fmla="*/ 3278834 h 4341716"/>
              <a:gd name="connsiteX214-7165" fmla="*/ 5019757 w 9336686"/>
              <a:gd name="connsiteY214-7166" fmla="*/ 3746003 h 4341716"/>
              <a:gd name="connsiteX215-7167" fmla="*/ 4890730 w 9336686"/>
              <a:gd name="connsiteY215-7168" fmla="*/ 3875030 h 4341716"/>
              <a:gd name="connsiteX216-7169" fmla="*/ 4890731 w 9336686"/>
              <a:gd name="connsiteY216-7170" fmla="*/ 3875031 h 4341716"/>
              <a:gd name="connsiteX217-7171" fmla="*/ 4761704 w 9336686"/>
              <a:gd name="connsiteY217-7172" fmla="*/ 3746004 h 4341716"/>
              <a:gd name="connsiteX218-7173" fmla="*/ 4761704 w 9336686"/>
              <a:gd name="connsiteY218-7174" fmla="*/ 3425369 h 4341716"/>
              <a:gd name="connsiteX219-7175" fmla="*/ 4744536 w 9336686"/>
              <a:gd name="connsiteY219-7176" fmla="*/ 3397074 h 4341716"/>
              <a:gd name="connsiteX220-7177" fmla="*/ 4644973 w 9336686"/>
              <a:gd name="connsiteY220-7178" fmla="*/ 3350120 h 4341716"/>
              <a:gd name="connsiteX221-7179" fmla="*/ 4526085 w 9336686"/>
              <a:gd name="connsiteY221-7180" fmla="*/ 3428924 h 4341716"/>
              <a:gd name="connsiteX222-7181" fmla="*/ 4519985 w 9336686"/>
              <a:gd name="connsiteY222-7182" fmla="*/ 3459140 h 4341716"/>
              <a:gd name="connsiteX223-7183" fmla="*/ 4519985 w 9336686"/>
              <a:gd name="connsiteY223-7184" fmla="*/ 4066575 h 4341716"/>
              <a:gd name="connsiteX224-7185" fmla="*/ 4390958 w 9336686"/>
              <a:gd name="connsiteY224-7186" fmla="*/ 4195602 h 4341716"/>
              <a:gd name="connsiteX225-7187" fmla="*/ 4390959 w 9336686"/>
              <a:gd name="connsiteY225-7188" fmla="*/ 4195601 h 4341716"/>
              <a:gd name="connsiteX226-7189" fmla="*/ 4261932 w 9336686"/>
              <a:gd name="connsiteY226-7190" fmla="*/ 4066574 h 4341716"/>
              <a:gd name="connsiteX227-7191" fmla="*/ 4261932 w 9336686"/>
              <a:gd name="connsiteY227-7192" fmla="*/ 3955216 h 4341716"/>
              <a:gd name="connsiteX228-7193" fmla="*/ 4260106 w 9336686"/>
              <a:gd name="connsiteY228-7194" fmla="*/ 3946171 h 4341716"/>
              <a:gd name="connsiteX229-7195" fmla="*/ 4141220 w 9336686"/>
              <a:gd name="connsiteY229-7196" fmla="*/ 3867367 h 4341716"/>
              <a:gd name="connsiteX230-7197" fmla="*/ 4022332 w 9336686"/>
              <a:gd name="connsiteY230-7198" fmla="*/ 3946171 h 4341716"/>
              <a:gd name="connsiteX231-7199" fmla="*/ 4018195 w 9336686"/>
              <a:gd name="connsiteY231-7200" fmla="*/ 3966664 h 4341716"/>
              <a:gd name="connsiteX232-7201" fmla="*/ 4018195 w 9336686"/>
              <a:gd name="connsiteY232-7202" fmla="*/ 4212689 h 4341716"/>
              <a:gd name="connsiteX233-7203" fmla="*/ 3889168 w 9336686"/>
              <a:gd name="connsiteY233-7204" fmla="*/ 4341716 h 4341716"/>
              <a:gd name="connsiteX234-7205" fmla="*/ 3889169 w 9336686"/>
              <a:gd name="connsiteY234-7206" fmla="*/ 4341715 h 4341716"/>
              <a:gd name="connsiteX235-7207" fmla="*/ 3760142 w 9336686"/>
              <a:gd name="connsiteY235-7208" fmla="*/ 4212688 h 4341716"/>
              <a:gd name="connsiteX236-7209" fmla="*/ 3760142 w 9336686"/>
              <a:gd name="connsiteY236-7210" fmla="*/ 3745519 h 4341716"/>
              <a:gd name="connsiteX237-7211" fmla="*/ 3751941 w 9336686"/>
              <a:gd name="connsiteY237-7212" fmla="*/ 3699048 h 4341716"/>
              <a:gd name="connsiteX238-7213" fmla="*/ 3652212 w 9336686"/>
              <a:gd name="connsiteY238-7214" fmla="*/ 3613099 h 4341716"/>
              <a:gd name="connsiteX239-7215" fmla="*/ 3628732 w 9336686"/>
              <a:gd name="connsiteY239-7216" fmla="*/ 3610732 h 4341716"/>
              <a:gd name="connsiteX240-7217" fmla="*/ 3628732 w 9336686"/>
              <a:gd name="connsiteY240-7218" fmla="*/ 3609366 h 4341716"/>
              <a:gd name="connsiteX241-7219" fmla="*/ 3584932 w 9336686"/>
              <a:gd name="connsiteY241-7220" fmla="*/ 3600524 h 4341716"/>
              <a:gd name="connsiteX242-7221" fmla="*/ 3506128 w 9336686"/>
              <a:gd name="connsiteY242-7222" fmla="*/ 3481636 h 4341716"/>
              <a:gd name="connsiteX243-7223" fmla="*/ 3506128 w 9336686"/>
              <a:gd name="connsiteY243-7224" fmla="*/ 3431307 h 4341716"/>
              <a:gd name="connsiteX244-7225" fmla="*/ 3500614 w 9336686"/>
              <a:gd name="connsiteY244-7226" fmla="*/ 3403994 h 4341716"/>
              <a:gd name="connsiteX245-7227" fmla="*/ 3381726 w 9336686"/>
              <a:gd name="connsiteY245-7228" fmla="*/ 3325190 h 4341716"/>
              <a:gd name="connsiteX246-7229" fmla="*/ 3290490 w 9336686"/>
              <a:gd name="connsiteY246-7230" fmla="*/ 3362981 h 4341716"/>
              <a:gd name="connsiteX247-7231" fmla="*/ 3263554 w 9336686"/>
              <a:gd name="connsiteY247-7232" fmla="*/ 3402932 h 4341716"/>
              <a:gd name="connsiteX248-7233" fmla="*/ 3263554 w 9336686"/>
              <a:gd name="connsiteY248-7234" fmla="*/ 3631142 h 4341716"/>
              <a:gd name="connsiteX249-7235" fmla="*/ 3134527 w 9336686"/>
              <a:gd name="connsiteY249-7236" fmla="*/ 3760169 h 4341716"/>
              <a:gd name="connsiteX250-7237" fmla="*/ 3134528 w 9336686"/>
              <a:gd name="connsiteY250-7238" fmla="*/ 3760168 h 4341716"/>
              <a:gd name="connsiteX251-7239" fmla="*/ 3005501 w 9336686"/>
              <a:gd name="connsiteY251-7240" fmla="*/ 3631141 h 4341716"/>
              <a:gd name="connsiteX252-7241" fmla="*/ 3005501 w 9336686"/>
              <a:gd name="connsiteY252-7242" fmla="*/ 2991769 h 4341716"/>
              <a:gd name="connsiteX253-7243" fmla="*/ 3000280 w 9336686"/>
              <a:gd name="connsiteY253-7244" fmla="*/ 2965907 h 4341716"/>
              <a:gd name="connsiteX254-7245" fmla="*/ 2881392 w 9336686"/>
              <a:gd name="connsiteY254-7246" fmla="*/ 2887103 h 4341716"/>
              <a:gd name="connsiteX255-7247" fmla="*/ 2762505 w 9336686"/>
              <a:gd name="connsiteY255-7248" fmla="*/ 2965907 h 4341716"/>
              <a:gd name="connsiteX256-7249" fmla="*/ 2762032 w 9336686"/>
              <a:gd name="connsiteY256-7250" fmla="*/ 2968250 h 4341716"/>
              <a:gd name="connsiteX257-7251" fmla="*/ 2762032 w 9336686"/>
              <a:gd name="connsiteY257-7252" fmla="*/ 3113195 h 4341716"/>
              <a:gd name="connsiteX258-7253" fmla="*/ 2683229 w 9336686"/>
              <a:gd name="connsiteY258-7254" fmla="*/ 3232083 h 4341716"/>
              <a:gd name="connsiteX259-7255" fmla="*/ 2635159 w 9336686"/>
              <a:gd name="connsiteY259-7256" fmla="*/ 3241787 h 4341716"/>
              <a:gd name="connsiteX260-7257" fmla="*/ 2635159 w 9336686"/>
              <a:gd name="connsiteY260-7258" fmla="*/ 3242525 h 4341716"/>
              <a:gd name="connsiteX261-7259" fmla="*/ 2611679 w 9336686"/>
              <a:gd name="connsiteY261-7260" fmla="*/ 3244892 h 4341716"/>
              <a:gd name="connsiteX262-7261" fmla="*/ 2534615 w 9336686"/>
              <a:gd name="connsiteY262-7262" fmla="*/ 3291336 h 4341716"/>
              <a:gd name="connsiteX263-7263" fmla="*/ 2512827 w 9336686"/>
              <a:gd name="connsiteY263-7264" fmla="*/ 3329312 h 4341716"/>
              <a:gd name="connsiteX264-7265" fmla="*/ 2512827 w 9336686"/>
              <a:gd name="connsiteY264-7266" fmla="*/ 3454880 h 4341716"/>
              <a:gd name="connsiteX265-7267" fmla="*/ 2434024 w 9336686"/>
              <a:gd name="connsiteY265-7268" fmla="*/ 3573768 h 4341716"/>
              <a:gd name="connsiteX266-7269" fmla="*/ 2385954 w 9336686"/>
              <a:gd name="connsiteY266-7270" fmla="*/ 3583472 h 4341716"/>
              <a:gd name="connsiteX267-7271" fmla="*/ 2385954 w 9336686"/>
              <a:gd name="connsiteY267-7272" fmla="*/ 3584210 h 4341716"/>
              <a:gd name="connsiteX268-7273" fmla="*/ 2362474 w 9336686"/>
              <a:gd name="connsiteY268-7274" fmla="*/ 3586577 h 4341716"/>
              <a:gd name="connsiteX269-7275" fmla="*/ 2285410 w 9336686"/>
              <a:gd name="connsiteY269-7276" fmla="*/ 3633021 h 4341716"/>
              <a:gd name="connsiteX270-7277" fmla="*/ 2273449 w 9336686"/>
              <a:gd name="connsiteY270-7278" fmla="*/ 3653869 h 4341716"/>
              <a:gd name="connsiteX271-7279" fmla="*/ 2273449 w 9336686"/>
              <a:gd name="connsiteY271-7280" fmla="*/ 3867367 h 4341716"/>
              <a:gd name="connsiteX272-7281" fmla="*/ 2144423 w 9336686"/>
              <a:gd name="connsiteY272-7282" fmla="*/ 3996394 h 4341716"/>
              <a:gd name="connsiteX273-7283" fmla="*/ 2144424 w 9336686"/>
              <a:gd name="connsiteY273-7284" fmla="*/ 3996393 h 4341716"/>
              <a:gd name="connsiteX274-7285" fmla="*/ 2015396 w 9336686"/>
              <a:gd name="connsiteY274-7286" fmla="*/ 3867366 h 4341716"/>
              <a:gd name="connsiteX275-7287" fmla="*/ 2015396 w 9336686"/>
              <a:gd name="connsiteY275-7288" fmla="*/ 3400197 h 4341716"/>
              <a:gd name="connsiteX276-7289" fmla="*/ 2007195 w 9336686"/>
              <a:gd name="connsiteY276-7290" fmla="*/ 3353726 h 4341716"/>
              <a:gd name="connsiteX277-7291" fmla="*/ 1907467 w 9336686"/>
              <a:gd name="connsiteY277-7292" fmla="*/ 3267777 h 4341716"/>
              <a:gd name="connsiteX278-7293" fmla="*/ 1883987 w 9336686"/>
              <a:gd name="connsiteY278-7294" fmla="*/ 3265410 h 4341716"/>
              <a:gd name="connsiteX279-7295" fmla="*/ 1883987 w 9336686"/>
              <a:gd name="connsiteY279-7296" fmla="*/ 3264044 h 4341716"/>
              <a:gd name="connsiteX280-7297" fmla="*/ 1840187 w 9336686"/>
              <a:gd name="connsiteY280-7298" fmla="*/ 3255202 h 4341716"/>
              <a:gd name="connsiteX281-7299" fmla="*/ 1761383 w 9336686"/>
              <a:gd name="connsiteY281-7300" fmla="*/ 3136314 h 4341716"/>
              <a:gd name="connsiteX282-7301" fmla="*/ 1761383 w 9336686"/>
              <a:gd name="connsiteY282-7302" fmla="*/ 2996103 h 4341716"/>
              <a:gd name="connsiteX283-7303" fmla="*/ 1755287 w 9336686"/>
              <a:gd name="connsiteY283-7304" fmla="*/ 2965907 h 4341716"/>
              <a:gd name="connsiteX284-7305" fmla="*/ 1636398 w 9336686"/>
              <a:gd name="connsiteY284-7306" fmla="*/ 2887103 h 4341716"/>
              <a:gd name="connsiteX285-7307" fmla="*/ 1517510 w 9336686"/>
              <a:gd name="connsiteY285-7308" fmla="*/ 2965907 h 4341716"/>
              <a:gd name="connsiteX286-7309" fmla="*/ 1515568 w 9336686"/>
              <a:gd name="connsiteY286-7310" fmla="*/ 2975527 h 4341716"/>
              <a:gd name="connsiteX287-7311" fmla="*/ 1515568 w 9336686"/>
              <a:gd name="connsiteY287-7312" fmla="*/ 3239907 h 4341716"/>
              <a:gd name="connsiteX288-7313" fmla="*/ 1386541 w 9336686"/>
              <a:gd name="connsiteY288-7314" fmla="*/ 3368934 h 4341716"/>
              <a:gd name="connsiteX289-7315" fmla="*/ 1386542 w 9336686"/>
              <a:gd name="connsiteY289-7316" fmla="*/ 3368933 h 4341716"/>
              <a:gd name="connsiteX290-7317" fmla="*/ 1257514 w 9336686"/>
              <a:gd name="connsiteY290-7318" fmla="*/ 3239906 h 4341716"/>
              <a:gd name="connsiteX291-7319" fmla="*/ 1257514 w 9336686"/>
              <a:gd name="connsiteY291-7320" fmla="*/ 2772737 h 4341716"/>
              <a:gd name="connsiteX292-7321" fmla="*/ 1249314 w 9336686"/>
              <a:gd name="connsiteY292-7322" fmla="*/ 2726266 h 4341716"/>
              <a:gd name="connsiteX293-7323" fmla="*/ 1149584 w 9336686"/>
              <a:gd name="connsiteY293-7324" fmla="*/ 2640317 h 4341716"/>
              <a:gd name="connsiteX294-7325" fmla="*/ 1126104 w 9336686"/>
              <a:gd name="connsiteY294-7326" fmla="*/ 2637950 h 4341716"/>
              <a:gd name="connsiteX295-7327" fmla="*/ 1126104 w 9336686"/>
              <a:gd name="connsiteY295-7328" fmla="*/ 2636584 h 4341716"/>
              <a:gd name="connsiteX296-7329" fmla="*/ 1082305 w 9336686"/>
              <a:gd name="connsiteY296-7330" fmla="*/ 2627742 h 4341716"/>
              <a:gd name="connsiteX297-7331" fmla="*/ 1003500 w 9336686"/>
              <a:gd name="connsiteY297-7332" fmla="*/ 2508854 h 4341716"/>
              <a:gd name="connsiteX298-7333" fmla="*/ 1003500 w 9336686"/>
              <a:gd name="connsiteY298-7334" fmla="*/ 2387433 h 4341716"/>
              <a:gd name="connsiteX299-7335" fmla="*/ 1003269 w 9336686"/>
              <a:gd name="connsiteY299-7336" fmla="*/ 2386290 h 4341716"/>
              <a:gd name="connsiteX300-7337" fmla="*/ 884381 w 9336686"/>
              <a:gd name="connsiteY300-7338" fmla="*/ 2307486 h 4341716"/>
              <a:gd name="connsiteX301-7339" fmla="*/ 765494 w 9336686"/>
              <a:gd name="connsiteY301-7340" fmla="*/ 2386290 h 4341716"/>
              <a:gd name="connsiteX302-7341" fmla="*/ 762038 w 9336686"/>
              <a:gd name="connsiteY302-7342" fmla="*/ 2403410 h 4341716"/>
              <a:gd name="connsiteX303-7343" fmla="*/ 762038 w 9336686"/>
              <a:gd name="connsiteY303-7344" fmla="*/ 2614672 h 4341716"/>
              <a:gd name="connsiteX304-7345" fmla="*/ 683235 w 9336686"/>
              <a:gd name="connsiteY304-7346" fmla="*/ 2733560 h 4341716"/>
              <a:gd name="connsiteX305-7347" fmla="*/ 635165 w 9336686"/>
              <a:gd name="connsiteY305-7348" fmla="*/ 2743264 h 4341716"/>
              <a:gd name="connsiteX306-7349" fmla="*/ 635165 w 9336686"/>
              <a:gd name="connsiteY306-7350" fmla="*/ 2744002 h 4341716"/>
              <a:gd name="connsiteX307-7351" fmla="*/ 611685 w 9336686"/>
              <a:gd name="connsiteY307-7352" fmla="*/ 2746369 h 4341716"/>
              <a:gd name="connsiteX308-7353" fmla="*/ 534621 w 9336686"/>
              <a:gd name="connsiteY308-7354" fmla="*/ 2792813 h 4341716"/>
              <a:gd name="connsiteX309-7355" fmla="*/ 512066 w 9336686"/>
              <a:gd name="connsiteY309-7356" fmla="*/ 2832126 h 4341716"/>
              <a:gd name="connsiteX310-7357" fmla="*/ 512066 w 9336686"/>
              <a:gd name="connsiteY310-7358" fmla="*/ 3531739 h 4341716"/>
              <a:gd name="connsiteX311-7359" fmla="*/ 383039 w 9336686"/>
              <a:gd name="connsiteY311-7360" fmla="*/ 3660766 h 4341716"/>
              <a:gd name="connsiteX312-7361" fmla="*/ 383040 w 9336686"/>
              <a:gd name="connsiteY312-7362" fmla="*/ 3660765 h 4341716"/>
              <a:gd name="connsiteX313-7363" fmla="*/ 254013 w 9336686"/>
              <a:gd name="connsiteY313-7364" fmla="*/ 3531738 h 4341716"/>
              <a:gd name="connsiteX314-7365" fmla="*/ 254013 w 9336686"/>
              <a:gd name="connsiteY314-7366" fmla="*/ 3064569 h 4341716"/>
              <a:gd name="connsiteX315-7367" fmla="*/ 245812 w 9336686"/>
              <a:gd name="connsiteY315-7368" fmla="*/ 3018098 h 4341716"/>
              <a:gd name="connsiteX316-7369" fmla="*/ 146083 w 9336686"/>
              <a:gd name="connsiteY316-7370" fmla="*/ 2932149 h 4341716"/>
              <a:gd name="connsiteX317-7371" fmla="*/ 122603 w 9336686"/>
              <a:gd name="connsiteY317-7372" fmla="*/ 2929782 h 4341716"/>
              <a:gd name="connsiteX318-7373" fmla="*/ 122603 w 9336686"/>
              <a:gd name="connsiteY318-7374" fmla="*/ 2928416 h 4341716"/>
              <a:gd name="connsiteX319-7375" fmla="*/ 78803 w 9336686"/>
              <a:gd name="connsiteY319-7376" fmla="*/ 2919574 h 4341716"/>
              <a:gd name="connsiteX320-7377" fmla="*/ 22035 w 9336686"/>
              <a:gd name="connsiteY320-7378" fmla="*/ 2872826 h 4341716"/>
              <a:gd name="connsiteX321-7379" fmla="*/ 0 w 9336686"/>
              <a:gd name="connsiteY321-7380" fmla="*/ 2800689 h 4341716"/>
              <a:gd name="connsiteX322-7381" fmla="*/ 0 w 9336686"/>
              <a:gd name="connsiteY322-7382" fmla="*/ 783111 h 4341716"/>
              <a:gd name="connsiteX323-7383" fmla="*/ 129027 w 9336686"/>
              <a:gd name="connsiteY323-7384" fmla="*/ 654084 h 4341716"/>
              <a:gd name="connsiteX324-7385" fmla="*/ 129026 w 9336686"/>
              <a:gd name="connsiteY324-7386" fmla="*/ 654085 h 4341716"/>
              <a:gd name="connsiteX325-7387" fmla="*/ 258053 w 9336686"/>
              <a:gd name="connsiteY325-7388" fmla="*/ 783112 h 4341716"/>
              <a:gd name="connsiteX326-7389" fmla="*/ 258053 w 9336686"/>
              <a:gd name="connsiteY326-7390" fmla="*/ 1405848 h 4341716"/>
              <a:gd name="connsiteX327-7391" fmla="*/ 274283 w 9336686"/>
              <a:gd name="connsiteY327-7392" fmla="*/ 1432599 h 4341716"/>
              <a:gd name="connsiteX328-7393" fmla="*/ 373847 w 9336686"/>
              <a:gd name="connsiteY328-7394" fmla="*/ 1479553 h 4341716"/>
              <a:gd name="connsiteX329-7395" fmla="*/ 492735 w 9336686"/>
              <a:gd name="connsiteY329-7396" fmla="*/ 1400749 h 4341716"/>
              <a:gd name="connsiteX330-7397" fmla="*/ 494536 w 9336686"/>
              <a:gd name="connsiteY330-7398" fmla="*/ 1391827 h 4341716"/>
              <a:gd name="connsiteX331-7399" fmla="*/ 494536 w 9336686"/>
              <a:gd name="connsiteY331-7400" fmla="*/ 964051 h 4341716"/>
              <a:gd name="connsiteX332-7401" fmla="*/ 623563 w 9336686"/>
              <a:gd name="connsiteY332-7402" fmla="*/ 835024 h 4341716"/>
              <a:gd name="connsiteX333-7403" fmla="*/ 623562 w 9336686"/>
              <a:gd name="connsiteY333-7404" fmla="*/ 835025 h 4341716"/>
              <a:gd name="connsiteX334-7405" fmla="*/ 752589 w 9336686"/>
              <a:gd name="connsiteY334-7406" fmla="*/ 964052 h 4341716"/>
              <a:gd name="connsiteX335-7407" fmla="*/ 752590 w 9336686"/>
              <a:gd name="connsiteY335-7408" fmla="*/ 947529 h 4341716"/>
              <a:gd name="connsiteX336-7409" fmla="*/ 762728 w 9336686"/>
              <a:gd name="connsiteY336-7410" fmla="*/ 997748 h 4341716"/>
              <a:gd name="connsiteX337-7411" fmla="*/ 881616 w 9336686"/>
              <a:gd name="connsiteY337-7412" fmla="*/ 1076552 h 4341716"/>
              <a:gd name="connsiteX338-7413" fmla="*/ 1000503 w 9336686"/>
              <a:gd name="connsiteY338-7414" fmla="*/ 997748 h 4341716"/>
              <a:gd name="connsiteX339-7415" fmla="*/ 1010267 w 9336686"/>
              <a:gd name="connsiteY339-7416" fmla="*/ 949388 h 4341716"/>
              <a:gd name="connsiteX340-7417" fmla="*/ 1010267 w 9336686"/>
              <a:gd name="connsiteY340-7418" fmla="*/ 362986 h 4341716"/>
              <a:gd name="connsiteX341-7419" fmla="*/ 1139294 w 9336686"/>
              <a:gd name="connsiteY341-7420" fmla="*/ 233959 h 4341716"/>
              <a:gd name="connsiteX342-7421" fmla="*/ 1139293 w 9336686"/>
              <a:gd name="connsiteY342-7422" fmla="*/ 233960 h 4341716"/>
              <a:gd name="connsiteX343-7423" fmla="*/ 1268320 w 9336686"/>
              <a:gd name="connsiteY343-7424" fmla="*/ 362987 h 4341716"/>
              <a:gd name="connsiteX344-7425" fmla="*/ 1268321 w 9336686"/>
              <a:gd name="connsiteY344-7426" fmla="*/ 1259949 h 4341716"/>
              <a:gd name="connsiteX345-7427" fmla="*/ 1278459 w 9336686"/>
              <a:gd name="connsiteY345-7428" fmla="*/ 1310168 h 4341716"/>
              <a:gd name="connsiteX346-7429" fmla="*/ 1397347 w 9336686"/>
              <a:gd name="connsiteY346-7430" fmla="*/ 1388972 h 4341716"/>
              <a:gd name="connsiteX347-7431" fmla="*/ 1516234 w 9336686"/>
              <a:gd name="connsiteY347-7432" fmla="*/ 1310168 h 4341716"/>
              <a:gd name="connsiteX348-7433" fmla="*/ 1519832 w 9336686"/>
              <a:gd name="connsiteY348-7434" fmla="*/ 1292349 h 4341716"/>
              <a:gd name="connsiteX349-7435" fmla="*/ 1519832 w 9336686"/>
              <a:gd name="connsiteY349-7436" fmla="*/ 983403 h 4341716"/>
              <a:gd name="connsiteX350-7437" fmla="*/ 1648859 w 9336686"/>
              <a:gd name="connsiteY350-7438" fmla="*/ 854376 h 4341716"/>
              <a:gd name="connsiteX351-7439" fmla="*/ 1648858 w 9336686"/>
              <a:gd name="connsiteY351-7440" fmla="*/ 854377 h 4341716"/>
              <a:gd name="connsiteX352-7441" fmla="*/ 1777885 w 9336686"/>
              <a:gd name="connsiteY352-7442" fmla="*/ 983404 h 4341716"/>
              <a:gd name="connsiteX353-7443" fmla="*/ 1777885 w 9336686"/>
              <a:gd name="connsiteY353-7444" fmla="*/ 1363756 h 4341716"/>
              <a:gd name="connsiteX354-7445" fmla="*/ 1785353 w 9336686"/>
              <a:gd name="connsiteY354-7446" fmla="*/ 1400749 h 4341716"/>
              <a:gd name="connsiteX355-7447" fmla="*/ 1904241 w 9336686"/>
              <a:gd name="connsiteY355-7448" fmla="*/ 1479553 h 4341716"/>
              <a:gd name="connsiteX356-7449" fmla="*/ 2033268 w 9336686"/>
              <a:gd name="connsiteY356-7450" fmla="*/ 1350526 h 4341716"/>
              <a:gd name="connsiteX357-7451" fmla="*/ 2033269 w 9336686"/>
              <a:gd name="connsiteY357-7452" fmla="*/ 580034 h 4341716"/>
              <a:gd name="connsiteX358-7453" fmla="*/ 2162296 w 9336686"/>
              <a:gd name="connsiteY358-7454" fmla="*/ 451007 h 4341716"/>
              <a:gd name="connsiteX359-7455" fmla="*/ 2162295 w 9336686"/>
              <a:gd name="connsiteY359-7456" fmla="*/ 451008 h 4341716"/>
              <a:gd name="connsiteX360-7457" fmla="*/ 2291322 w 9336686"/>
              <a:gd name="connsiteY360-7458" fmla="*/ 580035 h 4341716"/>
              <a:gd name="connsiteX361-7459" fmla="*/ 2291323 w 9336686"/>
              <a:gd name="connsiteY361-7460" fmla="*/ 563512 h 4341716"/>
              <a:gd name="connsiteX362-7461" fmla="*/ 2301461 w 9336686"/>
              <a:gd name="connsiteY362-7462" fmla="*/ 613731 h 4341716"/>
              <a:gd name="connsiteX363-7463" fmla="*/ 2420349 w 9336686"/>
              <a:gd name="connsiteY363-7464" fmla="*/ 692535 h 4341716"/>
              <a:gd name="connsiteX364-7465" fmla="*/ 2539236 w 9336686"/>
              <a:gd name="connsiteY364-7466" fmla="*/ 613731 h 4341716"/>
              <a:gd name="connsiteX365-7467" fmla="*/ 2549000 w 9336686"/>
              <a:gd name="connsiteY365-7468" fmla="*/ 565370 h 4341716"/>
              <a:gd name="connsiteX366-7469" fmla="*/ 2549000 w 9336686"/>
              <a:gd name="connsiteY366-7470" fmla="*/ 480031 h 4341716"/>
              <a:gd name="connsiteX367-7471" fmla="*/ 2678027 w 9336686"/>
              <a:gd name="connsiteY367-7472" fmla="*/ 351004 h 4341716"/>
              <a:gd name="connsiteX368-7473" fmla="*/ 2678026 w 9336686"/>
              <a:gd name="connsiteY368-7474" fmla="*/ 351005 h 4341716"/>
              <a:gd name="connsiteX369-7475" fmla="*/ 2807053 w 9336686"/>
              <a:gd name="connsiteY369-7476" fmla="*/ 480032 h 4341716"/>
              <a:gd name="connsiteX370-7477" fmla="*/ 2807054 w 9336686"/>
              <a:gd name="connsiteY370-7478" fmla="*/ 1074052 h 4341716"/>
              <a:gd name="connsiteX371-7479" fmla="*/ 2817192 w 9336686"/>
              <a:gd name="connsiteY371-7480" fmla="*/ 1124271 h 4341716"/>
              <a:gd name="connsiteX372-7481" fmla="*/ 2936080 w 9336686"/>
              <a:gd name="connsiteY372-7482" fmla="*/ 1203075 h 4341716"/>
              <a:gd name="connsiteX373-7483" fmla="*/ 3054967 w 9336686"/>
              <a:gd name="connsiteY373-7484" fmla="*/ 1124271 h 4341716"/>
              <a:gd name="connsiteX374-7485" fmla="*/ 3058565 w 9336686"/>
              <a:gd name="connsiteY374-7486" fmla="*/ 1106452 h 4341716"/>
              <a:gd name="connsiteX375-7487" fmla="*/ 3058565 w 9336686"/>
              <a:gd name="connsiteY375-7488" fmla="*/ 1017534 h 4341716"/>
              <a:gd name="connsiteX376-7489" fmla="*/ 3187592 w 9336686"/>
              <a:gd name="connsiteY376-7490" fmla="*/ 888507 h 4341716"/>
              <a:gd name="connsiteX377-7491" fmla="*/ 3187591 w 9336686"/>
              <a:gd name="connsiteY377-7492" fmla="*/ 888508 h 4341716"/>
              <a:gd name="connsiteX378-7493" fmla="*/ 3316618 w 9336686"/>
              <a:gd name="connsiteY378-7494" fmla="*/ 1017535 h 4341716"/>
              <a:gd name="connsiteX379-7495" fmla="*/ 3316618 w 9336686"/>
              <a:gd name="connsiteY379-7496" fmla="*/ 1087278 h 4341716"/>
              <a:gd name="connsiteX380-7497" fmla="*/ 3324086 w 9336686"/>
              <a:gd name="connsiteY380-7498" fmla="*/ 1124271 h 4341716"/>
              <a:gd name="connsiteX381-7499" fmla="*/ 3442974 w 9336686"/>
              <a:gd name="connsiteY381-7500" fmla="*/ 1203075 h 4341716"/>
              <a:gd name="connsiteX382-7501" fmla="*/ 3561862 w 9336686"/>
              <a:gd name="connsiteY382-7502" fmla="*/ 1124271 h 4341716"/>
              <a:gd name="connsiteX383-7503" fmla="*/ 3571625 w 9336686"/>
              <a:gd name="connsiteY383-7504" fmla="*/ 1075911 h 4341716"/>
              <a:gd name="connsiteX384-7505" fmla="*/ 3571625 w 9336686"/>
              <a:gd name="connsiteY384-7506" fmla="*/ 783111 h 4341716"/>
              <a:gd name="connsiteX385-7507" fmla="*/ 3700652 w 9336686"/>
              <a:gd name="connsiteY385-7508" fmla="*/ 654084 h 4341716"/>
              <a:gd name="connsiteX386-7509" fmla="*/ 3700651 w 9336686"/>
              <a:gd name="connsiteY386-7510" fmla="*/ 654085 h 4341716"/>
              <a:gd name="connsiteX387-7511" fmla="*/ 3829678 w 9336686"/>
              <a:gd name="connsiteY387-7512" fmla="*/ 783112 h 4341716"/>
              <a:gd name="connsiteX388-7513" fmla="*/ 3829678 w 9336686"/>
              <a:gd name="connsiteY388-7514" fmla="*/ 1405848 h 4341716"/>
              <a:gd name="connsiteX389-7515" fmla="*/ 3845908 w 9336686"/>
              <a:gd name="connsiteY389-7516" fmla="*/ 1432599 h 4341716"/>
              <a:gd name="connsiteX390-7517" fmla="*/ 3945472 w 9336686"/>
              <a:gd name="connsiteY390-7518" fmla="*/ 1479553 h 4341716"/>
              <a:gd name="connsiteX391-7519" fmla="*/ 4036708 w 9336686"/>
              <a:gd name="connsiteY391-7520" fmla="*/ 1441762 h 4341716"/>
              <a:gd name="connsiteX392-7521" fmla="*/ 4062914 w 9336686"/>
              <a:gd name="connsiteY392-7522" fmla="*/ 1402893 h 4341716"/>
              <a:gd name="connsiteX393-7523" fmla="*/ 4062914 w 9336686"/>
              <a:gd name="connsiteY393-7524" fmla="*/ 1326765 h 4341716"/>
              <a:gd name="connsiteX394-7525" fmla="*/ 4141718 w 9336686"/>
              <a:gd name="connsiteY394-7526" fmla="*/ 1207877 h 4341716"/>
              <a:gd name="connsiteX395-7527" fmla="*/ 4185518 w 9336686"/>
              <a:gd name="connsiteY395-7528" fmla="*/ 1199035 h 4341716"/>
              <a:gd name="connsiteX396-7529" fmla="*/ 4185518 w 9336686"/>
              <a:gd name="connsiteY396-7530" fmla="*/ 1197669 h 4341716"/>
              <a:gd name="connsiteX397-7531" fmla="*/ 4208998 w 9336686"/>
              <a:gd name="connsiteY397-7532" fmla="*/ 1195302 h 4341716"/>
              <a:gd name="connsiteX398-7533" fmla="*/ 4308727 w 9336686"/>
              <a:gd name="connsiteY398-7534" fmla="*/ 1109353 h 4341716"/>
              <a:gd name="connsiteX399-7535" fmla="*/ 4316928 w 9336686"/>
              <a:gd name="connsiteY399-7536" fmla="*/ 1062882 h 4341716"/>
              <a:gd name="connsiteX400-7537" fmla="*/ 4316928 w 9336686"/>
              <a:gd name="connsiteY400-7538" fmla="*/ 595713 h 4341716"/>
              <a:gd name="connsiteX401-7539" fmla="*/ 4445955 w 9336686"/>
              <a:gd name="connsiteY401-7540" fmla="*/ 466686 h 4341716"/>
              <a:gd name="connsiteX402-7541" fmla="*/ 4445954 w 9336686"/>
              <a:gd name="connsiteY402-7542" fmla="*/ 466685 h 4341716"/>
              <a:gd name="connsiteX403-7543" fmla="*/ 4574981 w 9336686"/>
              <a:gd name="connsiteY403-7544" fmla="*/ 595712 h 4341716"/>
              <a:gd name="connsiteX404-7545" fmla="*/ 4574981 w 9336686"/>
              <a:gd name="connsiteY404-7546" fmla="*/ 916347 h 4341716"/>
              <a:gd name="connsiteX405-7547" fmla="*/ 4592149 w 9336686"/>
              <a:gd name="connsiteY405-7548" fmla="*/ 944642 h 4341716"/>
              <a:gd name="connsiteX406-7549" fmla="*/ 4691712 w 9336686"/>
              <a:gd name="connsiteY406-7550" fmla="*/ 991596 h 4341716"/>
              <a:gd name="connsiteX407-7551" fmla="*/ 4810600 w 9336686"/>
              <a:gd name="connsiteY407-7552" fmla="*/ 912792 h 4341716"/>
              <a:gd name="connsiteX408-7553" fmla="*/ 4816700 w 9336686"/>
              <a:gd name="connsiteY408-7554" fmla="*/ 882576 h 4341716"/>
              <a:gd name="connsiteX409-7555" fmla="*/ 4816700 w 9336686"/>
              <a:gd name="connsiteY409-7556" fmla="*/ 275141 h 4341716"/>
              <a:gd name="connsiteX410-7557" fmla="*/ 4945727 w 9336686"/>
              <a:gd name="connsiteY410-7558" fmla="*/ 146114 h 4341716"/>
              <a:gd name="connsiteX411-7559" fmla="*/ 4945726 w 9336686"/>
              <a:gd name="connsiteY411-7560" fmla="*/ 146115 h 4341716"/>
              <a:gd name="connsiteX412-7561" fmla="*/ 5074753 w 9336686"/>
              <a:gd name="connsiteY412-7562" fmla="*/ 275142 h 4341716"/>
              <a:gd name="connsiteX413-7563" fmla="*/ 5074753 w 9336686"/>
              <a:gd name="connsiteY413-7564" fmla="*/ 386500 h 4341716"/>
              <a:gd name="connsiteX414-7565" fmla="*/ 5076579 w 9336686"/>
              <a:gd name="connsiteY414-7566" fmla="*/ 395545 h 4341716"/>
              <a:gd name="connsiteX415-7567" fmla="*/ 5195465 w 9336686"/>
              <a:gd name="connsiteY415-7568" fmla="*/ 474349 h 4341716"/>
              <a:gd name="connsiteX416-7569" fmla="*/ 5314353 w 9336686"/>
              <a:gd name="connsiteY416-7570" fmla="*/ 395545 h 4341716"/>
              <a:gd name="connsiteX417-7571" fmla="*/ 5318490 w 9336686"/>
              <a:gd name="connsiteY417-7572" fmla="*/ 375052 h 4341716"/>
              <a:gd name="connsiteX418-7573" fmla="*/ 5318490 w 9336686"/>
              <a:gd name="connsiteY418-7574" fmla="*/ 129027 h 4341716"/>
              <a:gd name="connsiteX419-7575" fmla="*/ 5447517 w 9336686"/>
              <a:gd name="connsiteY419-7576" fmla="*/ 0 h 4341716"/>
              <a:gd name="connsiteX0-7577" fmla="*/ 3651347 w 9336686"/>
              <a:gd name="connsiteY0-7578" fmla="*/ 3605718 h 4341716"/>
              <a:gd name="connsiteX1-7579" fmla="*/ 3648504 w 9336686"/>
              <a:gd name="connsiteY1-7580" fmla="*/ 3606586 h 4341716"/>
              <a:gd name="connsiteX2-7581" fmla="*/ 3648898 w 9336686"/>
              <a:gd name="connsiteY2-7582" fmla="*/ 3606552 h 4341716"/>
              <a:gd name="connsiteX3-7583" fmla="*/ 3651347 w 9336686"/>
              <a:gd name="connsiteY3-7584" fmla="*/ 3605718 h 4341716"/>
              <a:gd name="connsiteX4-7585" fmla="*/ 1906601 w 9336686"/>
              <a:gd name="connsiteY4-7586" fmla="*/ 3260396 h 4341716"/>
              <a:gd name="connsiteX5-7587" fmla="*/ 1903759 w 9336686"/>
              <a:gd name="connsiteY5-7588" fmla="*/ 3261264 h 4341716"/>
              <a:gd name="connsiteX6-7589" fmla="*/ 1904153 w 9336686"/>
              <a:gd name="connsiteY6-7590" fmla="*/ 3261230 h 4341716"/>
              <a:gd name="connsiteX7-7591" fmla="*/ 1906601 w 9336686"/>
              <a:gd name="connsiteY7-7592" fmla="*/ 3260396 h 4341716"/>
              <a:gd name="connsiteX8-7593" fmla="*/ 5128552 w 9336686"/>
              <a:gd name="connsiteY8-7594" fmla="*/ 3139033 h 4341716"/>
              <a:gd name="connsiteX9-7595" fmla="*/ 5131001 w 9336686"/>
              <a:gd name="connsiteY9-7596" fmla="*/ 3139867 h 4341716"/>
              <a:gd name="connsiteX10-7597" fmla="*/ 5131395 w 9336686"/>
              <a:gd name="connsiteY10-7598" fmla="*/ 3139901 h 4341716"/>
              <a:gd name="connsiteX11-7599" fmla="*/ 5128552 w 9336686"/>
              <a:gd name="connsiteY11-7600" fmla="*/ 3139033 h 4341716"/>
              <a:gd name="connsiteX12-7601" fmla="*/ 145218 w 9336686"/>
              <a:gd name="connsiteY12-7602" fmla="*/ 2924768 h 4341716"/>
              <a:gd name="connsiteX13-7603" fmla="*/ 142375 w 9336686"/>
              <a:gd name="connsiteY13-7604" fmla="*/ 2925636 h 4341716"/>
              <a:gd name="connsiteX14-7605" fmla="*/ 142769 w 9336686"/>
              <a:gd name="connsiteY14-7606" fmla="*/ 2925602 h 4341716"/>
              <a:gd name="connsiteX15-7607" fmla="*/ 145218 w 9336686"/>
              <a:gd name="connsiteY15-7608" fmla="*/ 2924768 h 4341716"/>
              <a:gd name="connsiteX16-7609" fmla="*/ 1148720 w 9336686"/>
              <a:gd name="connsiteY16-7610" fmla="*/ 2632936 h 4341716"/>
              <a:gd name="connsiteX17-7611" fmla="*/ 1145876 w 9336686"/>
              <a:gd name="connsiteY17-7612" fmla="*/ 2633804 h 4341716"/>
              <a:gd name="connsiteX18-7613" fmla="*/ 1146270 w 9336686"/>
              <a:gd name="connsiteY18-7614" fmla="*/ 2633770 h 4341716"/>
              <a:gd name="connsiteX19-7615" fmla="*/ 1148720 w 9336686"/>
              <a:gd name="connsiteY19-7616" fmla="*/ 2632936 h 4341716"/>
              <a:gd name="connsiteX20-7617" fmla="*/ 8190809 w 9336686"/>
              <a:gd name="connsiteY20-7618" fmla="*/ 1707912 h 4341716"/>
              <a:gd name="connsiteX21-7619" fmla="*/ 8190415 w 9336686"/>
              <a:gd name="connsiteY21-7620" fmla="*/ 1707946 h 4341716"/>
              <a:gd name="connsiteX22-7621" fmla="*/ 8187965 w 9336686"/>
              <a:gd name="connsiteY22-7622" fmla="*/ 1708780 h 4341716"/>
              <a:gd name="connsiteX23-7623" fmla="*/ 8190809 w 9336686"/>
              <a:gd name="connsiteY23-7624" fmla="*/ 1707912 h 4341716"/>
              <a:gd name="connsiteX24-7625" fmla="*/ 9194310 w 9336686"/>
              <a:gd name="connsiteY24-7626" fmla="*/ 1416080 h 4341716"/>
              <a:gd name="connsiteX25-7627" fmla="*/ 9193916 w 9336686"/>
              <a:gd name="connsiteY25-7628" fmla="*/ 1416114 h 4341716"/>
              <a:gd name="connsiteX26-7629" fmla="*/ 9191467 w 9336686"/>
              <a:gd name="connsiteY26-7630" fmla="*/ 1416948 h 4341716"/>
              <a:gd name="connsiteX27-7631" fmla="*/ 9194310 w 9336686"/>
              <a:gd name="connsiteY27-7632" fmla="*/ 1416080 h 4341716"/>
              <a:gd name="connsiteX28-7633" fmla="*/ 4205290 w 9336686"/>
              <a:gd name="connsiteY28-7634" fmla="*/ 1201815 h 4341716"/>
              <a:gd name="connsiteX29-7635" fmla="*/ 4208133 w 9336686"/>
              <a:gd name="connsiteY29-7636" fmla="*/ 1202683 h 4341716"/>
              <a:gd name="connsiteX30-7637" fmla="*/ 4205684 w 9336686"/>
              <a:gd name="connsiteY30-7638" fmla="*/ 1201849 h 4341716"/>
              <a:gd name="connsiteX31-7639" fmla="*/ 4205290 w 9336686"/>
              <a:gd name="connsiteY31-7640" fmla="*/ 1201815 h 4341716"/>
              <a:gd name="connsiteX32-7641" fmla="*/ 7432926 w 9336686"/>
              <a:gd name="connsiteY32-7642" fmla="*/ 1080452 h 4341716"/>
              <a:gd name="connsiteX33-7643" fmla="*/ 7432532 w 9336686"/>
              <a:gd name="connsiteY33-7644" fmla="*/ 1080486 h 4341716"/>
              <a:gd name="connsiteX34-7645" fmla="*/ 7430084 w 9336686"/>
              <a:gd name="connsiteY34-7646" fmla="*/ 1081320 h 4341716"/>
              <a:gd name="connsiteX35-7647" fmla="*/ 7432926 w 9336686"/>
              <a:gd name="connsiteY35-7648" fmla="*/ 1080452 h 4341716"/>
              <a:gd name="connsiteX36-7649" fmla="*/ 5688181 w 9336686"/>
              <a:gd name="connsiteY36-7650" fmla="*/ 735130 h 4341716"/>
              <a:gd name="connsiteX37-7651" fmla="*/ 5687787 w 9336686"/>
              <a:gd name="connsiteY37-7652" fmla="*/ 735164 h 4341716"/>
              <a:gd name="connsiteX38-7653" fmla="*/ 5685338 w 9336686"/>
              <a:gd name="connsiteY38-7654" fmla="*/ 735998 h 4341716"/>
              <a:gd name="connsiteX39-7655" fmla="*/ 5688181 w 9336686"/>
              <a:gd name="connsiteY39-7656" fmla="*/ 735130 h 4341716"/>
              <a:gd name="connsiteX40-7657" fmla="*/ 5447517 w 9336686"/>
              <a:gd name="connsiteY40-7658" fmla="*/ 0 h 4341716"/>
              <a:gd name="connsiteX41-7659" fmla="*/ 5447516 w 9336686"/>
              <a:gd name="connsiteY41-7660" fmla="*/ 1 h 4341716"/>
              <a:gd name="connsiteX42-7661" fmla="*/ 5576543 w 9336686"/>
              <a:gd name="connsiteY42-7662" fmla="*/ 129028 h 4341716"/>
              <a:gd name="connsiteX43-7663" fmla="*/ 5576543 w 9336686"/>
              <a:gd name="connsiteY43-7664" fmla="*/ 596197 h 4341716"/>
              <a:gd name="connsiteX44-7665" fmla="*/ 5584744 w 9336686"/>
              <a:gd name="connsiteY44-7666" fmla="*/ 642668 h 4341716"/>
              <a:gd name="connsiteX45-7667" fmla="*/ 5684473 w 9336686"/>
              <a:gd name="connsiteY45-7668" fmla="*/ 728617 h 4341716"/>
              <a:gd name="connsiteX46-7669" fmla="*/ 5707953 w 9336686"/>
              <a:gd name="connsiteY46-7670" fmla="*/ 730984 h 4341716"/>
              <a:gd name="connsiteX47-7671" fmla="*/ 5707953 w 9336686"/>
              <a:gd name="connsiteY47-7672" fmla="*/ 732350 h 4341716"/>
              <a:gd name="connsiteX48-7673" fmla="*/ 5751753 w 9336686"/>
              <a:gd name="connsiteY48-7674" fmla="*/ 741192 h 4341716"/>
              <a:gd name="connsiteX49-7675" fmla="*/ 5830557 w 9336686"/>
              <a:gd name="connsiteY49-7676" fmla="*/ 860080 h 4341716"/>
              <a:gd name="connsiteX50-7677" fmla="*/ 5830557 w 9336686"/>
              <a:gd name="connsiteY50-7678" fmla="*/ 910409 h 4341716"/>
              <a:gd name="connsiteX51-7679" fmla="*/ 5836071 w 9336686"/>
              <a:gd name="connsiteY51-7680" fmla="*/ 937722 h 4341716"/>
              <a:gd name="connsiteX52-7681" fmla="*/ 5954959 w 9336686"/>
              <a:gd name="connsiteY52-7682" fmla="*/ 1016526 h 4341716"/>
              <a:gd name="connsiteX53-7683" fmla="*/ 6046195 w 9336686"/>
              <a:gd name="connsiteY53-7684" fmla="*/ 978735 h 4341716"/>
              <a:gd name="connsiteX54-7685" fmla="*/ 6073131 w 9336686"/>
              <a:gd name="connsiteY54-7686" fmla="*/ 938784 h 4341716"/>
              <a:gd name="connsiteX55-7687" fmla="*/ 6073131 w 9336686"/>
              <a:gd name="connsiteY55-7688" fmla="*/ 710574 h 4341716"/>
              <a:gd name="connsiteX56-7689" fmla="*/ 6202158 w 9336686"/>
              <a:gd name="connsiteY56-7690" fmla="*/ 581547 h 4341716"/>
              <a:gd name="connsiteX57-7691" fmla="*/ 6202157 w 9336686"/>
              <a:gd name="connsiteY57-7692" fmla="*/ 581548 h 4341716"/>
              <a:gd name="connsiteX58-7693" fmla="*/ 6331184 w 9336686"/>
              <a:gd name="connsiteY58-7694" fmla="*/ 710575 h 4341716"/>
              <a:gd name="connsiteX59-7695" fmla="*/ 6331184 w 9336686"/>
              <a:gd name="connsiteY59-7696" fmla="*/ 1349947 h 4341716"/>
              <a:gd name="connsiteX60-7697" fmla="*/ 6336405 w 9336686"/>
              <a:gd name="connsiteY60-7698" fmla="*/ 1375809 h 4341716"/>
              <a:gd name="connsiteX61-7699" fmla="*/ 6455293 w 9336686"/>
              <a:gd name="connsiteY61-7700" fmla="*/ 1454613 h 4341716"/>
              <a:gd name="connsiteX62-7701" fmla="*/ 6574180 w 9336686"/>
              <a:gd name="connsiteY62-7702" fmla="*/ 1375809 h 4341716"/>
              <a:gd name="connsiteX63-7703" fmla="*/ 6574653 w 9336686"/>
              <a:gd name="connsiteY63-7704" fmla="*/ 1373466 h 4341716"/>
              <a:gd name="connsiteX64-7705" fmla="*/ 6574653 w 9336686"/>
              <a:gd name="connsiteY64-7706" fmla="*/ 1228521 h 4341716"/>
              <a:gd name="connsiteX65-7707" fmla="*/ 6653456 w 9336686"/>
              <a:gd name="connsiteY65-7708" fmla="*/ 1109633 h 4341716"/>
              <a:gd name="connsiteX66-7709" fmla="*/ 6701526 w 9336686"/>
              <a:gd name="connsiteY66-7710" fmla="*/ 1099929 h 4341716"/>
              <a:gd name="connsiteX67-7711" fmla="*/ 6701526 w 9336686"/>
              <a:gd name="connsiteY67-7712" fmla="*/ 1099191 h 4341716"/>
              <a:gd name="connsiteX68-7713" fmla="*/ 6725006 w 9336686"/>
              <a:gd name="connsiteY68-7714" fmla="*/ 1096824 h 4341716"/>
              <a:gd name="connsiteX69-7715" fmla="*/ 6802070 w 9336686"/>
              <a:gd name="connsiteY69-7716" fmla="*/ 1050380 h 4341716"/>
              <a:gd name="connsiteX70-7717" fmla="*/ 6823858 w 9336686"/>
              <a:gd name="connsiteY70-7718" fmla="*/ 1012404 h 4341716"/>
              <a:gd name="connsiteX71-7719" fmla="*/ 6823858 w 9336686"/>
              <a:gd name="connsiteY71-7720" fmla="*/ 886836 h 4341716"/>
              <a:gd name="connsiteX72-7721" fmla="*/ 6902661 w 9336686"/>
              <a:gd name="connsiteY72-7722" fmla="*/ 767948 h 4341716"/>
              <a:gd name="connsiteX73-7723" fmla="*/ 6950731 w 9336686"/>
              <a:gd name="connsiteY73-7724" fmla="*/ 758244 h 4341716"/>
              <a:gd name="connsiteX74-7725" fmla="*/ 6950731 w 9336686"/>
              <a:gd name="connsiteY74-7726" fmla="*/ 757506 h 4341716"/>
              <a:gd name="connsiteX75-7727" fmla="*/ 6974211 w 9336686"/>
              <a:gd name="connsiteY75-7728" fmla="*/ 755139 h 4341716"/>
              <a:gd name="connsiteX76-7729" fmla="*/ 7051275 w 9336686"/>
              <a:gd name="connsiteY76-7730" fmla="*/ 708695 h 4341716"/>
              <a:gd name="connsiteX77-7731" fmla="*/ 7063236 w 9336686"/>
              <a:gd name="connsiteY77-7732" fmla="*/ 687847 h 4341716"/>
              <a:gd name="connsiteX78-7733" fmla="*/ 7063236 w 9336686"/>
              <a:gd name="connsiteY78-7734" fmla="*/ 474349 h 4341716"/>
              <a:gd name="connsiteX79-7735" fmla="*/ 7192262 w 9336686"/>
              <a:gd name="connsiteY79-7736" fmla="*/ 345322 h 4341716"/>
              <a:gd name="connsiteX80-7737" fmla="*/ 7192261 w 9336686"/>
              <a:gd name="connsiteY80-7738" fmla="*/ 345323 h 4341716"/>
              <a:gd name="connsiteX81-7739" fmla="*/ 7321289 w 9336686"/>
              <a:gd name="connsiteY81-7740" fmla="*/ 474350 h 4341716"/>
              <a:gd name="connsiteX82-7741" fmla="*/ 7321289 w 9336686"/>
              <a:gd name="connsiteY82-7742" fmla="*/ 941519 h 4341716"/>
              <a:gd name="connsiteX83-7743" fmla="*/ 7329490 w 9336686"/>
              <a:gd name="connsiteY83-7744" fmla="*/ 987990 h 4341716"/>
              <a:gd name="connsiteX84-7745" fmla="*/ 7429218 w 9336686"/>
              <a:gd name="connsiteY84-7746" fmla="*/ 1073939 h 4341716"/>
              <a:gd name="connsiteX85-7747" fmla="*/ 7452698 w 9336686"/>
              <a:gd name="connsiteY85-7748" fmla="*/ 1076306 h 4341716"/>
              <a:gd name="connsiteX86-7749" fmla="*/ 7452698 w 9336686"/>
              <a:gd name="connsiteY86-7750" fmla="*/ 1077672 h 4341716"/>
              <a:gd name="connsiteX87-7751" fmla="*/ 7496498 w 9336686"/>
              <a:gd name="connsiteY87-7752" fmla="*/ 1086514 h 4341716"/>
              <a:gd name="connsiteX88-7753" fmla="*/ 7575302 w 9336686"/>
              <a:gd name="connsiteY88-7754" fmla="*/ 1205402 h 4341716"/>
              <a:gd name="connsiteX89-7755" fmla="*/ 7575302 w 9336686"/>
              <a:gd name="connsiteY89-7756" fmla="*/ 1345613 h 4341716"/>
              <a:gd name="connsiteX90-7757" fmla="*/ 7581398 w 9336686"/>
              <a:gd name="connsiteY90-7758" fmla="*/ 1375809 h 4341716"/>
              <a:gd name="connsiteX91-7759" fmla="*/ 7700287 w 9336686"/>
              <a:gd name="connsiteY91-7760" fmla="*/ 1454613 h 4341716"/>
              <a:gd name="connsiteX92-7761" fmla="*/ 7819175 w 9336686"/>
              <a:gd name="connsiteY92-7762" fmla="*/ 1375809 h 4341716"/>
              <a:gd name="connsiteX93-7763" fmla="*/ 7821117 w 9336686"/>
              <a:gd name="connsiteY93-7764" fmla="*/ 1366189 h 4341716"/>
              <a:gd name="connsiteX94-7765" fmla="*/ 7821117 w 9336686"/>
              <a:gd name="connsiteY94-7766" fmla="*/ 1101809 h 4341716"/>
              <a:gd name="connsiteX95-7767" fmla="*/ 7950144 w 9336686"/>
              <a:gd name="connsiteY95-7768" fmla="*/ 972782 h 4341716"/>
              <a:gd name="connsiteX96-7769" fmla="*/ 7950143 w 9336686"/>
              <a:gd name="connsiteY96-7770" fmla="*/ 972783 h 4341716"/>
              <a:gd name="connsiteX97-7771" fmla="*/ 8079171 w 9336686"/>
              <a:gd name="connsiteY97-7772" fmla="*/ 1101810 h 4341716"/>
              <a:gd name="connsiteX98-7773" fmla="*/ 8079171 w 9336686"/>
              <a:gd name="connsiteY98-7774" fmla="*/ 1568979 h 4341716"/>
              <a:gd name="connsiteX99-7775" fmla="*/ 8087371 w 9336686"/>
              <a:gd name="connsiteY99-7776" fmla="*/ 1615450 h 4341716"/>
              <a:gd name="connsiteX100-7777" fmla="*/ 8187101 w 9336686"/>
              <a:gd name="connsiteY100-7778" fmla="*/ 1701399 h 4341716"/>
              <a:gd name="connsiteX101-7779" fmla="*/ 8210581 w 9336686"/>
              <a:gd name="connsiteY101-7780" fmla="*/ 1703766 h 4341716"/>
              <a:gd name="connsiteX102-7781" fmla="*/ 8210581 w 9336686"/>
              <a:gd name="connsiteY102-7782" fmla="*/ 1705132 h 4341716"/>
              <a:gd name="connsiteX103-7783" fmla="*/ 8254380 w 9336686"/>
              <a:gd name="connsiteY103-7784" fmla="*/ 1713974 h 4341716"/>
              <a:gd name="connsiteX104-7785" fmla="*/ 8333185 w 9336686"/>
              <a:gd name="connsiteY104-7786" fmla="*/ 1832862 h 4341716"/>
              <a:gd name="connsiteX105-7787" fmla="*/ 8333185 w 9336686"/>
              <a:gd name="connsiteY105-7788" fmla="*/ 1954283 h 4341716"/>
              <a:gd name="connsiteX106-7789" fmla="*/ 8333416 w 9336686"/>
              <a:gd name="connsiteY106-7790" fmla="*/ 1955426 h 4341716"/>
              <a:gd name="connsiteX107-7791" fmla="*/ 8452304 w 9336686"/>
              <a:gd name="connsiteY107-7792" fmla="*/ 2034230 h 4341716"/>
              <a:gd name="connsiteX108-7793" fmla="*/ 8571191 w 9336686"/>
              <a:gd name="connsiteY108-7794" fmla="*/ 1955426 h 4341716"/>
              <a:gd name="connsiteX109-7795" fmla="*/ 8574647 w 9336686"/>
              <a:gd name="connsiteY109-7796" fmla="*/ 1938306 h 4341716"/>
              <a:gd name="connsiteX110-7797" fmla="*/ 8574647 w 9336686"/>
              <a:gd name="connsiteY110-7798" fmla="*/ 1727044 h 4341716"/>
              <a:gd name="connsiteX111-7799" fmla="*/ 8653450 w 9336686"/>
              <a:gd name="connsiteY111-7800" fmla="*/ 1608156 h 4341716"/>
              <a:gd name="connsiteX112-7801" fmla="*/ 8701520 w 9336686"/>
              <a:gd name="connsiteY112-7802" fmla="*/ 1598452 h 4341716"/>
              <a:gd name="connsiteX113-7803" fmla="*/ 8701520 w 9336686"/>
              <a:gd name="connsiteY113-7804" fmla="*/ 1597714 h 4341716"/>
              <a:gd name="connsiteX114-7805" fmla="*/ 8725000 w 9336686"/>
              <a:gd name="connsiteY114-7806" fmla="*/ 1595347 h 4341716"/>
              <a:gd name="connsiteX115-7807" fmla="*/ 8802064 w 9336686"/>
              <a:gd name="connsiteY115-7808" fmla="*/ 1548903 h 4341716"/>
              <a:gd name="connsiteX116-7809" fmla="*/ 8824619 w 9336686"/>
              <a:gd name="connsiteY116-7810" fmla="*/ 1509590 h 4341716"/>
              <a:gd name="connsiteX117-7811" fmla="*/ 8824619 w 9336686"/>
              <a:gd name="connsiteY117-7812" fmla="*/ 809977 h 4341716"/>
              <a:gd name="connsiteX118-7813" fmla="*/ 8953646 w 9336686"/>
              <a:gd name="connsiteY118-7814" fmla="*/ 680950 h 4341716"/>
              <a:gd name="connsiteX119-7815" fmla="*/ 8953645 w 9336686"/>
              <a:gd name="connsiteY119-7816" fmla="*/ 680951 h 4341716"/>
              <a:gd name="connsiteX120-7817" fmla="*/ 9082672 w 9336686"/>
              <a:gd name="connsiteY120-7818" fmla="*/ 809978 h 4341716"/>
              <a:gd name="connsiteX121-7819" fmla="*/ 9082672 w 9336686"/>
              <a:gd name="connsiteY121-7820" fmla="*/ 1277147 h 4341716"/>
              <a:gd name="connsiteX122-7821" fmla="*/ 9090873 w 9336686"/>
              <a:gd name="connsiteY122-7822" fmla="*/ 1323618 h 4341716"/>
              <a:gd name="connsiteX123-7823" fmla="*/ 9190602 w 9336686"/>
              <a:gd name="connsiteY123-7824" fmla="*/ 1409567 h 4341716"/>
              <a:gd name="connsiteX124-7825" fmla="*/ 9214082 w 9336686"/>
              <a:gd name="connsiteY124-7826" fmla="*/ 1411934 h 4341716"/>
              <a:gd name="connsiteX125-7827" fmla="*/ 9214082 w 9336686"/>
              <a:gd name="connsiteY125-7828" fmla="*/ 1413300 h 4341716"/>
              <a:gd name="connsiteX126-7829" fmla="*/ 9257882 w 9336686"/>
              <a:gd name="connsiteY126-7830" fmla="*/ 1422142 h 4341716"/>
              <a:gd name="connsiteX127-7831" fmla="*/ 9336686 w 9336686"/>
              <a:gd name="connsiteY127-7832" fmla="*/ 1541030 h 4341716"/>
              <a:gd name="connsiteX128-7833" fmla="*/ 9336686 w 9336686"/>
              <a:gd name="connsiteY128-7834" fmla="*/ 2136650 h 4341716"/>
              <a:gd name="connsiteX129-7835" fmla="*/ 9336686 w 9336686"/>
              <a:gd name="connsiteY129-7836" fmla="*/ 2205066 h 4341716"/>
              <a:gd name="connsiteX130-7837" fmla="*/ 9336685 w 9336686"/>
              <a:gd name="connsiteY130-7838" fmla="*/ 3558605 h 4341716"/>
              <a:gd name="connsiteX131-7839" fmla="*/ 9207658 w 9336686"/>
              <a:gd name="connsiteY131-7840" fmla="*/ 3687632 h 4341716"/>
              <a:gd name="connsiteX132-7841" fmla="*/ 9207659 w 9336686"/>
              <a:gd name="connsiteY132-7842" fmla="*/ 3687631 h 4341716"/>
              <a:gd name="connsiteX133-7843" fmla="*/ 9078632 w 9336686"/>
              <a:gd name="connsiteY133-7844" fmla="*/ 3558604 h 4341716"/>
              <a:gd name="connsiteX134-7845" fmla="*/ 9078632 w 9336686"/>
              <a:gd name="connsiteY134-7846" fmla="*/ 2935868 h 4341716"/>
              <a:gd name="connsiteX135-7847" fmla="*/ 9062402 w 9336686"/>
              <a:gd name="connsiteY135-7848" fmla="*/ 2909117 h 4341716"/>
              <a:gd name="connsiteX136-7849" fmla="*/ 8962838 w 9336686"/>
              <a:gd name="connsiteY136-7850" fmla="*/ 2862163 h 4341716"/>
              <a:gd name="connsiteX137-7851" fmla="*/ 8843950 w 9336686"/>
              <a:gd name="connsiteY137-7852" fmla="*/ 2940967 h 4341716"/>
              <a:gd name="connsiteX138-7853" fmla="*/ 8842149 w 9336686"/>
              <a:gd name="connsiteY138-7854" fmla="*/ 2949889 h 4341716"/>
              <a:gd name="connsiteX139-7855" fmla="*/ 8842149 w 9336686"/>
              <a:gd name="connsiteY139-7856" fmla="*/ 3377665 h 4341716"/>
              <a:gd name="connsiteX140-7857" fmla="*/ 8713122 w 9336686"/>
              <a:gd name="connsiteY140-7858" fmla="*/ 3506692 h 4341716"/>
              <a:gd name="connsiteX141-7859" fmla="*/ 8713123 w 9336686"/>
              <a:gd name="connsiteY141-7860" fmla="*/ 3506691 h 4341716"/>
              <a:gd name="connsiteX142-7861" fmla="*/ 8584096 w 9336686"/>
              <a:gd name="connsiteY142-7862" fmla="*/ 3377664 h 4341716"/>
              <a:gd name="connsiteX143-7863" fmla="*/ 8584096 w 9336686"/>
              <a:gd name="connsiteY143-7864" fmla="*/ 2205066 h 4341716"/>
              <a:gd name="connsiteX144-7865" fmla="*/ 8584095 w 9336686"/>
              <a:gd name="connsiteY144-7866" fmla="*/ 2205066 h 4341716"/>
              <a:gd name="connsiteX145-7867" fmla="*/ 8584095 w 9336686"/>
              <a:gd name="connsiteY145-7868" fmla="*/ 3394187 h 4341716"/>
              <a:gd name="connsiteX146-7869" fmla="*/ 8573957 w 9336686"/>
              <a:gd name="connsiteY146-7870" fmla="*/ 3343968 h 4341716"/>
              <a:gd name="connsiteX147-7871" fmla="*/ 8455069 w 9336686"/>
              <a:gd name="connsiteY147-7872" fmla="*/ 3265164 h 4341716"/>
              <a:gd name="connsiteX148-7873" fmla="*/ 8336182 w 9336686"/>
              <a:gd name="connsiteY148-7874" fmla="*/ 3343968 h 4341716"/>
              <a:gd name="connsiteX149-7875" fmla="*/ 8326418 w 9336686"/>
              <a:gd name="connsiteY149-7876" fmla="*/ 3392328 h 4341716"/>
              <a:gd name="connsiteX150-7877" fmla="*/ 8326418 w 9336686"/>
              <a:gd name="connsiteY150-7878" fmla="*/ 3978730 h 4341716"/>
              <a:gd name="connsiteX151-7879" fmla="*/ 8197391 w 9336686"/>
              <a:gd name="connsiteY151-7880" fmla="*/ 4107757 h 4341716"/>
              <a:gd name="connsiteX152-7881" fmla="*/ 8197392 w 9336686"/>
              <a:gd name="connsiteY152-7882" fmla="*/ 4107756 h 4341716"/>
              <a:gd name="connsiteX153-7883" fmla="*/ 8068365 w 9336686"/>
              <a:gd name="connsiteY153-7884" fmla="*/ 3978729 h 4341716"/>
              <a:gd name="connsiteX154-7885" fmla="*/ 8068365 w 9336686"/>
              <a:gd name="connsiteY154-7886" fmla="*/ 2205066 h 4341716"/>
              <a:gd name="connsiteX155-7887" fmla="*/ 8068364 w 9336686"/>
              <a:gd name="connsiteY155-7888" fmla="*/ 3081767 h 4341716"/>
              <a:gd name="connsiteX156-7889" fmla="*/ 8058226 w 9336686"/>
              <a:gd name="connsiteY156-7890" fmla="*/ 3031548 h 4341716"/>
              <a:gd name="connsiteX157-7891" fmla="*/ 7939338 w 9336686"/>
              <a:gd name="connsiteY157-7892" fmla="*/ 2952744 h 4341716"/>
              <a:gd name="connsiteX158-7893" fmla="*/ 7820451 w 9336686"/>
              <a:gd name="connsiteY158-7894" fmla="*/ 3031548 h 4341716"/>
              <a:gd name="connsiteX159-7895" fmla="*/ 7816853 w 9336686"/>
              <a:gd name="connsiteY159-7896" fmla="*/ 3049367 h 4341716"/>
              <a:gd name="connsiteX160-7897" fmla="*/ 7816853 w 9336686"/>
              <a:gd name="connsiteY160-7898" fmla="*/ 3358313 h 4341716"/>
              <a:gd name="connsiteX161-7899" fmla="*/ 7687826 w 9336686"/>
              <a:gd name="connsiteY161-7900" fmla="*/ 3487340 h 4341716"/>
              <a:gd name="connsiteX162-7901" fmla="*/ 7687827 w 9336686"/>
              <a:gd name="connsiteY162-7902" fmla="*/ 3487339 h 4341716"/>
              <a:gd name="connsiteX163-7903" fmla="*/ 7558800 w 9336686"/>
              <a:gd name="connsiteY163-7904" fmla="*/ 3358312 h 4341716"/>
              <a:gd name="connsiteX164-7905" fmla="*/ 7558800 w 9336686"/>
              <a:gd name="connsiteY164-7906" fmla="*/ 2977960 h 4341716"/>
              <a:gd name="connsiteX165-7907" fmla="*/ 7551332 w 9336686"/>
              <a:gd name="connsiteY165-7908" fmla="*/ 2940967 h 4341716"/>
              <a:gd name="connsiteX166-7909" fmla="*/ 7432444 w 9336686"/>
              <a:gd name="connsiteY166-7910" fmla="*/ 2862163 h 4341716"/>
              <a:gd name="connsiteX167-7911" fmla="*/ 7303417 w 9336686"/>
              <a:gd name="connsiteY167-7912" fmla="*/ 2991190 h 4341716"/>
              <a:gd name="connsiteX168-7913" fmla="*/ 7303417 w 9336686"/>
              <a:gd name="connsiteY168-7914" fmla="*/ 2205066 h 4341716"/>
              <a:gd name="connsiteX169-7915" fmla="*/ 7303416 w 9336686"/>
              <a:gd name="connsiteY169-7916" fmla="*/ 3761682 h 4341716"/>
              <a:gd name="connsiteX170-7917" fmla="*/ 7174389 w 9336686"/>
              <a:gd name="connsiteY170-7918" fmla="*/ 3890709 h 4341716"/>
              <a:gd name="connsiteX171-7919" fmla="*/ 7174390 w 9336686"/>
              <a:gd name="connsiteY171-7920" fmla="*/ 3890708 h 4341716"/>
              <a:gd name="connsiteX172-7921" fmla="*/ 7045363 w 9336686"/>
              <a:gd name="connsiteY172-7922" fmla="*/ 3761681 h 4341716"/>
              <a:gd name="connsiteX173-7923" fmla="*/ 7045363 w 9336686"/>
              <a:gd name="connsiteY173-7924" fmla="*/ 2205066 h 4341716"/>
              <a:gd name="connsiteX174-7925" fmla="*/ 7045362 w 9336686"/>
              <a:gd name="connsiteY174-7926" fmla="*/ 3778204 h 4341716"/>
              <a:gd name="connsiteX175-7927" fmla="*/ 7035224 w 9336686"/>
              <a:gd name="connsiteY175-7928" fmla="*/ 3727985 h 4341716"/>
              <a:gd name="connsiteX176-7929" fmla="*/ 6916336 w 9336686"/>
              <a:gd name="connsiteY176-7930" fmla="*/ 3649181 h 4341716"/>
              <a:gd name="connsiteX177-7931" fmla="*/ 6797449 w 9336686"/>
              <a:gd name="connsiteY177-7932" fmla="*/ 3727985 h 4341716"/>
              <a:gd name="connsiteX178-7933" fmla="*/ 6787685 w 9336686"/>
              <a:gd name="connsiteY178-7934" fmla="*/ 3776346 h 4341716"/>
              <a:gd name="connsiteX179-7935" fmla="*/ 6787685 w 9336686"/>
              <a:gd name="connsiteY179-7936" fmla="*/ 3861685 h 4341716"/>
              <a:gd name="connsiteX180-7937" fmla="*/ 6658658 w 9336686"/>
              <a:gd name="connsiteY180-7938" fmla="*/ 3990712 h 4341716"/>
              <a:gd name="connsiteX181-7939" fmla="*/ 6658659 w 9336686"/>
              <a:gd name="connsiteY181-7940" fmla="*/ 3990711 h 4341716"/>
              <a:gd name="connsiteX182-7941" fmla="*/ 6529632 w 9336686"/>
              <a:gd name="connsiteY182-7942" fmla="*/ 3861684 h 4341716"/>
              <a:gd name="connsiteX183-7943" fmla="*/ 6529631 w 9336686"/>
              <a:gd name="connsiteY183-7944" fmla="*/ 3267664 h 4341716"/>
              <a:gd name="connsiteX184-7945" fmla="*/ 6519493 w 9336686"/>
              <a:gd name="connsiteY184-7946" fmla="*/ 3217445 h 4341716"/>
              <a:gd name="connsiteX185-7947" fmla="*/ 6400605 w 9336686"/>
              <a:gd name="connsiteY185-7948" fmla="*/ 3138641 h 4341716"/>
              <a:gd name="connsiteX186-7949" fmla="*/ 6281718 w 9336686"/>
              <a:gd name="connsiteY186-7950" fmla="*/ 3217445 h 4341716"/>
              <a:gd name="connsiteX187-7951" fmla="*/ 6278120 w 9336686"/>
              <a:gd name="connsiteY187-7952" fmla="*/ 3235264 h 4341716"/>
              <a:gd name="connsiteX188-7953" fmla="*/ 6278120 w 9336686"/>
              <a:gd name="connsiteY188-7954" fmla="*/ 3324182 h 4341716"/>
              <a:gd name="connsiteX189-7955" fmla="*/ 6149093 w 9336686"/>
              <a:gd name="connsiteY189-7956" fmla="*/ 3453209 h 4341716"/>
              <a:gd name="connsiteX190-7957" fmla="*/ 6149094 w 9336686"/>
              <a:gd name="connsiteY190-7958" fmla="*/ 3453208 h 4341716"/>
              <a:gd name="connsiteX191-7959" fmla="*/ 6020067 w 9336686"/>
              <a:gd name="connsiteY191-7960" fmla="*/ 3324181 h 4341716"/>
              <a:gd name="connsiteX192-7961" fmla="*/ 6020067 w 9336686"/>
              <a:gd name="connsiteY192-7962" fmla="*/ 3254438 h 4341716"/>
              <a:gd name="connsiteX193-7963" fmla="*/ 6012599 w 9336686"/>
              <a:gd name="connsiteY193-7964" fmla="*/ 3217445 h 4341716"/>
              <a:gd name="connsiteX194-7965" fmla="*/ 5893711 w 9336686"/>
              <a:gd name="connsiteY194-7966" fmla="*/ 3138641 h 4341716"/>
              <a:gd name="connsiteX195-7967" fmla="*/ 5774823 w 9336686"/>
              <a:gd name="connsiteY195-7968" fmla="*/ 3217445 h 4341716"/>
              <a:gd name="connsiteX196-7969" fmla="*/ 5765060 w 9336686"/>
              <a:gd name="connsiteY196-7970" fmla="*/ 3265805 h 4341716"/>
              <a:gd name="connsiteX197-7971" fmla="*/ 5765060 w 9336686"/>
              <a:gd name="connsiteY197-7972" fmla="*/ 3558605 h 4341716"/>
              <a:gd name="connsiteX198-7973" fmla="*/ 5636033 w 9336686"/>
              <a:gd name="connsiteY198-7974" fmla="*/ 3687632 h 4341716"/>
              <a:gd name="connsiteX199-7975" fmla="*/ 5636034 w 9336686"/>
              <a:gd name="connsiteY199-7976" fmla="*/ 3687631 h 4341716"/>
              <a:gd name="connsiteX200-7977" fmla="*/ 5507007 w 9336686"/>
              <a:gd name="connsiteY200-7978" fmla="*/ 3558604 h 4341716"/>
              <a:gd name="connsiteX201-7979" fmla="*/ 5507007 w 9336686"/>
              <a:gd name="connsiteY201-7980" fmla="*/ 2935868 h 4341716"/>
              <a:gd name="connsiteX202-7981" fmla="*/ 5490777 w 9336686"/>
              <a:gd name="connsiteY202-7982" fmla="*/ 2909117 h 4341716"/>
              <a:gd name="connsiteX203-7983" fmla="*/ 5391213 w 9336686"/>
              <a:gd name="connsiteY203-7984" fmla="*/ 2862163 h 4341716"/>
              <a:gd name="connsiteX204-7985" fmla="*/ 5299977 w 9336686"/>
              <a:gd name="connsiteY204-7986" fmla="*/ 2899954 h 4341716"/>
              <a:gd name="connsiteX205-7987" fmla="*/ 5273771 w 9336686"/>
              <a:gd name="connsiteY205-7988" fmla="*/ 2938823 h 4341716"/>
              <a:gd name="connsiteX206-7989" fmla="*/ 5273771 w 9336686"/>
              <a:gd name="connsiteY206-7990" fmla="*/ 3014951 h 4341716"/>
              <a:gd name="connsiteX207-7991" fmla="*/ 5194967 w 9336686"/>
              <a:gd name="connsiteY207-7992" fmla="*/ 3133839 h 4341716"/>
              <a:gd name="connsiteX208-7993" fmla="*/ 5151167 w 9336686"/>
              <a:gd name="connsiteY208-7994" fmla="*/ 3142681 h 4341716"/>
              <a:gd name="connsiteX209-7995" fmla="*/ 5151167 w 9336686"/>
              <a:gd name="connsiteY209-7996" fmla="*/ 3144047 h 4341716"/>
              <a:gd name="connsiteX210-7997" fmla="*/ 5127687 w 9336686"/>
              <a:gd name="connsiteY210-7998" fmla="*/ 3146414 h 4341716"/>
              <a:gd name="connsiteX211-7999" fmla="*/ 5027958 w 9336686"/>
              <a:gd name="connsiteY211-8000" fmla="*/ 3232363 h 4341716"/>
              <a:gd name="connsiteX212-8001" fmla="*/ 5019757 w 9336686"/>
              <a:gd name="connsiteY212-8002" fmla="*/ 3278834 h 4341716"/>
              <a:gd name="connsiteX213-8003" fmla="*/ 5019757 w 9336686"/>
              <a:gd name="connsiteY213-8004" fmla="*/ 3746003 h 4341716"/>
              <a:gd name="connsiteX214-8005" fmla="*/ 4890730 w 9336686"/>
              <a:gd name="connsiteY214-8006" fmla="*/ 3875030 h 4341716"/>
              <a:gd name="connsiteX215-8007" fmla="*/ 4890731 w 9336686"/>
              <a:gd name="connsiteY215-8008" fmla="*/ 3875031 h 4341716"/>
              <a:gd name="connsiteX216-8009" fmla="*/ 4761704 w 9336686"/>
              <a:gd name="connsiteY216-8010" fmla="*/ 3746004 h 4341716"/>
              <a:gd name="connsiteX217-8011" fmla="*/ 4761704 w 9336686"/>
              <a:gd name="connsiteY217-8012" fmla="*/ 3425369 h 4341716"/>
              <a:gd name="connsiteX218-8013" fmla="*/ 4744536 w 9336686"/>
              <a:gd name="connsiteY218-8014" fmla="*/ 3397074 h 4341716"/>
              <a:gd name="connsiteX219-8015" fmla="*/ 4644973 w 9336686"/>
              <a:gd name="connsiteY219-8016" fmla="*/ 3350120 h 4341716"/>
              <a:gd name="connsiteX220-8017" fmla="*/ 4526085 w 9336686"/>
              <a:gd name="connsiteY220-8018" fmla="*/ 3428924 h 4341716"/>
              <a:gd name="connsiteX221-8019" fmla="*/ 4519985 w 9336686"/>
              <a:gd name="connsiteY221-8020" fmla="*/ 3459140 h 4341716"/>
              <a:gd name="connsiteX222-8021" fmla="*/ 4519985 w 9336686"/>
              <a:gd name="connsiteY222-8022" fmla="*/ 4066575 h 4341716"/>
              <a:gd name="connsiteX223-8023" fmla="*/ 4390958 w 9336686"/>
              <a:gd name="connsiteY223-8024" fmla="*/ 4195602 h 4341716"/>
              <a:gd name="connsiteX224-8025" fmla="*/ 4390959 w 9336686"/>
              <a:gd name="connsiteY224-8026" fmla="*/ 4195601 h 4341716"/>
              <a:gd name="connsiteX225-8027" fmla="*/ 4261932 w 9336686"/>
              <a:gd name="connsiteY225-8028" fmla="*/ 4066574 h 4341716"/>
              <a:gd name="connsiteX226-8029" fmla="*/ 4261932 w 9336686"/>
              <a:gd name="connsiteY226-8030" fmla="*/ 3955216 h 4341716"/>
              <a:gd name="connsiteX227-8031" fmla="*/ 4260106 w 9336686"/>
              <a:gd name="connsiteY227-8032" fmla="*/ 3946171 h 4341716"/>
              <a:gd name="connsiteX228-8033" fmla="*/ 4141220 w 9336686"/>
              <a:gd name="connsiteY228-8034" fmla="*/ 3867367 h 4341716"/>
              <a:gd name="connsiteX229-8035" fmla="*/ 4022332 w 9336686"/>
              <a:gd name="connsiteY229-8036" fmla="*/ 3946171 h 4341716"/>
              <a:gd name="connsiteX230-8037" fmla="*/ 4018195 w 9336686"/>
              <a:gd name="connsiteY230-8038" fmla="*/ 3966664 h 4341716"/>
              <a:gd name="connsiteX231-8039" fmla="*/ 4018195 w 9336686"/>
              <a:gd name="connsiteY231-8040" fmla="*/ 4212689 h 4341716"/>
              <a:gd name="connsiteX232-8041" fmla="*/ 3889168 w 9336686"/>
              <a:gd name="connsiteY232-8042" fmla="*/ 4341716 h 4341716"/>
              <a:gd name="connsiteX233-8043" fmla="*/ 3889169 w 9336686"/>
              <a:gd name="connsiteY233-8044" fmla="*/ 4341715 h 4341716"/>
              <a:gd name="connsiteX234-8045" fmla="*/ 3760142 w 9336686"/>
              <a:gd name="connsiteY234-8046" fmla="*/ 4212688 h 4341716"/>
              <a:gd name="connsiteX235-8047" fmla="*/ 3760142 w 9336686"/>
              <a:gd name="connsiteY235-8048" fmla="*/ 3745519 h 4341716"/>
              <a:gd name="connsiteX236-8049" fmla="*/ 3751941 w 9336686"/>
              <a:gd name="connsiteY236-8050" fmla="*/ 3699048 h 4341716"/>
              <a:gd name="connsiteX237-8051" fmla="*/ 3652212 w 9336686"/>
              <a:gd name="connsiteY237-8052" fmla="*/ 3613099 h 4341716"/>
              <a:gd name="connsiteX238-8053" fmla="*/ 3628732 w 9336686"/>
              <a:gd name="connsiteY238-8054" fmla="*/ 3610732 h 4341716"/>
              <a:gd name="connsiteX239-8055" fmla="*/ 3628732 w 9336686"/>
              <a:gd name="connsiteY239-8056" fmla="*/ 3609366 h 4341716"/>
              <a:gd name="connsiteX240-8057" fmla="*/ 3584932 w 9336686"/>
              <a:gd name="connsiteY240-8058" fmla="*/ 3600524 h 4341716"/>
              <a:gd name="connsiteX241-8059" fmla="*/ 3506128 w 9336686"/>
              <a:gd name="connsiteY241-8060" fmla="*/ 3481636 h 4341716"/>
              <a:gd name="connsiteX242-8061" fmla="*/ 3506128 w 9336686"/>
              <a:gd name="connsiteY242-8062" fmla="*/ 3431307 h 4341716"/>
              <a:gd name="connsiteX243-8063" fmla="*/ 3500614 w 9336686"/>
              <a:gd name="connsiteY243-8064" fmla="*/ 3403994 h 4341716"/>
              <a:gd name="connsiteX244-8065" fmla="*/ 3381726 w 9336686"/>
              <a:gd name="connsiteY244-8066" fmla="*/ 3325190 h 4341716"/>
              <a:gd name="connsiteX245-8067" fmla="*/ 3290490 w 9336686"/>
              <a:gd name="connsiteY245-8068" fmla="*/ 3362981 h 4341716"/>
              <a:gd name="connsiteX246-8069" fmla="*/ 3263554 w 9336686"/>
              <a:gd name="connsiteY246-8070" fmla="*/ 3402932 h 4341716"/>
              <a:gd name="connsiteX247-8071" fmla="*/ 3263554 w 9336686"/>
              <a:gd name="connsiteY247-8072" fmla="*/ 3631142 h 4341716"/>
              <a:gd name="connsiteX248-8073" fmla="*/ 3134527 w 9336686"/>
              <a:gd name="connsiteY248-8074" fmla="*/ 3760169 h 4341716"/>
              <a:gd name="connsiteX249-8075" fmla="*/ 3134528 w 9336686"/>
              <a:gd name="connsiteY249-8076" fmla="*/ 3760168 h 4341716"/>
              <a:gd name="connsiteX250-8077" fmla="*/ 3005501 w 9336686"/>
              <a:gd name="connsiteY250-8078" fmla="*/ 3631141 h 4341716"/>
              <a:gd name="connsiteX251-8079" fmla="*/ 3005501 w 9336686"/>
              <a:gd name="connsiteY251-8080" fmla="*/ 2991769 h 4341716"/>
              <a:gd name="connsiteX252-8081" fmla="*/ 3000280 w 9336686"/>
              <a:gd name="connsiteY252-8082" fmla="*/ 2965907 h 4341716"/>
              <a:gd name="connsiteX253-8083" fmla="*/ 2881392 w 9336686"/>
              <a:gd name="connsiteY253-8084" fmla="*/ 2887103 h 4341716"/>
              <a:gd name="connsiteX254-8085" fmla="*/ 2762505 w 9336686"/>
              <a:gd name="connsiteY254-8086" fmla="*/ 2965907 h 4341716"/>
              <a:gd name="connsiteX255-8087" fmla="*/ 2762032 w 9336686"/>
              <a:gd name="connsiteY255-8088" fmla="*/ 2968250 h 4341716"/>
              <a:gd name="connsiteX256-8089" fmla="*/ 2762032 w 9336686"/>
              <a:gd name="connsiteY256-8090" fmla="*/ 3113195 h 4341716"/>
              <a:gd name="connsiteX257-8091" fmla="*/ 2683229 w 9336686"/>
              <a:gd name="connsiteY257-8092" fmla="*/ 3232083 h 4341716"/>
              <a:gd name="connsiteX258-8093" fmla="*/ 2635159 w 9336686"/>
              <a:gd name="connsiteY258-8094" fmla="*/ 3241787 h 4341716"/>
              <a:gd name="connsiteX259-8095" fmla="*/ 2635159 w 9336686"/>
              <a:gd name="connsiteY259-8096" fmla="*/ 3242525 h 4341716"/>
              <a:gd name="connsiteX260-8097" fmla="*/ 2611679 w 9336686"/>
              <a:gd name="connsiteY260-8098" fmla="*/ 3244892 h 4341716"/>
              <a:gd name="connsiteX261-8099" fmla="*/ 2534615 w 9336686"/>
              <a:gd name="connsiteY261-8100" fmla="*/ 3291336 h 4341716"/>
              <a:gd name="connsiteX262-8101" fmla="*/ 2512827 w 9336686"/>
              <a:gd name="connsiteY262-8102" fmla="*/ 3329312 h 4341716"/>
              <a:gd name="connsiteX263-8103" fmla="*/ 2512827 w 9336686"/>
              <a:gd name="connsiteY263-8104" fmla="*/ 3454880 h 4341716"/>
              <a:gd name="connsiteX264-8105" fmla="*/ 2434024 w 9336686"/>
              <a:gd name="connsiteY264-8106" fmla="*/ 3573768 h 4341716"/>
              <a:gd name="connsiteX265-8107" fmla="*/ 2385954 w 9336686"/>
              <a:gd name="connsiteY265-8108" fmla="*/ 3583472 h 4341716"/>
              <a:gd name="connsiteX266-8109" fmla="*/ 2385954 w 9336686"/>
              <a:gd name="connsiteY266-8110" fmla="*/ 3584210 h 4341716"/>
              <a:gd name="connsiteX267-8111" fmla="*/ 2362474 w 9336686"/>
              <a:gd name="connsiteY267-8112" fmla="*/ 3586577 h 4341716"/>
              <a:gd name="connsiteX268-8113" fmla="*/ 2285410 w 9336686"/>
              <a:gd name="connsiteY268-8114" fmla="*/ 3633021 h 4341716"/>
              <a:gd name="connsiteX269-8115" fmla="*/ 2273449 w 9336686"/>
              <a:gd name="connsiteY269-8116" fmla="*/ 3653869 h 4341716"/>
              <a:gd name="connsiteX270-8117" fmla="*/ 2273449 w 9336686"/>
              <a:gd name="connsiteY270-8118" fmla="*/ 3867367 h 4341716"/>
              <a:gd name="connsiteX271-8119" fmla="*/ 2144423 w 9336686"/>
              <a:gd name="connsiteY271-8120" fmla="*/ 3996394 h 4341716"/>
              <a:gd name="connsiteX272-8121" fmla="*/ 2144424 w 9336686"/>
              <a:gd name="connsiteY272-8122" fmla="*/ 3996393 h 4341716"/>
              <a:gd name="connsiteX273-8123" fmla="*/ 2015396 w 9336686"/>
              <a:gd name="connsiteY273-8124" fmla="*/ 3867366 h 4341716"/>
              <a:gd name="connsiteX274-8125" fmla="*/ 2015396 w 9336686"/>
              <a:gd name="connsiteY274-8126" fmla="*/ 3400197 h 4341716"/>
              <a:gd name="connsiteX275-8127" fmla="*/ 2007195 w 9336686"/>
              <a:gd name="connsiteY275-8128" fmla="*/ 3353726 h 4341716"/>
              <a:gd name="connsiteX276-8129" fmla="*/ 1907467 w 9336686"/>
              <a:gd name="connsiteY276-8130" fmla="*/ 3267777 h 4341716"/>
              <a:gd name="connsiteX277-8131" fmla="*/ 1883987 w 9336686"/>
              <a:gd name="connsiteY277-8132" fmla="*/ 3265410 h 4341716"/>
              <a:gd name="connsiteX278-8133" fmla="*/ 1883987 w 9336686"/>
              <a:gd name="connsiteY278-8134" fmla="*/ 3264044 h 4341716"/>
              <a:gd name="connsiteX279-8135" fmla="*/ 1840187 w 9336686"/>
              <a:gd name="connsiteY279-8136" fmla="*/ 3255202 h 4341716"/>
              <a:gd name="connsiteX280-8137" fmla="*/ 1761383 w 9336686"/>
              <a:gd name="connsiteY280-8138" fmla="*/ 3136314 h 4341716"/>
              <a:gd name="connsiteX281-8139" fmla="*/ 1761383 w 9336686"/>
              <a:gd name="connsiteY281-8140" fmla="*/ 2996103 h 4341716"/>
              <a:gd name="connsiteX282-8141" fmla="*/ 1755287 w 9336686"/>
              <a:gd name="connsiteY282-8142" fmla="*/ 2965907 h 4341716"/>
              <a:gd name="connsiteX283-8143" fmla="*/ 1636398 w 9336686"/>
              <a:gd name="connsiteY283-8144" fmla="*/ 2887103 h 4341716"/>
              <a:gd name="connsiteX284-8145" fmla="*/ 1517510 w 9336686"/>
              <a:gd name="connsiteY284-8146" fmla="*/ 2965907 h 4341716"/>
              <a:gd name="connsiteX285-8147" fmla="*/ 1515568 w 9336686"/>
              <a:gd name="connsiteY285-8148" fmla="*/ 2975527 h 4341716"/>
              <a:gd name="connsiteX286-8149" fmla="*/ 1515568 w 9336686"/>
              <a:gd name="connsiteY286-8150" fmla="*/ 3239907 h 4341716"/>
              <a:gd name="connsiteX287-8151" fmla="*/ 1386541 w 9336686"/>
              <a:gd name="connsiteY287-8152" fmla="*/ 3368934 h 4341716"/>
              <a:gd name="connsiteX288-8153" fmla="*/ 1386542 w 9336686"/>
              <a:gd name="connsiteY288-8154" fmla="*/ 3368933 h 4341716"/>
              <a:gd name="connsiteX289-8155" fmla="*/ 1257514 w 9336686"/>
              <a:gd name="connsiteY289-8156" fmla="*/ 3239906 h 4341716"/>
              <a:gd name="connsiteX290-8157" fmla="*/ 1257514 w 9336686"/>
              <a:gd name="connsiteY290-8158" fmla="*/ 2772737 h 4341716"/>
              <a:gd name="connsiteX291-8159" fmla="*/ 1249314 w 9336686"/>
              <a:gd name="connsiteY291-8160" fmla="*/ 2726266 h 4341716"/>
              <a:gd name="connsiteX292-8161" fmla="*/ 1149584 w 9336686"/>
              <a:gd name="connsiteY292-8162" fmla="*/ 2640317 h 4341716"/>
              <a:gd name="connsiteX293-8163" fmla="*/ 1126104 w 9336686"/>
              <a:gd name="connsiteY293-8164" fmla="*/ 2637950 h 4341716"/>
              <a:gd name="connsiteX294-8165" fmla="*/ 1126104 w 9336686"/>
              <a:gd name="connsiteY294-8166" fmla="*/ 2636584 h 4341716"/>
              <a:gd name="connsiteX295-8167" fmla="*/ 1082305 w 9336686"/>
              <a:gd name="connsiteY295-8168" fmla="*/ 2627742 h 4341716"/>
              <a:gd name="connsiteX296-8169" fmla="*/ 1003500 w 9336686"/>
              <a:gd name="connsiteY296-8170" fmla="*/ 2508854 h 4341716"/>
              <a:gd name="connsiteX297-8171" fmla="*/ 1003500 w 9336686"/>
              <a:gd name="connsiteY297-8172" fmla="*/ 2387433 h 4341716"/>
              <a:gd name="connsiteX298-8173" fmla="*/ 1003269 w 9336686"/>
              <a:gd name="connsiteY298-8174" fmla="*/ 2386290 h 4341716"/>
              <a:gd name="connsiteX299-8175" fmla="*/ 884381 w 9336686"/>
              <a:gd name="connsiteY299-8176" fmla="*/ 2307486 h 4341716"/>
              <a:gd name="connsiteX300-8177" fmla="*/ 765494 w 9336686"/>
              <a:gd name="connsiteY300-8178" fmla="*/ 2386290 h 4341716"/>
              <a:gd name="connsiteX301-8179" fmla="*/ 762038 w 9336686"/>
              <a:gd name="connsiteY301-8180" fmla="*/ 2403410 h 4341716"/>
              <a:gd name="connsiteX302-8181" fmla="*/ 762038 w 9336686"/>
              <a:gd name="connsiteY302-8182" fmla="*/ 2614672 h 4341716"/>
              <a:gd name="connsiteX303-8183" fmla="*/ 683235 w 9336686"/>
              <a:gd name="connsiteY303-8184" fmla="*/ 2733560 h 4341716"/>
              <a:gd name="connsiteX304-8185" fmla="*/ 635165 w 9336686"/>
              <a:gd name="connsiteY304-8186" fmla="*/ 2743264 h 4341716"/>
              <a:gd name="connsiteX305-8187" fmla="*/ 635165 w 9336686"/>
              <a:gd name="connsiteY305-8188" fmla="*/ 2744002 h 4341716"/>
              <a:gd name="connsiteX306-8189" fmla="*/ 611685 w 9336686"/>
              <a:gd name="connsiteY306-8190" fmla="*/ 2746369 h 4341716"/>
              <a:gd name="connsiteX307-8191" fmla="*/ 534621 w 9336686"/>
              <a:gd name="connsiteY307-8192" fmla="*/ 2792813 h 4341716"/>
              <a:gd name="connsiteX308-8193" fmla="*/ 512066 w 9336686"/>
              <a:gd name="connsiteY308-8194" fmla="*/ 2832126 h 4341716"/>
              <a:gd name="connsiteX309-8195" fmla="*/ 512066 w 9336686"/>
              <a:gd name="connsiteY309-8196" fmla="*/ 3531739 h 4341716"/>
              <a:gd name="connsiteX310-8197" fmla="*/ 383039 w 9336686"/>
              <a:gd name="connsiteY310-8198" fmla="*/ 3660766 h 4341716"/>
              <a:gd name="connsiteX311-8199" fmla="*/ 383040 w 9336686"/>
              <a:gd name="connsiteY311-8200" fmla="*/ 3660765 h 4341716"/>
              <a:gd name="connsiteX312-8201" fmla="*/ 254013 w 9336686"/>
              <a:gd name="connsiteY312-8202" fmla="*/ 3531738 h 4341716"/>
              <a:gd name="connsiteX313-8203" fmla="*/ 254013 w 9336686"/>
              <a:gd name="connsiteY313-8204" fmla="*/ 3064569 h 4341716"/>
              <a:gd name="connsiteX314-8205" fmla="*/ 245812 w 9336686"/>
              <a:gd name="connsiteY314-8206" fmla="*/ 3018098 h 4341716"/>
              <a:gd name="connsiteX315-8207" fmla="*/ 146083 w 9336686"/>
              <a:gd name="connsiteY315-8208" fmla="*/ 2932149 h 4341716"/>
              <a:gd name="connsiteX316-8209" fmla="*/ 122603 w 9336686"/>
              <a:gd name="connsiteY316-8210" fmla="*/ 2929782 h 4341716"/>
              <a:gd name="connsiteX317-8211" fmla="*/ 122603 w 9336686"/>
              <a:gd name="connsiteY317-8212" fmla="*/ 2928416 h 4341716"/>
              <a:gd name="connsiteX318-8213" fmla="*/ 78803 w 9336686"/>
              <a:gd name="connsiteY318-8214" fmla="*/ 2919574 h 4341716"/>
              <a:gd name="connsiteX319-8215" fmla="*/ 22035 w 9336686"/>
              <a:gd name="connsiteY319-8216" fmla="*/ 2872826 h 4341716"/>
              <a:gd name="connsiteX320-8217" fmla="*/ 0 w 9336686"/>
              <a:gd name="connsiteY320-8218" fmla="*/ 2800689 h 4341716"/>
              <a:gd name="connsiteX321-8219" fmla="*/ 0 w 9336686"/>
              <a:gd name="connsiteY321-8220" fmla="*/ 783111 h 4341716"/>
              <a:gd name="connsiteX322-8221" fmla="*/ 129027 w 9336686"/>
              <a:gd name="connsiteY322-8222" fmla="*/ 654084 h 4341716"/>
              <a:gd name="connsiteX323-8223" fmla="*/ 129026 w 9336686"/>
              <a:gd name="connsiteY323-8224" fmla="*/ 654085 h 4341716"/>
              <a:gd name="connsiteX324-8225" fmla="*/ 258053 w 9336686"/>
              <a:gd name="connsiteY324-8226" fmla="*/ 783112 h 4341716"/>
              <a:gd name="connsiteX325-8227" fmla="*/ 258053 w 9336686"/>
              <a:gd name="connsiteY325-8228" fmla="*/ 1405848 h 4341716"/>
              <a:gd name="connsiteX326-8229" fmla="*/ 274283 w 9336686"/>
              <a:gd name="connsiteY326-8230" fmla="*/ 1432599 h 4341716"/>
              <a:gd name="connsiteX327-8231" fmla="*/ 373847 w 9336686"/>
              <a:gd name="connsiteY327-8232" fmla="*/ 1479553 h 4341716"/>
              <a:gd name="connsiteX328-8233" fmla="*/ 492735 w 9336686"/>
              <a:gd name="connsiteY328-8234" fmla="*/ 1400749 h 4341716"/>
              <a:gd name="connsiteX329-8235" fmla="*/ 494536 w 9336686"/>
              <a:gd name="connsiteY329-8236" fmla="*/ 1391827 h 4341716"/>
              <a:gd name="connsiteX330-8237" fmla="*/ 494536 w 9336686"/>
              <a:gd name="connsiteY330-8238" fmla="*/ 964051 h 4341716"/>
              <a:gd name="connsiteX331-8239" fmla="*/ 623563 w 9336686"/>
              <a:gd name="connsiteY331-8240" fmla="*/ 835024 h 4341716"/>
              <a:gd name="connsiteX332-8241" fmla="*/ 623562 w 9336686"/>
              <a:gd name="connsiteY332-8242" fmla="*/ 835025 h 4341716"/>
              <a:gd name="connsiteX333-8243" fmla="*/ 752589 w 9336686"/>
              <a:gd name="connsiteY333-8244" fmla="*/ 964052 h 4341716"/>
              <a:gd name="connsiteX334-8245" fmla="*/ 752590 w 9336686"/>
              <a:gd name="connsiteY334-8246" fmla="*/ 947529 h 4341716"/>
              <a:gd name="connsiteX335-8247" fmla="*/ 762728 w 9336686"/>
              <a:gd name="connsiteY335-8248" fmla="*/ 997748 h 4341716"/>
              <a:gd name="connsiteX336-8249" fmla="*/ 881616 w 9336686"/>
              <a:gd name="connsiteY336-8250" fmla="*/ 1076552 h 4341716"/>
              <a:gd name="connsiteX337-8251" fmla="*/ 1000503 w 9336686"/>
              <a:gd name="connsiteY337-8252" fmla="*/ 997748 h 4341716"/>
              <a:gd name="connsiteX338-8253" fmla="*/ 1010267 w 9336686"/>
              <a:gd name="connsiteY338-8254" fmla="*/ 949388 h 4341716"/>
              <a:gd name="connsiteX339-8255" fmla="*/ 1010267 w 9336686"/>
              <a:gd name="connsiteY339-8256" fmla="*/ 362986 h 4341716"/>
              <a:gd name="connsiteX340-8257" fmla="*/ 1139294 w 9336686"/>
              <a:gd name="connsiteY340-8258" fmla="*/ 233959 h 4341716"/>
              <a:gd name="connsiteX341-8259" fmla="*/ 1139293 w 9336686"/>
              <a:gd name="connsiteY341-8260" fmla="*/ 233960 h 4341716"/>
              <a:gd name="connsiteX342-8261" fmla="*/ 1268320 w 9336686"/>
              <a:gd name="connsiteY342-8262" fmla="*/ 362987 h 4341716"/>
              <a:gd name="connsiteX343-8263" fmla="*/ 1268321 w 9336686"/>
              <a:gd name="connsiteY343-8264" fmla="*/ 1259949 h 4341716"/>
              <a:gd name="connsiteX344-8265" fmla="*/ 1278459 w 9336686"/>
              <a:gd name="connsiteY344-8266" fmla="*/ 1310168 h 4341716"/>
              <a:gd name="connsiteX345-8267" fmla="*/ 1397347 w 9336686"/>
              <a:gd name="connsiteY345-8268" fmla="*/ 1388972 h 4341716"/>
              <a:gd name="connsiteX346-8269" fmla="*/ 1516234 w 9336686"/>
              <a:gd name="connsiteY346-8270" fmla="*/ 1310168 h 4341716"/>
              <a:gd name="connsiteX347-8271" fmla="*/ 1519832 w 9336686"/>
              <a:gd name="connsiteY347-8272" fmla="*/ 1292349 h 4341716"/>
              <a:gd name="connsiteX348-8273" fmla="*/ 1519832 w 9336686"/>
              <a:gd name="connsiteY348-8274" fmla="*/ 983403 h 4341716"/>
              <a:gd name="connsiteX349-8275" fmla="*/ 1648859 w 9336686"/>
              <a:gd name="connsiteY349-8276" fmla="*/ 854376 h 4341716"/>
              <a:gd name="connsiteX350-8277" fmla="*/ 1648858 w 9336686"/>
              <a:gd name="connsiteY350-8278" fmla="*/ 854377 h 4341716"/>
              <a:gd name="connsiteX351-8279" fmla="*/ 1777885 w 9336686"/>
              <a:gd name="connsiteY351-8280" fmla="*/ 983404 h 4341716"/>
              <a:gd name="connsiteX352-8281" fmla="*/ 1777885 w 9336686"/>
              <a:gd name="connsiteY352-8282" fmla="*/ 1363756 h 4341716"/>
              <a:gd name="connsiteX353-8283" fmla="*/ 1785353 w 9336686"/>
              <a:gd name="connsiteY353-8284" fmla="*/ 1400749 h 4341716"/>
              <a:gd name="connsiteX354-8285" fmla="*/ 1904241 w 9336686"/>
              <a:gd name="connsiteY354-8286" fmla="*/ 1479553 h 4341716"/>
              <a:gd name="connsiteX355-8287" fmla="*/ 2033268 w 9336686"/>
              <a:gd name="connsiteY355-8288" fmla="*/ 1350526 h 4341716"/>
              <a:gd name="connsiteX356-8289" fmla="*/ 2033269 w 9336686"/>
              <a:gd name="connsiteY356-8290" fmla="*/ 580034 h 4341716"/>
              <a:gd name="connsiteX357-8291" fmla="*/ 2162296 w 9336686"/>
              <a:gd name="connsiteY357-8292" fmla="*/ 451007 h 4341716"/>
              <a:gd name="connsiteX358-8293" fmla="*/ 2162295 w 9336686"/>
              <a:gd name="connsiteY358-8294" fmla="*/ 451008 h 4341716"/>
              <a:gd name="connsiteX359-8295" fmla="*/ 2291322 w 9336686"/>
              <a:gd name="connsiteY359-8296" fmla="*/ 580035 h 4341716"/>
              <a:gd name="connsiteX360-8297" fmla="*/ 2291323 w 9336686"/>
              <a:gd name="connsiteY360-8298" fmla="*/ 563512 h 4341716"/>
              <a:gd name="connsiteX361-8299" fmla="*/ 2301461 w 9336686"/>
              <a:gd name="connsiteY361-8300" fmla="*/ 613731 h 4341716"/>
              <a:gd name="connsiteX362-8301" fmla="*/ 2420349 w 9336686"/>
              <a:gd name="connsiteY362-8302" fmla="*/ 692535 h 4341716"/>
              <a:gd name="connsiteX363-8303" fmla="*/ 2539236 w 9336686"/>
              <a:gd name="connsiteY363-8304" fmla="*/ 613731 h 4341716"/>
              <a:gd name="connsiteX364-8305" fmla="*/ 2549000 w 9336686"/>
              <a:gd name="connsiteY364-8306" fmla="*/ 565370 h 4341716"/>
              <a:gd name="connsiteX365-8307" fmla="*/ 2549000 w 9336686"/>
              <a:gd name="connsiteY365-8308" fmla="*/ 480031 h 4341716"/>
              <a:gd name="connsiteX366-8309" fmla="*/ 2678027 w 9336686"/>
              <a:gd name="connsiteY366-8310" fmla="*/ 351004 h 4341716"/>
              <a:gd name="connsiteX367-8311" fmla="*/ 2678026 w 9336686"/>
              <a:gd name="connsiteY367-8312" fmla="*/ 351005 h 4341716"/>
              <a:gd name="connsiteX368-8313" fmla="*/ 2807053 w 9336686"/>
              <a:gd name="connsiteY368-8314" fmla="*/ 480032 h 4341716"/>
              <a:gd name="connsiteX369-8315" fmla="*/ 2807054 w 9336686"/>
              <a:gd name="connsiteY369-8316" fmla="*/ 1074052 h 4341716"/>
              <a:gd name="connsiteX370-8317" fmla="*/ 2817192 w 9336686"/>
              <a:gd name="connsiteY370-8318" fmla="*/ 1124271 h 4341716"/>
              <a:gd name="connsiteX371-8319" fmla="*/ 2936080 w 9336686"/>
              <a:gd name="connsiteY371-8320" fmla="*/ 1203075 h 4341716"/>
              <a:gd name="connsiteX372-8321" fmla="*/ 3054967 w 9336686"/>
              <a:gd name="connsiteY372-8322" fmla="*/ 1124271 h 4341716"/>
              <a:gd name="connsiteX373-8323" fmla="*/ 3058565 w 9336686"/>
              <a:gd name="connsiteY373-8324" fmla="*/ 1106452 h 4341716"/>
              <a:gd name="connsiteX374-8325" fmla="*/ 3058565 w 9336686"/>
              <a:gd name="connsiteY374-8326" fmla="*/ 1017534 h 4341716"/>
              <a:gd name="connsiteX375-8327" fmla="*/ 3187592 w 9336686"/>
              <a:gd name="connsiteY375-8328" fmla="*/ 888507 h 4341716"/>
              <a:gd name="connsiteX376-8329" fmla="*/ 3187591 w 9336686"/>
              <a:gd name="connsiteY376-8330" fmla="*/ 888508 h 4341716"/>
              <a:gd name="connsiteX377-8331" fmla="*/ 3316618 w 9336686"/>
              <a:gd name="connsiteY377-8332" fmla="*/ 1017535 h 4341716"/>
              <a:gd name="connsiteX378-8333" fmla="*/ 3316618 w 9336686"/>
              <a:gd name="connsiteY378-8334" fmla="*/ 1087278 h 4341716"/>
              <a:gd name="connsiteX379-8335" fmla="*/ 3324086 w 9336686"/>
              <a:gd name="connsiteY379-8336" fmla="*/ 1124271 h 4341716"/>
              <a:gd name="connsiteX380-8337" fmla="*/ 3442974 w 9336686"/>
              <a:gd name="connsiteY380-8338" fmla="*/ 1203075 h 4341716"/>
              <a:gd name="connsiteX381-8339" fmla="*/ 3561862 w 9336686"/>
              <a:gd name="connsiteY381-8340" fmla="*/ 1124271 h 4341716"/>
              <a:gd name="connsiteX382-8341" fmla="*/ 3571625 w 9336686"/>
              <a:gd name="connsiteY382-8342" fmla="*/ 1075911 h 4341716"/>
              <a:gd name="connsiteX383-8343" fmla="*/ 3571625 w 9336686"/>
              <a:gd name="connsiteY383-8344" fmla="*/ 783111 h 4341716"/>
              <a:gd name="connsiteX384-8345" fmla="*/ 3700652 w 9336686"/>
              <a:gd name="connsiteY384-8346" fmla="*/ 654084 h 4341716"/>
              <a:gd name="connsiteX385-8347" fmla="*/ 3700651 w 9336686"/>
              <a:gd name="connsiteY385-8348" fmla="*/ 654085 h 4341716"/>
              <a:gd name="connsiteX386-8349" fmla="*/ 3829678 w 9336686"/>
              <a:gd name="connsiteY386-8350" fmla="*/ 783112 h 4341716"/>
              <a:gd name="connsiteX387-8351" fmla="*/ 3829678 w 9336686"/>
              <a:gd name="connsiteY387-8352" fmla="*/ 1405848 h 4341716"/>
              <a:gd name="connsiteX388-8353" fmla="*/ 3845908 w 9336686"/>
              <a:gd name="connsiteY388-8354" fmla="*/ 1432599 h 4341716"/>
              <a:gd name="connsiteX389-8355" fmla="*/ 3945472 w 9336686"/>
              <a:gd name="connsiteY389-8356" fmla="*/ 1479553 h 4341716"/>
              <a:gd name="connsiteX390-8357" fmla="*/ 4036708 w 9336686"/>
              <a:gd name="connsiteY390-8358" fmla="*/ 1441762 h 4341716"/>
              <a:gd name="connsiteX391-8359" fmla="*/ 4062914 w 9336686"/>
              <a:gd name="connsiteY391-8360" fmla="*/ 1402893 h 4341716"/>
              <a:gd name="connsiteX392-8361" fmla="*/ 4062914 w 9336686"/>
              <a:gd name="connsiteY392-8362" fmla="*/ 1326765 h 4341716"/>
              <a:gd name="connsiteX393-8363" fmla="*/ 4141718 w 9336686"/>
              <a:gd name="connsiteY393-8364" fmla="*/ 1207877 h 4341716"/>
              <a:gd name="connsiteX394-8365" fmla="*/ 4185518 w 9336686"/>
              <a:gd name="connsiteY394-8366" fmla="*/ 1199035 h 4341716"/>
              <a:gd name="connsiteX395-8367" fmla="*/ 4185518 w 9336686"/>
              <a:gd name="connsiteY395-8368" fmla="*/ 1197669 h 4341716"/>
              <a:gd name="connsiteX396-8369" fmla="*/ 4208998 w 9336686"/>
              <a:gd name="connsiteY396-8370" fmla="*/ 1195302 h 4341716"/>
              <a:gd name="connsiteX397-8371" fmla="*/ 4308727 w 9336686"/>
              <a:gd name="connsiteY397-8372" fmla="*/ 1109353 h 4341716"/>
              <a:gd name="connsiteX398-8373" fmla="*/ 4316928 w 9336686"/>
              <a:gd name="connsiteY398-8374" fmla="*/ 1062882 h 4341716"/>
              <a:gd name="connsiteX399-8375" fmla="*/ 4316928 w 9336686"/>
              <a:gd name="connsiteY399-8376" fmla="*/ 595713 h 4341716"/>
              <a:gd name="connsiteX400-8377" fmla="*/ 4445955 w 9336686"/>
              <a:gd name="connsiteY400-8378" fmla="*/ 466686 h 4341716"/>
              <a:gd name="connsiteX401-8379" fmla="*/ 4445954 w 9336686"/>
              <a:gd name="connsiteY401-8380" fmla="*/ 466685 h 4341716"/>
              <a:gd name="connsiteX402-8381" fmla="*/ 4574981 w 9336686"/>
              <a:gd name="connsiteY402-8382" fmla="*/ 595712 h 4341716"/>
              <a:gd name="connsiteX403-8383" fmla="*/ 4574981 w 9336686"/>
              <a:gd name="connsiteY403-8384" fmla="*/ 916347 h 4341716"/>
              <a:gd name="connsiteX404-8385" fmla="*/ 4592149 w 9336686"/>
              <a:gd name="connsiteY404-8386" fmla="*/ 944642 h 4341716"/>
              <a:gd name="connsiteX405-8387" fmla="*/ 4691712 w 9336686"/>
              <a:gd name="connsiteY405-8388" fmla="*/ 991596 h 4341716"/>
              <a:gd name="connsiteX406-8389" fmla="*/ 4810600 w 9336686"/>
              <a:gd name="connsiteY406-8390" fmla="*/ 912792 h 4341716"/>
              <a:gd name="connsiteX407-8391" fmla="*/ 4816700 w 9336686"/>
              <a:gd name="connsiteY407-8392" fmla="*/ 882576 h 4341716"/>
              <a:gd name="connsiteX408-8393" fmla="*/ 4816700 w 9336686"/>
              <a:gd name="connsiteY408-8394" fmla="*/ 275141 h 4341716"/>
              <a:gd name="connsiteX409-8395" fmla="*/ 4945727 w 9336686"/>
              <a:gd name="connsiteY409-8396" fmla="*/ 146114 h 4341716"/>
              <a:gd name="connsiteX410-8397" fmla="*/ 4945726 w 9336686"/>
              <a:gd name="connsiteY410-8398" fmla="*/ 146115 h 4341716"/>
              <a:gd name="connsiteX411-8399" fmla="*/ 5074753 w 9336686"/>
              <a:gd name="connsiteY411-8400" fmla="*/ 275142 h 4341716"/>
              <a:gd name="connsiteX412-8401" fmla="*/ 5074753 w 9336686"/>
              <a:gd name="connsiteY412-8402" fmla="*/ 386500 h 4341716"/>
              <a:gd name="connsiteX413-8403" fmla="*/ 5076579 w 9336686"/>
              <a:gd name="connsiteY413-8404" fmla="*/ 395545 h 4341716"/>
              <a:gd name="connsiteX414-8405" fmla="*/ 5195465 w 9336686"/>
              <a:gd name="connsiteY414-8406" fmla="*/ 474349 h 4341716"/>
              <a:gd name="connsiteX415-8407" fmla="*/ 5314353 w 9336686"/>
              <a:gd name="connsiteY415-8408" fmla="*/ 395545 h 4341716"/>
              <a:gd name="connsiteX416-8409" fmla="*/ 5318490 w 9336686"/>
              <a:gd name="connsiteY416-8410" fmla="*/ 375052 h 4341716"/>
              <a:gd name="connsiteX417-8411" fmla="*/ 5318490 w 9336686"/>
              <a:gd name="connsiteY417-8412" fmla="*/ 129027 h 4341716"/>
              <a:gd name="connsiteX418-8413" fmla="*/ 5447517 w 9336686"/>
              <a:gd name="connsiteY418-8414" fmla="*/ 0 h 4341716"/>
              <a:gd name="connsiteX0-8415" fmla="*/ 3651347 w 9336686"/>
              <a:gd name="connsiteY0-8416" fmla="*/ 3605718 h 4341716"/>
              <a:gd name="connsiteX1-8417" fmla="*/ 3648504 w 9336686"/>
              <a:gd name="connsiteY1-8418" fmla="*/ 3606586 h 4341716"/>
              <a:gd name="connsiteX2-8419" fmla="*/ 3648898 w 9336686"/>
              <a:gd name="connsiteY2-8420" fmla="*/ 3606552 h 4341716"/>
              <a:gd name="connsiteX3-8421" fmla="*/ 3651347 w 9336686"/>
              <a:gd name="connsiteY3-8422" fmla="*/ 3605718 h 4341716"/>
              <a:gd name="connsiteX4-8423" fmla="*/ 1906601 w 9336686"/>
              <a:gd name="connsiteY4-8424" fmla="*/ 3260396 h 4341716"/>
              <a:gd name="connsiteX5-8425" fmla="*/ 1903759 w 9336686"/>
              <a:gd name="connsiteY5-8426" fmla="*/ 3261264 h 4341716"/>
              <a:gd name="connsiteX6-8427" fmla="*/ 1904153 w 9336686"/>
              <a:gd name="connsiteY6-8428" fmla="*/ 3261230 h 4341716"/>
              <a:gd name="connsiteX7-8429" fmla="*/ 1906601 w 9336686"/>
              <a:gd name="connsiteY7-8430" fmla="*/ 3260396 h 4341716"/>
              <a:gd name="connsiteX8-8431" fmla="*/ 5128552 w 9336686"/>
              <a:gd name="connsiteY8-8432" fmla="*/ 3139033 h 4341716"/>
              <a:gd name="connsiteX9-8433" fmla="*/ 5131001 w 9336686"/>
              <a:gd name="connsiteY9-8434" fmla="*/ 3139867 h 4341716"/>
              <a:gd name="connsiteX10-8435" fmla="*/ 5131395 w 9336686"/>
              <a:gd name="connsiteY10-8436" fmla="*/ 3139901 h 4341716"/>
              <a:gd name="connsiteX11-8437" fmla="*/ 5128552 w 9336686"/>
              <a:gd name="connsiteY11-8438" fmla="*/ 3139033 h 4341716"/>
              <a:gd name="connsiteX12-8439" fmla="*/ 145218 w 9336686"/>
              <a:gd name="connsiteY12-8440" fmla="*/ 2924768 h 4341716"/>
              <a:gd name="connsiteX13-8441" fmla="*/ 142375 w 9336686"/>
              <a:gd name="connsiteY13-8442" fmla="*/ 2925636 h 4341716"/>
              <a:gd name="connsiteX14-8443" fmla="*/ 142769 w 9336686"/>
              <a:gd name="connsiteY14-8444" fmla="*/ 2925602 h 4341716"/>
              <a:gd name="connsiteX15-8445" fmla="*/ 145218 w 9336686"/>
              <a:gd name="connsiteY15-8446" fmla="*/ 2924768 h 4341716"/>
              <a:gd name="connsiteX16-8447" fmla="*/ 1148720 w 9336686"/>
              <a:gd name="connsiteY16-8448" fmla="*/ 2632936 h 4341716"/>
              <a:gd name="connsiteX17-8449" fmla="*/ 1145876 w 9336686"/>
              <a:gd name="connsiteY17-8450" fmla="*/ 2633804 h 4341716"/>
              <a:gd name="connsiteX18-8451" fmla="*/ 1146270 w 9336686"/>
              <a:gd name="connsiteY18-8452" fmla="*/ 2633770 h 4341716"/>
              <a:gd name="connsiteX19-8453" fmla="*/ 1148720 w 9336686"/>
              <a:gd name="connsiteY19-8454" fmla="*/ 2632936 h 4341716"/>
              <a:gd name="connsiteX20-8455" fmla="*/ 8190809 w 9336686"/>
              <a:gd name="connsiteY20-8456" fmla="*/ 1707912 h 4341716"/>
              <a:gd name="connsiteX21-8457" fmla="*/ 8190415 w 9336686"/>
              <a:gd name="connsiteY21-8458" fmla="*/ 1707946 h 4341716"/>
              <a:gd name="connsiteX22-8459" fmla="*/ 8187965 w 9336686"/>
              <a:gd name="connsiteY22-8460" fmla="*/ 1708780 h 4341716"/>
              <a:gd name="connsiteX23-8461" fmla="*/ 8190809 w 9336686"/>
              <a:gd name="connsiteY23-8462" fmla="*/ 1707912 h 4341716"/>
              <a:gd name="connsiteX24-8463" fmla="*/ 9194310 w 9336686"/>
              <a:gd name="connsiteY24-8464" fmla="*/ 1416080 h 4341716"/>
              <a:gd name="connsiteX25-8465" fmla="*/ 9193916 w 9336686"/>
              <a:gd name="connsiteY25-8466" fmla="*/ 1416114 h 4341716"/>
              <a:gd name="connsiteX26-8467" fmla="*/ 9191467 w 9336686"/>
              <a:gd name="connsiteY26-8468" fmla="*/ 1416948 h 4341716"/>
              <a:gd name="connsiteX27-8469" fmla="*/ 9194310 w 9336686"/>
              <a:gd name="connsiteY27-8470" fmla="*/ 1416080 h 4341716"/>
              <a:gd name="connsiteX28-8471" fmla="*/ 4205290 w 9336686"/>
              <a:gd name="connsiteY28-8472" fmla="*/ 1201815 h 4341716"/>
              <a:gd name="connsiteX29-8473" fmla="*/ 4208133 w 9336686"/>
              <a:gd name="connsiteY29-8474" fmla="*/ 1202683 h 4341716"/>
              <a:gd name="connsiteX30-8475" fmla="*/ 4205684 w 9336686"/>
              <a:gd name="connsiteY30-8476" fmla="*/ 1201849 h 4341716"/>
              <a:gd name="connsiteX31-8477" fmla="*/ 4205290 w 9336686"/>
              <a:gd name="connsiteY31-8478" fmla="*/ 1201815 h 4341716"/>
              <a:gd name="connsiteX32-8479" fmla="*/ 7432926 w 9336686"/>
              <a:gd name="connsiteY32-8480" fmla="*/ 1080452 h 4341716"/>
              <a:gd name="connsiteX33-8481" fmla="*/ 7432532 w 9336686"/>
              <a:gd name="connsiteY33-8482" fmla="*/ 1080486 h 4341716"/>
              <a:gd name="connsiteX34-8483" fmla="*/ 7430084 w 9336686"/>
              <a:gd name="connsiteY34-8484" fmla="*/ 1081320 h 4341716"/>
              <a:gd name="connsiteX35-8485" fmla="*/ 7432926 w 9336686"/>
              <a:gd name="connsiteY35-8486" fmla="*/ 1080452 h 4341716"/>
              <a:gd name="connsiteX36-8487" fmla="*/ 5688181 w 9336686"/>
              <a:gd name="connsiteY36-8488" fmla="*/ 735130 h 4341716"/>
              <a:gd name="connsiteX37-8489" fmla="*/ 5687787 w 9336686"/>
              <a:gd name="connsiteY37-8490" fmla="*/ 735164 h 4341716"/>
              <a:gd name="connsiteX38-8491" fmla="*/ 5685338 w 9336686"/>
              <a:gd name="connsiteY38-8492" fmla="*/ 735998 h 4341716"/>
              <a:gd name="connsiteX39-8493" fmla="*/ 5688181 w 9336686"/>
              <a:gd name="connsiteY39-8494" fmla="*/ 735130 h 4341716"/>
              <a:gd name="connsiteX40-8495" fmla="*/ 5447517 w 9336686"/>
              <a:gd name="connsiteY40-8496" fmla="*/ 0 h 4341716"/>
              <a:gd name="connsiteX41-8497" fmla="*/ 5447516 w 9336686"/>
              <a:gd name="connsiteY41-8498" fmla="*/ 1 h 4341716"/>
              <a:gd name="connsiteX42-8499" fmla="*/ 5576543 w 9336686"/>
              <a:gd name="connsiteY42-8500" fmla="*/ 129028 h 4341716"/>
              <a:gd name="connsiteX43-8501" fmla="*/ 5576543 w 9336686"/>
              <a:gd name="connsiteY43-8502" fmla="*/ 596197 h 4341716"/>
              <a:gd name="connsiteX44-8503" fmla="*/ 5584744 w 9336686"/>
              <a:gd name="connsiteY44-8504" fmla="*/ 642668 h 4341716"/>
              <a:gd name="connsiteX45-8505" fmla="*/ 5684473 w 9336686"/>
              <a:gd name="connsiteY45-8506" fmla="*/ 728617 h 4341716"/>
              <a:gd name="connsiteX46-8507" fmla="*/ 5707953 w 9336686"/>
              <a:gd name="connsiteY46-8508" fmla="*/ 730984 h 4341716"/>
              <a:gd name="connsiteX47-8509" fmla="*/ 5707953 w 9336686"/>
              <a:gd name="connsiteY47-8510" fmla="*/ 732350 h 4341716"/>
              <a:gd name="connsiteX48-8511" fmla="*/ 5751753 w 9336686"/>
              <a:gd name="connsiteY48-8512" fmla="*/ 741192 h 4341716"/>
              <a:gd name="connsiteX49-8513" fmla="*/ 5830557 w 9336686"/>
              <a:gd name="connsiteY49-8514" fmla="*/ 860080 h 4341716"/>
              <a:gd name="connsiteX50-8515" fmla="*/ 5830557 w 9336686"/>
              <a:gd name="connsiteY50-8516" fmla="*/ 910409 h 4341716"/>
              <a:gd name="connsiteX51-8517" fmla="*/ 5836071 w 9336686"/>
              <a:gd name="connsiteY51-8518" fmla="*/ 937722 h 4341716"/>
              <a:gd name="connsiteX52-8519" fmla="*/ 5954959 w 9336686"/>
              <a:gd name="connsiteY52-8520" fmla="*/ 1016526 h 4341716"/>
              <a:gd name="connsiteX53-8521" fmla="*/ 6046195 w 9336686"/>
              <a:gd name="connsiteY53-8522" fmla="*/ 978735 h 4341716"/>
              <a:gd name="connsiteX54-8523" fmla="*/ 6073131 w 9336686"/>
              <a:gd name="connsiteY54-8524" fmla="*/ 938784 h 4341716"/>
              <a:gd name="connsiteX55-8525" fmla="*/ 6073131 w 9336686"/>
              <a:gd name="connsiteY55-8526" fmla="*/ 710574 h 4341716"/>
              <a:gd name="connsiteX56-8527" fmla="*/ 6202158 w 9336686"/>
              <a:gd name="connsiteY56-8528" fmla="*/ 581547 h 4341716"/>
              <a:gd name="connsiteX57-8529" fmla="*/ 6202157 w 9336686"/>
              <a:gd name="connsiteY57-8530" fmla="*/ 581548 h 4341716"/>
              <a:gd name="connsiteX58-8531" fmla="*/ 6331184 w 9336686"/>
              <a:gd name="connsiteY58-8532" fmla="*/ 710575 h 4341716"/>
              <a:gd name="connsiteX59-8533" fmla="*/ 6331184 w 9336686"/>
              <a:gd name="connsiteY59-8534" fmla="*/ 1349947 h 4341716"/>
              <a:gd name="connsiteX60-8535" fmla="*/ 6336405 w 9336686"/>
              <a:gd name="connsiteY60-8536" fmla="*/ 1375809 h 4341716"/>
              <a:gd name="connsiteX61-8537" fmla="*/ 6455293 w 9336686"/>
              <a:gd name="connsiteY61-8538" fmla="*/ 1454613 h 4341716"/>
              <a:gd name="connsiteX62-8539" fmla="*/ 6574180 w 9336686"/>
              <a:gd name="connsiteY62-8540" fmla="*/ 1375809 h 4341716"/>
              <a:gd name="connsiteX63-8541" fmla="*/ 6574653 w 9336686"/>
              <a:gd name="connsiteY63-8542" fmla="*/ 1373466 h 4341716"/>
              <a:gd name="connsiteX64-8543" fmla="*/ 6574653 w 9336686"/>
              <a:gd name="connsiteY64-8544" fmla="*/ 1228521 h 4341716"/>
              <a:gd name="connsiteX65-8545" fmla="*/ 6653456 w 9336686"/>
              <a:gd name="connsiteY65-8546" fmla="*/ 1109633 h 4341716"/>
              <a:gd name="connsiteX66-8547" fmla="*/ 6701526 w 9336686"/>
              <a:gd name="connsiteY66-8548" fmla="*/ 1099929 h 4341716"/>
              <a:gd name="connsiteX67-8549" fmla="*/ 6701526 w 9336686"/>
              <a:gd name="connsiteY67-8550" fmla="*/ 1099191 h 4341716"/>
              <a:gd name="connsiteX68-8551" fmla="*/ 6725006 w 9336686"/>
              <a:gd name="connsiteY68-8552" fmla="*/ 1096824 h 4341716"/>
              <a:gd name="connsiteX69-8553" fmla="*/ 6802070 w 9336686"/>
              <a:gd name="connsiteY69-8554" fmla="*/ 1050380 h 4341716"/>
              <a:gd name="connsiteX70-8555" fmla="*/ 6823858 w 9336686"/>
              <a:gd name="connsiteY70-8556" fmla="*/ 1012404 h 4341716"/>
              <a:gd name="connsiteX71-8557" fmla="*/ 6823858 w 9336686"/>
              <a:gd name="connsiteY71-8558" fmla="*/ 886836 h 4341716"/>
              <a:gd name="connsiteX72-8559" fmla="*/ 6902661 w 9336686"/>
              <a:gd name="connsiteY72-8560" fmla="*/ 767948 h 4341716"/>
              <a:gd name="connsiteX73-8561" fmla="*/ 6950731 w 9336686"/>
              <a:gd name="connsiteY73-8562" fmla="*/ 758244 h 4341716"/>
              <a:gd name="connsiteX74-8563" fmla="*/ 6950731 w 9336686"/>
              <a:gd name="connsiteY74-8564" fmla="*/ 757506 h 4341716"/>
              <a:gd name="connsiteX75-8565" fmla="*/ 6974211 w 9336686"/>
              <a:gd name="connsiteY75-8566" fmla="*/ 755139 h 4341716"/>
              <a:gd name="connsiteX76-8567" fmla="*/ 7051275 w 9336686"/>
              <a:gd name="connsiteY76-8568" fmla="*/ 708695 h 4341716"/>
              <a:gd name="connsiteX77-8569" fmla="*/ 7063236 w 9336686"/>
              <a:gd name="connsiteY77-8570" fmla="*/ 687847 h 4341716"/>
              <a:gd name="connsiteX78-8571" fmla="*/ 7063236 w 9336686"/>
              <a:gd name="connsiteY78-8572" fmla="*/ 474349 h 4341716"/>
              <a:gd name="connsiteX79-8573" fmla="*/ 7192262 w 9336686"/>
              <a:gd name="connsiteY79-8574" fmla="*/ 345322 h 4341716"/>
              <a:gd name="connsiteX80-8575" fmla="*/ 7192261 w 9336686"/>
              <a:gd name="connsiteY80-8576" fmla="*/ 345323 h 4341716"/>
              <a:gd name="connsiteX81-8577" fmla="*/ 7321289 w 9336686"/>
              <a:gd name="connsiteY81-8578" fmla="*/ 474350 h 4341716"/>
              <a:gd name="connsiteX82-8579" fmla="*/ 7321289 w 9336686"/>
              <a:gd name="connsiteY82-8580" fmla="*/ 941519 h 4341716"/>
              <a:gd name="connsiteX83-8581" fmla="*/ 7329490 w 9336686"/>
              <a:gd name="connsiteY83-8582" fmla="*/ 987990 h 4341716"/>
              <a:gd name="connsiteX84-8583" fmla="*/ 7429218 w 9336686"/>
              <a:gd name="connsiteY84-8584" fmla="*/ 1073939 h 4341716"/>
              <a:gd name="connsiteX85-8585" fmla="*/ 7452698 w 9336686"/>
              <a:gd name="connsiteY85-8586" fmla="*/ 1076306 h 4341716"/>
              <a:gd name="connsiteX86-8587" fmla="*/ 7452698 w 9336686"/>
              <a:gd name="connsiteY86-8588" fmla="*/ 1077672 h 4341716"/>
              <a:gd name="connsiteX87-8589" fmla="*/ 7496498 w 9336686"/>
              <a:gd name="connsiteY87-8590" fmla="*/ 1086514 h 4341716"/>
              <a:gd name="connsiteX88-8591" fmla="*/ 7575302 w 9336686"/>
              <a:gd name="connsiteY88-8592" fmla="*/ 1205402 h 4341716"/>
              <a:gd name="connsiteX89-8593" fmla="*/ 7575302 w 9336686"/>
              <a:gd name="connsiteY89-8594" fmla="*/ 1345613 h 4341716"/>
              <a:gd name="connsiteX90-8595" fmla="*/ 7581398 w 9336686"/>
              <a:gd name="connsiteY90-8596" fmla="*/ 1375809 h 4341716"/>
              <a:gd name="connsiteX91-8597" fmla="*/ 7700287 w 9336686"/>
              <a:gd name="connsiteY91-8598" fmla="*/ 1454613 h 4341716"/>
              <a:gd name="connsiteX92-8599" fmla="*/ 7819175 w 9336686"/>
              <a:gd name="connsiteY92-8600" fmla="*/ 1375809 h 4341716"/>
              <a:gd name="connsiteX93-8601" fmla="*/ 7821117 w 9336686"/>
              <a:gd name="connsiteY93-8602" fmla="*/ 1366189 h 4341716"/>
              <a:gd name="connsiteX94-8603" fmla="*/ 7821117 w 9336686"/>
              <a:gd name="connsiteY94-8604" fmla="*/ 1101809 h 4341716"/>
              <a:gd name="connsiteX95-8605" fmla="*/ 7950144 w 9336686"/>
              <a:gd name="connsiteY95-8606" fmla="*/ 972782 h 4341716"/>
              <a:gd name="connsiteX96-8607" fmla="*/ 7950143 w 9336686"/>
              <a:gd name="connsiteY96-8608" fmla="*/ 972783 h 4341716"/>
              <a:gd name="connsiteX97-8609" fmla="*/ 8079171 w 9336686"/>
              <a:gd name="connsiteY97-8610" fmla="*/ 1101810 h 4341716"/>
              <a:gd name="connsiteX98-8611" fmla="*/ 8079171 w 9336686"/>
              <a:gd name="connsiteY98-8612" fmla="*/ 1568979 h 4341716"/>
              <a:gd name="connsiteX99-8613" fmla="*/ 8087371 w 9336686"/>
              <a:gd name="connsiteY99-8614" fmla="*/ 1615450 h 4341716"/>
              <a:gd name="connsiteX100-8615" fmla="*/ 8187101 w 9336686"/>
              <a:gd name="connsiteY100-8616" fmla="*/ 1701399 h 4341716"/>
              <a:gd name="connsiteX101-8617" fmla="*/ 8210581 w 9336686"/>
              <a:gd name="connsiteY101-8618" fmla="*/ 1703766 h 4341716"/>
              <a:gd name="connsiteX102-8619" fmla="*/ 8210581 w 9336686"/>
              <a:gd name="connsiteY102-8620" fmla="*/ 1705132 h 4341716"/>
              <a:gd name="connsiteX103-8621" fmla="*/ 8254380 w 9336686"/>
              <a:gd name="connsiteY103-8622" fmla="*/ 1713974 h 4341716"/>
              <a:gd name="connsiteX104-8623" fmla="*/ 8333185 w 9336686"/>
              <a:gd name="connsiteY104-8624" fmla="*/ 1832862 h 4341716"/>
              <a:gd name="connsiteX105-8625" fmla="*/ 8333185 w 9336686"/>
              <a:gd name="connsiteY105-8626" fmla="*/ 1954283 h 4341716"/>
              <a:gd name="connsiteX106-8627" fmla="*/ 8333416 w 9336686"/>
              <a:gd name="connsiteY106-8628" fmla="*/ 1955426 h 4341716"/>
              <a:gd name="connsiteX107-8629" fmla="*/ 8452304 w 9336686"/>
              <a:gd name="connsiteY107-8630" fmla="*/ 2034230 h 4341716"/>
              <a:gd name="connsiteX108-8631" fmla="*/ 8571191 w 9336686"/>
              <a:gd name="connsiteY108-8632" fmla="*/ 1955426 h 4341716"/>
              <a:gd name="connsiteX109-8633" fmla="*/ 8574647 w 9336686"/>
              <a:gd name="connsiteY109-8634" fmla="*/ 1938306 h 4341716"/>
              <a:gd name="connsiteX110-8635" fmla="*/ 8574647 w 9336686"/>
              <a:gd name="connsiteY110-8636" fmla="*/ 1727044 h 4341716"/>
              <a:gd name="connsiteX111-8637" fmla="*/ 8653450 w 9336686"/>
              <a:gd name="connsiteY111-8638" fmla="*/ 1608156 h 4341716"/>
              <a:gd name="connsiteX112-8639" fmla="*/ 8701520 w 9336686"/>
              <a:gd name="connsiteY112-8640" fmla="*/ 1598452 h 4341716"/>
              <a:gd name="connsiteX113-8641" fmla="*/ 8701520 w 9336686"/>
              <a:gd name="connsiteY113-8642" fmla="*/ 1597714 h 4341716"/>
              <a:gd name="connsiteX114-8643" fmla="*/ 8725000 w 9336686"/>
              <a:gd name="connsiteY114-8644" fmla="*/ 1595347 h 4341716"/>
              <a:gd name="connsiteX115-8645" fmla="*/ 8802064 w 9336686"/>
              <a:gd name="connsiteY115-8646" fmla="*/ 1548903 h 4341716"/>
              <a:gd name="connsiteX116-8647" fmla="*/ 8824619 w 9336686"/>
              <a:gd name="connsiteY116-8648" fmla="*/ 1509590 h 4341716"/>
              <a:gd name="connsiteX117-8649" fmla="*/ 8824619 w 9336686"/>
              <a:gd name="connsiteY117-8650" fmla="*/ 809977 h 4341716"/>
              <a:gd name="connsiteX118-8651" fmla="*/ 8953646 w 9336686"/>
              <a:gd name="connsiteY118-8652" fmla="*/ 680950 h 4341716"/>
              <a:gd name="connsiteX119-8653" fmla="*/ 8953645 w 9336686"/>
              <a:gd name="connsiteY119-8654" fmla="*/ 680951 h 4341716"/>
              <a:gd name="connsiteX120-8655" fmla="*/ 9082672 w 9336686"/>
              <a:gd name="connsiteY120-8656" fmla="*/ 809978 h 4341716"/>
              <a:gd name="connsiteX121-8657" fmla="*/ 9082672 w 9336686"/>
              <a:gd name="connsiteY121-8658" fmla="*/ 1277147 h 4341716"/>
              <a:gd name="connsiteX122-8659" fmla="*/ 9090873 w 9336686"/>
              <a:gd name="connsiteY122-8660" fmla="*/ 1323618 h 4341716"/>
              <a:gd name="connsiteX123-8661" fmla="*/ 9190602 w 9336686"/>
              <a:gd name="connsiteY123-8662" fmla="*/ 1409567 h 4341716"/>
              <a:gd name="connsiteX124-8663" fmla="*/ 9214082 w 9336686"/>
              <a:gd name="connsiteY124-8664" fmla="*/ 1411934 h 4341716"/>
              <a:gd name="connsiteX125-8665" fmla="*/ 9214082 w 9336686"/>
              <a:gd name="connsiteY125-8666" fmla="*/ 1413300 h 4341716"/>
              <a:gd name="connsiteX126-8667" fmla="*/ 9257882 w 9336686"/>
              <a:gd name="connsiteY126-8668" fmla="*/ 1422142 h 4341716"/>
              <a:gd name="connsiteX127-8669" fmla="*/ 9336686 w 9336686"/>
              <a:gd name="connsiteY127-8670" fmla="*/ 1541030 h 4341716"/>
              <a:gd name="connsiteX128-8671" fmla="*/ 9336686 w 9336686"/>
              <a:gd name="connsiteY128-8672" fmla="*/ 2136650 h 4341716"/>
              <a:gd name="connsiteX129-8673" fmla="*/ 9336686 w 9336686"/>
              <a:gd name="connsiteY129-8674" fmla="*/ 2205066 h 4341716"/>
              <a:gd name="connsiteX130-8675" fmla="*/ 9336685 w 9336686"/>
              <a:gd name="connsiteY130-8676" fmla="*/ 3558605 h 4341716"/>
              <a:gd name="connsiteX131-8677" fmla="*/ 9207658 w 9336686"/>
              <a:gd name="connsiteY131-8678" fmla="*/ 3687632 h 4341716"/>
              <a:gd name="connsiteX132-8679" fmla="*/ 9207659 w 9336686"/>
              <a:gd name="connsiteY132-8680" fmla="*/ 3687631 h 4341716"/>
              <a:gd name="connsiteX133-8681" fmla="*/ 9078632 w 9336686"/>
              <a:gd name="connsiteY133-8682" fmla="*/ 3558604 h 4341716"/>
              <a:gd name="connsiteX134-8683" fmla="*/ 9078632 w 9336686"/>
              <a:gd name="connsiteY134-8684" fmla="*/ 2935868 h 4341716"/>
              <a:gd name="connsiteX135-8685" fmla="*/ 9062402 w 9336686"/>
              <a:gd name="connsiteY135-8686" fmla="*/ 2909117 h 4341716"/>
              <a:gd name="connsiteX136-8687" fmla="*/ 8962838 w 9336686"/>
              <a:gd name="connsiteY136-8688" fmla="*/ 2862163 h 4341716"/>
              <a:gd name="connsiteX137-8689" fmla="*/ 8843950 w 9336686"/>
              <a:gd name="connsiteY137-8690" fmla="*/ 2940967 h 4341716"/>
              <a:gd name="connsiteX138-8691" fmla="*/ 8842149 w 9336686"/>
              <a:gd name="connsiteY138-8692" fmla="*/ 2949889 h 4341716"/>
              <a:gd name="connsiteX139-8693" fmla="*/ 8842149 w 9336686"/>
              <a:gd name="connsiteY139-8694" fmla="*/ 3377665 h 4341716"/>
              <a:gd name="connsiteX140-8695" fmla="*/ 8713122 w 9336686"/>
              <a:gd name="connsiteY140-8696" fmla="*/ 3506692 h 4341716"/>
              <a:gd name="connsiteX141-8697" fmla="*/ 8713123 w 9336686"/>
              <a:gd name="connsiteY141-8698" fmla="*/ 3506691 h 4341716"/>
              <a:gd name="connsiteX142-8699" fmla="*/ 8584096 w 9336686"/>
              <a:gd name="connsiteY142-8700" fmla="*/ 3377664 h 4341716"/>
              <a:gd name="connsiteX143-8701" fmla="*/ 8584096 w 9336686"/>
              <a:gd name="connsiteY143-8702" fmla="*/ 2205066 h 4341716"/>
              <a:gd name="connsiteX144-8703" fmla="*/ 8584095 w 9336686"/>
              <a:gd name="connsiteY144-8704" fmla="*/ 2205066 h 4341716"/>
              <a:gd name="connsiteX145-8705" fmla="*/ 8584095 w 9336686"/>
              <a:gd name="connsiteY145-8706" fmla="*/ 3394187 h 4341716"/>
              <a:gd name="connsiteX146-8707" fmla="*/ 8573957 w 9336686"/>
              <a:gd name="connsiteY146-8708" fmla="*/ 3343968 h 4341716"/>
              <a:gd name="connsiteX147-8709" fmla="*/ 8455069 w 9336686"/>
              <a:gd name="connsiteY147-8710" fmla="*/ 3265164 h 4341716"/>
              <a:gd name="connsiteX148-8711" fmla="*/ 8336182 w 9336686"/>
              <a:gd name="connsiteY148-8712" fmla="*/ 3343968 h 4341716"/>
              <a:gd name="connsiteX149-8713" fmla="*/ 8326418 w 9336686"/>
              <a:gd name="connsiteY149-8714" fmla="*/ 3392328 h 4341716"/>
              <a:gd name="connsiteX150-8715" fmla="*/ 8326418 w 9336686"/>
              <a:gd name="connsiteY150-8716" fmla="*/ 3978730 h 4341716"/>
              <a:gd name="connsiteX151-8717" fmla="*/ 8197391 w 9336686"/>
              <a:gd name="connsiteY151-8718" fmla="*/ 4107757 h 4341716"/>
              <a:gd name="connsiteX152-8719" fmla="*/ 8197392 w 9336686"/>
              <a:gd name="connsiteY152-8720" fmla="*/ 4107756 h 4341716"/>
              <a:gd name="connsiteX153-8721" fmla="*/ 8068365 w 9336686"/>
              <a:gd name="connsiteY153-8722" fmla="*/ 3978729 h 4341716"/>
              <a:gd name="connsiteX154-8723" fmla="*/ 8068365 w 9336686"/>
              <a:gd name="connsiteY154-8724" fmla="*/ 2205066 h 4341716"/>
              <a:gd name="connsiteX155-8725" fmla="*/ 8068364 w 9336686"/>
              <a:gd name="connsiteY155-8726" fmla="*/ 3081767 h 4341716"/>
              <a:gd name="connsiteX156-8727" fmla="*/ 8058226 w 9336686"/>
              <a:gd name="connsiteY156-8728" fmla="*/ 3031548 h 4341716"/>
              <a:gd name="connsiteX157-8729" fmla="*/ 7939338 w 9336686"/>
              <a:gd name="connsiteY157-8730" fmla="*/ 2952744 h 4341716"/>
              <a:gd name="connsiteX158-8731" fmla="*/ 7820451 w 9336686"/>
              <a:gd name="connsiteY158-8732" fmla="*/ 3031548 h 4341716"/>
              <a:gd name="connsiteX159-8733" fmla="*/ 7816853 w 9336686"/>
              <a:gd name="connsiteY159-8734" fmla="*/ 3049367 h 4341716"/>
              <a:gd name="connsiteX160-8735" fmla="*/ 7816853 w 9336686"/>
              <a:gd name="connsiteY160-8736" fmla="*/ 3358313 h 4341716"/>
              <a:gd name="connsiteX161-8737" fmla="*/ 7687826 w 9336686"/>
              <a:gd name="connsiteY161-8738" fmla="*/ 3487340 h 4341716"/>
              <a:gd name="connsiteX162-8739" fmla="*/ 7687827 w 9336686"/>
              <a:gd name="connsiteY162-8740" fmla="*/ 3487339 h 4341716"/>
              <a:gd name="connsiteX163-8741" fmla="*/ 7558800 w 9336686"/>
              <a:gd name="connsiteY163-8742" fmla="*/ 3358312 h 4341716"/>
              <a:gd name="connsiteX164-8743" fmla="*/ 7558800 w 9336686"/>
              <a:gd name="connsiteY164-8744" fmla="*/ 2977960 h 4341716"/>
              <a:gd name="connsiteX165-8745" fmla="*/ 7551332 w 9336686"/>
              <a:gd name="connsiteY165-8746" fmla="*/ 2940967 h 4341716"/>
              <a:gd name="connsiteX166-8747" fmla="*/ 7432444 w 9336686"/>
              <a:gd name="connsiteY166-8748" fmla="*/ 2862163 h 4341716"/>
              <a:gd name="connsiteX167-8749" fmla="*/ 7303417 w 9336686"/>
              <a:gd name="connsiteY167-8750" fmla="*/ 2991190 h 4341716"/>
              <a:gd name="connsiteX168-8751" fmla="*/ 7303417 w 9336686"/>
              <a:gd name="connsiteY168-8752" fmla="*/ 2205066 h 4341716"/>
              <a:gd name="connsiteX169-8753" fmla="*/ 7303416 w 9336686"/>
              <a:gd name="connsiteY169-8754" fmla="*/ 3761682 h 4341716"/>
              <a:gd name="connsiteX170-8755" fmla="*/ 7174389 w 9336686"/>
              <a:gd name="connsiteY170-8756" fmla="*/ 3890709 h 4341716"/>
              <a:gd name="connsiteX171-8757" fmla="*/ 7174390 w 9336686"/>
              <a:gd name="connsiteY171-8758" fmla="*/ 3890708 h 4341716"/>
              <a:gd name="connsiteX172-8759" fmla="*/ 7045363 w 9336686"/>
              <a:gd name="connsiteY172-8760" fmla="*/ 3761681 h 4341716"/>
              <a:gd name="connsiteX173-8761" fmla="*/ 7045362 w 9336686"/>
              <a:gd name="connsiteY173-8762" fmla="*/ 3778204 h 4341716"/>
              <a:gd name="connsiteX174-8763" fmla="*/ 7035224 w 9336686"/>
              <a:gd name="connsiteY174-8764" fmla="*/ 3727985 h 4341716"/>
              <a:gd name="connsiteX175-8765" fmla="*/ 6916336 w 9336686"/>
              <a:gd name="connsiteY175-8766" fmla="*/ 3649181 h 4341716"/>
              <a:gd name="connsiteX176-8767" fmla="*/ 6797449 w 9336686"/>
              <a:gd name="connsiteY176-8768" fmla="*/ 3727985 h 4341716"/>
              <a:gd name="connsiteX177-8769" fmla="*/ 6787685 w 9336686"/>
              <a:gd name="connsiteY177-8770" fmla="*/ 3776346 h 4341716"/>
              <a:gd name="connsiteX178-8771" fmla="*/ 6787685 w 9336686"/>
              <a:gd name="connsiteY178-8772" fmla="*/ 3861685 h 4341716"/>
              <a:gd name="connsiteX179-8773" fmla="*/ 6658658 w 9336686"/>
              <a:gd name="connsiteY179-8774" fmla="*/ 3990712 h 4341716"/>
              <a:gd name="connsiteX180-8775" fmla="*/ 6658659 w 9336686"/>
              <a:gd name="connsiteY180-8776" fmla="*/ 3990711 h 4341716"/>
              <a:gd name="connsiteX181-8777" fmla="*/ 6529632 w 9336686"/>
              <a:gd name="connsiteY181-8778" fmla="*/ 3861684 h 4341716"/>
              <a:gd name="connsiteX182-8779" fmla="*/ 6529631 w 9336686"/>
              <a:gd name="connsiteY182-8780" fmla="*/ 3267664 h 4341716"/>
              <a:gd name="connsiteX183-8781" fmla="*/ 6519493 w 9336686"/>
              <a:gd name="connsiteY183-8782" fmla="*/ 3217445 h 4341716"/>
              <a:gd name="connsiteX184-8783" fmla="*/ 6400605 w 9336686"/>
              <a:gd name="connsiteY184-8784" fmla="*/ 3138641 h 4341716"/>
              <a:gd name="connsiteX185-8785" fmla="*/ 6281718 w 9336686"/>
              <a:gd name="connsiteY185-8786" fmla="*/ 3217445 h 4341716"/>
              <a:gd name="connsiteX186-8787" fmla="*/ 6278120 w 9336686"/>
              <a:gd name="connsiteY186-8788" fmla="*/ 3235264 h 4341716"/>
              <a:gd name="connsiteX187-8789" fmla="*/ 6278120 w 9336686"/>
              <a:gd name="connsiteY187-8790" fmla="*/ 3324182 h 4341716"/>
              <a:gd name="connsiteX188-8791" fmla="*/ 6149093 w 9336686"/>
              <a:gd name="connsiteY188-8792" fmla="*/ 3453209 h 4341716"/>
              <a:gd name="connsiteX189-8793" fmla="*/ 6149094 w 9336686"/>
              <a:gd name="connsiteY189-8794" fmla="*/ 3453208 h 4341716"/>
              <a:gd name="connsiteX190-8795" fmla="*/ 6020067 w 9336686"/>
              <a:gd name="connsiteY190-8796" fmla="*/ 3324181 h 4341716"/>
              <a:gd name="connsiteX191-8797" fmla="*/ 6020067 w 9336686"/>
              <a:gd name="connsiteY191-8798" fmla="*/ 3254438 h 4341716"/>
              <a:gd name="connsiteX192-8799" fmla="*/ 6012599 w 9336686"/>
              <a:gd name="connsiteY192-8800" fmla="*/ 3217445 h 4341716"/>
              <a:gd name="connsiteX193-8801" fmla="*/ 5893711 w 9336686"/>
              <a:gd name="connsiteY193-8802" fmla="*/ 3138641 h 4341716"/>
              <a:gd name="connsiteX194-8803" fmla="*/ 5774823 w 9336686"/>
              <a:gd name="connsiteY194-8804" fmla="*/ 3217445 h 4341716"/>
              <a:gd name="connsiteX195-8805" fmla="*/ 5765060 w 9336686"/>
              <a:gd name="connsiteY195-8806" fmla="*/ 3265805 h 4341716"/>
              <a:gd name="connsiteX196-8807" fmla="*/ 5765060 w 9336686"/>
              <a:gd name="connsiteY196-8808" fmla="*/ 3558605 h 4341716"/>
              <a:gd name="connsiteX197-8809" fmla="*/ 5636033 w 9336686"/>
              <a:gd name="connsiteY197-8810" fmla="*/ 3687632 h 4341716"/>
              <a:gd name="connsiteX198-8811" fmla="*/ 5636034 w 9336686"/>
              <a:gd name="connsiteY198-8812" fmla="*/ 3687631 h 4341716"/>
              <a:gd name="connsiteX199-8813" fmla="*/ 5507007 w 9336686"/>
              <a:gd name="connsiteY199-8814" fmla="*/ 3558604 h 4341716"/>
              <a:gd name="connsiteX200-8815" fmla="*/ 5507007 w 9336686"/>
              <a:gd name="connsiteY200-8816" fmla="*/ 2935868 h 4341716"/>
              <a:gd name="connsiteX201-8817" fmla="*/ 5490777 w 9336686"/>
              <a:gd name="connsiteY201-8818" fmla="*/ 2909117 h 4341716"/>
              <a:gd name="connsiteX202-8819" fmla="*/ 5391213 w 9336686"/>
              <a:gd name="connsiteY202-8820" fmla="*/ 2862163 h 4341716"/>
              <a:gd name="connsiteX203-8821" fmla="*/ 5299977 w 9336686"/>
              <a:gd name="connsiteY203-8822" fmla="*/ 2899954 h 4341716"/>
              <a:gd name="connsiteX204-8823" fmla="*/ 5273771 w 9336686"/>
              <a:gd name="connsiteY204-8824" fmla="*/ 2938823 h 4341716"/>
              <a:gd name="connsiteX205-8825" fmla="*/ 5273771 w 9336686"/>
              <a:gd name="connsiteY205-8826" fmla="*/ 3014951 h 4341716"/>
              <a:gd name="connsiteX206-8827" fmla="*/ 5194967 w 9336686"/>
              <a:gd name="connsiteY206-8828" fmla="*/ 3133839 h 4341716"/>
              <a:gd name="connsiteX207-8829" fmla="*/ 5151167 w 9336686"/>
              <a:gd name="connsiteY207-8830" fmla="*/ 3142681 h 4341716"/>
              <a:gd name="connsiteX208-8831" fmla="*/ 5151167 w 9336686"/>
              <a:gd name="connsiteY208-8832" fmla="*/ 3144047 h 4341716"/>
              <a:gd name="connsiteX209-8833" fmla="*/ 5127687 w 9336686"/>
              <a:gd name="connsiteY209-8834" fmla="*/ 3146414 h 4341716"/>
              <a:gd name="connsiteX210-8835" fmla="*/ 5027958 w 9336686"/>
              <a:gd name="connsiteY210-8836" fmla="*/ 3232363 h 4341716"/>
              <a:gd name="connsiteX211-8837" fmla="*/ 5019757 w 9336686"/>
              <a:gd name="connsiteY211-8838" fmla="*/ 3278834 h 4341716"/>
              <a:gd name="connsiteX212-8839" fmla="*/ 5019757 w 9336686"/>
              <a:gd name="connsiteY212-8840" fmla="*/ 3746003 h 4341716"/>
              <a:gd name="connsiteX213-8841" fmla="*/ 4890730 w 9336686"/>
              <a:gd name="connsiteY213-8842" fmla="*/ 3875030 h 4341716"/>
              <a:gd name="connsiteX214-8843" fmla="*/ 4890731 w 9336686"/>
              <a:gd name="connsiteY214-8844" fmla="*/ 3875031 h 4341716"/>
              <a:gd name="connsiteX215-8845" fmla="*/ 4761704 w 9336686"/>
              <a:gd name="connsiteY215-8846" fmla="*/ 3746004 h 4341716"/>
              <a:gd name="connsiteX216-8847" fmla="*/ 4761704 w 9336686"/>
              <a:gd name="connsiteY216-8848" fmla="*/ 3425369 h 4341716"/>
              <a:gd name="connsiteX217-8849" fmla="*/ 4744536 w 9336686"/>
              <a:gd name="connsiteY217-8850" fmla="*/ 3397074 h 4341716"/>
              <a:gd name="connsiteX218-8851" fmla="*/ 4644973 w 9336686"/>
              <a:gd name="connsiteY218-8852" fmla="*/ 3350120 h 4341716"/>
              <a:gd name="connsiteX219-8853" fmla="*/ 4526085 w 9336686"/>
              <a:gd name="connsiteY219-8854" fmla="*/ 3428924 h 4341716"/>
              <a:gd name="connsiteX220-8855" fmla="*/ 4519985 w 9336686"/>
              <a:gd name="connsiteY220-8856" fmla="*/ 3459140 h 4341716"/>
              <a:gd name="connsiteX221-8857" fmla="*/ 4519985 w 9336686"/>
              <a:gd name="connsiteY221-8858" fmla="*/ 4066575 h 4341716"/>
              <a:gd name="connsiteX222-8859" fmla="*/ 4390958 w 9336686"/>
              <a:gd name="connsiteY222-8860" fmla="*/ 4195602 h 4341716"/>
              <a:gd name="connsiteX223-8861" fmla="*/ 4390959 w 9336686"/>
              <a:gd name="connsiteY223-8862" fmla="*/ 4195601 h 4341716"/>
              <a:gd name="connsiteX224-8863" fmla="*/ 4261932 w 9336686"/>
              <a:gd name="connsiteY224-8864" fmla="*/ 4066574 h 4341716"/>
              <a:gd name="connsiteX225-8865" fmla="*/ 4261932 w 9336686"/>
              <a:gd name="connsiteY225-8866" fmla="*/ 3955216 h 4341716"/>
              <a:gd name="connsiteX226-8867" fmla="*/ 4260106 w 9336686"/>
              <a:gd name="connsiteY226-8868" fmla="*/ 3946171 h 4341716"/>
              <a:gd name="connsiteX227-8869" fmla="*/ 4141220 w 9336686"/>
              <a:gd name="connsiteY227-8870" fmla="*/ 3867367 h 4341716"/>
              <a:gd name="connsiteX228-8871" fmla="*/ 4022332 w 9336686"/>
              <a:gd name="connsiteY228-8872" fmla="*/ 3946171 h 4341716"/>
              <a:gd name="connsiteX229-8873" fmla="*/ 4018195 w 9336686"/>
              <a:gd name="connsiteY229-8874" fmla="*/ 3966664 h 4341716"/>
              <a:gd name="connsiteX230-8875" fmla="*/ 4018195 w 9336686"/>
              <a:gd name="connsiteY230-8876" fmla="*/ 4212689 h 4341716"/>
              <a:gd name="connsiteX231-8877" fmla="*/ 3889168 w 9336686"/>
              <a:gd name="connsiteY231-8878" fmla="*/ 4341716 h 4341716"/>
              <a:gd name="connsiteX232-8879" fmla="*/ 3889169 w 9336686"/>
              <a:gd name="connsiteY232-8880" fmla="*/ 4341715 h 4341716"/>
              <a:gd name="connsiteX233-8881" fmla="*/ 3760142 w 9336686"/>
              <a:gd name="connsiteY233-8882" fmla="*/ 4212688 h 4341716"/>
              <a:gd name="connsiteX234-8883" fmla="*/ 3760142 w 9336686"/>
              <a:gd name="connsiteY234-8884" fmla="*/ 3745519 h 4341716"/>
              <a:gd name="connsiteX235-8885" fmla="*/ 3751941 w 9336686"/>
              <a:gd name="connsiteY235-8886" fmla="*/ 3699048 h 4341716"/>
              <a:gd name="connsiteX236-8887" fmla="*/ 3652212 w 9336686"/>
              <a:gd name="connsiteY236-8888" fmla="*/ 3613099 h 4341716"/>
              <a:gd name="connsiteX237-8889" fmla="*/ 3628732 w 9336686"/>
              <a:gd name="connsiteY237-8890" fmla="*/ 3610732 h 4341716"/>
              <a:gd name="connsiteX238-8891" fmla="*/ 3628732 w 9336686"/>
              <a:gd name="connsiteY238-8892" fmla="*/ 3609366 h 4341716"/>
              <a:gd name="connsiteX239-8893" fmla="*/ 3584932 w 9336686"/>
              <a:gd name="connsiteY239-8894" fmla="*/ 3600524 h 4341716"/>
              <a:gd name="connsiteX240-8895" fmla="*/ 3506128 w 9336686"/>
              <a:gd name="connsiteY240-8896" fmla="*/ 3481636 h 4341716"/>
              <a:gd name="connsiteX241-8897" fmla="*/ 3506128 w 9336686"/>
              <a:gd name="connsiteY241-8898" fmla="*/ 3431307 h 4341716"/>
              <a:gd name="connsiteX242-8899" fmla="*/ 3500614 w 9336686"/>
              <a:gd name="connsiteY242-8900" fmla="*/ 3403994 h 4341716"/>
              <a:gd name="connsiteX243-8901" fmla="*/ 3381726 w 9336686"/>
              <a:gd name="connsiteY243-8902" fmla="*/ 3325190 h 4341716"/>
              <a:gd name="connsiteX244-8903" fmla="*/ 3290490 w 9336686"/>
              <a:gd name="connsiteY244-8904" fmla="*/ 3362981 h 4341716"/>
              <a:gd name="connsiteX245-8905" fmla="*/ 3263554 w 9336686"/>
              <a:gd name="connsiteY245-8906" fmla="*/ 3402932 h 4341716"/>
              <a:gd name="connsiteX246-8907" fmla="*/ 3263554 w 9336686"/>
              <a:gd name="connsiteY246-8908" fmla="*/ 3631142 h 4341716"/>
              <a:gd name="connsiteX247-8909" fmla="*/ 3134527 w 9336686"/>
              <a:gd name="connsiteY247-8910" fmla="*/ 3760169 h 4341716"/>
              <a:gd name="connsiteX248-8911" fmla="*/ 3134528 w 9336686"/>
              <a:gd name="connsiteY248-8912" fmla="*/ 3760168 h 4341716"/>
              <a:gd name="connsiteX249-8913" fmla="*/ 3005501 w 9336686"/>
              <a:gd name="connsiteY249-8914" fmla="*/ 3631141 h 4341716"/>
              <a:gd name="connsiteX250-8915" fmla="*/ 3005501 w 9336686"/>
              <a:gd name="connsiteY250-8916" fmla="*/ 2991769 h 4341716"/>
              <a:gd name="connsiteX251-8917" fmla="*/ 3000280 w 9336686"/>
              <a:gd name="connsiteY251-8918" fmla="*/ 2965907 h 4341716"/>
              <a:gd name="connsiteX252-8919" fmla="*/ 2881392 w 9336686"/>
              <a:gd name="connsiteY252-8920" fmla="*/ 2887103 h 4341716"/>
              <a:gd name="connsiteX253-8921" fmla="*/ 2762505 w 9336686"/>
              <a:gd name="connsiteY253-8922" fmla="*/ 2965907 h 4341716"/>
              <a:gd name="connsiteX254-8923" fmla="*/ 2762032 w 9336686"/>
              <a:gd name="connsiteY254-8924" fmla="*/ 2968250 h 4341716"/>
              <a:gd name="connsiteX255-8925" fmla="*/ 2762032 w 9336686"/>
              <a:gd name="connsiteY255-8926" fmla="*/ 3113195 h 4341716"/>
              <a:gd name="connsiteX256-8927" fmla="*/ 2683229 w 9336686"/>
              <a:gd name="connsiteY256-8928" fmla="*/ 3232083 h 4341716"/>
              <a:gd name="connsiteX257-8929" fmla="*/ 2635159 w 9336686"/>
              <a:gd name="connsiteY257-8930" fmla="*/ 3241787 h 4341716"/>
              <a:gd name="connsiteX258-8931" fmla="*/ 2635159 w 9336686"/>
              <a:gd name="connsiteY258-8932" fmla="*/ 3242525 h 4341716"/>
              <a:gd name="connsiteX259-8933" fmla="*/ 2611679 w 9336686"/>
              <a:gd name="connsiteY259-8934" fmla="*/ 3244892 h 4341716"/>
              <a:gd name="connsiteX260-8935" fmla="*/ 2534615 w 9336686"/>
              <a:gd name="connsiteY260-8936" fmla="*/ 3291336 h 4341716"/>
              <a:gd name="connsiteX261-8937" fmla="*/ 2512827 w 9336686"/>
              <a:gd name="connsiteY261-8938" fmla="*/ 3329312 h 4341716"/>
              <a:gd name="connsiteX262-8939" fmla="*/ 2512827 w 9336686"/>
              <a:gd name="connsiteY262-8940" fmla="*/ 3454880 h 4341716"/>
              <a:gd name="connsiteX263-8941" fmla="*/ 2434024 w 9336686"/>
              <a:gd name="connsiteY263-8942" fmla="*/ 3573768 h 4341716"/>
              <a:gd name="connsiteX264-8943" fmla="*/ 2385954 w 9336686"/>
              <a:gd name="connsiteY264-8944" fmla="*/ 3583472 h 4341716"/>
              <a:gd name="connsiteX265-8945" fmla="*/ 2385954 w 9336686"/>
              <a:gd name="connsiteY265-8946" fmla="*/ 3584210 h 4341716"/>
              <a:gd name="connsiteX266-8947" fmla="*/ 2362474 w 9336686"/>
              <a:gd name="connsiteY266-8948" fmla="*/ 3586577 h 4341716"/>
              <a:gd name="connsiteX267-8949" fmla="*/ 2285410 w 9336686"/>
              <a:gd name="connsiteY267-8950" fmla="*/ 3633021 h 4341716"/>
              <a:gd name="connsiteX268-8951" fmla="*/ 2273449 w 9336686"/>
              <a:gd name="connsiteY268-8952" fmla="*/ 3653869 h 4341716"/>
              <a:gd name="connsiteX269-8953" fmla="*/ 2273449 w 9336686"/>
              <a:gd name="connsiteY269-8954" fmla="*/ 3867367 h 4341716"/>
              <a:gd name="connsiteX270-8955" fmla="*/ 2144423 w 9336686"/>
              <a:gd name="connsiteY270-8956" fmla="*/ 3996394 h 4341716"/>
              <a:gd name="connsiteX271-8957" fmla="*/ 2144424 w 9336686"/>
              <a:gd name="connsiteY271-8958" fmla="*/ 3996393 h 4341716"/>
              <a:gd name="connsiteX272-8959" fmla="*/ 2015396 w 9336686"/>
              <a:gd name="connsiteY272-8960" fmla="*/ 3867366 h 4341716"/>
              <a:gd name="connsiteX273-8961" fmla="*/ 2015396 w 9336686"/>
              <a:gd name="connsiteY273-8962" fmla="*/ 3400197 h 4341716"/>
              <a:gd name="connsiteX274-8963" fmla="*/ 2007195 w 9336686"/>
              <a:gd name="connsiteY274-8964" fmla="*/ 3353726 h 4341716"/>
              <a:gd name="connsiteX275-8965" fmla="*/ 1907467 w 9336686"/>
              <a:gd name="connsiteY275-8966" fmla="*/ 3267777 h 4341716"/>
              <a:gd name="connsiteX276-8967" fmla="*/ 1883987 w 9336686"/>
              <a:gd name="connsiteY276-8968" fmla="*/ 3265410 h 4341716"/>
              <a:gd name="connsiteX277-8969" fmla="*/ 1883987 w 9336686"/>
              <a:gd name="connsiteY277-8970" fmla="*/ 3264044 h 4341716"/>
              <a:gd name="connsiteX278-8971" fmla="*/ 1840187 w 9336686"/>
              <a:gd name="connsiteY278-8972" fmla="*/ 3255202 h 4341716"/>
              <a:gd name="connsiteX279-8973" fmla="*/ 1761383 w 9336686"/>
              <a:gd name="connsiteY279-8974" fmla="*/ 3136314 h 4341716"/>
              <a:gd name="connsiteX280-8975" fmla="*/ 1761383 w 9336686"/>
              <a:gd name="connsiteY280-8976" fmla="*/ 2996103 h 4341716"/>
              <a:gd name="connsiteX281-8977" fmla="*/ 1755287 w 9336686"/>
              <a:gd name="connsiteY281-8978" fmla="*/ 2965907 h 4341716"/>
              <a:gd name="connsiteX282-8979" fmla="*/ 1636398 w 9336686"/>
              <a:gd name="connsiteY282-8980" fmla="*/ 2887103 h 4341716"/>
              <a:gd name="connsiteX283-8981" fmla="*/ 1517510 w 9336686"/>
              <a:gd name="connsiteY283-8982" fmla="*/ 2965907 h 4341716"/>
              <a:gd name="connsiteX284-8983" fmla="*/ 1515568 w 9336686"/>
              <a:gd name="connsiteY284-8984" fmla="*/ 2975527 h 4341716"/>
              <a:gd name="connsiteX285-8985" fmla="*/ 1515568 w 9336686"/>
              <a:gd name="connsiteY285-8986" fmla="*/ 3239907 h 4341716"/>
              <a:gd name="connsiteX286-8987" fmla="*/ 1386541 w 9336686"/>
              <a:gd name="connsiteY286-8988" fmla="*/ 3368934 h 4341716"/>
              <a:gd name="connsiteX287-8989" fmla="*/ 1386542 w 9336686"/>
              <a:gd name="connsiteY287-8990" fmla="*/ 3368933 h 4341716"/>
              <a:gd name="connsiteX288-8991" fmla="*/ 1257514 w 9336686"/>
              <a:gd name="connsiteY288-8992" fmla="*/ 3239906 h 4341716"/>
              <a:gd name="connsiteX289-8993" fmla="*/ 1257514 w 9336686"/>
              <a:gd name="connsiteY289-8994" fmla="*/ 2772737 h 4341716"/>
              <a:gd name="connsiteX290-8995" fmla="*/ 1249314 w 9336686"/>
              <a:gd name="connsiteY290-8996" fmla="*/ 2726266 h 4341716"/>
              <a:gd name="connsiteX291-8997" fmla="*/ 1149584 w 9336686"/>
              <a:gd name="connsiteY291-8998" fmla="*/ 2640317 h 4341716"/>
              <a:gd name="connsiteX292-8999" fmla="*/ 1126104 w 9336686"/>
              <a:gd name="connsiteY292-9000" fmla="*/ 2637950 h 4341716"/>
              <a:gd name="connsiteX293-9001" fmla="*/ 1126104 w 9336686"/>
              <a:gd name="connsiteY293-9002" fmla="*/ 2636584 h 4341716"/>
              <a:gd name="connsiteX294-9003" fmla="*/ 1082305 w 9336686"/>
              <a:gd name="connsiteY294-9004" fmla="*/ 2627742 h 4341716"/>
              <a:gd name="connsiteX295-9005" fmla="*/ 1003500 w 9336686"/>
              <a:gd name="connsiteY295-9006" fmla="*/ 2508854 h 4341716"/>
              <a:gd name="connsiteX296-9007" fmla="*/ 1003500 w 9336686"/>
              <a:gd name="connsiteY296-9008" fmla="*/ 2387433 h 4341716"/>
              <a:gd name="connsiteX297-9009" fmla="*/ 1003269 w 9336686"/>
              <a:gd name="connsiteY297-9010" fmla="*/ 2386290 h 4341716"/>
              <a:gd name="connsiteX298-9011" fmla="*/ 884381 w 9336686"/>
              <a:gd name="connsiteY298-9012" fmla="*/ 2307486 h 4341716"/>
              <a:gd name="connsiteX299-9013" fmla="*/ 765494 w 9336686"/>
              <a:gd name="connsiteY299-9014" fmla="*/ 2386290 h 4341716"/>
              <a:gd name="connsiteX300-9015" fmla="*/ 762038 w 9336686"/>
              <a:gd name="connsiteY300-9016" fmla="*/ 2403410 h 4341716"/>
              <a:gd name="connsiteX301-9017" fmla="*/ 762038 w 9336686"/>
              <a:gd name="connsiteY301-9018" fmla="*/ 2614672 h 4341716"/>
              <a:gd name="connsiteX302-9019" fmla="*/ 683235 w 9336686"/>
              <a:gd name="connsiteY302-9020" fmla="*/ 2733560 h 4341716"/>
              <a:gd name="connsiteX303-9021" fmla="*/ 635165 w 9336686"/>
              <a:gd name="connsiteY303-9022" fmla="*/ 2743264 h 4341716"/>
              <a:gd name="connsiteX304-9023" fmla="*/ 635165 w 9336686"/>
              <a:gd name="connsiteY304-9024" fmla="*/ 2744002 h 4341716"/>
              <a:gd name="connsiteX305-9025" fmla="*/ 611685 w 9336686"/>
              <a:gd name="connsiteY305-9026" fmla="*/ 2746369 h 4341716"/>
              <a:gd name="connsiteX306-9027" fmla="*/ 534621 w 9336686"/>
              <a:gd name="connsiteY306-9028" fmla="*/ 2792813 h 4341716"/>
              <a:gd name="connsiteX307-9029" fmla="*/ 512066 w 9336686"/>
              <a:gd name="connsiteY307-9030" fmla="*/ 2832126 h 4341716"/>
              <a:gd name="connsiteX308-9031" fmla="*/ 512066 w 9336686"/>
              <a:gd name="connsiteY308-9032" fmla="*/ 3531739 h 4341716"/>
              <a:gd name="connsiteX309-9033" fmla="*/ 383039 w 9336686"/>
              <a:gd name="connsiteY309-9034" fmla="*/ 3660766 h 4341716"/>
              <a:gd name="connsiteX310-9035" fmla="*/ 383040 w 9336686"/>
              <a:gd name="connsiteY310-9036" fmla="*/ 3660765 h 4341716"/>
              <a:gd name="connsiteX311-9037" fmla="*/ 254013 w 9336686"/>
              <a:gd name="connsiteY311-9038" fmla="*/ 3531738 h 4341716"/>
              <a:gd name="connsiteX312-9039" fmla="*/ 254013 w 9336686"/>
              <a:gd name="connsiteY312-9040" fmla="*/ 3064569 h 4341716"/>
              <a:gd name="connsiteX313-9041" fmla="*/ 245812 w 9336686"/>
              <a:gd name="connsiteY313-9042" fmla="*/ 3018098 h 4341716"/>
              <a:gd name="connsiteX314-9043" fmla="*/ 146083 w 9336686"/>
              <a:gd name="connsiteY314-9044" fmla="*/ 2932149 h 4341716"/>
              <a:gd name="connsiteX315-9045" fmla="*/ 122603 w 9336686"/>
              <a:gd name="connsiteY315-9046" fmla="*/ 2929782 h 4341716"/>
              <a:gd name="connsiteX316-9047" fmla="*/ 122603 w 9336686"/>
              <a:gd name="connsiteY316-9048" fmla="*/ 2928416 h 4341716"/>
              <a:gd name="connsiteX317-9049" fmla="*/ 78803 w 9336686"/>
              <a:gd name="connsiteY317-9050" fmla="*/ 2919574 h 4341716"/>
              <a:gd name="connsiteX318-9051" fmla="*/ 22035 w 9336686"/>
              <a:gd name="connsiteY318-9052" fmla="*/ 2872826 h 4341716"/>
              <a:gd name="connsiteX319-9053" fmla="*/ 0 w 9336686"/>
              <a:gd name="connsiteY319-9054" fmla="*/ 2800689 h 4341716"/>
              <a:gd name="connsiteX320-9055" fmla="*/ 0 w 9336686"/>
              <a:gd name="connsiteY320-9056" fmla="*/ 783111 h 4341716"/>
              <a:gd name="connsiteX321-9057" fmla="*/ 129027 w 9336686"/>
              <a:gd name="connsiteY321-9058" fmla="*/ 654084 h 4341716"/>
              <a:gd name="connsiteX322-9059" fmla="*/ 129026 w 9336686"/>
              <a:gd name="connsiteY322-9060" fmla="*/ 654085 h 4341716"/>
              <a:gd name="connsiteX323-9061" fmla="*/ 258053 w 9336686"/>
              <a:gd name="connsiteY323-9062" fmla="*/ 783112 h 4341716"/>
              <a:gd name="connsiteX324-9063" fmla="*/ 258053 w 9336686"/>
              <a:gd name="connsiteY324-9064" fmla="*/ 1405848 h 4341716"/>
              <a:gd name="connsiteX325-9065" fmla="*/ 274283 w 9336686"/>
              <a:gd name="connsiteY325-9066" fmla="*/ 1432599 h 4341716"/>
              <a:gd name="connsiteX326-9067" fmla="*/ 373847 w 9336686"/>
              <a:gd name="connsiteY326-9068" fmla="*/ 1479553 h 4341716"/>
              <a:gd name="connsiteX327-9069" fmla="*/ 492735 w 9336686"/>
              <a:gd name="connsiteY327-9070" fmla="*/ 1400749 h 4341716"/>
              <a:gd name="connsiteX328-9071" fmla="*/ 494536 w 9336686"/>
              <a:gd name="connsiteY328-9072" fmla="*/ 1391827 h 4341716"/>
              <a:gd name="connsiteX329-9073" fmla="*/ 494536 w 9336686"/>
              <a:gd name="connsiteY329-9074" fmla="*/ 964051 h 4341716"/>
              <a:gd name="connsiteX330-9075" fmla="*/ 623563 w 9336686"/>
              <a:gd name="connsiteY330-9076" fmla="*/ 835024 h 4341716"/>
              <a:gd name="connsiteX331-9077" fmla="*/ 623562 w 9336686"/>
              <a:gd name="connsiteY331-9078" fmla="*/ 835025 h 4341716"/>
              <a:gd name="connsiteX332-9079" fmla="*/ 752589 w 9336686"/>
              <a:gd name="connsiteY332-9080" fmla="*/ 964052 h 4341716"/>
              <a:gd name="connsiteX333-9081" fmla="*/ 752590 w 9336686"/>
              <a:gd name="connsiteY333-9082" fmla="*/ 947529 h 4341716"/>
              <a:gd name="connsiteX334-9083" fmla="*/ 762728 w 9336686"/>
              <a:gd name="connsiteY334-9084" fmla="*/ 997748 h 4341716"/>
              <a:gd name="connsiteX335-9085" fmla="*/ 881616 w 9336686"/>
              <a:gd name="connsiteY335-9086" fmla="*/ 1076552 h 4341716"/>
              <a:gd name="connsiteX336-9087" fmla="*/ 1000503 w 9336686"/>
              <a:gd name="connsiteY336-9088" fmla="*/ 997748 h 4341716"/>
              <a:gd name="connsiteX337-9089" fmla="*/ 1010267 w 9336686"/>
              <a:gd name="connsiteY337-9090" fmla="*/ 949388 h 4341716"/>
              <a:gd name="connsiteX338-9091" fmla="*/ 1010267 w 9336686"/>
              <a:gd name="connsiteY338-9092" fmla="*/ 362986 h 4341716"/>
              <a:gd name="connsiteX339-9093" fmla="*/ 1139294 w 9336686"/>
              <a:gd name="connsiteY339-9094" fmla="*/ 233959 h 4341716"/>
              <a:gd name="connsiteX340-9095" fmla="*/ 1139293 w 9336686"/>
              <a:gd name="connsiteY340-9096" fmla="*/ 233960 h 4341716"/>
              <a:gd name="connsiteX341-9097" fmla="*/ 1268320 w 9336686"/>
              <a:gd name="connsiteY341-9098" fmla="*/ 362987 h 4341716"/>
              <a:gd name="connsiteX342-9099" fmla="*/ 1268321 w 9336686"/>
              <a:gd name="connsiteY342-9100" fmla="*/ 1259949 h 4341716"/>
              <a:gd name="connsiteX343-9101" fmla="*/ 1278459 w 9336686"/>
              <a:gd name="connsiteY343-9102" fmla="*/ 1310168 h 4341716"/>
              <a:gd name="connsiteX344-9103" fmla="*/ 1397347 w 9336686"/>
              <a:gd name="connsiteY344-9104" fmla="*/ 1388972 h 4341716"/>
              <a:gd name="connsiteX345-9105" fmla="*/ 1516234 w 9336686"/>
              <a:gd name="connsiteY345-9106" fmla="*/ 1310168 h 4341716"/>
              <a:gd name="connsiteX346-9107" fmla="*/ 1519832 w 9336686"/>
              <a:gd name="connsiteY346-9108" fmla="*/ 1292349 h 4341716"/>
              <a:gd name="connsiteX347-9109" fmla="*/ 1519832 w 9336686"/>
              <a:gd name="connsiteY347-9110" fmla="*/ 983403 h 4341716"/>
              <a:gd name="connsiteX348-9111" fmla="*/ 1648859 w 9336686"/>
              <a:gd name="connsiteY348-9112" fmla="*/ 854376 h 4341716"/>
              <a:gd name="connsiteX349-9113" fmla="*/ 1648858 w 9336686"/>
              <a:gd name="connsiteY349-9114" fmla="*/ 854377 h 4341716"/>
              <a:gd name="connsiteX350-9115" fmla="*/ 1777885 w 9336686"/>
              <a:gd name="connsiteY350-9116" fmla="*/ 983404 h 4341716"/>
              <a:gd name="connsiteX351-9117" fmla="*/ 1777885 w 9336686"/>
              <a:gd name="connsiteY351-9118" fmla="*/ 1363756 h 4341716"/>
              <a:gd name="connsiteX352-9119" fmla="*/ 1785353 w 9336686"/>
              <a:gd name="connsiteY352-9120" fmla="*/ 1400749 h 4341716"/>
              <a:gd name="connsiteX353-9121" fmla="*/ 1904241 w 9336686"/>
              <a:gd name="connsiteY353-9122" fmla="*/ 1479553 h 4341716"/>
              <a:gd name="connsiteX354-9123" fmla="*/ 2033268 w 9336686"/>
              <a:gd name="connsiteY354-9124" fmla="*/ 1350526 h 4341716"/>
              <a:gd name="connsiteX355-9125" fmla="*/ 2033269 w 9336686"/>
              <a:gd name="connsiteY355-9126" fmla="*/ 580034 h 4341716"/>
              <a:gd name="connsiteX356-9127" fmla="*/ 2162296 w 9336686"/>
              <a:gd name="connsiteY356-9128" fmla="*/ 451007 h 4341716"/>
              <a:gd name="connsiteX357-9129" fmla="*/ 2162295 w 9336686"/>
              <a:gd name="connsiteY357-9130" fmla="*/ 451008 h 4341716"/>
              <a:gd name="connsiteX358-9131" fmla="*/ 2291322 w 9336686"/>
              <a:gd name="connsiteY358-9132" fmla="*/ 580035 h 4341716"/>
              <a:gd name="connsiteX359-9133" fmla="*/ 2291323 w 9336686"/>
              <a:gd name="connsiteY359-9134" fmla="*/ 563512 h 4341716"/>
              <a:gd name="connsiteX360-9135" fmla="*/ 2301461 w 9336686"/>
              <a:gd name="connsiteY360-9136" fmla="*/ 613731 h 4341716"/>
              <a:gd name="connsiteX361-9137" fmla="*/ 2420349 w 9336686"/>
              <a:gd name="connsiteY361-9138" fmla="*/ 692535 h 4341716"/>
              <a:gd name="connsiteX362-9139" fmla="*/ 2539236 w 9336686"/>
              <a:gd name="connsiteY362-9140" fmla="*/ 613731 h 4341716"/>
              <a:gd name="connsiteX363-9141" fmla="*/ 2549000 w 9336686"/>
              <a:gd name="connsiteY363-9142" fmla="*/ 565370 h 4341716"/>
              <a:gd name="connsiteX364-9143" fmla="*/ 2549000 w 9336686"/>
              <a:gd name="connsiteY364-9144" fmla="*/ 480031 h 4341716"/>
              <a:gd name="connsiteX365-9145" fmla="*/ 2678027 w 9336686"/>
              <a:gd name="connsiteY365-9146" fmla="*/ 351004 h 4341716"/>
              <a:gd name="connsiteX366-9147" fmla="*/ 2678026 w 9336686"/>
              <a:gd name="connsiteY366-9148" fmla="*/ 351005 h 4341716"/>
              <a:gd name="connsiteX367-9149" fmla="*/ 2807053 w 9336686"/>
              <a:gd name="connsiteY367-9150" fmla="*/ 480032 h 4341716"/>
              <a:gd name="connsiteX368-9151" fmla="*/ 2807054 w 9336686"/>
              <a:gd name="connsiteY368-9152" fmla="*/ 1074052 h 4341716"/>
              <a:gd name="connsiteX369-9153" fmla="*/ 2817192 w 9336686"/>
              <a:gd name="connsiteY369-9154" fmla="*/ 1124271 h 4341716"/>
              <a:gd name="connsiteX370-9155" fmla="*/ 2936080 w 9336686"/>
              <a:gd name="connsiteY370-9156" fmla="*/ 1203075 h 4341716"/>
              <a:gd name="connsiteX371-9157" fmla="*/ 3054967 w 9336686"/>
              <a:gd name="connsiteY371-9158" fmla="*/ 1124271 h 4341716"/>
              <a:gd name="connsiteX372-9159" fmla="*/ 3058565 w 9336686"/>
              <a:gd name="connsiteY372-9160" fmla="*/ 1106452 h 4341716"/>
              <a:gd name="connsiteX373-9161" fmla="*/ 3058565 w 9336686"/>
              <a:gd name="connsiteY373-9162" fmla="*/ 1017534 h 4341716"/>
              <a:gd name="connsiteX374-9163" fmla="*/ 3187592 w 9336686"/>
              <a:gd name="connsiteY374-9164" fmla="*/ 888507 h 4341716"/>
              <a:gd name="connsiteX375-9165" fmla="*/ 3187591 w 9336686"/>
              <a:gd name="connsiteY375-9166" fmla="*/ 888508 h 4341716"/>
              <a:gd name="connsiteX376-9167" fmla="*/ 3316618 w 9336686"/>
              <a:gd name="connsiteY376-9168" fmla="*/ 1017535 h 4341716"/>
              <a:gd name="connsiteX377-9169" fmla="*/ 3316618 w 9336686"/>
              <a:gd name="connsiteY377-9170" fmla="*/ 1087278 h 4341716"/>
              <a:gd name="connsiteX378-9171" fmla="*/ 3324086 w 9336686"/>
              <a:gd name="connsiteY378-9172" fmla="*/ 1124271 h 4341716"/>
              <a:gd name="connsiteX379-9173" fmla="*/ 3442974 w 9336686"/>
              <a:gd name="connsiteY379-9174" fmla="*/ 1203075 h 4341716"/>
              <a:gd name="connsiteX380-9175" fmla="*/ 3561862 w 9336686"/>
              <a:gd name="connsiteY380-9176" fmla="*/ 1124271 h 4341716"/>
              <a:gd name="connsiteX381-9177" fmla="*/ 3571625 w 9336686"/>
              <a:gd name="connsiteY381-9178" fmla="*/ 1075911 h 4341716"/>
              <a:gd name="connsiteX382-9179" fmla="*/ 3571625 w 9336686"/>
              <a:gd name="connsiteY382-9180" fmla="*/ 783111 h 4341716"/>
              <a:gd name="connsiteX383-9181" fmla="*/ 3700652 w 9336686"/>
              <a:gd name="connsiteY383-9182" fmla="*/ 654084 h 4341716"/>
              <a:gd name="connsiteX384-9183" fmla="*/ 3700651 w 9336686"/>
              <a:gd name="connsiteY384-9184" fmla="*/ 654085 h 4341716"/>
              <a:gd name="connsiteX385-9185" fmla="*/ 3829678 w 9336686"/>
              <a:gd name="connsiteY385-9186" fmla="*/ 783112 h 4341716"/>
              <a:gd name="connsiteX386-9187" fmla="*/ 3829678 w 9336686"/>
              <a:gd name="connsiteY386-9188" fmla="*/ 1405848 h 4341716"/>
              <a:gd name="connsiteX387-9189" fmla="*/ 3845908 w 9336686"/>
              <a:gd name="connsiteY387-9190" fmla="*/ 1432599 h 4341716"/>
              <a:gd name="connsiteX388-9191" fmla="*/ 3945472 w 9336686"/>
              <a:gd name="connsiteY388-9192" fmla="*/ 1479553 h 4341716"/>
              <a:gd name="connsiteX389-9193" fmla="*/ 4036708 w 9336686"/>
              <a:gd name="connsiteY389-9194" fmla="*/ 1441762 h 4341716"/>
              <a:gd name="connsiteX390-9195" fmla="*/ 4062914 w 9336686"/>
              <a:gd name="connsiteY390-9196" fmla="*/ 1402893 h 4341716"/>
              <a:gd name="connsiteX391-9197" fmla="*/ 4062914 w 9336686"/>
              <a:gd name="connsiteY391-9198" fmla="*/ 1326765 h 4341716"/>
              <a:gd name="connsiteX392-9199" fmla="*/ 4141718 w 9336686"/>
              <a:gd name="connsiteY392-9200" fmla="*/ 1207877 h 4341716"/>
              <a:gd name="connsiteX393-9201" fmla="*/ 4185518 w 9336686"/>
              <a:gd name="connsiteY393-9202" fmla="*/ 1199035 h 4341716"/>
              <a:gd name="connsiteX394-9203" fmla="*/ 4185518 w 9336686"/>
              <a:gd name="connsiteY394-9204" fmla="*/ 1197669 h 4341716"/>
              <a:gd name="connsiteX395-9205" fmla="*/ 4208998 w 9336686"/>
              <a:gd name="connsiteY395-9206" fmla="*/ 1195302 h 4341716"/>
              <a:gd name="connsiteX396-9207" fmla="*/ 4308727 w 9336686"/>
              <a:gd name="connsiteY396-9208" fmla="*/ 1109353 h 4341716"/>
              <a:gd name="connsiteX397-9209" fmla="*/ 4316928 w 9336686"/>
              <a:gd name="connsiteY397-9210" fmla="*/ 1062882 h 4341716"/>
              <a:gd name="connsiteX398-9211" fmla="*/ 4316928 w 9336686"/>
              <a:gd name="connsiteY398-9212" fmla="*/ 595713 h 4341716"/>
              <a:gd name="connsiteX399-9213" fmla="*/ 4445955 w 9336686"/>
              <a:gd name="connsiteY399-9214" fmla="*/ 466686 h 4341716"/>
              <a:gd name="connsiteX400-9215" fmla="*/ 4445954 w 9336686"/>
              <a:gd name="connsiteY400-9216" fmla="*/ 466685 h 4341716"/>
              <a:gd name="connsiteX401-9217" fmla="*/ 4574981 w 9336686"/>
              <a:gd name="connsiteY401-9218" fmla="*/ 595712 h 4341716"/>
              <a:gd name="connsiteX402-9219" fmla="*/ 4574981 w 9336686"/>
              <a:gd name="connsiteY402-9220" fmla="*/ 916347 h 4341716"/>
              <a:gd name="connsiteX403-9221" fmla="*/ 4592149 w 9336686"/>
              <a:gd name="connsiteY403-9222" fmla="*/ 944642 h 4341716"/>
              <a:gd name="connsiteX404-9223" fmla="*/ 4691712 w 9336686"/>
              <a:gd name="connsiteY404-9224" fmla="*/ 991596 h 4341716"/>
              <a:gd name="connsiteX405-9225" fmla="*/ 4810600 w 9336686"/>
              <a:gd name="connsiteY405-9226" fmla="*/ 912792 h 4341716"/>
              <a:gd name="connsiteX406-9227" fmla="*/ 4816700 w 9336686"/>
              <a:gd name="connsiteY406-9228" fmla="*/ 882576 h 4341716"/>
              <a:gd name="connsiteX407-9229" fmla="*/ 4816700 w 9336686"/>
              <a:gd name="connsiteY407-9230" fmla="*/ 275141 h 4341716"/>
              <a:gd name="connsiteX408-9231" fmla="*/ 4945727 w 9336686"/>
              <a:gd name="connsiteY408-9232" fmla="*/ 146114 h 4341716"/>
              <a:gd name="connsiteX409-9233" fmla="*/ 4945726 w 9336686"/>
              <a:gd name="connsiteY409-9234" fmla="*/ 146115 h 4341716"/>
              <a:gd name="connsiteX410-9235" fmla="*/ 5074753 w 9336686"/>
              <a:gd name="connsiteY410-9236" fmla="*/ 275142 h 4341716"/>
              <a:gd name="connsiteX411-9237" fmla="*/ 5074753 w 9336686"/>
              <a:gd name="connsiteY411-9238" fmla="*/ 386500 h 4341716"/>
              <a:gd name="connsiteX412-9239" fmla="*/ 5076579 w 9336686"/>
              <a:gd name="connsiteY412-9240" fmla="*/ 395545 h 4341716"/>
              <a:gd name="connsiteX413-9241" fmla="*/ 5195465 w 9336686"/>
              <a:gd name="connsiteY413-9242" fmla="*/ 474349 h 4341716"/>
              <a:gd name="connsiteX414-9243" fmla="*/ 5314353 w 9336686"/>
              <a:gd name="connsiteY414-9244" fmla="*/ 395545 h 4341716"/>
              <a:gd name="connsiteX415-9245" fmla="*/ 5318490 w 9336686"/>
              <a:gd name="connsiteY415-9246" fmla="*/ 375052 h 4341716"/>
              <a:gd name="connsiteX416-9247" fmla="*/ 5318490 w 9336686"/>
              <a:gd name="connsiteY416-9248" fmla="*/ 129027 h 4341716"/>
              <a:gd name="connsiteX417-9249" fmla="*/ 5447517 w 9336686"/>
              <a:gd name="connsiteY417-9250" fmla="*/ 0 h 4341716"/>
              <a:gd name="connsiteX0-9251" fmla="*/ 3651347 w 9336686"/>
              <a:gd name="connsiteY0-9252" fmla="*/ 3605718 h 4341716"/>
              <a:gd name="connsiteX1-9253" fmla="*/ 3648504 w 9336686"/>
              <a:gd name="connsiteY1-9254" fmla="*/ 3606586 h 4341716"/>
              <a:gd name="connsiteX2-9255" fmla="*/ 3648898 w 9336686"/>
              <a:gd name="connsiteY2-9256" fmla="*/ 3606552 h 4341716"/>
              <a:gd name="connsiteX3-9257" fmla="*/ 3651347 w 9336686"/>
              <a:gd name="connsiteY3-9258" fmla="*/ 3605718 h 4341716"/>
              <a:gd name="connsiteX4-9259" fmla="*/ 1906601 w 9336686"/>
              <a:gd name="connsiteY4-9260" fmla="*/ 3260396 h 4341716"/>
              <a:gd name="connsiteX5-9261" fmla="*/ 1903759 w 9336686"/>
              <a:gd name="connsiteY5-9262" fmla="*/ 3261264 h 4341716"/>
              <a:gd name="connsiteX6-9263" fmla="*/ 1904153 w 9336686"/>
              <a:gd name="connsiteY6-9264" fmla="*/ 3261230 h 4341716"/>
              <a:gd name="connsiteX7-9265" fmla="*/ 1906601 w 9336686"/>
              <a:gd name="connsiteY7-9266" fmla="*/ 3260396 h 4341716"/>
              <a:gd name="connsiteX8-9267" fmla="*/ 5128552 w 9336686"/>
              <a:gd name="connsiteY8-9268" fmla="*/ 3139033 h 4341716"/>
              <a:gd name="connsiteX9-9269" fmla="*/ 5131001 w 9336686"/>
              <a:gd name="connsiteY9-9270" fmla="*/ 3139867 h 4341716"/>
              <a:gd name="connsiteX10-9271" fmla="*/ 5131395 w 9336686"/>
              <a:gd name="connsiteY10-9272" fmla="*/ 3139901 h 4341716"/>
              <a:gd name="connsiteX11-9273" fmla="*/ 5128552 w 9336686"/>
              <a:gd name="connsiteY11-9274" fmla="*/ 3139033 h 4341716"/>
              <a:gd name="connsiteX12-9275" fmla="*/ 145218 w 9336686"/>
              <a:gd name="connsiteY12-9276" fmla="*/ 2924768 h 4341716"/>
              <a:gd name="connsiteX13-9277" fmla="*/ 142375 w 9336686"/>
              <a:gd name="connsiteY13-9278" fmla="*/ 2925636 h 4341716"/>
              <a:gd name="connsiteX14-9279" fmla="*/ 142769 w 9336686"/>
              <a:gd name="connsiteY14-9280" fmla="*/ 2925602 h 4341716"/>
              <a:gd name="connsiteX15-9281" fmla="*/ 145218 w 9336686"/>
              <a:gd name="connsiteY15-9282" fmla="*/ 2924768 h 4341716"/>
              <a:gd name="connsiteX16-9283" fmla="*/ 1148720 w 9336686"/>
              <a:gd name="connsiteY16-9284" fmla="*/ 2632936 h 4341716"/>
              <a:gd name="connsiteX17-9285" fmla="*/ 1145876 w 9336686"/>
              <a:gd name="connsiteY17-9286" fmla="*/ 2633804 h 4341716"/>
              <a:gd name="connsiteX18-9287" fmla="*/ 1146270 w 9336686"/>
              <a:gd name="connsiteY18-9288" fmla="*/ 2633770 h 4341716"/>
              <a:gd name="connsiteX19-9289" fmla="*/ 1148720 w 9336686"/>
              <a:gd name="connsiteY19-9290" fmla="*/ 2632936 h 4341716"/>
              <a:gd name="connsiteX20-9291" fmla="*/ 8190809 w 9336686"/>
              <a:gd name="connsiteY20-9292" fmla="*/ 1707912 h 4341716"/>
              <a:gd name="connsiteX21-9293" fmla="*/ 8190415 w 9336686"/>
              <a:gd name="connsiteY21-9294" fmla="*/ 1707946 h 4341716"/>
              <a:gd name="connsiteX22-9295" fmla="*/ 8187965 w 9336686"/>
              <a:gd name="connsiteY22-9296" fmla="*/ 1708780 h 4341716"/>
              <a:gd name="connsiteX23-9297" fmla="*/ 8190809 w 9336686"/>
              <a:gd name="connsiteY23-9298" fmla="*/ 1707912 h 4341716"/>
              <a:gd name="connsiteX24-9299" fmla="*/ 9194310 w 9336686"/>
              <a:gd name="connsiteY24-9300" fmla="*/ 1416080 h 4341716"/>
              <a:gd name="connsiteX25-9301" fmla="*/ 9193916 w 9336686"/>
              <a:gd name="connsiteY25-9302" fmla="*/ 1416114 h 4341716"/>
              <a:gd name="connsiteX26-9303" fmla="*/ 9191467 w 9336686"/>
              <a:gd name="connsiteY26-9304" fmla="*/ 1416948 h 4341716"/>
              <a:gd name="connsiteX27-9305" fmla="*/ 9194310 w 9336686"/>
              <a:gd name="connsiteY27-9306" fmla="*/ 1416080 h 4341716"/>
              <a:gd name="connsiteX28-9307" fmla="*/ 4205290 w 9336686"/>
              <a:gd name="connsiteY28-9308" fmla="*/ 1201815 h 4341716"/>
              <a:gd name="connsiteX29-9309" fmla="*/ 4208133 w 9336686"/>
              <a:gd name="connsiteY29-9310" fmla="*/ 1202683 h 4341716"/>
              <a:gd name="connsiteX30-9311" fmla="*/ 4205684 w 9336686"/>
              <a:gd name="connsiteY30-9312" fmla="*/ 1201849 h 4341716"/>
              <a:gd name="connsiteX31-9313" fmla="*/ 4205290 w 9336686"/>
              <a:gd name="connsiteY31-9314" fmla="*/ 1201815 h 4341716"/>
              <a:gd name="connsiteX32-9315" fmla="*/ 7432926 w 9336686"/>
              <a:gd name="connsiteY32-9316" fmla="*/ 1080452 h 4341716"/>
              <a:gd name="connsiteX33-9317" fmla="*/ 7432532 w 9336686"/>
              <a:gd name="connsiteY33-9318" fmla="*/ 1080486 h 4341716"/>
              <a:gd name="connsiteX34-9319" fmla="*/ 7430084 w 9336686"/>
              <a:gd name="connsiteY34-9320" fmla="*/ 1081320 h 4341716"/>
              <a:gd name="connsiteX35-9321" fmla="*/ 7432926 w 9336686"/>
              <a:gd name="connsiteY35-9322" fmla="*/ 1080452 h 4341716"/>
              <a:gd name="connsiteX36-9323" fmla="*/ 5688181 w 9336686"/>
              <a:gd name="connsiteY36-9324" fmla="*/ 735130 h 4341716"/>
              <a:gd name="connsiteX37-9325" fmla="*/ 5687787 w 9336686"/>
              <a:gd name="connsiteY37-9326" fmla="*/ 735164 h 4341716"/>
              <a:gd name="connsiteX38-9327" fmla="*/ 5685338 w 9336686"/>
              <a:gd name="connsiteY38-9328" fmla="*/ 735998 h 4341716"/>
              <a:gd name="connsiteX39-9329" fmla="*/ 5688181 w 9336686"/>
              <a:gd name="connsiteY39-9330" fmla="*/ 735130 h 4341716"/>
              <a:gd name="connsiteX40-9331" fmla="*/ 5447517 w 9336686"/>
              <a:gd name="connsiteY40-9332" fmla="*/ 0 h 4341716"/>
              <a:gd name="connsiteX41-9333" fmla="*/ 5447516 w 9336686"/>
              <a:gd name="connsiteY41-9334" fmla="*/ 1 h 4341716"/>
              <a:gd name="connsiteX42-9335" fmla="*/ 5576543 w 9336686"/>
              <a:gd name="connsiteY42-9336" fmla="*/ 129028 h 4341716"/>
              <a:gd name="connsiteX43-9337" fmla="*/ 5576543 w 9336686"/>
              <a:gd name="connsiteY43-9338" fmla="*/ 596197 h 4341716"/>
              <a:gd name="connsiteX44-9339" fmla="*/ 5584744 w 9336686"/>
              <a:gd name="connsiteY44-9340" fmla="*/ 642668 h 4341716"/>
              <a:gd name="connsiteX45-9341" fmla="*/ 5684473 w 9336686"/>
              <a:gd name="connsiteY45-9342" fmla="*/ 728617 h 4341716"/>
              <a:gd name="connsiteX46-9343" fmla="*/ 5707953 w 9336686"/>
              <a:gd name="connsiteY46-9344" fmla="*/ 730984 h 4341716"/>
              <a:gd name="connsiteX47-9345" fmla="*/ 5707953 w 9336686"/>
              <a:gd name="connsiteY47-9346" fmla="*/ 732350 h 4341716"/>
              <a:gd name="connsiteX48-9347" fmla="*/ 5751753 w 9336686"/>
              <a:gd name="connsiteY48-9348" fmla="*/ 741192 h 4341716"/>
              <a:gd name="connsiteX49-9349" fmla="*/ 5830557 w 9336686"/>
              <a:gd name="connsiteY49-9350" fmla="*/ 860080 h 4341716"/>
              <a:gd name="connsiteX50-9351" fmla="*/ 5830557 w 9336686"/>
              <a:gd name="connsiteY50-9352" fmla="*/ 910409 h 4341716"/>
              <a:gd name="connsiteX51-9353" fmla="*/ 5836071 w 9336686"/>
              <a:gd name="connsiteY51-9354" fmla="*/ 937722 h 4341716"/>
              <a:gd name="connsiteX52-9355" fmla="*/ 5954959 w 9336686"/>
              <a:gd name="connsiteY52-9356" fmla="*/ 1016526 h 4341716"/>
              <a:gd name="connsiteX53-9357" fmla="*/ 6046195 w 9336686"/>
              <a:gd name="connsiteY53-9358" fmla="*/ 978735 h 4341716"/>
              <a:gd name="connsiteX54-9359" fmla="*/ 6073131 w 9336686"/>
              <a:gd name="connsiteY54-9360" fmla="*/ 938784 h 4341716"/>
              <a:gd name="connsiteX55-9361" fmla="*/ 6073131 w 9336686"/>
              <a:gd name="connsiteY55-9362" fmla="*/ 710574 h 4341716"/>
              <a:gd name="connsiteX56-9363" fmla="*/ 6202158 w 9336686"/>
              <a:gd name="connsiteY56-9364" fmla="*/ 581547 h 4341716"/>
              <a:gd name="connsiteX57-9365" fmla="*/ 6202157 w 9336686"/>
              <a:gd name="connsiteY57-9366" fmla="*/ 581548 h 4341716"/>
              <a:gd name="connsiteX58-9367" fmla="*/ 6331184 w 9336686"/>
              <a:gd name="connsiteY58-9368" fmla="*/ 710575 h 4341716"/>
              <a:gd name="connsiteX59-9369" fmla="*/ 6331184 w 9336686"/>
              <a:gd name="connsiteY59-9370" fmla="*/ 1349947 h 4341716"/>
              <a:gd name="connsiteX60-9371" fmla="*/ 6336405 w 9336686"/>
              <a:gd name="connsiteY60-9372" fmla="*/ 1375809 h 4341716"/>
              <a:gd name="connsiteX61-9373" fmla="*/ 6455293 w 9336686"/>
              <a:gd name="connsiteY61-9374" fmla="*/ 1454613 h 4341716"/>
              <a:gd name="connsiteX62-9375" fmla="*/ 6574180 w 9336686"/>
              <a:gd name="connsiteY62-9376" fmla="*/ 1375809 h 4341716"/>
              <a:gd name="connsiteX63-9377" fmla="*/ 6574653 w 9336686"/>
              <a:gd name="connsiteY63-9378" fmla="*/ 1373466 h 4341716"/>
              <a:gd name="connsiteX64-9379" fmla="*/ 6574653 w 9336686"/>
              <a:gd name="connsiteY64-9380" fmla="*/ 1228521 h 4341716"/>
              <a:gd name="connsiteX65-9381" fmla="*/ 6653456 w 9336686"/>
              <a:gd name="connsiteY65-9382" fmla="*/ 1109633 h 4341716"/>
              <a:gd name="connsiteX66-9383" fmla="*/ 6701526 w 9336686"/>
              <a:gd name="connsiteY66-9384" fmla="*/ 1099929 h 4341716"/>
              <a:gd name="connsiteX67-9385" fmla="*/ 6701526 w 9336686"/>
              <a:gd name="connsiteY67-9386" fmla="*/ 1099191 h 4341716"/>
              <a:gd name="connsiteX68-9387" fmla="*/ 6725006 w 9336686"/>
              <a:gd name="connsiteY68-9388" fmla="*/ 1096824 h 4341716"/>
              <a:gd name="connsiteX69-9389" fmla="*/ 6802070 w 9336686"/>
              <a:gd name="connsiteY69-9390" fmla="*/ 1050380 h 4341716"/>
              <a:gd name="connsiteX70-9391" fmla="*/ 6823858 w 9336686"/>
              <a:gd name="connsiteY70-9392" fmla="*/ 1012404 h 4341716"/>
              <a:gd name="connsiteX71-9393" fmla="*/ 6823858 w 9336686"/>
              <a:gd name="connsiteY71-9394" fmla="*/ 886836 h 4341716"/>
              <a:gd name="connsiteX72-9395" fmla="*/ 6902661 w 9336686"/>
              <a:gd name="connsiteY72-9396" fmla="*/ 767948 h 4341716"/>
              <a:gd name="connsiteX73-9397" fmla="*/ 6950731 w 9336686"/>
              <a:gd name="connsiteY73-9398" fmla="*/ 758244 h 4341716"/>
              <a:gd name="connsiteX74-9399" fmla="*/ 6950731 w 9336686"/>
              <a:gd name="connsiteY74-9400" fmla="*/ 757506 h 4341716"/>
              <a:gd name="connsiteX75-9401" fmla="*/ 6974211 w 9336686"/>
              <a:gd name="connsiteY75-9402" fmla="*/ 755139 h 4341716"/>
              <a:gd name="connsiteX76-9403" fmla="*/ 7051275 w 9336686"/>
              <a:gd name="connsiteY76-9404" fmla="*/ 708695 h 4341716"/>
              <a:gd name="connsiteX77-9405" fmla="*/ 7063236 w 9336686"/>
              <a:gd name="connsiteY77-9406" fmla="*/ 687847 h 4341716"/>
              <a:gd name="connsiteX78-9407" fmla="*/ 7063236 w 9336686"/>
              <a:gd name="connsiteY78-9408" fmla="*/ 474349 h 4341716"/>
              <a:gd name="connsiteX79-9409" fmla="*/ 7192262 w 9336686"/>
              <a:gd name="connsiteY79-9410" fmla="*/ 345322 h 4341716"/>
              <a:gd name="connsiteX80-9411" fmla="*/ 7192261 w 9336686"/>
              <a:gd name="connsiteY80-9412" fmla="*/ 345323 h 4341716"/>
              <a:gd name="connsiteX81-9413" fmla="*/ 7321289 w 9336686"/>
              <a:gd name="connsiteY81-9414" fmla="*/ 474350 h 4341716"/>
              <a:gd name="connsiteX82-9415" fmla="*/ 7321289 w 9336686"/>
              <a:gd name="connsiteY82-9416" fmla="*/ 941519 h 4341716"/>
              <a:gd name="connsiteX83-9417" fmla="*/ 7329490 w 9336686"/>
              <a:gd name="connsiteY83-9418" fmla="*/ 987990 h 4341716"/>
              <a:gd name="connsiteX84-9419" fmla="*/ 7429218 w 9336686"/>
              <a:gd name="connsiteY84-9420" fmla="*/ 1073939 h 4341716"/>
              <a:gd name="connsiteX85-9421" fmla="*/ 7452698 w 9336686"/>
              <a:gd name="connsiteY85-9422" fmla="*/ 1076306 h 4341716"/>
              <a:gd name="connsiteX86-9423" fmla="*/ 7452698 w 9336686"/>
              <a:gd name="connsiteY86-9424" fmla="*/ 1077672 h 4341716"/>
              <a:gd name="connsiteX87-9425" fmla="*/ 7496498 w 9336686"/>
              <a:gd name="connsiteY87-9426" fmla="*/ 1086514 h 4341716"/>
              <a:gd name="connsiteX88-9427" fmla="*/ 7575302 w 9336686"/>
              <a:gd name="connsiteY88-9428" fmla="*/ 1205402 h 4341716"/>
              <a:gd name="connsiteX89-9429" fmla="*/ 7575302 w 9336686"/>
              <a:gd name="connsiteY89-9430" fmla="*/ 1345613 h 4341716"/>
              <a:gd name="connsiteX90-9431" fmla="*/ 7581398 w 9336686"/>
              <a:gd name="connsiteY90-9432" fmla="*/ 1375809 h 4341716"/>
              <a:gd name="connsiteX91-9433" fmla="*/ 7700287 w 9336686"/>
              <a:gd name="connsiteY91-9434" fmla="*/ 1454613 h 4341716"/>
              <a:gd name="connsiteX92-9435" fmla="*/ 7819175 w 9336686"/>
              <a:gd name="connsiteY92-9436" fmla="*/ 1375809 h 4341716"/>
              <a:gd name="connsiteX93-9437" fmla="*/ 7821117 w 9336686"/>
              <a:gd name="connsiteY93-9438" fmla="*/ 1366189 h 4341716"/>
              <a:gd name="connsiteX94-9439" fmla="*/ 7821117 w 9336686"/>
              <a:gd name="connsiteY94-9440" fmla="*/ 1101809 h 4341716"/>
              <a:gd name="connsiteX95-9441" fmla="*/ 7950144 w 9336686"/>
              <a:gd name="connsiteY95-9442" fmla="*/ 972782 h 4341716"/>
              <a:gd name="connsiteX96-9443" fmla="*/ 7950143 w 9336686"/>
              <a:gd name="connsiteY96-9444" fmla="*/ 972783 h 4341716"/>
              <a:gd name="connsiteX97-9445" fmla="*/ 8079171 w 9336686"/>
              <a:gd name="connsiteY97-9446" fmla="*/ 1101810 h 4341716"/>
              <a:gd name="connsiteX98-9447" fmla="*/ 8079171 w 9336686"/>
              <a:gd name="connsiteY98-9448" fmla="*/ 1568979 h 4341716"/>
              <a:gd name="connsiteX99-9449" fmla="*/ 8087371 w 9336686"/>
              <a:gd name="connsiteY99-9450" fmla="*/ 1615450 h 4341716"/>
              <a:gd name="connsiteX100-9451" fmla="*/ 8187101 w 9336686"/>
              <a:gd name="connsiteY100-9452" fmla="*/ 1701399 h 4341716"/>
              <a:gd name="connsiteX101-9453" fmla="*/ 8210581 w 9336686"/>
              <a:gd name="connsiteY101-9454" fmla="*/ 1703766 h 4341716"/>
              <a:gd name="connsiteX102-9455" fmla="*/ 8210581 w 9336686"/>
              <a:gd name="connsiteY102-9456" fmla="*/ 1705132 h 4341716"/>
              <a:gd name="connsiteX103-9457" fmla="*/ 8254380 w 9336686"/>
              <a:gd name="connsiteY103-9458" fmla="*/ 1713974 h 4341716"/>
              <a:gd name="connsiteX104-9459" fmla="*/ 8333185 w 9336686"/>
              <a:gd name="connsiteY104-9460" fmla="*/ 1832862 h 4341716"/>
              <a:gd name="connsiteX105-9461" fmla="*/ 8333185 w 9336686"/>
              <a:gd name="connsiteY105-9462" fmla="*/ 1954283 h 4341716"/>
              <a:gd name="connsiteX106-9463" fmla="*/ 8333416 w 9336686"/>
              <a:gd name="connsiteY106-9464" fmla="*/ 1955426 h 4341716"/>
              <a:gd name="connsiteX107-9465" fmla="*/ 8452304 w 9336686"/>
              <a:gd name="connsiteY107-9466" fmla="*/ 2034230 h 4341716"/>
              <a:gd name="connsiteX108-9467" fmla="*/ 8571191 w 9336686"/>
              <a:gd name="connsiteY108-9468" fmla="*/ 1955426 h 4341716"/>
              <a:gd name="connsiteX109-9469" fmla="*/ 8574647 w 9336686"/>
              <a:gd name="connsiteY109-9470" fmla="*/ 1938306 h 4341716"/>
              <a:gd name="connsiteX110-9471" fmla="*/ 8574647 w 9336686"/>
              <a:gd name="connsiteY110-9472" fmla="*/ 1727044 h 4341716"/>
              <a:gd name="connsiteX111-9473" fmla="*/ 8653450 w 9336686"/>
              <a:gd name="connsiteY111-9474" fmla="*/ 1608156 h 4341716"/>
              <a:gd name="connsiteX112-9475" fmla="*/ 8701520 w 9336686"/>
              <a:gd name="connsiteY112-9476" fmla="*/ 1598452 h 4341716"/>
              <a:gd name="connsiteX113-9477" fmla="*/ 8701520 w 9336686"/>
              <a:gd name="connsiteY113-9478" fmla="*/ 1597714 h 4341716"/>
              <a:gd name="connsiteX114-9479" fmla="*/ 8725000 w 9336686"/>
              <a:gd name="connsiteY114-9480" fmla="*/ 1595347 h 4341716"/>
              <a:gd name="connsiteX115-9481" fmla="*/ 8802064 w 9336686"/>
              <a:gd name="connsiteY115-9482" fmla="*/ 1548903 h 4341716"/>
              <a:gd name="connsiteX116-9483" fmla="*/ 8824619 w 9336686"/>
              <a:gd name="connsiteY116-9484" fmla="*/ 1509590 h 4341716"/>
              <a:gd name="connsiteX117-9485" fmla="*/ 8824619 w 9336686"/>
              <a:gd name="connsiteY117-9486" fmla="*/ 809977 h 4341716"/>
              <a:gd name="connsiteX118-9487" fmla="*/ 8953646 w 9336686"/>
              <a:gd name="connsiteY118-9488" fmla="*/ 680950 h 4341716"/>
              <a:gd name="connsiteX119-9489" fmla="*/ 8953645 w 9336686"/>
              <a:gd name="connsiteY119-9490" fmla="*/ 680951 h 4341716"/>
              <a:gd name="connsiteX120-9491" fmla="*/ 9082672 w 9336686"/>
              <a:gd name="connsiteY120-9492" fmla="*/ 809978 h 4341716"/>
              <a:gd name="connsiteX121-9493" fmla="*/ 9082672 w 9336686"/>
              <a:gd name="connsiteY121-9494" fmla="*/ 1277147 h 4341716"/>
              <a:gd name="connsiteX122-9495" fmla="*/ 9090873 w 9336686"/>
              <a:gd name="connsiteY122-9496" fmla="*/ 1323618 h 4341716"/>
              <a:gd name="connsiteX123-9497" fmla="*/ 9190602 w 9336686"/>
              <a:gd name="connsiteY123-9498" fmla="*/ 1409567 h 4341716"/>
              <a:gd name="connsiteX124-9499" fmla="*/ 9214082 w 9336686"/>
              <a:gd name="connsiteY124-9500" fmla="*/ 1411934 h 4341716"/>
              <a:gd name="connsiteX125-9501" fmla="*/ 9214082 w 9336686"/>
              <a:gd name="connsiteY125-9502" fmla="*/ 1413300 h 4341716"/>
              <a:gd name="connsiteX126-9503" fmla="*/ 9257882 w 9336686"/>
              <a:gd name="connsiteY126-9504" fmla="*/ 1422142 h 4341716"/>
              <a:gd name="connsiteX127-9505" fmla="*/ 9336686 w 9336686"/>
              <a:gd name="connsiteY127-9506" fmla="*/ 1541030 h 4341716"/>
              <a:gd name="connsiteX128-9507" fmla="*/ 9336686 w 9336686"/>
              <a:gd name="connsiteY128-9508" fmla="*/ 2136650 h 4341716"/>
              <a:gd name="connsiteX129-9509" fmla="*/ 9336686 w 9336686"/>
              <a:gd name="connsiteY129-9510" fmla="*/ 2205066 h 4341716"/>
              <a:gd name="connsiteX130-9511" fmla="*/ 9336685 w 9336686"/>
              <a:gd name="connsiteY130-9512" fmla="*/ 3558605 h 4341716"/>
              <a:gd name="connsiteX131-9513" fmla="*/ 9207658 w 9336686"/>
              <a:gd name="connsiteY131-9514" fmla="*/ 3687632 h 4341716"/>
              <a:gd name="connsiteX132-9515" fmla="*/ 9207659 w 9336686"/>
              <a:gd name="connsiteY132-9516" fmla="*/ 3687631 h 4341716"/>
              <a:gd name="connsiteX133-9517" fmla="*/ 9078632 w 9336686"/>
              <a:gd name="connsiteY133-9518" fmla="*/ 3558604 h 4341716"/>
              <a:gd name="connsiteX134-9519" fmla="*/ 9078632 w 9336686"/>
              <a:gd name="connsiteY134-9520" fmla="*/ 2935868 h 4341716"/>
              <a:gd name="connsiteX135-9521" fmla="*/ 9062402 w 9336686"/>
              <a:gd name="connsiteY135-9522" fmla="*/ 2909117 h 4341716"/>
              <a:gd name="connsiteX136-9523" fmla="*/ 8962838 w 9336686"/>
              <a:gd name="connsiteY136-9524" fmla="*/ 2862163 h 4341716"/>
              <a:gd name="connsiteX137-9525" fmla="*/ 8843950 w 9336686"/>
              <a:gd name="connsiteY137-9526" fmla="*/ 2940967 h 4341716"/>
              <a:gd name="connsiteX138-9527" fmla="*/ 8842149 w 9336686"/>
              <a:gd name="connsiteY138-9528" fmla="*/ 2949889 h 4341716"/>
              <a:gd name="connsiteX139-9529" fmla="*/ 8842149 w 9336686"/>
              <a:gd name="connsiteY139-9530" fmla="*/ 3377665 h 4341716"/>
              <a:gd name="connsiteX140-9531" fmla="*/ 8713122 w 9336686"/>
              <a:gd name="connsiteY140-9532" fmla="*/ 3506692 h 4341716"/>
              <a:gd name="connsiteX141-9533" fmla="*/ 8713123 w 9336686"/>
              <a:gd name="connsiteY141-9534" fmla="*/ 3506691 h 4341716"/>
              <a:gd name="connsiteX142-9535" fmla="*/ 8584096 w 9336686"/>
              <a:gd name="connsiteY142-9536" fmla="*/ 3377664 h 4341716"/>
              <a:gd name="connsiteX143-9537" fmla="*/ 8584096 w 9336686"/>
              <a:gd name="connsiteY143-9538" fmla="*/ 2205066 h 4341716"/>
              <a:gd name="connsiteX144-9539" fmla="*/ 8584095 w 9336686"/>
              <a:gd name="connsiteY144-9540" fmla="*/ 2205066 h 4341716"/>
              <a:gd name="connsiteX145-9541" fmla="*/ 8584095 w 9336686"/>
              <a:gd name="connsiteY145-9542" fmla="*/ 3394187 h 4341716"/>
              <a:gd name="connsiteX146-9543" fmla="*/ 8573957 w 9336686"/>
              <a:gd name="connsiteY146-9544" fmla="*/ 3343968 h 4341716"/>
              <a:gd name="connsiteX147-9545" fmla="*/ 8455069 w 9336686"/>
              <a:gd name="connsiteY147-9546" fmla="*/ 3265164 h 4341716"/>
              <a:gd name="connsiteX148-9547" fmla="*/ 8336182 w 9336686"/>
              <a:gd name="connsiteY148-9548" fmla="*/ 3343968 h 4341716"/>
              <a:gd name="connsiteX149-9549" fmla="*/ 8326418 w 9336686"/>
              <a:gd name="connsiteY149-9550" fmla="*/ 3392328 h 4341716"/>
              <a:gd name="connsiteX150-9551" fmla="*/ 8326418 w 9336686"/>
              <a:gd name="connsiteY150-9552" fmla="*/ 3978730 h 4341716"/>
              <a:gd name="connsiteX151-9553" fmla="*/ 8197391 w 9336686"/>
              <a:gd name="connsiteY151-9554" fmla="*/ 4107757 h 4341716"/>
              <a:gd name="connsiteX152-9555" fmla="*/ 8197392 w 9336686"/>
              <a:gd name="connsiteY152-9556" fmla="*/ 4107756 h 4341716"/>
              <a:gd name="connsiteX153-9557" fmla="*/ 8068365 w 9336686"/>
              <a:gd name="connsiteY153-9558" fmla="*/ 3978729 h 4341716"/>
              <a:gd name="connsiteX154-9559" fmla="*/ 8068365 w 9336686"/>
              <a:gd name="connsiteY154-9560" fmla="*/ 2205066 h 4341716"/>
              <a:gd name="connsiteX155-9561" fmla="*/ 8068364 w 9336686"/>
              <a:gd name="connsiteY155-9562" fmla="*/ 3081767 h 4341716"/>
              <a:gd name="connsiteX156-9563" fmla="*/ 8058226 w 9336686"/>
              <a:gd name="connsiteY156-9564" fmla="*/ 3031548 h 4341716"/>
              <a:gd name="connsiteX157-9565" fmla="*/ 7939338 w 9336686"/>
              <a:gd name="connsiteY157-9566" fmla="*/ 2952744 h 4341716"/>
              <a:gd name="connsiteX158-9567" fmla="*/ 7820451 w 9336686"/>
              <a:gd name="connsiteY158-9568" fmla="*/ 3031548 h 4341716"/>
              <a:gd name="connsiteX159-9569" fmla="*/ 7816853 w 9336686"/>
              <a:gd name="connsiteY159-9570" fmla="*/ 3049367 h 4341716"/>
              <a:gd name="connsiteX160-9571" fmla="*/ 7816853 w 9336686"/>
              <a:gd name="connsiteY160-9572" fmla="*/ 3358313 h 4341716"/>
              <a:gd name="connsiteX161-9573" fmla="*/ 7687826 w 9336686"/>
              <a:gd name="connsiteY161-9574" fmla="*/ 3487340 h 4341716"/>
              <a:gd name="connsiteX162-9575" fmla="*/ 7687827 w 9336686"/>
              <a:gd name="connsiteY162-9576" fmla="*/ 3487339 h 4341716"/>
              <a:gd name="connsiteX163-9577" fmla="*/ 7558800 w 9336686"/>
              <a:gd name="connsiteY163-9578" fmla="*/ 3358312 h 4341716"/>
              <a:gd name="connsiteX164-9579" fmla="*/ 7558800 w 9336686"/>
              <a:gd name="connsiteY164-9580" fmla="*/ 2977960 h 4341716"/>
              <a:gd name="connsiteX165-9581" fmla="*/ 7551332 w 9336686"/>
              <a:gd name="connsiteY165-9582" fmla="*/ 2940967 h 4341716"/>
              <a:gd name="connsiteX166-9583" fmla="*/ 7432444 w 9336686"/>
              <a:gd name="connsiteY166-9584" fmla="*/ 2862163 h 4341716"/>
              <a:gd name="connsiteX167-9585" fmla="*/ 7303417 w 9336686"/>
              <a:gd name="connsiteY167-9586" fmla="*/ 2991190 h 4341716"/>
              <a:gd name="connsiteX168-9587" fmla="*/ 7303416 w 9336686"/>
              <a:gd name="connsiteY168-9588" fmla="*/ 3761682 h 4341716"/>
              <a:gd name="connsiteX169-9589" fmla="*/ 7174389 w 9336686"/>
              <a:gd name="connsiteY169-9590" fmla="*/ 3890709 h 4341716"/>
              <a:gd name="connsiteX170-9591" fmla="*/ 7174390 w 9336686"/>
              <a:gd name="connsiteY170-9592" fmla="*/ 3890708 h 4341716"/>
              <a:gd name="connsiteX171-9593" fmla="*/ 7045363 w 9336686"/>
              <a:gd name="connsiteY171-9594" fmla="*/ 3761681 h 4341716"/>
              <a:gd name="connsiteX172-9595" fmla="*/ 7045362 w 9336686"/>
              <a:gd name="connsiteY172-9596" fmla="*/ 3778204 h 4341716"/>
              <a:gd name="connsiteX173-9597" fmla="*/ 7035224 w 9336686"/>
              <a:gd name="connsiteY173-9598" fmla="*/ 3727985 h 4341716"/>
              <a:gd name="connsiteX174-9599" fmla="*/ 6916336 w 9336686"/>
              <a:gd name="connsiteY174-9600" fmla="*/ 3649181 h 4341716"/>
              <a:gd name="connsiteX175-9601" fmla="*/ 6797449 w 9336686"/>
              <a:gd name="connsiteY175-9602" fmla="*/ 3727985 h 4341716"/>
              <a:gd name="connsiteX176-9603" fmla="*/ 6787685 w 9336686"/>
              <a:gd name="connsiteY176-9604" fmla="*/ 3776346 h 4341716"/>
              <a:gd name="connsiteX177-9605" fmla="*/ 6787685 w 9336686"/>
              <a:gd name="connsiteY177-9606" fmla="*/ 3861685 h 4341716"/>
              <a:gd name="connsiteX178-9607" fmla="*/ 6658658 w 9336686"/>
              <a:gd name="connsiteY178-9608" fmla="*/ 3990712 h 4341716"/>
              <a:gd name="connsiteX179-9609" fmla="*/ 6658659 w 9336686"/>
              <a:gd name="connsiteY179-9610" fmla="*/ 3990711 h 4341716"/>
              <a:gd name="connsiteX180-9611" fmla="*/ 6529632 w 9336686"/>
              <a:gd name="connsiteY180-9612" fmla="*/ 3861684 h 4341716"/>
              <a:gd name="connsiteX181-9613" fmla="*/ 6529631 w 9336686"/>
              <a:gd name="connsiteY181-9614" fmla="*/ 3267664 h 4341716"/>
              <a:gd name="connsiteX182-9615" fmla="*/ 6519493 w 9336686"/>
              <a:gd name="connsiteY182-9616" fmla="*/ 3217445 h 4341716"/>
              <a:gd name="connsiteX183-9617" fmla="*/ 6400605 w 9336686"/>
              <a:gd name="connsiteY183-9618" fmla="*/ 3138641 h 4341716"/>
              <a:gd name="connsiteX184-9619" fmla="*/ 6281718 w 9336686"/>
              <a:gd name="connsiteY184-9620" fmla="*/ 3217445 h 4341716"/>
              <a:gd name="connsiteX185-9621" fmla="*/ 6278120 w 9336686"/>
              <a:gd name="connsiteY185-9622" fmla="*/ 3235264 h 4341716"/>
              <a:gd name="connsiteX186-9623" fmla="*/ 6278120 w 9336686"/>
              <a:gd name="connsiteY186-9624" fmla="*/ 3324182 h 4341716"/>
              <a:gd name="connsiteX187-9625" fmla="*/ 6149093 w 9336686"/>
              <a:gd name="connsiteY187-9626" fmla="*/ 3453209 h 4341716"/>
              <a:gd name="connsiteX188-9627" fmla="*/ 6149094 w 9336686"/>
              <a:gd name="connsiteY188-9628" fmla="*/ 3453208 h 4341716"/>
              <a:gd name="connsiteX189-9629" fmla="*/ 6020067 w 9336686"/>
              <a:gd name="connsiteY189-9630" fmla="*/ 3324181 h 4341716"/>
              <a:gd name="connsiteX190-9631" fmla="*/ 6020067 w 9336686"/>
              <a:gd name="connsiteY190-9632" fmla="*/ 3254438 h 4341716"/>
              <a:gd name="connsiteX191-9633" fmla="*/ 6012599 w 9336686"/>
              <a:gd name="connsiteY191-9634" fmla="*/ 3217445 h 4341716"/>
              <a:gd name="connsiteX192-9635" fmla="*/ 5893711 w 9336686"/>
              <a:gd name="connsiteY192-9636" fmla="*/ 3138641 h 4341716"/>
              <a:gd name="connsiteX193-9637" fmla="*/ 5774823 w 9336686"/>
              <a:gd name="connsiteY193-9638" fmla="*/ 3217445 h 4341716"/>
              <a:gd name="connsiteX194-9639" fmla="*/ 5765060 w 9336686"/>
              <a:gd name="connsiteY194-9640" fmla="*/ 3265805 h 4341716"/>
              <a:gd name="connsiteX195-9641" fmla="*/ 5765060 w 9336686"/>
              <a:gd name="connsiteY195-9642" fmla="*/ 3558605 h 4341716"/>
              <a:gd name="connsiteX196-9643" fmla="*/ 5636033 w 9336686"/>
              <a:gd name="connsiteY196-9644" fmla="*/ 3687632 h 4341716"/>
              <a:gd name="connsiteX197-9645" fmla="*/ 5636034 w 9336686"/>
              <a:gd name="connsiteY197-9646" fmla="*/ 3687631 h 4341716"/>
              <a:gd name="connsiteX198-9647" fmla="*/ 5507007 w 9336686"/>
              <a:gd name="connsiteY198-9648" fmla="*/ 3558604 h 4341716"/>
              <a:gd name="connsiteX199-9649" fmla="*/ 5507007 w 9336686"/>
              <a:gd name="connsiteY199-9650" fmla="*/ 2935868 h 4341716"/>
              <a:gd name="connsiteX200-9651" fmla="*/ 5490777 w 9336686"/>
              <a:gd name="connsiteY200-9652" fmla="*/ 2909117 h 4341716"/>
              <a:gd name="connsiteX201-9653" fmla="*/ 5391213 w 9336686"/>
              <a:gd name="connsiteY201-9654" fmla="*/ 2862163 h 4341716"/>
              <a:gd name="connsiteX202-9655" fmla="*/ 5299977 w 9336686"/>
              <a:gd name="connsiteY202-9656" fmla="*/ 2899954 h 4341716"/>
              <a:gd name="connsiteX203-9657" fmla="*/ 5273771 w 9336686"/>
              <a:gd name="connsiteY203-9658" fmla="*/ 2938823 h 4341716"/>
              <a:gd name="connsiteX204-9659" fmla="*/ 5273771 w 9336686"/>
              <a:gd name="connsiteY204-9660" fmla="*/ 3014951 h 4341716"/>
              <a:gd name="connsiteX205-9661" fmla="*/ 5194967 w 9336686"/>
              <a:gd name="connsiteY205-9662" fmla="*/ 3133839 h 4341716"/>
              <a:gd name="connsiteX206-9663" fmla="*/ 5151167 w 9336686"/>
              <a:gd name="connsiteY206-9664" fmla="*/ 3142681 h 4341716"/>
              <a:gd name="connsiteX207-9665" fmla="*/ 5151167 w 9336686"/>
              <a:gd name="connsiteY207-9666" fmla="*/ 3144047 h 4341716"/>
              <a:gd name="connsiteX208-9667" fmla="*/ 5127687 w 9336686"/>
              <a:gd name="connsiteY208-9668" fmla="*/ 3146414 h 4341716"/>
              <a:gd name="connsiteX209-9669" fmla="*/ 5027958 w 9336686"/>
              <a:gd name="connsiteY209-9670" fmla="*/ 3232363 h 4341716"/>
              <a:gd name="connsiteX210-9671" fmla="*/ 5019757 w 9336686"/>
              <a:gd name="connsiteY210-9672" fmla="*/ 3278834 h 4341716"/>
              <a:gd name="connsiteX211-9673" fmla="*/ 5019757 w 9336686"/>
              <a:gd name="connsiteY211-9674" fmla="*/ 3746003 h 4341716"/>
              <a:gd name="connsiteX212-9675" fmla="*/ 4890730 w 9336686"/>
              <a:gd name="connsiteY212-9676" fmla="*/ 3875030 h 4341716"/>
              <a:gd name="connsiteX213-9677" fmla="*/ 4890731 w 9336686"/>
              <a:gd name="connsiteY213-9678" fmla="*/ 3875031 h 4341716"/>
              <a:gd name="connsiteX214-9679" fmla="*/ 4761704 w 9336686"/>
              <a:gd name="connsiteY214-9680" fmla="*/ 3746004 h 4341716"/>
              <a:gd name="connsiteX215-9681" fmla="*/ 4761704 w 9336686"/>
              <a:gd name="connsiteY215-9682" fmla="*/ 3425369 h 4341716"/>
              <a:gd name="connsiteX216-9683" fmla="*/ 4744536 w 9336686"/>
              <a:gd name="connsiteY216-9684" fmla="*/ 3397074 h 4341716"/>
              <a:gd name="connsiteX217-9685" fmla="*/ 4644973 w 9336686"/>
              <a:gd name="connsiteY217-9686" fmla="*/ 3350120 h 4341716"/>
              <a:gd name="connsiteX218-9687" fmla="*/ 4526085 w 9336686"/>
              <a:gd name="connsiteY218-9688" fmla="*/ 3428924 h 4341716"/>
              <a:gd name="connsiteX219-9689" fmla="*/ 4519985 w 9336686"/>
              <a:gd name="connsiteY219-9690" fmla="*/ 3459140 h 4341716"/>
              <a:gd name="connsiteX220-9691" fmla="*/ 4519985 w 9336686"/>
              <a:gd name="connsiteY220-9692" fmla="*/ 4066575 h 4341716"/>
              <a:gd name="connsiteX221-9693" fmla="*/ 4390958 w 9336686"/>
              <a:gd name="connsiteY221-9694" fmla="*/ 4195602 h 4341716"/>
              <a:gd name="connsiteX222-9695" fmla="*/ 4390959 w 9336686"/>
              <a:gd name="connsiteY222-9696" fmla="*/ 4195601 h 4341716"/>
              <a:gd name="connsiteX223-9697" fmla="*/ 4261932 w 9336686"/>
              <a:gd name="connsiteY223-9698" fmla="*/ 4066574 h 4341716"/>
              <a:gd name="connsiteX224-9699" fmla="*/ 4261932 w 9336686"/>
              <a:gd name="connsiteY224-9700" fmla="*/ 3955216 h 4341716"/>
              <a:gd name="connsiteX225-9701" fmla="*/ 4260106 w 9336686"/>
              <a:gd name="connsiteY225-9702" fmla="*/ 3946171 h 4341716"/>
              <a:gd name="connsiteX226-9703" fmla="*/ 4141220 w 9336686"/>
              <a:gd name="connsiteY226-9704" fmla="*/ 3867367 h 4341716"/>
              <a:gd name="connsiteX227-9705" fmla="*/ 4022332 w 9336686"/>
              <a:gd name="connsiteY227-9706" fmla="*/ 3946171 h 4341716"/>
              <a:gd name="connsiteX228-9707" fmla="*/ 4018195 w 9336686"/>
              <a:gd name="connsiteY228-9708" fmla="*/ 3966664 h 4341716"/>
              <a:gd name="connsiteX229-9709" fmla="*/ 4018195 w 9336686"/>
              <a:gd name="connsiteY229-9710" fmla="*/ 4212689 h 4341716"/>
              <a:gd name="connsiteX230-9711" fmla="*/ 3889168 w 9336686"/>
              <a:gd name="connsiteY230-9712" fmla="*/ 4341716 h 4341716"/>
              <a:gd name="connsiteX231-9713" fmla="*/ 3889169 w 9336686"/>
              <a:gd name="connsiteY231-9714" fmla="*/ 4341715 h 4341716"/>
              <a:gd name="connsiteX232-9715" fmla="*/ 3760142 w 9336686"/>
              <a:gd name="connsiteY232-9716" fmla="*/ 4212688 h 4341716"/>
              <a:gd name="connsiteX233-9717" fmla="*/ 3760142 w 9336686"/>
              <a:gd name="connsiteY233-9718" fmla="*/ 3745519 h 4341716"/>
              <a:gd name="connsiteX234-9719" fmla="*/ 3751941 w 9336686"/>
              <a:gd name="connsiteY234-9720" fmla="*/ 3699048 h 4341716"/>
              <a:gd name="connsiteX235-9721" fmla="*/ 3652212 w 9336686"/>
              <a:gd name="connsiteY235-9722" fmla="*/ 3613099 h 4341716"/>
              <a:gd name="connsiteX236-9723" fmla="*/ 3628732 w 9336686"/>
              <a:gd name="connsiteY236-9724" fmla="*/ 3610732 h 4341716"/>
              <a:gd name="connsiteX237-9725" fmla="*/ 3628732 w 9336686"/>
              <a:gd name="connsiteY237-9726" fmla="*/ 3609366 h 4341716"/>
              <a:gd name="connsiteX238-9727" fmla="*/ 3584932 w 9336686"/>
              <a:gd name="connsiteY238-9728" fmla="*/ 3600524 h 4341716"/>
              <a:gd name="connsiteX239-9729" fmla="*/ 3506128 w 9336686"/>
              <a:gd name="connsiteY239-9730" fmla="*/ 3481636 h 4341716"/>
              <a:gd name="connsiteX240-9731" fmla="*/ 3506128 w 9336686"/>
              <a:gd name="connsiteY240-9732" fmla="*/ 3431307 h 4341716"/>
              <a:gd name="connsiteX241-9733" fmla="*/ 3500614 w 9336686"/>
              <a:gd name="connsiteY241-9734" fmla="*/ 3403994 h 4341716"/>
              <a:gd name="connsiteX242-9735" fmla="*/ 3381726 w 9336686"/>
              <a:gd name="connsiteY242-9736" fmla="*/ 3325190 h 4341716"/>
              <a:gd name="connsiteX243-9737" fmla="*/ 3290490 w 9336686"/>
              <a:gd name="connsiteY243-9738" fmla="*/ 3362981 h 4341716"/>
              <a:gd name="connsiteX244-9739" fmla="*/ 3263554 w 9336686"/>
              <a:gd name="connsiteY244-9740" fmla="*/ 3402932 h 4341716"/>
              <a:gd name="connsiteX245-9741" fmla="*/ 3263554 w 9336686"/>
              <a:gd name="connsiteY245-9742" fmla="*/ 3631142 h 4341716"/>
              <a:gd name="connsiteX246-9743" fmla="*/ 3134527 w 9336686"/>
              <a:gd name="connsiteY246-9744" fmla="*/ 3760169 h 4341716"/>
              <a:gd name="connsiteX247-9745" fmla="*/ 3134528 w 9336686"/>
              <a:gd name="connsiteY247-9746" fmla="*/ 3760168 h 4341716"/>
              <a:gd name="connsiteX248-9747" fmla="*/ 3005501 w 9336686"/>
              <a:gd name="connsiteY248-9748" fmla="*/ 3631141 h 4341716"/>
              <a:gd name="connsiteX249-9749" fmla="*/ 3005501 w 9336686"/>
              <a:gd name="connsiteY249-9750" fmla="*/ 2991769 h 4341716"/>
              <a:gd name="connsiteX250-9751" fmla="*/ 3000280 w 9336686"/>
              <a:gd name="connsiteY250-9752" fmla="*/ 2965907 h 4341716"/>
              <a:gd name="connsiteX251-9753" fmla="*/ 2881392 w 9336686"/>
              <a:gd name="connsiteY251-9754" fmla="*/ 2887103 h 4341716"/>
              <a:gd name="connsiteX252-9755" fmla="*/ 2762505 w 9336686"/>
              <a:gd name="connsiteY252-9756" fmla="*/ 2965907 h 4341716"/>
              <a:gd name="connsiteX253-9757" fmla="*/ 2762032 w 9336686"/>
              <a:gd name="connsiteY253-9758" fmla="*/ 2968250 h 4341716"/>
              <a:gd name="connsiteX254-9759" fmla="*/ 2762032 w 9336686"/>
              <a:gd name="connsiteY254-9760" fmla="*/ 3113195 h 4341716"/>
              <a:gd name="connsiteX255-9761" fmla="*/ 2683229 w 9336686"/>
              <a:gd name="connsiteY255-9762" fmla="*/ 3232083 h 4341716"/>
              <a:gd name="connsiteX256-9763" fmla="*/ 2635159 w 9336686"/>
              <a:gd name="connsiteY256-9764" fmla="*/ 3241787 h 4341716"/>
              <a:gd name="connsiteX257-9765" fmla="*/ 2635159 w 9336686"/>
              <a:gd name="connsiteY257-9766" fmla="*/ 3242525 h 4341716"/>
              <a:gd name="connsiteX258-9767" fmla="*/ 2611679 w 9336686"/>
              <a:gd name="connsiteY258-9768" fmla="*/ 3244892 h 4341716"/>
              <a:gd name="connsiteX259-9769" fmla="*/ 2534615 w 9336686"/>
              <a:gd name="connsiteY259-9770" fmla="*/ 3291336 h 4341716"/>
              <a:gd name="connsiteX260-9771" fmla="*/ 2512827 w 9336686"/>
              <a:gd name="connsiteY260-9772" fmla="*/ 3329312 h 4341716"/>
              <a:gd name="connsiteX261-9773" fmla="*/ 2512827 w 9336686"/>
              <a:gd name="connsiteY261-9774" fmla="*/ 3454880 h 4341716"/>
              <a:gd name="connsiteX262-9775" fmla="*/ 2434024 w 9336686"/>
              <a:gd name="connsiteY262-9776" fmla="*/ 3573768 h 4341716"/>
              <a:gd name="connsiteX263-9777" fmla="*/ 2385954 w 9336686"/>
              <a:gd name="connsiteY263-9778" fmla="*/ 3583472 h 4341716"/>
              <a:gd name="connsiteX264-9779" fmla="*/ 2385954 w 9336686"/>
              <a:gd name="connsiteY264-9780" fmla="*/ 3584210 h 4341716"/>
              <a:gd name="connsiteX265-9781" fmla="*/ 2362474 w 9336686"/>
              <a:gd name="connsiteY265-9782" fmla="*/ 3586577 h 4341716"/>
              <a:gd name="connsiteX266-9783" fmla="*/ 2285410 w 9336686"/>
              <a:gd name="connsiteY266-9784" fmla="*/ 3633021 h 4341716"/>
              <a:gd name="connsiteX267-9785" fmla="*/ 2273449 w 9336686"/>
              <a:gd name="connsiteY267-9786" fmla="*/ 3653869 h 4341716"/>
              <a:gd name="connsiteX268-9787" fmla="*/ 2273449 w 9336686"/>
              <a:gd name="connsiteY268-9788" fmla="*/ 3867367 h 4341716"/>
              <a:gd name="connsiteX269-9789" fmla="*/ 2144423 w 9336686"/>
              <a:gd name="connsiteY269-9790" fmla="*/ 3996394 h 4341716"/>
              <a:gd name="connsiteX270-9791" fmla="*/ 2144424 w 9336686"/>
              <a:gd name="connsiteY270-9792" fmla="*/ 3996393 h 4341716"/>
              <a:gd name="connsiteX271-9793" fmla="*/ 2015396 w 9336686"/>
              <a:gd name="connsiteY271-9794" fmla="*/ 3867366 h 4341716"/>
              <a:gd name="connsiteX272-9795" fmla="*/ 2015396 w 9336686"/>
              <a:gd name="connsiteY272-9796" fmla="*/ 3400197 h 4341716"/>
              <a:gd name="connsiteX273-9797" fmla="*/ 2007195 w 9336686"/>
              <a:gd name="connsiteY273-9798" fmla="*/ 3353726 h 4341716"/>
              <a:gd name="connsiteX274-9799" fmla="*/ 1907467 w 9336686"/>
              <a:gd name="connsiteY274-9800" fmla="*/ 3267777 h 4341716"/>
              <a:gd name="connsiteX275-9801" fmla="*/ 1883987 w 9336686"/>
              <a:gd name="connsiteY275-9802" fmla="*/ 3265410 h 4341716"/>
              <a:gd name="connsiteX276-9803" fmla="*/ 1883987 w 9336686"/>
              <a:gd name="connsiteY276-9804" fmla="*/ 3264044 h 4341716"/>
              <a:gd name="connsiteX277-9805" fmla="*/ 1840187 w 9336686"/>
              <a:gd name="connsiteY277-9806" fmla="*/ 3255202 h 4341716"/>
              <a:gd name="connsiteX278-9807" fmla="*/ 1761383 w 9336686"/>
              <a:gd name="connsiteY278-9808" fmla="*/ 3136314 h 4341716"/>
              <a:gd name="connsiteX279-9809" fmla="*/ 1761383 w 9336686"/>
              <a:gd name="connsiteY279-9810" fmla="*/ 2996103 h 4341716"/>
              <a:gd name="connsiteX280-9811" fmla="*/ 1755287 w 9336686"/>
              <a:gd name="connsiteY280-9812" fmla="*/ 2965907 h 4341716"/>
              <a:gd name="connsiteX281-9813" fmla="*/ 1636398 w 9336686"/>
              <a:gd name="connsiteY281-9814" fmla="*/ 2887103 h 4341716"/>
              <a:gd name="connsiteX282-9815" fmla="*/ 1517510 w 9336686"/>
              <a:gd name="connsiteY282-9816" fmla="*/ 2965907 h 4341716"/>
              <a:gd name="connsiteX283-9817" fmla="*/ 1515568 w 9336686"/>
              <a:gd name="connsiteY283-9818" fmla="*/ 2975527 h 4341716"/>
              <a:gd name="connsiteX284-9819" fmla="*/ 1515568 w 9336686"/>
              <a:gd name="connsiteY284-9820" fmla="*/ 3239907 h 4341716"/>
              <a:gd name="connsiteX285-9821" fmla="*/ 1386541 w 9336686"/>
              <a:gd name="connsiteY285-9822" fmla="*/ 3368934 h 4341716"/>
              <a:gd name="connsiteX286-9823" fmla="*/ 1386542 w 9336686"/>
              <a:gd name="connsiteY286-9824" fmla="*/ 3368933 h 4341716"/>
              <a:gd name="connsiteX287-9825" fmla="*/ 1257514 w 9336686"/>
              <a:gd name="connsiteY287-9826" fmla="*/ 3239906 h 4341716"/>
              <a:gd name="connsiteX288-9827" fmla="*/ 1257514 w 9336686"/>
              <a:gd name="connsiteY288-9828" fmla="*/ 2772737 h 4341716"/>
              <a:gd name="connsiteX289-9829" fmla="*/ 1249314 w 9336686"/>
              <a:gd name="connsiteY289-9830" fmla="*/ 2726266 h 4341716"/>
              <a:gd name="connsiteX290-9831" fmla="*/ 1149584 w 9336686"/>
              <a:gd name="connsiteY290-9832" fmla="*/ 2640317 h 4341716"/>
              <a:gd name="connsiteX291-9833" fmla="*/ 1126104 w 9336686"/>
              <a:gd name="connsiteY291-9834" fmla="*/ 2637950 h 4341716"/>
              <a:gd name="connsiteX292-9835" fmla="*/ 1126104 w 9336686"/>
              <a:gd name="connsiteY292-9836" fmla="*/ 2636584 h 4341716"/>
              <a:gd name="connsiteX293-9837" fmla="*/ 1082305 w 9336686"/>
              <a:gd name="connsiteY293-9838" fmla="*/ 2627742 h 4341716"/>
              <a:gd name="connsiteX294-9839" fmla="*/ 1003500 w 9336686"/>
              <a:gd name="connsiteY294-9840" fmla="*/ 2508854 h 4341716"/>
              <a:gd name="connsiteX295-9841" fmla="*/ 1003500 w 9336686"/>
              <a:gd name="connsiteY295-9842" fmla="*/ 2387433 h 4341716"/>
              <a:gd name="connsiteX296-9843" fmla="*/ 1003269 w 9336686"/>
              <a:gd name="connsiteY296-9844" fmla="*/ 2386290 h 4341716"/>
              <a:gd name="connsiteX297-9845" fmla="*/ 884381 w 9336686"/>
              <a:gd name="connsiteY297-9846" fmla="*/ 2307486 h 4341716"/>
              <a:gd name="connsiteX298-9847" fmla="*/ 765494 w 9336686"/>
              <a:gd name="connsiteY298-9848" fmla="*/ 2386290 h 4341716"/>
              <a:gd name="connsiteX299-9849" fmla="*/ 762038 w 9336686"/>
              <a:gd name="connsiteY299-9850" fmla="*/ 2403410 h 4341716"/>
              <a:gd name="connsiteX300-9851" fmla="*/ 762038 w 9336686"/>
              <a:gd name="connsiteY300-9852" fmla="*/ 2614672 h 4341716"/>
              <a:gd name="connsiteX301-9853" fmla="*/ 683235 w 9336686"/>
              <a:gd name="connsiteY301-9854" fmla="*/ 2733560 h 4341716"/>
              <a:gd name="connsiteX302-9855" fmla="*/ 635165 w 9336686"/>
              <a:gd name="connsiteY302-9856" fmla="*/ 2743264 h 4341716"/>
              <a:gd name="connsiteX303-9857" fmla="*/ 635165 w 9336686"/>
              <a:gd name="connsiteY303-9858" fmla="*/ 2744002 h 4341716"/>
              <a:gd name="connsiteX304-9859" fmla="*/ 611685 w 9336686"/>
              <a:gd name="connsiteY304-9860" fmla="*/ 2746369 h 4341716"/>
              <a:gd name="connsiteX305-9861" fmla="*/ 534621 w 9336686"/>
              <a:gd name="connsiteY305-9862" fmla="*/ 2792813 h 4341716"/>
              <a:gd name="connsiteX306-9863" fmla="*/ 512066 w 9336686"/>
              <a:gd name="connsiteY306-9864" fmla="*/ 2832126 h 4341716"/>
              <a:gd name="connsiteX307-9865" fmla="*/ 512066 w 9336686"/>
              <a:gd name="connsiteY307-9866" fmla="*/ 3531739 h 4341716"/>
              <a:gd name="connsiteX308-9867" fmla="*/ 383039 w 9336686"/>
              <a:gd name="connsiteY308-9868" fmla="*/ 3660766 h 4341716"/>
              <a:gd name="connsiteX309-9869" fmla="*/ 383040 w 9336686"/>
              <a:gd name="connsiteY309-9870" fmla="*/ 3660765 h 4341716"/>
              <a:gd name="connsiteX310-9871" fmla="*/ 254013 w 9336686"/>
              <a:gd name="connsiteY310-9872" fmla="*/ 3531738 h 4341716"/>
              <a:gd name="connsiteX311-9873" fmla="*/ 254013 w 9336686"/>
              <a:gd name="connsiteY311-9874" fmla="*/ 3064569 h 4341716"/>
              <a:gd name="connsiteX312-9875" fmla="*/ 245812 w 9336686"/>
              <a:gd name="connsiteY312-9876" fmla="*/ 3018098 h 4341716"/>
              <a:gd name="connsiteX313-9877" fmla="*/ 146083 w 9336686"/>
              <a:gd name="connsiteY313-9878" fmla="*/ 2932149 h 4341716"/>
              <a:gd name="connsiteX314-9879" fmla="*/ 122603 w 9336686"/>
              <a:gd name="connsiteY314-9880" fmla="*/ 2929782 h 4341716"/>
              <a:gd name="connsiteX315-9881" fmla="*/ 122603 w 9336686"/>
              <a:gd name="connsiteY315-9882" fmla="*/ 2928416 h 4341716"/>
              <a:gd name="connsiteX316-9883" fmla="*/ 78803 w 9336686"/>
              <a:gd name="connsiteY316-9884" fmla="*/ 2919574 h 4341716"/>
              <a:gd name="connsiteX317-9885" fmla="*/ 22035 w 9336686"/>
              <a:gd name="connsiteY317-9886" fmla="*/ 2872826 h 4341716"/>
              <a:gd name="connsiteX318-9887" fmla="*/ 0 w 9336686"/>
              <a:gd name="connsiteY318-9888" fmla="*/ 2800689 h 4341716"/>
              <a:gd name="connsiteX319-9889" fmla="*/ 0 w 9336686"/>
              <a:gd name="connsiteY319-9890" fmla="*/ 783111 h 4341716"/>
              <a:gd name="connsiteX320-9891" fmla="*/ 129027 w 9336686"/>
              <a:gd name="connsiteY320-9892" fmla="*/ 654084 h 4341716"/>
              <a:gd name="connsiteX321-9893" fmla="*/ 129026 w 9336686"/>
              <a:gd name="connsiteY321-9894" fmla="*/ 654085 h 4341716"/>
              <a:gd name="connsiteX322-9895" fmla="*/ 258053 w 9336686"/>
              <a:gd name="connsiteY322-9896" fmla="*/ 783112 h 4341716"/>
              <a:gd name="connsiteX323-9897" fmla="*/ 258053 w 9336686"/>
              <a:gd name="connsiteY323-9898" fmla="*/ 1405848 h 4341716"/>
              <a:gd name="connsiteX324-9899" fmla="*/ 274283 w 9336686"/>
              <a:gd name="connsiteY324-9900" fmla="*/ 1432599 h 4341716"/>
              <a:gd name="connsiteX325-9901" fmla="*/ 373847 w 9336686"/>
              <a:gd name="connsiteY325-9902" fmla="*/ 1479553 h 4341716"/>
              <a:gd name="connsiteX326-9903" fmla="*/ 492735 w 9336686"/>
              <a:gd name="connsiteY326-9904" fmla="*/ 1400749 h 4341716"/>
              <a:gd name="connsiteX327-9905" fmla="*/ 494536 w 9336686"/>
              <a:gd name="connsiteY327-9906" fmla="*/ 1391827 h 4341716"/>
              <a:gd name="connsiteX328-9907" fmla="*/ 494536 w 9336686"/>
              <a:gd name="connsiteY328-9908" fmla="*/ 964051 h 4341716"/>
              <a:gd name="connsiteX329-9909" fmla="*/ 623563 w 9336686"/>
              <a:gd name="connsiteY329-9910" fmla="*/ 835024 h 4341716"/>
              <a:gd name="connsiteX330-9911" fmla="*/ 623562 w 9336686"/>
              <a:gd name="connsiteY330-9912" fmla="*/ 835025 h 4341716"/>
              <a:gd name="connsiteX331-9913" fmla="*/ 752589 w 9336686"/>
              <a:gd name="connsiteY331-9914" fmla="*/ 964052 h 4341716"/>
              <a:gd name="connsiteX332-9915" fmla="*/ 752590 w 9336686"/>
              <a:gd name="connsiteY332-9916" fmla="*/ 947529 h 4341716"/>
              <a:gd name="connsiteX333-9917" fmla="*/ 762728 w 9336686"/>
              <a:gd name="connsiteY333-9918" fmla="*/ 997748 h 4341716"/>
              <a:gd name="connsiteX334-9919" fmla="*/ 881616 w 9336686"/>
              <a:gd name="connsiteY334-9920" fmla="*/ 1076552 h 4341716"/>
              <a:gd name="connsiteX335-9921" fmla="*/ 1000503 w 9336686"/>
              <a:gd name="connsiteY335-9922" fmla="*/ 997748 h 4341716"/>
              <a:gd name="connsiteX336-9923" fmla="*/ 1010267 w 9336686"/>
              <a:gd name="connsiteY336-9924" fmla="*/ 949388 h 4341716"/>
              <a:gd name="connsiteX337-9925" fmla="*/ 1010267 w 9336686"/>
              <a:gd name="connsiteY337-9926" fmla="*/ 362986 h 4341716"/>
              <a:gd name="connsiteX338-9927" fmla="*/ 1139294 w 9336686"/>
              <a:gd name="connsiteY338-9928" fmla="*/ 233959 h 4341716"/>
              <a:gd name="connsiteX339-9929" fmla="*/ 1139293 w 9336686"/>
              <a:gd name="connsiteY339-9930" fmla="*/ 233960 h 4341716"/>
              <a:gd name="connsiteX340-9931" fmla="*/ 1268320 w 9336686"/>
              <a:gd name="connsiteY340-9932" fmla="*/ 362987 h 4341716"/>
              <a:gd name="connsiteX341-9933" fmla="*/ 1268321 w 9336686"/>
              <a:gd name="connsiteY341-9934" fmla="*/ 1259949 h 4341716"/>
              <a:gd name="connsiteX342-9935" fmla="*/ 1278459 w 9336686"/>
              <a:gd name="connsiteY342-9936" fmla="*/ 1310168 h 4341716"/>
              <a:gd name="connsiteX343-9937" fmla="*/ 1397347 w 9336686"/>
              <a:gd name="connsiteY343-9938" fmla="*/ 1388972 h 4341716"/>
              <a:gd name="connsiteX344-9939" fmla="*/ 1516234 w 9336686"/>
              <a:gd name="connsiteY344-9940" fmla="*/ 1310168 h 4341716"/>
              <a:gd name="connsiteX345-9941" fmla="*/ 1519832 w 9336686"/>
              <a:gd name="connsiteY345-9942" fmla="*/ 1292349 h 4341716"/>
              <a:gd name="connsiteX346-9943" fmla="*/ 1519832 w 9336686"/>
              <a:gd name="connsiteY346-9944" fmla="*/ 983403 h 4341716"/>
              <a:gd name="connsiteX347-9945" fmla="*/ 1648859 w 9336686"/>
              <a:gd name="connsiteY347-9946" fmla="*/ 854376 h 4341716"/>
              <a:gd name="connsiteX348-9947" fmla="*/ 1648858 w 9336686"/>
              <a:gd name="connsiteY348-9948" fmla="*/ 854377 h 4341716"/>
              <a:gd name="connsiteX349-9949" fmla="*/ 1777885 w 9336686"/>
              <a:gd name="connsiteY349-9950" fmla="*/ 983404 h 4341716"/>
              <a:gd name="connsiteX350-9951" fmla="*/ 1777885 w 9336686"/>
              <a:gd name="connsiteY350-9952" fmla="*/ 1363756 h 4341716"/>
              <a:gd name="connsiteX351-9953" fmla="*/ 1785353 w 9336686"/>
              <a:gd name="connsiteY351-9954" fmla="*/ 1400749 h 4341716"/>
              <a:gd name="connsiteX352-9955" fmla="*/ 1904241 w 9336686"/>
              <a:gd name="connsiteY352-9956" fmla="*/ 1479553 h 4341716"/>
              <a:gd name="connsiteX353-9957" fmla="*/ 2033268 w 9336686"/>
              <a:gd name="connsiteY353-9958" fmla="*/ 1350526 h 4341716"/>
              <a:gd name="connsiteX354-9959" fmla="*/ 2033269 w 9336686"/>
              <a:gd name="connsiteY354-9960" fmla="*/ 580034 h 4341716"/>
              <a:gd name="connsiteX355-9961" fmla="*/ 2162296 w 9336686"/>
              <a:gd name="connsiteY355-9962" fmla="*/ 451007 h 4341716"/>
              <a:gd name="connsiteX356-9963" fmla="*/ 2162295 w 9336686"/>
              <a:gd name="connsiteY356-9964" fmla="*/ 451008 h 4341716"/>
              <a:gd name="connsiteX357-9965" fmla="*/ 2291322 w 9336686"/>
              <a:gd name="connsiteY357-9966" fmla="*/ 580035 h 4341716"/>
              <a:gd name="connsiteX358-9967" fmla="*/ 2291323 w 9336686"/>
              <a:gd name="connsiteY358-9968" fmla="*/ 563512 h 4341716"/>
              <a:gd name="connsiteX359-9969" fmla="*/ 2301461 w 9336686"/>
              <a:gd name="connsiteY359-9970" fmla="*/ 613731 h 4341716"/>
              <a:gd name="connsiteX360-9971" fmla="*/ 2420349 w 9336686"/>
              <a:gd name="connsiteY360-9972" fmla="*/ 692535 h 4341716"/>
              <a:gd name="connsiteX361-9973" fmla="*/ 2539236 w 9336686"/>
              <a:gd name="connsiteY361-9974" fmla="*/ 613731 h 4341716"/>
              <a:gd name="connsiteX362-9975" fmla="*/ 2549000 w 9336686"/>
              <a:gd name="connsiteY362-9976" fmla="*/ 565370 h 4341716"/>
              <a:gd name="connsiteX363-9977" fmla="*/ 2549000 w 9336686"/>
              <a:gd name="connsiteY363-9978" fmla="*/ 480031 h 4341716"/>
              <a:gd name="connsiteX364-9979" fmla="*/ 2678027 w 9336686"/>
              <a:gd name="connsiteY364-9980" fmla="*/ 351004 h 4341716"/>
              <a:gd name="connsiteX365-9981" fmla="*/ 2678026 w 9336686"/>
              <a:gd name="connsiteY365-9982" fmla="*/ 351005 h 4341716"/>
              <a:gd name="connsiteX366-9983" fmla="*/ 2807053 w 9336686"/>
              <a:gd name="connsiteY366-9984" fmla="*/ 480032 h 4341716"/>
              <a:gd name="connsiteX367-9985" fmla="*/ 2807054 w 9336686"/>
              <a:gd name="connsiteY367-9986" fmla="*/ 1074052 h 4341716"/>
              <a:gd name="connsiteX368-9987" fmla="*/ 2817192 w 9336686"/>
              <a:gd name="connsiteY368-9988" fmla="*/ 1124271 h 4341716"/>
              <a:gd name="connsiteX369-9989" fmla="*/ 2936080 w 9336686"/>
              <a:gd name="connsiteY369-9990" fmla="*/ 1203075 h 4341716"/>
              <a:gd name="connsiteX370-9991" fmla="*/ 3054967 w 9336686"/>
              <a:gd name="connsiteY370-9992" fmla="*/ 1124271 h 4341716"/>
              <a:gd name="connsiteX371-9993" fmla="*/ 3058565 w 9336686"/>
              <a:gd name="connsiteY371-9994" fmla="*/ 1106452 h 4341716"/>
              <a:gd name="connsiteX372-9995" fmla="*/ 3058565 w 9336686"/>
              <a:gd name="connsiteY372-9996" fmla="*/ 1017534 h 4341716"/>
              <a:gd name="connsiteX373-9997" fmla="*/ 3187592 w 9336686"/>
              <a:gd name="connsiteY373-9998" fmla="*/ 888507 h 4341716"/>
              <a:gd name="connsiteX374-9999" fmla="*/ 3187591 w 9336686"/>
              <a:gd name="connsiteY374-10000" fmla="*/ 888508 h 4341716"/>
              <a:gd name="connsiteX375-10001" fmla="*/ 3316618 w 9336686"/>
              <a:gd name="connsiteY375-10002" fmla="*/ 1017535 h 4341716"/>
              <a:gd name="connsiteX376-10003" fmla="*/ 3316618 w 9336686"/>
              <a:gd name="connsiteY376-10004" fmla="*/ 1087278 h 4341716"/>
              <a:gd name="connsiteX377-10005" fmla="*/ 3324086 w 9336686"/>
              <a:gd name="connsiteY377-10006" fmla="*/ 1124271 h 4341716"/>
              <a:gd name="connsiteX378-10007" fmla="*/ 3442974 w 9336686"/>
              <a:gd name="connsiteY378-10008" fmla="*/ 1203075 h 4341716"/>
              <a:gd name="connsiteX379-10009" fmla="*/ 3561862 w 9336686"/>
              <a:gd name="connsiteY379-10010" fmla="*/ 1124271 h 4341716"/>
              <a:gd name="connsiteX380-10011" fmla="*/ 3571625 w 9336686"/>
              <a:gd name="connsiteY380-10012" fmla="*/ 1075911 h 4341716"/>
              <a:gd name="connsiteX381-10013" fmla="*/ 3571625 w 9336686"/>
              <a:gd name="connsiteY381-10014" fmla="*/ 783111 h 4341716"/>
              <a:gd name="connsiteX382-10015" fmla="*/ 3700652 w 9336686"/>
              <a:gd name="connsiteY382-10016" fmla="*/ 654084 h 4341716"/>
              <a:gd name="connsiteX383-10017" fmla="*/ 3700651 w 9336686"/>
              <a:gd name="connsiteY383-10018" fmla="*/ 654085 h 4341716"/>
              <a:gd name="connsiteX384-10019" fmla="*/ 3829678 w 9336686"/>
              <a:gd name="connsiteY384-10020" fmla="*/ 783112 h 4341716"/>
              <a:gd name="connsiteX385-10021" fmla="*/ 3829678 w 9336686"/>
              <a:gd name="connsiteY385-10022" fmla="*/ 1405848 h 4341716"/>
              <a:gd name="connsiteX386-10023" fmla="*/ 3845908 w 9336686"/>
              <a:gd name="connsiteY386-10024" fmla="*/ 1432599 h 4341716"/>
              <a:gd name="connsiteX387-10025" fmla="*/ 3945472 w 9336686"/>
              <a:gd name="connsiteY387-10026" fmla="*/ 1479553 h 4341716"/>
              <a:gd name="connsiteX388-10027" fmla="*/ 4036708 w 9336686"/>
              <a:gd name="connsiteY388-10028" fmla="*/ 1441762 h 4341716"/>
              <a:gd name="connsiteX389-10029" fmla="*/ 4062914 w 9336686"/>
              <a:gd name="connsiteY389-10030" fmla="*/ 1402893 h 4341716"/>
              <a:gd name="connsiteX390-10031" fmla="*/ 4062914 w 9336686"/>
              <a:gd name="connsiteY390-10032" fmla="*/ 1326765 h 4341716"/>
              <a:gd name="connsiteX391-10033" fmla="*/ 4141718 w 9336686"/>
              <a:gd name="connsiteY391-10034" fmla="*/ 1207877 h 4341716"/>
              <a:gd name="connsiteX392-10035" fmla="*/ 4185518 w 9336686"/>
              <a:gd name="connsiteY392-10036" fmla="*/ 1199035 h 4341716"/>
              <a:gd name="connsiteX393-10037" fmla="*/ 4185518 w 9336686"/>
              <a:gd name="connsiteY393-10038" fmla="*/ 1197669 h 4341716"/>
              <a:gd name="connsiteX394-10039" fmla="*/ 4208998 w 9336686"/>
              <a:gd name="connsiteY394-10040" fmla="*/ 1195302 h 4341716"/>
              <a:gd name="connsiteX395-10041" fmla="*/ 4308727 w 9336686"/>
              <a:gd name="connsiteY395-10042" fmla="*/ 1109353 h 4341716"/>
              <a:gd name="connsiteX396-10043" fmla="*/ 4316928 w 9336686"/>
              <a:gd name="connsiteY396-10044" fmla="*/ 1062882 h 4341716"/>
              <a:gd name="connsiteX397-10045" fmla="*/ 4316928 w 9336686"/>
              <a:gd name="connsiteY397-10046" fmla="*/ 595713 h 4341716"/>
              <a:gd name="connsiteX398-10047" fmla="*/ 4445955 w 9336686"/>
              <a:gd name="connsiteY398-10048" fmla="*/ 466686 h 4341716"/>
              <a:gd name="connsiteX399-10049" fmla="*/ 4445954 w 9336686"/>
              <a:gd name="connsiteY399-10050" fmla="*/ 466685 h 4341716"/>
              <a:gd name="connsiteX400-10051" fmla="*/ 4574981 w 9336686"/>
              <a:gd name="connsiteY400-10052" fmla="*/ 595712 h 4341716"/>
              <a:gd name="connsiteX401-10053" fmla="*/ 4574981 w 9336686"/>
              <a:gd name="connsiteY401-10054" fmla="*/ 916347 h 4341716"/>
              <a:gd name="connsiteX402-10055" fmla="*/ 4592149 w 9336686"/>
              <a:gd name="connsiteY402-10056" fmla="*/ 944642 h 4341716"/>
              <a:gd name="connsiteX403-10057" fmla="*/ 4691712 w 9336686"/>
              <a:gd name="connsiteY403-10058" fmla="*/ 991596 h 4341716"/>
              <a:gd name="connsiteX404-10059" fmla="*/ 4810600 w 9336686"/>
              <a:gd name="connsiteY404-10060" fmla="*/ 912792 h 4341716"/>
              <a:gd name="connsiteX405-10061" fmla="*/ 4816700 w 9336686"/>
              <a:gd name="connsiteY405-10062" fmla="*/ 882576 h 4341716"/>
              <a:gd name="connsiteX406-10063" fmla="*/ 4816700 w 9336686"/>
              <a:gd name="connsiteY406-10064" fmla="*/ 275141 h 4341716"/>
              <a:gd name="connsiteX407-10065" fmla="*/ 4945727 w 9336686"/>
              <a:gd name="connsiteY407-10066" fmla="*/ 146114 h 4341716"/>
              <a:gd name="connsiteX408-10067" fmla="*/ 4945726 w 9336686"/>
              <a:gd name="connsiteY408-10068" fmla="*/ 146115 h 4341716"/>
              <a:gd name="connsiteX409-10069" fmla="*/ 5074753 w 9336686"/>
              <a:gd name="connsiteY409-10070" fmla="*/ 275142 h 4341716"/>
              <a:gd name="connsiteX410-10071" fmla="*/ 5074753 w 9336686"/>
              <a:gd name="connsiteY410-10072" fmla="*/ 386500 h 4341716"/>
              <a:gd name="connsiteX411-10073" fmla="*/ 5076579 w 9336686"/>
              <a:gd name="connsiteY411-10074" fmla="*/ 395545 h 4341716"/>
              <a:gd name="connsiteX412-10075" fmla="*/ 5195465 w 9336686"/>
              <a:gd name="connsiteY412-10076" fmla="*/ 474349 h 4341716"/>
              <a:gd name="connsiteX413-10077" fmla="*/ 5314353 w 9336686"/>
              <a:gd name="connsiteY413-10078" fmla="*/ 395545 h 4341716"/>
              <a:gd name="connsiteX414-10079" fmla="*/ 5318490 w 9336686"/>
              <a:gd name="connsiteY414-10080" fmla="*/ 375052 h 4341716"/>
              <a:gd name="connsiteX415-10081" fmla="*/ 5318490 w 9336686"/>
              <a:gd name="connsiteY415-10082" fmla="*/ 129027 h 4341716"/>
              <a:gd name="connsiteX416-10083" fmla="*/ 5447517 w 9336686"/>
              <a:gd name="connsiteY416-10084" fmla="*/ 0 h 4341716"/>
              <a:gd name="connsiteX0-10085" fmla="*/ 3651347 w 9336686"/>
              <a:gd name="connsiteY0-10086" fmla="*/ 3605718 h 4341716"/>
              <a:gd name="connsiteX1-10087" fmla="*/ 3648504 w 9336686"/>
              <a:gd name="connsiteY1-10088" fmla="*/ 3606586 h 4341716"/>
              <a:gd name="connsiteX2-10089" fmla="*/ 3648898 w 9336686"/>
              <a:gd name="connsiteY2-10090" fmla="*/ 3606552 h 4341716"/>
              <a:gd name="connsiteX3-10091" fmla="*/ 3651347 w 9336686"/>
              <a:gd name="connsiteY3-10092" fmla="*/ 3605718 h 4341716"/>
              <a:gd name="connsiteX4-10093" fmla="*/ 1906601 w 9336686"/>
              <a:gd name="connsiteY4-10094" fmla="*/ 3260396 h 4341716"/>
              <a:gd name="connsiteX5-10095" fmla="*/ 1903759 w 9336686"/>
              <a:gd name="connsiteY5-10096" fmla="*/ 3261264 h 4341716"/>
              <a:gd name="connsiteX6-10097" fmla="*/ 1904153 w 9336686"/>
              <a:gd name="connsiteY6-10098" fmla="*/ 3261230 h 4341716"/>
              <a:gd name="connsiteX7-10099" fmla="*/ 1906601 w 9336686"/>
              <a:gd name="connsiteY7-10100" fmla="*/ 3260396 h 4341716"/>
              <a:gd name="connsiteX8-10101" fmla="*/ 5128552 w 9336686"/>
              <a:gd name="connsiteY8-10102" fmla="*/ 3139033 h 4341716"/>
              <a:gd name="connsiteX9-10103" fmla="*/ 5131001 w 9336686"/>
              <a:gd name="connsiteY9-10104" fmla="*/ 3139867 h 4341716"/>
              <a:gd name="connsiteX10-10105" fmla="*/ 5131395 w 9336686"/>
              <a:gd name="connsiteY10-10106" fmla="*/ 3139901 h 4341716"/>
              <a:gd name="connsiteX11-10107" fmla="*/ 5128552 w 9336686"/>
              <a:gd name="connsiteY11-10108" fmla="*/ 3139033 h 4341716"/>
              <a:gd name="connsiteX12-10109" fmla="*/ 145218 w 9336686"/>
              <a:gd name="connsiteY12-10110" fmla="*/ 2924768 h 4341716"/>
              <a:gd name="connsiteX13-10111" fmla="*/ 142375 w 9336686"/>
              <a:gd name="connsiteY13-10112" fmla="*/ 2925636 h 4341716"/>
              <a:gd name="connsiteX14-10113" fmla="*/ 142769 w 9336686"/>
              <a:gd name="connsiteY14-10114" fmla="*/ 2925602 h 4341716"/>
              <a:gd name="connsiteX15-10115" fmla="*/ 145218 w 9336686"/>
              <a:gd name="connsiteY15-10116" fmla="*/ 2924768 h 4341716"/>
              <a:gd name="connsiteX16-10117" fmla="*/ 1148720 w 9336686"/>
              <a:gd name="connsiteY16-10118" fmla="*/ 2632936 h 4341716"/>
              <a:gd name="connsiteX17-10119" fmla="*/ 1145876 w 9336686"/>
              <a:gd name="connsiteY17-10120" fmla="*/ 2633804 h 4341716"/>
              <a:gd name="connsiteX18-10121" fmla="*/ 1146270 w 9336686"/>
              <a:gd name="connsiteY18-10122" fmla="*/ 2633770 h 4341716"/>
              <a:gd name="connsiteX19-10123" fmla="*/ 1148720 w 9336686"/>
              <a:gd name="connsiteY19-10124" fmla="*/ 2632936 h 4341716"/>
              <a:gd name="connsiteX20-10125" fmla="*/ 8190809 w 9336686"/>
              <a:gd name="connsiteY20-10126" fmla="*/ 1707912 h 4341716"/>
              <a:gd name="connsiteX21-10127" fmla="*/ 8190415 w 9336686"/>
              <a:gd name="connsiteY21-10128" fmla="*/ 1707946 h 4341716"/>
              <a:gd name="connsiteX22-10129" fmla="*/ 8187965 w 9336686"/>
              <a:gd name="connsiteY22-10130" fmla="*/ 1708780 h 4341716"/>
              <a:gd name="connsiteX23-10131" fmla="*/ 8190809 w 9336686"/>
              <a:gd name="connsiteY23-10132" fmla="*/ 1707912 h 4341716"/>
              <a:gd name="connsiteX24-10133" fmla="*/ 9194310 w 9336686"/>
              <a:gd name="connsiteY24-10134" fmla="*/ 1416080 h 4341716"/>
              <a:gd name="connsiteX25-10135" fmla="*/ 9193916 w 9336686"/>
              <a:gd name="connsiteY25-10136" fmla="*/ 1416114 h 4341716"/>
              <a:gd name="connsiteX26-10137" fmla="*/ 9191467 w 9336686"/>
              <a:gd name="connsiteY26-10138" fmla="*/ 1416948 h 4341716"/>
              <a:gd name="connsiteX27-10139" fmla="*/ 9194310 w 9336686"/>
              <a:gd name="connsiteY27-10140" fmla="*/ 1416080 h 4341716"/>
              <a:gd name="connsiteX28-10141" fmla="*/ 4205290 w 9336686"/>
              <a:gd name="connsiteY28-10142" fmla="*/ 1201815 h 4341716"/>
              <a:gd name="connsiteX29-10143" fmla="*/ 4208133 w 9336686"/>
              <a:gd name="connsiteY29-10144" fmla="*/ 1202683 h 4341716"/>
              <a:gd name="connsiteX30-10145" fmla="*/ 4205684 w 9336686"/>
              <a:gd name="connsiteY30-10146" fmla="*/ 1201849 h 4341716"/>
              <a:gd name="connsiteX31-10147" fmla="*/ 4205290 w 9336686"/>
              <a:gd name="connsiteY31-10148" fmla="*/ 1201815 h 4341716"/>
              <a:gd name="connsiteX32-10149" fmla="*/ 7432926 w 9336686"/>
              <a:gd name="connsiteY32-10150" fmla="*/ 1080452 h 4341716"/>
              <a:gd name="connsiteX33-10151" fmla="*/ 7432532 w 9336686"/>
              <a:gd name="connsiteY33-10152" fmla="*/ 1080486 h 4341716"/>
              <a:gd name="connsiteX34-10153" fmla="*/ 7430084 w 9336686"/>
              <a:gd name="connsiteY34-10154" fmla="*/ 1081320 h 4341716"/>
              <a:gd name="connsiteX35-10155" fmla="*/ 7432926 w 9336686"/>
              <a:gd name="connsiteY35-10156" fmla="*/ 1080452 h 4341716"/>
              <a:gd name="connsiteX36-10157" fmla="*/ 5688181 w 9336686"/>
              <a:gd name="connsiteY36-10158" fmla="*/ 735130 h 4341716"/>
              <a:gd name="connsiteX37-10159" fmla="*/ 5687787 w 9336686"/>
              <a:gd name="connsiteY37-10160" fmla="*/ 735164 h 4341716"/>
              <a:gd name="connsiteX38-10161" fmla="*/ 5685338 w 9336686"/>
              <a:gd name="connsiteY38-10162" fmla="*/ 735998 h 4341716"/>
              <a:gd name="connsiteX39-10163" fmla="*/ 5688181 w 9336686"/>
              <a:gd name="connsiteY39-10164" fmla="*/ 735130 h 4341716"/>
              <a:gd name="connsiteX40-10165" fmla="*/ 5447517 w 9336686"/>
              <a:gd name="connsiteY40-10166" fmla="*/ 0 h 4341716"/>
              <a:gd name="connsiteX41-10167" fmla="*/ 5447516 w 9336686"/>
              <a:gd name="connsiteY41-10168" fmla="*/ 1 h 4341716"/>
              <a:gd name="connsiteX42-10169" fmla="*/ 5576543 w 9336686"/>
              <a:gd name="connsiteY42-10170" fmla="*/ 129028 h 4341716"/>
              <a:gd name="connsiteX43-10171" fmla="*/ 5576543 w 9336686"/>
              <a:gd name="connsiteY43-10172" fmla="*/ 596197 h 4341716"/>
              <a:gd name="connsiteX44-10173" fmla="*/ 5584744 w 9336686"/>
              <a:gd name="connsiteY44-10174" fmla="*/ 642668 h 4341716"/>
              <a:gd name="connsiteX45-10175" fmla="*/ 5684473 w 9336686"/>
              <a:gd name="connsiteY45-10176" fmla="*/ 728617 h 4341716"/>
              <a:gd name="connsiteX46-10177" fmla="*/ 5707953 w 9336686"/>
              <a:gd name="connsiteY46-10178" fmla="*/ 730984 h 4341716"/>
              <a:gd name="connsiteX47-10179" fmla="*/ 5707953 w 9336686"/>
              <a:gd name="connsiteY47-10180" fmla="*/ 732350 h 4341716"/>
              <a:gd name="connsiteX48-10181" fmla="*/ 5751753 w 9336686"/>
              <a:gd name="connsiteY48-10182" fmla="*/ 741192 h 4341716"/>
              <a:gd name="connsiteX49-10183" fmla="*/ 5830557 w 9336686"/>
              <a:gd name="connsiteY49-10184" fmla="*/ 860080 h 4341716"/>
              <a:gd name="connsiteX50-10185" fmla="*/ 5830557 w 9336686"/>
              <a:gd name="connsiteY50-10186" fmla="*/ 910409 h 4341716"/>
              <a:gd name="connsiteX51-10187" fmla="*/ 5836071 w 9336686"/>
              <a:gd name="connsiteY51-10188" fmla="*/ 937722 h 4341716"/>
              <a:gd name="connsiteX52-10189" fmla="*/ 5954959 w 9336686"/>
              <a:gd name="connsiteY52-10190" fmla="*/ 1016526 h 4341716"/>
              <a:gd name="connsiteX53-10191" fmla="*/ 6046195 w 9336686"/>
              <a:gd name="connsiteY53-10192" fmla="*/ 978735 h 4341716"/>
              <a:gd name="connsiteX54-10193" fmla="*/ 6073131 w 9336686"/>
              <a:gd name="connsiteY54-10194" fmla="*/ 938784 h 4341716"/>
              <a:gd name="connsiteX55-10195" fmla="*/ 6073131 w 9336686"/>
              <a:gd name="connsiteY55-10196" fmla="*/ 710574 h 4341716"/>
              <a:gd name="connsiteX56-10197" fmla="*/ 6202158 w 9336686"/>
              <a:gd name="connsiteY56-10198" fmla="*/ 581547 h 4341716"/>
              <a:gd name="connsiteX57-10199" fmla="*/ 6202157 w 9336686"/>
              <a:gd name="connsiteY57-10200" fmla="*/ 581548 h 4341716"/>
              <a:gd name="connsiteX58-10201" fmla="*/ 6331184 w 9336686"/>
              <a:gd name="connsiteY58-10202" fmla="*/ 710575 h 4341716"/>
              <a:gd name="connsiteX59-10203" fmla="*/ 6331184 w 9336686"/>
              <a:gd name="connsiteY59-10204" fmla="*/ 1349947 h 4341716"/>
              <a:gd name="connsiteX60-10205" fmla="*/ 6336405 w 9336686"/>
              <a:gd name="connsiteY60-10206" fmla="*/ 1375809 h 4341716"/>
              <a:gd name="connsiteX61-10207" fmla="*/ 6455293 w 9336686"/>
              <a:gd name="connsiteY61-10208" fmla="*/ 1454613 h 4341716"/>
              <a:gd name="connsiteX62-10209" fmla="*/ 6574180 w 9336686"/>
              <a:gd name="connsiteY62-10210" fmla="*/ 1375809 h 4341716"/>
              <a:gd name="connsiteX63-10211" fmla="*/ 6574653 w 9336686"/>
              <a:gd name="connsiteY63-10212" fmla="*/ 1373466 h 4341716"/>
              <a:gd name="connsiteX64-10213" fmla="*/ 6574653 w 9336686"/>
              <a:gd name="connsiteY64-10214" fmla="*/ 1228521 h 4341716"/>
              <a:gd name="connsiteX65-10215" fmla="*/ 6653456 w 9336686"/>
              <a:gd name="connsiteY65-10216" fmla="*/ 1109633 h 4341716"/>
              <a:gd name="connsiteX66-10217" fmla="*/ 6701526 w 9336686"/>
              <a:gd name="connsiteY66-10218" fmla="*/ 1099929 h 4341716"/>
              <a:gd name="connsiteX67-10219" fmla="*/ 6701526 w 9336686"/>
              <a:gd name="connsiteY67-10220" fmla="*/ 1099191 h 4341716"/>
              <a:gd name="connsiteX68-10221" fmla="*/ 6725006 w 9336686"/>
              <a:gd name="connsiteY68-10222" fmla="*/ 1096824 h 4341716"/>
              <a:gd name="connsiteX69-10223" fmla="*/ 6802070 w 9336686"/>
              <a:gd name="connsiteY69-10224" fmla="*/ 1050380 h 4341716"/>
              <a:gd name="connsiteX70-10225" fmla="*/ 6823858 w 9336686"/>
              <a:gd name="connsiteY70-10226" fmla="*/ 1012404 h 4341716"/>
              <a:gd name="connsiteX71-10227" fmla="*/ 6823858 w 9336686"/>
              <a:gd name="connsiteY71-10228" fmla="*/ 886836 h 4341716"/>
              <a:gd name="connsiteX72-10229" fmla="*/ 6902661 w 9336686"/>
              <a:gd name="connsiteY72-10230" fmla="*/ 767948 h 4341716"/>
              <a:gd name="connsiteX73-10231" fmla="*/ 6950731 w 9336686"/>
              <a:gd name="connsiteY73-10232" fmla="*/ 758244 h 4341716"/>
              <a:gd name="connsiteX74-10233" fmla="*/ 6950731 w 9336686"/>
              <a:gd name="connsiteY74-10234" fmla="*/ 757506 h 4341716"/>
              <a:gd name="connsiteX75-10235" fmla="*/ 6974211 w 9336686"/>
              <a:gd name="connsiteY75-10236" fmla="*/ 755139 h 4341716"/>
              <a:gd name="connsiteX76-10237" fmla="*/ 7051275 w 9336686"/>
              <a:gd name="connsiteY76-10238" fmla="*/ 708695 h 4341716"/>
              <a:gd name="connsiteX77-10239" fmla="*/ 7063236 w 9336686"/>
              <a:gd name="connsiteY77-10240" fmla="*/ 687847 h 4341716"/>
              <a:gd name="connsiteX78-10241" fmla="*/ 7063236 w 9336686"/>
              <a:gd name="connsiteY78-10242" fmla="*/ 474349 h 4341716"/>
              <a:gd name="connsiteX79-10243" fmla="*/ 7192262 w 9336686"/>
              <a:gd name="connsiteY79-10244" fmla="*/ 345322 h 4341716"/>
              <a:gd name="connsiteX80-10245" fmla="*/ 7192261 w 9336686"/>
              <a:gd name="connsiteY80-10246" fmla="*/ 345323 h 4341716"/>
              <a:gd name="connsiteX81-10247" fmla="*/ 7321289 w 9336686"/>
              <a:gd name="connsiteY81-10248" fmla="*/ 474350 h 4341716"/>
              <a:gd name="connsiteX82-10249" fmla="*/ 7321289 w 9336686"/>
              <a:gd name="connsiteY82-10250" fmla="*/ 941519 h 4341716"/>
              <a:gd name="connsiteX83-10251" fmla="*/ 7329490 w 9336686"/>
              <a:gd name="connsiteY83-10252" fmla="*/ 987990 h 4341716"/>
              <a:gd name="connsiteX84-10253" fmla="*/ 7429218 w 9336686"/>
              <a:gd name="connsiteY84-10254" fmla="*/ 1073939 h 4341716"/>
              <a:gd name="connsiteX85-10255" fmla="*/ 7452698 w 9336686"/>
              <a:gd name="connsiteY85-10256" fmla="*/ 1076306 h 4341716"/>
              <a:gd name="connsiteX86-10257" fmla="*/ 7452698 w 9336686"/>
              <a:gd name="connsiteY86-10258" fmla="*/ 1077672 h 4341716"/>
              <a:gd name="connsiteX87-10259" fmla="*/ 7496498 w 9336686"/>
              <a:gd name="connsiteY87-10260" fmla="*/ 1086514 h 4341716"/>
              <a:gd name="connsiteX88-10261" fmla="*/ 7575302 w 9336686"/>
              <a:gd name="connsiteY88-10262" fmla="*/ 1205402 h 4341716"/>
              <a:gd name="connsiteX89-10263" fmla="*/ 7575302 w 9336686"/>
              <a:gd name="connsiteY89-10264" fmla="*/ 1345613 h 4341716"/>
              <a:gd name="connsiteX90-10265" fmla="*/ 7581398 w 9336686"/>
              <a:gd name="connsiteY90-10266" fmla="*/ 1375809 h 4341716"/>
              <a:gd name="connsiteX91-10267" fmla="*/ 7700287 w 9336686"/>
              <a:gd name="connsiteY91-10268" fmla="*/ 1454613 h 4341716"/>
              <a:gd name="connsiteX92-10269" fmla="*/ 7819175 w 9336686"/>
              <a:gd name="connsiteY92-10270" fmla="*/ 1375809 h 4341716"/>
              <a:gd name="connsiteX93-10271" fmla="*/ 7821117 w 9336686"/>
              <a:gd name="connsiteY93-10272" fmla="*/ 1366189 h 4341716"/>
              <a:gd name="connsiteX94-10273" fmla="*/ 7821117 w 9336686"/>
              <a:gd name="connsiteY94-10274" fmla="*/ 1101809 h 4341716"/>
              <a:gd name="connsiteX95-10275" fmla="*/ 7950144 w 9336686"/>
              <a:gd name="connsiteY95-10276" fmla="*/ 972782 h 4341716"/>
              <a:gd name="connsiteX96-10277" fmla="*/ 7950143 w 9336686"/>
              <a:gd name="connsiteY96-10278" fmla="*/ 972783 h 4341716"/>
              <a:gd name="connsiteX97-10279" fmla="*/ 8079171 w 9336686"/>
              <a:gd name="connsiteY97-10280" fmla="*/ 1101810 h 4341716"/>
              <a:gd name="connsiteX98-10281" fmla="*/ 8079171 w 9336686"/>
              <a:gd name="connsiteY98-10282" fmla="*/ 1568979 h 4341716"/>
              <a:gd name="connsiteX99-10283" fmla="*/ 8087371 w 9336686"/>
              <a:gd name="connsiteY99-10284" fmla="*/ 1615450 h 4341716"/>
              <a:gd name="connsiteX100-10285" fmla="*/ 8187101 w 9336686"/>
              <a:gd name="connsiteY100-10286" fmla="*/ 1701399 h 4341716"/>
              <a:gd name="connsiteX101-10287" fmla="*/ 8210581 w 9336686"/>
              <a:gd name="connsiteY101-10288" fmla="*/ 1703766 h 4341716"/>
              <a:gd name="connsiteX102-10289" fmla="*/ 8210581 w 9336686"/>
              <a:gd name="connsiteY102-10290" fmla="*/ 1705132 h 4341716"/>
              <a:gd name="connsiteX103-10291" fmla="*/ 8254380 w 9336686"/>
              <a:gd name="connsiteY103-10292" fmla="*/ 1713974 h 4341716"/>
              <a:gd name="connsiteX104-10293" fmla="*/ 8333185 w 9336686"/>
              <a:gd name="connsiteY104-10294" fmla="*/ 1832862 h 4341716"/>
              <a:gd name="connsiteX105-10295" fmla="*/ 8333185 w 9336686"/>
              <a:gd name="connsiteY105-10296" fmla="*/ 1954283 h 4341716"/>
              <a:gd name="connsiteX106-10297" fmla="*/ 8333416 w 9336686"/>
              <a:gd name="connsiteY106-10298" fmla="*/ 1955426 h 4341716"/>
              <a:gd name="connsiteX107-10299" fmla="*/ 8452304 w 9336686"/>
              <a:gd name="connsiteY107-10300" fmla="*/ 2034230 h 4341716"/>
              <a:gd name="connsiteX108-10301" fmla="*/ 8571191 w 9336686"/>
              <a:gd name="connsiteY108-10302" fmla="*/ 1955426 h 4341716"/>
              <a:gd name="connsiteX109-10303" fmla="*/ 8574647 w 9336686"/>
              <a:gd name="connsiteY109-10304" fmla="*/ 1938306 h 4341716"/>
              <a:gd name="connsiteX110-10305" fmla="*/ 8574647 w 9336686"/>
              <a:gd name="connsiteY110-10306" fmla="*/ 1727044 h 4341716"/>
              <a:gd name="connsiteX111-10307" fmla="*/ 8653450 w 9336686"/>
              <a:gd name="connsiteY111-10308" fmla="*/ 1608156 h 4341716"/>
              <a:gd name="connsiteX112-10309" fmla="*/ 8701520 w 9336686"/>
              <a:gd name="connsiteY112-10310" fmla="*/ 1598452 h 4341716"/>
              <a:gd name="connsiteX113-10311" fmla="*/ 8701520 w 9336686"/>
              <a:gd name="connsiteY113-10312" fmla="*/ 1597714 h 4341716"/>
              <a:gd name="connsiteX114-10313" fmla="*/ 8725000 w 9336686"/>
              <a:gd name="connsiteY114-10314" fmla="*/ 1595347 h 4341716"/>
              <a:gd name="connsiteX115-10315" fmla="*/ 8802064 w 9336686"/>
              <a:gd name="connsiteY115-10316" fmla="*/ 1548903 h 4341716"/>
              <a:gd name="connsiteX116-10317" fmla="*/ 8824619 w 9336686"/>
              <a:gd name="connsiteY116-10318" fmla="*/ 1509590 h 4341716"/>
              <a:gd name="connsiteX117-10319" fmla="*/ 8824619 w 9336686"/>
              <a:gd name="connsiteY117-10320" fmla="*/ 809977 h 4341716"/>
              <a:gd name="connsiteX118-10321" fmla="*/ 8953646 w 9336686"/>
              <a:gd name="connsiteY118-10322" fmla="*/ 680950 h 4341716"/>
              <a:gd name="connsiteX119-10323" fmla="*/ 8953645 w 9336686"/>
              <a:gd name="connsiteY119-10324" fmla="*/ 680951 h 4341716"/>
              <a:gd name="connsiteX120-10325" fmla="*/ 9082672 w 9336686"/>
              <a:gd name="connsiteY120-10326" fmla="*/ 809978 h 4341716"/>
              <a:gd name="connsiteX121-10327" fmla="*/ 9082672 w 9336686"/>
              <a:gd name="connsiteY121-10328" fmla="*/ 1277147 h 4341716"/>
              <a:gd name="connsiteX122-10329" fmla="*/ 9090873 w 9336686"/>
              <a:gd name="connsiteY122-10330" fmla="*/ 1323618 h 4341716"/>
              <a:gd name="connsiteX123-10331" fmla="*/ 9190602 w 9336686"/>
              <a:gd name="connsiteY123-10332" fmla="*/ 1409567 h 4341716"/>
              <a:gd name="connsiteX124-10333" fmla="*/ 9214082 w 9336686"/>
              <a:gd name="connsiteY124-10334" fmla="*/ 1411934 h 4341716"/>
              <a:gd name="connsiteX125-10335" fmla="*/ 9214082 w 9336686"/>
              <a:gd name="connsiteY125-10336" fmla="*/ 1413300 h 4341716"/>
              <a:gd name="connsiteX126-10337" fmla="*/ 9257882 w 9336686"/>
              <a:gd name="connsiteY126-10338" fmla="*/ 1422142 h 4341716"/>
              <a:gd name="connsiteX127-10339" fmla="*/ 9336686 w 9336686"/>
              <a:gd name="connsiteY127-10340" fmla="*/ 1541030 h 4341716"/>
              <a:gd name="connsiteX128-10341" fmla="*/ 9336686 w 9336686"/>
              <a:gd name="connsiteY128-10342" fmla="*/ 2136650 h 4341716"/>
              <a:gd name="connsiteX129-10343" fmla="*/ 9336686 w 9336686"/>
              <a:gd name="connsiteY129-10344" fmla="*/ 2205066 h 4341716"/>
              <a:gd name="connsiteX130-10345" fmla="*/ 9336685 w 9336686"/>
              <a:gd name="connsiteY130-10346" fmla="*/ 3558605 h 4341716"/>
              <a:gd name="connsiteX131-10347" fmla="*/ 9207658 w 9336686"/>
              <a:gd name="connsiteY131-10348" fmla="*/ 3687632 h 4341716"/>
              <a:gd name="connsiteX132-10349" fmla="*/ 9207659 w 9336686"/>
              <a:gd name="connsiteY132-10350" fmla="*/ 3687631 h 4341716"/>
              <a:gd name="connsiteX133-10351" fmla="*/ 9078632 w 9336686"/>
              <a:gd name="connsiteY133-10352" fmla="*/ 3558604 h 4341716"/>
              <a:gd name="connsiteX134-10353" fmla="*/ 9078632 w 9336686"/>
              <a:gd name="connsiteY134-10354" fmla="*/ 2935868 h 4341716"/>
              <a:gd name="connsiteX135-10355" fmla="*/ 9062402 w 9336686"/>
              <a:gd name="connsiteY135-10356" fmla="*/ 2909117 h 4341716"/>
              <a:gd name="connsiteX136-10357" fmla="*/ 8962838 w 9336686"/>
              <a:gd name="connsiteY136-10358" fmla="*/ 2862163 h 4341716"/>
              <a:gd name="connsiteX137-10359" fmla="*/ 8843950 w 9336686"/>
              <a:gd name="connsiteY137-10360" fmla="*/ 2940967 h 4341716"/>
              <a:gd name="connsiteX138-10361" fmla="*/ 8842149 w 9336686"/>
              <a:gd name="connsiteY138-10362" fmla="*/ 2949889 h 4341716"/>
              <a:gd name="connsiteX139-10363" fmla="*/ 8842149 w 9336686"/>
              <a:gd name="connsiteY139-10364" fmla="*/ 3377665 h 4341716"/>
              <a:gd name="connsiteX140-10365" fmla="*/ 8713122 w 9336686"/>
              <a:gd name="connsiteY140-10366" fmla="*/ 3506692 h 4341716"/>
              <a:gd name="connsiteX141-10367" fmla="*/ 8713123 w 9336686"/>
              <a:gd name="connsiteY141-10368" fmla="*/ 3506691 h 4341716"/>
              <a:gd name="connsiteX142-10369" fmla="*/ 8584096 w 9336686"/>
              <a:gd name="connsiteY142-10370" fmla="*/ 3377664 h 4341716"/>
              <a:gd name="connsiteX143-10371" fmla="*/ 8584096 w 9336686"/>
              <a:gd name="connsiteY143-10372" fmla="*/ 2205066 h 4341716"/>
              <a:gd name="connsiteX144-10373" fmla="*/ 8584095 w 9336686"/>
              <a:gd name="connsiteY144-10374" fmla="*/ 2205066 h 4341716"/>
              <a:gd name="connsiteX145-10375" fmla="*/ 8584095 w 9336686"/>
              <a:gd name="connsiteY145-10376" fmla="*/ 3394187 h 4341716"/>
              <a:gd name="connsiteX146-10377" fmla="*/ 8573957 w 9336686"/>
              <a:gd name="connsiteY146-10378" fmla="*/ 3343968 h 4341716"/>
              <a:gd name="connsiteX147-10379" fmla="*/ 8455069 w 9336686"/>
              <a:gd name="connsiteY147-10380" fmla="*/ 3265164 h 4341716"/>
              <a:gd name="connsiteX148-10381" fmla="*/ 8336182 w 9336686"/>
              <a:gd name="connsiteY148-10382" fmla="*/ 3343968 h 4341716"/>
              <a:gd name="connsiteX149-10383" fmla="*/ 8326418 w 9336686"/>
              <a:gd name="connsiteY149-10384" fmla="*/ 3392328 h 4341716"/>
              <a:gd name="connsiteX150-10385" fmla="*/ 8326418 w 9336686"/>
              <a:gd name="connsiteY150-10386" fmla="*/ 3978730 h 4341716"/>
              <a:gd name="connsiteX151-10387" fmla="*/ 8197391 w 9336686"/>
              <a:gd name="connsiteY151-10388" fmla="*/ 4107757 h 4341716"/>
              <a:gd name="connsiteX152-10389" fmla="*/ 8197392 w 9336686"/>
              <a:gd name="connsiteY152-10390" fmla="*/ 4107756 h 4341716"/>
              <a:gd name="connsiteX153-10391" fmla="*/ 8068365 w 9336686"/>
              <a:gd name="connsiteY153-10392" fmla="*/ 3978729 h 4341716"/>
              <a:gd name="connsiteX154-10393" fmla="*/ 8068364 w 9336686"/>
              <a:gd name="connsiteY154-10394" fmla="*/ 3081767 h 4341716"/>
              <a:gd name="connsiteX155-10395" fmla="*/ 8058226 w 9336686"/>
              <a:gd name="connsiteY155-10396" fmla="*/ 3031548 h 4341716"/>
              <a:gd name="connsiteX156-10397" fmla="*/ 7939338 w 9336686"/>
              <a:gd name="connsiteY156-10398" fmla="*/ 2952744 h 4341716"/>
              <a:gd name="connsiteX157-10399" fmla="*/ 7820451 w 9336686"/>
              <a:gd name="connsiteY157-10400" fmla="*/ 3031548 h 4341716"/>
              <a:gd name="connsiteX158-10401" fmla="*/ 7816853 w 9336686"/>
              <a:gd name="connsiteY158-10402" fmla="*/ 3049367 h 4341716"/>
              <a:gd name="connsiteX159-10403" fmla="*/ 7816853 w 9336686"/>
              <a:gd name="connsiteY159-10404" fmla="*/ 3358313 h 4341716"/>
              <a:gd name="connsiteX160-10405" fmla="*/ 7687826 w 9336686"/>
              <a:gd name="connsiteY160-10406" fmla="*/ 3487340 h 4341716"/>
              <a:gd name="connsiteX161-10407" fmla="*/ 7687827 w 9336686"/>
              <a:gd name="connsiteY161-10408" fmla="*/ 3487339 h 4341716"/>
              <a:gd name="connsiteX162-10409" fmla="*/ 7558800 w 9336686"/>
              <a:gd name="connsiteY162-10410" fmla="*/ 3358312 h 4341716"/>
              <a:gd name="connsiteX163-10411" fmla="*/ 7558800 w 9336686"/>
              <a:gd name="connsiteY163-10412" fmla="*/ 2977960 h 4341716"/>
              <a:gd name="connsiteX164-10413" fmla="*/ 7551332 w 9336686"/>
              <a:gd name="connsiteY164-10414" fmla="*/ 2940967 h 4341716"/>
              <a:gd name="connsiteX165-10415" fmla="*/ 7432444 w 9336686"/>
              <a:gd name="connsiteY165-10416" fmla="*/ 2862163 h 4341716"/>
              <a:gd name="connsiteX166-10417" fmla="*/ 7303417 w 9336686"/>
              <a:gd name="connsiteY166-10418" fmla="*/ 2991190 h 4341716"/>
              <a:gd name="connsiteX167-10419" fmla="*/ 7303416 w 9336686"/>
              <a:gd name="connsiteY167-10420" fmla="*/ 3761682 h 4341716"/>
              <a:gd name="connsiteX168-10421" fmla="*/ 7174389 w 9336686"/>
              <a:gd name="connsiteY168-10422" fmla="*/ 3890709 h 4341716"/>
              <a:gd name="connsiteX169-10423" fmla="*/ 7174390 w 9336686"/>
              <a:gd name="connsiteY169-10424" fmla="*/ 3890708 h 4341716"/>
              <a:gd name="connsiteX170-10425" fmla="*/ 7045363 w 9336686"/>
              <a:gd name="connsiteY170-10426" fmla="*/ 3761681 h 4341716"/>
              <a:gd name="connsiteX171-10427" fmla="*/ 7045362 w 9336686"/>
              <a:gd name="connsiteY171-10428" fmla="*/ 3778204 h 4341716"/>
              <a:gd name="connsiteX172-10429" fmla="*/ 7035224 w 9336686"/>
              <a:gd name="connsiteY172-10430" fmla="*/ 3727985 h 4341716"/>
              <a:gd name="connsiteX173-10431" fmla="*/ 6916336 w 9336686"/>
              <a:gd name="connsiteY173-10432" fmla="*/ 3649181 h 4341716"/>
              <a:gd name="connsiteX174-10433" fmla="*/ 6797449 w 9336686"/>
              <a:gd name="connsiteY174-10434" fmla="*/ 3727985 h 4341716"/>
              <a:gd name="connsiteX175-10435" fmla="*/ 6787685 w 9336686"/>
              <a:gd name="connsiteY175-10436" fmla="*/ 3776346 h 4341716"/>
              <a:gd name="connsiteX176-10437" fmla="*/ 6787685 w 9336686"/>
              <a:gd name="connsiteY176-10438" fmla="*/ 3861685 h 4341716"/>
              <a:gd name="connsiteX177-10439" fmla="*/ 6658658 w 9336686"/>
              <a:gd name="connsiteY177-10440" fmla="*/ 3990712 h 4341716"/>
              <a:gd name="connsiteX178-10441" fmla="*/ 6658659 w 9336686"/>
              <a:gd name="connsiteY178-10442" fmla="*/ 3990711 h 4341716"/>
              <a:gd name="connsiteX179-10443" fmla="*/ 6529632 w 9336686"/>
              <a:gd name="connsiteY179-10444" fmla="*/ 3861684 h 4341716"/>
              <a:gd name="connsiteX180-10445" fmla="*/ 6529631 w 9336686"/>
              <a:gd name="connsiteY180-10446" fmla="*/ 3267664 h 4341716"/>
              <a:gd name="connsiteX181-10447" fmla="*/ 6519493 w 9336686"/>
              <a:gd name="connsiteY181-10448" fmla="*/ 3217445 h 4341716"/>
              <a:gd name="connsiteX182-10449" fmla="*/ 6400605 w 9336686"/>
              <a:gd name="connsiteY182-10450" fmla="*/ 3138641 h 4341716"/>
              <a:gd name="connsiteX183-10451" fmla="*/ 6281718 w 9336686"/>
              <a:gd name="connsiteY183-10452" fmla="*/ 3217445 h 4341716"/>
              <a:gd name="connsiteX184-10453" fmla="*/ 6278120 w 9336686"/>
              <a:gd name="connsiteY184-10454" fmla="*/ 3235264 h 4341716"/>
              <a:gd name="connsiteX185-10455" fmla="*/ 6278120 w 9336686"/>
              <a:gd name="connsiteY185-10456" fmla="*/ 3324182 h 4341716"/>
              <a:gd name="connsiteX186-10457" fmla="*/ 6149093 w 9336686"/>
              <a:gd name="connsiteY186-10458" fmla="*/ 3453209 h 4341716"/>
              <a:gd name="connsiteX187-10459" fmla="*/ 6149094 w 9336686"/>
              <a:gd name="connsiteY187-10460" fmla="*/ 3453208 h 4341716"/>
              <a:gd name="connsiteX188-10461" fmla="*/ 6020067 w 9336686"/>
              <a:gd name="connsiteY188-10462" fmla="*/ 3324181 h 4341716"/>
              <a:gd name="connsiteX189-10463" fmla="*/ 6020067 w 9336686"/>
              <a:gd name="connsiteY189-10464" fmla="*/ 3254438 h 4341716"/>
              <a:gd name="connsiteX190-10465" fmla="*/ 6012599 w 9336686"/>
              <a:gd name="connsiteY190-10466" fmla="*/ 3217445 h 4341716"/>
              <a:gd name="connsiteX191-10467" fmla="*/ 5893711 w 9336686"/>
              <a:gd name="connsiteY191-10468" fmla="*/ 3138641 h 4341716"/>
              <a:gd name="connsiteX192-10469" fmla="*/ 5774823 w 9336686"/>
              <a:gd name="connsiteY192-10470" fmla="*/ 3217445 h 4341716"/>
              <a:gd name="connsiteX193-10471" fmla="*/ 5765060 w 9336686"/>
              <a:gd name="connsiteY193-10472" fmla="*/ 3265805 h 4341716"/>
              <a:gd name="connsiteX194-10473" fmla="*/ 5765060 w 9336686"/>
              <a:gd name="connsiteY194-10474" fmla="*/ 3558605 h 4341716"/>
              <a:gd name="connsiteX195-10475" fmla="*/ 5636033 w 9336686"/>
              <a:gd name="connsiteY195-10476" fmla="*/ 3687632 h 4341716"/>
              <a:gd name="connsiteX196-10477" fmla="*/ 5636034 w 9336686"/>
              <a:gd name="connsiteY196-10478" fmla="*/ 3687631 h 4341716"/>
              <a:gd name="connsiteX197-10479" fmla="*/ 5507007 w 9336686"/>
              <a:gd name="connsiteY197-10480" fmla="*/ 3558604 h 4341716"/>
              <a:gd name="connsiteX198-10481" fmla="*/ 5507007 w 9336686"/>
              <a:gd name="connsiteY198-10482" fmla="*/ 2935868 h 4341716"/>
              <a:gd name="connsiteX199-10483" fmla="*/ 5490777 w 9336686"/>
              <a:gd name="connsiteY199-10484" fmla="*/ 2909117 h 4341716"/>
              <a:gd name="connsiteX200-10485" fmla="*/ 5391213 w 9336686"/>
              <a:gd name="connsiteY200-10486" fmla="*/ 2862163 h 4341716"/>
              <a:gd name="connsiteX201-10487" fmla="*/ 5299977 w 9336686"/>
              <a:gd name="connsiteY201-10488" fmla="*/ 2899954 h 4341716"/>
              <a:gd name="connsiteX202-10489" fmla="*/ 5273771 w 9336686"/>
              <a:gd name="connsiteY202-10490" fmla="*/ 2938823 h 4341716"/>
              <a:gd name="connsiteX203-10491" fmla="*/ 5273771 w 9336686"/>
              <a:gd name="connsiteY203-10492" fmla="*/ 3014951 h 4341716"/>
              <a:gd name="connsiteX204-10493" fmla="*/ 5194967 w 9336686"/>
              <a:gd name="connsiteY204-10494" fmla="*/ 3133839 h 4341716"/>
              <a:gd name="connsiteX205-10495" fmla="*/ 5151167 w 9336686"/>
              <a:gd name="connsiteY205-10496" fmla="*/ 3142681 h 4341716"/>
              <a:gd name="connsiteX206-10497" fmla="*/ 5151167 w 9336686"/>
              <a:gd name="connsiteY206-10498" fmla="*/ 3144047 h 4341716"/>
              <a:gd name="connsiteX207-10499" fmla="*/ 5127687 w 9336686"/>
              <a:gd name="connsiteY207-10500" fmla="*/ 3146414 h 4341716"/>
              <a:gd name="connsiteX208-10501" fmla="*/ 5027958 w 9336686"/>
              <a:gd name="connsiteY208-10502" fmla="*/ 3232363 h 4341716"/>
              <a:gd name="connsiteX209-10503" fmla="*/ 5019757 w 9336686"/>
              <a:gd name="connsiteY209-10504" fmla="*/ 3278834 h 4341716"/>
              <a:gd name="connsiteX210-10505" fmla="*/ 5019757 w 9336686"/>
              <a:gd name="connsiteY210-10506" fmla="*/ 3746003 h 4341716"/>
              <a:gd name="connsiteX211-10507" fmla="*/ 4890730 w 9336686"/>
              <a:gd name="connsiteY211-10508" fmla="*/ 3875030 h 4341716"/>
              <a:gd name="connsiteX212-10509" fmla="*/ 4890731 w 9336686"/>
              <a:gd name="connsiteY212-10510" fmla="*/ 3875031 h 4341716"/>
              <a:gd name="connsiteX213-10511" fmla="*/ 4761704 w 9336686"/>
              <a:gd name="connsiteY213-10512" fmla="*/ 3746004 h 4341716"/>
              <a:gd name="connsiteX214-10513" fmla="*/ 4761704 w 9336686"/>
              <a:gd name="connsiteY214-10514" fmla="*/ 3425369 h 4341716"/>
              <a:gd name="connsiteX215-10515" fmla="*/ 4744536 w 9336686"/>
              <a:gd name="connsiteY215-10516" fmla="*/ 3397074 h 4341716"/>
              <a:gd name="connsiteX216-10517" fmla="*/ 4644973 w 9336686"/>
              <a:gd name="connsiteY216-10518" fmla="*/ 3350120 h 4341716"/>
              <a:gd name="connsiteX217-10519" fmla="*/ 4526085 w 9336686"/>
              <a:gd name="connsiteY217-10520" fmla="*/ 3428924 h 4341716"/>
              <a:gd name="connsiteX218-10521" fmla="*/ 4519985 w 9336686"/>
              <a:gd name="connsiteY218-10522" fmla="*/ 3459140 h 4341716"/>
              <a:gd name="connsiteX219-10523" fmla="*/ 4519985 w 9336686"/>
              <a:gd name="connsiteY219-10524" fmla="*/ 4066575 h 4341716"/>
              <a:gd name="connsiteX220-10525" fmla="*/ 4390958 w 9336686"/>
              <a:gd name="connsiteY220-10526" fmla="*/ 4195602 h 4341716"/>
              <a:gd name="connsiteX221-10527" fmla="*/ 4390959 w 9336686"/>
              <a:gd name="connsiteY221-10528" fmla="*/ 4195601 h 4341716"/>
              <a:gd name="connsiteX222-10529" fmla="*/ 4261932 w 9336686"/>
              <a:gd name="connsiteY222-10530" fmla="*/ 4066574 h 4341716"/>
              <a:gd name="connsiteX223-10531" fmla="*/ 4261932 w 9336686"/>
              <a:gd name="connsiteY223-10532" fmla="*/ 3955216 h 4341716"/>
              <a:gd name="connsiteX224-10533" fmla="*/ 4260106 w 9336686"/>
              <a:gd name="connsiteY224-10534" fmla="*/ 3946171 h 4341716"/>
              <a:gd name="connsiteX225-10535" fmla="*/ 4141220 w 9336686"/>
              <a:gd name="connsiteY225-10536" fmla="*/ 3867367 h 4341716"/>
              <a:gd name="connsiteX226-10537" fmla="*/ 4022332 w 9336686"/>
              <a:gd name="connsiteY226-10538" fmla="*/ 3946171 h 4341716"/>
              <a:gd name="connsiteX227-10539" fmla="*/ 4018195 w 9336686"/>
              <a:gd name="connsiteY227-10540" fmla="*/ 3966664 h 4341716"/>
              <a:gd name="connsiteX228-10541" fmla="*/ 4018195 w 9336686"/>
              <a:gd name="connsiteY228-10542" fmla="*/ 4212689 h 4341716"/>
              <a:gd name="connsiteX229-10543" fmla="*/ 3889168 w 9336686"/>
              <a:gd name="connsiteY229-10544" fmla="*/ 4341716 h 4341716"/>
              <a:gd name="connsiteX230-10545" fmla="*/ 3889169 w 9336686"/>
              <a:gd name="connsiteY230-10546" fmla="*/ 4341715 h 4341716"/>
              <a:gd name="connsiteX231-10547" fmla="*/ 3760142 w 9336686"/>
              <a:gd name="connsiteY231-10548" fmla="*/ 4212688 h 4341716"/>
              <a:gd name="connsiteX232-10549" fmla="*/ 3760142 w 9336686"/>
              <a:gd name="connsiteY232-10550" fmla="*/ 3745519 h 4341716"/>
              <a:gd name="connsiteX233-10551" fmla="*/ 3751941 w 9336686"/>
              <a:gd name="connsiteY233-10552" fmla="*/ 3699048 h 4341716"/>
              <a:gd name="connsiteX234-10553" fmla="*/ 3652212 w 9336686"/>
              <a:gd name="connsiteY234-10554" fmla="*/ 3613099 h 4341716"/>
              <a:gd name="connsiteX235-10555" fmla="*/ 3628732 w 9336686"/>
              <a:gd name="connsiteY235-10556" fmla="*/ 3610732 h 4341716"/>
              <a:gd name="connsiteX236-10557" fmla="*/ 3628732 w 9336686"/>
              <a:gd name="connsiteY236-10558" fmla="*/ 3609366 h 4341716"/>
              <a:gd name="connsiteX237-10559" fmla="*/ 3584932 w 9336686"/>
              <a:gd name="connsiteY237-10560" fmla="*/ 3600524 h 4341716"/>
              <a:gd name="connsiteX238-10561" fmla="*/ 3506128 w 9336686"/>
              <a:gd name="connsiteY238-10562" fmla="*/ 3481636 h 4341716"/>
              <a:gd name="connsiteX239-10563" fmla="*/ 3506128 w 9336686"/>
              <a:gd name="connsiteY239-10564" fmla="*/ 3431307 h 4341716"/>
              <a:gd name="connsiteX240-10565" fmla="*/ 3500614 w 9336686"/>
              <a:gd name="connsiteY240-10566" fmla="*/ 3403994 h 4341716"/>
              <a:gd name="connsiteX241-10567" fmla="*/ 3381726 w 9336686"/>
              <a:gd name="connsiteY241-10568" fmla="*/ 3325190 h 4341716"/>
              <a:gd name="connsiteX242-10569" fmla="*/ 3290490 w 9336686"/>
              <a:gd name="connsiteY242-10570" fmla="*/ 3362981 h 4341716"/>
              <a:gd name="connsiteX243-10571" fmla="*/ 3263554 w 9336686"/>
              <a:gd name="connsiteY243-10572" fmla="*/ 3402932 h 4341716"/>
              <a:gd name="connsiteX244-10573" fmla="*/ 3263554 w 9336686"/>
              <a:gd name="connsiteY244-10574" fmla="*/ 3631142 h 4341716"/>
              <a:gd name="connsiteX245-10575" fmla="*/ 3134527 w 9336686"/>
              <a:gd name="connsiteY245-10576" fmla="*/ 3760169 h 4341716"/>
              <a:gd name="connsiteX246-10577" fmla="*/ 3134528 w 9336686"/>
              <a:gd name="connsiteY246-10578" fmla="*/ 3760168 h 4341716"/>
              <a:gd name="connsiteX247-10579" fmla="*/ 3005501 w 9336686"/>
              <a:gd name="connsiteY247-10580" fmla="*/ 3631141 h 4341716"/>
              <a:gd name="connsiteX248-10581" fmla="*/ 3005501 w 9336686"/>
              <a:gd name="connsiteY248-10582" fmla="*/ 2991769 h 4341716"/>
              <a:gd name="connsiteX249-10583" fmla="*/ 3000280 w 9336686"/>
              <a:gd name="connsiteY249-10584" fmla="*/ 2965907 h 4341716"/>
              <a:gd name="connsiteX250-10585" fmla="*/ 2881392 w 9336686"/>
              <a:gd name="connsiteY250-10586" fmla="*/ 2887103 h 4341716"/>
              <a:gd name="connsiteX251-10587" fmla="*/ 2762505 w 9336686"/>
              <a:gd name="connsiteY251-10588" fmla="*/ 2965907 h 4341716"/>
              <a:gd name="connsiteX252-10589" fmla="*/ 2762032 w 9336686"/>
              <a:gd name="connsiteY252-10590" fmla="*/ 2968250 h 4341716"/>
              <a:gd name="connsiteX253-10591" fmla="*/ 2762032 w 9336686"/>
              <a:gd name="connsiteY253-10592" fmla="*/ 3113195 h 4341716"/>
              <a:gd name="connsiteX254-10593" fmla="*/ 2683229 w 9336686"/>
              <a:gd name="connsiteY254-10594" fmla="*/ 3232083 h 4341716"/>
              <a:gd name="connsiteX255-10595" fmla="*/ 2635159 w 9336686"/>
              <a:gd name="connsiteY255-10596" fmla="*/ 3241787 h 4341716"/>
              <a:gd name="connsiteX256-10597" fmla="*/ 2635159 w 9336686"/>
              <a:gd name="connsiteY256-10598" fmla="*/ 3242525 h 4341716"/>
              <a:gd name="connsiteX257-10599" fmla="*/ 2611679 w 9336686"/>
              <a:gd name="connsiteY257-10600" fmla="*/ 3244892 h 4341716"/>
              <a:gd name="connsiteX258-10601" fmla="*/ 2534615 w 9336686"/>
              <a:gd name="connsiteY258-10602" fmla="*/ 3291336 h 4341716"/>
              <a:gd name="connsiteX259-10603" fmla="*/ 2512827 w 9336686"/>
              <a:gd name="connsiteY259-10604" fmla="*/ 3329312 h 4341716"/>
              <a:gd name="connsiteX260-10605" fmla="*/ 2512827 w 9336686"/>
              <a:gd name="connsiteY260-10606" fmla="*/ 3454880 h 4341716"/>
              <a:gd name="connsiteX261-10607" fmla="*/ 2434024 w 9336686"/>
              <a:gd name="connsiteY261-10608" fmla="*/ 3573768 h 4341716"/>
              <a:gd name="connsiteX262-10609" fmla="*/ 2385954 w 9336686"/>
              <a:gd name="connsiteY262-10610" fmla="*/ 3583472 h 4341716"/>
              <a:gd name="connsiteX263-10611" fmla="*/ 2385954 w 9336686"/>
              <a:gd name="connsiteY263-10612" fmla="*/ 3584210 h 4341716"/>
              <a:gd name="connsiteX264-10613" fmla="*/ 2362474 w 9336686"/>
              <a:gd name="connsiteY264-10614" fmla="*/ 3586577 h 4341716"/>
              <a:gd name="connsiteX265-10615" fmla="*/ 2285410 w 9336686"/>
              <a:gd name="connsiteY265-10616" fmla="*/ 3633021 h 4341716"/>
              <a:gd name="connsiteX266-10617" fmla="*/ 2273449 w 9336686"/>
              <a:gd name="connsiteY266-10618" fmla="*/ 3653869 h 4341716"/>
              <a:gd name="connsiteX267-10619" fmla="*/ 2273449 w 9336686"/>
              <a:gd name="connsiteY267-10620" fmla="*/ 3867367 h 4341716"/>
              <a:gd name="connsiteX268-10621" fmla="*/ 2144423 w 9336686"/>
              <a:gd name="connsiteY268-10622" fmla="*/ 3996394 h 4341716"/>
              <a:gd name="connsiteX269-10623" fmla="*/ 2144424 w 9336686"/>
              <a:gd name="connsiteY269-10624" fmla="*/ 3996393 h 4341716"/>
              <a:gd name="connsiteX270-10625" fmla="*/ 2015396 w 9336686"/>
              <a:gd name="connsiteY270-10626" fmla="*/ 3867366 h 4341716"/>
              <a:gd name="connsiteX271-10627" fmla="*/ 2015396 w 9336686"/>
              <a:gd name="connsiteY271-10628" fmla="*/ 3400197 h 4341716"/>
              <a:gd name="connsiteX272-10629" fmla="*/ 2007195 w 9336686"/>
              <a:gd name="connsiteY272-10630" fmla="*/ 3353726 h 4341716"/>
              <a:gd name="connsiteX273-10631" fmla="*/ 1907467 w 9336686"/>
              <a:gd name="connsiteY273-10632" fmla="*/ 3267777 h 4341716"/>
              <a:gd name="connsiteX274-10633" fmla="*/ 1883987 w 9336686"/>
              <a:gd name="connsiteY274-10634" fmla="*/ 3265410 h 4341716"/>
              <a:gd name="connsiteX275-10635" fmla="*/ 1883987 w 9336686"/>
              <a:gd name="connsiteY275-10636" fmla="*/ 3264044 h 4341716"/>
              <a:gd name="connsiteX276-10637" fmla="*/ 1840187 w 9336686"/>
              <a:gd name="connsiteY276-10638" fmla="*/ 3255202 h 4341716"/>
              <a:gd name="connsiteX277-10639" fmla="*/ 1761383 w 9336686"/>
              <a:gd name="connsiteY277-10640" fmla="*/ 3136314 h 4341716"/>
              <a:gd name="connsiteX278-10641" fmla="*/ 1761383 w 9336686"/>
              <a:gd name="connsiteY278-10642" fmla="*/ 2996103 h 4341716"/>
              <a:gd name="connsiteX279-10643" fmla="*/ 1755287 w 9336686"/>
              <a:gd name="connsiteY279-10644" fmla="*/ 2965907 h 4341716"/>
              <a:gd name="connsiteX280-10645" fmla="*/ 1636398 w 9336686"/>
              <a:gd name="connsiteY280-10646" fmla="*/ 2887103 h 4341716"/>
              <a:gd name="connsiteX281-10647" fmla="*/ 1517510 w 9336686"/>
              <a:gd name="connsiteY281-10648" fmla="*/ 2965907 h 4341716"/>
              <a:gd name="connsiteX282-10649" fmla="*/ 1515568 w 9336686"/>
              <a:gd name="connsiteY282-10650" fmla="*/ 2975527 h 4341716"/>
              <a:gd name="connsiteX283-10651" fmla="*/ 1515568 w 9336686"/>
              <a:gd name="connsiteY283-10652" fmla="*/ 3239907 h 4341716"/>
              <a:gd name="connsiteX284-10653" fmla="*/ 1386541 w 9336686"/>
              <a:gd name="connsiteY284-10654" fmla="*/ 3368934 h 4341716"/>
              <a:gd name="connsiteX285-10655" fmla="*/ 1386542 w 9336686"/>
              <a:gd name="connsiteY285-10656" fmla="*/ 3368933 h 4341716"/>
              <a:gd name="connsiteX286-10657" fmla="*/ 1257514 w 9336686"/>
              <a:gd name="connsiteY286-10658" fmla="*/ 3239906 h 4341716"/>
              <a:gd name="connsiteX287-10659" fmla="*/ 1257514 w 9336686"/>
              <a:gd name="connsiteY287-10660" fmla="*/ 2772737 h 4341716"/>
              <a:gd name="connsiteX288-10661" fmla="*/ 1249314 w 9336686"/>
              <a:gd name="connsiteY288-10662" fmla="*/ 2726266 h 4341716"/>
              <a:gd name="connsiteX289-10663" fmla="*/ 1149584 w 9336686"/>
              <a:gd name="connsiteY289-10664" fmla="*/ 2640317 h 4341716"/>
              <a:gd name="connsiteX290-10665" fmla="*/ 1126104 w 9336686"/>
              <a:gd name="connsiteY290-10666" fmla="*/ 2637950 h 4341716"/>
              <a:gd name="connsiteX291-10667" fmla="*/ 1126104 w 9336686"/>
              <a:gd name="connsiteY291-10668" fmla="*/ 2636584 h 4341716"/>
              <a:gd name="connsiteX292-10669" fmla="*/ 1082305 w 9336686"/>
              <a:gd name="connsiteY292-10670" fmla="*/ 2627742 h 4341716"/>
              <a:gd name="connsiteX293-10671" fmla="*/ 1003500 w 9336686"/>
              <a:gd name="connsiteY293-10672" fmla="*/ 2508854 h 4341716"/>
              <a:gd name="connsiteX294-10673" fmla="*/ 1003500 w 9336686"/>
              <a:gd name="connsiteY294-10674" fmla="*/ 2387433 h 4341716"/>
              <a:gd name="connsiteX295-10675" fmla="*/ 1003269 w 9336686"/>
              <a:gd name="connsiteY295-10676" fmla="*/ 2386290 h 4341716"/>
              <a:gd name="connsiteX296-10677" fmla="*/ 884381 w 9336686"/>
              <a:gd name="connsiteY296-10678" fmla="*/ 2307486 h 4341716"/>
              <a:gd name="connsiteX297-10679" fmla="*/ 765494 w 9336686"/>
              <a:gd name="connsiteY297-10680" fmla="*/ 2386290 h 4341716"/>
              <a:gd name="connsiteX298-10681" fmla="*/ 762038 w 9336686"/>
              <a:gd name="connsiteY298-10682" fmla="*/ 2403410 h 4341716"/>
              <a:gd name="connsiteX299-10683" fmla="*/ 762038 w 9336686"/>
              <a:gd name="connsiteY299-10684" fmla="*/ 2614672 h 4341716"/>
              <a:gd name="connsiteX300-10685" fmla="*/ 683235 w 9336686"/>
              <a:gd name="connsiteY300-10686" fmla="*/ 2733560 h 4341716"/>
              <a:gd name="connsiteX301-10687" fmla="*/ 635165 w 9336686"/>
              <a:gd name="connsiteY301-10688" fmla="*/ 2743264 h 4341716"/>
              <a:gd name="connsiteX302-10689" fmla="*/ 635165 w 9336686"/>
              <a:gd name="connsiteY302-10690" fmla="*/ 2744002 h 4341716"/>
              <a:gd name="connsiteX303-10691" fmla="*/ 611685 w 9336686"/>
              <a:gd name="connsiteY303-10692" fmla="*/ 2746369 h 4341716"/>
              <a:gd name="connsiteX304-10693" fmla="*/ 534621 w 9336686"/>
              <a:gd name="connsiteY304-10694" fmla="*/ 2792813 h 4341716"/>
              <a:gd name="connsiteX305-10695" fmla="*/ 512066 w 9336686"/>
              <a:gd name="connsiteY305-10696" fmla="*/ 2832126 h 4341716"/>
              <a:gd name="connsiteX306-10697" fmla="*/ 512066 w 9336686"/>
              <a:gd name="connsiteY306-10698" fmla="*/ 3531739 h 4341716"/>
              <a:gd name="connsiteX307-10699" fmla="*/ 383039 w 9336686"/>
              <a:gd name="connsiteY307-10700" fmla="*/ 3660766 h 4341716"/>
              <a:gd name="connsiteX308-10701" fmla="*/ 383040 w 9336686"/>
              <a:gd name="connsiteY308-10702" fmla="*/ 3660765 h 4341716"/>
              <a:gd name="connsiteX309-10703" fmla="*/ 254013 w 9336686"/>
              <a:gd name="connsiteY309-10704" fmla="*/ 3531738 h 4341716"/>
              <a:gd name="connsiteX310-10705" fmla="*/ 254013 w 9336686"/>
              <a:gd name="connsiteY310-10706" fmla="*/ 3064569 h 4341716"/>
              <a:gd name="connsiteX311-10707" fmla="*/ 245812 w 9336686"/>
              <a:gd name="connsiteY311-10708" fmla="*/ 3018098 h 4341716"/>
              <a:gd name="connsiteX312-10709" fmla="*/ 146083 w 9336686"/>
              <a:gd name="connsiteY312-10710" fmla="*/ 2932149 h 4341716"/>
              <a:gd name="connsiteX313-10711" fmla="*/ 122603 w 9336686"/>
              <a:gd name="connsiteY313-10712" fmla="*/ 2929782 h 4341716"/>
              <a:gd name="connsiteX314-10713" fmla="*/ 122603 w 9336686"/>
              <a:gd name="connsiteY314-10714" fmla="*/ 2928416 h 4341716"/>
              <a:gd name="connsiteX315-10715" fmla="*/ 78803 w 9336686"/>
              <a:gd name="connsiteY315-10716" fmla="*/ 2919574 h 4341716"/>
              <a:gd name="connsiteX316-10717" fmla="*/ 22035 w 9336686"/>
              <a:gd name="connsiteY316-10718" fmla="*/ 2872826 h 4341716"/>
              <a:gd name="connsiteX317-10719" fmla="*/ 0 w 9336686"/>
              <a:gd name="connsiteY317-10720" fmla="*/ 2800689 h 4341716"/>
              <a:gd name="connsiteX318-10721" fmla="*/ 0 w 9336686"/>
              <a:gd name="connsiteY318-10722" fmla="*/ 783111 h 4341716"/>
              <a:gd name="connsiteX319-10723" fmla="*/ 129027 w 9336686"/>
              <a:gd name="connsiteY319-10724" fmla="*/ 654084 h 4341716"/>
              <a:gd name="connsiteX320-10725" fmla="*/ 129026 w 9336686"/>
              <a:gd name="connsiteY320-10726" fmla="*/ 654085 h 4341716"/>
              <a:gd name="connsiteX321-10727" fmla="*/ 258053 w 9336686"/>
              <a:gd name="connsiteY321-10728" fmla="*/ 783112 h 4341716"/>
              <a:gd name="connsiteX322-10729" fmla="*/ 258053 w 9336686"/>
              <a:gd name="connsiteY322-10730" fmla="*/ 1405848 h 4341716"/>
              <a:gd name="connsiteX323-10731" fmla="*/ 274283 w 9336686"/>
              <a:gd name="connsiteY323-10732" fmla="*/ 1432599 h 4341716"/>
              <a:gd name="connsiteX324-10733" fmla="*/ 373847 w 9336686"/>
              <a:gd name="connsiteY324-10734" fmla="*/ 1479553 h 4341716"/>
              <a:gd name="connsiteX325-10735" fmla="*/ 492735 w 9336686"/>
              <a:gd name="connsiteY325-10736" fmla="*/ 1400749 h 4341716"/>
              <a:gd name="connsiteX326-10737" fmla="*/ 494536 w 9336686"/>
              <a:gd name="connsiteY326-10738" fmla="*/ 1391827 h 4341716"/>
              <a:gd name="connsiteX327-10739" fmla="*/ 494536 w 9336686"/>
              <a:gd name="connsiteY327-10740" fmla="*/ 964051 h 4341716"/>
              <a:gd name="connsiteX328-10741" fmla="*/ 623563 w 9336686"/>
              <a:gd name="connsiteY328-10742" fmla="*/ 835024 h 4341716"/>
              <a:gd name="connsiteX329-10743" fmla="*/ 623562 w 9336686"/>
              <a:gd name="connsiteY329-10744" fmla="*/ 835025 h 4341716"/>
              <a:gd name="connsiteX330-10745" fmla="*/ 752589 w 9336686"/>
              <a:gd name="connsiteY330-10746" fmla="*/ 964052 h 4341716"/>
              <a:gd name="connsiteX331-10747" fmla="*/ 752590 w 9336686"/>
              <a:gd name="connsiteY331-10748" fmla="*/ 947529 h 4341716"/>
              <a:gd name="connsiteX332-10749" fmla="*/ 762728 w 9336686"/>
              <a:gd name="connsiteY332-10750" fmla="*/ 997748 h 4341716"/>
              <a:gd name="connsiteX333-10751" fmla="*/ 881616 w 9336686"/>
              <a:gd name="connsiteY333-10752" fmla="*/ 1076552 h 4341716"/>
              <a:gd name="connsiteX334-10753" fmla="*/ 1000503 w 9336686"/>
              <a:gd name="connsiteY334-10754" fmla="*/ 997748 h 4341716"/>
              <a:gd name="connsiteX335-10755" fmla="*/ 1010267 w 9336686"/>
              <a:gd name="connsiteY335-10756" fmla="*/ 949388 h 4341716"/>
              <a:gd name="connsiteX336-10757" fmla="*/ 1010267 w 9336686"/>
              <a:gd name="connsiteY336-10758" fmla="*/ 362986 h 4341716"/>
              <a:gd name="connsiteX337-10759" fmla="*/ 1139294 w 9336686"/>
              <a:gd name="connsiteY337-10760" fmla="*/ 233959 h 4341716"/>
              <a:gd name="connsiteX338-10761" fmla="*/ 1139293 w 9336686"/>
              <a:gd name="connsiteY338-10762" fmla="*/ 233960 h 4341716"/>
              <a:gd name="connsiteX339-10763" fmla="*/ 1268320 w 9336686"/>
              <a:gd name="connsiteY339-10764" fmla="*/ 362987 h 4341716"/>
              <a:gd name="connsiteX340-10765" fmla="*/ 1268321 w 9336686"/>
              <a:gd name="connsiteY340-10766" fmla="*/ 1259949 h 4341716"/>
              <a:gd name="connsiteX341-10767" fmla="*/ 1278459 w 9336686"/>
              <a:gd name="connsiteY341-10768" fmla="*/ 1310168 h 4341716"/>
              <a:gd name="connsiteX342-10769" fmla="*/ 1397347 w 9336686"/>
              <a:gd name="connsiteY342-10770" fmla="*/ 1388972 h 4341716"/>
              <a:gd name="connsiteX343-10771" fmla="*/ 1516234 w 9336686"/>
              <a:gd name="connsiteY343-10772" fmla="*/ 1310168 h 4341716"/>
              <a:gd name="connsiteX344-10773" fmla="*/ 1519832 w 9336686"/>
              <a:gd name="connsiteY344-10774" fmla="*/ 1292349 h 4341716"/>
              <a:gd name="connsiteX345-10775" fmla="*/ 1519832 w 9336686"/>
              <a:gd name="connsiteY345-10776" fmla="*/ 983403 h 4341716"/>
              <a:gd name="connsiteX346-10777" fmla="*/ 1648859 w 9336686"/>
              <a:gd name="connsiteY346-10778" fmla="*/ 854376 h 4341716"/>
              <a:gd name="connsiteX347-10779" fmla="*/ 1648858 w 9336686"/>
              <a:gd name="connsiteY347-10780" fmla="*/ 854377 h 4341716"/>
              <a:gd name="connsiteX348-10781" fmla="*/ 1777885 w 9336686"/>
              <a:gd name="connsiteY348-10782" fmla="*/ 983404 h 4341716"/>
              <a:gd name="connsiteX349-10783" fmla="*/ 1777885 w 9336686"/>
              <a:gd name="connsiteY349-10784" fmla="*/ 1363756 h 4341716"/>
              <a:gd name="connsiteX350-10785" fmla="*/ 1785353 w 9336686"/>
              <a:gd name="connsiteY350-10786" fmla="*/ 1400749 h 4341716"/>
              <a:gd name="connsiteX351-10787" fmla="*/ 1904241 w 9336686"/>
              <a:gd name="connsiteY351-10788" fmla="*/ 1479553 h 4341716"/>
              <a:gd name="connsiteX352-10789" fmla="*/ 2033268 w 9336686"/>
              <a:gd name="connsiteY352-10790" fmla="*/ 1350526 h 4341716"/>
              <a:gd name="connsiteX353-10791" fmla="*/ 2033269 w 9336686"/>
              <a:gd name="connsiteY353-10792" fmla="*/ 580034 h 4341716"/>
              <a:gd name="connsiteX354-10793" fmla="*/ 2162296 w 9336686"/>
              <a:gd name="connsiteY354-10794" fmla="*/ 451007 h 4341716"/>
              <a:gd name="connsiteX355-10795" fmla="*/ 2162295 w 9336686"/>
              <a:gd name="connsiteY355-10796" fmla="*/ 451008 h 4341716"/>
              <a:gd name="connsiteX356-10797" fmla="*/ 2291322 w 9336686"/>
              <a:gd name="connsiteY356-10798" fmla="*/ 580035 h 4341716"/>
              <a:gd name="connsiteX357-10799" fmla="*/ 2291323 w 9336686"/>
              <a:gd name="connsiteY357-10800" fmla="*/ 563512 h 4341716"/>
              <a:gd name="connsiteX358-10801" fmla="*/ 2301461 w 9336686"/>
              <a:gd name="connsiteY358-10802" fmla="*/ 613731 h 4341716"/>
              <a:gd name="connsiteX359-10803" fmla="*/ 2420349 w 9336686"/>
              <a:gd name="connsiteY359-10804" fmla="*/ 692535 h 4341716"/>
              <a:gd name="connsiteX360-10805" fmla="*/ 2539236 w 9336686"/>
              <a:gd name="connsiteY360-10806" fmla="*/ 613731 h 4341716"/>
              <a:gd name="connsiteX361-10807" fmla="*/ 2549000 w 9336686"/>
              <a:gd name="connsiteY361-10808" fmla="*/ 565370 h 4341716"/>
              <a:gd name="connsiteX362-10809" fmla="*/ 2549000 w 9336686"/>
              <a:gd name="connsiteY362-10810" fmla="*/ 480031 h 4341716"/>
              <a:gd name="connsiteX363-10811" fmla="*/ 2678027 w 9336686"/>
              <a:gd name="connsiteY363-10812" fmla="*/ 351004 h 4341716"/>
              <a:gd name="connsiteX364-10813" fmla="*/ 2678026 w 9336686"/>
              <a:gd name="connsiteY364-10814" fmla="*/ 351005 h 4341716"/>
              <a:gd name="connsiteX365-10815" fmla="*/ 2807053 w 9336686"/>
              <a:gd name="connsiteY365-10816" fmla="*/ 480032 h 4341716"/>
              <a:gd name="connsiteX366-10817" fmla="*/ 2807054 w 9336686"/>
              <a:gd name="connsiteY366-10818" fmla="*/ 1074052 h 4341716"/>
              <a:gd name="connsiteX367-10819" fmla="*/ 2817192 w 9336686"/>
              <a:gd name="connsiteY367-10820" fmla="*/ 1124271 h 4341716"/>
              <a:gd name="connsiteX368-10821" fmla="*/ 2936080 w 9336686"/>
              <a:gd name="connsiteY368-10822" fmla="*/ 1203075 h 4341716"/>
              <a:gd name="connsiteX369-10823" fmla="*/ 3054967 w 9336686"/>
              <a:gd name="connsiteY369-10824" fmla="*/ 1124271 h 4341716"/>
              <a:gd name="connsiteX370-10825" fmla="*/ 3058565 w 9336686"/>
              <a:gd name="connsiteY370-10826" fmla="*/ 1106452 h 4341716"/>
              <a:gd name="connsiteX371-10827" fmla="*/ 3058565 w 9336686"/>
              <a:gd name="connsiteY371-10828" fmla="*/ 1017534 h 4341716"/>
              <a:gd name="connsiteX372-10829" fmla="*/ 3187592 w 9336686"/>
              <a:gd name="connsiteY372-10830" fmla="*/ 888507 h 4341716"/>
              <a:gd name="connsiteX373-10831" fmla="*/ 3187591 w 9336686"/>
              <a:gd name="connsiteY373-10832" fmla="*/ 888508 h 4341716"/>
              <a:gd name="connsiteX374-10833" fmla="*/ 3316618 w 9336686"/>
              <a:gd name="connsiteY374-10834" fmla="*/ 1017535 h 4341716"/>
              <a:gd name="connsiteX375-10835" fmla="*/ 3316618 w 9336686"/>
              <a:gd name="connsiteY375-10836" fmla="*/ 1087278 h 4341716"/>
              <a:gd name="connsiteX376-10837" fmla="*/ 3324086 w 9336686"/>
              <a:gd name="connsiteY376-10838" fmla="*/ 1124271 h 4341716"/>
              <a:gd name="connsiteX377-10839" fmla="*/ 3442974 w 9336686"/>
              <a:gd name="connsiteY377-10840" fmla="*/ 1203075 h 4341716"/>
              <a:gd name="connsiteX378-10841" fmla="*/ 3561862 w 9336686"/>
              <a:gd name="connsiteY378-10842" fmla="*/ 1124271 h 4341716"/>
              <a:gd name="connsiteX379-10843" fmla="*/ 3571625 w 9336686"/>
              <a:gd name="connsiteY379-10844" fmla="*/ 1075911 h 4341716"/>
              <a:gd name="connsiteX380-10845" fmla="*/ 3571625 w 9336686"/>
              <a:gd name="connsiteY380-10846" fmla="*/ 783111 h 4341716"/>
              <a:gd name="connsiteX381-10847" fmla="*/ 3700652 w 9336686"/>
              <a:gd name="connsiteY381-10848" fmla="*/ 654084 h 4341716"/>
              <a:gd name="connsiteX382-10849" fmla="*/ 3700651 w 9336686"/>
              <a:gd name="connsiteY382-10850" fmla="*/ 654085 h 4341716"/>
              <a:gd name="connsiteX383-10851" fmla="*/ 3829678 w 9336686"/>
              <a:gd name="connsiteY383-10852" fmla="*/ 783112 h 4341716"/>
              <a:gd name="connsiteX384-10853" fmla="*/ 3829678 w 9336686"/>
              <a:gd name="connsiteY384-10854" fmla="*/ 1405848 h 4341716"/>
              <a:gd name="connsiteX385-10855" fmla="*/ 3845908 w 9336686"/>
              <a:gd name="connsiteY385-10856" fmla="*/ 1432599 h 4341716"/>
              <a:gd name="connsiteX386-10857" fmla="*/ 3945472 w 9336686"/>
              <a:gd name="connsiteY386-10858" fmla="*/ 1479553 h 4341716"/>
              <a:gd name="connsiteX387-10859" fmla="*/ 4036708 w 9336686"/>
              <a:gd name="connsiteY387-10860" fmla="*/ 1441762 h 4341716"/>
              <a:gd name="connsiteX388-10861" fmla="*/ 4062914 w 9336686"/>
              <a:gd name="connsiteY388-10862" fmla="*/ 1402893 h 4341716"/>
              <a:gd name="connsiteX389-10863" fmla="*/ 4062914 w 9336686"/>
              <a:gd name="connsiteY389-10864" fmla="*/ 1326765 h 4341716"/>
              <a:gd name="connsiteX390-10865" fmla="*/ 4141718 w 9336686"/>
              <a:gd name="connsiteY390-10866" fmla="*/ 1207877 h 4341716"/>
              <a:gd name="connsiteX391-10867" fmla="*/ 4185518 w 9336686"/>
              <a:gd name="connsiteY391-10868" fmla="*/ 1199035 h 4341716"/>
              <a:gd name="connsiteX392-10869" fmla="*/ 4185518 w 9336686"/>
              <a:gd name="connsiteY392-10870" fmla="*/ 1197669 h 4341716"/>
              <a:gd name="connsiteX393-10871" fmla="*/ 4208998 w 9336686"/>
              <a:gd name="connsiteY393-10872" fmla="*/ 1195302 h 4341716"/>
              <a:gd name="connsiteX394-10873" fmla="*/ 4308727 w 9336686"/>
              <a:gd name="connsiteY394-10874" fmla="*/ 1109353 h 4341716"/>
              <a:gd name="connsiteX395-10875" fmla="*/ 4316928 w 9336686"/>
              <a:gd name="connsiteY395-10876" fmla="*/ 1062882 h 4341716"/>
              <a:gd name="connsiteX396-10877" fmla="*/ 4316928 w 9336686"/>
              <a:gd name="connsiteY396-10878" fmla="*/ 595713 h 4341716"/>
              <a:gd name="connsiteX397-10879" fmla="*/ 4445955 w 9336686"/>
              <a:gd name="connsiteY397-10880" fmla="*/ 466686 h 4341716"/>
              <a:gd name="connsiteX398-10881" fmla="*/ 4445954 w 9336686"/>
              <a:gd name="connsiteY398-10882" fmla="*/ 466685 h 4341716"/>
              <a:gd name="connsiteX399-10883" fmla="*/ 4574981 w 9336686"/>
              <a:gd name="connsiteY399-10884" fmla="*/ 595712 h 4341716"/>
              <a:gd name="connsiteX400-10885" fmla="*/ 4574981 w 9336686"/>
              <a:gd name="connsiteY400-10886" fmla="*/ 916347 h 4341716"/>
              <a:gd name="connsiteX401-10887" fmla="*/ 4592149 w 9336686"/>
              <a:gd name="connsiteY401-10888" fmla="*/ 944642 h 4341716"/>
              <a:gd name="connsiteX402-10889" fmla="*/ 4691712 w 9336686"/>
              <a:gd name="connsiteY402-10890" fmla="*/ 991596 h 4341716"/>
              <a:gd name="connsiteX403-10891" fmla="*/ 4810600 w 9336686"/>
              <a:gd name="connsiteY403-10892" fmla="*/ 912792 h 4341716"/>
              <a:gd name="connsiteX404-10893" fmla="*/ 4816700 w 9336686"/>
              <a:gd name="connsiteY404-10894" fmla="*/ 882576 h 4341716"/>
              <a:gd name="connsiteX405-10895" fmla="*/ 4816700 w 9336686"/>
              <a:gd name="connsiteY405-10896" fmla="*/ 275141 h 4341716"/>
              <a:gd name="connsiteX406-10897" fmla="*/ 4945727 w 9336686"/>
              <a:gd name="connsiteY406-10898" fmla="*/ 146114 h 4341716"/>
              <a:gd name="connsiteX407-10899" fmla="*/ 4945726 w 9336686"/>
              <a:gd name="connsiteY407-10900" fmla="*/ 146115 h 4341716"/>
              <a:gd name="connsiteX408-10901" fmla="*/ 5074753 w 9336686"/>
              <a:gd name="connsiteY408-10902" fmla="*/ 275142 h 4341716"/>
              <a:gd name="connsiteX409-10903" fmla="*/ 5074753 w 9336686"/>
              <a:gd name="connsiteY409-10904" fmla="*/ 386500 h 4341716"/>
              <a:gd name="connsiteX410-10905" fmla="*/ 5076579 w 9336686"/>
              <a:gd name="connsiteY410-10906" fmla="*/ 395545 h 4341716"/>
              <a:gd name="connsiteX411-10907" fmla="*/ 5195465 w 9336686"/>
              <a:gd name="connsiteY411-10908" fmla="*/ 474349 h 4341716"/>
              <a:gd name="connsiteX412-10909" fmla="*/ 5314353 w 9336686"/>
              <a:gd name="connsiteY412-10910" fmla="*/ 395545 h 4341716"/>
              <a:gd name="connsiteX413-10911" fmla="*/ 5318490 w 9336686"/>
              <a:gd name="connsiteY413-10912" fmla="*/ 375052 h 4341716"/>
              <a:gd name="connsiteX414-10913" fmla="*/ 5318490 w 9336686"/>
              <a:gd name="connsiteY414-10914" fmla="*/ 129027 h 4341716"/>
              <a:gd name="connsiteX415-10915" fmla="*/ 5447517 w 9336686"/>
              <a:gd name="connsiteY415-10916" fmla="*/ 0 h 4341716"/>
              <a:gd name="connsiteX0-10917" fmla="*/ 3651347 w 9336686"/>
              <a:gd name="connsiteY0-10918" fmla="*/ 3605718 h 4341716"/>
              <a:gd name="connsiteX1-10919" fmla="*/ 3648504 w 9336686"/>
              <a:gd name="connsiteY1-10920" fmla="*/ 3606586 h 4341716"/>
              <a:gd name="connsiteX2-10921" fmla="*/ 3648898 w 9336686"/>
              <a:gd name="connsiteY2-10922" fmla="*/ 3606552 h 4341716"/>
              <a:gd name="connsiteX3-10923" fmla="*/ 3651347 w 9336686"/>
              <a:gd name="connsiteY3-10924" fmla="*/ 3605718 h 4341716"/>
              <a:gd name="connsiteX4-10925" fmla="*/ 1906601 w 9336686"/>
              <a:gd name="connsiteY4-10926" fmla="*/ 3260396 h 4341716"/>
              <a:gd name="connsiteX5-10927" fmla="*/ 1903759 w 9336686"/>
              <a:gd name="connsiteY5-10928" fmla="*/ 3261264 h 4341716"/>
              <a:gd name="connsiteX6-10929" fmla="*/ 1904153 w 9336686"/>
              <a:gd name="connsiteY6-10930" fmla="*/ 3261230 h 4341716"/>
              <a:gd name="connsiteX7-10931" fmla="*/ 1906601 w 9336686"/>
              <a:gd name="connsiteY7-10932" fmla="*/ 3260396 h 4341716"/>
              <a:gd name="connsiteX8-10933" fmla="*/ 5128552 w 9336686"/>
              <a:gd name="connsiteY8-10934" fmla="*/ 3139033 h 4341716"/>
              <a:gd name="connsiteX9-10935" fmla="*/ 5131001 w 9336686"/>
              <a:gd name="connsiteY9-10936" fmla="*/ 3139867 h 4341716"/>
              <a:gd name="connsiteX10-10937" fmla="*/ 5131395 w 9336686"/>
              <a:gd name="connsiteY10-10938" fmla="*/ 3139901 h 4341716"/>
              <a:gd name="connsiteX11-10939" fmla="*/ 5128552 w 9336686"/>
              <a:gd name="connsiteY11-10940" fmla="*/ 3139033 h 4341716"/>
              <a:gd name="connsiteX12-10941" fmla="*/ 145218 w 9336686"/>
              <a:gd name="connsiteY12-10942" fmla="*/ 2924768 h 4341716"/>
              <a:gd name="connsiteX13-10943" fmla="*/ 142375 w 9336686"/>
              <a:gd name="connsiteY13-10944" fmla="*/ 2925636 h 4341716"/>
              <a:gd name="connsiteX14-10945" fmla="*/ 142769 w 9336686"/>
              <a:gd name="connsiteY14-10946" fmla="*/ 2925602 h 4341716"/>
              <a:gd name="connsiteX15-10947" fmla="*/ 145218 w 9336686"/>
              <a:gd name="connsiteY15-10948" fmla="*/ 2924768 h 4341716"/>
              <a:gd name="connsiteX16-10949" fmla="*/ 1148720 w 9336686"/>
              <a:gd name="connsiteY16-10950" fmla="*/ 2632936 h 4341716"/>
              <a:gd name="connsiteX17-10951" fmla="*/ 1145876 w 9336686"/>
              <a:gd name="connsiteY17-10952" fmla="*/ 2633804 h 4341716"/>
              <a:gd name="connsiteX18-10953" fmla="*/ 1146270 w 9336686"/>
              <a:gd name="connsiteY18-10954" fmla="*/ 2633770 h 4341716"/>
              <a:gd name="connsiteX19-10955" fmla="*/ 1148720 w 9336686"/>
              <a:gd name="connsiteY19-10956" fmla="*/ 2632936 h 4341716"/>
              <a:gd name="connsiteX20-10957" fmla="*/ 8190809 w 9336686"/>
              <a:gd name="connsiteY20-10958" fmla="*/ 1707912 h 4341716"/>
              <a:gd name="connsiteX21-10959" fmla="*/ 8190415 w 9336686"/>
              <a:gd name="connsiteY21-10960" fmla="*/ 1707946 h 4341716"/>
              <a:gd name="connsiteX22-10961" fmla="*/ 8187965 w 9336686"/>
              <a:gd name="connsiteY22-10962" fmla="*/ 1708780 h 4341716"/>
              <a:gd name="connsiteX23-10963" fmla="*/ 8190809 w 9336686"/>
              <a:gd name="connsiteY23-10964" fmla="*/ 1707912 h 4341716"/>
              <a:gd name="connsiteX24-10965" fmla="*/ 9194310 w 9336686"/>
              <a:gd name="connsiteY24-10966" fmla="*/ 1416080 h 4341716"/>
              <a:gd name="connsiteX25-10967" fmla="*/ 9193916 w 9336686"/>
              <a:gd name="connsiteY25-10968" fmla="*/ 1416114 h 4341716"/>
              <a:gd name="connsiteX26-10969" fmla="*/ 9191467 w 9336686"/>
              <a:gd name="connsiteY26-10970" fmla="*/ 1416948 h 4341716"/>
              <a:gd name="connsiteX27-10971" fmla="*/ 9194310 w 9336686"/>
              <a:gd name="connsiteY27-10972" fmla="*/ 1416080 h 4341716"/>
              <a:gd name="connsiteX28-10973" fmla="*/ 4205290 w 9336686"/>
              <a:gd name="connsiteY28-10974" fmla="*/ 1201815 h 4341716"/>
              <a:gd name="connsiteX29-10975" fmla="*/ 4208133 w 9336686"/>
              <a:gd name="connsiteY29-10976" fmla="*/ 1202683 h 4341716"/>
              <a:gd name="connsiteX30-10977" fmla="*/ 4205684 w 9336686"/>
              <a:gd name="connsiteY30-10978" fmla="*/ 1201849 h 4341716"/>
              <a:gd name="connsiteX31-10979" fmla="*/ 4205290 w 9336686"/>
              <a:gd name="connsiteY31-10980" fmla="*/ 1201815 h 4341716"/>
              <a:gd name="connsiteX32-10981" fmla="*/ 7432926 w 9336686"/>
              <a:gd name="connsiteY32-10982" fmla="*/ 1080452 h 4341716"/>
              <a:gd name="connsiteX33-10983" fmla="*/ 7432532 w 9336686"/>
              <a:gd name="connsiteY33-10984" fmla="*/ 1080486 h 4341716"/>
              <a:gd name="connsiteX34-10985" fmla="*/ 7430084 w 9336686"/>
              <a:gd name="connsiteY34-10986" fmla="*/ 1081320 h 4341716"/>
              <a:gd name="connsiteX35-10987" fmla="*/ 7432926 w 9336686"/>
              <a:gd name="connsiteY35-10988" fmla="*/ 1080452 h 4341716"/>
              <a:gd name="connsiteX36-10989" fmla="*/ 5688181 w 9336686"/>
              <a:gd name="connsiteY36-10990" fmla="*/ 735130 h 4341716"/>
              <a:gd name="connsiteX37-10991" fmla="*/ 5687787 w 9336686"/>
              <a:gd name="connsiteY37-10992" fmla="*/ 735164 h 4341716"/>
              <a:gd name="connsiteX38-10993" fmla="*/ 5685338 w 9336686"/>
              <a:gd name="connsiteY38-10994" fmla="*/ 735998 h 4341716"/>
              <a:gd name="connsiteX39-10995" fmla="*/ 5688181 w 9336686"/>
              <a:gd name="connsiteY39-10996" fmla="*/ 735130 h 4341716"/>
              <a:gd name="connsiteX40-10997" fmla="*/ 5447517 w 9336686"/>
              <a:gd name="connsiteY40-10998" fmla="*/ 0 h 4341716"/>
              <a:gd name="connsiteX41-10999" fmla="*/ 5447516 w 9336686"/>
              <a:gd name="connsiteY41-11000" fmla="*/ 1 h 4341716"/>
              <a:gd name="connsiteX42-11001" fmla="*/ 5576543 w 9336686"/>
              <a:gd name="connsiteY42-11002" fmla="*/ 129028 h 4341716"/>
              <a:gd name="connsiteX43-11003" fmla="*/ 5576543 w 9336686"/>
              <a:gd name="connsiteY43-11004" fmla="*/ 596197 h 4341716"/>
              <a:gd name="connsiteX44-11005" fmla="*/ 5584744 w 9336686"/>
              <a:gd name="connsiteY44-11006" fmla="*/ 642668 h 4341716"/>
              <a:gd name="connsiteX45-11007" fmla="*/ 5684473 w 9336686"/>
              <a:gd name="connsiteY45-11008" fmla="*/ 728617 h 4341716"/>
              <a:gd name="connsiteX46-11009" fmla="*/ 5707953 w 9336686"/>
              <a:gd name="connsiteY46-11010" fmla="*/ 730984 h 4341716"/>
              <a:gd name="connsiteX47-11011" fmla="*/ 5707953 w 9336686"/>
              <a:gd name="connsiteY47-11012" fmla="*/ 732350 h 4341716"/>
              <a:gd name="connsiteX48-11013" fmla="*/ 5751753 w 9336686"/>
              <a:gd name="connsiteY48-11014" fmla="*/ 741192 h 4341716"/>
              <a:gd name="connsiteX49-11015" fmla="*/ 5830557 w 9336686"/>
              <a:gd name="connsiteY49-11016" fmla="*/ 860080 h 4341716"/>
              <a:gd name="connsiteX50-11017" fmla="*/ 5830557 w 9336686"/>
              <a:gd name="connsiteY50-11018" fmla="*/ 910409 h 4341716"/>
              <a:gd name="connsiteX51-11019" fmla="*/ 5836071 w 9336686"/>
              <a:gd name="connsiteY51-11020" fmla="*/ 937722 h 4341716"/>
              <a:gd name="connsiteX52-11021" fmla="*/ 5954959 w 9336686"/>
              <a:gd name="connsiteY52-11022" fmla="*/ 1016526 h 4341716"/>
              <a:gd name="connsiteX53-11023" fmla="*/ 6046195 w 9336686"/>
              <a:gd name="connsiteY53-11024" fmla="*/ 978735 h 4341716"/>
              <a:gd name="connsiteX54-11025" fmla="*/ 6073131 w 9336686"/>
              <a:gd name="connsiteY54-11026" fmla="*/ 938784 h 4341716"/>
              <a:gd name="connsiteX55-11027" fmla="*/ 6073131 w 9336686"/>
              <a:gd name="connsiteY55-11028" fmla="*/ 710574 h 4341716"/>
              <a:gd name="connsiteX56-11029" fmla="*/ 6202158 w 9336686"/>
              <a:gd name="connsiteY56-11030" fmla="*/ 581547 h 4341716"/>
              <a:gd name="connsiteX57-11031" fmla="*/ 6202157 w 9336686"/>
              <a:gd name="connsiteY57-11032" fmla="*/ 581548 h 4341716"/>
              <a:gd name="connsiteX58-11033" fmla="*/ 6331184 w 9336686"/>
              <a:gd name="connsiteY58-11034" fmla="*/ 710575 h 4341716"/>
              <a:gd name="connsiteX59-11035" fmla="*/ 6331184 w 9336686"/>
              <a:gd name="connsiteY59-11036" fmla="*/ 1349947 h 4341716"/>
              <a:gd name="connsiteX60-11037" fmla="*/ 6336405 w 9336686"/>
              <a:gd name="connsiteY60-11038" fmla="*/ 1375809 h 4341716"/>
              <a:gd name="connsiteX61-11039" fmla="*/ 6455293 w 9336686"/>
              <a:gd name="connsiteY61-11040" fmla="*/ 1454613 h 4341716"/>
              <a:gd name="connsiteX62-11041" fmla="*/ 6574180 w 9336686"/>
              <a:gd name="connsiteY62-11042" fmla="*/ 1375809 h 4341716"/>
              <a:gd name="connsiteX63-11043" fmla="*/ 6574653 w 9336686"/>
              <a:gd name="connsiteY63-11044" fmla="*/ 1373466 h 4341716"/>
              <a:gd name="connsiteX64-11045" fmla="*/ 6574653 w 9336686"/>
              <a:gd name="connsiteY64-11046" fmla="*/ 1228521 h 4341716"/>
              <a:gd name="connsiteX65-11047" fmla="*/ 6653456 w 9336686"/>
              <a:gd name="connsiteY65-11048" fmla="*/ 1109633 h 4341716"/>
              <a:gd name="connsiteX66-11049" fmla="*/ 6701526 w 9336686"/>
              <a:gd name="connsiteY66-11050" fmla="*/ 1099929 h 4341716"/>
              <a:gd name="connsiteX67-11051" fmla="*/ 6701526 w 9336686"/>
              <a:gd name="connsiteY67-11052" fmla="*/ 1099191 h 4341716"/>
              <a:gd name="connsiteX68-11053" fmla="*/ 6725006 w 9336686"/>
              <a:gd name="connsiteY68-11054" fmla="*/ 1096824 h 4341716"/>
              <a:gd name="connsiteX69-11055" fmla="*/ 6802070 w 9336686"/>
              <a:gd name="connsiteY69-11056" fmla="*/ 1050380 h 4341716"/>
              <a:gd name="connsiteX70-11057" fmla="*/ 6823858 w 9336686"/>
              <a:gd name="connsiteY70-11058" fmla="*/ 1012404 h 4341716"/>
              <a:gd name="connsiteX71-11059" fmla="*/ 6823858 w 9336686"/>
              <a:gd name="connsiteY71-11060" fmla="*/ 886836 h 4341716"/>
              <a:gd name="connsiteX72-11061" fmla="*/ 6902661 w 9336686"/>
              <a:gd name="connsiteY72-11062" fmla="*/ 767948 h 4341716"/>
              <a:gd name="connsiteX73-11063" fmla="*/ 6950731 w 9336686"/>
              <a:gd name="connsiteY73-11064" fmla="*/ 758244 h 4341716"/>
              <a:gd name="connsiteX74-11065" fmla="*/ 6950731 w 9336686"/>
              <a:gd name="connsiteY74-11066" fmla="*/ 757506 h 4341716"/>
              <a:gd name="connsiteX75-11067" fmla="*/ 6974211 w 9336686"/>
              <a:gd name="connsiteY75-11068" fmla="*/ 755139 h 4341716"/>
              <a:gd name="connsiteX76-11069" fmla="*/ 7051275 w 9336686"/>
              <a:gd name="connsiteY76-11070" fmla="*/ 708695 h 4341716"/>
              <a:gd name="connsiteX77-11071" fmla="*/ 7063236 w 9336686"/>
              <a:gd name="connsiteY77-11072" fmla="*/ 687847 h 4341716"/>
              <a:gd name="connsiteX78-11073" fmla="*/ 7063236 w 9336686"/>
              <a:gd name="connsiteY78-11074" fmla="*/ 474349 h 4341716"/>
              <a:gd name="connsiteX79-11075" fmla="*/ 7192262 w 9336686"/>
              <a:gd name="connsiteY79-11076" fmla="*/ 345322 h 4341716"/>
              <a:gd name="connsiteX80-11077" fmla="*/ 7192261 w 9336686"/>
              <a:gd name="connsiteY80-11078" fmla="*/ 345323 h 4341716"/>
              <a:gd name="connsiteX81-11079" fmla="*/ 7321289 w 9336686"/>
              <a:gd name="connsiteY81-11080" fmla="*/ 474350 h 4341716"/>
              <a:gd name="connsiteX82-11081" fmla="*/ 7321289 w 9336686"/>
              <a:gd name="connsiteY82-11082" fmla="*/ 941519 h 4341716"/>
              <a:gd name="connsiteX83-11083" fmla="*/ 7329490 w 9336686"/>
              <a:gd name="connsiteY83-11084" fmla="*/ 987990 h 4341716"/>
              <a:gd name="connsiteX84-11085" fmla="*/ 7429218 w 9336686"/>
              <a:gd name="connsiteY84-11086" fmla="*/ 1073939 h 4341716"/>
              <a:gd name="connsiteX85-11087" fmla="*/ 7452698 w 9336686"/>
              <a:gd name="connsiteY85-11088" fmla="*/ 1076306 h 4341716"/>
              <a:gd name="connsiteX86-11089" fmla="*/ 7452698 w 9336686"/>
              <a:gd name="connsiteY86-11090" fmla="*/ 1077672 h 4341716"/>
              <a:gd name="connsiteX87-11091" fmla="*/ 7496498 w 9336686"/>
              <a:gd name="connsiteY87-11092" fmla="*/ 1086514 h 4341716"/>
              <a:gd name="connsiteX88-11093" fmla="*/ 7575302 w 9336686"/>
              <a:gd name="connsiteY88-11094" fmla="*/ 1205402 h 4341716"/>
              <a:gd name="connsiteX89-11095" fmla="*/ 7575302 w 9336686"/>
              <a:gd name="connsiteY89-11096" fmla="*/ 1345613 h 4341716"/>
              <a:gd name="connsiteX90-11097" fmla="*/ 7581398 w 9336686"/>
              <a:gd name="connsiteY90-11098" fmla="*/ 1375809 h 4341716"/>
              <a:gd name="connsiteX91-11099" fmla="*/ 7700287 w 9336686"/>
              <a:gd name="connsiteY91-11100" fmla="*/ 1454613 h 4341716"/>
              <a:gd name="connsiteX92-11101" fmla="*/ 7819175 w 9336686"/>
              <a:gd name="connsiteY92-11102" fmla="*/ 1375809 h 4341716"/>
              <a:gd name="connsiteX93-11103" fmla="*/ 7821117 w 9336686"/>
              <a:gd name="connsiteY93-11104" fmla="*/ 1366189 h 4341716"/>
              <a:gd name="connsiteX94-11105" fmla="*/ 7821117 w 9336686"/>
              <a:gd name="connsiteY94-11106" fmla="*/ 1101809 h 4341716"/>
              <a:gd name="connsiteX95-11107" fmla="*/ 7950144 w 9336686"/>
              <a:gd name="connsiteY95-11108" fmla="*/ 972782 h 4341716"/>
              <a:gd name="connsiteX96-11109" fmla="*/ 7950143 w 9336686"/>
              <a:gd name="connsiteY96-11110" fmla="*/ 972783 h 4341716"/>
              <a:gd name="connsiteX97-11111" fmla="*/ 8079171 w 9336686"/>
              <a:gd name="connsiteY97-11112" fmla="*/ 1101810 h 4341716"/>
              <a:gd name="connsiteX98-11113" fmla="*/ 8079171 w 9336686"/>
              <a:gd name="connsiteY98-11114" fmla="*/ 1568979 h 4341716"/>
              <a:gd name="connsiteX99-11115" fmla="*/ 8087371 w 9336686"/>
              <a:gd name="connsiteY99-11116" fmla="*/ 1615450 h 4341716"/>
              <a:gd name="connsiteX100-11117" fmla="*/ 8187101 w 9336686"/>
              <a:gd name="connsiteY100-11118" fmla="*/ 1701399 h 4341716"/>
              <a:gd name="connsiteX101-11119" fmla="*/ 8210581 w 9336686"/>
              <a:gd name="connsiteY101-11120" fmla="*/ 1703766 h 4341716"/>
              <a:gd name="connsiteX102-11121" fmla="*/ 8210581 w 9336686"/>
              <a:gd name="connsiteY102-11122" fmla="*/ 1705132 h 4341716"/>
              <a:gd name="connsiteX103-11123" fmla="*/ 8254380 w 9336686"/>
              <a:gd name="connsiteY103-11124" fmla="*/ 1713974 h 4341716"/>
              <a:gd name="connsiteX104-11125" fmla="*/ 8333185 w 9336686"/>
              <a:gd name="connsiteY104-11126" fmla="*/ 1832862 h 4341716"/>
              <a:gd name="connsiteX105-11127" fmla="*/ 8333185 w 9336686"/>
              <a:gd name="connsiteY105-11128" fmla="*/ 1954283 h 4341716"/>
              <a:gd name="connsiteX106-11129" fmla="*/ 8333416 w 9336686"/>
              <a:gd name="connsiteY106-11130" fmla="*/ 1955426 h 4341716"/>
              <a:gd name="connsiteX107-11131" fmla="*/ 8452304 w 9336686"/>
              <a:gd name="connsiteY107-11132" fmla="*/ 2034230 h 4341716"/>
              <a:gd name="connsiteX108-11133" fmla="*/ 8571191 w 9336686"/>
              <a:gd name="connsiteY108-11134" fmla="*/ 1955426 h 4341716"/>
              <a:gd name="connsiteX109-11135" fmla="*/ 8574647 w 9336686"/>
              <a:gd name="connsiteY109-11136" fmla="*/ 1938306 h 4341716"/>
              <a:gd name="connsiteX110-11137" fmla="*/ 8574647 w 9336686"/>
              <a:gd name="connsiteY110-11138" fmla="*/ 1727044 h 4341716"/>
              <a:gd name="connsiteX111-11139" fmla="*/ 8653450 w 9336686"/>
              <a:gd name="connsiteY111-11140" fmla="*/ 1608156 h 4341716"/>
              <a:gd name="connsiteX112-11141" fmla="*/ 8701520 w 9336686"/>
              <a:gd name="connsiteY112-11142" fmla="*/ 1598452 h 4341716"/>
              <a:gd name="connsiteX113-11143" fmla="*/ 8701520 w 9336686"/>
              <a:gd name="connsiteY113-11144" fmla="*/ 1597714 h 4341716"/>
              <a:gd name="connsiteX114-11145" fmla="*/ 8725000 w 9336686"/>
              <a:gd name="connsiteY114-11146" fmla="*/ 1595347 h 4341716"/>
              <a:gd name="connsiteX115-11147" fmla="*/ 8802064 w 9336686"/>
              <a:gd name="connsiteY115-11148" fmla="*/ 1548903 h 4341716"/>
              <a:gd name="connsiteX116-11149" fmla="*/ 8824619 w 9336686"/>
              <a:gd name="connsiteY116-11150" fmla="*/ 1509590 h 4341716"/>
              <a:gd name="connsiteX117-11151" fmla="*/ 8824619 w 9336686"/>
              <a:gd name="connsiteY117-11152" fmla="*/ 809977 h 4341716"/>
              <a:gd name="connsiteX118-11153" fmla="*/ 8953646 w 9336686"/>
              <a:gd name="connsiteY118-11154" fmla="*/ 680950 h 4341716"/>
              <a:gd name="connsiteX119-11155" fmla="*/ 8953645 w 9336686"/>
              <a:gd name="connsiteY119-11156" fmla="*/ 680951 h 4341716"/>
              <a:gd name="connsiteX120-11157" fmla="*/ 9082672 w 9336686"/>
              <a:gd name="connsiteY120-11158" fmla="*/ 809978 h 4341716"/>
              <a:gd name="connsiteX121-11159" fmla="*/ 9082672 w 9336686"/>
              <a:gd name="connsiteY121-11160" fmla="*/ 1277147 h 4341716"/>
              <a:gd name="connsiteX122-11161" fmla="*/ 9090873 w 9336686"/>
              <a:gd name="connsiteY122-11162" fmla="*/ 1323618 h 4341716"/>
              <a:gd name="connsiteX123-11163" fmla="*/ 9190602 w 9336686"/>
              <a:gd name="connsiteY123-11164" fmla="*/ 1409567 h 4341716"/>
              <a:gd name="connsiteX124-11165" fmla="*/ 9214082 w 9336686"/>
              <a:gd name="connsiteY124-11166" fmla="*/ 1411934 h 4341716"/>
              <a:gd name="connsiteX125-11167" fmla="*/ 9214082 w 9336686"/>
              <a:gd name="connsiteY125-11168" fmla="*/ 1413300 h 4341716"/>
              <a:gd name="connsiteX126-11169" fmla="*/ 9257882 w 9336686"/>
              <a:gd name="connsiteY126-11170" fmla="*/ 1422142 h 4341716"/>
              <a:gd name="connsiteX127-11171" fmla="*/ 9336686 w 9336686"/>
              <a:gd name="connsiteY127-11172" fmla="*/ 1541030 h 4341716"/>
              <a:gd name="connsiteX128-11173" fmla="*/ 9336686 w 9336686"/>
              <a:gd name="connsiteY128-11174" fmla="*/ 2136650 h 4341716"/>
              <a:gd name="connsiteX129-11175" fmla="*/ 9336686 w 9336686"/>
              <a:gd name="connsiteY129-11176" fmla="*/ 2205066 h 4341716"/>
              <a:gd name="connsiteX130-11177" fmla="*/ 9336685 w 9336686"/>
              <a:gd name="connsiteY130-11178" fmla="*/ 3558605 h 4341716"/>
              <a:gd name="connsiteX131-11179" fmla="*/ 9207658 w 9336686"/>
              <a:gd name="connsiteY131-11180" fmla="*/ 3687632 h 4341716"/>
              <a:gd name="connsiteX132-11181" fmla="*/ 9207659 w 9336686"/>
              <a:gd name="connsiteY132-11182" fmla="*/ 3687631 h 4341716"/>
              <a:gd name="connsiteX133-11183" fmla="*/ 9078632 w 9336686"/>
              <a:gd name="connsiteY133-11184" fmla="*/ 3558604 h 4341716"/>
              <a:gd name="connsiteX134-11185" fmla="*/ 9078632 w 9336686"/>
              <a:gd name="connsiteY134-11186" fmla="*/ 2935868 h 4341716"/>
              <a:gd name="connsiteX135-11187" fmla="*/ 9062402 w 9336686"/>
              <a:gd name="connsiteY135-11188" fmla="*/ 2909117 h 4341716"/>
              <a:gd name="connsiteX136-11189" fmla="*/ 8962838 w 9336686"/>
              <a:gd name="connsiteY136-11190" fmla="*/ 2862163 h 4341716"/>
              <a:gd name="connsiteX137-11191" fmla="*/ 8843950 w 9336686"/>
              <a:gd name="connsiteY137-11192" fmla="*/ 2940967 h 4341716"/>
              <a:gd name="connsiteX138-11193" fmla="*/ 8842149 w 9336686"/>
              <a:gd name="connsiteY138-11194" fmla="*/ 2949889 h 4341716"/>
              <a:gd name="connsiteX139-11195" fmla="*/ 8842149 w 9336686"/>
              <a:gd name="connsiteY139-11196" fmla="*/ 3377665 h 4341716"/>
              <a:gd name="connsiteX140-11197" fmla="*/ 8713122 w 9336686"/>
              <a:gd name="connsiteY140-11198" fmla="*/ 3506692 h 4341716"/>
              <a:gd name="connsiteX141-11199" fmla="*/ 8713123 w 9336686"/>
              <a:gd name="connsiteY141-11200" fmla="*/ 3506691 h 4341716"/>
              <a:gd name="connsiteX142-11201" fmla="*/ 8584096 w 9336686"/>
              <a:gd name="connsiteY142-11202" fmla="*/ 3377664 h 4341716"/>
              <a:gd name="connsiteX143-11203" fmla="*/ 8584096 w 9336686"/>
              <a:gd name="connsiteY143-11204" fmla="*/ 2205066 h 4341716"/>
              <a:gd name="connsiteX144-11205" fmla="*/ 8584095 w 9336686"/>
              <a:gd name="connsiteY144-11206" fmla="*/ 3394187 h 4341716"/>
              <a:gd name="connsiteX145-11207" fmla="*/ 8573957 w 9336686"/>
              <a:gd name="connsiteY145-11208" fmla="*/ 3343968 h 4341716"/>
              <a:gd name="connsiteX146-11209" fmla="*/ 8455069 w 9336686"/>
              <a:gd name="connsiteY146-11210" fmla="*/ 3265164 h 4341716"/>
              <a:gd name="connsiteX147-11211" fmla="*/ 8336182 w 9336686"/>
              <a:gd name="connsiteY147-11212" fmla="*/ 3343968 h 4341716"/>
              <a:gd name="connsiteX148-11213" fmla="*/ 8326418 w 9336686"/>
              <a:gd name="connsiteY148-11214" fmla="*/ 3392328 h 4341716"/>
              <a:gd name="connsiteX149-11215" fmla="*/ 8326418 w 9336686"/>
              <a:gd name="connsiteY149-11216" fmla="*/ 3978730 h 4341716"/>
              <a:gd name="connsiteX150-11217" fmla="*/ 8197391 w 9336686"/>
              <a:gd name="connsiteY150-11218" fmla="*/ 4107757 h 4341716"/>
              <a:gd name="connsiteX151-11219" fmla="*/ 8197392 w 9336686"/>
              <a:gd name="connsiteY151-11220" fmla="*/ 4107756 h 4341716"/>
              <a:gd name="connsiteX152-11221" fmla="*/ 8068365 w 9336686"/>
              <a:gd name="connsiteY152-11222" fmla="*/ 3978729 h 4341716"/>
              <a:gd name="connsiteX153-11223" fmla="*/ 8068364 w 9336686"/>
              <a:gd name="connsiteY153-11224" fmla="*/ 3081767 h 4341716"/>
              <a:gd name="connsiteX154-11225" fmla="*/ 8058226 w 9336686"/>
              <a:gd name="connsiteY154-11226" fmla="*/ 3031548 h 4341716"/>
              <a:gd name="connsiteX155-11227" fmla="*/ 7939338 w 9336686"/>
              <a:gd name="connsiteY155-11228" fmla="*/ 2952744 h 4341716"/>
              <a:gd name="connsiteX156-11229" fmla="*/ 7820451 w 9336686"/>
              <a:gd name="connsiteY156-11230" fmla="*/ 3031548 h 4341716"/>
              <a:gd name="connsiteX157-11231" fmla="*/ 7816853 w 9336686"/>
              <a:gd name="connsiteY157-11232" fmla="*/ 3049367 h 4341716"/>
              <a:gd name="connsiteX158-11233" fmla="*/ 7816853 w 9336686"/>
              <a:gd name="connsiteY158-11234" fmla="*/ 3358313 h 4341716"/>
              <a:gd name="connsiteX159-11235" fmla="*/ 7687826 w 9336686"/>
              <a:gd name="connsiteY159-11236" fmla="*/ 3487340 h 4341716"/>
              <a:gd name="connsiteX160-11237" fmla="*/ 7687827 w 9336686"/>
              <a:gd name="connsiteY160-11238" fmla="*/ 3487339 h 4341716"/>
              <a:gd name="connsiteX161-11239" fmla="*/ 7558800 w 9336686"/>
              <a:gd name="connsiteY161-11240" fmla="*/ 3358312 h 4341716"/>
              <a:gd name="connsiteX162-11241" fmla="*/ 7558800 w 9336686"/>
              <a:gd name="connsiteY162-11242" fmla="*/ 2977960 h 4341716"/>
              <a:gd name="connsiteX163-11243" fmla="*/ 7551332 w 9336686"/>
              <a:gd name="connsiteY163-11244" fmla="*/ 2940967 h 4341716"/>
              <a:gd name="connsiteX164-11245" fmla="*/ 7432444 w 9336686"/>
              <a:gd name="connsiteY164-11246" fmla="*/ 2862163 h 4341716"/>
              <a:gd name="connsiteX165-11247" fmla="*/ 7303417 w 9336686"/>
              <a:gd name="connsiteY165-11248" fmla="*/ 2991190 h 4341716"/>
              <a:gd name="connsiteX166-11249" fmla="*/ 7303416 w 9336686"/>
              <a:gd name="connsiteY166-11250" fmla="*/ 3761682 h 4341716"/>
              <a:gd name="connsiteX167-11251" fmla="*/ 7174389 w 9336686"/>
              <a:gd name="connsiteY167-11252" fmla="*/ 3890709 h 4341716"/>
              <a:gd name="connsiteX168-11253" fmla="*/ 7174390 w 9336686"/>
              <a:gd name="connsiteY168-11254" fmla="*/ 3890708 h 4341716"/>
              <a:gd name="connsiteX169-11255" fmla="*/ 7045363 w 9336686"/>
              <a:gd name="connsiteY169-11256" fmla="*/ 3761681 h 4341716"/>
              <a:gd name="connsiteX170-11257" fmla="*/ 7045362 w 9336686"/>
              <a:gd name="connsiteY170-11258" fmla="*/ 3778204 h 4341716"/>
              <a:gd name="connsiteX171-11259" fmla="*/ 7035224 w 9336686"/>
              <a:gd name="connsiteY171-11260" fmla="*/ 3727985 h 4341716"/>
              <a:gd name="connsiteX172-11261" fmla="*/ 6916336 w 9336686"/>
              <a:gd name="connsiteY172-11262" fmla="*/ 3649181 h 4341716"/>
              <a:gd name="connsiteX173-11263" fmla="*/ 6797449 w 9336686"/>
              <a:gd name="connsiteY173-11264" fmla="*/ 3727985 h 4341716"/>
              <a:gd name="connsiteX174-11265" fmla="*/ 6787685 w 9336686"/>
              <a:gd name="connsiteY174-11266" fmla="*/ 3776346 h 4341716"/>
              <a:gd name="connsiteX175-11267" fmla="*/ 6787685 w 9336686"/>
              <a:gd name="connsiteY175-11268" fmla="*/ 3861685 h 4341716"/>
              <a:gd name="connsiteX176-11269" fmla="*/ 6658658 w 9336686"/>
              <a:gd name="connsiteY176-11270" fmla="*/ 3990712 h 4341716"/>
              <a:gd name="connsiteX177-11271" fmla="*/ 6658659 w 9336686"/>
              <a:gd name="connsiteY177-11272" fmla="*/ 3990711 h 4341716"/>
              <a:gd name="connsiteX178-11273" fmla="*/ 6529632 w 9336686"/>
              <a:gd name="connsiteY178-11274" fmla="*/ 3861684 h 4341716"/>
              <a:gd name="connsiteX179-11275" fmla="*/ 6529631 w 9336686"/>
              <a:gd name="connsiteY179-11276" fmla="*/ 3267664 h 4341716"/>
              <a:gd name="connsiteX180-11277" fmla="*/ 6519493 w 9336686"/>
              <a:gd name="connsiteY180-11278" fmla="*/ 3217445 h 4341716"/>
              <a:gd name="connsiteX181-11279" fmla="*/ 6400605 w 9336686"/>
              <a:gd name="connsiteY181-11280" fmla="*/ 3138641 h 4341716"/>
              <a:gd name="connsiteX182-11281" fmla="*/ 6281718 w 9336686"/>
              <a:gd name="connsiteY182-11282" fmla="*/ 3217445 h 4341716"/>
              <a:gd name="connsiteX183-11283" fmla="*/ 6278120 w 9336686"/>
              <a:gd name="connsiteY183-11284" fmla="*/ 3235264 h 4341716"/>
              <a:gd name="connsiteX184-11285" fmla="*/ 6278120 w 9336686"/>
              <a:gd name="connsiteY184-11286" fmla="*/ 3324182 h 4341716"/>
              <a:gd name="connsiteX185-11287" fmla="*/ 6149093 w 9336686"/>
              <a:gd name="connsiteY185-11288" fmla="*/ 3453209 h 4341716"/>
              <a:gd name="connsiteX186-11289" fmla="*/ 6149094 w 9336686"/>
              <a:gd name="connsiteY186-11290" fmla="*/ 3453208 h 4341716"/>
              <a:gd name="connsiteX187-11291" fmla="*/ 6020067 w 9336686"/>
              <a:gd name="connsiteY187-11292" fmla="*/ 3324181 h 4341716"/>
              <a:gd name="connsiteX188-11293" fmla="*/ 6020067 w 9336686"/>
              <a:gd name="connsiteY188-11294" fmla="*/ 3254438 h 4341716"/>
              <a:gd name="connsiteX189-11295" fmla="*/ 6012599 w 9336686"/>
              <a:gd name="connsiteY189-11296" fmla="*/ 3217445 h 4341716"/>
              <a:gd name="connsiteX190-11297" fmla="*/ 5893711 w 9336686"/>
              <a:gd name="connsiteY190-11298" fmla="*/ 3138641 h 4341716"/>
              <a:gd name="connsiteX191-11299" fmla="*/ 5774823 w 9336686"/>
              <a:gd name="connsiteY191-11300" fmla="*/ 3217445 h 4341716"/>
              <a:gd name="connsiteX192-11301" fmla="*/ 5765060 w 9336686"/>
              <a:gd name="connsiteY192-11302" fmla="*/ 3265805 h 4341716"/>
              <a:gd name="connsiteX193-11303" fmla="*/ 5765060 w 9336686"/>
              <a:gd name="connsiteY193-11304" fmla="*/ 3558605 h 4341716"/>
              <a:gd name="connsiteX194-11305" fmla="*/ 5636033 w 9336686"/>
              <a:gd name="connsiteY194-11306" fmla="*/ 3687632 h 4341716"/>
              <a:gd name="connsiteX195-11307" fmla="*/ 5636034 w 9336686"/>
              <a:gd name="connsiteY195-11308" fmla="*/ 3687631 h 4341716"/>
              <a:gd name="connsiteX196-11309" fmla="*/ 5507007 w 9336686"/>
              <a:gd name="connsiteY196-11310" fmla="*/ 3558604 h 4341716"/>
              <a:gd name="connsiteX197-11311" fmla="*/ 5507007 w 9336686"/>
              <a:gd name="connsiteY197-11312" fmla="*/ 2935868 h 4341716"/>
              <a:gd name="connsiteX198-11313" fmla="*/ 5490777 w 9336686"/>
              <a:gd name="connsiteY198-11314" fmla="*/ 2909117 h 4341716"/>
              <a:gd name="connsiteX199-11315" fmla="*/ 5391213 w 9336686"/>
              <a:gd name="connsiteY199-11316" fmla="*/ 2862163 h 4341716"/>
              <a:gd name="connsiteX200-11317" fmla="*/ 5299977 w 9336686"/>
              <a:gd name="connsiteY200-11318" fmla="*/ 2899954 h 4341716"/>
              <a:gd name="connsiteX201-11319" fmla="*/ 5273771 w 9336686"/>
              <a:gd name="connsiteY201-11320" fmla="*/ 2938823 h 4341716"/>
              <a:gd name="connsiteX202-11321" fmla="*/ 5273771 w 9336686"/>
              <a:gd name="connsiteY202-11322" fmla="*/ 3014951 h 4341716"/>
              <a:gd name="connsiteX203-11323" fmla="*/ 5194967 w 9336686"/>
              <a:gd name="connsiteY203-11324" fmla="*/ 3133839 h 4341716"/>
              <a:gd name="connsiteX204-11325" fmla="*/ 5151167 w 9336686"/>
              <a:gd name="connsiteY204-11326" fmla="*/ 3142681 h 4341716"/>
              <a:gd name="connsiteX205-11327" fmla="*/ 5151167 w 9336686"/>
              <a:gd name="connsiteY205-11328" fmla="*/ 3144047 h 4341716"/>
              <a:gd name="connsiteX206-11329" fmla="*/ 5127687 w 9336686"/>
              <a:gd name="connsiteY206-11330" fmla="*/ 3146414 h 4341716"/>
              <a:gd name="connsiteX207-11331" fmla="*/ 5027958 w 9336686"/>
              <a:gd name="connsiteY207-11332" fmla="*/ 3232363 h 4341716"/>
              <a:gd name="connsiteX208-11333" fmla="*/ 5019757 w 9336686"/>
              <a:gd name="connsiteY208-11334" fmla="*/ 3278834 h 4341716"/>
              <a:gd name="connsiteX209-11335" fmla="*/ 5019757 w 9336686"/>
              <a:gd name="connsiteY209-11336" fmla="*/ 3746003 h 4341716"/>
              <a:gd name="connsiteX210-11337" fmla="*/ 4890730 w 9336686"/>
              <a:gd name="connsiteY210-11338" fmla="*/ 3875030 h 4341716"/>
              <a:gd name="connsiteX211-11339" fmla="*/ 4890731 w 9336686"/>
              <a:gd name="connsiteY211-11340" fmla="*/ 3875031 h 4341716"/>
              <a:gd name="connsiteX212-11341" fmla="*/ 4761704 w 9336686"/>
              <a:gd name="connsiteY212-11342" fmla="*/ 3746004 h 4341716"/>
              <a:gd name="connsiteX213-11343" fmla="*/ 4761704 w 9336686"/>
              <a:gd name="connsiteY213-11344" fmla="*/ 3425369 h 4341716"/>
              <a:gd name="connsiteX214-11345" fmla="*/ 4744536 w 9336686"/>
              <a:gd name="connsiteY214-11346" fmla="*/ 3397074 h 4341716"/>
              <a:gd name="connsiteX215-11347" fmla="*/ 4644973 w 9336686"/>
              <a:gd name="connsiteY215-11348" fmla="*/ 3350120 h 4341716"/>
              <a:gd name="connsiteX216-11349" fmla="*/ 4526085 w 9336686"/>
              <a:gd name="connsiteY216-11350" fmla="*/ 3428924 h 4341716"/>
              <a:gd name="connsiteX217-11351" fmla="*/ 4519985 w 9336686"/>
              <a:gd name="connsiteY217-11352" fmla="*/ 3459140 h 4341716"/>
              <a:gd name="connsiteX218-11353" fmla="*/ 4519985 w 9336686"/>
              <a:gd name="connsiteY218-11354" fmla="*/ 4066575 h 4341716"/>
              <a:gd name="connsiteX219-11355" fmla="*/ 4390958 w 9336686"/>
              <a:gd name="connsiteY219-11356" fmla="*/ 4195602 h 4341716"/>
              <a:gd name="connsiteX220-11357" fmla="*/ 4390959 w 9336686"/>
              <a:gd name="connsiteY220-11358" fmla="*/ 4195601 h 4341716"/>
              <a:gd name="connsiteX221-11359" fmla="*/ 4261932 w 9336686"/>
              <a:gd name="connsiteY221-11360" fmla="*/ 4066574 h 4341716"/>
              <a:gd name="connsiteX222-11361" fmla="*/ 4261932 w 9336686"/>
              <a:gd name="connsiteY222-11362" fmla="*/ 3955216 h 4341716"/>
              <a:gd name="connsiteX223-11363" fmla="*/ 4260106 w 9336686"/>
              <a:gd name="connsiteY223-11364" fmla="*/ 3946171 h 4341716"/>
              <a:gd name="connsiteX224-11365" fmla="*/ 4141220 w 9336686"/>
              <a:gd name="connsiteY224-11366" fmla="*/ 3867367 h 4341716"/>
              <a:gd name="connsiteX225-11367" fmla="*/ 4022332 w 9336686"/>
              <a:gd name="connsiteY225-11368" fmla="*/ 3946171 h 4341716"/>
              <a:gd name="connsiteX226-11369" fmla="*/ 4018195 w 9336686"/>
              <a:gd name="connsiteY226-11370" fmla="*/ 3966664 h 4341716"/>
              <a:gd name="connsiteX227-11371" fmla="*/ 4018195 w 9336686"/>
              <a:gd name="connsiteY227-11372" fmla="*/ 4212689 h 4341716"/>
              <a:gd name="connsiteX228-11373" fmla="*/ 3889168 w 9336686"/>
              <a:gd name="connsiteY228-11374" fmla="*/ 4341716 h 4341716"/>
              <a:gd name="connsiteX229-11375" fmla="*/ 3889169 w 9336686"/>
              <a:gd name="connsiteY229-11376" fmla="*/ 4341715 h 4341716"/>
              <a:gd name="connsiteX230-11377" fmla="*/ 3760142 w 9336686"/>
              <a:gd name="connsiteY230-11378" fmla="*/ 4212688 h 4341716"/>
              <a:gd name="connsiteX231-11379" fmla="*/ 3760142 w 9336686"/>
              <a:gd name="connsiteY231-11380" fmla="*/ 3745519 h 4341716"/>
              <a:gd name="connsiteX232-11381" fmla="*/ 3751941 w 9336686"/>
              <a:gd name="connsiteY232-11382" fmla="*/ 3699048 h 4341716"/>
              <a:gd name="connsiteX233-11383" fmla="*/ 3652212 w 9336686"/>
              <a:gd name="connsiteY233-11384" fmla="*/ 3613099 h 4341716"/>
              <a:gd name="connsiteX234-11385" fmla="*/ 3628732 w 9336686"/>
              <a:gd name="connsiteY234-11386" fmla="*/ 3610732 h 4341716"/>
              <a:gd name="connsiteX235-11387" fmla="*/ 3628732 w 9336686"/>
              <a:gd name="connsiteY235-11388" fmla="*/ 3609366 h 4341716"/>
              <a:gd name="connsiteX236-11389" fmla="*/ 3584932 w 9336686"/>
              <a:gd name="connsiteY236-11390" fmla="*/ 3600524 h 4341716"/>
              <a:gd name="connsiteX237-11391" fmla="*/ 3506128 w 9336686"/>
              <a:gd name="connsiteY237-11392" fmla="*/ 3481636 h 4341716"/>
              <a:gd name="connsiteX238-11393" fmla="*/ 3506128 w 9336686"/>
              <a:gd name="connsiteY238-11394" fmla="*/ 3431307 h 4341716"/>
              <a:gd name="connsiteX239-11395" fmla="*/ 3500614 w 9336686"/>
              <a:gd name="connsiteY239-11396" fmla="*/ 3403994 h 4341716"/>
              <a:gd name="connsiteX240-11397" fmla="*/ 3381726 w 9336686"/>
              <a:gd name="connsiteY240-11398" fmla="*/ 3325190 h 4341716"/>
              <a:gd name="connsiteX241-11399" fmla="*/ 3290490 w 9336686"/>
              <a:gd name="connsiteY241-11400" fmla="*/ 3362981 h 4341716"/>
              <a:gd name="connsiteX242-11401" fmla="*/ 3263554 w 9336686"/>
              <a:gd name="connsiteY242-11402" fmla="*/ 3402932 h 4341716"/>
              <a:gd name="connsiteX243-11403" fmla="*/ 3263554 w 9336686"/>
              <a:gd name="connsiteY243-11404" fmla="*/ 3631142 h 4341716"/>
              <a:gd name="connsiteX244-11405" fmla="*/ 3134527 w 9336686"/>
              <a:gd name="connsiteY244-11406" fmla="*/ 3760169 h 4341716"/>
              <a:gd name="connsiteX245-11407" fmla="*/ 3134528 w 9336686"/>
              <a:gd name="connsiteY245-11408" fmla="*/ 3760168 h 4341716"/>
              <a:gd name="connsiteX246-11409" fmla="*/ 3005501 w 9336686"/>
              <a:gd name="connsiteY246-11410" fmla="*/ 3631141 h 4341716"/>
              <a:gd name="connsiteX247-11411" fmla="*/ 3005501 w 9336686"/>
              <a:gd name="connsiteY247-11412" fmla="*/ 2991769 h 4341716"/>
              <a:gd name="connsiteX248-11413" fmla="*/ 3000280 w 9336686"/>
              <a:gd name="connsiteY248-11414" fmla="*/ 2965907 h 4341716"/>
              <a:gd name="connsiteX249-11415" fmla="*/ 2881392 w 9336686"/>
              <a:gd name="connsiteY249-11416" fmla="*/ 2887103 h 4341716"/>
              <a:gd name="connsiteX250-11417" fmla="*/ 2762505 w 9336686"/>
              <a:gd name="connsiteY250-11418" fmla="*/ 2965907 h 4341716"/>
              <a:gd name="connsiteX251-11419" fmla="*/ 2762032 w 9336686"/>
              <a:gd name="connsiteY251-11420" fmla="*/ 2968250 h 4341716"/>
              <a:gd name="connsiteX252-11421" fmla="*/ 2762032 w 9336686"/>
              <a:gd name="connsiteY252-11422" fmla="*/ 3113195 h 4341716"/>
              <a:gd name="connsiteX253-11423" fmla="*/ 2683229 w 9336686"/>
              <a:gd name="connsiteY253-11424" fmla="*/ 3232083 h 4341716"/>
              <a:gd name="connsiteX254-11425" fmla="*/ 2635159 w 9336686"/>
              <a:gd name="connsiteY254-11426" fmla="*/ 3241787 h 4341716"/>
              <a:gd name="connsiteX255-11427" fmla="*/ 2635159 w 9336686"/>
              <a:gd name="connsiteY255-11428" fmla="*/ 3242525 h 4341716"/>
              <a:gd name="connsiteX256-11429" fmla="*/ 2611679 w 9336686"/>
              <a:gd name="connsiteY256-11430" fmla="*/ 3244892 h 4341716"/>
              <a:gd name="connsiteX257-11431" fmla="*/ 2534615 w 9336686"/>
              <a:gd name="connsiteY257-11432" fmla="*/ 3291336 h 4341716"/>
              <a:gd name="connsiteX258-11433" fmla="*/ 2512827 w 9336686"/>
              <a:gd name="connsiteY258-11434" fmla="*/ 3329312 h 4341716"/>
              <a:gd name="connsiteX259-11435" fmla="*/ 2512827 w 9336686"/>
              <a:gd name="connsiteY259-11436" fmla="*/ 3454880 h 4341716"/>
              <a:gd name="connsiteX260-11437" fmla="*/ 2434024 w 9336686"/>
              <a:gd name="connsiteY260-11438" fmla="*/ 3573768 h 4341716"/>
              <a:gd name="connsiteX261-11439" fmla="*/ 2385954 w 9336686"/>
              <a:gd name="connsiteY261-11440" fmla="*/ 3583472 h 4341716"/>
              <a:gd name="connsiteX262-11441" fmla="*/ 2385954 w 9336686"/>
              <a:gd name="connsiteY262-11442" fmla="*/ 3584210 h 4341716"/>
              <a:gd name="connsiteX263-11443" fmla="*/ 2362474 w 9336686"/>
              <a:gd name="connsiteY263-11444" fmla="*/ 3586577 h 4341716"/>
              <a:gd name="connsiteX264-11445" fmla="*/ 2285410 w 9336686"/>
              <a:gd name="connsiteY264-11446" fmla="*/ 3633021 h 4341716"/>
              <a:gd name="connsiteX265-11447" fmla="*/ 2273449 w 9336686"/>
              <a:gd name="connsiteY265-11448" fmla="*/ 3653869 h 4341716"/>
              <a:gd name="connsiteX266-11449" fmla="*/ 2273449 w 9336686"/>
              <a:gd name="connsiteY266-11450" fmla="*/ 3867367 h 4341716"/>
              <a:gd name="connsiteX267-11451" fmla="*/ 2144423 w 9336686"/>
              <a:gd name="connsiteY267-11452" fmla="*/ 3996394 h 4341716"/>
              <a:gd name="connsiteX268-11453" fmla="*/ 2144424 w 9336686"/>
              <a:gd name="connsiteY268-11454" fmla="*/ 3996393 h 4341716"/>
              <a:gd name="connsiteX269-11455" fmla="*/ 2015396 w 9336686"/>
              <a:gd name="connsiteY269-11456" fmla="*/ 3867366 h 4341716"/>
              <a:gd name="connsiteX270-11457" fmla="*/ 2015396 w 9336686"/>
              <a:gd name="connsiteY270-11458" fmla="*/ 3400197 h 4341716"/>
              <a:gd name="connsiteX271-11459" fmla="*/ 2007195 w 9336686"/>
              <a:gd name="connsiteY271-11460" fmla="*/ 3353726 h 4341716"/>
              <a:gd name="connsiteX272-11461" fmla="*/ 1907467 w 9336686"/>
              <a:gd name="connsiteY272-11462" fmla="*/ 3267777 h 4341716"/>
              <a:gd name="connsiteX273-11463" fmla="*/ 1883987 w 9336686"/>
              <a:gd name="connsiteY273-11464" fmla="*/ 3265410 h 4341716"/>
              <a:gd name="connsiteX274-11465" fmla="*/ 1883987 w 9336686"/>
              <a:gd name="connsiteY274-11466" fmla="*/ 3264044 h 4341716"/>
              <a:gd name="connsiteX275-11467" fmla="*/ 1840187 w 9336686"/>
              <a:gd name="connsiteY275-11468" fmla="*/ 3255202 h 4341716"/>
              <a:gd name="connsiteX276-11469" fmla="*/ 1761383 w 9336686"/>
              <a:gd name="connsiteY276-11470" fmla="*/ 3136314 h 4341716"/>
              <a:gd name="connsiteX277-11471" fmla="*/ 1761383 w 9336686"/>
              <a:gd name="connsiteY277-11472" fmla="*/ 2996103 h 4341716"/>
              <a:gd name="connsiteX278-11473" fmla="*/ 1755287 w 9336686"/>
              <a:gd name="connsiteY278-11474" fmla="*/ 2965907 h 4341716"/>
              <a:gd name="connsiteX279-11475" fmla="*/ 1636398 w 9336686"/>
              <a:gd name="connsiteY279-11476" fmla="*/ 2887103 h 4341716"/>
              <a:gd name="connsiteX280-11477" fmla="*/ 1517510 w 9336686"/>
              <a:gd name="connsiteY280-11478" fmla="*/ 2965907 h 4341716"/>
              <a:gd name="connsiteX281-11479" fmla="*/ 1515568 w 9336686"/>
              <a:gd name="connsiteY281-11480" fmla="*/ 2975527 h 4341716"/>
              <a:gd name="connsiteX282-11481" fmla="*/ 1515568 w 9336686"/>
              <a:gd name="connsiteY282-11482" fmla="*/ 3239907 h 4341716"/>
              <a:gd name="connsiteX283-11483" fmla="*/ 1386541 w 9336686"/>
              <a:gd name="connsiteY283-11484" fmla="*/ 3368934 h 4341716"/>
              <a:gd name="connsiteX284-11485" fmla="*/ 1386542 w 9336686"/>
              <a:gd name="connsiteY284-11486" fmla="*/ 3368933 h 4341716"/>
              <a:gd name="connsiteX285-11487" fmla="*/ 1257514 w 9336686"/>
              <a:gd name="connsiteY285-11488" fmla="*/ 3239906 h 4341716"/>
              <a:gd name="connsiteX286-11489" fmla="*/ 1257514 w 9336686"/>
              <a:gd name="connsiteY286-11490" fmla="*/ 2772737 h 4341716"/>
              <a:gd name="connsiteX287-11491" fmla="*/ 1249314 w 9336686"/>
              <a:gd name="connsiteY287-11492" fmla="*/ 2726266 h 4341716"/>
              <a:gd name="connsiteX288-11493" fmla="*/ 1149584 w 9336686"/>
              <a:gd name="connsiteY288-11494" fmla="*/ 2640317 h 4341716"/>
              <a:gd name="connsiteX289-11495" fmla="*/ 1126104 w 9336686"/>
              <a:gd name="connsiteY289-11496" fmla="*/ 2637950 h 4341716"/>
              <a:gd name="connsiteX290-11497" fmla="*/ 1126104 w 9336686"/>
              <a:gd name="connsiteY290-11498" fmla="*/ 2636584 h 4341716"/>
              <a:gd name="connsiteX291-11499" fmla="*/ 1082305 w 9336686"/>
              <a:gd name="connsiteY291-11500" fmla="*/ 2627742 h 4341716"/>
              <a:gd name="connsiteX292-11501" fmla="*/ 1003500 w 9336686"/>
              <a:gd name="connsiteY292-11502" fmla="*/ 2508854 h 4341716"/>
              <a:gd name="connsiteX293-11503" fmla="*/ 1003500 w 9336686"/>
              <a:gd name="connsiteY293-11504" fmla="*/ 2387433 h 4341716"/>
              <a:gd name="connsiteX294-11505" fmla="*/ 1003269 w 9336686"/>
              <a:gd name="connsiteY294-11506" fmla="*/ 2386290 h 4341716"/>
              <a:gd name="connsiteX295-11507" fmla="*/ 884381 w 9336686"/>
              <a:gd name="connsiteY295-11508" fmla="*/ 2307486 h 4341716"/>
              <a:gd name="connsiteX296-11509" fmla="*/ 765494 w 9336686"/>
              <a:gd name="connsiteY296-11510" fmla="*/ 2386290 h 4341716"/>
              <a:gd name="connsiteX297-11511" fmla="*/ 762038 w 9336686"/>
              <a:gd name="connsiteY297-11512" fmla="*/ 2403410 h 4341716"/>
              <a:gd name="connsiteX298-11513" fmla="*/ 762038 w 9336686"/>
              <a:gd name="connsiteY298-11514" fmla="*/ 2614672 h 4341716"/>
              <a:gd name="connsiteX299-11515" fmla="*/ 683235 w 9336686"/>
              <a:gd name="connsiteY299-11516" fmla="*/ 2733560 h 4341716"/>
              <a:gd name="connsiteX300-11517" fmla="*/ 635165 w 9336686"/>
              <a:gd name="connsiteY300-11518" fmla="*/ 2743264 h 4341716"/>
              <a:gd name="connsiteX301-11519" fmla="*/ 635165 w 9336686"/>
              <a:gd name="connsiteY301-11520" fmla="*/ 2744002 h 4341716"/>
              <a:gd name="connsiteX302-11521" fmla="*/ 611685 w 9336686"/>
              <a:gd name="connsiteY302-11522" fmla="*/ 2746369 h 4341716"/>
              <a:gd name="connsiteX303-11523" fmla="*/ 534621 w 9336686"/>
              <a:gd name="connsiteY303-11524" fmla="*/ 2792813 h 4341716"/>
              <a:gd name="connsiteX304-11525" fmla="*/ 512066 w 9336686"/>
              <a:gd name="connsiteY304-11526" fmla="*/ 2832126 h 4341716"/>
              <a:gd name="connsiteX305-11527" fmla="*/ 512066 w 9336686"/>
              <a:gd name="connsiteY305-11528" fmla="*/ 3531739 h 4341716"/>
              <a:gd name="connsiteX306-11529" fmla="*/ 383039 w 9336686"/>
              <a:gd name="connsiteY306-11530" fmla="*/ 3660766 h 4341716"/>
              <a:gd name="connsiteX307-11531" fmla="*/ 383040 w 9336686"/>
              <a:gd name="connsiteY307-11532" fmla="*/ 3660765 h 4341716"/>
              <a:gd name="connsiteX308-11533" fmla="*/ 254013 w 9336686"/>
              <a:gd name="connsiteY308-11534" fmla="*/ 3531738 h 4341716"/>
              <a:gd name="connsiteX309-11535" fmla="*/ 254013 w 9336686"/>
              <a:gd name="connsiteY309-11536" fmla="*/ 3064569 h 4341716"/>
              <a:gd name="connsiteX310-11537" fmla="*/ 245812 w 9336686"/>
              <a:gd name="connsiteY310-11538" fmla="*/ 3018098 h 4341716"/>
              <a:gd name="connsiteX311-11539" fmla="*/ 146083 w 9336686"/>
              <a:gd name="connsiteY311-11540" fmla="*/ 2932149 h 4341716"/>
              <a:gd name="connsiteX312-11541" fmla="*/ 122603 w 9336686"/>
              <a:gd name="connsiteY312-11542" fmla="*/ 2929782 h 4341716"/>
              <a:gd name="connsiteX313-11543" fmla="*/ 122603 w 9336686"/>
              <a:gd name="connsiteY313-11544" fmla="*/ 2928416 h 4341716"/>
              <a:gd name="connsiteX314-11545" fmla="*/ 78803 w 9336686"/>
              <a:gd name="connsiteY314-11546" fmla="*/ 2919574 h 4341716"/>
              <a:gd name="connsiteX315-11547" fmla="*/ 22035 w 9336686"/>
              <a:gd name="connsiteY315-11548" fmla="*/ 2872826 h 4341716"/>
              <a:gd name="connsiteX316-11549" fmla="*/ 0 w 9336686"/>
              <a:gd name="connsiteY316-11550" fmla="*/ 2800689 h 4341716"/>
              <a:gd name="connsiteX317-11551" fmla="*/ 0 w 9336686"/>
              <a:gd name="connsiteY317-11552" fmla="*/ 783111 h 4341716"/>
              <a:gd name="connsiteX318-11553" fmla="*/ 129027 w 9336686"/>
              <a:gd name="connsiteY318-11554" fmla="*/ 654084 h 4341716"/>
              <a:gd name="connsiteX319-11555" fmla="*/ 129026 w 9336686"/>
              <a:gd name="connsiteY319-11556" fmla="*/ 654085 h 4341716"/>
              <a:gd name="connsiteX320-11557" fmla="*/ 258053 w 9336686"/>
              <a:gd name="connsiteY320-11558" fmla="*/ 783112 h 4341716"/>
              <a:gd name="connsiteX321-11559" fmla="*/ 258053 w 9336686"/>
              <a:gd name="connsiteY321-11560" fmla="*/ 1405848 h 4341716"/>
              <a:gd name="connsiteX322-11561" fmla="*/ 274283 w 9336686"/>
              <a:gd name="connsiteY322-11562" fmla="*/ 1432599 h 4341716"/>
              <a:gd name="connsiteX323-11563" fmla="*/ 373847 w 9336686"/>
              <a:gd name="connsiteY323-11564" fmla="*/ 1479553 h 4341716"/>
              <a:gd name="connsiteX324-11565" fmla="*/ 492735 w 9336686"/>
              <a:gd name="connsiteY324-11566" fmla="*/ 1400749 h 4341716"/>
              <a:gd name="connsiteX325-11567" fmla="*/ 494536 w 9336686"/>
              <a:gd name="connsiteY325-11568" fmla="*/ 1391827 h 4341716"/>
              <a:gd name="connsiteX326-11569" fmla="*/ 494536 w 9336686"/>
              <a:gd name="connsiteY326-11570" fmla="*/ 964051 h 4341716"/>
              <a:gd name="connsiteX327-11571" fmla="*/ 623563 w 9336686"/>
              <a:gd name="connsiteY327-11572" fmla="*/ 835024 h 4341716"/>
              <a:gd name="connsiteX328-11573" fmla="*/ 623562 w 9336686"/>
              <a:gd name="connsiteY328-11574" fmla="*/ 835025 h 4341716"/>
              <a:gd name="connsiteX329-11575" fmla="*/ 752589 w 9336686"/>
              <a:gd name="connsiteY329-11576" fmla="*/ 964052 h 4341716"/>
              <a:gd name="connsiteX330-11577" fmla="*/ 752590 w 9336686"/>
              <a:gd name="connsiteY330-11578" fmla="*/ 947529 h 4341716"/>
              <a:gd name="connsiteX331-11579" fmla="*/ 762728 w 9336686"/>
              <a:gd name="connsiteY331-11580" fmla="*/ 997748 h 4341716"/>
              <a:gd name="connsiteX332-11581" fmla="*/ 881616 w 9336686"/>
              <a:gd name="connsiteY332-11582" fmla="*/ 1076552 h 4341716"/>
              <a:gd name="connsiteX333-11583" fmla="*/ 1000503 w 9336686"/>
              <a:gd name="connsiteY333-11584" fmla="*/ 997748 h 4341716"/>
              <a:gd name="connsiteX334-11585" fmla="*/ 1010267 w 9336686"/>
              <a:gd name="connsiteY334-11586" fmla="*/ 949388 h 4341716"/>
              <a:gd name="connsiteX335-11587" fmla="*/ 1010267 w 9336686"/>
              <a:gd name="connsiteY335-11588" fmla="*/ 362986 h 4341716"/>
              <a:gd name="connsiteX336-11589" fmla="*/ 1139294 w 9336686"/>
              <a:gd name="connsiteY336-11590" fmla="*/ 233959 h 4341716"/>
              <a:gd name="connsiteX337-11591" fmla="*/ 1139293 w 9336686"/>
              <a:gd name="connsiteY337-11592" fmla="*/ 233960 h 4341716"/>
              <a:gd name="connsiteX338-11593" fmla="*/ 1268320 w 9336686"/>
              <a:gd name="connsiteY338-11594" fmla="*/ 362987 h 4341716"/>
              <a:gd name="connsiteX339-11595" fmla="*/ 1268321 w 9336686"/>
              <a:gd name="connsiteY339-11596" fmla="*/ 1259949 h 4341716"/>
              <a:gd name="connsiteX340-11597" fmla="*/ 1278459 w 9336686"/>
              <a:gd name="connsiteY340-11598" fmla="*/ 1310168 h 4341716"/>
              <a:gd name="connsiteX341-11599" fmla="*/ 1397347 w 9336686"/>
              <a:gd name="connsiteY341-11600" fmla="*/ 1388972 h 4341716"/>
              <a:gd name="connsiteX342-11601" fmla="*/ 1516234 w 9336686"/>
              <a:gd name="connsiteY342-11602" fmla="*/ 1310168 h 4341716"/>
              <a:gd name="connsiteX343-11603" fmla="*/ 1519832 w 9336686"/>
              <a:gd name="connsiteY343-11604" fmla="*/ 1292349 h 4341716"/>
              <a:gd name="connsiteX344-11605" fmla="*/ 1519832 w 9336686"/>
              <a:gd name="connsiteY344-11606" fmla="*/ 983403 h 4341716"/>
              <a:gd name="connsiteX345-11607" fmla="*/ 1648859 w 9336686"/>
              <a:gd name="connsiteY345-11608" fmla="*/ 854376 h 4341716"/>
              <a:gd name="connsiteX346-11609" fmla="*/ 1648858 w 9336686"/>
              <a:gd name="connsiteY346-11610" fmla="*/ 854377 h 4341716"/>
              <a:gd name="connsiteX347-11611" fmla="*/ 1777885 w 9336686"/>
              <a:gd name="connsiteY347-11612" fmla="*/ 983404 h 4341716"/>
              <a:gd name="connsiteX348-11613" fmla="*/ 1777885 w 9336686"/>
              <a:gd name="connsiteY348-11614" fmla="*/ 1363756 h 4341716"/>
              <a:gd name="connsiteX349-11615" fmla="*/ 1785353 w 9336686"/>
              <a:gd name="connsiteY349-11616" fmla="*/ 1400749 h 4341716"/>
              <a:gd name="connsiteX350-11617" fmla="*/ 1904241 w 9336686"/>
              <a:gd name="connsiteY350-11618" fmla="*/ 1479553 h 4341716"/>
              <a:gd name="connsiteX351-11619" fmla="*/ 2033268 w 9336686"/>
              <a:gd name="connsiteY351-11620" fmla="*/ 1350526 h 4341716"/>
              <a:gd name="connsiteX352-11621" fmla="*/ 2033269 w 9336686"/>
              <a:gd name="connsiteY352-11622" fmla="*/ 580034 h 4341716"/>
              <a:gd name="connsiteX353-11623" fmla="*/ 2162296 w 9336686"/>
              <a:gd name="connsiteY353-11624" fmla="*/ 451007 h 4341716"/>
              <a:gd name="connsiteX354-11625" fmla="*/ 2162295 w 9336686"/>
              <a:gd name="connsiteY354-11626" fmla="*/ 451008 h 4341716"/>
              <a:gd name="connsiteX355-11627" fmla="*/ 2291322 w 9336686"/>
              <a:gd name="connsiteY355-11628" fmla="*/ 580035 h 4341716"/>
              <a:gd name="connsiteX356-11629" fmla="*/ 2291323 w 9336686"/>
              <a:gd name="connsiteY356-11630" fmla="*/ 563512 h 4341716"/>
              <a:gd name="connsiteX357-11631" fmla="*/ 2301461 w 9336686"/>
              <a:gd name="connsiteY357-11632" fmla="*/ 613731 h 4341716"/>
              <a:gd name="connsiteX358-11633" fmla="*/ 2420349 w 9336686"/>
              <a:gd name="connsiteY358-11634" fmla="*/ 692535 h 4341716"/>
              <a:gd name="connsiteX359-11635" fmla="*/ 2539236 w 9336686"/>
              <a:gd name="connsiteY359-11636" fmla="*/ 613731 h 4341716"/>
              <a:gd name="connsiteX360-11637" fmla="*/ 2549000 w 9336686"/>
              <a:gd name="connsiteY360-11638" fmla="*/ 565370 h 4341716"/>
              <a:gd name="connsiteX361-11639" fmla="*/ 2549000 w 9336686"/>
              <a:gd name="connsiteY361-11640" fmla="*/ 480031 h 4341716"/>
              <a:gd name="connsiteX362-11641" fmla="*/ 2678027 w 9336686"/>
              <a:gd name="connsiteY362-11642" fmla="*/ 351004 h 4341716"/>
              <a:gd name="connsiteX363-11643" fmla="*/ 2678026 w 9336686"/>
              <a:gd name="connsiteY363-11644" fmla="*/ 351005 h 4341716"/>
              <a:gd name="connsiteX364-11645" fmla="*/ 2807053 w 9336686"/>
              <a:gd name="connsiteY364-11646" fmla="*/ 480032 h 4341716"/>
              <a:gd name="connsiteX365-11647" fmla="*/ 2807054 w 9336686"/>
              <a:gd name="connsiteY365-11648" fmla="*/ 1074052 h 4341716"/>
              <a:gd name="connsiteX366-11649" fmla="*/ 2817192 w 9336686"/>
              <a:gd name="connsiteY366-11650" fmla="*/ 1124271 h 4341716"/>
              <a:gd name="connsiteX367-11651" fmla="*/ 2936080 w 9336686"/>
              <a:gd name="connsiteY367-11652" fmla="*/ 1203075 h 4341716"/>
              <a:gd name="connsiteX368-11653" fmla="*/ 3054967 w 9336686"/>
              <a:gd name="connsiteY368-11654" fmla="*/ 1124271 h 4341716"/>
              <a:gd name="connsiteX369-11655" fmla="*/ 3058565 w 9336686"/>
              <a:gd name="connsiteY369-11656" fmla="*/ 1106452 h 4341716"/>
              <a:gd name="connsiteX370-11657" fmla="*/ 3058565 w 9336686"/>
              <a:gd name="connsiteY370-11658" fmla="*/ 1017534 h 4341716"/>
              <a:gd name="connsiteX371-11659" fmla="*/ 3187592 w 9336686"/>
              <a:gd name="connsiteY371-11660" fmla="*/ 888507 h 4341716"/>
              <a:gd name="connsiteX372-11661" fmla="*/ 3187591 w 9336686"/>
              <a:gd name="connsiteY372-11662" fmla="*/ 888508 h 4341716"/>
              <a:gd name="connsiteX373-11663" fmla="*/ 3316618 w 9336686"/>
              <a:gd name="connsiteY373-11664" fmla="*/ 1017535 h 4341716"/>
              <a:gd name="connsiteX374-11665" fmla="*/ 3316618 w 9336686"/>
              <a:gd name="connsiteY374-11666" fmla="*/ 1087278 h 4341716"/>
              <a:gd name="connsiteX375-11667" fmla="*/ 3324086 w 9336686"/>
              <a:gd name="connsiteY375-11668" fmla="*/ 1124271 h 4341716"/>
              <a:gd name="connsiteX376-11669" fmla="*/ 3442974 w 9336686"/>
              <a:gd name="connsiteY376-11670" fmla="*/ 1203075 h 4341716"/>
              <a:gd name="connsiteX377-11671" fmla="*/ 3561862 w 9336686"/>
              <a:gd name="connsiteY377-11672" fmla="*/ 1124271 h 4341716"/>
              <a:gd name="connsiteX378-11673" fmla="*/ 3571625 w 9336686"/>
              <a:gd name="connsiteY378-11674" fmla="*/ 1075911 h 4341716"/>
              <a:gd name="connsiteX379-11675" fmla="*/ 3571625 w 9336686"/>
              <a:gd name="connsiteY379-11676" fmla="*/ 783111 h 4341716"/>
              <a:gd name="connsiteX380-11677" fmla="*/ 3700652 w 9336686"/>
              <a:gd name="connsiteY380-11678" fmla="*/ 654084 h 4341716"/>
              <a:gd name="connsiteX381-11679" fmla="*/ 3700651 w 9336686"/>
              <a:gd name="connsiteY381-11680" fmla="*/ 654085 h 4341716"/>
              <a:gd name="connsiteX382-11681" fmla="*/ 3829678 w 9336686"/>
              <a:gd name="connsiteY382-11682" fmla="*/ 783112 h 4341716"/>
              <a:gd name="connsiteX383-11683" fmla="*/ 3829678 w 9336686"/>
              <a:gd name="connsiteY383-11684" fmla="*/ 1405848 h 4341716"/>
              <a:gd name="connsiteX384-11685" fmla="*/ 3845908 w 9336686"/>
              <a:gd name="connsiteY384-11686" fmla="*/ 1432599 h 4341716"/>
              <a:gd name="connsiteX385-11687" fmla="*/ 3945472 w 9336686"/>
              <a:gd name="connsiteY385-11688" fmla="*/ 1479553 h 4341716"/>
              <a:gd name="connsiteX386-11689" fmla="*/ 4036708 w 9336686"/>
              <a:gd name="connsiteY386-11690" fmla="*/ 1441762 h 4341716"/>
              <a:gd name="connsiteX387-11691" fmla="*/ 4062914 w 9336686"/>
              <a:gd name="connsiteY387-11692" fmla="*/ 1402893 h 4341716"/>
              <a:gd name="connsiteX388-11693" fmla="*/ 4062914 w 9336686"/>
              <a:gd name="connsiteY388-11694" fmla="*/ 1326765 h 4341716"/>
              <a:gd name="connsiteX389-11695" fmla="*/ 4141718 w 9336686"/>
              <a:gd name="connsiteY389-11696" fmla="*/ 1207877 h 4341716"/>
              <a:gd name="connsiteX390-11697" fmla="*/ 4185518 w 9336686"/>
              <a:gd name="connsiteY390-11698" fmla="*/ 1199035 h 4341716"/>
              <a:gd name="connsiteX391-11699" fmla="*/ 4185518 w 9336686"/>
              <a:gd name="connsiteY391-11700" fmla="*/ 1197669 h 4341716"/>
              <a:gd name="connsiteX392-11701" fmla="*/ 4208998 w 9336686"/>
              <a:gd name="connsiteY392-11702" fmla="*/ 1195302 h 4341716"/>
              <a:gd name="connsiteX393-11703" fmla="*/ 4308727 w 9336686"/>
              <a:gd name="connsiteY393-11704" fmla="*/ 1109353 h 4341716"/>
              <a:gd name="connsiteX394-11705" fmla="*/ 4316928 w 9336686"/>
              <a:gd name="connsiteY394-11706" fmla="*/ 1062882 h 4341716"/>
              <a:gd name="connsiteX395-11707" fmla="*/ 4316928 w 9336686"/>
              <a:gd name="connsiteY395-11708" fmla="*/ 595713 h 4341716"/>
              <a:gd name="connsiteX396-11709" fmla="*/ 4445955 w 9336686"/>
              <a:gd name="connsiteY396-11710" fmla="*/ 466686 h 4341716"/>
              <a:gd name="connsiteX397-11711" fmla="*/ 4445954 w 9336686"/>
              <a:gd name="connsiteY397-11712" fmla="*/ 466685 h 4341716"/>
              <a:gd name="connsiteX398-11713" fmla="*/ 4574981 w 9336686"/>
              <a:gd name="connsiteY398-11714" fmla="*/ 595712 h 4341716"/>
              <a:gd name="connsiteX399-11715" fmla="*/ 4574981 w 9336686"/>
              <a:gd name="connsiteY399-11716" fmla="*/ 916347 h 4341716"/>
              <a:gd name="connsiteX400-11717" fmla="*/ 4592149 w 9336686"/>
              <a:gd name="connsiteY400-11718" fmla="*/ 944642 h 4341716"/>
              <a:gd name="connsiteX401-11719" fmla="*/ 4691712 w 9336686"/>
              <a:gd name="connsiteY401-11720" fmla="*/ 991596 h 4341716"/>
              <a:gd name="connsiteX402-11721" fmla="*/ 4810600 w 9336686"/>
              <a:gd name="connsiteY402-11722" fmla="*/ 912792 h 4341716"/>
              <a:gd name="connsiteX403-11723" fmla="*/ 4816700 w 9336686"/>
              <a:gd name="connsiteY403-11724" fmla="*/ 882576 h 4341716"/>
              <a:gd name="connsiteX404-11725" fmla="*/ 4816700 w 9336686"/>
              <a:gd name="connsiteY404-11726" fmla="*/ 275141 h 4341716"/>
              <a:gd name="connsiteX405-11727" fmla="*/ 4945727 w 9336686"/>
              <a:gd name="connsiteY405-11728" fmla="*/ 146114 h 4341716"/>
              <a:gd name="connsiteX406-11729" fmla="*/ 4945726 w 9336686"/>
              <a:gd name="connsiteY406-11730" fmla="*/ 146115 h 4341716"/>
              <a:gd name="connsiteX407-11731" fmla="*/ 5074753 w 9336686"/>
              <a:gd name="connsiteY407-11732" fmla="*/ 275142 h 4341716"/>
              <a:gd name="connsiteX408-11733" fmla="*/ 5074753 w 9336686"/>
              <a:gd name="connsiteY408-11734" fmla="*/ 386500 h 4341716"/>
              <a:gd name="connsiteX409-11735" fmla="*/ 5076579 w 9336686"/>
              <a:gd name="connsiteY409-11736" fmla="*/ 395545 h 4341716"/>
              <a:gd name="connsiteX410-11737" fmla="*/ 5195465 w 9336686"/>
              <a:gd name="connsiteY410-11738" fmla="*/ 474349 h 4341716"/>
              <a:gd name="connsiteX411-11739" fmla="*/ 5314353 w 9336686"/>
              <a:gd name="connsiteY411-11740" fmla="*/ 395545 h 4341716"/>
              <a:gd name="connsiteX412-11741" fmla="*/ 5318490 w 9336686"/>
              <a:gd name="connsiteY412-11742" fmla="*/ 375052 h 4341716"/>
              <a:gd name="connsiteX413-11743" fmla="*/ 5318490 w 9336686"/>
              <a:gd name="connsiteY413-11744" fmla="*/ 129027 h 4341716"/>
              <a:gd name="connsiteX414-11745" fmla="*/ 5447517 w 9336686"/>
              <a:gd name="connsiteY414-11746" fmla="*/ 0 h 4341716"/>
              <a:gd name="connsiteX0-11747" fmla="*/ 3651347 w 9336686"/>
              <a:gd name="connsiteY0-11748" fmla="*/ 3605718 h 4341716"/>
              <a:gd name="connsiteX1-11749" fmla="*/ 3648504 w 9336686"/>
              <a:gd name="connsiteY1-11750" fmla="*/ 3606586 h 4341716"/>
              <a:gd name="connsiteX2-11751" fmla="*/ 3648898 w 9336686"/>
              <a:gd name="connsiteY2-11752" fmla="*/ 3606552 h 4341716"/>
              <a:gd name="connsiteX3-11753" fmla="*/ 3651347 w 9336686"/>
              <a:gd name="connsiteY3-11754" fmla="*/ 3605718 h 4341716"/>
              <a:gd name="connsiteX4-11755" fmla="*/ 1906601 w 9336686"/>
              <a:gd name="connsiteY4-11756" fmla="*/ 3260396 h 4341716"/>
              <a:gd name="connsiteX5-11757" fmla="*/ 1903759 w 9336686"/>
              <a:gd name="connsiteY5-11758" fmla="*/ 3261264 h 4341716"/>
              <a:gd name="connsiteX6-11759" fmla="*/ 1904153 w 9336686"/>
              <a:gd name="connsiteY6-11760" fmla="*/ 3261230 h 4341716"/>
              <a:gd name="connsiteX7-11761" fmla="*/ 1906601 w 9336686"/>
              <a:gd name="connsiteY7-11762" fmla="*/ 3260396 h 4341716"/>
              <a:gd name="connsiteX8-11763" fmla="*/ 5128552 w 9336686"/>
              <a:gd name="connsiteY8-11764" fmla="*/ 3139033 h 4341716"/>
              <a:gd name="connsiteX9-11765" fmla="*/ 5131001 w 9336686"/>
              <a:gd name="connsiteY9-11766" fmla="*/ 3139867 h 4341716"/>
              <a:gd name="connsiteX10-11767" fmla="*/ 5131395 w 9336686"/>
              <a:gd name="connsiteY10-11768" fmla="*/ 3139901 h 4341716"/>
              <a:gd name="connsiteX11-11769" fmla="*/ 5128552 w 9336686"/>
              <a:gd name="connsiteY11-11770" fmla="*/ 3139033 h 4341716"/>
              <a:gd name="connsiteX12-11771" fmla="*/ 145218 w 9336686"/>
              <a:gd name="connsiteY12-11772" fmla="*/ 2924768 h 4341716"/>
              <a:gd name="connsiteX13-11773" fmla="*/ 142375 w 9336686"/>
              <a:gd name="connsiteY13-11774" fmla="*/ 2925636 h 4341716"/>
              <a:gd name="connsiteX14-11775" fmla="*/ 142769 w 9336686"/>
              <a:gd name="connsiteY14-11776" fmla="*/ 2925602 h 4341716"/>
              <a:gd name="connsiteX15-11777" fmla="*/ 145218 w 9336686"/>
              <a:gd name="connsiteY15-11778" fmla="*/ 2924768 h 4341716"/>
              <a:gd name="connsiteX16-11779" fmla="*/ 1148720 w 9336686"/>
              <a:gd name="connsiteY16-11780" fmla="*/ 2632936 h 4341716"/>
              <a:gd name="connsiteX17-11781" fmla="*/ 1145876 w 9336686"/>
              <a:gd name="connsiteY17-11782" fmla="*/ 2633804 h 4341716"/>
              <a:gd name="connsiteX18-11783" fmla="*/ 1146270 w 9336686"/>
              <a:gd name="connsiteY18-11784" fmla="*/ 2633770 h 4341716"/>
              <a:gd name="connsiteX19-11785" fmla="*/ 1148720 w 9336686"/>
              <a:gd name="connsiteY19-11786" fmla="*/ 2632936 h 4341716"/>
              <a:gd name="connsiteX20-11787" fmla="*/ 8190809 w 9336686"/>
              <a:gd name="connsiteY20-11788" fmla="*/ 1707912 h 4341716"/>
              <a:gd name="connsiteX21-11789" fmla="*/ 8190415 w 9336686"/>
              <a:gd name="connsiteY21-11790" fmla="*/ 1707946 h 4341716"/>
              <a:gd name="connsiteX22-11791" fmla="*/ 8187965 w 9336686"/>
              <a:gd name="connsiteY22-11792" fmla="*/ 1708780 h 4341716"/>
              <a:gd name="connsiteX23-11793" fmla="*/ 8190809 w 9336686"/>
              <a:gd name="connsiteY23-11794" fmla="*/ 1707912 h 4341716"/>
              <a:gd name="connsiteX24-11795" fmla="*/ 9194310 w 9336686"/>
              <a:gd name="connsiteY24-11796" fmla="*/ 1416080 h 4341716"/>
              <a:gd name="connsiteX25-11797" fmla="*/ 9193916 w 9336686"/>
              <a:gd name="connsiteY25-11798" fmla="*/ 1416114 h 4341716"/>
              <a:gd name="connsiteX26-11799" fmla="*/ 9191467 w 9336686"/>
              <a:gd name="connsiteY26-11800" fmla="*/ 1416948 h 4341716"/>
              <a:gd name="connsiteX27-11801" fmla="*/ 9194310 w 9336686"/>
              <a:gd name="connsiteY27-11802" fmla="*/ 1416080 h 4341716"/>
              <a:gd name="connsiteX28-11803" fmla="*/ 4205290 w 9336686"/>
              <a:gd name="connsiteY28-11804" fmla="*/ 1201815 h 4341716"/>
              <a:gd name="connsiteX29-11805" fmla="*/ 4208133 w 9336686"/>
              <a:gd name="connsiteY29-11806" fmla="*/ 1202683 h 4341716"/>
              <a:gd name="connsiteX30-11807" fmla="*/ 4205684 w 9336686"/>
              <a:gd name="connsiteY30-11808" fmla="*/ 1201849 h 4341716"/>
              <a:gd name="connsiteX31-11809" fmla="*/ 4205290 w 9336686"/>
              <a:gd name="connsiteY31-11810" fmla="*/ 1201815 h 4341716"/>
              <a:gd name="connsiteX32-11811" fmla="*/ 7432926 w 9336686"/>
              <a:gd name="connsiteY32-11812" fmla="*/ 1080452 h 4341716"/>
              <a:gd name="connsiteX33-11813" fmla="*/ 7432532 w 9336686"/>
              <a:gd name="connsiteY33-11814" fmla="*/ 1080486 h 4341716"/>
              <a:gd name="connsiteX34-11815" fmla="*/ 7430084 w 9336686"/>
              <a:gd name="connsiteY34-11816" fmla="*/ 1081320 h 4341716"/>
              <a:gd name="connsiteX35-11817" fmla="*/ 7432926 w 9336686"/>
              <a:gd name="connsiteY35-11818" fmla="*/ 1080452 h 4341716"/>
              <a:gd name="connsiteX36-11819" fmla="*/ 5688181 w 9336686"/>
              <a:gd name="connsiteY36-11820" fmla="*/ 735130 h 4341716"/>
              <a:gd name="connsiteX37-11821" fmla="*/ 5687787 w 9336686"/>
              <a:gd name="connsiteY37-11822" fmla="*/ 735164 h 4341716"/>
              <a:gd name="connsiteX38-11823" fmla="*/ 5685338 w 9336686"/>
              <a:gd name="connsiteY38-11824" fmla="*/ 735998 h 4341716"/>
              <a:gd name="connsiteX39-11825" fmla="*/ 5688181 w 9336686"/>
              <a:gd name="connsiteY39-11826" fmla="*/ 735130 h 4341716"/>
              <a:gd name="connsiteX40-11827" fmla="*/ 5447517 w 9336686"/>
              <a:gd name="connsiteY40-11828" fmla="*/ 0 h 4341716"/>
              <a:gd name="connsiteX41-11829" fmla="*/ 5447516 w 9336686"/>
              <a:gd name="connsiteY41-11830" fmla="*/ 1 h 4341716"/>
              <a:gd name="connsiteX42-11831" fmla="*/ 5576543 w 9336686"/>
              <a:gd name="connsiteY42-11832" fmla="*/ 129028 h 4341716"/>
              <a:gd name="connsiteX43-11833" fmla="*/ 5576543 w 9336686"/>
              <a:gd name="connsiteY43-11834" fmla="*/ 596197 h 4341716"/>
              <a:gd name="connsiteX44-11835" fmla="*/ 5584744 w 9336686"/>
              <a:gd name="connsiteY44-11836" fmla="*/ 642668 h 4341716"/>
              <a:gd name="connsiteX45-11837" fmla="*/ 5684473 w 9336686"/>
              <a:gd name="connsiteY45-11838" fmla="*/ 728617 h 4341716"/>
              <a:gd name="connsiteX46-11839" fmla="*/ 5707953 w 9336686"/>
              <a:gd name="connsiteY46-11840" fmla="*/ 730984 h 4341716"/>
              <a:gd name="connsiteX47-11841" fmla="*/ 5707953 w 9336686"/>
              <a:gd name="connsiteY47-11842" fmla="*/ 732350 h 4341716"/>
              <a:gd name="connsiteX48-11843" fmla="*/ 5751753 w 9336686"/>
              <a:gd name="connsiteY48-11844" fmla="*/ 741192 h 4341716"/>
              <a:gd name="connsiteX49-11845" fmla="*/ 5830557 w 9336686"/>
              <a:gd name="connsiteY49-11846" fmla="*/ 860080 h 4341716"/>
              <a:gd name="connsiteX50-11847" fmla="*/ 5830557 w 9336686"/>
              <a:gd name="connsiteY50-11848" fmla="*/ 910409 h 4341716"/>
              <a:gd name="connsiteX51-11849" fmla="*/ 5836071 w 9336686"/>
              <a:gd name="connsiteY51-11850" fmla="*/ 937722 h 4341716"/>
              <a:gd name="connsiteX52-11851" fmla="*/ 5954959 w 9336686"/>
              <a:gd name="connsiteY52-11852" fmla="*/ 1016526 h 4341716"/>
              <a:gd name="connsiteX53-11853" fmla="*/ 6046195 w 9336686"/>
              <a:gd name="connsiteY53-11854" fmla="*/ 978735 h 4341716"/>
              <a:gd name="connsiteX54-11855" fmla="*/ 6073131 w 9336686"/>
              <a:gd name="connsiteY54-11856" fmla="*/ 938784 h 4341716"/>
              <a:gd name="connsiteX55-11857" fmla="*/ 6073131 w 9336686"/>
              <a:gd name="connsiteY55-11858" fmla="*/ 710574 h 4341716"/>
              <a:gd name="connsiteX56-11859" fmla="*/ 6202158 w 9336686"/>
              <a:gd name="connsiteY56-11860" fmla="*/ 581547 h 4341716"/>
              <a:gd name="connsiteX57-11861" fmla="*/ 6202157 w 9336686"/>
              <a:gd name="connsiteY57-11862" fmla="*/ 581548 h 4341716"/>
              <a:gd name="connsiteX58-11863" fmla="*/ 6331184 w 9336686"/>
              <a:gd name="connsiteY58-11864" fmla="*/ 710575 h 4341716"/>
              <a:gd name="connsiteX59-11865" fmla="*/ 6331184 w 9336686"/>
              <a:gd name="connsiteY59-11866" fmla="*/ 1349947 h 4341716"/>
              <a:gd name="connsiteX60-11867" fmla="*/ 6336405 w 9336686"/>
              <a:gd name="connsiteY60-11868" fmla="*/ 1375809 h 4341716"/>
              <a:gd name="connsiteX61-11869" fmla="*/ 6455293 w 9336686"/>
              <a:gd name="connsiteY61-11870" fmla="*/ 1454613 h 4341716"/>
              <a:gd name="connsiteX62-11871" fmla="*/ 6574180 w 9336686"/>
              <a:gd name="connsiteY62-11872" fmla="*/ 1375809 h 4341716"/>
              <a:gd name="connsiteX63-11873" fmla="*/ 6574653 w 9336686"/>
              <a:gd name="connsiteY63-11874" fmla="*/ 1373466 h 4341716"/>
              <a:gd name="connsiteX64-11875" fmla="*/ 6574653 w 9336686"/>
              <a:gd name="connsiteY64-11876" fmla="*/ 1228521 h 4341716"/>
              <a:gd name="connsiteX65-11877" fmla="*/ 6653456 w 9336686"/>
              <a:gd name="connsiteY65-11878" fmla="*/ 1109633 h 4341716"/>
              <a:gd name="connsiteX66-11879" fmla="*/ 6701526 w 9336686"/>
              <a:gd name="connsiteY66-11880" fmla="*/ 1099929 h 4341716"/>
              <a:gd name="connsiteX67-11881" fmla="*/ 6701526 w 9336686"/>
              <a:gd name="connsiteY67-11882" fmla="*/ 1099191 h 4341716"/>
              <a:gd name="connsiteX68-11883" fmla="*/ 6725006 w 9336686"/>
              <a:gd name="connsiteY68-11884" fmla="*/ 1096824 h 4341716"/>
              <a:gd name="connsiteX69-11885" fmla="*/ 6802070 w 9336686"/>
              <a:gd name="connsiteY69-11886" fmla="*/ 1050380 h 4341716"/>
              <a:gd name="connsiteX70-11887" fmla="*/ 6823858 w 9336686"/>
              <a:gd name="connsiteY70-11888" fmla="*/ 1012404 h 4341716"/>
              <a:gd name="connsiteX71-11889" fmla="*/ 6823858 w 9336686"/>
              <a:gd name="connsiteY71-11890" fmla="*/ 886836 h 4341716"/>
              <a:gd name="connsiteX72-11891" fmla="*/ 6902661 w 9336686"/>
              <a:gd name="connsiteY72-11892" fmla="*/ 767948 h 4341716"/>
              <a:gd name="connsiteX73-11893" fmla="*/ 6950731 w 9336686"/>
              <a:gd name="connsiteY73-11894" fmla="*/ 758244 h 4341716"/>
              <a:gd name="connsiteX74-11895" fmla="*/ 6950731 w 9336686"/>
              <a:gd name="connsiteY74-11896" fmla="*/ 757506 h 4341716"/>
              <a:gd name="connsiteX75-11897" fmla="*/ 6974211 w 9336686"/>
              <a:gd name="connsiteY75-11898" fmla="*/ 755139 h 4341716"/>
              <a:gd name="connsiteX76-11899" fmla="*/ 7051275 w 9336686"/>
              <a:gd name="connsiteY76-11900" fmla="*/ 708695 h 4341716"/>
              <a:gd name="connsiteX77-11901" fmla="*/ 7063236 w 9336686"/>
              <a:gd name="connsiteY77-11902" fmla="*/ 687847 h 4341716"/>
              <a:gd name="connsiteX78-11903" fmla="*/ 7063236 w 9336686"/>
              <a:gd name="connsiteY78-11904" fmla="*/ 474349 h 4341716"/>
              <a:gd name="connsiteX79-11905" fmla="*/ 7192262 w 9336686"/>
              <a:gd name="connsiteY79-11906" fmla="*/ 345322 h 4341716"/>
              <a:gd name="connsiteX80-11907" fmla="*/ 7192261 w 9336686"/>
              <a:gd name="connsiteY80-11908" fmla="*/ 345323 h 4341716"/>
              <a:gd name="connsiteX81-11909" fmla="*/ 7321289 w 9336686"/>
              <a:gd name="connsiteY81-11910" fmla="*/ 474350 h 4341716"/>
              <a:gd name="connsiteX82-11911" fmla="*/ 7321289 w 9336686"/>
              <a:gd name="connsiteY82-11912" fmla="*/ 941519 h 4341716"/>
              <a:gd name="connsiteX83-11913" fmla="*/ 7329490 w 9336686"/>
              <a:gd name="connsiteY83-11914" fmla="*/ 987990 h 4341716"/>
              <a:gd name="connsiteX84-11915" fmla="*/ 7429218 w 9336686"/>
              <a:gd name="connsiteY84-11916" fmla="*/ 1073939 h 4341716"/>
              <a:gd name="connsiteX85-11917" fmla="*/ 7452698 w 9336686"/>
              <a:gd name="connsiteY85-11918" fmla="*/ 1076306 h 4341716"/>
              <a:gd name="connsiteX86-11919" fmla="*/ 7452698 w 9336686"/>
              <a:gd name="connsiteY86-11920" fmla="*/ 1077672 h 4341716"/>
              <a:gd name="connsiteX87-11921" fmla="*/ 7496498 w 9336686"/>
              <a:gd name="connsiteY87-11922" fmla="*/ 1086514 h 4341716"/>
              <a:gd name="connsiteX88-11923" fmla="*/ 7575302 w 9336686"/>
              <a:gd name="connsiteY88-11924" fmla="*/ 1205402 h 4341716"/>
              <a:gd name="connsiteX89-11925" fmla="*/ 7575302 w 9336686"/>
              <a:gd name="connsiteY89-11926" fmla="*/ 1345613 h 4341716"/>
              <a:gd name="connsiteX90-11927" fmla="*/ 7581398 w 9336686"/>
              <a:gd name="connsiteY90-11928" fmla="*/ 1375809 h 4341716"/>
              <a:gd name="connsiteX91-11929" fmla="*/ 7700287 w 9336686"/>
              <a:gd name="connsiteY91-11930" fmla="*/ 1454613 h 4341716"/>
              <a:gd name="connsiteX92-11931" fmla="*/ 7819175 w 9336686"/>
              <a:gd name="connsiteY92-11932" fmla="*/ 1375809 h 4341716"/>
              <a:gd name="connsiteX93-11933" fmla="*/ 7821117 w 9336686"/>
              <a:gd name="connsiteY93-11934" fmla="*/ 1366189 h 4341716"/>
              <a:gd name="connsiteX94-11935" fmla="*/ 7821117 w 9336686"/>
              <a:gd name="connsiteY94-11936" fmla="*/ 1101809 h 4341716"/>
              <a:gd name="connsiteX95-11937" fmla="*/ 7950144 w 9336686"/>
              <a:gd name="connsiteY95-11938" fmla="*/ 972782 h 4341716"/>
              <a:gd name="connsiteX96-11939" fmla="*/ 7950143 w 9336686"/>
              <a:gd name="connsiteY96-11940" fmla="*/ 972783 h 4341716"/>
              <a:gd name="connsiteX97-11941" fmla="*/ 8079171 w 9336686"/>
              <a:gd name="connsiteY97-11942" fmla="*/ 1101810 h 4341716"/>
              <a:gd name="connsiteX98-11943" fmla="*/ 8079171 w 9336686"/>
              <a:gd name="connsiteY98-11944" fmla="*/ 1568979 h 4341716"/>
              <a:gd name="connsiteX99-11945" fmla="*/ 8087371 w 9336686"/>
              <a:gd name="connsiteY99-11946" fmla="*/ 1615450 h 4341716"/>
              <a:gd name="connsiteX100-11947" fmla="*/ 8187101 w 9336686"/>
              <a:gd name="connsiteY100-11948" fmla="*/ 1701399 h 4341716"/>
              <a:gd name="connsiteX101-11949" fmla="*/ 8210581 w 9336686"/>
              <a:gd name="connsiteY101-11950" fmla="*/ 1703766 h 4341716"/>
              <a:gd name="connsiteX102-11951" fmla="*/ 8210581 w 9336686"/>
              <a:gd name="connsiteY102-11952" fmla="*/ 1705132 h 4341716"/>
              <a:gd name="connsiteX103-11953" fmla="*/ 8254380 w 9336686"/>
              <a:gd name="connsiteY103-11954" fmla="*/ 1713974 h 4341716"/>
              <a:gd name="connsiteX104-11955" fmla="*/ 8333185 w 9336686"/>
              <a:gd name="connsiteY104-11956" fmla="*/ 1832862 h 4341716"/>
              <a:gd name="connsiteX105-11957" fmla="*/ 8333185 w 9336686"/>
              <a:gd name="connsiteY105-11958" fmla="*/ 1954283 h 4341716"/>
              <a:gd name="connsiteX106-11959" fmla="*/ 8333416 w 9336686"/>
              <a:gd name="connsiteY106-11960" fmla="*/ 1955426 h 4341716"/>
              <a:gd name="connsiteX107-11961" fmla="*/ 8452304 w 9336686"/>
              <a:gd name="connsiteY107-11962" fmla="*/ 2034230 h 4341716"/>
              <a:gd name="connsiteX108-11963" fmla="*/ 8571191 w 9336686"/>
              <a:gd name="connsiteY108-11964" fmla="*/ 1955426 h 4341716"/>
              <a:gd name="connsiteX109-11965" fmla="*/ 8574647 w 9336686"/>
              <a:gd name="connsiteY109-11966" fmla="*/ 1938306 h 4341716"/>
              <a:gd name="connsiteX110-11967" fmla="*/ 8574647 w 9336686"/>
              <a:gd name="connsiteY110-11968" fmla="*/ 1727044 h 4341716"/>
              <a:gd name="connsiteX111-11969" fmla="*/ 8653450 w 9336686"/>
              <a:gd name="connsiteY111-11970" fmla="*/ 1608156 h 4341716"/>
              <a:gd name="connsiteX112-11971" fmla="*/ 8701520 w 9336686"/>
              <a:gd name="connsiteY112-11972" fmla="*/ 1598452 h 4341716"/>
              <a:gd name="connsiteX113-11973" fmla="*/ 8701520 w 9336686"/>
              <a:gd name="connsiteY113-11974" fmla="*/ 1597714 h 4341716"/>
              <a:gd name="connsiteX114-11975" fmla="*/ 8725000 w 9336686"/>
              <a:gd name="connsiteY114-11976" fmla="*/ 1595347 h 4341716"/>
              <a:gd name="connsiteX115-11977" fmla="*/ 8802064 w 9336686"/>
              <a:gd name="connsiteY115-11978" fmla="*/ 1548903 h 4341716"/>
              <a:gd name="connsiteX116-11979" fmla="*/ 8824619 w 9336686"/>
              <a:gd name="connsiteY116-11980" fmla="*/ 1509590 h 4341716"/>
              <a:gd name="connsiteX117-11981" fmla="*/ 8824619 w 9336686"/>
              <a:gd name="connsiteY117-11982" fmla="*/ 809977 h 4341716"/>
              <a:gd name="connsiteX118-11983" fmla="*/ 8953646 w 9336686"/>
              <a:gd name="connsiteY118-11984" fmla="*/ 680950 h 4341716"/>
              <a:gd name="connsiteX119-11985" fmla="*/ 8953645 w 9336686"/>
              <a:gd name="connsiteY119-11986" fmla="*/ 680951 h 4341716"/>
              <a:gd name="connsiteX120-11987" fmla="*/ 9082672 w 9336686"/>
              <a:gd name="connsiteY120-11988" fmla="*/ 809978 h 4341716"/>
              <a:gd name="connsiteX121-11989" fmla="*/ 9082672 w 9336686"/>
              <a:gd name="connsiteY121-11990" fmla="*/ 1277147 h 4341716"/>
              <a:gd name="connsiteX122-11991" fmla="*/ 9090873 w 9336686"/>
              <a:gd name="connsiteY122-11992" fmla="*/ 1323618 h 4341716"/>
              <a:gd name="connsiteX123-11993" fmla="*/ 9190602 w 9336686"/>
              <a:gd name="connsiteY123-11994" fmla="*/ 1409567 h 4341716"/>
              <a:gd name="connsiteX124-11995" fmla="*/ 9214082 w 9336686"/>
              <a:gd name="connsiteY124-11996" fmla="*/ 1411934 h 4341716"/>
              <a:gd name="connsiteX125-11997" fmla="*/ 9214082 w 9336686"/>
              <a:gd name="connsiteY125-11998" fmla="*/ 1413300 h 4341716"/>
              <a:gd name="connsiteX126-11999" fmla="*/ 9257882 w 9336686"/>
              <a:gd name="connsiteY126-12000" fmla="*/ 1422142 h 4341716"/>
              <a:gd name="connsiteX127-12001" fmla="*/ 9336686 w 9336686"/>
              <a:gd name="connsiteY127-12002" fmla="*/ 1541030 h 4341716"/>
              <a:gd name="connsiteX128-12003" fmla="*/ 9336686 w 9336686"/>
              <a:gd name="connsiteY128-12004" fmla="*/ 2136650 h 4341716"/>
              <a:gd name="connsiteX129-12005" fmla="*/ 9336686 w 9336686"/>
              <a:gd name="connsiteY129-12006" fmla="*/ 2205066 h 4341716"/>
              <a:gd name="connsiteX130-12007" fmla="*/ 9336685 w 9336686"/>
              <a:gd name="connsiteY130-12008" fmla="*/ 3558605 h 4341716"/>
              <a:gd name="connsiteX131-12009" fmla="*/ 9207658 w 9336686"/>
              <a:gd name="connsiteY131-12010" fmla="*/ 3687632 h 4341716"/>
              <a:gd name="connsiteX132-12011" fmla="*/ 9207659 w 9336686"/>
              <a:gd name="connsiteY132-12012" fmla="*/ 3687631 h 4341716"/>
              <a:gd name="connsiteX133-12013" fmla="*/ 9078632 w 9336686"/>
              <a:gd name="connsiteY133-12014" fmla="*/ 3558604 h 4341716"/>
              <a:gd name="connsiteX134-12015" fmla="*/ 9078632 w 9336686"/>
              <a:gd name="connsiteY134-12016" fmla="*/ 2935868 h 4341716"/>
              <a:gd name="connsiteX135-12017" fmla="*/ 9062402 w 9336686"/>
              <a:gd name="connsiteY135-12018" fmla="*/ 2909117 h 4341716"/>
              <a:gd name="connsiteX136-12019" fmla="*/ 8962838 w 9336686"/>
              <a:gd name="connsiteY136-12020" fmla="*/ 2862163 h 4341716"/>
              <a:gd name="connsiteX137-12021" fmla="*/ 8843950 w 9336686"/>
              <a:gd name="connsiteY137-12022" fmla="*/ 2940967 h 4341716"/>
              <a:gd name="connsiteX138-12023" fmla="*/ 8842149 w 9336686"/>
              <a:gd name="connsiteY138-12024" fmla="*/ 2949889 h 4341716"/>
              <a:gd name="connsiteX139-12025" fmla="*/ 8842149 w 9336686"/>
              <a:gd name="connsiteY139-12026" fmla="*/ 3377665 h 4341716"/>
              <a:gd name="connsiteX140-12027" fmla="*/ 8713122 w 9336686"/>
              <a:gd name="connsiteY140-12028" fmla="*/ 3506692 h 4341716"/>
              <a:gd name="connsiteX141-12029" fmla="*/ 8713123 w 9336686"/>
              <a:gd name="connsiteY141-12030" fmla="*/ 3506691 h 4341716"/>
              <a:gd name="connsiteX142-12031" fmla="*/ 8584096 w 9336686"/>
              <a:gd name="connsiteY142-12032" fmla="*/ 3377664 h 4341716"/>
              <a:gd name="connsiteX143-12033" fmla="*/ 8584095 w 9336686"/>
              <a:gd name="connsiteY143-12034" fmla="*/ 3394187 h 4341716"/>
              <a:gd name="connsiteX144-12035" fmla="*/ 8573957 w 9336686"/>
              <a:gd name="connsiteY144-12036" fmla="*/ 3343968 h 4341716"/>
              <a:gd name="connsiteX145-12037" fmla="*/ 8455069 w 9336686"/>
              <a:gd name="connsiteY145-12038" fmla="*/ 3265164 h 4341716"/>
              <a:gd name="connsiteX146-12039" fmla="*/ 8336182 w 9336686"/>
              <a:gd name="connsiteY146-12040" fmla="*/ 3343968 h 4341716"/>
              <a:gd name="connsiteX147-12041" fmla="*/ 8326418 w 9336686"/>
              <a:gd name="connsiteY147-12042" fmla="*/ 3392328 h 4341716"/>
              <a:gd name="connsiteX148-12043" fmla="*/ 8326418 w 9336686"/>
              <a:gd name="connsiteY148-12044" fmla="*/ 3978730 h 4341716"/>
              <a:gd name="connsiteX149-12045" fmla="*/ 8197391 w 9336686"/>
              <a:gd name="connsiteY149-12046" fmla="*/ 4107757 h 4341716"/>
              <a:gd name="connsiteX150-12047" fmla="*/ 8197392 w 9336686"/>
              <a:gd name="connsiteY150-12048" fmla="*/ 4107756 h 4341716"/>
              <a:gd name="connsiteX151-12049" fmla="*/ 8068365 w 9336686"/>
              <a:gd name="connsiteY151-12050" fmla="*/ 3978729 h 4341716"/>
              <a:gd name="connsiteX152-12051" fmla="*/ 8068364 w 9336686"/>
              <a:gd name="connsiteY152-12052" fmla="*/ 3081767 h 4341716"/>
              <a:gd name="connsiteX153-12053" fmla="*/ 8058226 w 9336686"/>
              <a:gd name="connsiteY153-12054" fmla="*/ 3031548 h 4341716"/>
              <a:gd name="connsiteX154-12055" fmla="*/ 7939338 w 9336686"/>
              <a:gd name="connsiteY154-12056" fmla="*/ 2952744 h 4341716"/>
              <a:gd name="connsiteX155-12057" fmla="*/ 7820451 w 9336686"/>
              <a:gd name="connsiteY155-12058" fmla="*/ 3031548 h 4341716"/>
              <a:gd name="connsiteX156-12059" fmla="*/ 7816853 w 9336686"/>
              <a:gd name="connsiteY156-12060" fmla="*/ 3049367 h 4341716"/>
              <a:gd name="connsiteX157-12061" fmla="*/ 7816853 w 9336686"/>
              <a:gd name="connsiteY157-12062" fmla="*/ 3358313 h 4341716"/>
              <a:gd name="connsiteX158-12063" fmla="*/ 7687826 w 9336686"/>
              <a:gd name="connsiteY158-12064" fmla="*/ 3487340 h 4341716"/>
              <a:gd name="connsiteX159-12065" fmla="*/ 7687827 w 9336686"/>
              <a:gd name="connsiteY159-12066" fmla="*/ 3487339 h 4341716"/>
              <a:gd name="connsiteX160-12067" fmla="*/ 7558800 w 9336686"/>
              <a:gd name="connsiteY160-12068" fmla="*/ 3358312 h 4341716"/>
              <a:gd name="connsiteX161-12069" fmla="*/ 7558800 w 9336686"/>
              <a:gd name="connsiteY161-12070" fmla="*/ 2977960 h 4341716"/>
              <a:gd name="connsiteX162-12071" fmla="*/ 7551332 w 9336686"/>
              <a:gd name="connsiteY162-12072" fmla="*/ 2940967 h 4341716"/>
              <a:gd name="connsiteX163-12073" fmla="*/ 7432444 w 9336686"/>
              <a:gd name="connsiteY163-12074" fmla="*/ 2862163 h 4341716"/>
              <a:gd name="connsiteX164-12075" fmla="*/ 7303417 w 9336686"/>
              <a:gd name="connsiteY164-12076" fmla="*/ 2991190 h 4341716"/>
              <a:gd name="connsiteX165-12077" fmla="*/ 7303416 w 9336686"/>
              <a:gd name="connsiteY165-12078" fmla="*/ 3761682 h 4341716"/>
              <a:gd name="connsiteX166-12079" fmla="*/ 7174389 w 9336686"/>
              <a:gd name="connsiteY166-12080" fmla="*/ 3890709 h 4341716"/>
              <a:gd name="connsiteX167-12081" fmla="*/ 7174390 w 9336686"/>
              <a:gd name="connsiteY167-12082" fmla="*/ 3890708 h 4341716"/>
              <a:gd name="connsiteX168-12083" fmla="*/ 7045363 w 9336686"/>
              <a:gd name="connsiteY168-12084" fmla="*/ 3761681 h 4341716"/>
              <a:gd name="connsiteX169-12085" fmla="*/ 7045362 w 9336686"/>
              <a:gd name="connsiteY169-12086" fmla="*/ 3778204 h 4341716"/>
              <a:gd name="connsiteX170-12087" fmla="*/ 7035224 w 9336686"/>
              <a:gd name="connsiteY170-12088" fmla="*/ 3727985 h 4341716"/>
              <a:gd name="connsiteX171-12089" fmla="*/ 6916336 w 9336686"/>
              <a:gd name="connsiteY171-12090" fmla="*/ 3649181 h 4341716"/>
              <a:gd name="connsiteX172-12091" fmla="*/ 6797449 w 9336686"/>
              <a:gd name="connsiteY172-12092" fmla="*/ 3727985 h 4341716"/>
              <a:gd name="connsiteX173-12093" fmla="*/ 6787685 w 9336686"/>
              <a:gd name="connsiteY173-12094" fmla="*/ 3776346 h 4341716"/>
              <a:gd name="connsiteX174-12095" fmla="*/ 6787685 w 9336686"/>
              <a:gd name="connsiteY174-12096" fmla="*/ 3861685 h 4341716"/>
              <a:gd name="connsiteX175-12097" fmla="*/ 6658658 w 9336686"/>
              <a:gd name="connsiteY175-12098" fmla="*/ 3990712 h 4341716"/>
              <a:gd name="connsiteX176-12099" fmla="*/ 6658659 w 9336686"/>
              <a:gd name="connsiteY176-12100" fmla="*/ 3990711 h 4341716"/>
              <a:gd name="connsiteX177-12101" fmla="*/ 6529632 w 9336686"/>
              <a:gd name="connsiteY177-12102" fmla="*/ 3861684 h 4341716"/>
              <a:gd name="connsiteX178-12103" fmla="*/ 6529631 w 9336686"/>
              <a:gd name="connsiteY178-12104" fmla="*/ 3267664 h 4341716"/>
              <a:gd name="connsiteX179-12105" fmla="*/ 6519493 w 9336686"/>
              <a:gd name="connsiteY179-12106" fmla="*/ 3217445 h 4341716"/>
              <a:gd name="connsiteX180-12107" fmla="*/ 6400605 w 9336686"/>
              <a:gd name="connsiteY180-12108" fmla="*/ 3138641 h 4341716"/>
              <a:gd name="connsiteX181-12109" fmla="*/ 6281718 w 9336686"/>
              <a:gd name="connsiteY181-12110" fmla="*/ 3217445 h 4341716"/>
              <a:gd name="connsiteX182-12111" fmla="*/ 6278120 w 9336686"/>
              <a:gd name="connsiteY182-12112" fmla="*/ 3235264 h 4341716"/>
              <a:gd name="connsiteX183-12113" fmla="*/ 6278120 w 9336686"/>
              <a:gd name="connsiteY183-12114" fmla="*/ 3324182 h 4341716"/>
              <a:gd name="connsiteX184-12115" fmla="*/ 6149093 w 9336686"/>
              <a:gd name="connsiteY184-12116" fmla="*/ 3453209 h 4341716"/>
              <a:gd name="connsiteX185-12117" fmla="*/ 6149094 w 9336686"/>
              <a:gd name="connsiteY185-12118" fmla="*/ 3453208 h 4341716"/>
              <a:gd name="connsiteX186-12119" fmla="*/ 6020067 w 9336686"/>
              <a:gd name="connsiteY186-12120" fmla="*/ 3324181 h 4341716"/>
              <a:gd name="connsiteX187-12121" fmla="*/ 6020067 w 9336686"/>
              <a:gd name="connsiteY187-12122" fmla="*/ 3254438 h 4341716"/>
              <a:gd name="connsiteX188-12123" fmla="*/ 6012599 w 9336686"/>
              <a:gd name="connsiteY188-12124" fmla="*/ 3217445 h 4341716"/>
              <a:gd name="connsiteX189-12125" fmla="*/ 5893711 w 9336686"/>
              <a:gd name="connsiteY189-12126" fmla="*/ 3138641 h 4341716"/>
              <a:gd name="connsiteX190-12127" fmla="*/ 5774823 w 9336686"/>
              <a:gd name="connsiteY190-12128" fmla="*/ 3217445 h 4341716"/>
              <a:gd name="connsiteX191-12129" fmla="*/ 5765060 w 9336686"/>
              <a:gd name="connsiteY191-12130" fmla="*/ 3265805 h 4341716"/>
              <a:gd name="connsiteX192-12131" fmla="*/ 5765060 w 9336686"/>
              <a:gd name="connsiteY192-12132" fmla="*/ 3558605 h 4341716"/>
              <a:gd name="connsiteX193-12133" fmla="*/ 5636033 w 9336686"/>
              <a:gd name="connsiteY193-12134" fmla="*/ 3687632 h 4341716"/>
              <a:gd name="connsiteX194-12135" fmla="*/ 5636034 w 9336686"/>
              <a:gd name="connsiteY194-12136" fmla="*/ 3687631 h 4341716"/>
              <a:gd name="connsiteX195-12137" fmla="*/ 5507007 w 9336686"/>
              <a:gd name="connsiteY195-12138" fmla="*/ 3558604 h 4341716"/>
              <a:gd name="connsiteX196-12139" fmla="*/ 5507007 w 9336686"/>
              <a:gd name="connsiteY196-12140" fmla="*/ 2935868 h 4341716"/>
              <a:gd name="connsiteX197-12141" fmla="*/ 5490777 w 9336686"/>
              <a:gd name="connsiteY197-12142" fmla="*/ 2909117 h 4341716"/>
              <a:gd name="connsiteX198-12143" fmla="*/ 5391213 w 9336686"/>
              <a:gd name="connsiteY198-12144" fmla="*/ 2862163 h 4341716"/>
              <a:gd name="connsiteX199-12145" fmla="*/ 5299977 w 9336686"/>
              <a:gd name="connsiteY199-12146" fmla="*/ 2899954 h 4341716"/>
              <a:gd name="connsiteX200-12147" fmla="*/ 5273771 w 9336686"/>
              <a:gd name="connsiteY200-12148" fmla="*/ 2938823 h 4341716"/>
              <a:gd name="connsiteX201-12149" fmla="*/ 5273771 w 9336686"/>
              <a:gd name="connsiteY201-12150" fmla="*/ 3014951 h 4341716"/>
              <a:gd name="connsiteX202-12151" fmla="*/ 5194967 w 9336686"/>
              <a:gd name="connsiteY202-12152" fmla="*/ 3133839 h 4341716"/>
              <a:gd name="connsiteX203-12153" fmla="*/ 5151167 w 9336686"/>
              <a:gd name="connsiteY203-12154" fmla="*/ 3142681 h 4341716"/>
              <a:gd name="connsiteX204-12155" fmla="*/ 5151167 w 9336686"/>
              <a:gd name="connsiteY204-12156" fmla="*/ 3144047 h 4341716"/>
              <a:gd name="connsiteX205-12157" fmla="*/ 5127687 w 9336686"/>
              <a:gd name="connsiteY205-12158" fmla="*/ 3146414 h 4341716"/>
              <a:gd name="connsiteX206-12159" fmla="*/ 5027958 w 9336686"/>
              <a:gd name="connsiteY206-12160" fmla="*/ 3232363 h 4341716"/>
              <a:gd name="connsiteX207-12161" fmla="*/ 5019757 w 9336686"/>
              <a:gd name="connsiteY207-12162" fmla="*/ 3278834 h 4341716"/>
              <a:gd name="connsiteX208-12163" fmla="*/ 5019757 w 9336686"/>
              <a:gd name="connsiteY208-12164" fmla="*/ 3746003 h 4341716"/>
              <a:gd name="connsiteX209-12165" fmla="*/ 4890730 w 9336686"/>
              <a:gd name="connsiteY209-12166" fmla="*/ 3875030 h 4341716"/>
              <a:gd name="connsiteX210-12167" fmla="*/ 4890731 w 9336686"/>
              <a:gd name="connsiteY210-12168" fmla="*/ 3875031 h 4341716"/>
              <a:gd name="connsiteX211-12169" fmla="*/ 4761704 w 9336686"/>
              <a:gd name="connsiteY211-12170" fmla="*/ 3746004 h 4341716"/>
              <a:gd name="connsiteX212-12171" fmla="*/ 4761704 w 9336686"/>
              <a:gd name="connsiteY212-12172" fmla="*/ 3425369 h 4341716"/>
              <a:gd name="connsiteX213-12173" fmla="*/ 4744536 w 9336686"/>
              <a:gd name="connsiteY213-12174" fmla="*/ 3397074 h 4341716"/>
              <a:gd name="connsiteX214-12175" fmla="*/ 4644973 w 9336686"/>
              <a:gd name="connsiteY214-12176" fmla="*/ 3350120 h 4341716"/>
              <a:gd name="connsiteX215-12177" fmla="*/ 4526085 w 9336686"/>
              <a:gd name="connsiteY215-12178" fmla="*/ 3428924 h 4341716"/>
              <a:gd name="connsiteX216-12179" fmla="*/ 4519985 w 9336686"/>
              <a:gd name="connsiteY216-12180" fmla="*/ 3459140 h 4341716"/>
              <a:gd name="connsiteX217-12181" fmla="*/ 4519985 w 9336686"/>
              <a:gd name="connsiteY217-12182" fmla="*/ 4066575 h 4341716"/>
              <a:gd name="connsiteX218-12183" fmla="*/ 4390958 w 9336686"/>
              <a:gd name="connsiteY218-12184" fmla="*/ 4195602 h 4341716"/>
              <a:gd name="connsiteX219-12185" fmla="*/ 4390959 w 9336686"/>
              <a:gd name="connsiteY219-12186" fmla="*/ 4195601 h 4341716"/>
              <a:gd name="connsiteX220-12187" fmla="*/ 4261932 w 9336686"/>
              <a:gd name="connsiteY220-12188" fmla="*/ 4066574 h 4341716"/>
              <a:gd name="connsiteX221-12189" fmla="*/ 4261932 w 9336686"/>
              <a:gd name="connsiteY221-12190" fmla="*/ 3955216 h 4341716"/>
              <a:gd name="connsiteX222-12191" fmla="*/ 4260106 w 9336686"/>
              <a:gd name="connsiteY222-12192" fmla="*/ 3946171 h 4341716"/>
              <a:gd name="connsiteX223-12193" fmla="*/ 4141220 w 9336686"/>
              <a:gd name="connsiteY223-12194" fmla="*/ 3867367 h 4341716"/>
              <a:gd name="connsiteX224-12195" fmla="*/ 4022332 w 9336686"/>
              <a:gd name="connsiteY224-12196" fmla="*/ 3946171 h 4341716"/>
              <a:gd name="connsiteX225-12197" fmla="*/ 4018195 w 9336686"/>
              <a:gd name="connsiteY225-12198" fmla="*/ 3966664 h 4341716"/>
              <a:gd name="connsiteX226-12199" fmla="*/ 4018195 w 9336686"/>
              <a:gd name="connsiteY226-12200" fmla="*/ 4212689 h 4341716"/>
              <a:gd name="connsiteX227-12201" fmla="*/ 3889168 w 9336686"/>
              <a:gd name="connsiteY227-12202" fmla="*/ 4341716 h 4341716"/>
              <a:gd name="connsiteX228-12203" fmla="*/ 3889169 w 9336686"/>
              <a:gd name="connsiteY228-12204" fmla="*/ 4341715 h 4341716"/>
              <a:gd name="connsiteX229-12205" fmla="*/ 3760142 w 9336686"/>
              <a:gd name="connsiteY229-12206" fmla="*/ 4212688 h 4341716"/>
              <a:gd name="connsiteX230-12207" fmla="*/ 3760142 w 9336686"/>
              <a:gd name="connsiteY230-12208" fmla="*/ 3745519 h 4341716"/>
              <a:gd name="connsiteX231-12209" fmla="*/ 3751941 w 9336686"/>
              <a:gd name="connsiteY231-12210" fmla="*/ 3699048 h 4341716"/>
              <a:gd name="connsiteX232-12211" fmla="*/ 3652212 w 9336686"/>
              <a:gd name="connsiteY232-12212" fmla="*/ 3613099 h 4341716"/>
              <a:gd name="connsiteX233-12213" fmla="*/ 3628732 w 9336686"/>
              <a:gd name="connsiteY233-12214" fmla="*/ 3610732 h 4341716"/>
              <a:gd name="connsiteX234-12215" fmla="*/ 3628732 w 9336686"/>
              <a:gd name="connsiteY234-12216" fmla="*/ 3609366 h 4341716"/>
              <a:gd name="connsiteX235-12217" fmla="*/ 3584932 w 9336686"/>
              <a:gd name="connsiteY235-12218" fmla="*/ 3600524 h 4341716"/>
              <a:gd name="connsiteX236-12219" fmla="*/ 3506128 w 9336686"/>
              <a:gd name="connsiteY236-12220" fmla="*/ 3481636 h 4341716"/>
              <a:gd name="connsiteX237-12221" fmla="*/ 3506128 w 9336686"/>
              <a:gd name="connsiteY237-12222" fmla="*/ 3431307 h 4341716"/>
              <a:gd name="connsiteX238-12223" fmla="*/ 3500614 w 9336686"/>
              <a:gd name="connsiteY238-12224" fmla="*/ 3403994 h 4341716"/>
              <a:gd name="connsiteX239-12225" fmla="*/ 3381726 w 9336686"/>
              <a:gd name="connsiteY239-12226" fmla="*/ 3325190 h 4341716"/>
              <a:gd name="connsiteX240-12227" fmla="*/ 3290490 w 9336686"/>
              <a:gd name="connsiteY240-12228" fmla="*/ 3362981 h 4341716"/>
              <a:gd name="connsiteX241-12229" fmla="*/ 3263554 w 9336686"/>
              <a:gd name="connsiteY241-12230" fmla="*/ 3402932 h 4341716"/>
              <a:gd name="connsiteX242-12231" fmla="*/ 3263554 w 9336686"/>
              <a:gd name="connsiteY242-12232" fmla="*/ 3631142 h 4341716"/>
              <a:gd name="connsiteX243-12233" fmla="*/ 3134527 w 9336686"/>
              <a:gd name="connsiteY243-12234" fmla="*/ 3760169 h 4341716"/>
              <a:gd name="connsiteX244-12235" fmla="*/ 3134528 w 9336686"/>
              <a:gd name="connsiteY244-12236" fmla="*/ 3760168 h 4341716"/>
              <a:gd name="connsiteX245-12237" fmla="*/ 3005501 w 9336686"/>
              <a:gd name="connsiteY245-12238" fmla="*/ 3631141 h 4341716"/>
              <a:gd name="connsiteX246-12239" fmla="*/ 3005501 w 9336686"/>
              <a:gd name="connsiteY246-12240" fmla="*/ 2991769 h 4341716"/>
              <a:gd name="connsiteX247-12241" fmla="*/ 3000280 w 9336686"/>
              <a:gd name="connsiteY247-12242" fmla="*/ 2965907 h 4341716"/>
              <a:gd name="connsiteX248-12243" fmla="*/ 2881392 w 9336686"/>
              <a:gd name="connsiteY248-12244" fmla="*/ 2887103 h 4341716"/>
              <a:gd name="connsiteX249-12245" fmla="*/ 2762505 w 9336686"/>
              <a:gd name="connsiteY249-12246" fmla="*/ 2965907 h 4341716"/>
              <a:gd name="connsiteX250-12247" fmla="*/ 2762032 w 9336686"/>
              <a:gd name="connsiteY250-12248" fmla="*/ 2968250 h 4341716"/>
              <a:gd name="connsiteX251-12249" fmla="*/ 2762032 w 9336686"/>
              <a:gd name="connsiteY251-12250" fmla="*/ 3113195 h 4341716"/>
              <a:gd name="connsiteX252-12251" fmla="*/ 2683229 w 9336686"/>
              <a:gd name="connsiteY252-12252" fmla="*/ 3232083 h 4341716"/>
              <a:gd name="connsiteX253-12253" fmla="*/ 2635159 w 9336686"/>
              <a:gd name="connsiteY253-12254" fmla="*/ 3241787 h 4341716"/>
              <a:gd name="connsiteX254-12255" fmla="*/ 2635159 w 9336686"/>
              <a:gd name="connsiteY254-12256" fmla="*/ 3242525 h 4341716"/>
              <a:gd name="connsiteX255-12257" fmla="*/ 2611679 w 9336686"/>
              <a:gd name="connsiteY255-12258" fmla="*/ 3244892 h 4341716"/>
              <a:gd name="connsiteX256-12259" fmla="*/ 2534615 w 9336686"/>
              <a:gd name="connsiteY256-12260" fmla="*/ 3291336 h 4341716"/>
              <a:gd name="connsiteX257-12261" fmla="*/ 2512827 w 9336686"/>
              <a:gd name="connsiteY257-12262" fmla="*/ 3329312 h 4341716"/>
              <a:gd name="connsiteX258-12263" fmla="*/ 2512827 w 9336686"/>
              <a:gd name="connsiteY258-12264" fmla="*/ 3454880 h 4341716"/>
              <a:gd name="connsiteX259-12265" fmla="*/ 2434024 w 9336686"/>
              <a:gd name="connsiteY259-12266" fmla="*/ 3573768 h 4341716"/>
              <a:gd name="connsiteX260-12267" fmla="*/ 2385954 w 9336686"/>
              <a:gd name="connsiteY260-12268" fmla="*/ 3583472 h 4341716"/>
              <a:gd name="connsiteX261-12269" fmla="*/ 2385954 w 9336686"/>
              <a:gd name="connsiteY261-12270" fmla="*/ 3584210 h 4341716"/>
              <a:gd name="connsiteX262-12271" fmla="*/ 2362474 w 9336686"/>
              <a:gd name="connsiteY262-12272" fmla="*/ 3586577 h 4341716"/>
              <a:gd name="connsiteX263-12273" fmla="*/ 2285410 w 9336686"/>
              <a:gd name="connsiteY263-12274" fmla="*/ 3633021 h 4341716"/>
              <a:gd name="connsiteX264-12275" fmla="*/ 2273449 w 9336686"/>
              <a:gd name="connsiteY264-12276" fmla="*/ 3653869 h 4341716"/>
              <a:gd name="connsiteX265-12277" fmla="*/ 2273449 w 9336686"/>
              <a:gd name="connsiteY265-12278" fmla="*/ 3867367 h 4341716"/>
              <a:gd name="connsiteX266-12279" fmla="*/ 2144423 w 9336686"/>
              <a:gd name="connsiteY266-12280" fmla="*/ 3996394 h 4341716"/>
              <a:gd name="connsiteX267-12281" fmla="*/ 2144424 w 9336686"/>
              <a:gd name="connsiteY267-12282" fmla="*/ 3996393 h 4341716"/>
              <a:gd name="connsiteX268-12283" fmla="*/ 2015396 w 9336686"/>
              <a:gd name="connsiteY268-12284" fmla="*/ 3867366 h 4341716"/>
              <a:gd name="connsiteX269-12285" fmla="*/ 2015396 w 9336686"/>
              <a:gd name="connsiteY269-12286" fmla="*/ 3400197 h 4341716"/>
              <a:gd name="connsiteX270-12287" fmla="*/ 2007195 w 9336686"/>
              <a:gd name="connsiteY270-12288" fmla="*/ 3353726 h 4341716"/>
              <a:gd name="connsiteX271-12289" fmla="*/ 1907467 w 9336686"/>
              <a:gd name="connsiteY271-12290" fmla="*/ 3267777 h 4341716"/>
              <a:gd name="connsiteX272-12291" fmla="*/ 1883987 w 9336686"/>
              <a:gd name="connsiteY272-12292" fmla="*/ 3265410 h 4341716"/>
              <a:gd name="connsiteX273-12293" fmla="*/ 1883987 w 9336686"/>
              <a:gd name="connsiteY273-12294" fmla="*/ 3264044 h 4341716"/>
              <a:gd name="connsiteX274-12295" fmla="*/ 1840187 w 9336686"/>
              <a:gd name="connsiteY274-12296" fmla="*/ 3255202 h 4341716"/>
              <a:gd name="connsiteX275-12297" fmla="*/ 1761383 w 9336686"/>
              <a:gd name="connsiteY275-12298" fmla="*/ 3136314 h 4341716"/>
              <a:gd name="connsiteX276-12299" fmla="*/ 1761383 w 9336686"/>
              <a:gd name="connsiteY276-12300" fmla="*/ 2996103 h 4341716"/>
              <a:gd name="connsiteX277-12301" fmla="*/ 1755287 w 9336686"/>
              <a:gd name="connsiteY277-12302" fmla="*/ 2965907 h 4341716"/>
              <a:gd name="connsiteX278-12303" fmla="*/ 1636398 w 9336686"/>
              <a:gd name="connsiteY278-12304" fmla="*/ 2887103 h 4341716"/>
              <a:gd name="connsiteX279-12305" fmla="*/ 1517510 w 9336686"/>
              <a:gd name="connsiteY279-12306" fmla="*/ 2965907 h 4341716"/>
              <a:gd name="connsiteX280-12307" fmla="*/ 1515568 w 9336686"/>
              <a:gd name="connsiteY280-12308" fmla="*/ 2975527 h 4341716"/>
              <a:gd name="connsiteX281-12309" fmla="*/ 1515568 w 9336686"/>
              <a:gd name="connsiteY281-12310" fmla="*/ 3239907 h 4341716"/>
              <a:gd name="connsiteX282-12311" fmla="*/ 1386541 w 9336686"/>
              <a:gd name="connsiteY282-12312" fmla="*/ 3368934 h 4341716"/>
              <a:gd name="connsiteX283-12313" fmla="*/ 1386542 w 9336686"/>
              <a:gd name="connsiteY283-12314" fmla="*/ 3368933 h 4341716"/>
              <a:gd name="connsiteX284-12315" fmla="*/ 1257514 w 9336686"/>
              <a:gd name="connsiteY284-12316" fmla="*/ 3239906 h 4341716"/>
              <a:gd name="connsiteX285-12317" fmla="*/ 1257514 w 9336686"/>
              <a:gd name="connsiteY285-12318" fmla="*/ 2772737 h 4341716"/>
              <a:gd name="connsiteX286-12319" fmla="*/ 1249314 w 9336686"/>
              <a:gd name="connsiteY286-12320" fmla="*/ 2726266 h 4341716"/>
              <a:gd name="connsiteX287-12321" fmla="*/ 1149584 w 9336686"/>
              <a:gd name="connsiteY287-12322" fmla="*/ 2640317 h 4341716"/>
              <a:gd name="connsiteX288-12323" fmla="*/ 1126104 w 9336686"/>
              <a:gd name="connsiteY288-12324" fmla="*/ 2637950 h 4341716"/>
              <a:gd name="connsiteX289-12325" fmla="*/ 1126104 w 9336686"/>
              <a:gd name="connsiteY289-12326" fmla="*/ 2636584 h 4341716"/>
              <a:gd name="connsiteX290-12327" fmla="*/ 1082305 w 9336686"/>
              <a:gd name="connsiteY290-12328" fmla="*/ 2627742 h 4341716"/>
              <a:gd name="connsiteX291-12329" fmla="*/ 1003500 w 9336686"/>
              <a:gd name="connsiteY291-12330" fmla="*/ 2508854 h 4341716"/>
              <a:gd name="connsiteX292-12331" fmla="*/ 1003500 w 9336686"/>
              <a:gd name="connsiteY292-12332" fmla="*/ 2387433 h 4341716"/>
              <a:gd name="connsiteX293-12333" fmla="*/ 1003269 w 9336686"/>
              <a:gd name="connsiteY293-12334" fmla="*/ 2386290 h 4341716"/>
              <a:gd name="connsiteX294-12335" fmla="*/ 884381 w 9336686"/>
              <a:gd name="connsiteY294-12336" fmla="*/ 2307486 h 4341716"/>
              <a:gd name="connsiteX295-12337" fmla="*/ 765494 w 9336686"/>
              <a:gd name="connsiteY295-12338" fmla="*/ 2386290 h 4341716"/>
              <a:gd name="connsiteX296-12339" fmla="*/ 762038 w 9336686"/>
              <a:gd name="connsiteY296-12340" fmla="*/ 2403410 h 4341716"/>
              <a:gd name="connsiteX297-12341" fmla="*/ 762038 w 9336686"/>
              <a:gd name="connsiteY297-12342" fmla="*/ 2614672 h 4341716"/>
              <a:gd name="connsiteX298-12343" fmla="*/ 683235 w 9336686"/>
              <a:gd name="connsiteY298-12344" fmla="*/ 2733560 h 4341716"/>
              <a:gd name="connsiteX299-12345" fmla="*/ 635165 w 9336686"/>
              <a:gd name="connsiteY299-12346" fmla="*/ 2743264 h 4341716"/>
              <a:gd name="connsiteX300-12347" fmla="*/ 635165 w 9336686"/>
              <a:gd name="connsiteY300-12348" fmla="*/ 2744002 h 4341716"/>
              <a:gd name="connsiteX301-12349" fmla="*/ 611685 w 9336686"/>
              <a:gd name="connsiteY301-12350" fmla="*/ 2746369 h 4341716"/>
              <a:gd name="connsiteX302-12351" fmla="*/ 534621 w 9336686"/>
              <a:gd name="connsiteY302-12352" fmla="*/ 2792813 h 4341716"/>
              <a:gd name="connsiteX303-12353" fmla="*/ 512066 w 9336686"/>
              <a:gd name="connsiteY303-12354" fmla="*/ 2832126 h 4341716"/>
              <a:gd name="connsiteX304-12355" fmla="*/ 512066 w 9336686"/>
              <a:gd name="connsiteY304-12356" fmla="*/ 3531739 h 4341716"/>
              <a:gd name="connsiteX305-12357" fmla="*/ 383039 w 9336686"/>
              <a:gd name="connsiteY305-12358" fmla="*/ 3660766 h 4341716"/>
              <a:gd name="connsiteX306-12359" fmla="*/ 383040 w 9336686"/>
              <a:gd name="connsiteY306-12360" fmla="*/ 3660765 h 4341716"/>
              <a:gd name="connsiteX307-12361" fmla="*/ 254013 w 9336686"/>
              <a:gd name="connsiteY307-12362" fmla="*/ 3531738 h 4341716"/>
              <a:gd name="connsiteX308-12363" fmla="*/ 254013 w 9336686"/>
              <a:gd name="connsiteY308-12364" fmla="*/ 3064569 h 4341716"/>
              <a:gd name="connsiteX309-12365" fmla="*/ 245812 w 9336686"/>
              <a:gd name="connsiteY309-12366" fmla="*/ 3018098 h 4341716"/>
              <a:gd name="connsiteX310-12367" fmla="*/ 146083 w 9336686"/>
              <a:gd name="connsiteY310-12368" fmla="*/ 2932149 h 4341716"/>
              <a:gd name="connsiteX311-12369" fmla="*/ 122603 w 9336686"/>
              <a:gd name="connsiteY311-12370" fmla="*/ 2929782 h 4341716"/>
              <a:gd name="connsiteX312-12371" fmla="*/ 122603 w 9336686"/>
              <a:gd name="connsiteY312-12372" fmla="*/ 2928416 h 4341716"/>
              <a:gd name="connsiteX313-12373" fmla="*/ 78803 w 9336686"/>
              <a:gd name="connsiteY313-12374" fmla="*/ 2919574 h 4341716"/>
              <a:gd name="connsiteX314-12375" fmla="*/ 22035 w 9336686"/>
              <a:gd name="connsiteY314-12376" fmla="*/ 2872826 h 4341716"/>
              <a:gd name="connsiteX315-12377" fmla="*/ 0 w 9336686"/>
              <a:gd name="connsiteY315-12378" fmla="*/ 2800689 h 4341716"/>
              <a:gd name="connsiteX316-12379" fmla="*/ 0 w 9336686"/>
              <a:gd name="connsiteY316-12380" fmla="*/ 783111 h 4341716"/>
              <a:gd name="connsiteX317-12381" fmla="*/ 129027 w 9336686"/>
              <a:gd name="connsiteY317-12382" fmla="*/ 654084 h 4341716"/>
              <a:gd name="connsiteX318-12383" fmla="*/ 129026 w 9336686"/>
              <a:gd name="connsiteY318-12384" fmla="*/ 654085 h 4341716"/>
              <a:gd name="connsiteX319-12385" fmla="*/ 258053 w 9336686"/>
              <a:gd name="connsiteY319-12386" fmla="*/ 783112 h 4341716"/>
              <a:gd name="connsiteX320-12387" fmla="*/ 258053 w 9336686"/>
              <a:gd name="connsiteY320-12388" fmla="*/ 1405848 h 4341716"/>
              <a:gd name="connsiteX321-12389" fmla="*/ 274283 w 9336686"/>
              <a:gd name="connsiteY321-12390" fmla="*/ 1432599 h 4341716"/>
              <a:gd name="connsiteX322-12391" fmla="*/ 373847 w 9336686"/>
              <a:gd name="connsiteY322-12392" fmla="*/ 1479553 h 4341716"/>
              <a:gd name="connsiteX323-12393" fmla="*/ 492735 w 9336686"/>
              <a:gd name="connsiteY323-12394" fmla="*/ 1400749 h 4341716"/>
              <a:gd name="connsiteX324-12395" fmla="*/ 494536 w 9336686"/>
              <a:gd name="connsiteY324-12396" fmla="*/ 1391827 h 4341716"/>
              <a:gd name="connsiteX325-12397" fmla="*/ 494536 w 9336686"/>
              <a:gd name="connsiteY325-12398" fmla="*/ 964051 h 4341716"/>
              <a:gd name="connsiteX326-12399" fmla="*/ 623563 w 9336686"/>
              <a:gd name="connsiteY326-12400" fmla="*/ 835024 h 4341716"/>
              <a:gd name="connsiteX327-12401" fmla="*/ 623562 w 9336686"/>
              <a:gd name="connsiteY327-12402" fmla="*/ 835025 h 4341716"/>
              <a:gd name="connsiteX328-12403" fmla="*/ 752589 w 9336686"/>
              <a:gd name="connsiteY328-12404" fmla="*/ 964052 h 4341716"/>
              <a:gd name="connsiteX329-12405" fmla="*/ 752590 w 9336686"/>
              <a:gd name="connsiteY329-12406" fmla="*/ 947529 h 4341716"/>
              <a:gd name="connsiteX330-12407" fmla="*/ 762728 w 9336686"/>
              <a:gd name="connsiteY330-12408" fmla="*/ 997748 h 4341716"/>
              <a:gd name="connsiteX331-12409" fmla="*/ 881616 w 9336686"/>
              <a:gd name="connsiteY331-12410" fmla="*/ 1076552 h 4341716"/>
              <a:gd name="connsiteX332-12411" fmla="*/ 1000503 w 9336686"/>
              <a:gd name="connsiteY332-12412" fmla="*/ 997748 h 4341716"/>
              <a:gd name="connsiteX333-12413" fmla="*/ 1010267 w 9336686"/>
              <a:gd name="connsiteY333-12414" fmla="*/ 949388 h 4341716"/>
              <a:gd name="connsiteX334-12415" fmla="*/ 1010267 w 9336686"/>
              <a:gd name="connsiteY334-12416" fmla="*/ 362986 h 4341716"/>
              <a:gd name="connsiteX335-12417" fmla="*/ 1139294 w 9336686"/>
              <a:gd name="connsiteY335-12418" fmla="*/ 233959 h 4341716"/>
              <a:gd name="connsiteX336-12419" fmla="*/ 1139293 w 9336686"/>
              <a:gd name="connsiteY336-12420" fmla="*/ 233960 h 4341716"/>
              <a:gd name="connsiteX337-12421" fmla="*/ 1268320 w 9336686"/>
              <a:gd name="connsiteY337-12422" fmla="*/ 362987 h 4341716"/>
              <a:gd name="connsiteX338-12423" fmla="*/ 1268321 w 9336686"/>
              <a:gd name="connsiteY338-12424" fmla="*/ 1259949 h 4341716"/>
              <a:gd name="connsiteX339-12425" fmla="*/ 1278459 w 9336686"/>
              <a:gd name="connsiteY339-12426" fmla="*/ 1310168 h 4341716"/>
              <a:gd name="connsiteX340-12427" fmla="*/ 1397347 w 9336686"/>
              <a:gd name="connsiteY340-12428" fmla="*/ 1388972 h 4341716"/>
              <a:gd name="connsiteX341-12429" fmla="*/ 1516234 w 9336686"/>
              <a:gd name="connsiteY341-12430" fmla="*/ 1310168 h 4341716"/>
              <a:gd name="connsiteX342-12431" fmla="*/ 1519832 w 9336686"/>
              <a:gd name="connsiteY342-12432" fmla="*/ 1292349 h 4341716"/>
              <a:gd name="connsiteX343-12433" fmla="*/ 1519832 w 9336686"/>
              <a:gd name="connsiteY343-12434" fmla="*/ 983403 h 4341716"/>
              <a:gd name="connsiteX344-12435" fmla="*/ 1648859 w 9336686"/>
              <a:gd name="connsiteY344-12436" fmla="*/ 854376 h 4341716"/>
              <a:gd name="connsiteX345-12437" fmla="*/ 1648858 w 9336686"/>
              <a:gd name="connsiteY345-12438" fmla="*/ 854377 h 4341716"/>
              <a:gd name="connsiteX346-12439" fmla="*/ 1777885 w 9336686"/>
              <a:gd name="connsiteY346-12440" fmla="*/ 983404 h 4341716"/>
              <a:gd name="connsiteX347-12441" fmla="*/ 1777885 w 9336686"/>
              <a:gd name="connsiteY347-12442" fmla="*/ 1363756 h 4341716"/>
              <a:gd name="connsiteX348-12443" fmla="*/ 1785353 w 9336686"/>
              <a:gd name="connsiteY348-12444" fmla="*/ 1400749 h 4341716"/>
              <a:gd name="connsiteX349-12445" fmla="*/ 1904241 w 9336686"/>
              <a:gd name="connsiteY349-12446" fmla="*/ 1479553 h 4341716"/>
              <a:gd name="connsiteX350-12447" fmla="*/ 2033268 w 9336686"/>
              <a:gd name="connsiteY350-12448" fmla="*/ 1350526 h 4341716"/>
              <a:gd name="connsiteX351-12449" fmla="*/ 2033269 w 9336686"/>
              <a:gd name="connsiteY351-12450" fmla="*/ 580034 h 4341716"/>
              <a:gd name="connsiteX352-12451" fmla="*/ 2162296 w 9336686"/>
              <a:gd name="connsiteY352-12452" fmla="*/ 451007 h 4341716"/>
              <a:gd name="connsiteX353-12453" fmla="*/ 2162295 w 9336686"/>
              <a:gd name="connsiteY353-12454" fmla="*/ 451008 h 4341716"/>
              <a:gd name="connsiteX354-12455" fmla="*/ 2291322 w 9336686"/>
              <a:gd name="connsiteY354-12456" fmla="*/ 580035 h 4341716"/>
              <a:gd name="connsiteX355-12457" fmla="*/ 2291323 w 9336686"/>
              <a:gd name="connsiteY355-12458" fmla="*/ 563512 h 4341716"/>
              <a:gd name="connsiteX356-12459" fmla="*/ 2301461 w 9336686"/>
              <a:gd name="connsiteY356-12460" fmla="*/ 613731 h 4341716"/>
              <a:gd name="connsiteX357-12461" fmla="*/ 2420349 w 9336686"/>
              <a:gd name="connsiteY357-12462" fmla="*/ 692535 h 4341716"/>
              <a:gd name="connsiteX358-12463" fmla="*/ 2539236 w 9336686"/>
              <a:gd name="connsiteY358-12464" fmla="*/ 613731 h 4341716"/>
              <a:gd name="connsiteX359-12465" fmla="*/ 2549000 w 9336686"/>
              <a:gd name="connsiteY359-12466" fmla="*/ 565370 h 4341716"/>
              <a:gd name="connsiteX360-12467" fmla="*/ 2549000 w 9336686"/>
              <a:gd name="connsiteY360-12468" fmla="*/ 480031 h 4341716"/>
              <a:gd name="connsiteX361-12469" fmla="*/ 2678027 w 9336686"/>
              <a:gd name="connsiteY361-12470" fmla="*/ 351004 h 4341716"/>
              <a:gd name="connsiteX362-12471" fmla="*/ 2678026 w 9336686"/>
              <a:gd name="connsiteY362-12472" fmla="*/ 351005 h 4341716"/>
              <a:gd name="connsiteX363-12473" fmla="*/ 2807053 w 9336686"/>
              <a:gd name="connsiteY363-12474" fmla="*/ 480032 h 4341716"/>
              <a:gd name="connsiteX364-12475" fmla="*/ 2807054 w 9336686"/>
              <a:gd name="connsiteY364-12476" fmla="*/ 1074052 h 4341716"/>
              <a:gd name="connsiteX365-12477" fmla="*/ 2817192 w 9336686"/>
              <a:gd name="connsiteY365-12478" fmla="*/ 1124271 h 4341716"/>
              <a:gd name="connsiteX366-12479" fmla="*/ 2936080 w 9336686"/>
              <a:gd name="connsiteY366-12480" fmla="*/ 1203075 h 4341716"/>
              <a:gd name="connsiteX367-12481" fmla="*/ 3054967 w 9336686"/>
              <a:gd name="connsiteY367-12482" fmla="*/ 1124271 h 4341716"/>
              <a:gd name="connsiteX368-12483" fmla="*/ 3058565 w 9336686"/>
              <a:gd name="connsiteY368-12484" fmla="*/ 1106452 h 4341716"/>
              <a:gd name="connsiteX369-12485" fmla="*/ 3058565 w 9336686"/>
              <a:gd name="connsiteY369-12486" fmla="*/ 1017534 h 4341716"/>
              <a:gd name="connsiteX370-12487" fmla="*/ 3187592 w 9336686"/>
              <a:gd name="connsiteY370-12488" fmla="*/ 888507 h 4341716"/>
              <a:gd name="connsiteX371-12489" fmla="*/ 3187591 w 9336686"/>
              <a:gd name="connsiteY371-12490" fmla="*/ 888508 h 4341716"/>
              <a:gd name="connsiteX372-12491" fmla="*/ 3316618 w 9336686"/>
              <a:gd name="connsiteY372-12492" fmla="*/ 1017535 h 4341716"/>
              <a:gd name="connsiteX373-12493" fmla="*/ 3316618 w 9336686"/>
              <a:gd name="connsiteY373-12494" fmla="*/ 1087278 h 4341716"/>
              <a:gd name="connsiteX374-12495" fmla="*/ 3324086 w 9336686"/>
              <a:gd name="connsiteY374-12496" fmla="*/ 1124271 h 4341716"/>
              <a:gd name="connsiteX375-12497" fmla="*/ 3442974 w 9336686"/>
              <a:gd name="connsiteY375-12498" fmla="*/ 1203075 h 4341716"/>
              <a:gd name="connsiteX376-12499" fmla="*/ 3561862 w 9336686"/>
              <a:gd name="connsiteY376-12500" fmla="*/ 1124271 h 4341716"/>
              <a:gd name="connsiteX377-12501" fmla="*/ 3571625 w 9336686"/>
              <a:gd name="connsiteY377-12502" fmla="*/ 1075911 h 4341716"/>
              <a:gd name="connsiteX378-12503" fmla="*/ 3571625 w 9336686"/>
              <a:gd name="connsiteY378-12504" fmla="*/ 783111 h 4341716"/>
              <a:gd name="connsiteX379-12505" fmla="*/ 3700652 w 9336686"/>
              <a:gd name="connsiteY379-12506" fmla="*/ 654084 h 4341716"/>
              <a:gd name="connsiteX380-12507" fmla="*/ 3700651 w 9336686"/>
              <a:gd name="connsiteY380-12508" fmla="*/ 654085 h 4341716"/>
              <a:gd name="connsiteX381-12509" fmla="*/ 3829678 w 9336686"/>
              <a:gd name="connsiteY381-12510" fmla="*/ 783112 h 4341716"/>
              <a:gd name="connsiteX382-12511" fmla="*/ 3829678 w 9336686"/>
              <a:gd name="connsiteY382-12512" fmla="*/ 1405848 h 4341716"/>
              <a:gd name="connsiteX383-12513" fmla="*/ 3845908 w 9336686"/>
              <a:gd name="connsiteY383-12514" fmla="*/ 1432599 h 4341716"/>
              <a:gd name="connsiteX384-12515" fmla="*/ 3945472 w 9336686"/>
              <a:gd name="connsiteY384-12516" fmla="*/ 1479553 h 4341716"/>
              <a:gd name="connsiteX385-12517" fmla="*/ 4036708 w 9336686"/>
              <a:gd name="connsiteY385-12518" fmla="*/ 1441762 h 4341716"/>
              <a:gd name="connsiteX386-12519" fmla="*/ 4062914 w 9336686"/>
              <a:gd name="connsiteY386-12520" fmla="*/ 1402893 h 4341716"/>
              <a:gd name="connsiteX387-12521" fmla="*/ 4062914 w 9336686"/>
              <a:gd name="connsiteY387-12522" fmla="*/ 1326765 h 4341716"/>
              <a:gd name="connsiteX388-12523" fmla="*/ 4141718 w 9336686"/>
              <a:gd name="connsiteY388-12524" fmla="*/ 1207877 h 4341716"/>
              <a:gd name="connsiteX389-12525" fmla="*/ 4185518 w 9336686"/>
              <a:gd name="connsiteY389-12526" fmla="*/ 1199035 h 4341716"/>
              <a:gd name="connsiteX390-12527" fmla="*/ 4185518 w 9336686"/>
              <a:gd name="connsiteY390-12528" fmla="*/ 1197669 h 4341716"/>
              <a:gd name="connsiteX391-12529" fmla="*/ 4208998 w 9336686"/>
              <a:gd name="connsiteY391-12530" fmla="*/ 1195302 h 4341716"/>
              <a:gd name="connsiteX392-12531" fmla="*/ 4308727 w 9336686"/>
              <a:gd name="connsiteY392-12532" fmla="*/ 1109353 h 4341716"/>
              <a:gd name="connsiteX393-12533" fmla="*/ 4316928 w 9336686"/>
              <a:gd name="connsiteY393-12534" fmla="*/ 1062882 h 4341716"/>
              <a:gd name="connsiteX394-12535" fmla="*/ 4316928 w 9336686"/>
              <a:gd name="connsiteY394-12536" fmla="*/ 595713 h 4341716"/>
              <a:gd name="connsiteX395-12537" fmla="*/ 4445955 w 9336686"/>
              <a:gd name="connsiteY395-12538" fmla="*/ 466686 h 4341716"/>
              <a:gd name="connsiteX396-12539" fmla="*/ 4445954 w 9336686"/>
              <a:gd name="connsiteY396-12540" fmla="*/ 466685 h 4341716"/>
              <a:gd name="connsiteX397-12541" fmla="*/ 4574981 w 9336686"/>
              <a:gd name="connsiteY397-12542" fmla="*/ 595712 h 4341716"/>
              <a:gd name="connsiteX398-12543" fmla="*/ 4574981 w 9336686"/>
              <a:gd name="connsiteY398-12544" fmla="*/ 916347 h 4341716"/>
              <a:gd name="connsiteX399-12545" fmla="*/ 4592149 w 9336686"/>
              <a:gd name="connsiteY399-12546" fmla="*/ 944642 h 4341716"/>
              <a:gd name="connsiteX400-12547" fmla="*/ 4691712 w 9336686"/>
              <a:gd name="connsiteY400-12548" fmla="*/ 991596 h 4341716"/>
              <a:gd name="connsiteX401-12549" fmla="*/ 4810600 w 9336686"/>
              <a:gd name="connsiteY401-12550" fmla="*/ 912792 h 4341716"/>
              <a:gd name="connsiteX402-12551" fmla="*/ 4816700 w 9336686"/>
              <a:gd name="connsiteY402-12552" fmla="*/ 882576 h 4341716"/>
              <a:gd name="connsiteX403-12553" fmla="*/ 4816700 w 9336686"/>
              <a:gd name="connsiteY403-12554" fmla="*/ 275141 h 4341716"/>
              <a:gd name="connsiteX404-12555" fmla="*/ 4945727 w 9336686"/>
              <a:gd name="connsiteY404-12556" fmla="*/ 146114 h 4341716"/>
              <a:gd name="connsiteX405-12557" fmla="*/ 4945726 w 9336686"/>
              <a:gd name="connsiteY405-12558" fmla="*/ 146115 h 4341716"/>
              <a:gd name="connsiteX406-12559" fmla="*/ 5074753 w 9336686"/>
              <a:gd name="connsiteY406-12560" fmla="*/ 275142 h 4341716"/>
              <a:gd name="connsiteX407-12561" fmla="*/ 5074753 w 9336686"/>
              <a:gd name="connsiteY407-12562" fmla="*/ 386500 h 4341716"/>
              <a:gd name="connsiteX408-12563" fmla="*/ 5076579 w 9336686"/>
              <a:gd name="connsiteY408-12564" fmla="*/ 395545 h 4341716"/>
              <a:gd name="connsiteX409-12565" fmla="*/ 5195465 w 9336686"/>
              <a:gd name="connsiteY409-12566" fmla="*/ 474349 h 4341716"/>
              <a:gd name="connsiteX410-12567" fmla="*/ 5314353 w 9336686"/>
              <a:gd name="connsiteY410-12568" fmla="*/ 395545 h 4341716"/>
              <a:gd name="connsiteX411-12569" fmla="*/ 5318490 w 9336686"/>
              <a:gd name="connsiteY411-12570" fmla="*/ 375052 h 4341716"/>
              <a:gd name="connsiteX412-12571" fmla="*/ 5318490 w 9336686"/>
              <a:gd name="connsiteY412-12572" fmla="*/ 129027 h 4341716"/>
              <a:gd name="connsiteX413-12573" fmla="*/ 5447517 w 9336686"/>
              <a:gd name="connsiteY413-12574" fmla="*/ 0 h 43417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 ang="0">
                <a:pos x="connsiteX252-505" y="connsiteY252-506"/>
              </a:cxn>
              <a:cxn ang="0">
                <a:pos x="connsiteX253-507" y="connsiteY253-508"/>
              </a:cxn>
              <a:cxn ang="0">
                <a:pos x="connsiteX254-509" y="connsiteY254-510"/>
              </a:cxn>
              <a:cxn ang="0">
                <a:pos x="connsiteX255-511" y="connsiteY255-512"/>
              </a:cxn>
              <a:cxn ang="0">
                <a:pos x="connsiteX256-513" y="connsiteY256-514"/>
              </a:cxn>
              <a:cxn ang="0">
                <a:pos x="connsiteX257-515" y="connsiteY257-516"/>
              </a:cxn>
              <a:cxn ang="0">
                <a:pos x="connsiteX258-517" y="connsiteY258-518"/>
              </a:cxn>
              <a:cxn ang="0">
                <a:pos x="connsiteX259-519" y="connsiteY259-520"/>
              </a:cxn>
              <a:cxn ang="0">
                <a:pos x="connsiteX260-521" y="connsiteY260-522"/>
              </a:cxn>
              <a:cxn ang="0">
                <a:pos x="connsiteX261-523" y="connsiteY261-524"/>
              </a:cxn>
              <a:cxn ang="0">
                <a:pos x="connsiteX262-525" y="connsiteY262-526"/>
              </a:cxn>
              <a:cxn ang="0">
                <a:pos x="connsiteX263-527" y="connsiteY263-528"/>
              </a:cxn>
              <a:cxn ang="0">
                <a:pos x="connsiteX264-529" y="connsiteY264-530"/>
              </a:cxn>
              <a:cxn ang="0">
                <a:pos x="connsiteX265-531" y="connsiteY265-532"/>
              </a:cxn>
              <a:cxn ang="0">
                <a:pos x="connsiteX266-533" y="connsiteY266-534"/>
              </a:cxn>
              <a:cxn ang="0">
                <a:pos x="connsiteX267-535" y="connsiteY267-536"/>
              </a:cxn>
              <a:cxn ang="0">
                <a:pos x="connsiteX268-537" y="connsiteY268-538"/>
              </a:cxn>
              <a:cxn ang="0">
                <a:pos x="connsiteX269-539" y="connsiteY269-540"/>
              </a:cxn>
              <a:cxn ang="0">
                <a:pos x="connsiteX270-541" y="connsiteY270-542"/>
              </a:cxn>
              <a:cxn ang="0">
                <a:pos x="connsiteX271-543" y="connsiteY271-544"/>
              </a:cxn>
              <a:cxn ang="0">
                <a:pos x="connsiteX272-545" y="connsiteY272-546"/>
              </a:cxn>
              <a:cxn ang="0">
                <a:pos x="connsiteX273-547" y="connsiteY273-548"/>
              </a:cxn>
              <a:cxn ang="0">
                <a:pos x="connsiteX274-549" y="connsiteY274-550"/>
              </a:cxn>
              <a:cxn ang="0">
                <a:pos x="connsiteX275-551" y="connsiteY275-552"/>
              </a:cxn>
              <a:cxn ang="0">
                <a:pos x="connsiteX276-553" y="connsiteY276-554"/>
              </a:cxn>
              <a:cxn ang="0">
                <a:pos x="connsiteX277-555" y="connsiteY277-556"/>
              </a:cxn>
              <a:cxn ang="0">
                <a:pos x="connsiteX278-557" y="connsiteY278-558"/>
              </a:cxn>
              <a:cxn ang="0">
                <a:pos x="connsiteX279-559" y="connsiteY279-560"/>
              </a:cxn>
              <a:cxn ang="0">
                <a:pos x="connsiteX280-561" y="connsiteY280-562"/>
              </a:cxn>
              <a:cxn ang="0">
                <a:pos x="connsiteX281-563" y="connsiteY281-564"/>
              </a:cxn>
              <a:cxn ang="0">
                <a:pos x="connsiteX282-565" y="connsiteY282-566"/>
              </a:cxn>
              <a:cxn ang="0">
                <a:pos x="connsiteX283-567" y="connsiteY283-568"/>
              </a:cxn>
              <a:cxn ang="0">
                <a:pos x="connsiteX284-569" y="connsiteY284-570"/>
              </a:cxn>
              <a:cxn ang="0">
                <a:pos x="connsiteX285-571" y="connsiteY285-572"/>
              </a:cxn>
              <a:cxn ang="0">
                <a:pos x="connsiteX286-573" y="connsiteY286-574"/>
              </a:cxn>
              <a:cxn ang="0">
                <a:pos x="connsiteX287-575" y="connsiteY287-576"/>
              </a:cxn>
              <a:cxn ang="0">
                <a:pos x="connsiteX288-577" y="connsiteY288-578"/>
              </a:cxn>
              <a:cxn ang="0">
                <a:pos x="connsiteX289-579" y="connsiteY289-580"/>
              </a:cxn>
              <a:cxn ang="0">
                <a:pos x="connsiteX290-581" y="connsiteY290-582"/>
              </a:cxn>
              <a:cxn ang="0">
                <a:pos x="connsiteX291-583" y="connsiteY291-584"/>
              </a:cxn>
              <a:cxn ang="0">
                <a:pos x="connsiteX292-585" y="connsiteY292-586"/>
              </a:cxn>
              <a:cxn ang="0">
                <a:pos x="connsiteX293-587" y="connsiteY293-588"/>
              </a:cxn>
              <a:cxn ang="0">
                <a:pos x="connsiteX294-589" y="connsiteY294-590"/>
              </a:cxn>
              <a:cxn ang="0">
                <a:pos x="connsiteX295-591" y="connsiteY295-592"/>
              </a:cxn>
              <a:cxn ang="0">
                <a:pos x="connsiteX296-593" y="connsiteY296-594"/>
              </a:cxn>
              <a:cxn ang="0">
                <a:pos x="connsiteX297-595" y="connsiteY297-596"/>
              </a:cxn>
              <a:cxn ang="0">
                <a:pos x="connsiteX298-597" y="connsiteY298-598"/>
              </a:cxn>
              <a:cxn ang="0">
                <a:pos x="connsiteX299-599" y="connsiteY299-600"/>
              </a:cxn>
              <a:cxn ang="0">
                <a:pos x="connsiteX300-601" y="connsiteY300-602"/>
              </a:cxn>
              <a:cxn ang="0">
                <a:pos x="connsiteX301-603" y="connsiteY301-604"/>
              </a:cxn>
              <a:cxn ang="0">
                <a:pos x="connsiteX302-605" y="connsiteY302-606"/>
              </a:cxn>
              <a:cxn ang="0">
                <a:pos x="connsiteX303-607" y="connsiteY303-608"/>
              </a:cxn>
              <a:cxn ang="0">
                <a:pos x="connsiteX304-609" y="connsiteY304-610"/>
              </a:cxn>
              <a:cxn ang="0">
                <a:pos x="connsiteX305-611" y="connsiteY305-612"/>
              </a:cxn>
              <a:cxn ang="0">
                <a:pos x="connsiteX306-613" y="connsiteY306-614"/>
              </a:cxn>
              <a:cxn ang="0">
                <a:pos x="connsiteX307-615" y="connsiteY307-616"/>
              </a:cxn>
              <a:cxn ang="0">
                <a:pos x="connsiteX308-617" y="connsiteY308-618"/>
              </a:cxn>
              <a:cxn ang="0">
                <a:pos x="connsiteX309-619" y="connsiteY309-620"/>
              </a:cxn>
              <a:cxn ang="0">
                <a:pos x="connsiteX310-621" y="connsiteY310-622"/>
              </a:cxn>
              <a:cxn ang="0">
                <a:pos x="connsiteX311-623" y="connsiteY311-624"/>
              </a:cxn>
              <a:cxn ang="0">
                <a:pos x="connsiteX312-625" y="connsiteY312-626"/>
              </a:cxn>
              <a:cxn ang="0">
                <a:pos x="connsiteX313-627" y="connsiteY313-628"/>
              </a:cxn>
              <a:cxn ang="0">
                <a:pos x="connsiteX314-629" y="connsiteY314-630"/>
              </a:cxn>
              <a:cxn ang="0">
                <a:pos x="connsiteX315-631" y="connsiteY315-632"/>
              </a:cxn>
              <a:cxn ang="0">
                <a:pos x="connsiteX316-633" y="connsiteY316-634"/>
              </a:cxn>
              <a:cxn ang="0">
                <a:pos x="connsiteX317-635" y="connsiteY317-636"/>
              </a:cxn>
              <a:cxn ang="0">
                <a:pos x="connsiteX318-637" y="connsiteY318-638"/>
              </a:cxn>
              <a:cxn ang="0">
                <a:pos x="connsiteX319-639" y="connsiteY319-640"/>
              </a:cxn>
              <a:cxn ang="0">
                <a:pos x="connsiteX320-641" y="connsiteY320-642"/>
              </a:cxn>
              <a:cxn ang="0">
                <a:pos x="connsiteX321-643" y="connsiteY321-644"/>
              </a:cxn>
              <a:cxn ang="0">
                <a:pos x="connsiteX322-645" y="connsiteY322-646"/>
              </a:cxn>
              <a:cxn ang="0">
                <a:pos x="connsiteX323-647" y="connsiteY323-648"/>
              </a:cxn>
              <a:cxn ang="0">
                <a:pos x="connsiteX324-649" y="connsiteY324-650"/>
              </a:cxn>
              <a:cxn ang="0">
                <a:pos x="connsiteX325-651" y="connsiteY325-652"/>
              </a:cxn>
              <a:cxn ang="0">
                <a:pos x="connsiteX326-653" y="connsiteY326-654"/>
              </a:cxn>
              <a:cxn ang="0">
                <a:pos x="connsiteX327-655" y="connsiteY327-656"/>
              </a:cxn>
              <a:cxn ang="0">
                <a:pos x="connsiteX328-657" y="connsiteY328-658"/>
              </a:cxn>
              <a:cxn ang="0">
                <a:pos x="connsiteX329-659" y="connsiteY329-660"/>
              </a:cxn>
              <a:cxn ang="0">
                <a:pos x="connsiteX330-661" y="connsiteY330-662"/>
              </a:cxn>
              <a:cxn ang="0">
                <a:pos x="connsiteX331-663" y="connsiteY331-664"/>
              </a:cxn>
              <a:cxn ang="0">
                <a:pos x="connsiteX332-665" y="connsiteY332-666"/>
              </a:cxn>
              <a:cxn ang="0">
                <a:pos x="connsiteX333-667" y="connsiteY333-668"/>
              </a:cxn>
              <a:cxn ang="0">
                <a:pos x="connsiteX334-669" y="connsiteY334-670"/>
              </a:cxn>
              <a:cxn ang="0">
                <a:pos x="connsiteX335-671" y="connsiteY335-672"/>
              </a:cxn>
              <a:cxn ang="0">
                <a:pos x="connsiteX336-673" y="connsiteY336-674"/>
              </a:cxn>
              <a:cxn ang="0">
                <a:pos x="connsiteX337-675" y="connsiteY337-676"/>
              </a:cxn>
              <a:cxn ang="0">
                <a:pos x="connsiteX338-677" y="connsiteY338-678"/>
              </a:cxn>
              <a:cxn ang="0">
                <a:pos x="connsiteX339-679" y="connsiteY339-680"/>
              </a:cxn>
              <a:cxn ang="0">
                <a:pos x="connsiteX340-681" y="connsiteY340-682"/>
              </a:cxn>
              <a:cxn ang="0">
                <a:pos x="connsiteX341-683" y="connsiteY341-684"/>
              </a:cxn>
              <a:cxn ang="0">
                <a:pos x="connsiteX342-685" y="connsiteY342-686"/>
              </a:cxn>
              <a:cxn ang="0">
                <a:pos x="connsiteX343-687" y="connsiteY343-688"/>
              </a:cxn>
              <a:cxn ang="0">
                <a:pos x="connsiteX344-689" y="connsiteY344-690"/>
              </a:cxn>
              <a:cxn ang="0">
                <a:pos x="connsiteX345-691" y="connsiteY345-692"/>
              </a:cxn>
              <a:cxn ang="0">
                <a:pos x="connsiteX346-693" y="connsiteY346-694"/>
              </a:cxn>
              <a:cxn ang="0">
                <a:pos x="connsiteX347-695" y="connsiteY347-696"/>
              </a:cxn>
              <a:cxn ang="0">
                <a:pos x="connsiteX348-697" y="connsiteY348-698"/>
              </a:cxn>
              <a:cxn ang="0">
                <a:pos x="connsiteX349-699" y="connsiteY349-700"/>
              </a:cxn>
              <a:cxn ang="0">
                <a:pos x="connsiteX350-701" y="connsiteY350-702"/>
              </a:cxn>
              <a:cxn ang="0">
                <a:pos x="connsiteX351-703" y="connsiteY351-704"/>
              </a:cxn>
              <a:cxn ang="0">
                <a:pos x="connsiteX352-705" y="connsiteY352-706"/>
              </a:cxn>
              <a:cxn ang="0">
                <a:pos x="connsiteX353-707" y="connsiteY353-708"/>
              </a:cxn>
              <a:cxn ang="0">
                <a:pos x="connsiteX354-709" y="connsiteY354-710"/>
              </a:cxn>
              <a:cxn ang="0">
                <a:pos x="connsiteX355-711" y="connsiteY355-712"/>
              </a:cxn>
              <a:cxn ang="0">
                <a:pos x="connsiteX356-713" y="connsiteY356-714"/>
              </a:cxn>
              <a:cxn ang="0">
                <a:pos x="connsiteX357-715" y="connsiteY357-716"/>
              </a:cxn>
              <a:cxn ang="0">
                <a:pos x="connsiteX358-717" y="connsiteY358-718"/>
              </a:cxn>
              <a:cxn ang="0">
                <a:pos x="connsiteX359-719" y="connsiteY359-720"/>
              </a:cxn>
              <a:cxn ang="0">
                <a:pos x="connsiteX360-721" y="connsiteY360-722"/>
              </a:cxn>
              <a:cxn ang="0">
                <a:pos x="connsiteX361-723" y="connsiteY361-724"/>
              </a:cxn>
              <a:cxn ang="0">
                <a:pos x="connsiteX362-725" y="connsiteY362-726"/>
              </a:cxn>
              <a:cxn ang="0">
                <a:pos x="connsiteX363-727" y="connsiteY363-728"/>
              </a:cxn>
              <a:cxn ang="0">
                <a:pos x="connsiteX364-729" y="connsiteY364-730"/>
              </a:cxn>
              <a:cxn ang="0">
                <a:pos x="connsiteX365-731" y="connsiteY365-732"/>
              </a:cxn>
              <a:cxn ang="0">
                <a:pos x="connsiteX366-733" y="connsiteY366-734"/>
              </a:cxn>
              <a:cxn ang="0">
                <a:pos x="connsiteX367-735" y="connsiteY367-736"/>
              </a:cxn>
              <a:cxn ang="0">
                <a:pos x="connsiteX368-737" y="connsiteY368-738"/>
              </a:cxn>
              <a:cxn ang="0">
                <a:pos x="connsiteX369-739" y="connsiteY369-740"/>
              </a:cxn>
              <a:cxn ang="0">
                <a:pos x="connsiteX370-741" y="connsiteY370-742"/>
              </a:cxn>
              <a:cxn ang="0">
                <a:pos x="connsiteX371-743" y="connsiteY371-744"/>
              </a:cxn>
              <a:cxn ang="0">
                <a:pos x="connsiteX372-745" y="connsiteY372-746"/>
              </a:cxn>
              <a:cxn ang="0">
                <a:pos x="connsiteX373-747" y="connsiteY373-748"/>
              </a:cxn>
              <a:cxn ang="0">
                <a:pos x="connsiteX374-749" y="connsiteY374-750"/>
              </a:cxn>
              <a:cxn ang="0">
                <a:pos x="connsiteX375-751" y="connsiteY375-752"/>
              </a:cxn>
              <a:cxn ang="0">
                <a:pos x="connsiteX376-753" y="connsiteY376-754"/>
              </a:cxn>
              <a:cxn ang="0">
                <a:pos x="connsiteX377-755" y="connsiteY377-756"/>
              </a:cxn>
              <a:cxn ang="0">
                <a:pos x="connsiteX378-757" y="connsiteY378-758"/>
              </a:cxn>
              <a:cxn ang="0">
                <a:pos x="connsiteX379-759" y="connsiteY379-760"/>
              </a:cxn>
              <a:cxn ang="0">
                <a:pos x="connsiteX380-761" y="connsiteY380-762"/>
              </a:cxn>
              <a:cxn ang="0">
                <a:pos x="connsiteX381-763" y="connsiteY381-764"/>
              </a:cxn>
              <a:cxn ang="0">
                <a:pos x="connsiteX382-765" y="connsiteY382-766"/>
              </a:cxn>
              <a:cxn ang="0">
                <a:pos x="connsiteX383-767" y="connsiteY383-768"/>
              </a:cxn>
              <a:cxn ang="0">
                <a:pos x="connsiteX384-769" y="connsiteY384-770"/>
              </a:cxn>
              <a:cxn ang="0">
                <a:pos x="connsiteX385-771" y="connsiteY385-772"/>
              </a:cxn>
              <a:cxn ang="0">
                <a:pos x="connsiteX386-773" y="connsiteY386-774"/>
              </a:cxn>
              <a:cxn ang="0">
                <a:pos x="connsiteX387-775" y="connsiteY387-776"/>
              </a:cxn>
              <a:cxn ang="0">
                <a:pos x="connsiteX388-777" y="connsiteY388-778"/>
              </a:cxn>
              <a:cxn ang="0">
                <a:pos x="connsiteX389-779" y="connsiteY389-780"/>
              </a:cxn>
              <a:cxn ang="0">
                <a:pos x="connsiteX390-781" y="connsiteY390-782"/>
              </a:cxn>
              <a:cxn ang="0">
                <a:pos x="connsiteX391-783" y="connsiteY391-784"/>
              </a:cxn>
              <a:cxn ang="0">
                <a:pos x="connsiteX392-785" y="connsiteY392-786"/>
              </a:cxn>
              <a:cxn ang="0">
                <a:pos x="connsiteX393-787" y="connsiteY393-788"/>
              </a:cxn>
              <a:cxn ang="0">
                <a:pos x="connsiteX394-789" y="connsiteY394-790"/>
              </a:cxn>
              <a:cxn ang="0">
                <a:pos x="connsiteX395-791" y="connsiteY395-792"/>
              </a:cxn>
              <a:cxn ang="0">
                <a:pos x="connsiteX396-793" y="connsiteY396-794"/>
              </a:cxn>
              <a:cxn ang="0">
                <a:pos x="connsiteX397-795" y="connsiteY397-796"/>
              </a:cxn>
              <a:cxn ang="0">
                <a:pos x="connsiteX398-797" y="connsiteY398-798"/>
              </a:cxn>
              <a:cxn ang="0">
                <a:pos x="connsiteX399-799" y="connsiteY399-800"/>
              </a:cxn>
              <a:cxn ang="0">
                <a:pos x="connsiteX400-801" y="connsiteY400-802"/>
              </a:cxn>
              <a:cxn ang="0">
                <a:pos x="connsiteX401-803" y="connsiteY401-804"/>
              </a:cxn>
              <a:cxn ang="0">
                <a:pos x="connsiteX402-805" y="connsiteY402-806"/>
              </a:cxn>
              <a:cxn ang="0">
                <a:pos x="connsiteX403-807" y="connsiteY403-808"/>
              </a:cxn>
              <a:cxn ang="0">
                <a:pos x="connsiteX404-809" y="connsiteY404-810"/>
              </a:cxn>
              <a:cxn ang="0">
                <a:pos x="connsiteX405-811" y="connsiteY405-812"/>
              </a:cxn>
              <a:cxn ang="0">
                <a:pos x="connsiteX406-813" y="connsiteY406-814"/>
              </a:cxn>
              <a:cxn ang="0">
                <a:pos x="connsiteX407-815" y="connsiteY407-816"/>
              </a:cxn>
              <a:cxn ang="0">
                <a:pos x="connsiteX408-817" y="connsiteY408-818"/>
              </a:cxn>
              <a:cxn ang="0">
                <a:pos x="connsiteX409-819" y="connsiteY409-820"/>
              </a:cxn>
              <a:cxn ang="0">
                <a:pos x="connsiteX410-821" y="connsiteY410-822"/>
              </a:cxn>
              <a:cxn ang="0">
                <a:pos x="connsiteX411-823" y="connsiteY411-824"/>
              </a:cxn>
              <a:cxn ang="0">
                <a:pos x="connsiteX412-825" y="connsiteY412-826"/>
              </a:cxn>
              <a:cxn ang="0">
                <a:pos x="connsiteX413-827" y="connsiteY413-828"/>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5" y="3231595"/>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5" y="4060176"/>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6" y="2882745"/>
            <a:ext cx="4548553" cy="2872153"/>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3"/>
            <a:ext cx="4008056" cy="5937596"/>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headEnd/>
              <a:tailEnd/>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510">
                <a:defRPr sz="4000">
                  <a:solidFill>
                    <a:srgbClr val="FFFFFF"/>
                  </a:solidFill>
                  <a:effectLst>
                    <a:outerShdw blurRad="38100" dist="12700" dir="5400000" rotWithShape="0">
                      <a:srgbClr val="000000">
                        <a:alpha val="50000"/>
                      </a:srgbClr>
                    </a:outerShdw>
                  </a:effectLst>
                </a:defRPr>
              </a:pPr>
              <a:endParaRPr sz="5330" dirty="0">
                <a:solidFill>
                  <a:srgbClr val="FFFFFF"/>
                </a:solidFill>
                <a:effectLst>
                  <a:outerShdw blurRad="38100" dist="12700" dir="5400000" rotWithShape="0">
                    <a:srgbClr val="000000">
                      <a:alpha val="50000"/>
                    </a:srgbClr>
                  </a:outerShdw>
                </a:effectLst>
                <a:latin typeface="Calibri Light" panose="020F0302020204030204"/>
              </a:endParaRPr>
            </a:p>
          </p:txBody>
        </p:sp>
      </p:grpSp>
      <p:sp>
        <p:nvSpPr>
          <p:cNvPr id="10" name="Marcador de imagen 14"/>
          <p:cNvSpPr>
            <a:spLocks noGrp="1"/>
          </p:cNvSpPr>
          <p:nvPr>
            <p:ph type="pic" sz="quarter" idx="13"/>
          </p:nvPr>
        </p:nvSpPr>
        <p:spPr>
          <a:xfrm>
            <a:off x="7128099" y="1077337"/>
            <a:ext cx="3574976" cy="4746204"/>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9" y="-706534"/>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1" fmla="*/ 1087705 w 5563679"/>
              <a:gd name="connsiteY0-2" fmla="*/ 0 h 5550115"/>
              <a:gd name="connsiteX1-3" fmla="*/ 1157844 w 5563679"/>
              <a:gd name="connsiteY1-4" fmla="*/ 0 h 5550115"/>
              <a:gd name="connsiteX2-5" fmla="*/ 1161143 w 5563679"/>
              <a:gd name="connsiteY2-6" fmla="*/ 499 h 5550115"/>
              <a:gd name="connsiteX3-7" fmla="*/ 1241661 w 5563679"/>
              <a:gd name="connsiteY3-8" fmla="*/ 73502 h 5550115"/>
              <a:gd name="connsiteX4-9" fmla="*/ 1244335 w 5563679"/>
              <a:gd name="connsiteY4-10" fmla="*/ 86745 h 5550115"/>
              <a:gd name="connsiteX5-11" fmla="*/ 1244335 w 5563679"/>
              <a:gd name="connsiteY5-12" fmla="*/ 147409 h 5550115"/>
              <a:gd name="connsiteX6-13" fmla="*/ 1373362 w 5563679"/>
              <a:gd name="connsiteY6-14" fmla="*/ 276436 h 5550115"/>
              <a:gd name="connsiteX7-15" fmla="*/ 1373361 w 5563679"/>
              <a:gd name="connsiteY7-16" fmla="*/ 276435 h 5550115"/>
              <a:gd name="connsiteX8-17" fmla="*/ 1390772 w 5563679"/>
              <a:gd name="connsiteY8-18" fmla="*/ 272920 h 5550115"/>
              <a:gd name="connsiteX9-19" fmla="*/ 1399039 w 5563679"/>
              <a:gd name="connsiteY9-20" fmla="*/ 274589 h 5550115"/>
              <a:gd name="connsiteX10-21" fmla="*/ 1399039 w 5563679"/>
              <a:gd name="connsiteY10-22" fmla="*/ 275327 h 5550115"/>
              <a:gd name="connsiteX11-23" fmla="*/ 1422519 w 5563679"/>
              <a:gd name="connsiteY11-24" fmla="*/ 277694 h 5550115"/>
              <a:gd name="connsiteX12-25" fmla="*/ 1522248 w 5563679"/>
              <a:gd name="connsiteY12-26" fmla="*/ 363643 h 5550115"/>
              <a:gd name="connsiteX13-27" fmla="*/ 1522268 w 5563679"/>
              <a:gd name="connsiteY13-28" fmla="*/ 363756 h 5550115"/>
              <a:gd name="connsiteX14-29" fmla="*/ 1522268 w 5563679"/>
              <a:gd name="connsiteY14-30" fmla="*/ 923549 h 5550115"/>
              <a:gd name="connsiteX15-31" fmla="*/ 1601071 w 5563679"/>
              <a:gd name="connsiteY15-32" fmla="*/ 1042437 h 5550115"/>
              <a:gd name="connsiteX16-33" fmla="*/ 1649141 w 5563679"/>
              <a:gd name="connsiteY16-34" fmla="*/ 1052141 h 5550115"/>
              <a:gd name="connsiteX17-35" fmla="*/ 1649141 w 5563679"/>
              <a:gd name="connsiteY17-36" fmla="*/ 1052879 h 5550115"/>
              <a:gd name="connsiteX18-37" fmla="*/ 1672621 w 5563679"/>
              <a:gd name="connsiteY18-38" fmla="*/ 1055246 h 5550115"/>
              <a:gd name="connsiteX19-39" fmla="*/ 1772350 w 5563679"/>
              <a:gd name="connsiteY19-40" fmla="*/ 1141195 h 5550115"/>
              <a:gd name="connsiteX20-41" fmla="*/ 1772601 w 5563679"/>
              <a:gd name="connsiteY20-42" fmla="*/ 1142618 h 5550115"/>
              <a:gd name="connsiteX21-43" fmla="*/ 1772601 w 5563679"/>
              <a:gd name="connsiteY21-44" fmla="*/ 1410943 h 5550115"/>
              <a:gd name="connsiteX22-45" fmla="*/ 1901628 w 5563679"/>
              <a:gd name="connsiteY22-46" fmla="*/ 1539970 h 5550115"/>
              <a:gd name="connsiteX23-47" fmla="*/ 1901627 w 5563679"/>
              <a:gd name="connsiteY23-48" fmla="*/ 1539969 h 5550115"/>
              <a:gd name="connsiteX24-49" fmla="*/ 2030654 w 5563679"/>
              <a:gd name="connsiteY24-50" fmla="*/ 1410942 h 5550115"/>
              <a:gd name="connsiteX25-51" fmla="*/ 2030654 w 5563679"/>
              <a:gd name="connsiteY25-52" fmla="*/ 1130923 h 5550115"/>
              <a:gd name="connsiteX26-53" fmla="*/ 2032657 w 5563679"/>
              <a:gd name="connsiteY26-54" fmla="*/ 1119572 h 5550115"/>
              <a:gd name="connsiteX27-55" fmla="*/ 2132386 w 5563679"/>
              <a:gd name="connsiteY27-56" fmla="*/ 1033623 h 5550115"/>
              <a:gd name="connsiteX28-57" fmla="*/ 2155866 w 5563679"/>
              <a:gd name="connsiteY28-58" fmla="*/ 1031256 h 5550115"/>
              <a:gd name="connsiteX29-59" fmla="*/ 2155866 w 5563679"/>
              <a:gd name="connsiteY29-60" fmla="*/ 1030518 h 5550115"/>
              <a:gd name="connsiteX30-61" fmla="*/ 2203936 w 5563679"/>
              <a:gd name="connsiteY30-62" fmla="*/ 1020814 h 5550115"/>
              <a:gd name="connsiteX31-63" fmla="*/ 2282739 w 5563679"/>
              <a:gd name="connsiteY31-64" fmla="*/ 901926 h 5550115"/>
              <a:gd name="connsiteX32-65" fmla="*/ 2282739 w 5563679"/>
              <a:gd name="connsiteY32-66" fmla="*/ 811796 h 5550115"/>
              <a:gd name="connsiteX33-67" fmla="*/ 2291128 w 5563679"/>
              <a:gd name="connsiteY33-68" fmla="*/ 770246 h 5550115"/>
              <a:gd name="connsiteX34-69" fmla="*/ 2410015 w 5563679"/>
              <a:gd name="connsiteY34-70" fmla="*/ 691442 h 5550115"/>
              <a:gd name="connsiteX35-71" fmla="*/ 2528902 w 5563679"/>
              <a:gd name="connsiteY35-72" fmla="*/ 770246 h 5550115"/>
              <a:gd name="connsiteX36-73" fmla="*/ 2531092 w 5563679"/>
              <a:gd name="connsiteY36-74" fmla="*/ 781090 h 5550115"/>
              <a:gd name="connsiteX37-75" fmla="*/ 2531092 w 5563679"/>
              <a:gd name="connsiteY37-76" fmla="*/ 1021960 h 5550115"/>
              <a:gd name="connsiteX38-77" fmla="*/ 2609895 w 5563679"/>
              <a:gd name="connsiteY38-78" fmla="*/ 1140848 h 5550115"/>
              <a:gd name="connsiteX39-79" fmla="*/ 2657965 w 5563679"/>
              <a:gd name="connsiteY39-80" fmla="*/ 1150552 h 5550115"/>
              <a:gd name="connsiteX40-81" fmla="*/ 2657965 w 5563679"/>
              <a:gd name="connsiteY40-82" fmla="*/ 1151290 h 5550115"/>
              <a:gd name="connsiteX41-83" fmla="*/ 2681445 w 5563679"/>
              <a:gd name="connsiteY41-84" fmla="*/ 1153657 h 5550115"/>
              <a:gd name="connsiteX42-85" fmla="*/ 2781174 w 5563679"/>
              <a:gd name="connsiteY42-86" fmla="*/ 1239606 h 5550115"/>
              <a:gd name="connsiteX43-87" fmla="*/ 2781426 w 5563679"/>
              <a:gd name="connsiteY43-88" fmla="*/ 1241035 h 5550115"/>
              <a:gd name="connsiteX44-89" fmla="*/ 2781426 w 5563679"/>
              <a:gd name="connsiteY44-90" fmla="*/ 1345676 h 5550115"/>
              <a:gd name="connsiteX45-91" fmla="*/ 2910453 w 5563679"/>
              <a:gd name="connsiteY45-92" fmla="*/ 1474703 h 5550115"/>
              <a:gd name="connsiteX46-93" fmla="*/ 2910452 w 5563679"/>
              <a:gd name="connsiteY46-94" fmla="*/ 1474702 h 5550115"/>
              <a:gd name="connsiteX47-95" fmla="*/ 3039479 w 5563679"/>
              <a:gd name="connsiteY47-96" fmla="*/ 1345675 h 5550115"/>
              <a:gd name="connsiteX48-97" fmla="*/ 3039479 w 5563679"/>
              <a:gd name="connsiteY48-98" fmla="*/ 0 h 5550115"/>
              <a:gd name="connsiteX49-99" fmla="*/ 3039480 w 5563679"/>
              <a:gd name="connsiteY49-100" fmla="*/ 0 h 5550115"/>
              <a:gd name="connsiteX50-101" fmla="*/ 3039480 w 5563679"/>
              <a:gd name="connsiteY50-102" fmla="*/ 1362198 h 5550115"/>
              <a:gd name="connsiteX51-103" fmla="*/ 3049618 w 5563679"/>
              <a:gd name="connsiteY51-104" fmla="*/ 1311979 h 5550115"/>
              <a:gd name="connsiteX52-105" fmla="*/ 3168506 w 5563679"/>
              <a:gd name="connsiteY52-106" fmla="*/ 1233175 h 5550115"/>
              <a:gd name="connsiteX53-107" fmla="*/ 3287393 w 5563679"/>
              <a:gd name="connsiteY53-108" fmla="*/ 1311979 h 5550115"/>
              <a:gd name="connsiteX54-109" fmla="*/ 3297157 w 5563679"/>
              <a:gd name="connsiteY54-110" fmla="*/ 1360339 h 5550115"/>
              <a:gd name="connsiteX55-111" fmla="*/ 3297157 w 5563679"/>
              <a:gd name="connsiteY55-112" fmla="*/ 1946741 h 5550115"/>
              <a:gd name="connsiteX56-113" fmla="*/ 3426184 w 5563679"/>
              <a:gd name="connsiteY56-114" fmla="*/ 2075768 h 5550115"/>
              <a:gd name="connsiteX57-115" fmla="*/ 3426183 w 5563679"/>
              <a:gd name="connsiteY57-116" fmla="*/ 2075767 h 5550115"/>
              <a:gd name="connsiteX58-117" fmla="*/ 3555210 w 5563679"/>
              <a:gd name="connsiteY58-118" fmla="*/ 1946740 h 5550115"/>
              <a:gd name="connsiteX59-119" fmla="*/ 3555211 w 5563679"/>
              <a:gd name="connsiteY59-120" fmla="*/ 1049778 h 5550115"/>
              <a:gd name="connsiteX60-121" fmla="*/ 3565349 w 5563679"/>
              <a:gd name="connsiteY60-122" fmla="*/ 999559 h 5550115"/>
              <a:gd name="connsiteX61-123" fmla="*/ 3684237 w 5563679"/>
              <a:gd name="connsiteY61-124" fmla="*/ 920755 h 5550115"/>
              <a:gd name="connsiteX62-125" fmla="*/ 3803124 w 5563679"/>
              <a:gd name="connsiteY62-126" fmla="*/ 999559 h 5550115"/>
              <a:gd name="connsiteX63-127" fmla="*/ 3806722 w 5563679"/>
              <a:gd name="connsiteY63-128" fmla="*/ 1017378 h 5550115"/>
              <a:gd name="connsiteX64-129" fmla="*/ 3806722 w 5563679"/>
              <a:gd name="connsiteY64-130" fmla="*/ 1326324 h 5550115"/>
              <a:gd name="connsiteX65-131" fmla="*/ 3935749 w 5563679"/>
              <a:gd name="connsiteY65-132" fmla="*/ 1455351 h 5550115"/>
              <a:gd name="connsiteX66-133" fmla="*/ 3935748 w 5563679"/>
              <a:gd name="connsiteY66-134" fmla="*/ 1455350 h 5550115"/>
              <a:gd name="connsiteX67-135" fmla="*/ 4064775 w 5563679"/>
              <a:gd name="connsiteY67-136" fmla="*/ 1326323 h 5550115"/>
              <a:gd name="connsiteX68-137" fmla="*/ 4064775 w 5563679"/>
              <a:gd name="connsiteY68-138" fmla="*/ 1279585 h 5550115"/>
              <a:gd name="connsiteX69-139" fmla="*/ 4083444 w 5563679"/>
              <a:gd name="connsiteY69-140" fmla="*/ 1247043 h 5550115"/>
              <a:gd name="connsiteX70-141" fmla="*/ 4160509 w 5563679"/>
              <a:gd name="connsiteY70-142" fmla="*/ 1200599 h 5550115"/>
              <a:gd name="connsiteX71-143" fmla="*/ 4183989 w 5563679"/>
              <a:gd name="connsiteY71-144" fmla="*/ 1198232 h 5550115"/>
              <a:gd name="connsiteX72-145" fmla="*/ 4183989 w 5563679"/>
              <a:gd name="connsiteY72-146" fmla="*/ 1197494 h 5550115"/>
              <a:gd name="connsiteX73-147" fmla="*/ 4232059 w 5563679"/>
              <a:gd name="connsiteY73-148" fmla="*/ 1187790 h 5550115"/>
              <a:gd name="connsiteX74-149" fmla="*/ 4310862 w 5563679"/>
              <a:gd name="connsiteY74-150" fmla="*/ 1068902 h 5550115"/>
              <a:gd name="connsiteX75-151" fmla="*/ 4310862 w 5563679"/>
              <a:gd name="connsiteY75-152" fmla="*/ 954918 h 5550115"/>
              <a:gd name="connsiteX76-153" fmla="*/ 4319251 w 5563679"/>
              <a:gd name="connsiteY76-154" fmla="*/ 913368 h 5550115"/>
              <a:gd name="connsiteX77-155" fmla="*/ 4438138 w 5563679"/>
              <a:gd name="connsiteY77-156" fmla="*/ 834564 h 5550115"/>
              <a:gd name="connsiteX78-157" fmla="*/ 4557025 w 5563679"/>
              <a:gd name="connsiteY78-158" fmla="*/ 913368 h 5550115"/>
              <a:gd name="connsiteX79-159" fmla="*/ 4559215 w 5563679"/>
              <a:gd name="connsiteY79-160" fmla="*/ 924213 h 5550115"/>
              <a:gd name="connsiteX80-161" fmla="*/ 4559215 w 5563679"/>
              <a:gd name="connsiteY80-162" fmla="*/ 1077616 h 5550115"/>
              <a:gd name="connsiteX81-163" fmla="*/ 4638018 w 5563679"/>
              <a:gd name="connsiteY81-164" fmla="*/ 1196504 h 5550115"/>
              <a:gd name="connsiteX82-165" fmla="*/ 4686088 w 5563679"/>
              <a:gd name="connsiteY82-166" fmla="*/ 1206208 h 5550115"/>
              <a:gd name="connsiteX83-167" fmla="*/ 4686088 w 5563679"/>
              <a:gd name="connsiteY83-168" fmla="*/ 1206946 h 5550115"/>
              <a:gd name="connsiteX84-169" fmla="*/ 4709568 w 5563679"/>
              <a:gd name="connsiteY84-170" fmla="*/ 1209313 h 5550115"/>
              <a:gd name="connsiteX85-171" fmla="*/ 4809296 w 5563679"/>
              <a:gd name="connsiteY85-172" fmla="*/ 1295262 h 5550115"/>
              <a:gd name="connsiteX86-173" fmla="*/ 4811500 w 5563679"/>
              <a:gd name="connsiteY86-174" fmla="*/ 1307752 h 5550115"/>
              <a:gd name="connsiteX87-175" fmla="*/ 4811500 w 5563679"/>
              <a:gd name="connsiteY87-176" fmla="*/ 1441660 h 5550115"/>
              <a:gd name="connsiteX88-177" fmla="*/ 4940527 w 5563679"/>
              <a:gd name="connsiteY88-178" fmla="*/ 1570687 h 5550115"/>
              <a:gd name="connsiteX89-179" fmla="*/ 4940526 w 5563679"/>
              <a:gd name="connsiteY89-180" fmla="*/ 1570686 h 5550115"/>
              <a:gd name="connsiteX90-181" fmla="*/ 5069553 w 5563679"/>
              <a:gd name="connsiteY90-182" fmla="*/ 1441659 h 5550115"/>
              <a:gd name="connsiteX91-183" fmla="*/ 5069553 w 5563679"/>
              <a:gd name="connsiteY91-184" fmla="*/ 1076405 h 5550115"/>
              <a:gd name="connsiteX92-185" fmla="*/ 5071757 w 5563679"/>
              <a:gd name="connsiteY92-186" fmla="*/ 1063915 h 5550115"/>
              <a:gd name="connsiteX93-187" fmla="*/ 5171486 w 5563679"/>
              <a:gd name="connsiteY93-188" fmla="*/ 977966 h 5550115"/>
              <a:gd name="connsiteX94-189" fmla="*/ 5194966 w 5563679"/>
              <a:gd name="connsiteY94-190" fmla="*/ 975599 h 5550115"/>
              <a:gd name="connsiteX95-191" fmla="*/ 5194966 w 5563679"/>
              <a:gd name="connsiteY95-192" fmla="*/ 974861 h 5550115"/>
              <a:gd name="connsiteX96-193" fmla="*/ 5243036 w 5563679"/>
              <a:gd name="connsiteY96-194" fmla="*/ 965157 h 5550115"/>
              <a:gd name="connsiteX97-195" fmla="*/ 5321839 w 5563679"/>
              <a:gd name="connsiteY97-196" fmla="*/ 846269 h 5550115"/>
              <a:gd name="connsiteX98-197" fmla="*/ 5321839 w 5563679"/>
              <a:gd name="connsiteY98-198" fmla="*/ 469894 h 5550115"/>
              <a:gd name="connsiteX99-199" fmla="*/ 5330228 w 5563679"/>
              <a:gd name="connsiteY99-200" fmla="*/ 428344 h 5550115"/>
              <a:gd name="connsiteX100-201" fmla="*/ 5449115 w 5563679"/>
              <a:gd name="connsiteY100-202" fmla="*/ 349540 h 5550115"/>
              <a:gd name="connsiteX101-203" fmla="*/ 5548678 w 5563679"/>
              <a:gd name="connsiteY101-204" fmla="*/ 396494 h 5550115"/>
              <a:gd name="connsiteX102-205" fmla="*/ 5562692 w 5563679"/>
              <a:gd name="connsiteY102-206" fmla="*/ 419592 h 5550115"/>
              <a:gd name="connsiteX103-207" fmla="*/ 5562692 w 5563679"/>
              <a:gd name="connsiteY103-208" fmla="*/ 2265528 h 5550115"/>
              <a:gd name="connsiteX104-209" fmla="*/ 5563679 w 5563679"/>
              <a:gd name="connsiteY104-210" fmla="*/ 2265528 h 5550115"/>
              <a:gd name="connsiteX105-211" fmla="*/ 5563679 w 5563679"/>
              <a:gd name="connsiteY105-212" fmla="*/ 3341998 h 5550115"/>
              <a:gd name="connsiteX106-213" fmla="*/ 5484876 w 5563679"/>
              <a:gd name="connsiteY106-214" fmla="*/ 3460886 h 5550115"/>
              <a:gd name="connsiteX107-215" fmla="*/ 5436806 w 5563679"/>
              <a:gd name="connsiteY107-216" fmla="*/ 3470590 h 5550115"/>
              <a:gd name="connsiteX108-217" fmla="*/ 5436806 w 5563679"/>
              <a:gd name="connsiteY108-218" fmla="*/ 3471328 h 5550115"/>
              <a:gd name="connsiteX109-219" fmla="*/ 5413326 w 5563679"/>
              <a:gd name="connsiteY109-220" fmla="*/ 3473695 h 5550115"/>
              <a:gd name="connsiteX110-221" fmla="*/ 5336262 w 5563679"/>
              <a:gd name="connsiteY110-222" fmla="*/ 3520139 h 5550115"/>
              <a:gd name="connsiteX111-223" fmla="*/ 5315097 w 5563679"/>
              <a:gd name="connsiteY111-224" fmla="*/ 3557030 h 5550115"/>
              <a:gd name="connsiteX112-225" fmla="*/ 5315097 w 5563679"/>
              <a:gd name="connsiteY112-226" fmla="*/ 3620344 h 5550115"/>
              <a:gd name="connsiteX113-227" fmla="*/ 5236294 w 5563679"/>
              <a:gd name="connsiteY113-228" fmla="*/ 3739232 h 5550115"/>
              <a:gd name="connsiteX114-229" fmla="*/ 5188224 w 5563679"/>
              <a:gd name="connsiteY114-230" fmla="*/ 3748936 h 5550115"/>
              <a:gd name="connsiteX115-231" fmla="*/ 5188224 w 5563679"/>
              <a:gd name="connsiteY115-232" fmla="*/ 3749674 h 5550115"/>
              <a:gd name="connsiteX116-233" fmla="*/ 5164744 w 5563679"/>
              <a:gd name="connsiteY116-234" fmla="*/ 3752041 h 5550115"/>
              <a:gd name="connsiteX117-235" fmla="*/ 5065015 w 5563679"/>
              <a:gd name="connsiteY117-236" fmla="*/ 3837990 h 5550115"/>
              <a:gd name="connsiteX118-237" fmla="*/ 5064995 w 5563679"/>
              <a:gd name="connsiteY118-238" fmla="*/ 3838103 h 5550115"/>
              <a:gd name="connsiteX119-239" fmla="*/ 5064995 w 5563679"/>
              <a:gd name="connsiteY119-240" fmla="*/ 4397896 h 5550115"/>
              <a:gd name="connsiteX120-241" fmla="*/ 4986192 w 5563679"/>
              <a:gd name="connsiteY120-242" fmla="*/ 4516784 h 5550115"/>
              <a:gd name="connsiteX121-243" fmla="*/ 4938122 w 5563679"/>
              <a:gd name="connsiteY121-244" fmla="*/ 4526488 h 5550115"/>
              <a:gd name="connsiteX122-245" fmla="*/ 4938122 w 5563679"/>
              <a:gd name="connsiteY122-246" fmla="*/ 4527226 h 5550115"/>
              <a:gd name="connsiteX123-247" fmla="*/ 4914642 w 5563679"/>
              <a:gd name="connsiteY123-248" fmla="*/ 4529593 h 5550115"/>
              <a:gd name="connsiteX124-249" fmla="*/ 4814913 w 5563679"/>
              <a:gd name="connsiteY124-250" fmla="*/ 4615542 h 5550115"/>
              <a:gd name="connsiteX125-251" fmla="*/ 4814662 w 5563679"/>
              <a:gd name="connsiteY125-252" fmla="*/ 4616965 h 5550115"/>
              <a:gd name="connsiteX126-253" fmla="*/ 4814662 w 5563679"/>
              <a:gd name="connsiteY126-254" fmla="*/ 4885290 h 5550115"/>
              <a:gd name="connsiteX127-255" fmla="*/ 4685635 w 5563679"/>
              <a:gd name="connsiteY127-256" fmla="*/ 5014317 h 5550115"/>
              <a:gd name="connsiteX128-257" fmla="*/ 4685636 w 5563679"/>
              <a:gd name="connsiteY128-258" fmla="*/ 5014316 h 5550115"/>
              <a:gd name="connsiteX129-259" fmla="*/ 4556609 w 5563679"/>
              <a:gd name="connsiteY129-260" fmla="*/ 4885289 h 5550115"/>
              <a:gd name="connsiteX130-261" fmla="*/ 4556609 w 5563679"/>
              <a:gd name="connsiteY130-262" fmla="*/ 4605270 h 5550115"/>
              <a:gd name="connsiteX131-263" fmla="*/ 4554606 w 5563679"/>
              <a:gd name="connsiteY131-264" fmla="*/ 4593919 h 5550115"/>
              <a:gd name="connsiteX132-265" fmla="*/ 4454877 w 5563679"/>
              <a:gd name="connsiteY132-266" fmla="*/ 4507970 h 5550115"/>
              <a:gd name="connsiteX133-267" fmla="*/ 4431397 w 5563679"/>
              <a:gd name="connsiteY133-268" fmla="*/ 4505603 h 5550115"/>
              <a:gd name="connsiteX134-269" fmla="*/ 4431397 w 5563679"/>
              <a:gd name="connsiteY134-270" fmla="*/ 4504865 h 5550115"/>
              <a:gd name="connsiteX135-271" fmla="*/ 4383327 w 5563679"/>
              <a:gd name="connsiteY135-272" fmla="*/ 4495161 h 5550115"/>
              <a:gd name="connsiteX136-273" fmla="*/ 4304524 w 5563679"/>
              <a:gd name="connsiteY136-274" fmla="*/ 4376273 h 5550115"/>
              <a:gd name="connsiteX137-275" fmla="*/ 4304524 w 5563679"/>
              <a:gd name="connsiteY137-276" fmla="*/ 4286143 h 5550115"/>
              <a:gd name="connsiteX138-277" fmla="*/ 4296135 w 5563679"/>
              <a:gd name="connsiteY138-278" fmla="*/ 4244593 h 5550115"/>
              <a:gd name="connsiteX139-279" fmla="*/ 4177248 w 5563679"/>
              <a:gd name="connsiteY139-280" fmla="*/ 4165789 h 5550115"/>
              <a:gd name="connsiteX140-281" fmla="*/ 4058361 w 5563679"/>
              <a:gd name="connsiteY140-282" fmla="*/ 4244593 h 5550115"/>
              <a:gd name="connsiteX141-283" fmla="*/ 4056171 w 5563679"/>
              <a:gd name="connsiteY141-284" fmla="*/ 4255437 h 5550115"/>
              <a:gd name="connsiteX142-285" fmla="*/ 4056171 w 5563679"/>
              <a:gd name="connsiteY142-286" fmla="*/ 4496307 h 5550115"/>
              <a:gd name="connsiteX143-287" fmla="*/ 3977368 w 5563679"/>
              <a:gd name="connsiteY143-288" fmla="*/ 4615195 h 5550115"/>
              <a:gd name="connsiteX144-289" fmla="*/ 3929298 w 5563679"/>
              <a:gd name="connsiteY144-290" fmla="*/ 4624899 h 5550115"/>
              <a:gd name="connsiteX145-291" fmla="*/ 3929298 w 5563679"/>
              <a:gd name="connsiteY145-292" fmla="*/ 4625637 h 5550115"/>
              <a:gd name="connsiteX146-293" fmla="*/ 3905818 w 5563679"/>
              <a:gd name="connsiteY146-294" fmla="*/ 4628004 h 5550115"/>
              <a:gd name="connsiteX147-295" fmla="*/ 3806089 w 5563679"/>
              <a:gd name="connsiteY147-296" fmla="*/ 4713953 h 5550115"/>
              <a:gd name="connsiteX148-297" fmla="*/ 3805837 w 5563679"/>
              <a:gd name="connsiteY148-298" fmla="*/ 4715382 h 5550115"/>
              <a:gd name="connsiteX149-299" fmla="*/ 3805837 w 5563679"/>
              <a:gd name="connsiteY149-300" fmla="*/ 4820023 h 5550115"/>
              <a:gd name="connsiteX150-301" fmla="*/ 3676810 w 5563679"/>
              <a:gd name="connsiteY150-302" fmla="*/ 4949050 h 5550115"/>
              <a:gd name="connsiteX151-303" fmla="*/ 3676811 w 5563679"/>
              <a:gd name="connsiteY151-304" fmla="*/ 4949049 h 5550115"/>
              <a:gd name="connsiteX152-305" fmla="*/ 3547784 w 5563679"/>
              <a:gd name="connsiteY152-306" fmla="*/ 4820022 h 5550115"/>
              <a:gd name="connsiteX153-307" fmla="*/ 3547784 w 5563679"/>
              <a:gd name="connsiteY153-308" fmla="*/ 2265528 h 5550115"/>
              <a:gd name="connsiteX154-309" fmla="*/ 3547783 w 5563679"/>
              <a:gd name="connsiteY154-310" fmla="*/ 4836545 h 5550115"/>
              <a:gd name="connsiteX155-311" fmla="*/ 3537645 w 5563679"/>
              <a:gd name="connsiteY155-312" fmla="*/ 4786326 h 5550115"/>
              <a:gd name="connsiteX156-313" fmla="*/ 3418757 w 5563679"/>
              <a:gd name="connsiteY156-314" fmla="*/ 4707522 h 5550115"/>
              <a:gd name="connsiteX157-315" fmla="*/ 3299870 w 5563679"/>
              <a:gd name="connsiteY157-316" fmla="*/ 4786326 h 5550115"/>
              <a:gd name="connsiteX158-317" fmla="*/ 3290106 w 5563679"/>
              <a:gd name="connsiteY158-318" fmla="*/ 4834686 h 5550115"/>
              <a:gd name="connsiteX159-319" fmla="*/ 3290106 w 5563679"/>
              <a:gd name="connsiteY159-320" fmla="*/ 5421088 h 5550115"/>
              <a:gd name="connsiteX160-321" fmla="*/ 3161079 w 5563679"/>
              <a:gd name="connsiteY160-322" fmla="*/ 5550115 h 5550115"/>
              <a:gd name="connsiteX161-323" fmla="*/ 3161080 w 5563679"/>
              <a:gd name="connsiteY161-324" fmla="*/ 5550114 h 5550115"/>
              <a:gd name="connsiteX162-325" fmla="*/ 3032053 w 5563679"/>
              <a:gd name="connsiteY162-326" fmla="*/ 5421087 h 5550115"/>
              <a:gd name="connsiteX163-327" fmla="*/ 3032053 w 5563679"/>
              <a:gd name="connsiteY163-328" fmla="*/ 2265528 h 5550115"/>
              <a:gd name="connsiteX164-329" fmla="*/ 3032052 w 5563679"/>
              <a:gd name="connsiteY164-330" fmla="*/ 4524125 h 5550115"/>
              <a:gd name="connsiteX165-331" fmla="*/ 3021914 w 5563679"/>
              <a:gd name="connsiteY165-332" fmla="*/ 4473906 h 5550115"/>
              <a:gd name="connsiteX166-333" fmla="*/ 2903026 w 5563679"/>
              <a:gd name="connsiteY166-334" fmla="*/ 4395102 h 5550115"/>
              <a:gd name="connsiteX167-335" fmla="*/ 2784139 w 5563679"/>
              <a:gd name="connsiteY167-336" fmla="*/ 4473906 h 5550115"/>
              <a:gd name="connsiteX168-337" fmla="*/ 2780541 w 5563679"/>
              <a:gd name="connsiteY168-338" fmla="*/ 4491725 h 5550115"/>
              <a:gd name="connsiteX169-339" fmla="*/ 2780541 w 5563679"/>
              <a:gd name="connsiteY169-340" fmla="*/ 4800671 h 5550115"/>
              <a:gd name="connsiteX170-341" fmla="*/ 2651514 w 5563679"/>
              <a:gd name="connsiteY170-342" fmla="*/ 4929698 h 5550115"/>
              <a:gd name="connsiteX171-343" fmla="*/ 2651515 w 5563679"/>
              <a:gd name="connsiteY171-344" fmla="*/ 4929697 h 5550115"/>
              <a:gd name="connsiteX172-345" fmla="*/ 2522488 w 5563679"/>
              <a:gd name="connsiteY172-346" fmla="*/ 4800670 h 5550115"/>
              <a:gd name="connsiteX173-347" fmla="*/ 2522488 w 5563679"/>
              <a:gd name="connsiteY173-348" fmla="*/ 4753932 h 5550115"/>
              <a:gd name="connsiteX174-349" fmla="*/ 2503819 w 5563679"/>
              <a:gd name="connsiteY174-350" fmla="*/ 4721390 h 5550115"/>
              <a:gd name="connsiteX175-351" fmla="*/ 2426754 w 5563679"/>
              <a:gd name="connsiteY175-352" fmla="*/ 4674946 h 5550115"/>
              <a:gd name="connsiteX176-353" fmla="*/ 2403274 w 5563679"/>
              <a:gd name="connsiteY176-354" fmla="*/ 4672579 h 5550115"/>
              <a:gd name="connsiteX177-355" fmla="*/ 2403274 w 5563679"/>
              <a:gd name="connsiteY177-356" fmla="*/ 4671841 h 5550115"/>
              <a:gd name="connsiteX178-357" fmla="*/ 2355204 w 5563679"/>
              <a:gd name="connsiteY178-358" fmla="*/ 4662137 h 5550115"/>
              <a:gd name="connsiteX179-359" fmla="*/ 2276401 w 5563679"/>
              <a:gd name="connsiteY179-360" fmla="*/ 4543249 h 5550115"/>
              <a:gd name="connsiteX180-361" fmla="*/ 2276401 w 5563679"/>
              <a:gd name="connsiteY180-362" fmla="*/ 4429265 h 5550115"/>
              <a:gd name="connsiteX181-363" fmla="*/ 2268012 w 5563679"/>
              <a:gd name="connsiteY181-364" fmla="*/ 4387715 h 5550115"/>
              <a:gd name="connsiteX182-365" fmla="*/ 2149125 w 5563679"/>
              <a:gd name="connsiteY182-366" fmla="*/ 4308911 h 5550115"/>
              <a:gd name="connsiteX183-367" fmla="*/ 2030238 w 5563679"/>
              <a:gd name="connsiteY183-368" fmla="*/ 4387715 h 5550115"/>
              <a:gd name="connsiteX184-369" fmla="*/ 2028048 w 5563679"/>
              <a:gd name="connsiteY184-370" fmla="*/ 4398560 h 5550115"/>
              <a:gd name="connsiteX185-371" fmla="*/ 2028048 w 5563679"/>
              <a:gd name="connsiteY185-372" fmla="*/ 4551963 h 5550115"/>
              <a:gd name="connsiteX186-373" fmla="*/ 1949245 w 5563679"/>
              <a:gd name="connsiteY186-374" fmla="*/ 4670851 h 5550115"/>
              <a:gd name="connsiteX187-375" fmla="*/ 1901175 w 5563679"/>
              <a:gd name="connsiteY187-376" fmla="*/ 4680555 h 5550115"/>
              <a:gd name="connsiteX188-377" fmla="*/ 1901175 w 5563679"/>
              <a:gd name="connsiteY188-378" fmla="*/ 4681293 h 5550115"/>
              <a:gd name="connsiteX189-379" fmla="*/ 1877695 w 5563679"/>
              <a:gd name="connsiteY189-380" fmla="*/ 4683660 h 5550115"/>
              <a:gd name="connsiteX190-381" fmla="*/ 1777966 w 5563679"/>
              <a:gd name="connsiteY190-382" fmla="*/ 4769609 h 5550115"/>
              <a:gd name="connsiteX191-383" fmla="*/ 1775762 w 5563679"/>
              <a:gd name="connsiteY191-384" fmla="*/ 4782099 h 5550115"/>
              <a:gd name="connsiteX192-385" fmla="*/ 1775762 w 5563679"/>
              <a:gd name="connsiteY192-386" fmla="*/ 4916007 h 5550115"/>
              <a:gd name="connsiteX193-387" fmla="*/ 1646735 w 5563679"/>
              <a:gd name="connsiteY193-388" fmla="*/ 5045034 h 5550115"/>
              <a:gd name="connsiteX194-389" fmla="*/ 1646736 w 5563679"/>
              <a:gd name="connsiteY194-390" fmla="*/ 5045033 h 5550115"/>
              <a:gd name="connsiteX195-391" fmla="*/ 1517709 w 5563679"/>
              <a:gd name="connsiteY195-392" fmla="*/ 4916006 h 5550115"/>
              <a:gd name="connsiteX196-393" fmla="*/ 1517709 w 5563679"/>
              <a:gd name="connsiteY196-394" fmla="*/ 4550752 h 5550115"/>
              <a:gd name="connsiteX197-395" fmla="*/ 1515505 w 5563679"/>
              <a:gd name="connsiteY197-396" fmla="*/ 4538262 h 5550115"/>
              <a:gd name="connsiteX198-397" fmla="*/ 1415776 w 5563679"/>
              <a:gd name="connsiteY198-398" fmla="*/ 4452313 h 5550115"/>
              <a:gd name="connsiteX199-399" fmla="*/ 1392296 w 5563679"/>
              <a:gd name="connsiteY199-400" fmla="*/ 4449946 h 5550115"/>
              <a:gd name="connsiteX200-401" fmla="*/ 1392296 w 5563679"/>
              <a:gd name="connsiteY200-402" fmla="*/ 4449208 h 5550115"/>
              <a:gd name="connsiteX201-403" fmla="*/ 1344226 w 5563679"/>
              <a:gd name="connsiteY201-404" fmla="*/ 4439504 h 5550115"/>
              <a:gd name="connsiteX202-405" fmla="*/ 1265423 w 5563679"/>
              <a:gd name="connsiteY202-406" fmla="*/ 4320616 h 5550115"/>
              <a:gd name="connsiteX203-407" fmla="*/ 1265423 w 5563679"/>
              <a:gd name="connsiteY203-408" fmla="*/ 3944241 h 5550115"/>
              <a:gd name="connsiteX204-409" fmla="*/ 1257034 w 5563679"/>
              <a:gd name="connsiteY204-410" fmla="*/ 3902691 h 5550115"/>
              <a:gd name="connsiteX205-411" fmla="*/ 1138147 w 5563679"/>
              <a:gd name="connsiteY205-412" fmla="*/ 3823887 h 5550115"/>
              <a:gd name="connsiteX206-413" fmla="*/ 1019260 w 5563679"/>
              <a:gd name="connsiteY206-414" fmla="*/ 3902691 h 5550115"/>
              <a:gd name="connsiteX207-415" fmla="*/ 1016586 w 5563679"/>
              <a:gd name="connsiteY207-416" fmla="*/ 3915934 h 5550115"/>
              <a:gd name="connsiteX208-417" fmla="*/ 1016586 w 5563679"/>
              <a:gd name="connsiteY208-418" fmla="*/ 3976598 h 5550115"/>
              <a:gd name="connsiteX209-419" fmla="*/ 887559 w 5563679"/>
              <a:gd name="connsiteY209-420" fmla="*/ 4105625 h 5550115"/>
              <a:gd name="connsiteX210-421" fmla="*/ 887560 w 5563679"/>
              <a:gd name="connsiteY210-422" fmla="*/ 4105624 h 5550115"/>
              <a:gd name="connsiteX211-423" fmla="*/ 758533 w 5563679"/>
              <a:gd name="connsiteY211-424" fmla="*/ 3976597 h 5550115"/>
              <a:gd name="connsiteX212-425" fmla="*/ 758533 w 5563679"/>
              <a:gd name="connsiteY212-426" fmla="*/ 3835817 h 5550115"/>
              <a:gd name="connsiteX213-427" fmla="*/ 737116 w 5563679"/>
              <a:gd name="connsiteY213-428" fmla="*/ 3798485 h 5550115"/>
              <a:gd name="connsiteX214-429" fmla="*/ 660051 w 5563679"/>
              <a:gd name="connsiteY214-430" fmla="*/ 3752041 h 5550115"/>
              <a:gd name="connsiteX215-431" fmla="*/ 636571 w 5563679"/>
              <a:gd name="connsiteY215-432" fmla="*/ 3749674 h 5550115"/>
              <a:gd name="connsiteX216-433" fmla="*/ 636571 w 5563679"/>
              <a:gd name="connsiteY216-434" fmla="*/ 3748936 h 5550115"/>
              <a:gd name="connsiteX217-435" fmla="*/ 588501 w 5563679"/>
              <a:gd name="connsiteY217-436" fmla="*/ 3739232 h 5550115"/>
              <a:gd name="connsiteX218-437" fmla="*/ 509698 w 5563679"/>
              <a:gd name="connsiteY218-438" fmla="*/ 3620344 h 5550115"/>
              <a:gd name="connsiteX219-439" fmla="*/ 509698 w 5563679"/>
              <a:gd name="connsiteY219-440" fmla="*/ 2675086 h 5550115"/>
              <a:gd name="connsiteX220-441" fmla="*/ 501309 w 5563679"/>
              <a:gd name="connsiteY220-442" fmla="*/ 2633537 h 5550115"/>
              <a:gd name="connsiteX221-443" fmla="*/ 382422 w 5563679"/>
              <a:gd name="connsiteY221-444" fmla="*/ 2554733 h 5550115"/>
              <a:gd name="connsiteX222-445" fmla="*/ 263535 w 5563679"/>
              <a:gd name="connsiteY222-446" fmla="*/ 2633537 h 5550115"/>
              <a:gd name="connsiteX223-447" fmla="*/ 258053 w 5563679"/>
              <a:gd name="connsiteY223-448" fmla="*/ 2660688 h 5550115"/>
              <a:gd name="connsiteX224-449" fmla="*/ 258053 w 5563679"/>
              <a:gd name="connsiteY224-450" fmla="*/ 2715723 h 5550115"/>
              <a:gd name="connsiteX225-451" fmla="*/ 129026 w 5563679"/>
              <a:gd name="connsiteY225-452" fmla="*/ 2844750 h 5550115"/>
              <a:gd name="connsiteX226-453" fmla="*/ 129027 w 5563679"/>
              <a:gd name="connsiteY226-454" fmla="*/ 2844749 h 5550115"/>
              <a:gd name="connsiteX227-455" fmla="*/ 0 w 5563679"/>
              <a:gd name="connsiteY227-456" fmla="*/ 2715722 h 5550115"/>
              <a:gd name="connsiteX228-457" fmla="*/ 0 w 5563679"/>
              <a:gd name="connsiteY228-458" fmla="*/ 2265528 h 5550115"/>
              <a:gd name="connsiteX229-459" fmla="*/ 0 w 5563679"/>
              <a:gd name="connsiteY229-460" fmla="*/ 546839 h 5550115"/>
              <a:gd name="connsiteX230-461" fmla="*/ 12233 w 5563679"/>
              <a:gd name="connsiteY230-462" fmla="*/ 526676 h 5550115"/>
              <a:gd name="connsiteX231-463" fmla="*/ 111797 w 5563679"/>
              <a:gd name="connsiteY231-464" fmla="*/ 479722 h 5550115"/>
              <a:gd name="connsiteX232-465" fmla="*/ 230684 w 5563679"/>
              <a:gd name="connsiteY232-466" fmla="*/ 558526 h 5550115"/>
              <a:gd name="connsiteX233-467" fmla="*/ 232874 w 5563679"/>
              <a:gd name="connsiteY233-468" fmla="*/ 569371 h 5550115"/>
              <a:gd name="connsiteX234-469" fmla="*/ 232874 w 5563679"/>
              <a:gd name="connsiteY234-470" fmla="*/ 722774 h 5550115"/>
              <a:gd name="connsiteX235-471" fmla="*/ 311677 w 5563679"/>
              <a:gd name="connsiteY235-472" fmla="*/ 841662 h 5550115"/>
              <a:gd name="connsiteX236-473" fmla="*/ 359747 w 5563679"/>
              <a:gd name="connsiteY236-474" fmla="*/ 851366 h 5550115"/>
              <a:gd name="connsiteX237-475" fmla="*/ 359747 w 5563679"/>
              <a:gd name="connsiteY237-476" fmla="*/ 852104 h 5550115"/>
              <a:gd name="connsiteX238-477" fmla="*/ 383227 w 5563679"/>
              <a:gd name="connsiteY238-478" fmla="*/ 854471 h 5550115"/>
              <a:gd name="connsiteX239-479" fmla="*/ 482956 w 5563679"/>
              <a:gd name="connsiteY239-480" fmla="*/ 940420 h 5550115"/>
              <a:gd name="connsiteX240-481" fmla="*/ 485160 w 5563679"/>
              <a:gd name="connsiteY240-482" fmla="*/ 952910 h 5550115"/>
              <a:gd name="connsiteX241-483" fmla="*/ 485160 w 5563679"/>
              <a:gd name="connsiteY241-484" fmla="*/ 1086818 h 5550115"/>
              <a:gd name="connsiteX242-485" fmla="*/ 614186 w 5563679"/>
              <a:gd name="connsiteY242-486" fmla="*/ 1215845 h 5550115"/>
              <a:gd name="connsiteX243-487" fmla="*/ 614185 w 5563679"/>
              <a:gd name="connsiteY243-488" fmla="*/ 1215844 h 5550115"/>
              <a:gd name="connsiteX244-489" fmla="*/ 743212 w 5563679"/>
              <a:gd name="connsiteY244-490" fmla="*/ 1086817 h 5550115"/>
              <a:gd name="connsiteX245-491" fmla="*/ 743212 w 5563679"/>
              <a:gd name="connsiteY245-492" fmla="*/ 721563 h 5550115"/>
              <a:gd name="connsiteX246-493" fmla="*/ 745416 w 5563679"/>
              <a:gd name="connsiteY246-494" fmla="*/ 709073 h 5550115"/>
              <a:gd name="connsiteX247-495" fmla="*/ 845145 w 5563679"/>
              <a:gd name="connsiteY247-496" fmla="*/ 623124 h 5550115"/>
              <a:gd name="connsiteX248-497" fmla="*/ 868625 w 5563679"/>
              <a:gd name="connsiteY248-498" fmla="*/ 620757 h 5550115"/>
              <a:gd name="connsiteX249-499" fmla="*/ 868625 w 5563679"/>
              <a:gd name="connsiteY249-500" fmla="*/ 620019 h 5550115"/>
              <a:gd name="connsiteX250-501" fmla="*/ 916695 w 5563679"/>
              <a:gd name="connsiteY250-502" fmla="*/ 610315 h 5550115"/>
              <a:gd name="connsiteX251-503" fmla="*/ 995498 w 5563679"/>
              <a:gd name="connsiteY251-504" fmla="*/ 491427 h 5550115"/>
              <a:gd name="connsiteX252-505" fmla="*/ 995498 w 5563679"/>
              <a:gd name="connsiteY252-506" fmla="*/ 115052 h 5550115"/>
              <a:gd name="connsiteX253-507" fmla="*/ 1003887 w 5563679"/>
              <a:gd name="connsiteY253-508" fmla="*/ 73502 h 5550115"/>
              <a:gd name="connsiteX254-509" fmla="*/ 1084406 w 5563679"/>
              <a:gd name="connsiteY254-510" fmla="*/ 499 h 5550115"/>
              <a:gd name="connsiteX255-511" fmla="*/ 1087705 w 5563679"/>
              <a:gd name="connsiteY255-512" fmla="*/ 0 h 5550115"/>
              <a:gd name="connsiteX0-513" fmla="*/ 1087705 w 5563679"/>
              <a:gd name="connsiteY0-514" fmla="*/ 0 h 5550115"/>
              <a:gd name="connsiteX1-515" fmla="*/ 1157844 w 5563679"/>
              <a:gd name="connsiteY1-516" fmla="*/ 0 h 5550115"/>
              <a:gd name="connsiteX2-517" fmla="*/ 1161143 w 5563679"/>
              <a:gd name="connsiteY2-518" fmla="*/ 499 h 5550115"/>
              <a:gd name="connsiteX3-519" fmla="*/ 1241661 w 5563679"/>
              <a:gd name="connsiteY3-520" fmla="*/ 73502 h 5550115"/>
              <a:gd name="connsiteX4-521" fmla="*/ 1244335 w 5563679"/>
              <a:gd name="connsiteY4-522" fmla="*/ 86745 h 5550115"/>
              <a:gd name="connsiteX5-523" fmla="*/ 1244335 w 5563679"/>
              <a:gd name="connsiteY5-524" fmla="*/ 147409 h 5550115"/>
              <a:gd name="connsiteX6-525" fmla="*/ 1373362 w 5563679"/>
              <a:gd name="connsiteY6-526" fmla="*/ 276436 h 5550115"/>
              <a:gd name="connsiteX7-527" fmla="*/ 1373361 w 5563679"/>
              <a:gd name="connsiteY7-528" fmla="*/ 276435 h 5550115"/>
              <a:gd name="connsiteX8-529" fmla="*/ 1390772 w 5563679"/>
              <a:gd name="connsiteY8-530" fmla="*/ 272920 h 5550115"/>
              <a:gd name="connsiteX9-531" fmla="*/ 1399039 w 5563679"/>
              <a:gd name="connsiteY9-532" fmla="*/ 274589 h 5550115"/>
              <a:gd name="connsiteX10-533" fmla="*/ 1399039 w 5563679"/>
              <a:gd name="connsiteY10-534" fmla="*/ 275327 h 5550115"/>
              <a:gd name="connsiteX11-535" fmla="*/ 1422519 w 5563679"/>
              <a:gd name="connsiteY11-536" fmla="*/ 277694 h 5550115"/>
              <a:gd name="connsiteX12-537" fmla="*/ 1522248 w 5563679"/>
              <a:gd name="connsiteY12-538" fmla="*/ 363643 h 5550115"/>
              <a:gd name="connsiteX13-539" fmla="*/ 1522268 w 5563679"/>
              <a:gd name="connsiteY13-540" fmla="*/ 363756 h 5550115"/>
              <a:gd name="connsiteX14-541" fmla="*/ 1522268 w 5563679"/>
              <a:gd name="connsiteY14-542" fmla="*/ 923549 h 5550115"/>
              <a:gd name="connsiteX15-543" fmla="*/ 1601071 w 5563679"/>
              <a:gd name="connsiteY15-544" fmla="*/ 1042437 h 5550115"/>
              <a:gd name="connsiteX16-545" fmla="*/ 1649141 w 5563679"/>
              <a:gd name="connsiteY16-546" fmla="*/ 1052141 h 5550115"/>
              <a:gd name="connsiteX17-547" fmla="*/ 1649141 w 5563679"/>
              <a:gd name="connsiteY17-548" fmla="*/ 1052879 h 5550115"/>
              <a:gd name="connsiteX18-549" fmla="*/ 1672621 w 5563679"/>
              <a:gd name="connsiteY18-550" fmla="*/ 1055246 h 5550115"/>
              <a:gd name="connsiteX19-551" fmla="*/ 1772350 w 5563679"/>
              <a:gd name="connsiteY19-552" fmla="*/ 1141195 h 5550115"/>
              <a:gd name="connsiteX20-553" fmla="*/ 1772601 w 5563679"/>
              <a:gd name="connsiteY20-554" fmla="*/ 1142618 h 5550115"/>
              <a:gd name="connsiteX21-555" fmla="*/ 1772601 w 5563679"/>
              <a:gd name="connsiteY21-556" fmla="*/ 1410943 h 5550115"/>
              <a:gd name="connsiteX22-557" fmla="*/ 1901628 w 5563679"/>
              <a:gd name="connsiteY22-558" fmla="*/ 1539970 h 5550115"/>
              <a:gd name="connsiteX23-559" fmla="*/ 1901627 w 5563679"/>
              <a:gd name="connsiteY23-560" fmla="*/ 1539969 h 5550115"/>
              <a:gd name="connsiteX24-561" fmla="*/ 2030654 w 5563679"/>
              <a:gd name="connsiteY24-562" fmla="*/ 1410942 h 5550115"/>
              <a:gd name="connsiteX25-563" fmla="*/ 2030654 w 5563679"/>
              <a:gd name="connsiteY25-564" fmla="*/ 1130923 h 5550115"/>
              <a:gd name="connsiteX26-565" fmla="*/ 2032657 w 5563679"/>
              <a:gd name="connsiteY26-566" fmla="*/ 1119572 h 5550115"/>
              <a:gd name="connsiteX27-567" fmla="*/ 2132386 w 5563679"/>
              <a:gd name="connsiteY27-568" fmla="*/ 1033623 h 5550115"/>
              <a:gd name="connsiteX28-569" fmla="*/ 2155866 w 5563679"/>
              <a:gd name="connsiteY28-570" fmla="*/ 1031256 h 5550115"/>
              <a:gd name="connsiteX29-571" fmla="*/ 2155866 w 5563679"/>
              <a:gd name="connsiteY29-572" fmla="*/ 1030518 h 5550115"/>
              <a:gd name="connsiteX30-573" fmla="*/ 2203936 w 5563679"/>
              <a:gd name="connsiteY30-574" fmla="*/ 1020814 h 5550115"/>
              <a:gd name="connsiteX31-575" fmla="*/ 2282739 w 5563679"/>
              <a:gd name="connsiteY31-576" fmla="*/ 901926 h 5550115"/>
              <a:gd name="connsiteX32-577" fmla="*/ 2282739 w 5563679"/>
              <a:gd name="connsiteY32-578" fmla="*/ 811796 h 5550115"/>
              <a:gd name="connsiteX33-579" fmla="*/ 2291128 w 5563679"/>
              <a:gd name="connsiteY33-580" fmla="*/ 770246 h 5550115"/>
              <a:gd name="connsiteX34-581" fmla="*/ 2410015 w 5563679"/>
              <a:gd name="connsiteY34-582" fmla="*/ 691442 h 5550115"/>
              <a:gd name="connsiteX35-583" fmla="*/ 2528902 w 5563679"/>
              <a:gd name="connsiteY35-584" fmla="*/ 770246 h 5550115"/>
              <a:gd name="connsiteX36-585" fmla="*/ 2531092 w 5563679"/>
              <a:gd name="connsiteY36-586" fmla="*/ 781090 h 5550115"/>
              <a:gd name="connsiteX37-587" fmla="*/ 2531092 w 5563679"/>
              <a:gd name="connsiteY37-588" fmla="*/ 1021960 h 5550115"/>
              <a:gd name="connsiteX38-589" fmla="*/ 2609895 w 5563679"/>
              <a:gd name="connsiteY38-590" fmla="*/ 1140848 h 5550115"/>
              <a:gd name="connsiteX39-591" fmla="*/ 2657965 w 5563679"/>
              <a:gd name="connsiteY39-592" fmla="*/ 1150552 h 5550115"/>
              <a:gd name="connsiteX40-593" fmla="*/ 2657965 w 5563679"/>
              <a:gd name="connsiteY40-594" fmla="*/ 1151290 h 5550115"/>
              <a:gd name="connsiteX41-595" fmla="*/ 2681445 w 5563679"/>
              <a:gd name="connsiteY41-596" fmla="*/ 1153657 h 5550115"/>
              <a:gd name="connsiteX42-597" fmla="*/ 2781174 w 5563679"/>
              <a:gd name="connsiteY42-598" fmla="*/ 1239606 h 5550115"/>
              <a:gd name="connsiteX43-599" fmla="*/ 2781426 w 5563679"/>
              <a:gd name="connsiteY43-600" fmla="*/ 1241035 h 5550115"/>
              <a:gd name="connsiteX44-601" fmla="*/ 2781426 w 5563679"/>
              <a:gd name="connsiteY44-602" fmla="*/ 1345676 h 5550115"/>
              <a:gd name="connsiteX45-603" fmla="*/ 2910453 w 5563679"/>
              <a:gd name="connsiteY45-604" fmla="*/ 1474703 h 5550115"/>
              <a:gd name="connsiteX46-605" fmla="*/ 2910452 w 5563679"/>
              <a:gd name="connsiteY46-606" fmla="*/ 1474702 h 5550115"/>
              <a:gd name="connsiteX47-607" fmla="*/ 3039479 w 5563679"/>
              <a:gd name="connsiteY47-608" fmla="*/ 1345675 h 5550115"/>
              <a:gd name="connsiteX48-609" fmla="*/ 3039479 w 5563679"/>
              <a:gd name="connsiteY48-610" fmla="*/ 0 h 5550115"/>
              <a:gd name="connsiteX49-611" fmla="*/ 3039480 w 5563679"/>
              <a:gd name="connsiteY49-612" fmla="*/ 1362198 h 5550115"/>
              <a:gd name="connsiteX50-613" fmla="*/ 3049618 w 5563679"/>
              <a:gd name="connsiteY50-614" fmla="*/ 1311979 h 5550115"/>
              <a:gd name="connsiteX51-615" fmla="*/ 3168506 w 5563679"/>
              <a:gd name="connsiteY51-616" fmla="*/ 1233175 h 5550115"/>
              <a:gd name="connsiteX52-617" fmla="*/ 3287393 w 5563679"/>
              <a:gd name="connsiteY52-618" fmla="*/ 1311979 h 5550115"/>
              <a:gd name="connsiteX53-619" fmla="*/ 3297157 w 5563679"/>
              <a:gd name="connsiteY53-620" fmla="*/ 1360339 h 5550115"/>
              <a:gd name="connsiteX54-621" fmla="*/ 3297157 w 5563679"/>
              <a:gd name="connsiteY54-622" fmla="*/ 1946741 h 5550115"/>
              <a:gd name="connsiteX55-623" fmla="*/ 3426184 w 5563679"/>
              <a:gd name="connsiteY55-624" fmla="*/ 2075768 h 5550115"/>
              <a:gd name="connsiteX56-625" fmla="*/ 3426183 w 5563679"/>
              <a:gd name="connsiteY56-626" fmla="*/ 2075767 h 5550115"/>
              <a:gd name="connsiteX57-627" fmla="*/ 3555210 w 5563679"/>
              <a:gd name="connsiteY57-628" fmla="*/ 1946740 h 5550115"/>
              <a:gd name="connsiteX58-629" fmla="*/ 3555211 w 5563679"/>
              <a:gd name="connsiteY58-630" fmla="*/ 1049778 h 5550115"/>
              <a:gd name="connsiteX59-631" fmla="*/ 3565349 w 5563679"/>
              <a:gd name="connsiteY59-632" fmla="*/ 999559 h 5550115"/>
              <a:gd name="connsiteX60-633" fmla="*/ 3684237 w 5563679"/>
              <a:gd name="connsiteY60-634" fmla="*/ 920755 h 5550115"/>
              <a:gd name="connsiteX61-635" fmla="*/ 3803124 w 5563679"/>
              <a:gd name="connsiteY61-636" fmla="*/ 999559 h 5550115"/>
              <a:gd name="connsiteX62-637" fmla="*/ 3806722 w 5563679"/>
              <a:gd name="connsiteY62-638" fmla="*/ 1017378 h 5550115"/>
              <a:gd name="connsiteX63-639" fmla="*/ 3806722 w 5563679"/>
              <a:gd name="connsiteY63-640" fmla="*/ 1326324 h 5550115"/>
              <a:gd name="connsiteX64-641" fmla="*/ 3935749 w 5563679"/>
              <a:gd name="connsiteY64-642" fmla="*/ 1455351 h 5550115"/>
              <a:gd name="connsiteX65-643" fmla="*/ 3935748 w 5563679"/>
              <a:gd name="connsiteY65-644" fmla="*/ 1455350 h 5550115"/>
              <a:gd name="connsiteX66-645" fmla="*/ 4064775 w 5563679"/>
              <a:gd name="connsiteY66-646" fmla="*/ 1326323 h 5550115"/>
              <a:gd name="connsiteX67-647" fmla="*/ 4064775 w 5563679"/>
              <a:gd name="connsiteY67-648" fmla="*/ 1279585 h 5550115"/>
              <a:gd name="connsiteX68-649" fmla="*/ 4083444 w 5563679"/>
              <a:gd name="connsiteY68-650" fmla="*/ 1247043 h 5550115"/>
              <a:gd name="connsiteX69-651" fmla="*/ 4160509 w 5563679"/>
              <a:gd name="connsiteY69-652" fmla="*/ 1200599 h 5550115"/>
              <a:gd name="connsiteX70-653" fmla="*/ 4183989 w 5563679"/>
              <a:gd name="connsiteY70-654" fmla="*/ 1198232 h 5550115"/>
              <a:gd name="connsiteX71-655" fmla="*/ 4183989 w 5563679"/>
              <a:gd name="connsiteY71-656" fmla="*/ 1197494 h 5550115"/>
              <a:gd name="connsiteX72-657" fmla="*/ 4232059 w 5563679"/>
              <a:gd name="connsiteY72-658" fmla="*/ 1187790 h 5550115"/>
              <a:gd name="connsiteX73-659" fmla="*/ 4310862 w 5563679"/>
              <a:gd name="connsiteY73-660" fmla="*/ 1068902 h 5550115"/>
              <a:gd name="connsiteX74-661" fmla="*/ 4310862 w 5563679"/>
              <a:gd name="connsiteY74-662" fmla="*/ 954918 h 5550115"/>
              <a:gd name="connsiteX75-663" fmla="*/ 4319251 w 5563679"/>
              <a:gd name="connsiteY75-664" fmla="*/ 913368 h 5550115"/>
              <a:gd name="connsiteX76-665" fmla="*/ 4438138 w 5563679"/>
              <a:gd name="connsiteY76-666" fmla="*/ 834564 h 5550115"/>
              <a:gd name="connsiteX77-667" fmla="*/ 4557025 w 5563679"/>
              <a:gd name="connsiteY77-668" fmla="*/ 913368 h 5550115"/>
              <a:gd name="connsiteX78-669" fmla="*/ 4559215 w 5563679"/>
              <a:gd name="connsiteY78-670" fmla="*/ 924213 h 5550115"/>
              <a:gd name="connsiteX79-671" fmla="*/ 4559215 w 5563679"/>
              <a:gd name="connsiteY79-672" fmla="*/ 1077616 h 5550115"/>
              <a:gd name="connsiteX80-673" fmla="*/ 4638018 w 5563679"/>
              <a:gd name="connsiteY80-674" fmla="*/ 1196504 h 5550115"/>
              <a:gd name="connsiteX81-675" fmla="*/ 4686088 w 5563679"/>
              <a:gd name="connsiteY81-676" fmla="*/ 1206208 h 5550115"/>
              <a:gd name="connsiteX82-677" fmla="*/ 4686088 w 5563679"/>
              <a:gd name="connsiteY82-678" fmla="*/ 1206946 h 5550115"/>
              <a:gd name="connsiteX83-679" fmla="*/ 4709568 w 5563679"/>
              <a:gd name="connsiteY83-680" fmla="*/ 1209313 h 5550115"/>
              <a:gd name="connsiteX84-681" fmla="*/ 4809296 w 5563679"/>
              <a:gd name="connsiteY84-682" fmla="*/ 1295262 h 5550115"/>
              <a:gd name="connsiteX85-683" fmla="*/ 4811500 w 5563679"/>
              <a:gd name="connsiteY85-684" fmla="*/ 1307752 h 5550115"/>
              <a:gd name="connsiteX86-685" fmla="*/ 4811500 w 5563679"/>
              <a:gd name="connsiteY86-686" fmla="*/ 1441660 h 5550115"/>
              <a:gd name="connsiteX87-687" fmla="*/ 4940527 w 5563679"/>
              <a:gd name="connsiteY87-688" fmla="*/ 1570687 h 5550115"/>
              <a:gd name="connsiteX88-689" fmla="*/ 4940526 w 5563679"/>
              <a:gd name="connsiteY88-690" fmla="*/ 1570686 h 5550115"/>
              <a:gd name="connsiteX89-691" fmla="*/ 5069553 w 5563679"/>
              <a:gd name="connsiteY89-692" fmla="*/ 1441659 h 5550115"/>
              <a:gd name="connsiteX90-693" fmla="*/ 5069553 w 5563679"/>
              <a:gd name="connsiteY90-694" fmla="*/ 1076405 h 5550115"/>
              <a:gd name="connsiteX91-695" fmla="*/ 5071757 w 5563679"/>
              <a:gd name="connsiteY91-696" fmla="*/ 1063915 h 5550115"/>
              <a:gd name="connsiteX92-697" fmla="*/ 5171486 w 5563679"/>
              <a:gd name="connsiteY92-698" fmla="*/ 977966 h 5550115"/>
              <a:gd name="connsiteX93-699" fmla="*/ 5194966 w 5563679"/>
              <a:gd name="connsiteY93-700" fmla="*/ 975599 h 5550115"/>
              <a:gd name="connsiteX94-701" fmla="*/ 5194966 w 5563679"/>
              <a:gd name="connsiteY94-702" fmla="*/ 974861 h 5550115"/>
              <a:gd name="connsiteX95-703" fmla="*/ 5243036 w 5563679"/>
              <a:gd name="connsiteY95-704" fmla="*/ 965157 h 5550115"/>
              <a:gd name="connsiteX96-705" fmla="*/ 5321839 w 5563679"/>
              <a:gd name="connsiteY96-706" fmla="*/ 846269 h 5550115"/>
              <a:gd name="connsiteX97-707" fmla="*/ 5321839 w 5563679"/>
              <a:gd name="connsiteY97-708" fmla="*/ 469894 h 5550115"/>
              <a:gd name="connsiteX98-709" fmla="*/ 5330228 w 5563679"/>
              <a:gd name="connsiteY98-710" fmla="*/ 428344 h 5550115"/>
              <a:gd name="connsiteX99-711" fmla="*/ 5449115 w 5563679"/>
              <a:gd name="connsiteY99-712" fmla="*/ 349540 h 5550115"/>
              <a:gd name="connsiteX100-713" fmla="*/ 5548678 w 5563679"/>
              <a:gd name="connsiteY100-714" fmla="*/ 396494 h 5550115"/>
              <a:gd name="connsiteX101-715" fmla="*/ 5562692 w 5563679"/>
              <a:gd name="connsiteY101-716" fmla="*/ 419592 h 5550115"/>
              <a:gd name="connsiteX102-717" fmla="*/ 5562692 w 5563679"/>
              <a:gd name="connsiteY102-718" fmla="*/ 2265528 h 5550115"/>
              <a:gd name="connsiteX103-719" fmla="*/ 5563679 w 5563679"/>
              <a:gd name="connsiteY103-720" fmla="*/ 2265528 h 5550115"/>
              <a:gd name="connsiteX104-721" fmla="*/ 5563679 w 5563679"/>
              <a:gd name="connsiteY104-722" fmla="*/ 3341998 h 5550115"/>
              <a:gd name="connsiteX105-723" fmla="*/ 5484876 w 5563679"/>
              <a:gd name="connsiteY105-724" fmla="*/ 3460886 h 5550115"/>
              <a:gd name="connsiteX106-725" fmla="*/ 5436806 w 5563679"/>
              <a:gd name="connsiteY106-726" fmla="*/ 3470590 h 5550115"/>
              <a:gd name="connsiteX107-727" fmla="*/ 5436806 w 5563679"/>
              <a:gd name="connsiteY107-728" fmla="*/ 3471328 h 5550115"/>
              <a:gd name="connsiteX108-729" fmla="*/ 5413326 w 5563679"/>
              <a:gd name="connsiteY108-730" fmla="*/ 3473695 h 5550115"/>
              <a:gd name="connsiteX109-731" fmla="*/ 5336262 w 5563679"/>
              <a:gd name="connsiteY109-732" fmla="*/ 3520139 h 5550115"/>
              <a:gd name="connsiteX110-733" fmla="*/ 5315097 w 5563679"/>
              <a:gd name="connsiteY110-734" fmla="*/ 3557030 h 5550115"/>
              <a:gd name="connsiteX111-735" fmla="*/ 5315097 w 5563679"/>
              <a:gd name="connsiteY111-736" fmla="*/ 3620344 h 5550115"/>
              <a:gd name="connsiteX112-737" fmla="*/ 5236294 w 5563679"/>
              <a:gd name="connsiteY112-738" fmla="*/ 3739232 h 5550115"/>
              <a:gd name="connsiteX113-739" fmla="*/ 5188224 w 5563679"/>
              <a:gd name="connsiteY113-740" fmla="*/ 3748936 h 5550115"/>
              <a:gd name="connsiteX114-741" fmla="*/ 5188224 w 5563679"/>
              <a:gd name="connsiteY114-742" fmla="*/ 3749674 h 5550115"/>
              <a:gd name="connsiteX115-743" fmla="*/ 5164744 w 5563679"/>
              <a:gd name="connsiteY115-744" fmla="*/ 3752041 h 5550115"/>
              <a:gd name="connsiteX116-745" fmla="*/ 5065015 w 5563679"/>
              <a:gd name="connsiteY116-746" fmla="*/ 3837990 h 5550115"/>
              <a:gd name="connsiteX117-747" fmla="*/ 5064995 w 5563679"/>
              <a:gd name="connsiteY117-748" fmla="*/ 3838103 h 5550115"/>
              <a:gd name="connsiteX118-749" fmla="*/ 5064995 w 5563679"/>
              <a:gd name="connsiteY118-750" fmla="*/ 4397896 h 5550115"/>
              <a:gd name="connsiteX119-751" fmla="*/ 4986192 w 5563679"/>
              <a:gd name="connsiteY119-752" fmla="*/ 4516784 h 5550115"/>
              <a:gd name="connsiteX120-753" fmla="*/ 4938122 w 5563679"/>
              <a:gd name="connsiteY120-754" fmla="*/ 4526488 h 5550115"/>
              <a:gd name="connsiteX121-755" fmla="*/ 4938122 w 5563679"/>
              <a:gd name="connsiteY121-756" fmla="*/ 4527226 h 5550115"/>
              <a:gd name="connsiteX122-757" fmla="*/ 4914642 w 5563679"/>
              <a:gd name="connsiteY122-758" fmla="*/ 4529593 h 5550115"/>
              <a:gd name="connsiteX123-759" fmla="*/ 4814913 w 5563679"/>
              <a:gd name="connsiteY123-760" fmla="*/ 4615542 h 5550115"/>
              <a:gd name="connsiteX124-761" fmla="*/ 4814662 w 5563679"/>
              <a:gd name="connsiteY124-762" fmla="*/ 4616965 h 5550115"/>
              <a:gd name="connsiteX125-763" fmla="*/ 4814662 w 5563679"/>
              <a:gd name="connsiteY125-764" fmla="*/ 4885290 h 5550115"/>
              <a:gd name="connsiteX126-765" fmla="*/ 4685635 w 5563679"/>
              <a:gd name="connsiteY126-766" fmla="*/ 5014317 h 5550115"/>
              <a:gd name="connsiteX127-767" fmla="*/ 4685636 w 5563679"/>
              <a:gd name="connsiteY127-768" fmla="*/ 5014316 h 5550115"/>
              <a:gd name="connsiteX128-769" fmla="*/ 4556609 w 5563679"/>
              <a:gd name="connsiteY128-770" fmla="*/ 4885289 h 5550115"/>
              <a:gd name="connsiteX129-771" fmla="*/ 4556609 w 5563679"/>
              <a:gd name="connsiteY129-772" fmla="*/ 4605270 h 5550115"/>
              <a:gd name="connsiteX130-773" fmla="*/ 4554606 w 5563679"/>
              <a:gd name="connsiteY130-774" fmla="*/ 4593919 h 5550115"/>
              <a:gd name="connsiteX131-775" fmla="*/ 4454877 w 5563679"/>
              <a:gd name="connsiteY131-776" fmla="*/ 4507970 h 5550115"/>
              <a:gd name="connsiteX132-777" fmla="*/ 4431397 w 5563679"/>
              <a:gd name="connsiteY132-778" fmla="*/ 4505603 h 5550115"/>
              <a:gd name="connsiteX133-779" fmla="*/ 4431397 w 5563679"/>
              <a:gd name="connsiteY133-780" fmla="*/ 4504865 h 5550115"/>
              <a:gd name="connsiteX134-781" fmla="*/ 4383327 w 5563679"/>
              <a:gd name="connsiteY134-782" fmla="*/ 4495161 h 5550115"/>
              <a:gd name="connsiteX135-783" fmla="*/ 4304524 w 5563679"/>
              <a:gd name="connsiteY135-784" fmla="*/ 4376273 h 5550115"/>
              <a:gd name="connsiteX136-785" fmla="*/ 4304524 w 5563679"/>
              <a:gd name="connsiteY136-786" fmla="*/ 4286143 h 5550115"/>
              <a:gd name="connsiteX137-787" fmla="*/ 4296135 w 5563679"/>
              <a:gd name="connsiteY137-788" fmla="*/ 4244593 h 5550115"/>
              <a:gd name="connsiteX138-789" fmla="*/ 4177248 w 5563679"/>
              <a:gd name="connsiteY138-790" fmla="*/ 4165789 h 5550115"/>
              <a:gd name="connsiteX139-791" fmla="*/ 4058361 w 5563679"/>
              <a:gd name="connsiteY139-792" fmla="*/ 4244593 h 5550115"/>
              <a:gd name="connsiteX140-793" fmla="*/ 4056171 w 5563679"/>
              <a:gd name="connsiteY140-794" fmla="*/ 4255437 h 5550115"/>
              <a:gd name="connsiteX141-795" fmla="*/ 4056171 w 5563679"/>
              <a:gd name="connsiteY141-796" fmla="*/ 4496307 h 5550115"/>
              <a:gd name="connsiteX142-797" fmla="*/ 3977368 w 5563679"/>
              <a:gd name="connsiteY142-798" fmla="*/ 4615195 h 5550115"/>
              <a:gd name="connsiteX143-799" fmla="*/ 3929298 w 5563679"/>
              <a:gd name="connsiteY143-800" fmla="*/ 4624899 h 5550115"/>
              <a:gd name="connsiteX144-801" fmla="*/ 3929298 w 5563679"/>
              <a:gd name="connsiteY144-802" fmla="*/ 4625637 h 5550115"/>
              <a:gd name="connsiteX145-803" fmla="*/ 3905818 w 5563679"/>
              <a:gd name="connsiteY145-804" fmla="*/ 4628004 h 5550115"/>
              <a:gd name="connsiteX146-805" fmla="*/ 3806089 w 5563679"/>
              <a:gd name="connsiteY146-806" fmla="*/ 4713953 h 5550115"/>
              <a:gd name="connsiteX147-807" fmla="*/ 3805837 w 5563679"/>
              <a:gd name="connsiteY147-808" fmla="*/ 4715382 h 5550115"/>
              <a:gd name="connsiteX148-809" fmla="*/ 3805837 w 5563679"/>
              <a:gd name="connsiteY148-810" fmla="*/ 4820023 h 5550115"/>
              <a:gd name="connsiteX149-811" fmla="*/ 3676810 w 5563679"/>
              <a:gd name="connsiteY149-812" fmla="*/ 4949050 h 5550115"/>
              <a:gd name="connsiteX150-813" fmla="*/ 3676811 w 5563679"/>
              <a:gd name="connsiteY150-814" fmla="*/ 4949049 h 5550115"/>
              <a:gd name="connsiteX151-815" fmla="*/ 3547784 w 5563679"/>
              <a:gd name="connsiteY151-816" fmla="*/ 4820022 h 5550115"/>
              <a:gd name="connsiteX152-817" fmla="*/ 3547784 w 5563679"/>
              <a:gd name="connsiteY152-818" fmla="*/ 2265528 h 5550115"/>
              <a:gd name="connsiteX153-819" fmla="*/ 3547783 w 5563679"/>
              <a:gd name="connsiteY153-820" fmla="*/ 4836545 h 5550115"/>
              <a:gd name="connsiteX154-821" fmla="*/ 3537645 w 5563679"/>
              <a:gd name="connsiteY154-822" fmla="*/ 4786326 h 5550115"/>
              <a:gd name="connsiteX155-823" fmla="*/ 3418757 w 5563679"/>
              <a:gd name="connsiteY155-824" fmla="*/ 4707522 h 5550115"/>
              <a:gd name="connsiteX156-825" fmla="*/ 3299870 w 5563679"/>
              <a:gd name="connsiteY156-826" fmla="*/ 4786326 h 5550115"/>
              <a:gd name="connsiteX157-827" fmla="*/ 3290106 w 5563679"/>
              <a:gd name="connsiteY157-828" fmla="*/ 4834686 h 5550115"/>
              <a:gd name="connsiteX158-829" fmla="*/ 3290106 w 5563679"/>
              <a:gd name="connsiteY158-830" fmla="*/ 5421088 h 5550115"/>
              <a:gd name="connsiteX159-831" fmla="*/ 3161079 w 5563679"/>
              <a:gd name="connsiteY159-832" fmla="*/ 5550115 h 5550115"/>
              <a:gd name="connsiteX160-833" fmla="*/ 3161080 w 5563679"/>
              <a:gd name="connsiteY160-834" fmla="*/ 5550114 h 5550115"/>
              <a:gd name="connsiteX161-835" fmla="*/ 3032053 w 5563679"/>
              <a:gd name="connsiteY161-836" fmla="*/ 5421087 h 5550115"/>
              <a:gd name="connsiteX162-837" fmla="*/ 3032053 w 5563679"/>
              <a:gd name="connsiteY162-838" fmla="*/ 2265528 h 5550115"/>
              <a:gd name="connsiteX163-839" fmla="*/ 3032052 w 5563679"/>
              <a:gd name="connsiteY163-840" fmla="*/ 4524125 h 5550115"/>
              <a:gd name="connsiteX164-841" fmla="*/ 3021914 w 5563679"/>
              <a:gd name="connsiteY164-842" fmla="*/ 4473906 h 5550115"/>
              <a:gd name="connsiteX165-843" fmla="*/ 2903026 w 5563679"/>
              <a:gd name="connsiteY165-844" fmla="*/ 4395102 h 5550115"/>
              <a:gd name="connsiteX166-845" fmla="*/ 2784139 w 5563679"/>
              <a:gd name="connsiteY166-846" fmla="*/ 4473906 h 5550115"/>
              <a:gd name="connsiteX167-847" fmla="*/ 2780541 w 5563679"/>
              <a:gd name="connsiteY167-848" fmla="*/ 4491725 h 5550115"/>
              <a:gd name="connsiteX168-849" fmla="*/ 2780541 w 5563679"/>
              <a:gd name="connsiteY168-850" fmla="*/ 4800671 h 5550115"/>
              <a:gd name="connsiteX169-851" fmla="*/ 2651514 w 5563679"/>
              <a:gd name="connsiteY169-852" fmla="*/ 4929698 h 5550115"/>
              <a:gd name="connsiteX170-853" fmla="*/ 2651515 w 5563679"/>
              <a:gd name="connsiteY170-854" fmla="*/ 4929697 h 5550115"/>
              <a:gd name="connsiteX171-855" fmla="*/ 2522488 w 5563679"/>
              <a:gd name="connsiteY171-856" fmla="*/ 4800670 h 5550115"/>
              <a:gd name="connsiteX172-857" fmla="*/ 2522488 w 5563679"/>
              <a:gd name="connsiteY172-858" fmla="*/ 4753932 h 5550115"/>
              <a:gd name="connsiteX173-859" fmla="*/ 2503819 w 5563679"/>
              <a:gd name="connsiteY173-860" fmla="*/ 4721390 h 5550115"/>
              <a:gd name="connsiteX174-861" fmla="*/ 2426754 w 5563679"/>
              <a:gd name="connsiteY174-862" fmla="*/ 4674946 h 5550115"/>
              <a:gd name="connsiteX175-863" fmla="*/ 2403274 w 5563679"/>
              <a:gd name="connsiteY175-864" fmla="*/ 4672579 h 5550115"/>
              <a:gd name="connsiteX176-865" fmla="*/ 2403274 w 5563679"/>
              <a:gd name="connsiteY176-866" fmla="*/ 4671841 h 5550115"/>
              <a:gd name="connsiteX177-867" fmla="*/ 2355204 w 5563679"/>
              <a:gd name="connsiteY177-868" fmla="*/ 4662137 h 5550115"/>
              <a:gd name="connsiteX178-869" fmla="*/ 2276401 w 5563679"/>
              <a:gd name="connsiteY178-870" fmla="*/ 4543249 h 5550115"/>
              <a:gd name="connsiteX179-871" fmla="*/ 2276401 w 5563679"/>
              <a:gd name="connsiteY179-872" fmla="*/ 4429265 h 5550115"/>
              <a:gd name="connsiteX180-873" fmla="*/ 2268012 w 5563679"/>
              <a:gd name="connsiteY180-874" fmla="*/ 4387715 h 5550115"/>
              <a:gd name="connsiteX181-875" fmla="*/ 2149125 w 5563679"/>
              <a:gd name="connsiteY181-876" fmla="*/ 4308911 h 5550115"/>
              <a:gd name="connsiteX182-877" fmla="*/ 2030238 w 5563679"/>
              <a:gd name="connsiteY182-878" fmla="*/ 4387715 h 5550115"/>
              <a:gd name="connsiteX183-879" fmla="*/ 2028048 w 5563679"/>
              <a:gd name="connsiteY183-880" fmla="*/ 4398560 h 5550115"/>
              <a:gd name="connsiteX184-881" fmla="*/ 2028048 w 5563679"/>
              <a:gd name="connsiteY184-882" fmla="*/ 4551963 h 5550115"/>
              <a:gd name="connsiteX185-883" fmla="*/ 1949245 w 5563679"/>
              <a:gd name="connsiteY185-884" fmla="*/ 4670851 h 5550115"/>
              <a:gd name="connsiteX186-885" fmla="*/ 1901175 w 5563679"/>
              <a:gd name="connsiteY186-886" fmla="*/ 4680555 h 5550115"/>
              <a:gd name="connsiteX187-887" fmla="*/ 1901175 w 5563679"/>
              <a:gd name="connsiteY187-888" fmla="*/ 4681293 h 5550115"/>
              <a:gd name="connsiteX188-889" fmla="*/ 1877695 w 5563679"/>
              <a:gd name="connsiteY188-890" fmla="*/ 4683660 h 5550115"/>
              <a:gd name="connsiteX189-891" fmla="*/ 1777966 w 5563679"/>
              <a:gd name="connsiteY189-892" fmla="*/ 4769609 h 5550115"/>
              <a:gd name="connsiteX190-893" fmla="*/ 1775762 w 5563679"/>
              <a:gd name="connsiteY190-894" fmla="*/ 4782099 h 5550115"/>
              <a:gd name="connsiteX191-895" fmla="*/ 1775762 w 5563679"/>
              <a:gd name="connsiteY191-896" fmla="*/ 4916007 h 5550115"/>
              <a:gd name="connsiteX192-897" fmla="*/ 1646735 w 5563679"/>
              <a:gd name="connsiteY192-898" fmla="*/ 5045034 h 5550115"/>
              <a:gd name="connsiteX193-899" fmla="*/ 1646736 w 5563679"/>
              <a:gd name="connsiteY193-900" fmla="*/ 5045033 h 5550115"/>
              <a:gd name="connsiteX194-901" fmla="*/ 1517709 w 5563679"/>
              <a:gd name="connsiteY194-902" fmla="*/ 4916006 h 5550115"/>
              <a:gd name="connsiteX195-903" fmla="*/ 1517709 w 5563679"/>
              <a:gd name="connsiteY195-904" fmla="*/ 4550752 h 5550115"/>
              <a:gd name="connsiteX196-905" fmla="*/ 1515505 w 5563679"/>
              <a:gd name="connsiteY196-906" fmla="*/ 4538262 h 5550115"/>
              <a:gd name="connsiteX197-907" fmla="*/ 1415776 w 5563679"/>
              <a:gd name="connsiteY197-908" fmla="*/ 4452313 h 5550115"/>
              <a:gd name="connsiteX198-909" fmla="*/ 1392296 w 5563679"/>
              <a:gd name="connsiteY198-910" fmla="*/ 4449946 h 5550115"/>
              <a:gd name="connsiteX199-911" fmla="*/ 1392296 w 5563679"/>
              <a:gd name="connsiteY199-912" fmla="*/ 4449208 h 5550115"/>
              <a:gd name="connsiteX200-913" fmla="*/ 1344226 w 5563679"/>
              <a:gd name="connsiteY200-914" fmla="*/ 4439504 h 5550115"/>
              <a:gd name="connsiteX201-915" fmla="*/ 1265423 w 5563679"/>
              <a:gd name="connsiteY201-916" fmla="*/ 4320616 h 5550115"/>
              <a:gd name="connsiteX202-917" fmla="*/ 1265423 w 5563679"/>
              <a:gd name="connsiteY202-918" fmla="*/ 3944241 h 5550115"/>
              <a:gd name="connsiteX203-919" fmla="*/ 1257034 w 5563679"/>
              <a:gd name="connsiteY203-920" fmla="*/ 3902691 h 5550115"/>
              <a:gd name="connsiteX204-921" fmla="*/ 1138147 w 5563679"/>
              <a:gd name="connsiteY204-922" fmla="*/ 3823887 h 5550115"/>
              <a:gd name="connsiteX205-923" fmla="*/ 1019260 w 5563679"/>
              <a:gd name="connsiteY205-924" fmla="*/ 3902691 h 5550115"/>
              <a:gd name="connsiteX206-925" fmla="*/ 1016586 w 5563679"/>
              <a:gd name="connsiteY206-926" fmla="*/ 3915934 h 5550115"/>
              <a:gd name="connsiteX207-927" fmla="*/ 1016586 w 5563679"/>
              <a:gd name="connsiteY207-928" fmla="*/ 3976598 h 5550115"/>
              <a:gd name="connsiteX208-929" fmla="*/ 887559 w 5563679"/>
              <a:gd name="connsiteY208-930" fmla="*/ 4105625 h 5550115"/>
              <a:gd name="connsiteX209-931" fmla="*/ 887560 w 5563679"/>
              <a:gd name="connsiteY209-932" fmla="*/ 4105624 h 5550115"/>
              <a:gd name="connsiteX210-933" fmla="*/ 758533 w 5563679"/>
              <a:gd name="connsiteY210-934" fmla="*/ 3976597 h 5550115"/>
              <a:gd name="connsiteX211-935" fmla="*/ 758533 w 5563679"/>
              <a:gd name="connsiteY211-936" fmla="*/ 3835817 h 5550115"/>
              <a:gd name="connsiteX212-937" fmla="*/ 737116 w 5563679"/>
              <a:gd name="connsiteY212-938" fmla="*/ 3798485 h 5550115"/>
              <a:gd name="connsiteX213-939" fmla="*/ 660051 w 5563679"/>
              <a:gd name="connsiteY213-940" fmla="*/ 3752041 h 5550115"/>
              <a:gd name="connsiteX214-941" fmla="*/ 636571 w 5563679"/>
              <a:gd name="connsiteY214-942" fmla="*/ 3749674 h 5550115"/>
              <a:gd name="connsiteX215-943" fmla="*/ 636571 w 5563679"/>
              <a:gd name="connsiteY215-944" fmla="*/ 3748936 h 5550115"/>
              <a:gd name="connsiteX216-945" fmla="*/ 588501 w 5563679"/>
              <a:gd name="connsiteY216-946" fmla="*/ 3739232 h 5550115"/>
              <a:gd name="connsiteX217-947" fmla="*/ 509698 w 5563679"/>
              <a:gd name="connsiteY217-948" fmla="*/ 3620344 h 5550115"/>
              <a:gd name="connsiteX218-949" fmla="*/ 509698 w 5563679"/>
              <a:gd name="connsiteY218-950" fmla="*/ 2675086 h 5550115"/>
              <a:gd name="connsiteX219-951" fmla="*/ 501309 w 5563679"/>
              <a:gd name="connsiteY219-952" fmla="*/ 2633537 h 5550115"/>
              <a:gd name="connsiteX220-953" fmla="*/ 382422 w 5563679"/>
              <a:gd name="connsiteY220-954" fmla="*/ 2554733 h 5550115"/>
              <a:gd name="connsiteX221-955" fmla="*/ 263535 w 5563679"/>
              <a:gd name="connsiteY221-956" fmla="*/ 2633537 h 5550115"/>
              <a:gd name="connsiteX222-957" fmla="*/ 258053 w 5563679"/>
              <a:gd name="connsiteY222-958" fmla="*/ 2660688 h 5550115"/>
              <a:gd name="connsiteX223-959" fmla="*/ 258053 w 5563679"/>
              <a:gd name="connsiteY223-960" fmla="*/ 2715723 h 5550115"/>
              <a:gd name="connsiteX224-961" fmla="*/ 129026 w 5563679"/>
              <a:gd name="connsiteY224-962" fmla="*/ 2844750 h 5550115"/>
              <a:gd name="connsiteX225-963" fmla="*/ 129027 w 5563679"/>
              <a:gd name="connsiteY225-964" fmla="*/ 2844749 h 5550115"/>
              <a:gd name="connsiteX226-965" fmla="*/ 0 w 5563679"/>
              <a:gd name="connsiteY226-966" fmla="*/ 2715722 h 5550115"/>
              <a:gd name="connsiteX227-967" fmla="*/ 0 w 5563679"/>
              <a:gd name="connsiteY227-968" fmla="*/ 2265528 h 5550115"/>
              <a:gd name="connsiteX228-969" fmla="*/ 0 w 5563679"/>
              <a:gd name="connsiteY228-970" fmla="*/ 546839 h 5550115"/>
              <a:gd name="connsiteX229-971" fmla="*/ 12233 w 5563679"/>
              <a:gd name="connsiteY229-972" fmla="*/ 526676 h 5550115"/>
              <a:gd name="connsiteX230-973" fmla="*/ 111797 w 5563679"/>
              <a:gd name="connsiteY230-974" fmla="*/ 479722 h 5550115"/>
              <a:gd name="connsiteX231-975" fmla="*/ 230684 w 5563679"/>
              <a:gd name="connsiteY231-976" fmla="*/ 558526 h 5550115"/>
              <a:gd name="connsiteX232-977" fmla="*/ 232874 w 5563679"/>
              <a:gd name="connsiteY232-978" fmla="*/ 569371 h 5550115"/>
              <a:gd name="connsiteX233-979" fmla="*/ 232874 w 5563679"/>
              <a:gd name="connsiteY233-980" fmla="*/ 722774 h 5550115"/>
              <a:gd name="connsiteX234-981" fmla="*/ 311677 w 5563679"/>
              <a:gd name="connsiteY234-982" fmla="*/ 841662 h 5550115"/>
              <a:gd name="connsiteX235-983" fmla="*/ 359747 w 5563679"/>
              <a:gd name="connsiteY235-984" fmla="*/ 851366 h 5550115"/>
              <a:gd name="connsiteX236-985" fmla="*/ 359747 w 5563679"/>
              <a:gd name="connsiteY236-986" fmla="*/ 852104 h 5550115"/>
              <a:gd name="connsiteX237-987" fmla="*/ 383227 w 5563679"/>
              <a:gd name="connsiteY237-988" fmla="*/ 854471 h 5550115"/>
              <a:gd name="connsiteX238-989" fmla="*/ 482956 w 5563679"/>
              <a:gd name="connsiteY238-990" fmla="*/ 940420 h 5550115"/>
              <a:gd name="connsiteX239-991" fmla="*/ 485160 w 5563679"/>
              <a:gd name="connsiteY239-992" fmla="*/ 952910 h 5550115"/>
              <a:gd name="connsiteX240-993" fmla="*/ 485160 w 5563679"/>
              <a:gd name="connsiteY240-994" fmla="*/ 1086818 h 5550115"/>
              <a:gd name="connsiteX241-995" fmla="*/ 614186 w 5563679"/>
              <a:gd name="connsiteY241-996" fmla="*/ 1215845 h 5550115"/>
              <a:gd name="connsiteX242-997" fmla="*/ 614185 w 5563679"/>
              <a:gd name="connsiteY242-998" fmla="*/ 1215844 h 5550115"/>
              <a:gd name="connsiteX243-999" fmla="*/ 743212 w 5563679"/>
              <a:gd name="connsiteY243-1000" fmla="*/ 1086817 h 5550115"/>
              <a:gd name="connsiteX244-1001" fmla="*/ 743212 w 5563679"/>
              <a:gd name="connsiteY244-1002" fmla="*/ 721563 h 5550115"/>
              <a:gd name="connsiteX245-1003" fmla="*/ 745416 w 5563679"/>
              <a:gd name="connsiteY245-1004" fmla="*/ 709073 h 5550115"/>
              <a:gd name="connsiteX246-1005" fmla="*/ 845145 w 5563679"/>
              <a:gd name="connsiteY246-1006" fmla="*/ 623124 h 5550115"/>
              <a:gd name="connsiteX247-1007" fmla="*/ 868625 w 5563679"/>
              <a:gd name="connsiteY247-1008" fmla="*/ 620757 h 5550115"/>
              <a:gd name="connsiteX248-1009" fmla="*/ 868625 w 5563679"/>
              <a:gd name="connsiteY248-1010" fmla="*/ 620019 h 5550115"/>
              <a:gd name="connsiteX249-1011" fmla="*/ 916695 w 5563679"/>
              <a:gd name="connsiteY249-1012" fmla="*/ 610315 h 5550115"/>
              <a:gd name="connsiteX250-1013" fmla="*/ 995498 w 5563679"/>
              <a:gd name="connsiteY250-1014" fmla="*/ 491427 h 5550115"/>
              <a:gd name="connsiteX251-1015" fmla="*/ 995498 w 5563679"/>
              <a:gd name="connsiteY251-1016" fmla="*/ 115052 h 5550115"/>
              <a:gd name="connsiteX252-1017" fmla="*/ 1003887 w 5563679"/>
              <a:gd name="connsiteY252-1018" fmla="*/ 73502 h 5550115"/>
              <a:gd name="connsiteX253-1019" fmla="*/ 1084406 w 5563679"/>
              <a:gd name="connsiteY253-1020" fmla="*/ 499 h 5550115"/>
              <a:gd name="connsiteX254-1021" fmla="*/ 1087705 w 5563679"/>
              <a:gd name="connsiteY254-1022" fmla="*/ 0 h 5550115"/>
              <a:gd name="connsiteX0-1023" fmla="*/ 1087705 w 5563679"/>
              <a:gd name="connsiteY0-1024" fmla="*/ 0 h 5550115"/>
              <a:gd name="connsiteX1-1025" fmla="*/ 1157844 w 5563679"/>
              <a:gd name="connsiteY1-1026" fmla="*/ 0 h 5550115"/>
              <a:gd name="connsiteX2-1027" fmla="*/ 1161143 w 5563679"/>
              <a:gd name="connsiteY2-1028" fmla="*/ 499 h 5550115"/>
              <a:gd name="connsiteX3-1029" fmla="*/ 1241661 w 5563679"/>
              <a:gd name="connsiteY3-1030" fmla="*/ 73502 h 5550115"/>
              <a:gd name="connsiteX4-1031" fmla="*/ 1244335 w 5563679"/>
              <a:gd name="connsiteY4-1032" fmla="*/ 86745 h 5550115"/>
              <a:gd name="connsiteX5-1033" fmla="*/ 1244335 w 5563679"/>
              <a:gd name="connsiteY5-1034" fmla="*/ 147409 h 5550115"/>
              <a:gd name="connsiteX6-1035" fmla="*/ 1373362 w 5563679"/>
              <a:gd name="connsiteY6-1036" fmla="*/ 276436 h 5550115"/>
              <a:gd name="connsiteX7-1037" fmla="*/ 1373361 w 5563679"/>
              <a:gd name="connsiteY7-1038" fmla="*/ 276435 h 5550115"/>
              <a:gd name="connsiteX8-1039" fmla="*/ 1390772 w 5563679"/>
              <a:gd name="connsiteY8-1040" fmla="*/ 272920 h 5550115"/>
              <a:gd name="connsiteX9-1041" fmla="*/ 1399039 w 5563679"/>
              <a:gd name="connsiteY9-1042" fmla="*/ 274589 h 5550115"/>
              <a:gd name="connsiteX10-1043" fmla="*/ 1399039 w 5563679"/>
              <a:gd name="connsiteY10-1044" fmla="*/ 275327 h 5550115"/>
              <a:gd name="connsiteX11-1045" fmla="*/ 1422519 w 5563679"/>
              <a:gd name="connsiteY11-1046" fmla="*/ 277694 h 5550115"/>
              <a:gd name="connsiteX12-1047" fmla="*/ 1522248 w 5563679"/>
              <a:gd name="connsiteY12-1048" fmla="*/ 363643 h 5550115"/>
              <a:gd name="connsiteX13-1049" fmla="*/ 1522268 w 5563679"/>
              <a:gd name="connsiteY13-1050" fmla="*/ 363756 h 5550115"/>
              <a:gd name="connsiteX14-1051" fmla="*/ 1522268 w 5563679"/>
              <a:gd name="connsiteY14-1052" fmla="*/ 923549 h 5550115"/>
              <a:gd name="connsiteX15-1053" fmla="*/ 1601071 w 5563679"/>
              <a:gd name="connsiteY15-1054" fmla="*/ 1042437 h 5550115"/>
              <a:gd name="connsiteX16-1055" fmla="*/ 1649141 w 5563679"/>
              <a:gd name="connsiteY16-1056" fmla="*/ 1052141 h 5550115"/>
              <a:gd name="connsiteX17-1057" fmla="*/ 1649141 w 5563679"/>
              <a:gd name="connsiteY17-1058" fmla="*/ 1052879 h 5550115"/>
              <a:gd name="connsiteX18-1059" fmla="*/ 1672621 w 5563679"/>
              <a:gd name="connsiteY18-1060" fmla="*/ 1055246 h 5550115"/>
              <a:gd name="connsiteX19-1061" fmla="*/ 1772350 w 5563679"/>
              <a:gd name="connsiteY19-1062" fmla="*/ 1141195 h 5550115"/>
              <a:gd name="connsiteX20-1063" fmla="*/ 1772601 w 5563679"/>
              <a:gd name="connsiteY20-1064" fmla="*/ 1142618 h 5550115"/>
              <a:gd name="connsiteX21-1065" fmla="*/ 1772601 w 5563679"/>
              <a:gd name="connsiteY21-1066" fmla="*/ 1410943 h 5550115"/>
              <a:gd name="connsiteX22-1067" fmla="*/ 1901628 w 5563679"/>
              <a:gd name="connsiteY22-1068" fmla="*/ 1539970 h 5550115"/>
              <a:gd name="connsiteX23-1069" fmla="*/ 1901627 w 5563679"/>
              <a:gd name="connsiteY23-1070" fmla="*/ 1539969 h 5550115"/>
              <a:gd name="connsiteX24-1071" fmla="*/ 2030654 w 5563679"/>
              <a:gd name="connsiteY24-1072" fmla="*/ 1410942 h 5550115"/>
              <a:gd name="connsiteX25-1073" fmla="*/ 2030654 w 5563679"/>
              <a:gd name="connsiteY25-1074" fmla="*/ 1130923 h 5550115"/>
              <a:gd name="connsiteX26-1075" fmla="*/ 2032657 w 5563679"/>
              <a:gd name="connsiteY26-1076" fmla="*/ 1119572 h 5550115"/>
              <a:gd name="connsiteX27-1077" fmla="*/ 2132386 w 5563679"/>
              <a:gd name="connsiteY27-1078" fmla="*/ 1033623 h 5550115"/>
              <a:gd name="connsiteX28-1079" fmla="*/ 2155866 w 5563679"/>
              <a:gd name="connsiteY28-1080" fmla="*/ 1031256 h 5550115"/>
              <a:gd name="connsiteX29-1081" fmla="*/ 2155866 w 5563679"/>
              <a:gd name="connsiteY29-1082" fmla="*/ 1030518 h 5550115"/>
              <a:gd name="connsiteX30-1083" fmla="*/ 2203936 w 5563679"/>
              <a:gd name="connsiteY30-1084" fmla="*/ 1020814 h 5550115"/>
              <a:gd name="connsiteX31-1085" fmla="*/ 2282739 w 5563679"/>
              <a:gd name="connsiteY31-1086" fmla="*/ 901926 h 5550115"/>
              <a:gd name="connsiteX32-1087" fmla="*/ 2282739 w 5563679"/>
              <a:gd name="connsiteY32-1088" fmla="*/ 811796 h 5550115"/>
              <a:gd name="connsiteX33-1089" fmla="*/ 2291128 w 5563679"/>
              <a:gd name="connsiteY33-1090" fmla="*/ 770246 h 5550115"/>
              <a:gd name="connsiteX34-1091" fmla="*/ 2410015 w 5563679"/>
              <a:gd name="connsiteY34-1092" fmla="*/ 691442 h 5550115"/>
              <a:gd name="connsiteX35-1093" fmla="*/ 2528902 w 5563679"/>
              <a:gd name="connsiteY35-1094" fmla="*/ 770246 h 5550115"/>
              <a:gd name="connsiteX36-1095" fmla="*/ 2531092 w 5563679"/>
              <a:gd name="connsiteY36-1096" fmla="*/ 781090 h 5550115"/>
              <a:gd name="connsiteX37-1097" fmla="*/ 2531092 w 5563679"/>
              <a:gd name="connsiteY37-1098" fmla="*/ 1021960 h 5550115"/>
              <a:gd name="connsiteX38-1099" fmla="*/ 2609895 w 5563679"/>
              <a:gd name="connsiteY38-1100" fmla="*/ 1140848 h 5550115"/>
              <a:gd name="connsiteX39-1101" fmla="*/ 2657965 w 5563679"/>
              <a:gd name="connsiteY39-1102" fmla="*/ 1150552 h 5550115"/>
              <a:gd name="connsiteX40-1103" fmla="*/ 2657965 w 5563679"/>
              <a:gd name="connsiteY40-1104" fmla="*/ 1151290 h 5550115"/>
              <a:gd name="connsiteX41-1105" fmla="*/ 2681445 w 5563679"/>
              <a:gd name="connsiteY41-1106" fmla="*/ 1153657 h 5550115"/>
              <a:gd name="connsiteX42-1107" fmla="*/ 2781174 w 5563679"/>
              <a:gd name="connsiteY42-1108" fmla="*/ 1239606 h 5550115"/>
              <a:gd name="connsiteX43-1109" fmla="*/ 2781426 w 5563679"/>
              <a:gd name="connsiteY43-1110" fmla="*/ 1241035 h 5550115"/>
              <a:gd name="connsiteX44-1111" fmla="*/ 2781426 w 5563679"/>
              <a:gd name="connsiteY44-1112" fmla="*/ 1345676 h 5550115"/>
              <a:gd name="connsiteX45-1113" fmla="*/ 2910453 w 5563679"/>
              <a:gd name="connsiteY45-1114" fmla="*/ 1474703 h 5550115"/>
              <a:gd name="connsiteX46-1115" fmla="*/ 2910452 w 5563679"/>
              <a:gd name="connsiteY46-1116" fmla="*/ 1474702 h 5550115"/>
              <a:gd name="connsiteX47-1117" fmla="*/ 3039479 w 5563679"/>
              <a:gd name="connsiteY47-1118" fmla="*/ 1345675 h 5550115"/>
              <a:gd name="connsiteX48-1119" fmla="*/ 3039480 w 5563679"/>
              <a:gd name="connsiteY48-1120" fmla="*/ 1362198 h 5550115"/>
              <a:gd name="connsiteX49-1121" fmla="*/ 3049618 w 5563679"/>
              <a:gd name="connsiteY49-1122" fmla="*/ 1311979 h 5550115"/>
              <a:gd name="connsiteX50-1123" fmla="*/ 3168506 w 5563679"/>
              <a:gd name="connsiteY50-1124" fmla="*/ 1233175 h 5550115"/>
              <a:gd name="connsiteX51-1125" fmla="*/ 3287393 w 5563679"/>
              <a:gd name="connsiteY51-1126" fmla="*/ 1311979 h 5550115"/>
              <a:gd name="connsiteX52-1127" fmla="*/ 3297157 w 5563679"/>
              <a:gd name="connsiteY52-1128" fmla="*/ 1360339 h 5550115"/>
              <a:gd name="connsiteX53-1129" fmla="*/ 3297157 w 5563679"/>
              <a:gd name="connsiteY53-1130" fmla="*/ 1946741 h 5550115"/>
              <a:gd name="connsiteX54-1131" fmla="*/ 3426184 w 5563679"/>
              <a:gd name="connsiteY54-1132" fmla="*/ 2075768 h 5550115"/>
              <a:gd name="connsiteX55-1133" fmla="*/ 3426183 w 5563679"/>
              <a:gd name="connsiteY55-1134" fmla="*/ 2075767 h 5550115"/>
              <a:gd name="connsiteX56-1135" fmla="*/ 3555210 w 5563679"/>
              <a:gd name="connsiteY56-1136" fmla="*/ 1946740 h 5550115"/>
              <a:gd name="connsiteX57-1137" fmla="*/ 3555211 w 5563679"/>
              <a:gd name="connsiteY57-1138" fmla="*/ 1049778 h 5550115"/>
              <a:gd name="connsiteX58-1139" fmla="*/ 3565349 w 5563679"/>
              <a:gd name="connsiteY58-1140" fmla="*/ 999559 h 5550115"/>
              <a:gd name="connsiteX59-1141" fmla="*/ 3684237 w 5563679"/>
              <a:gd name="connsiteY59-1142" fmla="*/ 920755 h 5550115"/>
              <a:gd name="connsiteX60-1143" fmla="*/ 3803124 w 5563679"/>
              <a:gd name="connsiteY60-1144" fmla="*/ 999559 h 5550115"/>
              <a:gd name="connsiteX61-1145" fmla="*/ 3806722 w 5563679"/>
              <a:gd name="connsiteY61-1146" fmla="*/ 1017378 h 5550115"/>
              <a:gd name="connsiteX62-1147" fmla="*/ 3806722 w 5563679"/>
              <a:gd name="connsiteY62-1148" fmla="*/ 1326324 h 5550115"/>
              <a:gd name="connsiteX63-1149" fmla="*/ 3935749 w 5563679"/>
              <a:gd name="connsiteY63-1150" fmla="*/ 1455351 h 5550115"/>
              <a:gd name="connsiteX64-1151" fmla="*/ 3935748 w 5563679"/>
              <a:gd name="connsiteY64-1152" fmla="*/ 1455350 h 5550115"/>
              <a:gd name="connsiteX65-1153" fmla="*/ 4064775 w 5563679"/>
              <a:gd name="connsiteY65-1154" fmla="*/ 1326323 h 5550115"/>
              <a:gd name="connsiteX66-1155" fmla="*/ 4064775 w 5563679"/>
              <a:gd name="connsiteY66-1156" fmla="*/ 1279585 h 5550115"/>
              <a:gd name="connsiteX67-1157" fmla="*/ 4083444 w 5563679"/>
              <a:gd name="connsiteY67-1158" fmla="*/ 1247043 h 5550115"/>
              <a:gd name="connsiteX68-1159" fmla="*/ 4160509 w 5563679"/>
              <a:gd name="connsiteY68-1160" fmla="*/ 1200599 h 5550115"/>
              <a:gd name="connsiteX69-1161" fmla="*/ 4183989 w 5563679"/>
              <a:gd name="connsiteY69-1162" fmla="*/ 1198232 h 5550115"/>
              <a:gd name="connsiteX70-1163" fmla="*/ 4183989 w 5563679"/>
              <a:gd name="connsiteY70-1164" fmla="*/ 1197494 h 5550115"/>
              <a:gd name="connsiteX71-1165" fmla="*/ 4232059 w 5563679"/>
              <a:gd name="connsiteY71-1166" fmla="*/ 1187790 h 5550115"/>
              <a:gd name="connsiteX72-1167" fmla="*/ 4310862 w 5563679"/>
              <a:gd name="connsiteY72-1168" fmla="*/ 1068902 h 5550115"/>
              <a:gd name="connsiteX73-1169" fmla="*/ 4310862 w 5563679"/>
              <a:gd name="connsiteY73-1170" fmla="*/ 954918 h 5550115"/>
              <a:gd name="connsiteX74-1171" fmla="*/ 4319251 w 5563679"/>
              <a:gd name="connsiteY74-1172" fmla="*/ 913368 h 5550115"/>
              <a:gd name="connsiteX75-1173" fmla="*/ 4438138 w 5563679"/>
              <a:gd name="connsiteY75-1174" fmla="*/ 834564 h 5550115"/>
              <a:gd name="connsiteX76-1175" fmla="*/ 4557025 w 5563679"/>
              <a:gd name="connsiteY76-1176" fmla="*/ 913368 h 5550115"/>
              <a:gd name="connsiteX77-1177" fmla="*/ 4559215 w 5563679"/>
              <a:gd name="connsiteY77-1178" fmla="*/ 924213 h 5550115"/>
              <a:gd name="connsiteX78-1179" fmla="*/ 4559215 w 5563679"/>
              <a:gd name="connsiteY78-1180" fmla="*/ 1077616 h 5550115"/>
              <a:gd name="connsiteX79-1181" fmla="*/ 4638018 w 5563679"/>
              <a:gd name="connsiteY79-1182" fmla="*/ 1196504 h 5550115"/>
              <a:gd name="connsiteX80-1183" fmla="*/ 4686088 w 5563679"/>
              <a:gd name="connsiteY80-1184" fmla="*/ 1206208 h 5550115"/>
              <a:gd name="connsiteX81-1185" fmla="*/ 4686088 w 5563679"/>
              <a:gd name="connsiteY81-1186" fmla="*/ 1206946 h 5550115"/>
              <a:gd name="connsiteX82-1187" fmla="*/ 4709568 w 5563679"/>
              <a:gd name="connsiteY82-1188" fmla="*/ 1209313 h 5550115"/>
              <a:gd name="connsiteX83-1189" fmla="*/ 4809296 w 5563679"/>
              <a:gd name="connsiteY83-1190" fmla="*/ 1295262 h 5550115"/>
              <a:gd name="connsiteX84-1191" fmla="*/ 4811500 w 5563679"/>
              <a:gd name="connsiteY84-1192" fmla="*/ 1307752 h 5550115"/>
              <a:gd name="connsiteX85-1193" fmla="*/ 4811500 w 5563679"/>
              <a:gd name="connsiteY85-1194" fmla="*/ 1441660 h 5550115"/>
              <a:gd name="connsiteX86-1195" fmla="*/ 4940527 w 5563679"/>
              <a:gd name="connsiteY86-1196" fmla="*/ 1570687 h 5550115"/>
              <a:gd name="connsiteX87-1197" fmla="*/ 4940526 w 5563679"/>
              <a:gd name="connsiteY87-1198" fmla="*/ 1570686 h 5550115"/>
              <a:gd name="connsiteX88-1199" fmla="*/ 5069553 w 5563679"/>
              <a:gd name="connsiteY88-1200" fmla="*/ 1441659 h 5550115"/>
              <a:gd name="connsiteX89-1201" fmla="*/ 5069553 w 5563679"/>
              <a:gd name="connsiteY89-1202" fmla="*/ 1076405 h 5550115"/>
              <a:gd name="connsiteX90-1203" fmla="*/ 5071757 w 5563679"/>
              <a:gd name="connsiteY90-1204" fmla="*/ 1063915 h 5550115"/>
              <a:gd name="connsiteX91-1205" fmla="*/ 5171486 w 5563679"/>
              <a:gd name="connsiteY91-1206" fmla="*/ 977966 h 5550115"/>
              <a:gd name="connsiteX92-1207" fmla="*/ 5194966 w 5563679"/>
              <a:gd name="connsiteY92-1208" fmla="*/ 975599 h 5550115"/>
              <a:gd name="connsiteX93-1209" fmla="*/ 5194966 w 5563679"/>
              <a:gd name="connsiteY93-1210" fmla="*/ 974861 h 5550115"/>
              <a:gd name="connsiteX94-1211" fmla="*/ 5243036 w 5563679"/>
              <a:gd name="connsiteY94-1212" fmla="*/ 965157 h 5550115"/>
              <a:gd name="connsiteX95-1213" fmla="*/ 5321839 w 5563679"/>
              <a:gd name="connsiteY95-1214" fmla="*/ 846269 h 5550115"/>
              <a:gd name="connsiteX96-1215" fmla="*/ 5321839 w 5563679"/>
              <a:gd name="connsiteY96-1216" fmla="*/ 469894 h 5550115"/>
              <a:gd name="connsiteX97-1217" fmla="*/ 5330228 w 5563679"/>
              <a:gd name="connsiteY97-1218" fmla="*/ 428344 h 5550115"/>
              <a:gd name="connsiteX98-1219" fmla="*/ 5449115 w 5563679"/>
              <a:gd name="connsiteY98-1220" fmla="*/ 349540 h 5550115"/>
              <a:gd name="connsiteX99-1221" fmla="*/ 5548678 w 5563679"/>
              <a:gd name="connsiteY99-1222" fmla="*/ 396494 h 5550115"/>
              <a:gd name="connsiteX100-1223" fmla="*/ 5562692 w 5563679"/>
              <a:gd name="connsiteY100-1224" fmla="*/ 419592 h 5550115"/>
              <a:gd name="connsiteX101-1225" fmla="*/ 5562692 w 5563679"/>
              <a:gd name="connsiteY101-1226" fmla="*/ 2265528 h 5550115"/>
              <a:gd name="connsiteX102-1227" fmla="*/ 5563679 w 5563679"/>
              <a:gd name="connsiteY102-1228" fmla="*/ 2265528 h 5550115"/>
              <a:gd name="connsiteX103-1229" fmla="*/ 5563679 w 5563679"/>
              <a:gd name="connsiteY103-1230" fmla="*/ 3341998 h 5550115"/>
              <a:gd name="connsiteX104-1231" fmla="*/ 5484876 w 5563679"/>
              <a:gd name="connsiteY104-1232" fmla="*/ 3460886 h 5550115"/>
              <a:gd name="connsiteX105-1233" fmla="*/ 5436806 w 5563679"/>
              <a:gd name="connsiteY105-1234" fmla="*/ 3470590 h 5550115"/>
              <a:gd name="connsiteX106-1235" fmla="*/ 5436806 w 5563679"/>
              <a:gd name="connsiteY106-1236" fmla="*/ 3471328 h 5550115"/>
              <a:gd name="connsiteX107-1237" fmla="*/ 5413326 w 5563679"/>
              <a:gd name="connsiteY107-1238" fmla="*/ 3473695 h 5550115"/>
              <a:gd name="connsiteX108-1239" fmla="*/ 5336262 w 5563679"/>
              <a:gd name="connsiteY108-1240" fmla="*/ 3520139 h 5550115"/>
              <a:gd name="connsiteX109-1241" fmla="*/ 5315097 w 5563679"/>
              <a:gd name="connsiteY109-1242" fmla="*/ 3557030 h 5550115"/>
              <a:gd name="connsiteX110-1243" fmla="*/ 5315097 w 5563679"/>
              <a:gd name="connsiteY110-1244" fmla="*/ 3620344 h 5550115"/>
              <a:gd name="connsiteX111-1245" fmla="*/ 5236294 w 5563679"/>
              <a:gd name="connsiteY111-1246" fmla="*/ 3739232 h 5550115"/>
              <a:gd name="connsiteX112-1247" fmla="*/ 5188224 w 5563679"/>
              <a:gd name="connsiteY112-1248" fmla="*/ 3748936 h 5550115"/>
              <a:gd name="connsiteX113-1249" fmla="*/ 5188224 w 5563679"/>
              <a:gd name="connsiteY113-1250" fmla="*/ 3749674 h 5550115"/>
              <a:gd name="connsiteX114-1251" fmla="*/ 5164744 w 5563679"/>
              <a:gd name="connsiteY114-1252" fmla="*/ 3752041 h 5550115"/>
              <a:gd name="connsiteX115-1253" fmla="*/ 5065015 w 5563679"/>
              <a:gd name="connsiteY115-1254" fmla="*/ 3837990 h 5550115"/>
              <a:gd name="connsiteX116-1255" fmla="*/ 5064995 w 5563679"/>
              <a:gd name="connsiteY116-1256" fmla="*/ 3838103 h 5550115"/>
              <a:gd name="connsiteX117-1257" fmla="*/ 5064995 w 5563679"/>
              <a:gd name="connsiteY117-1258" fmla="*/ 4397896 h 5550115"/>
              <a:gd name="connsiteX118-1259" fmla="*/ 4986192 w 5563679"/>
              <a:gd name="connsiteY118-1260" fmla="*/ 4516784 h 5550115"/>
              <a:gd name="connsiteX119-1261" fmla="*/ 4938122 w 5563679"/>
              <a:gd name="connsiteY119-1262" fmla="*/ 4526488 h 5550115"/>
              <a:gd name="connsiteX120-1263" fmla="*/ 4938122 w 5563679"/>
              <a:gd name="connsiteY120-1264" fmla="*/ 4527226 h 5550115"/>
              <a:gd name="connsiteX121-1265" fmla="*/ 4914642 w 5563679"/>
              <a:gd name="connsiteY121-1266" fmla="*/ 4529593 h 5550115"/>
              <a:gd name="connsiteX122-1267" fmla="*/ 4814913 w 5563679"/>
              <a:gd name="connsiteY122-1268" fmla="*/ 4615542 h 5550115"/>
              <a:gd name="connsiteX123-1269" fmla="*/ 4814662 w 5563679"/>
              <a:gd name="connsiteY123-1270" fmla="*/ 4616965 h 5550115"/>
              <a:gd name="connsiteX124-1271" fmla="*/ 4814662 w 5563679"/>
              <a:gd name="connsiteY124-1272" fmla="*/ 4885290 h 5550115"/>
              <a:gd name="connsiteX125-1273" fmla="*/ 4685635 w 5563679"/>
              <a:gd name="connsiteY125-1274" fmla="*/ 5014317 h 5550115"/>
              <a:gd name="connsiteX126-1275" fmla="*/ 4685636 w 5563679"/>
              <a:gd name="connsiteY126-1276" fmla="*/ 5014316 h 5550115"/>
              <a:gd name="connsiteX127-1277" fmla="*/ 4556609 w 5563679"/>
              <a:gd name="connsiteY127-1278" fmla="*/ 4885289 h 5550115"/>
              <a:gd name="connsiteX128-1279" fmla="*/ 4556609 w 5563679"/>
              <a:gd name="connsiteY128-1280" fmla="*/ 4605270 h 5550115"/>
              <a:gd name="connsiteX129-1281" fmla="*/ 4554606 w 5563679"/>
              <a:gd name="connsiteY129-1282" fmla="*/ 4593919 h 5550115"/>
              <a:gd name="connsiteX130-1283" fmla="*/ 4454877 w 5563679"/>
              <a:gd name="connsiteY130-1284" fmla="*/ 4507970 h 5550115"/>
              <a:gd name="connsiteX131-1285" fmla="*/ 4431397 w 5563679"/>
              <a:gd name="connsiteY131-1286" fmla="*/ 4505603 h 5550115"/>
              <a:gd name="connsiteX132-1287" fmla="*/ 4431397 w 5563679"/>
              <a:gd name="connsiteY132-1288" fmla="*/ 4504865 h 5550115"/>
              <a:gd name="connsiteX133-1289" fmla="*/ 4383327 w 5563679"/>
              <a:gd name="connsiteY133-1290" fmla="*/ 4495161 h 5550115"/>
              <a:gd name="connsiteX134-1291" fmla="*/ 4304524 w 5563679"/>
              <a:gd name="connsiteY134-1292" fmla="*/ 4376273 h 5550115"/>
              <a:gd name="connsiteX135-1293" fmla="*/ 4304524 w 5563679"/>
              <a:gd name="connsiteY135-1294" fmla="*/ 4286143 h 5550115"/>
              <a:gd name="connsiteX136-1295" fmla="*/ 4296135 w 5563679"/>
              <a:gd name="connsiteY136-1296" fmla="*/ 4244593 h 5550115"/>
              <a:gd name="connsiteX137-1297" fmla="*/ 4177248 w 5563679"/>
              <a:gd name="connsiteY137-1298" fmla="*/ 4165789 h 5550115"/>
              <a:gd name="connsiteX138-1299" fmla="*/ 4058361 w 5563679"/>
              <a:gd name="connsiteY138-1300" fmla="*/ 4244593 h 5550115"/>
              <a:gd name="connsiteX139-1301" fmla="*/ 4056171 w 5563679"/>
              <a:gd name="connsiteY139-1302" fmla="*/ 4255437 h 5550115"/>
              <a:gd name="connsiteX140-1303" fmla="*/ 4056171 w 5563679"/>
              <a:gd name="connsiteY140-1304" fmla="*/ 4496307 h 5550115"/>
              <a:gd name="connsiteX141-1305" fmla="*/ 3977368 w 5563679"/>
              <a:gd name="connsiteY141-1306" fmla="*/ 4615195 h 5550115"/>
              <a:gd name="connsiteX142-1307" fmla="*/ 3929298 w 5563679"/>
              <a:gd name="connsiteY142-1308" fmla="*/ 4624899 h 5550115"/>
              <a:gd name="connsiteX143-1309" fmla="*/ 3929298 w 5563679"/>
              <a:gd name="connsiteY143-1310" fmla="*/ 4625637 h 5550115"/>
              <a:gd name="connsiteX144-1311" fmla="*/ 3905818 w 5563679"/>
              <a:gd name="connsiteY144-1312" fmla="*/ 4628004 h 5550115"/>
              <a:gd name="connsiteX145-1313" fmla="*/ 3806089 w 5563679"/>
              <a:gd name="connsiteY145-1314" fmla="*/ 4713953 h 5550115"/>
              <a:gd name="connsiteX146-1315" fmla="*/ 3805837 w 5563679"/>
              <a:gd name="connsiteY146-1316" fmla="*/ 4715382 h 5550115"/>
              <a:gd name="connsiteX147-1317" fmla="*/ 3805837 w 5563679"/>
              <a:gd name="connsiteY147-1318" fmla="*/ 4820023 h 5550115"/>
              <a:gd name="connsiteX148-1319" fmla="*/ 3676810 w 5563679"/>
              <a:gd name="connsiteY148-1320" fmla="*/ 4949050 h 5550115"/>
              <a:gd name="connsiteX149-1321" fmla="*/ 3676811 w 5563679"/>
              <a:gd name="connsiteY149-1322" fmla="*/ 4949049 h 5550115"/>
              <a:gd name="connsiteX150-1323" fmla="*/ 3547784 w 5563679"/>
              <a:gd name="connsiteY150-1324" fmla="*/ 4820022 h 5550115"/>
              <a:gd name="connsiteX151-1325" fmla="*/ 3547784 w 5563679"/>
              <a:gd name="connsiteY151-1326" fmla="*/ 2265528 h 5550115"/>
              <a:gd name="connsiteX152-1327" fmla="*/ 3547783 w 5563679"/>
              <a:gd name="connsiteY152-1328" fmla="*/ 4836545 h 5550115"/>
              <a:gd name="connsiteX153-1329" fmla="*/ 3537645 w 5563679"/>
              <a:gd name="connsiteY153-1330" fmla="*/ 4786326 h 5550115"/>
              <a:gd name="connsiteX154-1331" fmla="*/ 3418757 w 5563679"/>
              <a:gd name="connsiteY154-1332" fmla="*/ 4707522 h 5550115"/>
              <a:gd name="connsiteX155-1333" fmla="*/ 3299870 w 5563679"/>
              <a:gd name="connsiteY155-1334" fmla="*/ 4786326 h 5550115"/>
              <a:gd name="connsiteX156-1335" fmla="*/ 3290106 w 5563679"/>
              <a:gd name="connsiteY156-1336" fmla="*/ 4834686 h 5550115"/>
              <a:gd name="connsiteX157-1337" fmla="*/ 3290106 w 5563679"/>
              <a:gd name="connsiteY157-1338" fmla="*/ 5421088 h 5550115"/>
              <a:gd name="connsiteX158-1339" fmla="*/ 3161079 w 5563679"/>
              <a:gd name="connsiteY158-1340" fmla="*/ 5550115 h 5550115"/>
              <a:gd name="connsiteX159-1341" fmla="*/ 3161080 w 5563679"/>
              <a:gd name="connsiteY159-1342" fmla="*/ 5550114 h 5550115"/>
              <a:gd name="connsiteX160-1343" fmla="*/ 3032053 w 5563679"/>
              <a:gd name="connsiteY160-1344" fmla="*/ 5421087 h 5550115"/>
              <a:gd name="connsiteX161-1345" fmla="*/ 3032053 w 5563679"/>
              <a:gd name="connsiteY161-1346" fmla="*/ 2265528 h 5550115"/>
              <a:gd name="connsiteX162-1347" fmla="*/ 3032052 w 5563679"/>
              <a:gd name="connsiteY162-1348" fmla="*/ 4524125 h 5550115"/>
              <a:gd name="connsiteX163-1349" fmla="*/ 3021914 w 5563679"/>
              <a:gd name="connsiteY163-1350" fmla="*/ 4473906 h 5550115"/>
              <a:gd name="connsiteX164-1351" fmla="*/ 2903026 w 5563679"/>
              <a:gd name="connsiteY164-1352" fmla="*/ 4395102 h 5550115"/>
              <a:gd name="connsiteX165-1353" fmla="*/ 2784139 w 5563679"/>
              <a:gd name="connsiteY165-1354" fmla="*/ 4473906 h 5550115"/>
              <a:gd name="connsiteX166-1355" fmla="*/ 2780541 w 5563679"/>
              <a:gd name="connsiteY166-1356" fmla="*/ 4491725 h 5550115"/>
              <a:gd name="connsiteX167-1357" fmla="*/ 2780541 w 5563679"/>
              <a:gd name="connsiteY167-1358" fmla="*/ 4800671 h 5550115"/>
              <a:gd name="connsiteX168-1359" fmla="*/ 2651514 w 5563679"/>
              <a:gd name="connsiteY168-1360" fmla="*/ 4929698 h 5550115"/>
              <a:gd name="connsiteX169-1361" fmla="*/ 2651515 w 5563679"/>
              <a:gd name="connsiteY169-1362" fmla="*/ 4929697 h 5550115"/>
              <a:gd name="connsiteX170-1363" fmla="*/ 2522488 w 5563679"/>
              <a:gd name="connsiteY170-1364" fmla="*/ 4800670 h 5550115"/>
              <a:gd name="connsiteX171-1365" fmla="*/ 2522488 w 5563679"/>
              <a:gd name="connsiteY171-1366" fmla="*/ 4753932 h 5550115"/>
              <a:gd name="connsiteX172-1367" fmla="*/ 2503819 w 5563679"/>
              <a:gd name="connsiteY172-1368" fmla="*/ 4721390 h 5550115"/>
              <a:gd name="connsiteX173-1369" fmla="*/ 2426754 w 5563679"/>
              <a:gd name="connsiteY173-1370" fmla="*/ 4674946 h 5550115"/>
              <a:gd name="connsiteX174-1371" fmla="*/ 2403274 w 5563679"/>
              <a:gd name="connsiteY174-1372" fmla="*/ 4672579 h 5550115"/>
              <a:gd name="connsiteX175-1373" fmla="*/ 2403274 w 5563679"/>
              <a:gd name="connsiteY175-1374" fmla="*/ 4671841 h 5550115"/>
              <a:gd name="connsiteX176-1375" fmla="*/ 2355204 w 5563679"/>
              <a:gd name="connsiteY176-1376" fmla="*/ 4662137 h 5550115"/>
              <a:gd name="connsiteX177-1377" fmla="*/ 2276401 w 5563679"/>
              <a:gd name="connsiteY177-1378" fmla="*/ 4543249 h 5550115"/>
              <a:gd name="connsiteX178-1379" fmla="*/ 2276401 w 5563679"/>
              <a:gd name="connsiteY178-1380" fmla="*/ 4429265 h 5550115"/>
              <a:gd name="connsiteX179-1381" fmla="*/ 2268012 w 5563679"/>
              <a:gd name="connsiteY179-1382" fmla="*/ 4387715 h 5550115"/>
              <a:gd name="connsiteX180-1383" fmla="*/ 2149125 w 5563679"/>
              <a:gd name="connsiteY180-1384" fmla="*/ 4308911 h 5550115"/>
              <a:gd name="connsiteX181-1385" fmla="*/ 2030238 w 5563679"/>
              <a:gd name="connsiteY181-1386" fmla="*/ 4387715 h 5550115"/>
              <a:gd name="connsiteX182-1387" fmla="*/ 2028048 w 5563679"/>
              <a:gd name="connsiteY182-1388" fmla="*/ 4398560 h 5550115"/>
              <a:gd name="connsiteX183-1389" fmla="*/ 2028048 w 5563679"/>
              <a:gd name="connsiteY183-1390" fmla="*/ 4551963 h 5550115"/>
              <a:gd name="connsiteX184-1391" fmla="*/ 1949245 w 5563679"/>
              <a:gd name="connsiteY184-1392" fmla="*/ 4670851 h 5550115"/>
              <a:gd name="connsiteX185-1393" fmla="*/ 1901175 w 5563679"/>
              <a:gd name="connsiteY185-1394" fmla="*/ 4680555 h 5550115"/>
              <a:gd name="connsiteX186-1395" fmla="*/ 1901175 w 5563679"/>
              <a:gd name="connsiteY186-1396" fmla="*/ 4681293 h 5550115"/>
              <a:gd name="connsiteX187-1397" fmla="*/ 1877695 w 5563679"/>
              <a:gd name="connsiteY187-1398" fmla="*/ 4683660 h 5550115"/>
              <a:gd name="connsiteX188-1399" fmla="*/ 1777966 w 5563679"/>
              <a:gd name="connsiteY188-1400" fmla="*/ 4769609 h 5550115"/>
              <a:gd name="connsiteX189-1401" fmla="*/ 1775762 w 5563679"/>
              <a:gd name="connsiteY189-1402" fmla="*/ 4782099 h 5550115"/>
              <a:gd name="connsiteX190-1403" fmla="*/ 1775762 w 5563679"/>
              <a:gd name="connsiteY190-1404" fmla="*/ 4916007 h 5550115"/>
              <a:gd name="connsiteX191-1405" fmla="*/ 1646735 w 5563679"/>
              <a:gd name="connsiteY191-1406" fmla="*/ 5045034 h 5550115"/>
              <a:gd name="connsiteX192-1407" fmla="*/ 1646736 w 5563679"/>
              <a:gd name="connsiteY192-1408" fmla="*/ 5045033 h 5550115"/>
              <a:gd name="connsiteX193-1409" fmla="*/ 1517709 w 5563679"/>
              <a:gd name="connsiteY193-1410" fmla="*/ 4916006 h 5550115"/>
              <a:gd name="connsiteX194-1411" fmla="*/ 1517709 w 5563679"/>
              <a:gd name="connsiteY194-1412" fmla="*/ 4550752 h 5550115"/>
              <a:gd name="connsiteX195-1413" fmla="*/ 1515505 w 5563679"/>
              <a:gd name="connsiteY195-1414" fmla="*/ 4538262 h 5550115"/>
              <a:gd name="connsiteX196-1415" fmla="*/ 1415776 w 5563679"/>
              <a:gd name="connsiteY196-1416" fmla="*/ 4452313 h 5550115"/>
              <a:gd name="connsiteX197-1417" fmla="*/ 1392296 w 5563679"/>
              <a:gd name="connsiteY197-1418" fmla="*/ 4449946 h 5550115"/>
              <a:gd name="connsiteX198-1419" fmla="*/ 1392296 w 5563679"/>
              <a:gd name="connsiteY198-1420" fmla="*/ 4449208 h 5550115"/>
              <a:gd name="connsiteX199-1421" fmla="*/ 1344226 w 5563679"/>
              <a:gd name="connsiteY199-1422" fmla="*/ 4439504 h 5550115"/>
              <a:gd name="connsiteX200-1423" fmla="*/ 1265423 w 5563679"/>
              <a:gd name="connsiteY200-1424" fmla="*/ 4320616 h 5550115"/>
              <a:gd name="connsiteX201-1425" fmla="*/ 1265423 w 5563679"/>
              <a:gd name="connsiteY201-1426" fmla="*/ 3944241 h 5550115"/>
              <a:gd name="connsiteX202-1427" fmla="*/ 1257034 w 5563679"/>
              <a:gd name="connsiteY202-1428" fmla="*/ 3902691 h 5550115"/>
              <a:gd name="connsiteX203-1429" fmla="*/ 1138147 w 5563679"/>
              <a:gd name="connsiteY203-1430" fmla="*/ 3823887 h 5550115"/>
              <a:gd name="connsiteX204-1431" fmla="*/ 1019260 w 5563679"/>
              <a:gd name="connsiteY204-1432" fmla="*/ 3902691 h 5550115"/>
              <a:gd name="connsiteX205-1433" fmla="*/ 1016586 w 5563679"/>
              <a:gd name="connsiteY205-1434" fmla="*/ 3915934 h 5550115"/>
              <a:gd name="connsiteX206-1435" fmla="*/ 1016586 w 5563679"/>
              <a:gd name="connsiteY206-1436" fmla="*/ 3976598 h 5550115"/>
              <a:gd name="connsiteX207-1437" fmla="*/ 887559 w 5563679"/>
              <a:gd name="connsiteY207-1438" fmla="*/ 4105625 h 5550115"/>
              <a:gd name="connsiteX208-1439" fmla="*/ 887560 w 5563679"/>
              <a:gd name="connsiteY208-1440" fmla="*/ 4105624 h 5550115"/>
              <a:gd name="connsiteX209-1441" fmla="*/ 758533 w 5563679"/>
              <a:gd name="connsiteY209-1442" fmla="*/ 3976597 h 5550115"/>
              <a:gd name="connsiteX210-1443" fmla="*/ 758533 w 5563679"/>
              <a:gd name="connsiteY210-1444" fmla="*/ 3835817 h 5550115"/>
              <a:gd name="connsiteX211-1445" fmla="*/ 737116 w 5563679"/>
              <a:gd name="connsiteY211-1446" fmla="*/ 3798485 h 5550115"/>
              <a:gd name="connsiteX212-1447" fmla="*/ 660051 w 5563679"/>
              <a:gd name="connsiteY212-1448" fmla="*/ 3752041 h 5550115"/>
              <a:gd name="connsiteX213-1449" fmla="*/ 636571 w 5563679"/>
              <a:gd name="connsiteY213-1450" fmla="*/ 3749674 h 5550115"/>
              <a:gd name="connsiteX214-1451" fmla="*/ 636571 w 5563679"/>
              <a:gd name="connsiteY214-1452" fmla="*/ 3748936 h 5550115"/>
              <a:gd name="connsiteX215-1453" fmla="*/ 588501 w 5563679"/>
              <a:gd name="connsiteY215-1454" fmla="*/ 3739232 h 5550115"/>
              <a:gd name="connsiteX216-1455" fmla="*/ 509698 w 5563679"/>
              <a:gd name="connsiteY216-1456" fmla="*/ 3620344 h 5550115"/>
              <a:gd name="connsiteX217-1457" fmla="*/ 509698 w 5563679"/>
              <a:gd name="connsiteY217-1458" fmla="*/ 2675086 h 5550115"/>
              <a:gd name="connsiteX218-1459" fmla="*/ 501309 w 5563679"/>
              <a:gd name="connsiteY218-1460" fmla="*/ 2633537 h 5550115"/>
              <a:gd name="connsiteX219-1461" fmla="*/ 382422 w 5563679"/>
              <a:gd name="connsiteY219-1462" fmla="*/ 2554733 h 5550115"/>
              <a:gd name="connsiteX220-1463" fmla="*/ 263535 w 5563679"/>
              <a:gd name="connsiteY220-1464" fmla="*/ 2633537 h 5550115"/>
              <a:gd name="connsiteX221-1465" fmla="*/ 258053 w 5563679"/>
              <a:gd name="connsiteY221-1466" fmla="*/ 2660688 h 5550115"/>
              <a:gd name="connsiteX222-1467" fmla="*/ 258053 w 5563679"/>
              <a:gd name="connsiteY222-1468" fmla="*/ 2715723 h 5550115"/>
              <a:gd name="connsiteX223-1469" fmla="*/ 129026 w 5563679"/>
              <a:gd name="connsiteY223-1470" fmla="*/ 2844750 h 5550115"/>
              <a:gd name="connsiteX224-1471" fmla="*/ 129027 w 5563679"/>
              <a:gd name="connsiteY224-1472" fmla="*/ 2844749 h 5550115"/>
              <a:gd name="connsiteX225-1473" fmla="*/ 0 w 5563679"/>
              <a:gd name="connsiteY225-1474" fmla="*/ 2715722 h 5550115"/>
              <a:gd name="connsiteX226-1475" fmla="*/ 0 w 5563679"/>
              <a:gd name="connsiteY226-1476" fmla="*/ 2265528 h 5550115"/>
              <a:gd name="connsiteX227-1477" fmla="*/ 0 w 5563679"/>
              <a:gd name="connsiteY227-1478" fmla="*/ 546839 h 5550115"/>
              <a:gd name="connsiteX228-1479" fmla="*/ 12233 w 5563679"/>
              <a:gd name="connsiteY228-1480" fmla="*/ 526676 h 5550115"/>
              <a:gd name="connsiteX229-1481" fmla="*/ 111797 w 5563679"/>
              <a:gd name="connsiteY229-1482" fmla="*/ 479722 h 5550115"/>
              <a:gd name="connsiteX230-1483" fmla="*/ 230684 w 5563679"/>
              <a:gd name="connsiteY230-1484" fmla="*/ 558526 h 5550115"/>
              <a:gd name="connsiteX231-1485" fmla="*/ 232874 w 5563679"/>
              <a:gd name="connsiteY231-1486" fmla="*/ 569371 h 5550115"/>
              <a:gd name="connsiteX232-1487" fmla="*/ 232874 w 5563679"/>
              <a:gd name="connsiteY232-1488" fmla="*/ 722774 h 5550115"/>
              <a:gd name="connsiteX233-1489" fmla="*/ 311677 w 5563679"/>
              <a:gd name="connsiteY233-1490" fmla="*/ 841662 h 5550115"/>
              <a:gd name="connsiteX234-1491" fmla="*/ 359747 w 5563679"/>
              <a:gd name="connsiteY234-1492" fmla="*/ 851366 h 5550115"/>
              <a:gd name="connsiteX235-1493" fmla="*/ 359747 w 5563679"/>
              <a:gd name="connsiteY235-1494" fmla="*/ 852104 h 5550115"/>
              <a:gd name="connsiteX236-1495" fmla="*/ 383227 w 5563679"/>
              <a:gd name="connsiteY236-1496" fmla="*/ 854471 h 5550115"/>
              <a:gd name="connsiteX237-1497" fmla="*/ 482956 w 5563679"/>
              <a:gd name="connsiteY237-1498" fmla="*/ 940420 h 5550115"/>
              <a:gd name="connsiteX238-1499" fmla="*/ 485160 w 5563679"/>
              <a:gd name="connsiteY238-1500" fmla="*/ 952910 h 5550115"/>
              <a:gd name="connsiteX239-1501" fmla="*/ 485160 w 5563679"/>
              <a:gd name="connsiteY239-1502" fmla="*/ 1086818 h 5550115"/>
              <a:gd name="connsiteX240-1503" fmla="*/ 614186 w 5563679"/>
              <a:gd name="connsiteY240-1504" fmla="*/ 1215845 h 5550115"/>
              <a:gd name="connsiteX241-1505" fmla="*/ 614185 w 5563679"/>
              <a:gd name="connsiteY241-1506" fmla="*/ 1215844 h 5550115"/>
              <a:gd name="connsiteX242-1507" fmla="*/ 743212 w 5563679"/>
              <a:gd name="connsiteY242-1508" fmla="*/ 1086817 h 5550115"/>
              <a:gd name="connsiteX243-1509" fmla="*/ 743212 w 5563679"/>
              <a:gd name="connsiteY243-1510" fmla="*/ 721563 h 5550115"/>
              <a:gd name="connsiteX244-1511" fmla="*/ 745416 w 5563679"/>
              <a:gd name="connsiteY244-1512" fmla="*/ 709073 h 5550115"/>
              <a:gd name="connsiteX245-1513" fmla="*/ 845145 w 5563679"/>
              <a:gd name="connsiteY245-1514" fmla="*/ 623124 h 5550115"/>
              <a:gd name="connsiteX246-1515" fmla="*/ 868625 w 5563679"/>
              <a:gd name="connsiteY246-1516" fmla="*/ 620757 h 5550115"/>
              <a:gd name="connsiteX247-1517" fmla="*/ 868625 w 5563679"/>
              <a:gd name="connsiteY247-1518" fmla="*/ 620019 h 5550115"/>
              <a:gd name="connsiteX248-1519" fmla="*/ 916695 w 5563679"/>
              <a:gd name="connsiteY248-1520" fmla="*/ 610315 h 5550115"/>
              <a:gd name="connsiteX249-1521" fmla="*/ 995498 w 5563679"/>
              <a:gd name="connsiteY249-1522" fmla="*/ 491427 h 5550115"/>
              <a:gd name="connsiteX250-1523" fmla="*/ 995498 w 5563679"/>
              <a:gd name="connsiteY250-1524" fmla="*/ 115052 h 5550115"/>
              <a:gd name="connsiteX251-1525" fmla="*/ 1003887 w 5563679"/>
              <a:gd name="connsiteY251-1526" fmla="*/ 73502 h 5550115"/>
              <a:gd name="connsiteX252-1527" fmla="*/ 1084406 w 5563679"/>
              <a:gd name="connsiteY252-1528" fmla="*/ 499 h 5550115"/>
              <a:gd name="connsiteX253-1529" fmla="*/ 1087705 w 5563679"/>
              <a:gd name="connsiteY253-1530" fmla="*/ 0 h 5550115"/>
              <a:gd name="connsiteX0-1531" fmla="*/ 1087705 w 5563679"/>
              <a:gd name="connsiteY0-1532" fmla="*/ 0 h 5550115"/>
              <a:gd name="connsiteX1-1533" fmla="*/ 1157844 w 5563679"/>
              <a:gd name="connsiteY1-1534" fmla="*/ 0 h 5550115"/>
              <a:gd name="connsiteX2-1535" fmla="*/ 1161143 w 5563679"/>
              <a:gd name="connsiteY2-1536" fmla="*/ 499 h 5550115"/>
              <a:gd name="connsiteX3-1537" fmla="*/ 1241661 w 5563679"/>
              <a:gd name="connsiteY3-1538" fmla="*/ 73502 h 5550115"/>
              <a:gd name="connsiteX4-1539" fmla="*/ 1244335 w 5563679"/>
              <a:gd name="connsiteY4-1540" fmla="*/ 86745 h 5550115"/>
              <a:gd name="connsiteX5-1541" fmla="*/ 1244335 w 5563679"/>
              <a:gd name="connsiteY5-1542" fmla="*/ 147409 h 5550115"/>
              <a:gd name="connsiteX6-1543" fmla="*/ 1373362 w 5563679"/>
              <a:gd name="connsiteY6-1544" fmla="*/ 276436 h 5550115"/>
              <a:gd name="connsiteX7-1545" fmla="*/ 1373361 w 5563679"/>
              <a:gd name="connsiteY7-1546" fmla="*/ 276435 h 5550115"/>
              <a:gd name="connsiteX8-1547" fmla="*/ 1390772 w 5563679"/>
              <a:gd name="connsiteY8-1548" fmla="*/ 272920 h 5550115"/>
              <a:gd name="connsiteX9-1549" fmla="*/ 1399039 w 5563679"/>
              <a:gd name="connsiteY9-1550" fmla="*/ 274589 h 5550115"/>
              <a:gd name="connsiteX10-1551" fmla="*/ 1399039 w 5563679"/>
              <a:gd name="connsiteY10-1552" fmla="*/ 275327 h 5550115"/>
              <a:gd name="connsiteX11-1553" fmla="*/ 1422519 w 5563679"/>
              <a:gd name="connsiteY11-1554" fmla="*/ 277694 h 5550115"/>
              <a:gd name="connsiteX12-1555" fmla="*/ 1522248 w 5563679"/>
              <a:gd name="connsiteY12-1556" fmla="*/ 363643 h 5550115"/>
              <a:gd name="connsiteX13-1557" fmla="*/ 1522268 w 5563679"/>
              <a:gd name="connsiteY13-1558" fmla="*/ 363756 h 5550115"/>
              <a:gd name="connsiteX14-1559" fmla="*/ 1522268 w 5563679"/>
              <a:gd name="connsiteY14-1560" fmla="*/ 923549 h 5550115"/>
              <a:gd name="connsiteX15-1561" fmla="*/ 1601071 w 5563679"/>
              <a:gd name="connsiteY15-1562" fmla="*/ 1042437 h 5550115"/>
              <a:gd name="connsiteX16-1563" fmla="*/ 1649141 w 5563679"/>
              <a:gd name="connsiteY16-1564" fmla="*/ 1052141 h 5550115"/>
              <a:gd name="connsiteX17-1565" fmla="*/ 1649141 w 5563679"/>
              <a:gd name="connsiteY17-1566" fmla="*/ 1052879 h 5550115"/>
              <a:gd name="connsiteX18-1567" fmla="*/ 1672621 w 5563679"/>
              <a:gd name="connsiteY18-1568" fmla="*/ 1055246 h 5550115"/>
              <a:gd name="connsiteX19-1569" fmla="*/ 1772350 w 5563679"/>
              <a:gd name="connsiteY19-1570" fmla="*/ 1141195 h 5550115"/>
              <a:gd name="connsiteX20-1571" fmla="*/ 1772601 w 5563679"/>
              <a:gd name="connsiteY20-1572" fmla="*/ 1142618 h 5550115"/>
              <a:gd name="connsiteX21-1573" fmla="*/ 1772601 w 5563679"/>
              <a:gd name="connsiteY21-1574" fmla="*/ 1410943 h 5550115"/>
              <a:gd name="connsiteX22-1575" fmla="*/ 1901628 w 5563679"/>
              <a:gd name="connsiteY22-1576" fmla="*/ 1539970 h 5550115"/>
              <a:gd name="connsiteX23-1577" fmla="*/ 1901627 w 5563679"/>
              <a:gd name="connsiteY23-1578" fmla="*/ 1539969 h 5550115"/>
              <a:gd name="connsiteX24-1579" fmla="*/ 2030654 w 5563679"/>
              <a:gd name="connsiteY24-1580" fmla="*/ 1410942 h 5550115"/>
              <a:gd name="connsiteX25-1581" fmla="*/ 2030654 w 5563679"/>
              <a:gd name="connsiteY25-1582" fmla="*/ 1130923 h 5550115"/>
              <a:gd name="connsiteX26-1583" fmla="*/ 2032657 w 5563679"/>
              <a:gd name="connsiteY26-1584" fmla="*/ 1119572 h 5550115"/>
              <a:gd name="connsiteX27-1585" fmla="*/ 2132386 w 5563679"/>
              <a:gd name="connsiteY27-1586" fmla="*/ 1033623 h 5550115"/>
              <a:gd name="connsiteX28-1587" fmla="*/ 2155866 w 5563679"/>
              <a:gd name="connsiteY28-1588" fmla="*/ 1031256 h 5550115"/>
              <a:gd name="connsiteX29-1589" fmla="*/ 2155866 w 5563679"/>
              <a:gd name="connsiteY29-1590" fmla="*/ 1030518 h 5550115"/>
              <a:gd name="connsiteX30-1591" fmla="*/ 2203936 w 5563679"/>
              <a:gd name="connsiteY30-1592" fmla="*/ 1020814 h 5550115"/>
              <a:gd name="connsiteX31-1593" fmla="*/ 2282739 w 5563679"/>
              <a:gd name="connsiteY31-1594" fmla="*/ 901926 h 5550115"/>
              <a:gd name="connsiteX32-1595" fmla="*/ 2282739 w 5563679"/>
              <a:gd name="connsiteY32-1596" fmla="*/ 811796 h 5550115"/>
              <a:gd name="connsiteX33-1597" fmla="*/ 2291128 w 5563679"/>
              <a:gd name="connsiteY33-1598" fmla="*/ 770246 h 5550115"/>
              <a:gd name="connsiteX34-1599" fmla="*/ 2410015 w 5563679"/>
              <a:gd name="connsiteY34-1600" fmla="*/ 691442 h 5550115"/>
              <a:gd name="connsiteX35-1601" fmla="*/ 2528902 w 5563679"/>
              <a:gd name="connsiteY35-1602" fmla="*/ 770246 h 5550115"/>
              <a:gd name="connsiteX36-1603" fmla="*/ 2531092 w 5563679"/>
              <a:gd name="connsiteY36-1604" fmla="*/ 781090 h 5550115"/>
              <a:gd name="connsiteX37-1605" fmla="*/ 2531092 w 5563679"/>
              <a:gd name="connsiteY37-1606" fmla="*/ 1021960 h 5550115"/>
              <a:gd name="connsiteX38-1607" fmla="*/ 2609895 w 5563679"/>
              <a:gd name="connsiteY38-1608" fmla="*/ 1140848 h 5550115"/>
              <a:gd name="connsiteX39-1609" fmla="*/ 2657965 w 5563679"/>
              <a:gd name="connsiteY39-1610" fmla="*/ 1150552 h 5550115"/>
              <a:gd name="connsiteX40-1611" fmla="*/ 2657965 w 5563679"/>
              <a:gd name="connsiteY40-1612" fmla="*/ 1151290 h 5550115"/>
              <a:gd name="connsiteX41-1613" fmla="*/ 2681445 w 5563679"/>
              <a:gd name="connsiteY41-1614" fmla="*/ 1153657 h 5550115"/>
              <a:gd name="connsiteX42-1615" fmla="*/ 2781174 w 5563679"/>
              <a:gd name="connsiteY42-1616" fmla="*/ 1239606 h 5550115"/>
              <a:gd name="connsiteX43-1617" fmla="*/ 2781426 w 5563679"/>
              <a:gd name="connsiteY43-1618" fmla="*/ 1241035 h 5550115"/>
              <a:gd name="connsiteX44-1619" fmla="*/ 2781426 w 5563679"/>
              <a:gd name="connsiteY44-1620" fmla="*/ 1345676 h 5550115"/>
              <a:gd name="connsiteX45-1621" fmla="*/ 2910453 w 5563679"/>
              <a:gd name="connsiteY45-1622" fmla="*/ 1474703 h 5550115"/>
              <a:gd name="connsiteX46-1623" fmla="*/ 2910452 w 5563679"/>
              <a:gd name="connsiteY46-1624" fmla="*/ 1474702 h 5550115"/>
              <a:gd name="connsiteX47-1625" fmla="*/ 3039479 w 5563679"/>
              <a:gd name="connsiteY47-1626" fmla="*/ 1345675 h 5550115"/>
              <a:gd name="connsiteX48-1627" fmla="*/ 3039480 w 5563679"/>
              <a:gd name="connsiteY48-1628" fmla="*/ 1362198 h 5550115"/>
              <a:gd name="connsiteX49-1629" fmla="*/ 3049618 w 5563679"/>
              <a:gd name="connsiteY49-1630" fmla="*/ 1311979 h 5550115"/>
              <a:gd name="connsiteX50-1631" fmla="*/ 3168506 w 5563679"/>
              <a:gd name="connsiteY50-1632" fmla="*/ 1233175 h 5550115"/>
              <a:gd name="connsiteX51-1633" fmla="*/ 3287393 w 5563679"/>
              <a:gd name="connsiteY51-1634" fmla="*/ 1311979 h 5550115"/>
              <a:gd name="connsiteX52-1635" fmla="*/ 3297157 w 5563679"/>
              <a:gd name="connsiteY52-1636" fmla="*/ 1360339 h 5550115"/>
              <a:gd name="connsiteX53-1637" fmla="*/ 3297157 w 5563679"/>
              <a:gd name="connsiteY53-1638" fmla="*/ 1946741 h 5550115"/>
              <a:gd name="connsiteX54-1639" fmla="*/ 3426184 w 5563679"/>
              <a:gd name="connsiteY54-1640" fmla="*/ 2075768 h 5550115"/>
              <a:gd name="connsiteX55-1641" fmla="*/ 3426183 w 5563679"/>
              <a:gd name="connsiteY55-1642" fmla="*/ 2075767 h 5550115"/>
              <a:gd name="connsiteX56-1643" fmla="*/ 3555210 w 5563679"/>
              <a:gd name="connsiteY56-1644" fmla="*/ 1946740 h 5550115"/>
              <a:gd name="connsiteX57-1645" fmla="*/ 3555211 w 5563679"/>
              <a:gd name="connsiteY57-1646" fmla="*/ 1049778 h 5550115"/>
              <a:gd name="connsiteX58-1647" fmla="*/ 3565349 w 5563679"/>
              <a:gd name="connsiteY58-1648" fmla="*/ 999559 h 5550115"/>
              <a:gd name="connsiteX59-1649" fmla="*/ 3684237 w 5563679"/>
              <a:gd name="connsiteY59-1650" fmla="*/ 920755 h 5550115"/>
              <a:gd name="connsiteX60-1651" fmla="*/ 3803124 w 5563679"/>
              <a:gd name="connsiteY60-1652" fmla="*/ 999559 h 5550115"/>
              <a:gd name="connsiteX61-1653" fmla="*/ 3806722 w 5563679"/>
              <a:gd name="connsiteY61-1654" fmla="*/ 1017378 h 5550115"/>
              <a:gd name="connsiteX62-1655" fmla="*/ 3806722 w 5563679"/>
              <a:gd name="connsiteY62-1656" fmla="*/ 1326324 h 5550115"/>
              <a:gd name="connsiteX63-1657" fmla="*/ 3935749 w 5563679"/>
              <a:gd name="connsiteY63-1658" fmla="*/ 1455351 h 5550115"/>
              <a:gd name="connsiteX64-1659" fmla="*/ 3935748 w 5563679"/>
              <a:gd name="connsiteY64-1660" fmla="*/ 1455350 h 5550115"/>
              <a:gd name="connsiteX65-1661" fmla="*/ 4064775 w 5563679"/>
              <a:gd name="connsiteY65-1662" fmla="*/ 1326323 h 5550115"/>
              <a:gd name="connsiteX66-1663" fmla="*/ 4064775 w 5563679"/>
              <a:gd name="connsiteY66-1664" fmla="*/ 1279585 h 5550115"/>
              <a:gd name="connsiteX67-1665" fmla="*/ 4083444 w 5563679"/>
              <a:gd name="connsiteY67-1666" fmla="*/ 1247043 h 5550115"/>
              <a:gd name="connsiteX68-1667" fmla="*/ 4160509 w 5563679"/>
              <a:gd name="connsiteY68-1668" fmla="*/ 1200599 h 5550115"/>
              <a:gd name="connsiteX69-1669" fmla="*/ 4183989 w 5563679"/>
              <a:gd name="connsiteY69-1670" fmla="*/ 1198232 h 5550115"/>
              <a:gd name="connsiteX70-1671" fmla="*/ 4183989 w 5563679"/>
              <a:gd name="connsiteY70-1672" fmla="*/ 1197494 h 5550115"/>
              <a:gd name="connsiteX71-1673" fmla="*/ 4232059 w 5563679"/>
              <a:gd name="connsiteY71-1674" fmla="*/ 1187790 h 5550115"/>
              <a:gd name="connsiteX72-1675" fmla="*/ 4310862 w 5563679"/>
              <a:gd name="connsiteY72-1676" fmla="*/ 1068902 h 5550115"/>
              <a:gd name="connsiteX73-1677" fmla="*/ 4310862 w 5563679"/>
              <a:gd name="connsiteY73-1678" fmla="*/ 954918 h 5550115"/>
              <a:gd name="connsiteX74-1679" fmla="*/ 4319251 w 5563679"/>
              <a:gd name="connsiteY74-1680" fmla="*/ 913368 h 5550115"/>
              <a:gd name="connsiteX75-1681" fmla="*/ 4438138 w 5563679"/>
              <a:gd name="connsiteY75-1682" fmla="*/ 834564 h 5550115"/>
              <a:gd name="connsiteX76-1683" fmla="*/ 4557025 w 5563679"/>
              <a:gd name="connsiteY76-1684" fmla="*/ 913368 h 5550115"/>
              <a:gd name="connsiteX77-1685" fmla="*/ 4559215 w 5563679"/>
              <a:gd name="connsiteY77-1686" fmla="*/ 924213 h 5550115"/>
              <a:gd name="connsiteX78-1687" fmla="*/ 4559215 w 5563679"/>
              <a:gd name="connsiteY78-1688" fmla="*/ 1077616 h 5550115"/>
              <a:gd name="connsiteX79-1689" fmla="*/ 4638018 w 5563679"/>
              <a:gd name="connsiteY79-1690" fmla="*/ 1196504 h 5550115"/>
              <a:gd name="connsiteX80-1691" fmla="*/ 4686088 w 5563679"/>
              <a:gd name="connsiteY80-1692" fmla="*/ 1206208 h 5550115"/>
              <a:gd name="connsiteX81-1693" fmla="*/ 4686088 w 5563679"/>
              <a:gd name="connsiteY81-1694" fmla="*/ 1206946 h 5550115"/>
              <a:gd name="connsiteX82-1695" fmla="*/ 4709568 w 5563679"/>
              <a:gd name="connsiteY82-1696" fmla="*/ 1209313 h 5550115"/>
              <a:gd name="connsiteX83-1697" fmla="*/ 4809296 w 5563679"/>
              <a:gd name="connsiteY83-1698" fmla="*/ 1295262 h 5550115"/>
              <a:gd name="connsiteX84-1699" fmla="*/ 4811500 w 5563679"/>
              <a:gd name="connsiteY84-1700" fmla="*/ 1307752 h 5550115"/>
              <a:gd name="connsiteX85-1701" fmla="*/ 4811500 w 5563679"/>
              <a:gd name="connsiteY85-1702" fmla="*/ 1441660 h 5550115"/>
              <a:gd name="connsiteX86-1703" fmla="*/ 4940527 w 5563679"/>
              <a:gd name="connsiteY86-1704" fmla="*/ 1570687 h 5550115"/>
              <a:gd name="connsiteX87-1705" fmla="*/ 4940526 w 5563679"/>
              <a:gd name="connsiteY87-1706" fmla="*/ 1570686 h 5550115"/>
              <a:gd name="connsiteX88-1707" fmla="*/ 5069553 w 5563679"/>
              <a:gd name="connsiteY88-1708" fmla="*/ 1441659 h 5550115"/>
              <a:gd name="connsiteX89-1709" fmla="*/ 5069553 w 5563679"/>
              <a:gd name="connsiteY89-1710" fmla="*/ 1076405 h 5550115"/>
              <a:gd name="connsiteX90-1711" fmla="*/ 5071757 w 5563679"/>
              <a:gd name="connsiteY90-1712" fmla="*/ 1063915 h 5550115"/>
              <a:gd name="connsiteX91-1713" fmla="*/ 5171486 w 5563679"/>
              <a:gd name="connsiteY91-1714" fmla="*/ 977966 h 5550115"/>
              <a:gd name="connsiteX92-1715" fmla="*/ 5194966 w 5563679"/>
              <a:gd name="connsiteY92-1716" fmla="*/ 975599 h 5550115"/>
              <a:gd name="connsiteX93-1717" fmla="*/ 5194966 w 5563679"/>
              <a:gd name="connsiteY93-1718" fmla="*/ 974861 h 5550115"/>
              <a:gd name="connsiteX94-1719" fmla="*/ 5243036 w 5563679"/>
              <a:gd name="connsiteY94-1720" fmla="*/ 965157 h 5550115"/>
              <a:gd name="connsiteX95-1721" fmla="*/ 5321839 w 5563679"/>
              <a:gd name="connsiteY95-1722" fmla="*/ 846269 h 5550115"/>
              <a:gd name="connsiteX96-1723" fmla="*/ 5321839 w 5563679"/>
              <a:gd name="connsiteY96-1724" fmla="*/ 469894 h 5550115"/>
              <a:gd name="connsiteX97-1725" fmla="*/ 5330228 w 5563679"/>
              <a:gd name="connsiteY97-1726" fmla="*/ 428344 h 5550115"/>
              <a:gd name="connsiteX98-1727" fmla="*/ 5449115 w 5563679"/>
              <a:gd name="connsiteY98-1728" fmla="*/ 349540 h 5550115"/>
              <a:gd name="connsiteX99-1729" fmla="*/ 5548678 w 5563679"/>
              <a:gd name="connsiteY99-1730" fmla="*/ 396494 h 5550115"/>
              <a:gd name="connsiteX100-1731" fmla="*/ 5562692 w 5563679"/>
              <a:gd name="connsiteY100-1732" fmla="*/ 419592 h 5550115"/>
              <a:gd name="connsiteX101-1733" fmla="*/ 5562692 w 5563679"/>
              <a:gd name="connsiteY101-1734" fmla="*/ 2265528 h 5550115"/>
              <a:gd name="connsiteX102-1735" fmla="*/ 5563679 w 5563679"/>
              <a:gd name="connsiteY102-1736" fmla="*/ 2265528 h 5550115"/>
              <a:gd name="connsiteX103-1737" fmla="*/ 5563679 w 5563679"/>
              <a:gd name="connsiteY103-1738" fmla="*/ 3341998 h 5550115"/>
              <a:gd name="connsiteX104-1739" fmla="*/ 5484876 w 5563679"/>
              <a:gd name="connsiteY104-1740" fmla="*/ 3460886 h 5550115"/>
              <a:gd name="connsiteX105-1741" fmla="*/ 5436806 w 5563679"/>
              <a:gd name="connsiteY105-1742" fmla="*/ 3470590 h 5550115"/>
              <a:gd name="connsiteX106-1743" fmla="*/ 5436806 w 5563679"/>
              <a:gd name="connsiteY106-1744" fmla="*/ 3471328 h 5550115"/>
              <a:gd name="connsiteX107-1745" fmla="*/ 5413326 w 5563679"/>
              <a:gd name="connsiteY107-1746" fmla="*/ 3473695 h 5550115"/>
              <a:gd name="connsiteX108-1747" fmla="*/ 5336262 w 5563679"/>
              <a:gd name="connsiteY108-1748" fmla="*/ 3520139 h 5550115"/>
              <a:gd name="connsiteX109-1749" fmla="*/ 5315097 w 5563679"/>
              <a:gd name="connsiteY109-1750" fmla="*/ 3557030 h 5550115"/>
              <a:gd name="connsiteX110-1751" fmla="*/ 5315097 w 5563679"/>
              <a:gd name="connsiteY110-1752" fmla="*/ 3620344 h 5550115"/>
              <a:gd name="connsiteX111-1753" fmla="*/ 5236294 w 5563679"/>
              <a:gd name="connsiteY111-1754" fmla="*/ 3739232 h 5550115"/>
              <a:gd name="connsiteX112-1755" fmla="*/ 5188224 w 5563679"/>
              <a:gd name="connsiteY112-1756" fmla="*/ 3748936 h 5550115"/>
              <a:gd name="connsiteX113-1757" fmla="*/ 5188224 w 5563679"/>
              <a:gd name="connsiteY113-1758" fmla="*/ 3749674 h 5550115"/>
              <a:gd name="connsiteX114-1759" fmla="*/ 5164744 w 5563679"/>
              <a:gd name="connsiteY114-1760" fmla="*/ 3752041 h 5550115"/>
              <a:gd name="connsiteX115-1761" fmla="*/ 5065015 w 5563679"/>
              <a:gd name="connsiteY115-1762" fmla="*/ 3837990 h 5550115"/>
              <a:gd name="connsiteX116-1763" fmla="*/ 5064995 w 5563679"/>
              <a:gd name="connsiteY116-1764" fmla="*/ 3838103 h 5550115"/>
              <a:gd name="connsiteX117-1765" fmla="*/ 5064995 w 5563679"/>
              <a:gd name="connsiteY117-1766" fmla="*/ 4397896 h 5550115"/>
              <a:gd name="connsiteX118-1767" fmla="*/ 4986192 w 5563679"/>
              <a:gd name="connsiteY118-1768" fmla="*/ 4516784 h 5550115"/>
              <a:gd name="connsiteX119-1769" fmla="*/ 4938122 w 5563679"/>
              <a:gd name="connsiteY119-1770" fmla="*/ 4526488 h 5550115"/>
              <a:gd name="connsiteX120-1771" fmla="*/ 4938122 w 5563679"/>
              <a:gd name="connsiteY120-1772" fmla="*/ 4527226 h 5550115"/>
              <a:gd name="connsiteX121-1773" fmla="*/ 4914642 w 5563679"/>
              <a:gd name="connsiteY121-1774" fmla="*/ 4529593 h 5550115"/>
              <a:gd name="connsiteX122-1775" fmla="*/ 4814913 w 5563679"/>
              <a:gd name="connsiteY122-1776" fmla="*/ 4615542 h 5550115"/>
              <a:gd name="connsiteX123-1777" fmla="*/ 4814662 w 5563679"/>
              <a:gd name="connsiteY123-1778" fmla="*/ 4616965 h 5550115"/>
              <a:gd name="connsiteX124-1779" fmla="*/ 4814662 w 5563679"/>
              <a:gd name="connsiteY124-1780" fmla="*/ 4885290 h 5550115"/>
              <a:gd name="connsiteX125-1781" fmla="*/ 4685635 w 5563679"/>
              <a:gd name="connsiteY125-1782" fmla="*/ 5014317 h 5550115"/>
              <a:gd name="connsiteX126-1783" fmla="*/ 4685636 w 5563679"/>
              <a:gd name="connsiteY126-1784" fmla="*/ 5014316 h 5550115"/>
              <a:gd name="connsiteX127-1785" fmla="*/ 4556609 w 5563679"/>
              <a:gd name="connsiteY127-1786" fmla="*/ 4885289 h 5550115"/>
              <a:gd name="connsiteX128-1787" fmla="*/ 4556609 w 5563679"/>
              <a:gd name="connsiteY128-1788" fmla="*/ 4605270 h 5550115"/>
              <a:gd name="connsiteX129-1789" fmla="*/ 4554606 w 5563679"/>
              <a:gd name="connsiteY129-1790" fmla="*/ 4593919 h 5550115"/>
              <a:gd name="connsiteX130-1791" fmla="*/ 4454877 w 5563679"/>
              <a:gd name="connsiteY130-1792" fmla="*/ 4507970 h 5550115"/>
              <a:gd name="connsiteX131-1793" fmla="*/ 4431397 w 5563679"/>
              <a:gd name="connsiteY131-1794" fmla="*/ 4505603 h 5550115"/>
              <a:gd name="connsiteX132-1795" fmla="*/ 4431397 w 5563679"/>
              <a:gd name="connsiteY132-1796" fmla="*/ 4504865 h 5550115"/>
              <a:gd name="connsiteX133-1797" fmla="*/ 4383327 w 5563679"/>
              <a:gd name="connsiteY133-1798" fmla="*/ 4495161 h 5550115"/>
              <a:gd name="connsiteX134-1799" fmla="*/ 4304524 w 5563679"/>
              <a:gd name="connsiteY134-1800" fmla="*/ 4376273 h 5550115"/>
              <a:gd name="connsiteX135-1801" fmla="*/ 4304524 w 5563679"/>
              <a:gd name="connsiteY135-1802" fmla="*/ 4286143 h 5550115"/>
              <a:gd name="connsiteX136-1803" fmla="*/ 4296135 w 5563679"/>
              <a:gd name="connsiteY136-1804" fmla="*/ 4244593 h 5550115"/>
              <a:gd name="connsiteX137-1805" fmla="*/ 4177248 w 5563679"/>
              <a:gd name="connsiteY137-1806" fmla="*/ 4165789 h 5550115"/>
              <a:gd name="connsiteX138-1807" fmla="*/ 4058361 w 5563679"/>
              <a:gd name="connsiteY138-1808" fmla="*/ 4244593 h 5550115"/>
              <a:gd name="connsiteX139-1809" fmla="*/ 4056171 w 5563679"/>
              <a:gd name="connsiteY139-1810" fmla="*/ 4255437 h 5550115"/>
              <a:gd name="connsiteX140-1811" fmla="*/ 4056171 w 5563679"/>
              <a:gd name="connsiteY140-1812" fmla="*/ 4496307 h 5550115"/>
              <a:gd name="connsiteX141-1813" fmla="*/ 3977368 w 5563679"/>
              <a:gd name="connsiteY141-1814" fmla="*/ 4615195 h 5550115"/>
              <a:gd name="connsiteX142-1815" fmla="*/ 3929298 w 5563679"/>
              <a:gd name="connsiteY142-1816" fmla="*/ 4624899 h 5550115"/>
              <a:gd name="connsiteX143-1817" fmla="*/ 3929298 w 5563679"/>
              <a:gd name="connsiteY143-1818" fmla="*/ 4625637 h 5550115"/>
              <a:gd name="connsiteX144-1819" fmla="*/ 3905818 w 5563679"/>
              <a:gd name="connsiteY144-1820" fmla="*/ 4628004 h 5550115"/>
              <a:gd name="connsiteX145-1821" fmla="*/ 3806089 w 5563679"/>
              <a:gd name="connsiteY145-1822" fmla="*/ 4713953 h 5550115"/>
              <a:gd name="connsiteX146-1823" fmla="*/ 3805837 w 5563679"/>
              <a:gd name="connsiteY146-1824" fmla="*/ 4715382 h 5550115"/>
              <a:gd name="connsiteX147-1825" fmla="*/ 3805837 w 5563679"/>
              <a:gd name="connsiteY147-1826" fmla="*/ 4820023 h 5550115"/>
              <a:gd name="connsiteX148-1827" fmla="*/ 3676810 w 5563679"/>
              <a:gd name="connsiteY148-1828" fmla="*/ 4949050 h 5550115"/>
              <a:gd name="connsiteX149-1829" fmla="*/ 3676811 w 5563679"/>
              <a:gd name="connsiteY149-1830" fmla="*/ 4949049 h 5550115"/>
              <a:gd name="connsiteX150-1831" fmla="*/ 3547784 w 5563679"/>
              <a:gd name="connsiteY150-1832" fmla="*/ 4820022 h 5550115"/>
              <a:gd name="connsiteX151-1833" fmla="*/ 3547783 w 5563679"/>
              <a:gd name="connsiteY151-1834" fmla="*/ 4836545 h 5550115"/>
              <a:gd name="connsiteX152-1835" fmla="*/ 3537645 w 5563679"/>
              <a:gd name="connsiteY152-1836" fmla="*/ 4786326 h 5550115"/>
              <a:gd name="connsiteX153-1837" fmla="*/ 3418757 w 5563679"/>
              <a:gd name="connsiteY153-1838" fmla="*/ 4707522 h 5550115"/>
              <a:gd name="connsiteX154-1839" fmla="*/ 3299870 w 5563679"/>
              <a:gd name="connsiteY154-1840" fmla="*/ 4786326 h 5550115"/>
              <a:gd name="connsiteX155-1841" fmla="*/ 3290106 w 5563679"/>
              <a:gd name="connsiteY155-1842" fmla="*/ 4834686 h 5550115"/>
              <a:gd name="connsiteX156-1843" fmla="*/ 3290106 w 5563679"/>
              <a:gd name="connsiteY156-1844" fmla="*/ 5421088 h 5550115"/>
              <a:gd name="connsiteX157-1845" fmla="*/ 3161079 w 5563679"/>
              <a:gd name="connsiteY157-1846" fmla="*/ 5550115 h 5550115"/>
              <a:gd name="connsiteX158-1847" fmla="*/ 3161080 w 5563679"/>
              <a:gd name="connsiteY158-1848" fmla="*/ 5550114 h 5550115"/>
              <a:gd name="connsiteX159-1849" fmla="*/ 3032053 w 5563679"/>
              <a:gd name="connsiteY159-1850" fmla="*/ 5421087 h 5550115"/>
              <a:gd name="connsiteX160-1851" fmla="*/ 3032053 w 5563679"/>
              <a:gd name="connsiteY160-1852" fmla="*/ 2265528 h 5550115"/>
              <a:gd name="connsiteX161-1853" fmla="*/ 3032052 w 5563679"/>
              <a:gd name="connsiteY161-1854" fmla="*/ 4524125 h 5550115"/>
              <a:gd name="connsiteX162-1855" fmla="*/ 3021914 w 5563679"/>
              <a:gd name="connsiteY162-1856" fmla="*/ 4473906 h 5550115"/>
              <a:gd name="connsiteX163-1857" fmla="*/ 2903026 w 5563679"/>
              <a:gd name="connsiteY163-1858" fmla="*/ 4395102 h 5550115"/>
              <a:gd name="connsiteX164-1859" fmla="*/ 2784139 w 5563679"/>
              <a:gd name="connsiteY164-1860" fmla="*/ 4473906 h 5550115"/>
              <a:gd name="connsiteX165-1861" fmla="*/ 2780541 w 5563679"/>
              <a:gd name="connsiteY165-1862" fmla="*/ 4491725 h 5550115"/>
              <a:gd name="connsiteX166-1863" fmla="*/ 2780541 w 5563679"/>
              <a:gd name="connsiteY166-1864" fmla="*/ 4800671 h 5550115"/>
              <a:gd name="connsiteX167-1865" fmla="*/ 2651514 w 5563679"/>
              <a:gd name="connsiteY167-1866" fmla="*/ 4929698 h 5550115"/>
              <a:gd name="connsiteX168-1867" fmla="*/ 2651515 w 5563679"/>
              <a:gd name="connsiteY168-1868" fmla="*/ 4929697 h 5550115"/>
              <a:gd name="connsiteX169-1869" fmla="*/ 2522488 w 5563679"/>
              <a:gd name="connsiteY169-1870" fmla="*/ 4800670 h 5550115"/>
              <a:gd name="connsiteX170-1871" fmla="*/ 2522488 w 5563679"/>
              <a:gd name="connsiteY170-1872" fmla="*/ 4753932 h 5550115"/>
              <a:gd name="connsiteX171-1873" fmla="*/ 2503819 w 5563679"/>
              <a:gd name="connsiteY171-1874" fmla="*/ 4721390 h 5550115"/>
              <a:gd name="connsiteX172-1875" fmla="*/ 2426754 w 5563679"/>
              <a:gd name="connsiteY172-1876" fmla="*/ 4674946 h 5550115"/>
              <a:gd name="connsiteX173-1877" fmla="*/ 2403274 w 5563679"/>
              <a:gd name="connsiteY173-1878" fmla="*/ 4672579 h 5550115"/>
              <a:gd name="connsiteX174-1879" fmla="*/ 2403274 w 5563679"/>
              <a:gd name="connsiteY174-1880" fmla="*/ 4671841 h 5550115"/>
              <a:gd name="connsiteX175-1881" fmla="*/ 2355204 w 5563679"/>
              <a:gd name="connsiteY175-1882" fmla="*/ 4662137 h 5550115"/>
              <a:gd name="connsiteX176-1883" fmla="*/ 2276401 w 5563679"/>
              <a:gd name="connsiteY176-1884" fmla="*/ 4543249 h 5550115"/>
              <a:gd name="connsiteX177-1885" fmla="*/ 2276401 w 5563679"/>
              <a:gd name="connsiteY177-1886" fmla="*/ 4429265 h 5550115"/>
              <a:gd name="connsiteX178-1887" fmla="*/ 2268012 w 5563679"/>
              <a:gd name="connsiteY178-1888" fmla="*/ 4387715 h 5550115"/>
              <a:gd name="connsiteX179-1889" fmla="*/ 2149125 w 5563679"/>
              <a:gd name="connsiteY179-1890" fmla="*/ 4308911 h 5550115"/>
              <a:gd name="connsiteX180-1891" fmla="*/ 2030238 w 5563679"/>
              <a:gd name="connsiteY180-1892" fmla="*/ 4387715 h 5550115"/>
              <a:gd name="connsiteX181-1893" fmla="*/ 2028048 w 5563679"/>
              <a:gd name="connsiteY181-1894" fmla="*/ 4398560 h 5550115"/>
              <a:gd name="connsiteX182-1895" fmla="*/ 2028048 w 5563679"/>
              <a:gd name="connsiteY182-1896" fmla="*/ 4551963 h 5550115"/>
              <a:gd name="connsiteX183-1897" fmla="*/ 1949245 w 5563679"/>
              <a:gd name="connsiteY183-1898" fmla="*/ 4670851 h 5550115"/>
              <a:gd name="connsiteX184-1899" fmla="*/ 1901175 w 5563679"/>
              <a:gd name="connsiteY184-1900" fmla="*/ 4680555 h 5550115"/>
              <a:gd name="connsiteX185-1901" fmla="*/ 1901175 w 5563679"/>
              <a:gd name="connsiteY185-1902" fmla="*/ 4681293 h 5550115"/>
              <a:gd name="connsiteX186-1903" fmla="*/ 1877695 w 5563679"/>
              <a:gd name="connsiteY186-1904" fmla="*/ 4683660 h 5550115"/>
              <a:gd name="connsiteX187-1905" fmla="*/ 1777966 w 5563679"/>
              <a:gd name="connsiteY187-1906" fmla="*/ 4769609 h 5550115"/>
              <a:gd name="connsiteX188-1907" fmla="*/ 1775762 w 5563679"/>
              <a:gd name="connsiteY188-1908" fmla="*/ 4782099 h 5550115"/>
              <a:gd name="connsiteX189-1909" fmla="*/ 1775762 w 5563679"/>
              <a:gd name="connsiteY189-1910" fmla="*/ 4916007 h 5550115"/>
              <a:gd name="connsiteX190-1911" fmla="*/ 1646735 w 5563679"/>
              <a:gd name="connsiteY190-1912" fmla="*/ 5045034 h 5550115"/>
              <a:gd name="connsiteX191-1913" fmla="*/ 1646736 w 5563679"/>
              <a:gd name="connsiteY191-1914" fmla="*/ 5045033 h 5550115"/>
              <a:gd name="connsiteX192-1915" fmla="*/ 1517709 w 5563679"/>
              <a:gd name="connsiteY192-1916" fmla="*/ 4916006 h 5550115"/>
              <a:gd name="connsiteX193-1917" fmla="*/ 1517709 w 5563679"/>
              <a:gd name="connsiteY193-1918" fmla="*/ 4550752 h 5550115"/>
              <a:gd name="connsiteX194-1919" fmla="*/ 1515505 w 5563679"/>
              <a:gd name="connsiteY194-1920" fmla="*/ 4538262 h 5550115"/>
              <a:gd name="connsiteX195-1921" fmla="*/ 1415776 w 5563679"/>
              <a:gd name="connsiteY195-1922" fmla="*/ 4452313 h 5550115"/>
              <a:gd name="connsiteX196-1923" fmla="*/ 1392296 w 5563679"/>
              <a:gd name="connsiteY196-1924" fmla="*/ 4449946 h 5550115"/>
              <a:gd name="connsiteX197-1925" fmla="*/ 1392296 w 5563679"/>
              <a:gd name="connsiteY197-1926" fmla="*/ 4449208 h 5550115"/>
              <a:gd name="connsiteX198-1927" fmla="*/ 1344226 w 5563679"/>
              <a:gd name="connsiteY198-1928" fmla="*/ 4439504 h 5550115"/>
              <a:gd name="connsiteX199-1929" fmla="*/ 1265423 w 5563679"/>
              <a:gd name="connsiteY199-1930" fmla="*/ 4320616 h 5550115"/>
              <a:gd name="connsiteX200-1931" fmla="*/ 1265423 w 5563679"/>
              <a:gd name="connsiteY200-1932" fmla="*/ 3944241 h 5550115"/>
              <a:gd name="connsiteX201-1933" fmla="*/ 1257034 w 5563679"/>
              <a:gd name="connsiteY201-1934" fmla="*/ 3902691 h 5550115"/>
              <a:gd name="connsiteX202-1935" fmla="*/ 1138147 w 5563679"/>
              <a:gd name="connsiteY202-1936" fmla="*/ 3823887 h 5550115"/>
              <a:gd name="connsiteX203-1937" fmla="*/ 1019260 w 5563679"/>
              <a:gd name="connsiteY203-1938" fmla="*/ 3902691 h 5550115"/>
              <a:gd name="connsiteX204-1939" fmla="*/ 1016586 w 5563679"/>
              <a:gd name="connsiteY204-1940" fmla="*/ 3915934 h 5550115"/>
              <a:gd name="connsiteX205-1941" fmla="*/ 1016586 w 5563679"/>
              <a:gd name="connsiteY205-1942" fmla="*/ 3976598 h 5550115"/>
              <a:gd name="connsiteX206-1943" fmla="*/ 887559 w 5563679"/>
              <a:gd name="connsiteY206-1944" fmla="*/ 4105625 h 5550115"/>
              <a:gd name="connsiteX207-1945" fmla="*/ 887560 w 5563679"/>
              <a:gd name="connsiteY207-1946" fmla="*/ 4105624 h 5550115"/>
              <a:gd name="connsiteX208-1947" fmla="*/ 758533 w 5563679"/>
              <a:gd name="connsiteY208-1948" fmla="*/ 3976597 h 5550115"/>
              <a:gd name="connsiteX209-1949" fmla="*/ 758533 w 5563679"/>
              <a:gd name="connsiteY209-1950" fmla="*/ 3835817 h 5550115"/>
              <a:gd name="connsiteX210-1951" fmla="*/ 737116 w 5563679"/>
              <a:gd name="connsiteY210-1952" fmla="*/ 3798485 h 5550115"/>
              <a:gd name="connsiteX211-1953" fmla="*/ 660051 w 5563679"/>
              <a:gd name="connsiteY211-1954" fmla="*/ 3752041 h 5550115"/>
              <a:gd name="connsiteX212-1955" fmla="*/ 636571 w 5563679"/>
              <a:gd name="connsiteY212-1956" fmla="*/ 3749674 h 5550115"/>
              <a:gd name="connsiteX213-1957" fmla="*/ 636571 w 5563679"/>
              <a:gd name="connsiteY213-1958" fmla="*/ 3748936 h 5550115"/>
              <a:gd name="connsiteX214-1959" fmla="*/ 588501 w 5563679"/>
              <a:gd name="connsiteY214-1960" fmla="*/ 3739232 h 5550115"/>
              <a:gd name="connsiteX215-1961" fmla="*/ 509698 w 5563679"/>
              <a:gd name="connsiteY215-1962" fmla="*/ 3620344 h 5550115"/>
              <a:gd name="connsiteX216-1963" fmla="*/ 509698 w 5563679"/>
              <a:gd name="connsiteY216-1964" fmla="*/ 2675086 h 5550115"/>
              <a:gd name="connsiteX217-1965" fmla="*/ 501309 w 5563679"/>
              <a:gd name="connsiteY217-1966" fmla="*/ 2633537 h 5550115"/>
              <a:gd name="connsiteX218-1967" fmla="*/ 382422 w 5563679"/>
              <a:gd name="connsiteY218-1968" fmla="*/ 2554733 h 5550115"/>
              <a:gd name="connsiteX219-1969" fmla="*/ 263535 w 5563679"/>
              <a:gd name="connsiteY219-1970" fmla="*/ 2633537 h 5550115"/>
              <a:gd name="connsiteX220-1971" fmla="*/ 258053 w 5563679"/>
              <a:gd name="connsiteY220-1972" fmla="*/ 2660688 h 5550115"/>
              <a:gd name="connsiteX221-1973" fmla="*/ 258053 w 5563679"/>
              <a:gd name="connsiteY221-1974" fmla="*/ 2715723 h 5550115"/>
              <a:gd name="connsiteX222-1975" fmla="*/ 129026 w 5563679"/>
              <a:gd name="connsiteY222-1976" fmla="*/ 2844750 h 5550115"/>
              <a:gd name="connsiteX223-1977" fmla="*/ 129027 w 5563679"/>
              <a:gd name="connsiteY223-1978" fmla="*/ 2844749 h 5550115"/>
              <a:gd name="connsiteX224-1979" fmla="*/ 0 w 5563679"/>
              <a:gd name="connsiteY224-1980" fmla="*/ 2715722 h 5550115"/>
              <a:gd name="connsiteX225-1981" fmla="*/ 0 w 5563679"/>
              <a:gd name="connsiteY225-1982" fmla="*/ 2265528 h 5550115"/>
              <a:gd name="connsiteX226-1983" fmla="*/ 0 w 5563679"/>
              <a:gd name="connsiteY226-1984" fmla="*/ 546839 h 5550115"/>
              <a:gd name="connsiteX227-1985" fmla="*/ 12233 w 5563679"/>
              <a:gd name="connsiteY227-1986" fmla="*/ 526676 h 5550115"/>
              <a:gd name="connsiteX228-1987" fmla="*/ 111797 w 5563679"/>
              <a:gd name="connsiteY228-1988" fmla="*/ 479722 h 5550115"/>
              <a:gd name="connsiteX229-1989" fmla="*/ 230684 w 5563679"/>
              <a:gd name="connsiteY229-1990" fmla="*/ 558526 h 5550115"/>
              <a:gd name="connsiteX230-1991" fmla="*/ 232874 w 5563679"/>
              <a:gd name="connsiteY230-1992" fmla="*/ 569371 h 5550115"/>
              <a:gd name="connsiteX231-1993" fmla="*/ 232874 w 5563679"/>
              <a:gd name="connsiteY231-1994" fmla="*/ 722774 h 5550115"/>
              <a:gd name="connsiteX232-1995" fmla="*/ 311677 w 5563679"/>
              <a:gd name="connsiteY232-1996" fmla="*/ 841662 h 5550115"/>
              <a:gd name="connsiteX233-1997" fmla="*/ 359747 w 5563679"/>
              <a:gd name="connsiteY233-1998" fmla="*/ 851366 h 5550115"/>
              <a:gd name="connsiteX234-1999" fmla="*/ 359747 w 5563679"/>
              <a:gd name="connsiteY234-2000" fmla="*/ 852104 h 5550115"/>
              <a:gd name="connsiteX235-2001" fmla="*/ 383227 w 5563679"/>
              <a:gd name="connsiteY235-2002" fmla="*/ 854471 h 5550115"/>
              <a:gd name="connsiteX236-2003" fmla="*/ 482956 w 5563679"/>
              <a:gd name="connsiteY236-2004" fmla="*/ 940420 h 5550115"/>
              <a:gd name="connsiteX237-2005" fmla="*/ 485160 w 5563679"/>
              <a:gd name="connsiteY237-2006" fmla="*/ 952910 h 5550115"/>
              <a:gd name="connsiteX238-2007" fmla="*/ 485160 w 5563679"/>
              <a:gd name="connsiteY238-2008" fmla="*/ 1086818 h 5550115"/>
              <a:gd name="connsiteX239-2009" fmla="*/ 614186 w 5563679"/>
              <a:gd name="connsiteY239-2010" fmla="*/ 1215845 h 5550115"/>
              <a:gd name="connsiteX240-2011" fmla="*/ 614185 w 5563679"/>
              <a:gd name="connsiteY240-2012" fmla="*/ 1215844 h 5550115"/>
              <a:gd name="connsiteX241-2013" fmla="*/ 743212 w 5563679"/>
              <a:gd name="connsiteY241-2014" fmla="*/ 1086817 h 5550115"/>
              <a:gd name="connsiteX242-2015" fmla="*/ 743212 w 5563679"/>
              <a:gd name="connsiteY242-2016" fmla="*/ 721563 h 5550115"/>
              <a:gd name="connsiteX243-2017" fmla="*/ 745416 w 5563679"/>
              <a:gd name="connsiteY243-2018" fmla="*/ 709073 h 5550115"/>
              <a:gd name="connsiteX244-2019" fmla="*/ 845145 w 5563679"/>
              <a:gd name="connsiteY244-2020" fmla="*/ 623124 h 5550115"/>
              <a:gd name="connsiteX245-2021" fmla="*/ 868625 w 5563679"/>
              <a:gd name="connsiteY245-2022" fmla="*/ 620757 h 5550115"/>
              <a:gd name="connsiteX246-2023" fmla="*/ 868625 w 5563679"/>
              <a:gd name="connsiteY246-2024" fmla="*/ 620019 h 5550115"/>
              <a:gd name="connsiteX247-2025" fmla="*/ 916695 w 5563679"/>
              <a:gd name="connsiteY247-2026" fmla="*/ 610315 h 5550115"/>
              <a:gd name="connsiteX248-2027" fmla="*/ 995498 w 5563679"/>
              <a:gd name="connsiteY248-2028" fmla="*/ 491427 h 5550115"/>
              <a:gd name="connsiteX249-2029" fmla="*/ 995498 w 5563679"/>
              <a:gd name="connsiteY249-2030" fmla="*/ 115052 h 5550115"/>
              <a:gd name="connsiteX250-2031" fmla="*/ 1003887 w 5563679"/>
              <a:gd name="connsiteY250-2032" fmla="*/ 73502 h 5550115"/>
              <a:gd name="connsiteX251-2033" fmla="*/ 1084406 w 5563679"/>
              <a:gd name="connsiteY251-2034" fmla="*/ 499 h 5550115"/>
              <a:gd name="connsiteX252-2035" fmla="*/ 1087705 w 5563679"/>
              <a:gd name="connsiteY252-2036" fmla="*/ 0 h 5550115"/>
              <a:gd name="connsiteX0-2037" fmla="*/ 1087705 w 5563679"/>
              <a:gd name="connsiteY0-2038" fmla="*/ 0 h 5550115"/>
              <a:gd name="connsiteX1-2039" fmla="*/ 1157844 w 5563679"/>
              <a:gd name="connsiteY1-2040" fmla="*/ 0 h 5550115"/>
              <a:gd name="connsiteX2-2041" fmla="*/ 1161143 w 5563679"/>
              <a:gd name="connsiteY2-2042" fmla="*/ 499 h 5550115"/>
              <a:gd name="connsiteX3-2043" fmla="*/ 1241661 w 5563679"/>
              <a:gd name="connsiteY3-2044" fmla="*/ 73502 h 5550115"/>
              <a:gd name="connsiteX4-2045" fmla="*/ 1244335 w 5563679"/>
              <a:gd name="connsiteY4-2046" fmla="*/ 86745 h 5550115"/>
              <a:gd name="connsiteX5-2047" fmla="*/ 1244335 w 5563679"/>
              <a:gd name="connsiteY5-2048" fmla="*/ 147409 h 5550115"/>
              <a:gd name="connsiteX6-2049" fmla="*/ 1373362 w 5563679"/>
              <a:gd name="connsiteY6-2050" fmla="*/ 276436 h 5550115"/>
              <a:gd name="connsiteX7-2051" fmla="*/ 1373361 w 5563679"/>
              <a:gd name="connsiteY7-2052" fmla="*/ 276435 h 5550115"/>
              <a:gd name="connsiteX8-2053" fmla="*/ 1390772 w 5563679"/>
              <a:gd name="connsiteY8-2054" fmla="*/ 272920 h 5550115"/>
              <a:gd name="connsiteX9-2055" fmla="*/ 1399039 w 5563679"/>
              <a:gd name="connsiteY9-2056" fmla="*/ 274589 h 5550115"/>
              <a:gd name="connsiteX10-2057" fmla="*/ 1399039 w 5563679"/>
              <a:gd name="connsiteY10-2058" fmla="*/ 275327 h 5550115"/>
              <a:gd name="connsiteX11-2059" fmla="*/ 1422519 w 5563679"/>
              <a:gd name="connsiteY11-2060" fmla="*/ 277694 h 5550115"/>
              <a:gd name="connsiteX12-2061" fmla="*/ 1522248 w 5563679"/>
              <a:gd name="connsiteY12-2062" fmla="*/ 363643 h 5550115"/>
              <a:gd name="connsiteX13-2063" fmla="*/ 1522268 w 5563679"/>
              <a:gd name="connsiteY13-2064" fmla="*/ 363756 h 5550115"/>
              <a:gd name="connsiteX14-2065" fmla="*/ 1522268 w 5563679"/>
              <a:gd name="connsiteY14-2066" fmla="*/ 923549 h 5550115"/>
              <a:gd name="connsiteX15-2067" fmla="*/ 1601071 w 5563679"/>
              <a:gd name="connsiteY15-2068" fmla="*/ 1042437 h 5550115"/>
              <a:gd name="connsiteX16-2069" fmla="*/ 1649141 w 5563679"/>
              <a:gd name="connsiteY16-2070" fmla="*/ 1052141 h 5550115"/>
              <a:gd name="connsiteX17-2071" fmla="*/ 1649141 w 5563679"/>
              <a:gd name="connsiteY17-2072" fmla="*/ 1052879 h 5550115"/>
              <a:gd name="connsiteX18-2073" fmla="*/ 1672621 w 5563679"/>
              <a:gd name="connsiteY18-2074" fmla="*/ 1055246 h 5550115"/>
              <a:gd name="connsiteX19-2075" fmla="*/ 1772350 w 5563679"/>
              <a:gd name="connsiteY19-2076" fmla="*/ 1141195 h 5550115"/>
              <a:gd name="connsiteX20-2077" fmla="*/ 1772601 w 5563679"/>
              <a:gd name="connsiteY20-2078" fmla="*/ 1142618 h 5550115"/>
              <a:gd name="connsiteX21-2079" fmla="*/ 1772601 w 5563679"/>
              <a:gd name="connsiteY21-2080" fmla="*/ 1410943 h 5550115"/>
              <a:gd name="connsiteX22-2081" fmla="*/ 1901628 w 5563679"/>
              <a:gd name="connsiteY22-2082" fmla="*/ 1539970 h 5550115"/>
              <a:gd name="connsiteX23-2083" fmla="*/ 1901627 w 5563679"/>
              <a:gd name="connsiteY23-2084" fmla="*/ 1539969 h 5550115"/>
              <a:gd name="connsiteX24-2085" fmla="*/ 2030654 w 5563679"/>
              <a:gd name="connsiteY24-2086" fmla="*/ 1410942 h 5550115"/>
              <a:gd name="connsiteX25-2087" fmla="*/ 2030654 w 5563679"/>
              <a:gd name="connsiteY25-2088" fmla="*/ 1130923 h 5550115"/>
              <a:gd name="connsiteX26-2089" fmla="*/ 2032657 w 5563679"/>
              <a:gd name="connsiteY26-2090" fmla="*/ 1119572 h 5550115"/>
              <a:gd name="connsiteX27-2091" fmla="*/ 2132386 w 5563679"/>
              <a:gd name="connsiteY27-2092" fmla="*/ 1033623 h 5550115"/>
              <a:gd name="connsiteX28-2093" fmla="*/ 2155866 w 5563679"/>
              <a:gd name="connsiteY28-2094" fmla="*/ 1031256 h 5550115"/>
              <a:gd name="connsiteX29-2095" fmla="*/ 2155866 w 5563679"/>
              <a:gd name="connsiteY29-2096" fmla="*/ 1030518 h 5550115"/>
              <a:gd name="connsiteX30-2097" fmla="*/ 2203936 w 5563679"/>
              <a:gd name="connsiteY30-2098" fmla="*/ 1020814 h 5550115"/>
              <a:gd name="connsiteX31-2099" fmla="*/ 2282739 w 5563679"/>
              <a:gd name="connsiteY31-2100" fmla="*/ 901926 h 5550115"/>
              <a:gd name="connsiteX32-2101" fmla="*/ 2282739 w 5563679"/>
              <a:gd name="connsiteY32-2102" fmla="*/ 811796 h 5550115"/>
              <a:gd name="connsiteX33-2103" fmla="*/ 2291128 w 5563679"/>
              <a:gd name="connsiteY33-2104" fmla="*/ 770246 h 5550115"/>
              <a:gd name="connsiteX34-2105" fmla="*/ 2410015 w 5563679"/>
              <a:gd name="connsiteY34-2106" fmla="*/ 691442 h 5550115"/>
              <a:gd name="connsiteX35-2107" fmla="*/ 2528902 w 5563679"/>
              <a:gd name="connsiteY35-2108" fmla="*/ 770246 h 5550115"/>
              <a:gd name="connsiteX36-2109" fmla="*/ 2531092 w 5563679"/>
              <a:gd name="connsiteY36-2110" fmla="*/ 781090 h 5550115"/>
              <a:gd name="connsiteX37-2111" fmla="*/ 2531092 w 5563679"/>
              <a:gd name="connsiteY37-2112" fmla="*/ 1021960 h 5550115"/>
              <a:gd name="connsiteX38-2113" fmla="*/ 2609895 w 5563679"/>
              <a:gd name="connsiteY38-2114" fmla="*/ 1140848 h 5550115"/>
              <a:gd name="connsiteX39-2115" fmla="*/ 2657965 w 5563679"/>
              <a:gd name="connsiteY39-2116" fmla="*/ 1150552 h 5550115"/>
              <a:gd name="connsiteX40-2117" fmla="*/ 2657965 w 5563679"/>
              <a:gd name="connsiteY40-2118" fmla="*/ 1151290 h 5550115"/>
              <a:gd name="connsiteX41-2119" fmla="*/ 2681445 w 5563679"/>
              <a:gd name="connsiteY41-2120" fmla="*/ 1153657 h 5550115"/>
              <a:gd name="connsiteX42-2121" fmla="*/ 2781174 w 5563679"/>
              <a:gd name="connsiteY42-2122" fmla="*/ 1239606 h 5550115"/>
              <a:gd name="connsiteX43-2123" fmla="*/ 2781426 w 5563679"/>
              <a:gd name="connsiteY43-2124" fmla="*/ 1241035 h 5550115"/>
              <a:gd name="connsiteX44-2125" fmla="*/ 2781426 w 5563679"/>
              <a:gd name="connsiteY44-2126" fmla="*/ 1345676 h 5550115"/>
              <a:gd name="connsiteX45-2127" fmla="*/ 2910453 w 5563679"/>
              <a:gd name="connsiteY45-2128" fmla="*/ 1474703 h 5550115"/>
              <a:gd name="connsiteX46-2129" fmla="*/ 2910452 w 5563679"/>
              <a:gd name="connsiteY46-2130" fmla="*/ 1474702 h 5550115"/>
              <a:gd name="connsiteX47-2131" fmla="*/ 3039479 w 5563679"/>
              <a:gd name="connsiteY47-2132" fmla="*/ 1345675 h 5550115"/>
              <a:gd name="connsiteX48-2133" fmla="*/ 3039480 w 5563679"/>
              <a:gd name="connsiteY48-2134" fmla="*/ 1362198 h 5550115"/>
              <a:gd name="connsiteX49-2135" fmla="*/ 3049618 w 5563679"/>
              <a:gd name="connsiteY49-2136" fmla="*/ 1311979 h 5550115"/>
              <a:gd name="connsiteX50-2137" fmla="*/ 3168506 w 5563679"/>
              <a:gd name="connsiteY50-2138" fmla="*/ 1233175 h 5550115"/>
              <a:gd name="connsiteX51-2139" fmla="*/ 3287393 w 5563679"/>
              <a:gd name="connsiteY51-2140" fmla="*/ 1311979 h 5550115"/>
              <a:gd name="connsiteX52-2141" fmla="*/ 3297157 w 5563679"/>
              <a:gd name="connsiteY52-2142" fmla="*/ 1360339 h 5550115"/>
              <a:gd name="connsiteX53-2143" fmla="*/ 3297157 w 5563679"/>
              <a:gd name="connsiteY53-2144" fmla="*/ 1946741 h 5550115"/>
              <a:gd name="connsiteX54-2145" fmla="*/ 3426184 w 5563679"/>
              <a:gd name="connsiteY54-2146" fmla="*/ 2075768 h 5550115"/>
              <a:gd name="connsiteX55-2147" fmla="*/ 3426183 w 5563679"/>
              <a:gd name="connsiteY55-2148" fmla="*/ 2075767 h 5550115"/>
              <a:gd name="connsiteX56-2149" fmla="*/ 3555210 w 5563679"/>
              <a:gd name="connsiteY56-2150" fmla="*/ 1946740 h 5550115"/>
              <a:gd name="connsiteX57-2151" fmla="*/ 3555211 w 5563679"/>
              <a:gd name="connsiteY57-2152" fmla="*/ 1049778 h 5550115"/>
              <a:gd name="connsiteX58-2153" fmla="*/ 3565349 w 5563679"/>
              <a:gd name="connsiteY58-2154" fmla="*/ 999559 h 5550115"/>
              <a:gd name="connsiteX59-2155" fmla="*/ 3684237 w 5563679"/>
              <a:gd name="connsiteY59-2156" fmla="*/ 920755 h 5550115"/>
              <a:gd name="connsiteX60-2157" fmla="*/ 3803124 w 5563679"/>
              <a:gd name="connsiteY60-2158" fmla="*/ 999559 h 5550115"/>
              <a:gd name="connsiteX61-2159" fmla="*/ 3806722 w 5563679"/>
              <a:gd name="connsiteY61-2160" fmla="*/ 1017378 h 5550115"/>
              <a:gd name="connsiteX62-2161" fmla="*/ 3806722 w 5563679"/>
              <a:gd name="connsiteY62-2162" fmla="*/ 1326324 h 5550115"/>
              <a:gd name="connsiteX63-2163" fmla="*/ 3935749 w 5563679"/>
              <a:gd name="connsiteY63-2164" fmla="*/ 1455351 h 5550115"/>
              <a:gd name="connsiteX64-2165" fmla="*/ 3935748 w 5563679"/>
              <a:gd name="connsiteY64-2166" fmla="*/ 1455350 h 5550115"/>
              <a:gd name="connsiteX65-2167" fmla="*/ 4064775 w 5563679"/>
              <a:gd name="connsiteY65-2168" fmla="*/ 1326323 h 5550115"/>
              <a:gd name="connsiteX66-2169" fmla="*/ 4064775 w 5563679"/>
              <a:gd name="connsiteY66-2170" fmla="*/ 1279585 h 5550115"/>
              <a:gd name="connsiteX67-2171" fmla="*/ 4083444 w 5563679"/>
              <a:gd name="connsiteY67-2172" fmla="*/ 1247043 h 5550115"/>
              <a:gd name="connsiteX68-2173" fmla="*/ 4160509 w 5563679"/>
              <a:gd name="connsiteY68-2174" fmla="*/ 1200599 h 5550115"/>
              <a:gd name="connsiteX69-2175" fmla="*/ 4183989 w 5563679"/>
              <a:gd name="connsiteY69-2176" fmla="*/ 1198232 h 5550115"/>
              <a:gd name="connsiteX70-2177" fmla="*/ 4183989 w 5563679"/>
              <a:gd name="connsiteY70-2178" fmla="*/ 1197494 h 5550115"/>
              <a:gd name="connsiteX71-2179" fmla="*/ 4232059 w 5563679"/>
              <a:gd name="connsiteY71-2180" fmla="*/ 1187790 h 5550115"/>
              <a:gd name="connsiteX72-2181" fmla="*/ 4310862 w 5563679"/>
              <a:gd name="connsiteY72-2182" fmla="*/ 1068902 h 5550115"/>
              <a:gd name="connsiteX73-2183" fmla="*/ 4310862 w 5563679"/>
              <a:gd name="connsiteY73-2184" fmla="*/ 954918 h 5550115"/>
              <a:gd name="connsiteX74-2185" fmla="*/ 4319251 w 5563679"/>
              <a:gd name="connsiteY74-2186" fmla="*/ 913368 h 5550115"/>
              <a:gd name="connsiteX75-2187" fmla="*/ 4438138 w 5563679"/>
              <a:gd name="connsiteY75-2188" fmla="*/ 834564 h 5550115"/>
              <a:gd name="connsiteX76-2189" fmla="*/ 4557025 w 5563679"/>
              <a:gd name="connsiteY76-2190" fmla="*/ 913368 h 5550115"/>
              <a:gd name="connsiteX77-2191" fmla="*/ 4559215 w 5563679"/>
              <a:gd name="connsiteY77-2192" fmla="*/ 924213 h 5550115"/>
              <a:gd name="connsiteX78-2193" fmla="*/ 4559215 w 5563679"/>
              <a:gd name="connsiteY78-2194" fmla="*/ 1077616 h 5550115"/>
              <a:gd name="connsiteX79-2195" fmla="*/ 4638018 w 5563679"/>
              <a:gd name="connsiteY79-2196" fmla="*/ 1196504 h 5550115"/>
              <a:gd name="connsiteX80-2197" fmla="*/ 4686088 w 5563679"/>
              <a:gd name="connsiteY80-2198" fmla="*/ 1206208 h 5550115"/>
              <a:gd name="connsiteX81-2199" fmla="*/ 4686088 w 5563679"/>
              <a:gd name="connsiteY81-2200" fmla="*/ 1206946 h 5550115"/>
              <a:gd name="connsiteX82-2201" fmla="*/ 4709568 w 5563679"/>
              <a:gd name="connsiteY82-2202" fmla="*/ 1209313 h 5550115"/>
              <a:gd name="connsiteX83-2203" fmla="*/ 4809296 w 5563679"/>
              <a:gd name="connsiteY83-2204" fmla="*/ 1295262 h 5550115"/>
              <a:gd name="connsiteX84-2205" fmla="*/ 4811500 w 5563679"/>
              <a:gd name="connsiteY84-2206" fmla="*/ 1307752 h 5550115"/>
              <a:gd name="connsiteX85-2207" fmla="*/ 4811500 w 5563679"/>
              <a:gd name="connsiteY85-2208" fmla="*/ 1441660 h 5550115"/>
              <a:gd name="connsiteX86-2209" fmla="*/ 4940527 w 5563679"/>
              <a:gd name="connsiteY86-2210" fmla="*/ 1570687 h 5550115"/>
              <a:gd name="connsiteX87-2211" fmla="*/ 4940526 w 5563679"/>
              <a:gd name="connsiteY87-2212" fmla="*/ 1570686 h 5550115"/>
              <a:gd name="connsiteX88-2213" fmla="*/ 5069553 w 5563679"/>
              <a:gd name="connsiteY88-2214" fmla="*/ 1441659 h 5550115"/>
              <a:gd name="connsiteX89-2215" fmla="*/ 5069553 w 5563679"/>
              <a:gd name="connsiteY89-2216" fmla="*/ 1076405 h 5550115"/>
              <a:gd name="connsiteX90-2217" fmla="*/ 5071757 w 5563679"/>
              <a:gd name="connsiteY90-2218" fmla="*/ 1063915 h 5550115"/>
              <a:gd name="connsiteX91-2219" fmla="*/ 5171486 w 5563679"/>
              <a:gd name="connsiteY91-2220" fmla="*/ 977966 h 5550115"/>
              <a:gd name="connsiteX92-2221" fmla="*/ 5194966 w 5563679"/>
              <a:gd name="connsiteY92-2222" fmla="*/ 975599 h 5550115"/>
              <a:gd name="connsiteX93-2223" fmla="*/ 5194966 w 5563679"/>
              <a:gd name="connsiteY93-2224" fmla="*/ 974861 h 5550115"/>
              <a:gd name="connsiteX94-2225" fmla="*/ 5243036 w 5563679"/>
              <a:gd name="connsiteY94-2226" fmla="*/ 965157 h 5550115"/>
              <a:gd name="connsiteX95-2227" fmla="*/ 5321839 w 5563679"/>
              <a:gd name="connsiteY95-2228" fmla="*/ 846269 h 5550115"/>
              <a:gd name="connsiteX96-2229" fmla="*/ 5321839 w 5563679"/>
              <a:gd name="connsiteY96-2230" fmla="*/ 469894 h 5550115"/>
              <a:gd name="connsiteX97-2231" fmla="*/ 5330228 w 5563679"/>
              <a:gd name="connsiteY97-2232" fmla="*/ 428344 h 5550115"/>
              <a:gd name="connsiteX98-2233" fmla="*/ 5449115 w 5563679"/>
              <a:gd name="connsiteY98-2234" fmla="*/ 349540 h 5550115"/>
              <a:gd name="connsiteX99-2235" fmla="*/ 5548678 w 5563679"/>
              <a:gd name="connsiteY99-2236" fmla="*/ 396494 h 5550115"/>
              <a:gd name="connsiteX100-2237" fmla="*/ 5562692 w 5563679"/>
              <a:gd name="connsiteY100-2238" fmla="*/ 419592 h 5550115"/>
              <a:gd name="connsiteX101-2239" fmla="*/ 5562692 w 5563679"/>
              <a:gd name="connsiteY101-2240" fmla="*/ 2265528 h 5550115"/>
              <a:gd name="connsiteX102-2241" fmla="*/ 5563679 w 5563679"/>
              <a:gd name="connsiteY102-2242" fmla="*/ 2265528 h 5550115"/>
              <a:gd name="connsiteX103-2243" fmla="*/ 5563679 w 5563679"/>
              <a:gd name="connsiteY103-2244" fmla="*/ 3341998 h 5550115"/>
              <a:gd name="connsiteX104-2245" fmla="*/ 5484876 w 5563679"/>
              <a:gd name="connsiteY104-2246" fmla="*/ 3460886 h 5550115"/>
              <a:gd name="connsiteX105-2247" fmla="*/ 5436806 w 5563679"/>
              <a:gd name="connsiteY105-2248" fmla="*/ 3470590 h 5550115"/>
              <a:gd name="connsiteX106-2249" fmla="*/ 5436806 w 5563679"/>
              <a:gd name="connsiteY106-2250" fmla="*/ 3471328 h 5550115"/>
              <a:gd name="connsiteX107-2251" fmla="*/ 5413326 w 5563679"/>
              <a:gd name="connsiteY107-2252" fmla="*/ 3473695 h 5550115"/>
              <a:gd name="connsiteX108-2253" fmla="*/ 5336262 w 5563679"/>
              <a:gd name="connsiteY108-2254" fmla="*/ 3520139 h 5550115"/>
              <a:gd name="connsiteX109-2255" fmla="*/ 5315097 w 5563679"/>
              <a:gd name="connsiteY109-2256" fmla="*/ 3557030 h 5550115"/>
              <a:gd name="connsiteX110-2257" fmla="*/ 5315097 w 5563679"/>
              <a:gd name="connsiteY110-2258" fmla="*/ 3620344 h 5550115"/>
              <a:gd name="connsiteX111-2259" fmla="*/ 5236294 w 5563679"/>
              <a:gd name="connsiteY111-2260" fmla="*/ 3739232 h 5550115"/>
              <a:gd name="connsiteX112-2261" fmla="*/ 5188224 w 5563679"/>
              <a:gd name="connsiteY112-2262" fmla="*/ 3748936 h 5550115"/>
              <a:gd name="connsiteX113-2263" fmla="*/ 5188224 w 5563679"/>
              <a:gd name="connsiteY113-2264" fmla="*/ 3749674 h 5550115"/>
              <a:gd name="connsiteX114-2265" fmla="*/ 5164744 w 5563679"/>
              <a:gd name="connsiteY114-2266" fmla="*/ 3752041 h 5550115"/>
              <a:gd name="connsiteX115-2267" fmla="*/ 5065015 w 5563679"/>
              <a:gd name="connsiteY115-2268" fmla="*/ 3837990 h 5550115"/>
              <a:gd name="connsiteX116-2269" fmla="*/ 5064995 w 5563679"/>
              <a:gd name="connsiteY116-2270" fmla="*/ 3838103 h 5550115"/>
              <a:gd name="connsiteX117-2271" fmla="*/ 5064995 w 5563679"/>
              <a:gd name="connsiteY117-2272" fmla="*/ 4397896 h 5550115"/>
              <a:gd name="connsiteX118-2273" fmla="*/ 4986192 w 5563679"/>
              <a:gd name="connsiteY118-2274" fmla="*/ 4516784 h 5550115"/>
              <a:gd name="connsiteX119-2275" fmla="*/ 4938122 w 5563679"/>
              <a:gd name="connsiteY119-2276" fmla="*/ 4526488 h 5550115"/>
              <a:gd name="connsiteX120-2277" fmla="*/ 4938122 w 5563679"/>
              <a:gd name="connsiteY120-2278" fmla="*/ 4527226 h 5550115"/>
              <a:gd name="connsiteX121-2279" fmla="*/ 4914642 w 5563679"/>
              <a:gd name="connsiteY121-2280" fmla="*/ 4529593 h 5550115"/>
              <a:gd name="connsiteX122-2281" fmla="*/ 4814913 w 5563679"/>
              <a:gd name="connsiteY122-2282" fmla="*/ 4615542 h 5550115"/>
              <a:gd name="connsiteX123-2283" fmla="*/ 4814662 w 5563679"/>
              <a:gd name="connsiteY123-2284" fmla="*/ 4616965 h 5550115"/>
              <a:gd name="connsiteX124-2285" fmla="*/ 4814662 w 5563679"/>
              <a:gd name="connsiteY124-2286" fmla="*/ 4885290 h 5550115"/>
              <a:gd name="connsiteX125-2287" fmla="*/ 4685635 w 5563679"/>
              <a:gd name="connsiteY125-2288" fmla="*/ 5014317 h 5550115"/>
              <a:gd name="connsiteX126-2289" fmla="*/ 4685636 w 5563679"/>
              <a:gd name="connsiteY126-2290" fmla="*/ 5014316 h 5550115"/>
              <a:gd name="connsiteX127-2291" fmla="*/ 4556609 w 5563679"/>
              <a:gd name="connsiteY127-2292" fmla="*/ 4885289 h 5550115"/>
              <a:gd name="connsiteX128-2293" fmla="*/ 4556609 w 5563679"/>
              <a:gd name="connsiteY128-2294" fmla="*/ 4605270 h 5550115"/>
              <a:gd name="connsiteX129-2295" fmla="*/ 4554606 w 5563679"/>
              <a:gd name="connsiteY129-2296" fmla="*/ 4593919 h 5550115"/>
              <a:gd name="connsiteX130-2297" fmla="*/ 4454877 w 5563679"/>
              <a:gd name="connsiteY130-2298" fmla="*/ 4507970 h 5550115"/>
              <a:gd name="connsiteX131-2299" fmla="*/ 4431397 w 5563679"/>
              <a:gd name="connsiteY131-2300" fmla="*/ 4505603 h 5550115"/>
              <a:gd name="connsiteX132-2301" fmla="*/ 4431397 w 5563679"/>
              <a:gd name="connsiteY132-2302" fmla="*/ 4504865 h 5550115"/>
              <a:gd name="connsiteX133-2303" fmla="*/ 4383327 w 5563679"/>
              <a:gd name="connsiteY133-2304" fmla="*/ 4495161 h 5550115"/>
              <a:gd name="connsiteX134-2305" fmla="*/ 4304524 w 5563679"/>
              <a:gd name="connsiteY134-2306" fmla="*/ 4376273 h 5550115"/>
              <a:gd name="connsiteX135-2307" fmla="*/ 4304524 w 5563679"/>
              <a:gd name="connsiteY135-2308" fmla="*/ 4286143 h 5550115"/>
              <a:gd name="connsiteX136-2309" fmla="*/ 4296135 w 5563679"/>
              <a:gd name="connsiteY136-2310" fmla="*/ 4244593 h 5550115"/>
              <a:gd name="connsiteX137-2311" fmla="*/ 4177248 w 5563679"/>
              <a:gd name="connsiteY137-2312" fmla="*/ 4165789 h 5550115"/>
              <a:gd name="connsiteX138-2313" fmla="*/ 4058361 w 5563679"/>
              <a:gd name="connsiteY138-2314" fmla="*/ 4244593 h 5550115"/>
              <a:gd name="connsiteX139-2315" fmla="*/ 4056171 w 5563679"/>
              <a:gd name="connsiteY139-2316" fmla="*/ 4255437 h 5550115"/>
              <a:gd name="connsiteX140-2317" fmla="*/ 4056171 w 5563679"/>
              <a:gd name="connsiteY140-2318" fmla="*/ 4496307 h 5550115"/>
              <a:gd name="connsiteX141-2319" fmla="*/ 3977368 w 5563679"/>
              <a:gd name="connsiteY141-2320" fmla="*/ 4615195 h 5550115"/>
              <a:gd name="connsiteX142-2321" fmla="*/ 3929298 w 5563679"/>
              <a:gd name="connsiteY142-2322" fmla="*/ 4624899 h 5550115"/>
              <a:gd name="connsiteX143-2323" fmla="*/ 3929298 w 5563679"/>
              <a:gd name="connsiteY143-2324" fmla="*/ 4625637 h 5550115"/>
              <a:gd name="connsiteX144-2325" fmla="*/ 3905818 w 5563679"/>
              <a:gd name="connsiteY144-2326" fmla="*/ 4628004 h 5550115"/>
              <a:gd name="connsiteX145-2327" fmla="*/ 3806089 w 5563679"/>
              <a:gd name="connsiteY145-2328" fmla="*/ 4713953 h 5550115"/>
              <a:gd name="connsiteX146-2329" fmla="*/ 3805837 w 5563679"/>
              <a:gd name="connsiteY146-2330" fmla="*/ 4715382 h 5550115"/>
              <a:gd name="connsiteX147-2331" fmla="*/ 3805837 w 5563679"/>
              <a:gd name="connsiteY147-2332" fmla="*/ 4820023 h 5550115"/>
              <a:gd name="connsiteX148-2333" fmla="*/ 3676810 w 5563679"/>
              <a:gd name="connsiteY148-2334" fmla="*/ 4949050 h 5550115"/>
              <a:gd name="connsiteX149-2335" fmla="*/ 3676811 w 5563679"/>
              <a:gd name="connsiteY149-2336" fmla="*/ 4949049 h 5550115"/>
              <a:gd name="connsiteX150-2337" fmla="*/ 3547784 w 5563679"/>
              <a:gd name="connsiteY150-2338" fmla="*/ 4820022 h 5550115"/>
              <a:gd name="connsiteX151-2339" fmla="*/ 3547783 w 5563679"/>
              <a:gd name="connsiteY151-2340" fmla="*/ 4836545 h 5550115"/>
              <a:gd name="connsiteX152-2341" fmla="*/ 3537645 w 5563679"/>
              <a:gd name="connsiteY152-2342" fmla="*/ 4786326 h 5550115"/>
              <a:gd name="connsiteX153-2343" fmla="*/ 3418757 w 5563679"/>
              <a:gd name="connsiteY153-2344" fmla="*/ 4707522 h 5550115"/>
              <a:gd name="connsiteX154-2345" fmla="*/ 3299870 w 5563679"/>
              <a:gd name="connsiteY154-2346" fmla="*/ 4786326 h 5550115"/>
              <a:gd name="connsiteX155-2347" fmla="*/ 3290106 w 5563679"/>
              <a:gd name="connsiteY155-2348" fmla="*/ 4834686 h 5550115"/>
              <a:gd name="connsiteX156-2349" fmla="*/ 3290106 w 5563679"/>
              <a:gd name="connsiteY156-2350" fmla="*/ 5421088 h 5550115"/>
              <a:gd name="connsiteX157-2351" fmla="*/ 3161079 w 5563679"/>
              <a:gd name="connsiteY157-2352" fmla="*/ 5550115 h 5550115"/>
              <a:gd name="connsiteX158-2353" fmla="*/ 3161080 w 5563679"/>
              <a:gd name="connsiteY158-2354" fmla="*/ 5550114 h 5550115"/>
              <a:gd name="connsiteX159-2355" fmla="*/ 3032053 w 5563679"/>
              <a:gd name="connsiteY159-2356" fmla="*/ 5421087 h 5550115"/>
              <a:gd name="connsiteX160-2357" fmla="*/ 3032052 w 5563679"/>
              <a:gd name="connsiteY160-2358" fmla="*/ 4524125 h 5550115"/>
              <a:gd name="connsiteX161-2359" fmla="*/ 3021914 w 5563679"/>
              <a:gd name="connsiteY161-2360" fmla="*/ 4473906 h 5550115"/>
              <a:gd name="connsiteX162-2361" fmla="*/ 2903026 w 5563679"/>
              <a:gd name="connsiteY162-2362" fmla="*/ 4395102 h 5550115"/>
              <a:gd name="connsiteX163-2363" fmla="*/ 2784139 w 5563679"/>
              <a:gd name="connsiteY163-2364" fmla="*/ 4473906 h 5550115"/>
              <a:gd name="connsiteX164-2365" fmla="*/ 2780541 w 5563679"/>
              <a:gd name="connsiteY164-2366" fmla="*/ 4491725 h 5550115"/>
              <a:gd name="connsiteX165-2367" fmla="*/ 2780541 w 5563679"/>
              <a:gd name="connsiteY165-2368" fmla="*/ 4800671 h 5550115"/>
              <a:gd name="connsiteX166-2369" fmla="*/ 2651514 w 5563679"/>
              <a:gd name="connsiteY166-2370" fmla="*/ 4929698 h 5550115"/>
              <a:gd name="connsiteX167-2371" fmla="*/ 2651515 w 5563679"/>
              <a:gd name="connsiteY167-2372" fmla="*/ 4929697 h 5550115"/>
              <a:gd name="connsiteX168-2373" fmla="*/ 2522488 w 5563679"/>
              <a:gd name="connsiteY168-2374" fmla="*/ 4800670 h 5550115"/>
              <a:gd name="connsiteX169-2375" fmla="*/ 2522488 w 5563679"/>
              <a:gd name="connsiteY169-2376" fmla="*/ 4753932 h 5550115"/>
              <a:gd name="connsiteX170-2377" fmla="*/ 2503819 w 5563679"/>
              <a:gd name="connsiteY170-2378" fmla="*/ 4721390 h 5550115"/>
              <a:gd name="connsiteX171-2379" fmla="*/ 2426754 w 5563679"/>
              <a:gd name="connsiteY171-2380" fmla="*/ 4674946 h 5550115"/>
              <a:gd name="connsiteX172-2381" fmla="*/ 2403274 w 5563679"/>
              <a:gd name="connsiteY172-2382" fmla="*/ 4672579 h 5550115"/>
              <a:gd name="connsiteX173-2383" fmla="*/ 2403274 w 5563679"/>
              <a:gd name="connsiteY173-2384" fmla="*/ 4671841 h 5550115"/>
              <a:gd name="connsiteX174-2385" fmla="*/ 2355204 w 5563679"/>
              <a:gd name="connsiteY174-2386" fmla="*/ 4662137 h 5550115"/>
              <a:gd name="connsiteX175-2387" fmla="*/ 2276401 w 5563679"/>
              <a:gd name="connsiteY175-2388" fmla="*/ 4543249 h 5550115"/>
              <a:gd name="connsiteX176-2389" fmla="*/ 2276401 w 5563679"/>
              <a:gd name="connsiteY176-2390" fmla="*/ 4429265 h 5550115"/>
              <a:gd name="connsiteX177-2391" fmla="*/ 2268012 w 5563679"/>
              <a:gd name="connsiteY177-2392" fmla="*/ 4387715 h 5550115"/>
              <a:gd name="connsiteX178-2393" fmla="*/ 2149125 w 5563679"/>
              <a:gd name="connsiteY178-2394" fmla="*/ 4308911 h 5550115"/>
              <a:gd name="connsiteX179-2395" fmla="*/ 2030238 w 5563679"/>
              <a:gd name="connsiteY179-2396" fmla="*/ 4387715 h 5550115"/>
              <a:gd name="connsiteX180-2397" fmla="*/ 2028048 w 5563679"/>
              <a:gd name="connsiteY180-2398" fmla="*/ 4398560 h 5550115"/>
              <a:gd name="connsiteX181-2399" fmla="*/ 2028048 w 5563679"/>
              <a:gd name="connsiteY181-2400" fmla="*/ 4551963 h 5550115"/>
              <a:gd name="connsiteX182-2401" fmla="*/ 1949245 w 5563679"/>
              <a:gd name="connsiteY182-2402" fmla="*/ 4670851 h 5550115"/>
              <a:gd name="connsiteX183-2403" fmla="*/ 1901175 w 5563679"/>
              <a:gd name="connsiteY183-2404" fmla="*/ 4680555 h 5550115"/>
              <a:gd name="connsiteX184-2405" fmla="*/ 1901175 w 5563679"/>
              <a:gd name="connsiteY184-2406" fmla="*/ 4681293 h 5550115"/>
              <a:gd name="connsiteX185-2407" fmla="*/ 1877695 w 5563679"/>
              <a:gd name="connsiteY185-2408" fmla="*/ 4683660 h 5550115"/>
              <a:gd name="connsiteX186-2409" fmla="*/ 1777966 w 5563679"/>
              <a:gd name="connsiteY186-2410" fmla="*/ 4769609 h 5550115"/>
              <a:gd name="connsiteX187-2411" fmla="*/ 1775762 w 5563679"/>
              <a:gd name="connsiteY187-2412" fmla="*/ 4782099 h 5550115"/>
              <a:gd name="connsiteX188-2413" fmla="*/ 1775762 w 5563679"/>
              <a:gd name="connsiteY188-2414" fmla="*/ 4916007 h 5550115"/>
              <a:gd name="connsiteX189-2415" fmla="*/ 1646735 w 5563679"/>
              <a:gd name="connsiteY189-2416" fmla="*/ 5045034 h 5550115"/>
              <a:gd name="connsiteX190-2417" fmla="*/ 1646736 w 5563679"/>
              <a:gd name="connsiteY190-2418" fmla="*/ 5045033 h 5550115"/>
              <a:gd name="connsiteX191-2419" fmla="*/ 1517709 w 5563679"/>
              <a:gd name="connsiteY191-2420" fmla="*/ 4916006 h 5550115"/>
              <a:gd name="connsiteX192-2421" fmla="*/ 1517709 w 5563679"/>
              <a:gd name="connsiteY192-2422" fmla="*/ 4550752 h 5550115"/>
              <a:gd name="connsiteX193-2423" fmla="*/ 1515505 w 5563679"/>
              <a:gd name="connsiteY193-2424" fmla="*/ 4538262 h 5550115"/>
              <a:gd name="connsiteX194-2425" fmla="*/ 1415776 w 5563679"/>
              <a:gd name="connsiteY194-2426" fmla="*/ 4452313 h 5550115"/>
              <a:gd name="connsiteX195-2427" fmla="*/ 1392296 w 5563679"/>
              <a:gd name="connsiteY195-2428" fmla="*/ 4449946 h 5550115"/>
              <a:gd name="connsiteX196-2429" fmla="*/ 1392296 w 5563679"/>
              <a:gd name="connsiteY196-2430" fmla="*/ 4449208 h 5550115"/>
              <a:gd name="connsiteX197-2431" fmla="*/ 1344226 w 5563679"/>
              <a:gd name="connsiteY197-2432" fmla="*/ 4439504 h 5550115"/>
              <a:gd name="connsiteX198-2433" fmla="*/ 1265423 w 5563679"/>
              <a:gd name="connsiteY198-2434" fmla="*/ 4320616 h 5550115"/>
              <a:gd name="connsiteX199-2435" fmla="*/ 1265423 w 5563679"/>
              <a:gd name="connsiteY199-2436" fmla="*/ 3944241 h 5550115"/>
              <a:gd name="connsiteX200-2437" fmla="*/ 1257034 w 5563679"/>
              <a:gd name="connsiteY200-2438" fmla="*/ 3902691 h 5550115"/>
              <a:gd name="connsiteX201-2439" fmla="*/ 1138147 w 5563679"/>
              <a:gd name="connsiteY201-2440" fmla="*/ 3823887 h 5550115"/>
              <a:gd name="connsiteX202-2441" fmla="*/ 1019260 w 5563679"/>
              <a:gd name="connsiteY202-2442" fmla="*/ 3902691 h 5550115"/>
              <a:gd name="connsiteX203-2443" fmla="*/ 1016586 w 5563679"/>
              <a:gd name="connsiteY203-2444" fmla="*/ 3915934 h 5550115"/>
              <a:gd name="connsiteX204-2445" fmla="*/ 1016586 w 5563679"/>
              <a:gd name="connsiteY204-2446" fmla="*/ 3976598 h 5550115"/>
              <a:gd name="connsiteX205-2447" fmla="*/ 887559 w 5563679"/>
              <a:gd name="connsiteY205-2448" fmla="*/ 4105625 h 5550115"/>
              <a:gd name="connsiteX206-2449" fmla="*/ 887560 w 5563679"/>
              <a:gd name="connsiteY206-2450" fmla="*/ 4105624 h 5550115"/>
              <a:gd name="connsiteX207-2451" fmla="*/ 758533 w 5563679"/>
              <a:gd name="connsiteY207-2452" fmla="*/ 3976597 h 5550115"/>
              <a:gd name="connsiteX208-2453" fmla="*/ 758533 w 5563679"/>
              <a:gd name="connsiteY208-2454" fmla="*/ 3835817 h 5550115"/>
              <a:gd name="connsiteX209-2455" fmla="*/ 737116 w 5563679"/>
              <a:gd name="connsiteY209-2456" fmla="*/ 3798485 h 5550115"/>
              <a:gd name="connsiteX210-2457" fmla="*/ 660051 w 5563679"/>
              <a:gd name="connsiteY210-2458" fmla="*/ 3752041 h 5550115"/>
              <a:gd name="connsiteX211-2459" fmla="*/ 636571 w 5563679"/>
              <a:gd name="connsiteY211-2460" fmla="*/ 3749674 h 5550115"/>
              <a:gd name="connsiteX212-2461" fmla="*/ 636571 w 5563679"/>
              <a:gd name="connsiteY212-2462" fmla="*/ 3748936 h 5550115"/>
              <a:gd name="connsiteX213-2463" fmla="*/ 588501 w 5563679"/>
              <a:gd name="connsiteY213-2464" fmla="*/ 3739232 h 5550115"/>
              <a:gd name="connsiteX214-2465" fmla="*/ 509698 w 5563679"/>
              <a:gd name="connsiteY214-2466" fmla="*/ 3620344 h 5550115"/>
              <a:gd name="connsiteX215-2467" fmla="*/ 509698 w 5563679"/>
              <a:gd name="connsiteY215-2468" fmla="*/ 2675086 h 5550115"/>
              <a:gd name="connsiteX216-2469" fmla="*/ 501309 w 5563679"/>
              <a:gd name="connsiteY216-2470" fmla="*/ 2633537 h 5550115"/>
              <a:gd name="connsiteX217-2471" fmla="*/ 382422 w 5563679"/>
              <a:gd name="connsiteY217-2472" fmla="*/ 2554733 h 5550115"/>
              <a:gd name="connsiteX218-2473" fmla="*/ 263535 w 5563679"/>
              <a:gd name="connsiteY218-2474" fmla="*/ 2633537 h 5550115"/>
              <a:gd name="connsiteX219-2475" fmla="*/ 258053 w 5563679"/>
              <a:gd name="connsiteY219-2476" fmla="*/ 2660688 h 5550115"/>
              <a:gd name="connsiteX220-2477" fmla="*/ 258053 w 5563679"/>
              <a:gd name="connsiteY220-2478" fmla="*/ 2715723 h 5550115"/>
              <a:gd name="connsiteX221-2479" fmla="*/ 129026 w 5563679"/>
              <a:gd name="connsiteY221-2480" fmla="*/ 2844750 h 5550115"/>
              <a:gd name="connsiteX222-2481" fmla="*/ 129027 w 5563679"/>
              <a:gd name="connsiteY222-2482" fmla="*/ 2844749 h 5550115"/>
              <a:gd name="connsiteX223-2483" fmla="*/ 0 w 5563679"/>
              <a:gd name="connsiteY223-2484" fmla="*/ 2715722 h 5550115"/>
              <a:gd name="connsiteX224-2485" fmla="*/ 0 w 5563679"/>
              <a:gd name="connsiteY224-2486" fmla="*/ 2265528 h 5550115"/>
              <a:gd name="connsiteX225-2487" fmla="*/ 0 w 5563679"/>
              <a:gd name="connsiteY225-2488" fmla="*/ 546839 h 5550115"/>
              <a:gd name="connsiteX226-2489" fmla="*/ 12233 w 5563679"/>
              <a:gd name="connsiteY226-2490" fmla="*/ 526676 h 5550115"/>
              <a:gd name="connsiteX227-2491" fmla="*/ 111797 w 5563679"/>
              <a:gd name="connsiteY227-2492" fmla="*/ 479722 h 5550115"/>
              <a:gd name="connsiteX228-2493" fmla="*/ 230684 w 5563679"/>
              <a:gd name="connsiteY228-2494" fmla="*/ 558526 h 5550115"/>
              <a:gd name="connsiteX229-2495" fmla="*/ 232874 w 5563679"/>
              <a:gd name="connsiteY229-2496" fmla="*/ 569371 h 5550115"/>
              <a:gd name="connsiteX230-2497" fmla="*/ 232874 w 5563679"/>
              <a:gd name="connsiteY230-2498" fmla="*/ 722774 h 5550115"/>
              <a:gd name="connsiteX231-2499" fmla="*/ 311677 w 5563679"/>
              <a:gd name="connsiteY231-2500" fmla="*/ 841662 h 5550115"/>
              <a:gd name="connsiteX232-2501" fmla="*/ 359747 w 5563679"/>
              <a:gd name="connsiteY232-2502" fmla="*/ 851366 h 5550115"/>
              <a:gd name="connsiteX233-2503" fmla="*/ 359747 w 5563679"/>
              <a:gd name="connsiteY233-2504" fmla="*/ 852104 h 5550115"/>
              <a:gd name="connsiteX234-2505" fmla="*/ 383227 w 5563679"/>
              <a:gd name="connsiteY234-2506" fmla="*/ 854471 h 5550115"/>
              <a:gd name="connsiteX235-2507" fmla="*/ 482956 w 5563679"/>
              <a:gd name="connsiteY235-2508" fmla="*/ 940420 h 5550115"/>
              <a:gd name="connsiteX236-2509" fmla="*/ 485160 w 5563679"/>
              <a:gd name="connsiteY236-2510" fmla="*/ 952910 h 5550115"/>
              <a:gd name="connsiteX237-2511" fmla="*/ 485160 w 5563679"/>
              <a:gd name="connsiteY237-2512" fmla="*/ 1086818 h 5550115"/>
              <a:gd name="connsiteX238-2513" fmla="*/ 614186 w 5563679"/>
              <a:gd name="connsiteY238-2514" fmla="*/ 1215845 h 5550115"/>
              <a:gd name="connsiteX239-2515" fmla="*/ 614185 w 5563679"/>
              <a:gd name="connsiteY239-2516" fmla="*/ 1215844 h 5550115"/>
              <a:gd name="connsiteX240-2517" fmla="*/ 743212 w 5563679"/>
              <a:gd name="connsiteY240-2518" fmla="*/ 1086817 h 5550115"/>
              <a:gd name="connsiteX241-2519" fmla="*/ 743212 w 5563679"/>
              <a:gd name="connsiteY241-2520" fmla="*/ 721563 h 5550115"/>
              <a:gd name="connsiteX242-2521" fmla="*/ 745416 w 5563679"/>
              <a:gd name="connsiteY242-2522" fmla="*/ 709073 h 5550115"/>
              <a:gd name="connsiteX243-2523" fmla="*/ 845145 w 5563679"/>
              <a:gd name="connsiteY243-2524" fmla="*/ 623124 h 5550115"/>
              <a:gd name="connsiteX244-2525" fmla="*/ 868625 w 5563679"/>
              <a:gd name="connsiteY244-2526" fmla="*/ 620757 h 5550115"/>
              <a:gd name="connsiteX245-2527" fmla="*/ 868625 w 5563679"/>
              <a:gd name="connsiteY245-2528" fmla="*/ 620019 h 5550115"/>
              <a:gd name="connsiteX246-2529" fmla="*/ 916695 w 5563679"/>
              <a:gd name="connsiteY246-2530" fmla="*/ 610315 h 5550115"/>
              <a:gd name="connsiteX247-2531" fmla="*/ 995498 w 5563679"/>
              <a:gd name="connsiteY247-2532" fmla="*/ 491427 h 5550115"/>
              <a:gd name="connsiteX248-2533" fmla="*/ 995498 w 5563679"/>
              <a:gd name="connsiteY248-2534" fmla="*/ 115052 h 5550115"/>
              <a:gd name="connsiteX249-2535" fmla="*/ 1003887 w 5563679"/>
              <a:gd name="connsiteY249-2536" fmla="*/ 73502 h 5550115"/>
              <a:gd name="connsiteX250-2537" fmla="*/ 1084406 w 5563679"/>
              <a:gd name="connsiteY250-2538" fmla="*/ 499 h 5550115"/>
              <a:gd name="connsiteX251-2539" fmla="*/ 1087705 w 5563679"/>
              <a:gd name="connsiteY251-2540" fmla="*/ 0 h 55501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79"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6"/>
            <a:ext cx="12192000" cy="4982305"/>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5"/>
            <a:ext cx="12192000" cy="2930767"/>
          </a:xfrm>
          <a:prstGeom prst="rect">
            <a:avLst/>
          </a:pr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7"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358054"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0"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8"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788879"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8305797"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349070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6356999"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7" name="Marcador de imagen 6"/>
          <p:cNvSpPr>
            <a:spLocks noGrp="1"/>
          </p:cNvSpPr>
          <p:nvPr>
            <p:ph type="pic" sz="quarter" idx="15"/>
          </p:nvPr>
        </p:nvSpPr>
        <p:spPr>
          <a:xfrm>
            <a:off x="9222971"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5114470"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15"/>
          <p:cNvSpPr>
            <a:spLocks noGrp="1"/>
          </p:cNvSpPr>
          <p:nvPr>
            <p:ph type="pic" sz="quarter" idx="15"/>
          </p:nvPr>
        </p:nvSpPr>
        <p:spPr>
          <a:xfrm>
            <a:off x="7359497"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8"/>
          <p:cNvSpPr>
            <a:spLocks noGrp="1"/>
          </p:cNvSpPr>
          <p:nvPr>
            <p:ph type="pic" sz="quarter" idx="13"/>
          </p:nvPr>
        </p:nvSpPr>
        <p:spPr>
          <a:xfrm>
            <a:off x="624418"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4"/>
          </p:nvPr>
        </p:nvSpPr>
        <p:spPr>
          <a:xfrm>
            <a:off x="609600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1" name="Marcador de imagen 10"/>
          <p:cNvSpPr>
            <a:spLocks noGrp="1"/>
          </p:cNvSpPr>
          <p:nvPr>
            <p:ph type="pic" sz="quarter" idx="15"/>
          </p:nvPr>
        </p:nvSpPr>
        <p:spPr>
          <a:xfrm>
            <a:off x="6096001"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81"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1" fmla="*/ 0 w 5563679"/>
              <a:gd name="connsiteY0-2" fmla="*/ 0 h 4850718"/>
              <a:gd name="connsiteX1-3" fmla="*/ 5562692 w 5563679"/>
              <a:gd name="connsiteY1-4" fmla="*/ 0 h 4850718"/>
              <a:gd name="connsiteX2-5" fmla="*/ 5562692 w 5563679"/>
              <a:gd name="connsiteY2-6" fmla="*/ 1566131 h 4850718"/>
              <a:gd name="connsiteX3-7" fmla="*/ 5563679 w 5563679"/>
              <a:gd name="connsiteY3-8" fmla="*/ 1566131 h 4850718"/>
              <a:gd name="connsiteX4-9" fmla="*/ 5563679 w 5563679"/>
              <a:gd name="connsiteY4-10" fmla="*/ 2642601 h 4850718"/>
              <a:gd name="connsiteX5-11" fmla="*/ 5484876 w 5563679"/>
              <a:gd name="connsiteY5-12" fmla="*/ 2761489 h 4850718"/>
              <a:gd name="connsiteX6-13" fmla="*/ 5436806 w 5563679"/>
              <a:gd name="connsiteY6-14" fmla="*/ 2771193 h 4850718"/>
              <a:gd name="connsiteX7-15" fmla="*/ 5436806 w 5563679"/>
              <a:gd name="connsiteY7-16" fmla="*/ 2771931 h 4850718"/>
              <a:gd name="connsiteX8-17" fmla="*/ 5413326 w 5563679"/>
              <a:gd name="connsiteY8-18" fmla="*/ 2774298 h 4850718"/>
              <a:gd name="connsiteX9-19" fmla="*/ 5336262 w 5563679"/>
              <a:gd name="connsiteY9-20" fmla="*/ 2820742 h 4850718"/>
              <a:gd name="connsiteX10-21" fmla="*/ 5315097 w 5563679"/>
              <a:gd name="connsiteY10-22" fmla="*/ 2857633 h 4850718"/>
              <a:gd name="connsiteX11-23" fmla="*/ 5315097 w 5563679"/>
              <a:gd name="connsiteY11-24" fmla="*/ 2920947 h 4850718"/>
              <a:gd name="connsiteX12-25" fmla="*/ 5236294 w 5563679"/>
              <a:gd name="connsiteY12-26" fmla="*/ 3039835 h 4850718"/>
              <a:gd name="connsiteX13-27" fmla="*/ 5188224 w 5563679"/>
              <a:gd name="connsiteY13-28" fmla="*/ 3049539 h 4850718"/>
              <a:gd name="connsiteX14-29" fmla="*/ 5188224 w 5563679"/>
              <a:gd name="connsiteY14-30" fmla="*/ 3050277 h 4850718"/>
              <a:gd name="connsiteX15-31" fmla="*/ 5164744 w 5563679"/>
              <a:gd name="connsiteY15-32" fmla="*/ 3052644 h 4850718"/>
              <a:gd name="connsiteX16-33" fmla="*/ 5065015 w 5563679"/>
              <a:gd name="connsiteY16-34" fmla="*/ 3138593 h 4850718"/>
              <a:gd name="connsiteX17-35" fmla="*/ 5064995 w 5563679"/>
              <a:gd name="connsiteY17-36" fmla="*/ 3138706 h 4850718"/>
              <a:gd name="connsiteX18-37" fmla="*/ 5064995 w 5563679"/>
              <a:gd name="connsiteY18-38" fmla="*/ 3698499 h 4850718"/>
              <a:gd name="connsiteX19-39" fmla="*/ 4986192 w 5563679"/>
              <a:gd name="connsiteY19-40" fmla="*/ 3817387 h 4850718"/>
              <a:gd name="connsiteX20-41" fmla="*/ 4938122 w 5563679"/>
              <a:gd name="connsiteY20-42" fmla="*/ 3827091 h 4850718"/>
              <a:gd name="connsiteX21-43" fmla="*/ 4938122 w 5563679"/>
              <a:gd name="connsiteY21-44" fmla="*/ 3827829 h 4850718"/>
              <a:gd name="connsiteX22-45" fmla="*/ 4914642 w 5563679"/>
              <a:gd name="connsiteY22-46" fmla="*/ 3830196 h 4850718"/>
              <a:gd name="connsiteX23-47" fmla="*/ 4814913 w 5563679"/>
              <a:gd name="connsiteY23-48" fmla="*/ 3916145 h 4850718"/>
              <a:gd name="connsiteX24-49" fmla="*/ 4814662 w 5563679"/>
              <a:gd name="connsiteY24-50" fmla="*/ 3917568 h 4850718"/>
              <a:gd name="connsiteX25-51" fmla="*/ 4814662 w 5563679"/>
              <a:gd name="connsiteY25-52" fmla="*/ 4185893 h 4850718"/>
              <a:gd name="connsiteX26-53" fmla="*/ 4685635 w 5563679"/>
              <a:gd name="connsiteY26-54" fmla="*/ 4314920 h 4850718"/>
              <a:gd name="connsiteX27-55" fmla="*/ 4685636 w 5563679"/>
              <a:gd name="connsiteY27-56" fmla="*/ 4314919 h 4850718"/>
              <a:gd name="connsiteX28-57" fmla="*/ 4556609 w 5563679"/>
              <a:gd name="connsiteY28-58" fmla="*/ 4185892 h 4850718"/>
              <a:gd name="connsiteX29-59" fmla="*/ 4556609 w 5563679"/>
              <a:gd name="connsiteY29-60" fmla="*/ 3905873 h 4850718"/>
              <a:gd name="connsiteX30-61" fmla="*/ 4554606 w 5563679"/>
              <a:gd name="connsiteY30-62" fmla="*/ 3894522 h 4850718"/>
              <a:gd name="connsiteX31-63" fmla="*/ 4454877 w 5563679"/>
              <a:gd name="connsiteY31-64" fmla="*/ 3808573 h 4850718"/>
              <a:gd name="connsiteX32-65" fmla="*/ 4431397 w 5563679"/>
              <a:gd name="connsiteY32-66" fmla="*/ 3806206 h 4850718"/>
              <a:gd name="connsiteX33-67" fmla="*/ 4431397 w 5563679"/>
              <a:gd name="connsiteY33-68" fmla="*/ 3805468 h 4850718"/>
              <a:gd name="connsiteX34-69" fmla="*/ 4383327 w 5563679"/>
              <a:gd name="connsiteY34-70" fmla="*/ 3795764 h 4850718"/>
              <a:gd name="connsiteX35-71" fmla="*/ 4304524 w 5563679"/>
              <a:gd name="connsiteY35-72" fmla="*/ 3676876 h 4850718"/>
              <a:gd name="connsiteX36-73" fmla="*/ 4304524 w 5563679"/>
              <a:gd name="connsiteY36-74" fmla="*/ 3586746 h 4850718"/>
              <a:gd name="connsiteX37-75" fmla="*/ 4296135 w 5563679"/>
              <a:gd name="connsiteY37-76" fmla="*/ 3545196 h 4850718"/>
              <a:gd name="connsiteX38-77" fmla="*/ 4177248 w 5563679"/>
              <a:gd name="connsiteY38-78" fmla="*/ 3466392 h 4850718"/>
              <a:gd name="connsiteX39-79" fmla="*/ 4058361 w 5563679"/>
              <a:gd name="connsiteY39-80" fmla="*/ 3545196 h 4850718"/>
              <a:gd name="connsiteX40-81" fmla="*/ 4056171 w 5563679"/>
              <a:gd name="connsiteY40-82" fmla="*/ 3556040 h 4850718"/>
              <a:gd name="connsiteX41-83" fmla="*/ 4056171 w 5563679"/>
              <a:gd name="connsiteY41-84" fmla="*/ 3796910 h 4850718"/>
              <a:gd name="connsiteX42-85" fmla="*/ 3977368 w 5563679"/>
              <a:gd name="connsiteY42-86" fmla="*/ 3915798 h 4850718"/>
              <a:gd name="connsiteX43-87" fmla="*/ 3929298 w 5563679"/>
              <a:gd name="connsiteY43-88" fmla="*/ 3925502 h 4850718"/>
              <a:gd name="connsiteX44-89" fmla="*/ 3929298 w 5563679"/>
              <a:gd name="connsiteY44-90" fmla="*/ 3926240 h 4850718"/>
              <a:gd name="connsiteX45-91" fmla="*/ 3905818 w 5563679"/>
              <a:gd name="connsiteY45-92" fmla="*/ 3928607 h 4850718"/>
              <a:gd name="connsiteX46-93" fmla="*/ 3806089 w 5563679"/>
              <a:gd name="connsiteY46-94" fmla="*/ 4014556 h 4850718"/>
              <a:gd name="connsiteX47-95" fmla="*/ 3805837 w 5563679"/>
              <a:gd name="connsiteY47-96" fmla="*/ 4015985 h 4850718"/>
              <a:gd name="connsiteX48-97" fmla="*/ 3805837 w 5563679"/>
              <a:gd name="connsiteY48-98" fmla="*/ 4120626 h 4850718"/>
              <a:gd name="connsiteX49-99" fmla="*/ 3676810 w 5563679"/>
              <a:gd name="connsiteY49-100" fmla="*/ 4249653 h 4850718"/>
              <a:gd name="connsiteX50-101" fmla="*/ 3676811 w 5563679"/>
              <a:gd name="connsiteY50-102" fmla="*/ 4249652 h 4850718"/>
              <a:gd name="connsiteX51-103" fmla="*/ 3547784 w 5563679"/>
              <a:gd name="connsiteY51-104" fmla="*/ 4120625 h 4850718"/>
              <a:gd name="connsiteX52-105" fmla="*/ 3547784 w 5563679"/>
              <a:gd name="connsiteY52-106" fmla="*/ 1566131 h 4850718"/>
              <a:gd name="connsiteX53-107" fmla="*/ 3547783 w 5563679"/>
              <a:gd name="connsiteY53-108" fmla="*/ 4137148 h 4850718"/>
              <a:gd name="connsiteX54-109" fmla="*/ 3537645 w 5563679"/>
              <a:gd name="connsiteY54-110" fmla="*/ 4086929 h 4850718"/>
              <a:gd name="connsiteX55-111" fmla="*/ 3418757 w 5563679"/>
              <a:gd name="connsiteY55-112" fmla="*/ 4008125 h 4850718"/>
              <a:gd name="connsiteX56-113" fmla="*/ 3299870 w 5563679"/>
              <a:gd name="connsiteY56-114" fmla="*/ 4086929 h 4850718"/>
              <a:gd name="connsiteX57-115" fmla="*/ 3290106 w 5563679"/>
              <a:gd name="connsiteY57-116" fmla="*/ 4135289 h 4850718"/>
              <a:gd name="connsiteX58-117" fmla="*/ 3290106 w 5563679"/>
              <a:gd name="connsiteY58-118" fmla="*/ 4721691 h 4850718"/>
              <a:gd name="connsiteX59-119" fmla="*/ 3161079 w 5563679"/>
              <a:gd name="connsiteY59-120" fmla="*/ 4850718 h 4850718"/>
              <a:gd name="connsiteX60-121" fmla="*/ 3161080 w 5563679"/>
              <a:gd name="connsiteY60-122" fmla="*/ 4850717 h 4850718"/>
              <a:gd name="connsiteX61-123" fmla="*/ 3032053 w 5563679"/>
              <a:gd name="connsiteY61-124" fmla="*/ 4721690 h 4850718"/>
              <a:gd name="connsiteX62-125" fmla="*/ 3032052 w 5563679"/>
              <a:gd name="connsiteY62-126" fmla="*/ 3824728 h 4850718"/>
              <a:gd name="connsiteX63-127" fmla="*/ 3021914 w 5563679"/>
              <a:gd name="connsiteY63-128" fmla="*/ 3774509 h 4850718"/>
              <a:gd name="connsiteX64-129" fmla="*/ 2903026 w 5563679"/>
              <a:gd name="connsiteY64-130" fmla="*/ 3695705 h 4850718"/>
              <a:gd name="connsiteX65-131" fmla="*/ 2784139 w 5563679"/>
              <a:gd name="connsiteY65-132" fmla="*/ 3774509 h 4850718"/>
              <a:gd name="connsiteX66-133" fmla="*/ 2780541 w 5563679"/>
              <a:gd name="connsiteY66-134" fmla="*/ 3792328 h 4850718"/>
              <a:gd name="connsiteX67-135" fmla="*/ 2780541 w 5563679"/>
              <a:gd name="connsiteY67-136" fmla="*/ 4101274 h 4850718"/>
              <a:gd name="connsiteX68-137" fmla="*/ 2651514 w 5563679"/>
              <a:gd name="connsiteY68-138" fmla="*/ 4230301 h 4850718"/>
              <a:gd name="connsiteX69-139" fmla="*/ 2651515 w 5563679"/>
              <a:gd name="connsiteY69-140" fmla="*/ 4230300 h 4850718"/>
              <a:gd name="connsiteX70-141" fmla="*/ 2522488 w 5563679"/>
              <a:gd name="connsiteY70-142" fmla="*/ 4101273 h 4850718"/>
              <a:gd name="connsiteX71-143" fmla="*/ 2522488 w 5563679"/>
              <a:gd name="connsiteY71-144" fmla="*/ 4054535 h 4850718"/>
              <a:gd name="connsiteX72-145" fmla="*/ 2503819 w 5563679"/>
              <a:gd name="connsiteY72-146" fmla="*/ 4021993 h 4850718"/>
              <a:gd name="connsiteX73-147" fmla="*/ 2426754 w 5563679"/>
              <a:gd name="connsiteY73-148" fmla="*/ 3975549 h 4850718"/>
              <a:gd name="connsiteX74-149" fmla="*/ 2403274 w 5563679"/>
              <a:gd name="connsiteY74-150" fmla="*/ 3973182 h 4850718"/>
              <a:gd name="connsiteX75-151" fmla="*/ 2403274 w 5563679"/>
              <a:gd name="connsiteY75-152" fmla="*/ 3972444 h 4850718"/>
              <a:gd name="connsiteX76-153" fmla="*/ 2355204 w 5563679"/>
              <a:gd name="connsiteY76-154" fmla="*/ 3962740 h 4850718"/>
              <a:gd name="connsiteX77-155" fmla="*/ 2276401 w 5563679"/>
              <a:gd name="connsiteY77-156" fmla="*/ 3843852 h 4850718"/>
              <a:gd name="connsiteX78-157" fmla="*/ 2276401 w 5563679"/>
              <a:gd name="connsiteY78-158" fmla="*/ 3729868 h 4850718"/>
              <a:gd name="connsiteX79-159" fmla="*/ 2268012 w 5563679"/>
              <a:gd name="connsiteY79-160" fmla="*/ 3688318 h 4850718"/>
              <a:gd name="connsiteX80-161" fmla="*/ 2149125 w 5563679"/>
              <a:gd name="connsiteY80-162" fmla="*/ 3609514 h 4850718"/>
              <a:gd name="connsiteX81-163" fmla="*/ 2030238 w 5563679"/>
              <a:gd name="connsiteY81-164" fmla="*/ 3688318 h 4850718"/>
              <a:gd name="connsiteX82-165" fmla="*/ 2028048 w 5563679"/>
              <a:gd name="connsiteY82-166" fmla="*/ 3699163 h 4850718"/>
              <a:gd name="connsiteX83-167" fmla="*/ 2028048 w 5563679"/>
              <a:gd name="connsiteY83-168" fmla="*/ 3852566 h 4850718"/>
              <a:gd name="connsiteX84-169" fmla="*/ 1949245 w 5563679"/>
              <a:gd name="connsiteY84-170" fmla="*/ 3971454 h 4850718"/>
              <a:gd name="connsiteX85-171" fmla="*/ 1901175 w 5563679"/>
              <a:gd name="connsiteY85-172" fmla="*/ 3981158 h 4850718"/>
              <a:gd name="connsiteX86-173" fmla="*/ 1901175 w 5563679"/>
              <a:gd name="connsiteY86-174" fmla="*/ 3981896 h 4850718"/>
              <a:gd name="connsiteX87-175" fmla="*/ 1877695 w 5563679"/>
              <a:gd name="connsiteY87-176" fmla="*/ 3984263 h 4850718"/>
              <a:gd name="connsiteX88-177" fmla="*/ 1777966 w 5563679"/>
              <a:gd name="connsiteY88-178" fmla="*/ 4070212 h 4850718"/>
              <a:gd name="connsiteX89-179" fmla="*/ 1775762 w 5563679"/>
              <a:gd name="connsiteY89-180" fmla="*/ 4082702 h 4850718"/>
              <a:gd name="connsiteX90-181" fmla="*/ 1775762 w 5563679"/>
              <a:gd name="connsiteY90-182" fmla="*/ 4216610 h 4850718"/>
              <a:gd name="connsiteX91-183" fmla="*/ 1646735 w 5563679"/>
              <a:gd name="connsiteY91-184" fmla="*/ 4345637 h 4850718"/>
              <a:gd name="connsiteX92-185" fmla="*/ 1646736 w 5563679"/>
              <a:gd name="connsiteY92-186" fmla="*/ 4345636 h 4850718"/>
              <a:gd name="connsiteX93-187" fmla="*/ 1517709 w 5563679"/>
              <a:gd name="connsiteY93-188" fmla="*/ 4216609 h 4850718"/>
              <a:gd name="connsiteX94-189" fmla="*/ 1517709 w 5563679"/>
              <a:gd name="connsiteY94-190" fmla="*/ 3851355 h 4850718"/>
              <a:gd name="connsiteX95-191" fmla="*/ 1515505 w 5563679"/>
              <a:gd name="connsiteY95-192" fmla="*/ 3838865 h 4850718"/>
              <a:gd name="connsiteX96-193" fmla="*/ 1415776 w 5563679"/>
              <a:gd name="connsiteY96-194" fmla="*/ 3752916 h 4850718"/>
              <a:gd name="connsiteX97-195" fmla="*/ 1392296 w 5563679"/>
              <a:gd name="connsiteY97-196" fmla="*/ 3750549 h 4850718"/>
              <a:gd name="connsiteX98-197" fmla="*/ 1392296 w 5563679"/>
              <a:gd name="connsiteY98-198" fmla="*/ 3749811 h 4850718"/>
              <a:gd name="connsiteX99-199" fmla="*/ 1344226 w 5563679"/>
              <a:gd name="connsiteY99-200" fmla="*/ 3740107 h 4850718"/>
              <a:gd name="connsiteX100-201" fmla="*/ 1265423 w 5563679"/>
              <a:gd name="connsiteY100-202" fmla="*/ 3621219 h 4850718"/>
              <a:gd name="connsiteX101-203" fmla="*/ 1265423 w 5563679"/>
              <a:gd name="connsiteY101-204" fmla="*/ 3244844 h 4850718"/>
              <a:gd name="connsiteX102-205" fmla="*/ 1257034 w 5563679"/>
              <a:gd name="connsiteY102-206" fmla="*/ 3203294 h 4850718"/>
              <a:gd name="connsiteX103-207" fmla="*/ 1138147 w 5563679"/>
              <a:gd name="connsiteY103-208" fmla="*/ 3124490 h 4850718"/>
              <a:gd name="connsiteX104-209" fmla="*/ 1019260 w 5563679"/>
              <a:gd name="connsiteY104-210" fmla="*/ 3203294 h 4850718"/>
              <a:gd name="connsiteX105-211" fmla="*/ 1016586 w 5563679"/>
              <a:gd name="connsiteY105-212" fmla="*/ 3216537 h 4850718"/>
              <a:gd name="connsiteX106-213" fmla="*/ 1016586 w 5563679"/>
              <a:gd name="connsiteY106-214" fmla="*/ 3277201 h 4850718"/>
              <a:gd name="connsiteX107-215" fmla="*/ 887559 w 5563679"/>
              <a:gd name="connsiteY107-216" fmla="*/ 3406228 h 4850718"/>
              <a:gd name="connsiteX108-217" fmla="*/ 887560 w 5563679"/>
              <a:gd name="connsiteY108-218" fmla="*/ 3406227 h 4850718"/>
              <a:gd name="connsiteX109-219" fmla="*/ 758533 w 5563679"/>
              <a:gd name="connsiteY109-220" fmla="*/ 3277200 h 4850718"/>
              <a:gd name="connsiteX110-221" fmla="*/ 758533 w 5563679"/>
              <a:gd name="connsiteY110-222" fmla="*/ 3136420 h 4850718"/>
              <a:gd name="connsiteX111-223" fmla="*/ 737116 w 5563679"/>
              <a:gd name="connsiteY111-224" fmla="*/ 3099088 h 4850718"/>
              <a:gd name="connsiteX112-225" fmla="*/ 660051 w 5563679"/>
              <a:gd name="connsiteY112-226" fmla="*/ 3052644 h 4850718"/>
              <a:gd name="connsiteX113-227" fmla="*/ 636571 w 5563679"/>
              <a:gd name="connsiteY113-228" fmla="*/ 3050277 h 4850718"/>
              <a:gd name="connsiteX114-229" fmla="*/ 636571 w 5563679"/>
              <a:gd name="connsiteY114-230" fmla="*/ 3049539 h 4850718"/>
              <a:gd name="connsiteX115-231" fmla="*/ 588501 w 5563679"/>
              <a:gd name="connsiteY115-232" fmla="*/ 3039835 h 4850718"/>
              <a:gd name="connsiteX116-233" fmla="*/ 509698 w 5563679"/>
              <a:gd name="connsiteY116-234" fmla="*/ 2920947 h 4850718"/>
              <a:gd name="connsiteX117-235" fmla="*/ 509698 w 5563679"/>
              <a:gd name="connsiteY117-236" fmla="*/ 1975689 h 4850718"/>
              <a:gd name="connsiteX118-237" fmla="*/ 501309 w 5563679"/>
              <a:gd name="connsiteY118-238" fmla="*/ 1934140 h 4850718"/>
              <a:gd name="connsiteX119-239" fmla="*/ 382422 w 5563679"/>
              <a:gd name="connsiteY119-240" fmla="*/ 1855336 h 4850718"/>
              <a:gd name="connsiteX120-241" fmla="*/ 263535 w 5563679"/>
              <a:gd name="connsiteY120-242" fmla="*/ 1934140 h 4850718"/>
              <a:gd name="connsiteX121-243" fmla="*/ 258053 w 5563679"/>
              <a:gd name="connsiteY121-244" fmla="*/ 1961291 h 4850718"/>
              <a:gd name="connsiteX122-245" fmla="*/ 258053 w 5563679"/>
              <a:gd name="connsiteY122-246" fmla="*/ 2016326 h 4850718"/>
              <a:gd name="connsiteX123-247" fmla="*/ 129026 w 5563679"/>
              <a:gd name="connsiteY123-248" fmla="*/ 2145353 h 4850718"/>
              <a:gd name="connsiteX124-249" fmla="*/ 129027 w 5563679"/>
              <a:gd name="connsiteY124-250" fmla="*/ 2145352 h 4850718"/>
              <a:gd name="connsiteX125-251" fmla="*/ 0 w 5563679"/>
              <a:gd name="connsiteY125-252" fmla="*/ 2016325 h 4850718"/>
              <a:gd name="connsiteX126-253" fmla="*/ 0 w 5563679"/>
              <a:gd name="connsiteY126-254" fmla="*/ 1566131 h 4850718"/>
              <a:gd name="connsiteX127-255" fmla="*/ 0 w 5563679"/>
              <a:gd name="connsiteY127-256" fmla="*/ 0 h 4850718"/>
              <a:gd name="connsiteX0-257" fmla="*/ 0 w 5563679"/>
              <a:gd name="connsiteY0-258" fmla="*/ 0 h 4850718"/>
              <a:gd name="connsiteX1-259" fmla="*/ 5562692 w 5563679"/>
              <a:gd name="connsiteY1-260" fmla="*/ 0 h 4850718"/>
              <a:gd name="connsiteX2-261" fmla="*/ 5562692 w 5563679"/>
              <a:gd name="connsiteY2-262" fmla="*/ 1566131 h 4850718"/>
              <a:gd name="connsiteX3-263" fmla="*/ 5563679 w 5563679"/>
              <a:gd name="connsiteY3-264" fmla="*/ 1566131 h 4850718"/>
              <a:gd name="connsiteX4-265" fmla="*/ 5563679 w 5563679"/>
              <a:gd name="connsiteY4-266" fmla="*/ 2642601 h 4850718"/>
              <a:gd name="connsiteX5-267" fmla="*/ 5484876 w 5563679"/>
              <a:gd name="connsiteY5-268" fmla="*/ 2761489 h 4850718"/>
              <a:gd name="connsiteX6-269" fmla="*/ 5436806 w 5563679"/>
              <a:gd name="connsiteY6-270" fmla="*/ 2771193 h 4850718"/>
              <a:gd name="connsiteX7-271" fmla="*/ 5436806 w 5563679"/>
              <a:gd name="connsiteY7-272" fmla="*/ 2771931 h 4850718"/>
              <a:gd name="connsiteX8-273" fmla="*/ 5413326 w 5563679"/>
              <a:gd name="connsiteY8-274" fmla="*/ 2774298 h 4850718"/>
              <a:gd name="connsiteX9-275" fmla="*/ 5336262 w 5563679"/>
              <a:gd name="connsiteY9-276" fmla="*/ 2820742 h 4850718"/>
              <a:gd name="connsiteX10-277" fmla="*/ 5315097 w 5563679"/>
              <a:gd name="connsiteY10-278" fmla="*/ 2857633 h 4850718"/>
              <a:gd name="connsiteX11-279" fmla="*/ 5315097 w 5563679"/>
              <a:gd name="connsiteY11-280" fmla="*/ 2920947 h 4850718"/>
              <a:gd name="connsiteX12-281" fmla="*/ 5236294 w 5563679"/>
              <a:gd name="connsiteY12-282" fmla="*/ 3039835 h 4850718"/>
              <a:gd name="connsiteX13-283" fmla="*/ 5188224 w 5563679"/>
              <a:gd name="connsiteY13-284" fmla="*/ 3049539 h 4850718"/>
              <a:gd name="connsiteX14-285" fmla="*/ 5188224 w 5563679"/>
              <a:gd name="connsiteY14-286" fmla="*/ 3050277 h 4850718"/>
              <a:gd name="connsiteX15-287" fmla="*/ 5164744 w 5563679"/>
              <a:gd name="connsiteY15-288" fmla="*/ 3052644 h 4850718"/>
              <a:gd name="connsiteX16-289" fmla="*/ 5065015 w 5563679"/>
              <a:gd name="connsiteY16-290" fmla="*/ 3138593 h 4850718"/>
              <a:gd name="connsiteX17-291" fmla="*/ 5064995 w 5563679"/>
              <a:gd name="connsiteY17-292" fmla="*/ 3138706 h 4850718"/>
              <a:gd name="connsiteX18-293" fmla="*/ 5064995 w 5563679"/>
              <a:gd name="connsiteY18-294" fmla="*/ 3698499 h 4850718"/>
              <a:gd name="connsiteX19-295" fmla="*/ 4986192 w 5563679"/>
              <a:gd name="connsiteY19-296" fmla="*/ 3817387 h 4850718"/>
              <a:gd name="connsiteX20-297" fmla="*/ 4938122 w 5563679"/>
              <a:gd name="connsiteY20-298" fmla="*/ 3827091 h 4850718"/>
              <a:gd name="connsiteX21-299" fmla="*/ 4938122 w 5563679"/>
              <a:gd name="connsiteY21-300" fmla="*/ 3827829 h 4850718"/>
              <a:gd name="connsiteX22-301" fmla="*/ 4914642 w 5563679"/>
              <a:gd name="connsiteY22-302" fmla="*/ 3830196 h 4850718"/>
              <a:gd name="connsiteX23-303" fmla="*/ 4814913 w 5563679"/>
              <a:gd name="connsiteY23-304" fmla="*/ 3916145 h 4850718"/>
              <a:gd name="connsiteX24-305" fmla="*/ 4814662 w 5563679"/>
              <a:gd name="connsiteY24-306" fmla="*/ 3917568 h 4850718"/>
              <a:gd name="connsiteX25-307" fmla="*/ 4814662 w 5563679"/>
              <a:gd name="connsiteY25-308" fmla="*/ 4185893 h 4850718"/>
              <a:gd name="connsiteX26-309" fmla="*/ 4685635 w 5563679"/>
              <a:gd name="connsiteY26-310" fmla="*/ 4314920 h 4850718"/>
              <a:gd name="connsiteX27-311" fmla="*/ 4685636 w 5563679"/>
              <a:gd name="connsiteY27-312" fmla="*/ 4314919 h 4850718"/>
              <a:gd name="connsiteX28-313" fmla="*/ 4556609 w 5563679"/>
              <a:gd name="connsiteY28-314" fmla="*/ 4185892 h 4850718"/>
              <a:gd name="connsiteX29-315" fmla="*/ 4556609 w 5563679"/>
              <a:gd name="connsiteY29-316" fmla="*/ 3905873 h 4850718"/>
              <a:gd name="connsiteX30-317" fmla="*/ 4554606 w 5563679"/>
              <a:gd name="connsiteY30-318" fmla="*/ 3894522 h 4850718"/>
              <a:gd name="connsiteX31-319" fmla="*/ 4454877 w 5563679"/>
              <a:gd name="connsiteY31-320" fmla="*/ 3808573 h 4850718"/>
              <a:gd name="connsiteX32-321" fmla="*/ 4431397 w 5563679"/>
              <a:gd name="connsiteY32-322" fmla="*/ 3806206 h 4850718"/>
              <a:gd name="connsiteX33-323" fmla="*/ 4431397 w 5563679"/>
              <a:gd name="connsiteY33-324" fmla="*/ 3805468 h 4850718"/>
              <a:gd name="connsiteX34-325" fmla="*/ 4383327 w 5563679"/>
              <a:gd name="connsiteY34-326" fmla="*/ 3795764 h 4850718"/>
              <a:gd name="connsiteX35-327" fmla="*/ 4304524 w 5563679"/>
              <a:gd name="connsiteY35-328" fmla="*/ 3676876 h 4850718"/>
              <a:gd name="connsiteX36-329" fmla="*/ 4304524 w 5563679"/>
              <a:gd name="connsiteY36-330" fmla="*/ 3586746 h 4850718"/>
              <a:gd name="connsiteX37-331" fmla="*/ 4296135 w 5563679"/>
              <a:gd name="connsiteY37-332" fmla="*/ 3545196 h 4850718"/>
              <a:gd name="connsiteX38-333" fmla="*/ 4177248 w 5563679"/>
              <a:gd name="connsiteY38-334" fmla="*/ 3466392 h 4850718"/>
              <a:gd name="connsiteX39-335" fmla="*/ 4058361 w 5563679"/>
              <a:gd name="connsiteY39-336" fmla="*/ 3545196 h 4850718"/>
              <a:gd name="connsiteX40-337" fmla="*/ 4056171 w 5563679"/>
              <a:gd name="connsiteY40-338" fmla="*/ 3556040 h 4850718"/>
              <a:gd name="connsiteX41-339" fmla="*/ 4056171 w 5563679"/>
              <a:gd name="connsiteY41-340" fmla="*/ 3796910 h 4850718"/>
              <a:gd name="connsiteX42-341" fmla="*/ 3977368 w 5563679"/>
              <a:gd name="connsiteY42-342" fmla="*/ 3915798 h 4850718"/>
              <a:gd name="connsiteX43-343" fmla="*/ 3929298 w 5563679"/>
              <a:gd name="connsiteY43-344" fmla="*/ 3925502 h 4850718"/>
              <a:gd name="connsiteX44-345" fmla="*/ 3929298 w 5563679"/>
              <a:gd name="connsiteY44-346" fmla="*/ 3926240 h 4850718"/>
              <a:gd name="connsiteX45-347" fmla="*/ 3905818 w 5563679"/>
              <a:gd name="connsiteY45-348" fmla="*/ 3928607 h 4850718"/>
              <a:gd name="connsiteX46-349" fmla="*/ 3806089 w 5563679"/>
              <a:gd name="connsiteY46-350" fmla="*/ 4014556 h 4850718"/>
              <a:gd name="connsiteX47-351" fmla="*/ 3805837 w 5563679"/>
              <a:gd name="connsiteY47-352" fmla="*/ 4015985 h 4850718"/>
              <a:gd name="connsiteX48-353" fmla="*/ 3805837 w 5563679"/>
              <a:gd name="connsiteY48-354" fmla="*/ 4120626 h 4850718"/>
              <a:gd name="connsiteX49-355" fmla="*/ 3676810 w 5563679"/>
              <a:gd name="connsiteY49-356" fmla="*/ 4249653 h 4850718"/>
              <a:gd name="connsiteX50-357" fmla="*/ 3676811 w 5563679"/>
              <a:gd name="connsiteY50-358" fmla="*/ 4249652 h 4850718"/>
              <a:gd name="connsiteX51-359" fmla="*/ 3547784 w 5563679"/>
              <a:gd name="connsiteY51-360" fmla="*/ 4120625 h 4850718"/>
              <a:gd name="connsiteX52-361" fmla="*/ 3547783 w 5563679"/>
              <a:gd name="connsiteY52-362" fmla="*/ 4137148 h 4850718"/>
              <a:gd name="connsiteX53-363" fmla="*/ 3537645 w 5563679"/>
              <a:gd name="connsiteY53-364" fmla="*/ 4086929 h 4850718"/>
              <a:gd name="connsiteX54-365" fmla="*/ 3418757 w 5563679"/>
              <a:gd name="connsiteY54-366" fmla="*/ 4008125 h 4850718"/>
              <a:gd name="connsiteX55-367" fmla="*/ 3299870 w 5563679"/>
              <a:gd name="connsiteY55-368" fmla="*/ 4086929 h 4850718"/>
              <a:gd name="connsiteX56-369" fmla="*/ 3290106 w 5563679"/>
              <a:gd name="connsiteY56-370" fmla="*/ 4135289 h 4850718"/>
              <a:gd name="connsiteX57-371" fmla="*/ 3290106 w 5563679"/>
              <a:gd name="connsiteY57-372" fmla="*/ 4721691 h 4850718"/>
              <a:gd name="connsiteX58-373" fmla="*/ 3161079 w 5563679"/>
              <a:gd name="connsiteY58-374" fmla="*/ 4850718 h 4850718"/>
              <a:gd name="connsiteX59-375" fmla="*/ 3161080 w 5563679"/>
              <a:gd name="connsiteY59-376" fmla="*/ 4850717 h 4850718"/>
              <a:gd name="connsiteX60-377" fmla="*/ 3032053 w 5563679"/>
              <a:gd name="connsiteY60-378" fmla="*/ 4721690 h 4850718"/>
              <a:gd name="connsiteX61-379" fmla="*/ 3032052 w 5563679"/>
              <a:gd name="connsiteY61-380" fmla="*/ 3824728 h 4850718"/>
              <a:gd name="connsiteX62-381" fmla="*/ 3021914 w 5563679"/>
              <a:gd name="connsiteY62-382" fmla="*/ 3774509 h 4850718"/>
              <a:gd name="connsiteX63-383" fmla="*/ 2903026 w 5563679"/>
              <a:gd name="connsiteY63-384" fmla="*/ 3695705 h 4850718"/>
              <a:gd name="connsiteX64-385" fmla="*/ 2784139 w 5563679"/>
              <a:gd name="connsiteY64-386" fmla="*/ 3774509 h 4850718"/>
              <a:gd name="connsiteX65-387" fmla="*/ 2780541 w 5563679"/>
              <a:gd name="connsiteY65-388" fmla="*/ 3792328 h 4850718"/>
              <a:gd name="connsiteX66-389" fmla="*/ 2780541 w 5563679"/>
              <a:gd name="connsiteY66-390" fmla="*/ 4101274 h 4850718"/>
              <a:gd name="connsiteX67-391" fmla="*/ 2651514 w 5563679"/>
              <a:gd name="connsiteY67-392" fmla="*/ 4230301 h 4850718"/>
              <a:gd name="connsiteX68-393" fmla="*/ 2651515 w 5563679"/>
              <a:gd name="connsiteY68-394" fmla="*/ 4230300 h 4850718"/>
              <a:gd name="connsiteX69-395" fmla="*/ 2522488 w 5563679"/>
              <a:gd name="connsiteY69-396" fmla="*/ 4101273 h 4850718"/>
              <a:gd name="connsiteX70-397" fmla="*/ 2522488 w 5563679"/>
              <a:gd name="connsiteY70-398" fmla="*/ 4054535 h 4850718"/>
              <a:gd name="connsiteX71-399" fmla="*/ 2503819 w 5563679"/>
              <a:gd name="connsiteY71-400" fmla="*/ 4021993 h 4850718"/>
              <a:gd name="connsiteX72-401" fmla="*/ 2426754 w 5563679"/>
              <a:gd name="connsiteY72-402" fmla="*/ 3975549 h 4850718"/>
              <a:gd name="connsiteX73-403" fmla="*/ 2403274 w 5563679"/>
              <a:gd name="connsiteY73-404" fmla="*/ 3973182 h 4850718"/>
              <a:gd name="connsiteX74-405" fmla="*/ 2403274 w 5563679"/>
              <a:gd name="connsiteY74-406" fmla="*/ 3972444 h 4850718"/>
              <a:gd name="connsiteX75-407" fmla="*/ 2355204 w 5563679"/>
              <a:gd name="connsiteY75-408" fmla="*/ 3962740 h 4850718"/>
              <a:gd name="connsiteX76-409" fmla="*/ 2276401 w 5563679"/>
              <a:gd name="connsiteY76-410" fmla="*/ 3843852 h 4850718"/>
              <a:gd name="connsiteX77-411" fmla="*/ 2276401 w 5563679"/>
              <a:gd name="connsiteY77-412" fmla="*/ 3729868 h 4850718"/>
              <a:gd name="connsiteX78-413" fmla="*/ 2268012 w 5563679"/>
              <a:gd name="connsiteY78-414" fmla="*/ 3688318 h 4850718"/>
              <a:gd name="connsiteX79-415" fmla="*/ 2149125 w 5563679"/>
              <a:gd name="connsiteY79-416" fmla="*/ 3609514 h 4850718"/>
              <a:gd name="connsiteX80-417" fmla="*/ 2030238 w 5563679"/>
              <a:gd name="connsiteY80-418" fmla="*/ 3688318 h 4850718"/>
              <a:gd name="connsiteX81-419" fmla="*/ 2028048 w 5563679"/>
              <a:gd name="connsiteY81-420" fmla="*/ 3699163 h 4850718"/>
              <a:gd name="connsiteX82-421" fmla="*/ 2028048 w 5563679"/>
              <a:gd name="connsiteY82-422" fmla="*/ 3852566 h 4850718"/>
              <a:gd name="connsiteX83-423" fmla="*/ 1949245 w 5563679"/>
              <a:gd name="connsiteY83-424" fmla="*/ 3971454 h 4850718"/>
              <a:gd name="connsiteX84-425" fmla="*/ 1901175 w 5563679"/>
              <a:gd name="connsiteY84-426" fmla="*/ 3981158 h 4850718"/>
              <a:gd name="connsiteX85-427" fmla="*/ 1901175 w 5563679"/>
              <a:gd name="connsiteY85-428" fmla="*/ 3981896 h 4850718"/>
              <a:gd name="connsiteX86-429" fmla="*/ 1877695 w 5563679"/>
              <a:gd name="connsiteY86-430" fmla="*/ 3984263 h 4850718"/>
              <a:gd name="connsiteX87-431" fmla="*/ 1777966 w 5563679"/>
              <a:gd name="connsiteY87-432" fmla="*/ 4070212 h 4850718"/>
              <a:gd name="connsiteX88-433" fmla="*/ 1775762 w 5563679"/>
              <a:gd name="connsiteY88-434" fmla="*/ 4082702 h 4850718"/>
              <a:gd name="connsiteX89-435" fmla="*/ 1775762 w 5563679"/>
              <a:gd name="connsiteY89-436" fmla="*/ 4216610 h 4850718"/>
              <a:gd name="connsiteX90-437" fmla="*/ 1646735 w 5563679"/>
              <a:gd name="connsiteY90-438" fmla="*/ 4345637 h 4850718"/>
              <a:gd name="connsiteX91-439" fmla="*/ 1646736 w 5563679"/>
              <a:gd name="connsiteY91-440" fmla="*/ 4345636 h 4850718"/>
              <a:gd name="connsiteX92-441" fmla="*/ 1517709 w 5563679"/>
              <a:gd name="connsiteY92-442" fmla="*/ 4216609 h 4850718"/>
              <a:gd name="connsiteX93-443" fmla="*/ 1517709 w 5563679"/>
              <a:gd name="connsiteY93-444" fmla="*/ 3851355 h 4850718"/>
              <a:gd name="connsiteX94-445" fmla="*/ 1515505 w 5563679"/>
              <a:gd name="connsiteY94-446" fmla="*/ 3838865 h 4850718"/>
              <a:gd name="connsiteX95-447" fmla="*/ 1415776 w 5563679"/>
              <a:gd name="connsiteY95-448" fmla="*/ 3752916 h 4850718"/>
              <a:gd name="connsiteX96-449" fmla="*/ 1392296 w 5563679"/>
              <a:gd name="connsiteY96-450" fmla="*/ 3750549 h 4850718"/>
              <a:gd name="connsiteX97-451" fmla="*/ 1392296 w 5563679"/>
              <a:gd name="connsiteY97-452" fmla="*/ 3749811 h 4850718"/>
              <a:gd name="connsiteX98-453" fmla="*/ 1344226 w 5563679"/>
              <a:gd name="connsiteY98-454" fmla="*/ 3740107 h 4850718"/>
              <a:gd name="connsiteX99-455" fmla="*/ 1265423 w 5563679"/>
              <a:gd name="connsiteY99-456" fmla="*/ 3621219 h 4850718"/>
              <a:gd name="connsiteX100-457" fmla="*/ 1265423 w 5563679"/>
              <a:gd name="connsiteY100-458" fmla="*/ 3244844 h 4850718"/>
              <a:gd name="connsiteX101-459" fmla="*/ 1257034 w 5563679"/>
              <a:gd name="connsiteY101-460" fmla="*/ 3203294 h 4850718"/>
              <a:gd name="connsiteX102-461" fmla="*/ 1138147 w 5563679"/>
              <a:gd name="connsiteY102-462" fmla="*/ 3124490 h 4850718"/>
              <a:gd name="connsiteX103-463" fmla="*/ 1019260 w 5563679"/>
              <a:gd name="connsiteY103-464" fmla="*/ 3203294 h 4850718"/>
              <a:gd name="connsiteX104-465" fmla="*/ 1016586 w 5563679"/>
              <a:gd name="connsiteY104-466" fmla="*/ 3216537 h 4850718"/>
              <a:gd name="connsiteX105-467" fmla="*/ 1016586 w 5563679"/>
              <a:gd name="connsiteY105-468" fmla="*/ 3277201 h 4850718"/>
              <a:gd name="connsiteX106-469" fmla="*/ 887559 w 5563679"/>
              <a:gd name="connsiteY106-470" fmla="*/ 3406228 h 4850718"/>
              <a:gd name="connsiteX107-471" fmla="*/ 887560 w 5563679"/>
              <a:gd name="connsiteY107-472" fmla="*/ 3406227 h 4850718"/>
              <a:gd name="connsiteX108-473" fmla="*/ 758533 w 5563679"/>
              <a:gd name="connsiteY108-474" fmla="*/ 3277200 h 4850718"/>
              <a:gd name="connsiteX109-475" fmla="*/ 758533 w 5563679"/>
              <a:gd name="connsiteY109-476" fmla="*/ 3136420 h 4850718"/>
              <a:gd name="connsiteX110-477" fmla="*/ 737116 w 5563679"/>
              <a:gd name="connsiteY110-478" fmla="*/ 3099088 h 4850718"/>
              <a:gd name="connsiteX111-479" fmla="*/ 660051 w 5563679"/>
              <a:gd name="connsiteY111-480" fmla="*/ 3052644 h 4850718"/>
              <a:gd name="connsiteX112-481" fmla="*/ 636571 w 5563679"/>
              <a:gd name="connsiteY112-482" fmla="*/ 3050277 h 4850718"/>
              <a:gd name="connsiteX113-483" fmla="*/ 636571 w 5563679"/>
              <a:gd name="connsiteY113-484" fmla="*/ 3049539 h 4850718"/>
              <a:gd name="connsiteX114-485" fmla="*/ 588501 w 5563679"/>
              <a:gd name="connsiteY114-486" fmla="*/ 3039835 h 4850718"/>
              <a:gd name="connsiteX115-487" fmla="*/ 509698 w 5563679"/>
              <a:gd name="connsiteY115-488" fmla="*/ 2920947 h 4850718"/>
              <a:gd name="connsiteX116-489" fmla="*/ 509698 w 5563679"/>
              <a:gd name="connsiteY116-490" fmla="*/ 1975689 h 4850718"/>
              <a:gd name="connsiteX117-491" fmla="*/ 501309 w 5563679"/>
              <a:gd name="connsiteY117-492" fmla="*/ 1934140 h 4850718"/>
              <a:gd name="connsiteX118-493" fmla="*/ 382422 w 5563679"/>
              <a:gd name="connsiteY118-494" fmla="*/ 1855336 h 4850718"/>
              <a:gd name="connsiteX119-495" fmla="*/ 263535 w 5563679"/>
              <a:gd name="connsiteY119-496" fmla="*/ 1934140 h 4850718"/>
              <a:gd name="connsiteX120-497" fmla="*/ 258053 w 5563679"/>
              <a:gd name="connsiteY120-498" fmla="*/ 1961291 h 4850718"/>
              <a:gd name="connsiteX121-499" fmla="*/ 258053 w 5563679"/>
              <a:gd name="connsiteY121-500" fmla="*/ 2016326 h 4850718"/>
              <a:gd name="connsiteX122-501" fmla="*/ 129026 w 5563679"/>
              <a:gd name="connsiteY122-502" fmla="*/ 2145353 h 4850718"/>
              <a:gd name="connsiteX123-503" fmla="*/ 129027 w 5563679"/>
              <a:gd name="connsiteY123-504" fmla="*/ 2145352 h 4850718"/>
              <a:gd name="connsiteX124-505" fmla="*/ 0 w 5563679"/>
              <a:gd name="connsiteY124-506" fmla="*/ 2016325 h 4850718"/>
              <a:gd name="connsiteX125-507" fmla="*/ 0 w 5563679"/>
              <a:gd name="connsiteY125-508" fmla="*/ 1566131 h 4850718"/>
              <a:gd name="connsiteX126-509" fmla="*/ 0 w 5563679"/>
              <a:gd name="connsiteY126-510" fmla="*/ 0 h 4850718"/>
              <a:gd name="connsiteX0-511" fmla="*/ 0 w 5563679"/>
              <a:gd name="connsiteY0-512" fmla="*/ 0 h 4850718"/>
              <a:gd name="connsiteX1-513" fmla="*/ 5562692 w 5563679"/>
              <a:gd name="connsiteY1-514" fmla="*/ 0 h 4850718"/>
              <a:gd name="connsiteX2-515" fmla="*/ 5562692 w 5563679"/>
              <a:gd name="connsiteY2-516" fmla="*/ 1566131 h 4850718"/>
              <a:gd name="connsiteX3-517" fmla="*/ 5563679 w 5563679"/>
              <a:gd name="connsiteY3-518" fmla="*/ 2642601 h 4850718"/>
              <a:gd name="connsiteX4-519" fmla="*/ 5484876 w 5563679"/>
              <a:gd name="connsiteY4-520" fmla="*/ 2761489 h 4850718"/>
              <a:gd name="connsiteX5-521" fmla="*/ 5436806 w 5563679"/>
              <a:gd name="connsiteY5-522" fmla="*/ 2771193 h 4850718"/>
              <a:gd name="connsiteX6-523" fmla="*/ 5436806 w 5563679"/>
              <a:gd name="connsiteY6-524" fmla="*/ 2771931 h 4850718"/>
              <a:gd name="connsiteX7-525" fmla="*/ 5413326 w 5563679"/>
              <a:gd name="connsiteY7-526" fmla="*/ 2774298 h 4850718"/>
              <a:gd name="connsiteX8-527" fmla="*/ 5336262 w 5563679"/>
              <a:gd name="connsiteY8-528" fmla="*/ 2820742 h 4850718"/>
              <a:gd name="connsiteX9-529" fmla="*/ 5315097 w 5563679"/>
              <a:gd name="connsiteY9-530" fmla="*/ 2857633 h 4850718"/>
              <a:gd name="connsiteX10-531" fmla="*/ 5315097 w 5563679"/>
              <a:gd name="connsiteY10-532" fmla="*/ 2920947 h 4850718"/>
              <a:gd name="connsiteX11-533" fmla="*/ 5236294 w 5563679"/>
              <a:gd name="connsiteY11-534" fmla="*/ 3039835 h 4850718"/>
              <a:gd name="connsiteX12-535" fmla="*/ 5188224 w 5563679"/>
              <a:gd name="connsiteY12-536" fmla="*/ 3049539 h 4850718"/>
              <a:gd name="connsiteX13-537" fmla="*/ 5188224 w 5563679"/>
              <a:gd name="connsiteY13-538" fmla="*/ 3050277 h 4850718"/>
              <a:gd name="connsiteX14-539" fmla="*/ 5164744 w 5563679"/>
              <a:gd name="connsiteY14-540" fmla="*/ 3052644 h 4850718"/>
              <a:gd name="connsiteX15-541" fmla="*/ 5065015 w 5563679"/>
              <a:gd name="connsiteY15-542" fmla="*/ 3138593 h 4850718"/>
              <a:gd name="connsiteX16-543" fmla="*/ 5064995 w 5563679"/>
              <a:gd name="connsiteY16-544" fmla="*/ 3138706 h 4850718"/>
              <a:gd name="connsiteX17-545" fmla="*/ 5064995 w 5563679"/>
              <a:gd name="connsiteY17-546" fmla="*/ 3698499 h 4850718"/>
              <a:gd name="connsiteX18-547" fmla="*/ 4986192 w 5563679"/>
              <a:gd name="connsiteY18-548" fmla="*/ 3817387 h 4850718"/>
              <a:gd name="connsiteX19-549" fmla="*/ 4938122 w 5563679"/>
              <a:gd name="connsiteY19-550" fmla="*/ 3827091 h 4850718"/>
              <a:gd name="connsiteX20-551" fmla="*/ 4938122 w 5563679"/>
              <a:gd name="connsiteY20-552" fmla="*/ 3827829 h 4850718"/>
              <a:gd name="connsiteX21-553" fmla="*/ 4914642 w 5563679"/>
              <a:gd name="connsiteY21-554" fmla="*/ 3830196 h 4850718"/>
              <a:gd name="connsiteX22-555" fmla="*/ 4814913 w 5563679"/>
              <a:gd name="connsiteY22-556" fmla="*/ 3916145 h 4850718"/>
              <a:gd name="connsiteX23-557" fmla="*/ 4814662 w 5563679"/>
              <a:gd name="connsiteY23-558" fmla="*/ 3917568 h 4850718"/>
              <a:gd name="connsiteX24-559" fmla="*/ 4814662 w 5563679"/>
              <a:gd name="connsiteY24-560" fmla="*/ 4185893 h 4850718"/>
              <a:gd name="connsiteX25-561" fmla="*/ 4685635 w 5563679"/>
              <a:gd name="connsiteY25-562" fmla="*/ 4314920 h 4850718"/>
              <a:gd name="connsiteX26-563" fmla="*/ 4685636 w 5563679"/>
              <a:gd name="connsiteY26-564" fmla="*/ 4314919 h 4850718"/>
              <a:gd name="connsiteX27-565" fmla="*/ 4556609 w 5563679"/>
              <a:gd name="connsiteY27-566" fmla="*/ 4185892 h 4850718"/>
              <a:gd name="connsiteX28-567" fmla="*/ 4556609 w 5563679"/>
              <a:gd name="connsiteY28-568" fmla="*/ 3905873 h 4850718"/>
              <a:gd name="connsiteX29-569" fmla="*/ 4554606 w 5563679"/>
              <a:gd name="connsiteY29-570" fmla="*/ 3894522 h 4850718"/>
              <a:gd name="connsiteX30-571" fmla="*/ 4454877 w 5563679"/>
              <a:gd name="connsiteY30-572" fmla="*/ 3808573 h 4850718"/>
              <a:gd name="connsiteX31-573" fmla="*/ 4431397 w 5563679"/>
              <a:gd name="connsiteY31-574" fmla="*/ 3806206 h 4850718"/>
              <a:gd name="connsiteX32-575" fmla="*/ 4431397 w 5563679"/>
              <a:gd name="connsiteY32-576" fmla="*/ 3805468 h 4850718"/>
              <a:gd name="connsiteX33-577" fmla="*/ 4383327 w 5563679"/>
              <a:gd name="connsiteY33-578" fmla="*/ 3795764 h 4850718"/>
              <a:gd name="connsiteX34-579" fmla="*/ 4304524 w 5563679"/>
              <a:gd name="connsiteY34-580" fmla="*/ 3676876 h 4850718"/>
              <a:gd name="connsiteX35-581" fmla="*/ 4304524 w 5563679"/>
              <a:gd name="connsiteY35-582" fmla="*/ 3586746 h 4850718"/>
              <a:gd name="connsiteX36-583" fmla="*/ 4296135 w 5563679"/>
              <a:gd name="connsiteY36-584" fmla="*/ 3545196 h 4850718"/>
              <a:gd name="connsiteX37-585" fmla="*/ 4177248 w 5563679"/>
              <a:gd name="connsiteY37-586" fmla="*/ 3466392 h 4850718"/>
              <a:gd name="connsiteX38-587" fmla="*/ 4058361 w 5563679"/>
              <a:gd name="connsiteY38-588" fmla="*/ 3545196 h 4850718"/>
              <a:gd name="connsiteX39-589" fmla="*/ 4056171 w 5563679"/>
              <a:gd name="connsiteY39-590" fmla="*/ 3556040 h 4850718"/>
              <a:gd name="connsiteX40-591" fmla="*/ 4056171 w 5563679"/>
              <a:gd name="connsiteY40-592" fmla="*/ 3796910 h 4850718"/>
              <a:gd name="connsiteX41-593" fmla="*/ 3977368 w 5563679"/>
              <a:gd name="connsiteY41-594" fmla="*/ 3915798 h 4850718"/>
              <a:gd name="connsiteX42-595" fmla="*/ 3929298 w 5563679"/>
              <a:gd name="connsiteY42-596" fmla="*/ 3925502 h 4850718"/>
              <a:gd name="connsiteX43-597" fmla="*/ 3929298 w 5563679"/>
              <a:gd name="connsiteY43-598" fmla="*/ 3926240 h 4850718"/>
              <a:gd name="connsiteX44-599" fmla="*/ 3905818 w 5563679"/>
              <a:gd name="connsiteY44-600" fmla="*/ 3928607 h 4850718"/>
              <a:gd name="connsiteX45-601" fmla="*/ 3806089 w 5563679"/>
              <a:gd name="connsiteY45-602" fmla="*/ 4014556 h 4850718"/>
              <a:gd name="connsiteX46-603" fmla="*/ 3805837 w 5563679"/>
              <a:gd name="connsiteY46-604" fmla="*/ 4015985 h 4850718"/>
              <a:gd name="connsiteX47-605" fmla="*/ 3805837 w 5563679"/>
              <a:gd name="connsiteY47-606" fmla="*/ 4120626 h 4850718"/>
              <a:gd name="connsiteX48-607" fmla="*/ 3676810 w 5563679"/>
              <a:gd name="connsiteY48-608" fmla="*/ 4249653 h 4850718"/>
              <a:gd name="connsiteX49-609" fmla="*/ 3676811 w 5563679"/>
              <a:gd name="connsiteY49-610" fmla="*/ 4249652 h 4850718"/>
              <a:gd name="connsiteX50-611" fmla="*/ 3547784 w 5563679"/>
              <a:gd name="connsiteY50-612" fmla="*/ 4120625 h 4850718"/>
              <a:gd name="connsiteX51-613" fmla="*/ 3547783 w 5563679"/>
              <a:gd name="connsiteY51-614" fmla="*/ 4137148 h 4850718"/>
              <a:gd name="connsiteX52-615" fmla="*/ 3537645 w 5563679"/>
              <a:gd name="connsiteY52-616" fmla="*/ 4086929 h 4850718"/>
              <a:gd name="connsiteX53-617" fmla="*/ 3418757 w 5563679"/>
              <a:gd name="connsiteY53-618" fmla="*/ 4008125 h 4850718"/>
              <a:gd name="connsiteX54-619" fmla="*/ 3299870 w 5563679"/>
              <a:gd name="connsiteY54-620" fmla="*/ 4086929 h 4850718"/>
              <a:gd name="connsiteX55-621" fmla="*/ 3290106 w 5563679"/>
              <a:gd name="connsiteY55-622" fmla="*/ 4135289 h 4850718"/>
              <a:gd name="connsiteX56-623" fmla="*/ 3290106 w 5563679"/>
              <a:gd name="connsiteY56-624" fmla="*/ 4721691 h 4850718"/>
              <a:gd name="connsiteX57-625" fmla="*/ 3161079 w 5563679"/>
              <a:gd name="connsiteY57-626" fmla="*/ 4850718 h 4850718"/>
              <a:gd name="connsiteX58-627" fmla="*/ 3161080 w 5563679"/>
              <a:gd name="connsiteY58-628" fmla="*/ 4850717 h 4850718"/>
              <a:gd name="connsiteX59-629" fmla="*/ 3032053 w 5563679"/>
              <a:gd name="connsiteY59-630" fmla="*/ 4721690 h 4850718"/>
              <a:gd name="connsiteX60-631" fmla="*/ 3032052 w 5563679"/>
              <a:gd name="connsiteY60-632" fmla="*/ 3824728 h 4850718"/>
              <a:gd name="connsiteX61-633" fmla="*/ 3021914 w 5563679"/>
              <a:gd name="connsiteY61-634" fmla="*/ 3774509 h 4850718"/>
              <a:gd name="connsiteX62-635" fmla="*/ 2903026 w 5563679"/>
              <a:gd name="connsiteY62-636" fmla="*/ 3695705 h 4850718"/>
              <a:gd name="connsiteX63-637" fmla="*/ 2784139 w 5563679"/>
              <a:gd name="connsiteY63-638" fmla="*/ 3774509 h 4850718"/>
              <a:gd name="connsiteX64-639" fmla="*/ 2780541 w 5563679"/>
              <a:gd name="connsiteY64-640" fmla="*/ 3792328 h 4850718"/>
              <a:gd name="connsiteX65-641" fmla="*/ 2780541 w 5563679"/>
              <a:gd name="connsiteY65-642" fmla="*/ 4101274 h 4850718"/>
              <a:gd name="connsiteX66-643" fmla="*/ 2651514 w 5563679"/>
              <a:gd name="connsiteY66-644" fmla="*/ 4230301 h 4850718"/>
              <a:gd name="connsiteX67-645" fmla="*/ 2651515 w 5563679"/>
              <a:gd name="connsiteY67-646" fmla="*/ 4230300 h 4850718"/>
              <a:gd name="connsiteX68-647" fmla="*/ 2522488 w 5563679"/>
              <a:gd name="connsiteY68-648" fmla="*/ 4101273 h 4850718"/>
              <a:gd name="connsiteX69-649" fmla="*/ 2522488 w 5563679"/>
              <a:gd name="connsiteY69-650" fmla="*/ 4054535 h 4850718"/>
              <a:gd name="connsiteX70-651" fmla="*/ 2503819 w 5563679"/>
              <a:gd name="connsiteY70-652" fmla="*/ 4021993 h 4850718"/>
              <a:gd name="connsiteX71-653" fmla="*/ 2426754 w 5563679"/>
              <a:gd name="connsiteY71-654" fmla="*/ 3975549 h 4850718"/>
              <a:gd name="connsiteX72-655" fmla="*/ 2403274 w 5563679"/>
              <a:gd name="connsiteY72-656" fmla="*/ 3973182 h 4850718"/>
              <a:gd name="connsiteX73-657" fmla="*/ 2403274 w 5563679"/>
              <a:gd name="connsiteY73-658" fmla="*/ 3972444 h 4850718"/>
              <a:gd name="connsiteX74-659" fmla="*/ 2355204 w 5563679"/>
              <a:gd name="connsiteY74-660" fmla="*/ 3962740 h 4850718"/>
              <a:gd name="connsiteX75-661" fmla="*/ 2276401 w 5563679"/>
              <a:gd name="connsiteY75-662" fmla="*/ 3843852 h 4850718"/>
              <a:gd name="connsiteX76-663" fmla="*/ 2276401 w 5563679"/>
              <a:gd name="connsiteY76-664" fmla="*/ 3729868 h 4850718"/>
              <a:gd name="connsiteX77-665" fmla="*/ 2268012 w 5563679"/>
              <a:gd name="connsiteY77-666" fmla="*/ 3688318 h 4850718"/>
              <a:gd name="connsiteX78-667" fmla="*/ 2149125 w 5563679"/>
              <a:gd name="connsiteY78-668" fmla="*/ 3609514 h 4850718"/>
              <a:gd name="connsiteX79-669" fmla="*/ 2030238 w 5563679"/>
              <a:gd name="connsiteY79-670" fmla="*/ 3688318 h 4850718"/>
              <a:gd name="connsiteX80-671" fmla="*/ 2028048 w 5563679"/>
              <a:gd name="connsiteY80-672" fmla="*/ 3699163 h 4850718"/>
              <a:gd name="connsiteX81-673" fmla="*/ 2028048 w 5563679"/>
              <a:gd name="connsiteY81-674" fmla="*/ 3852566 h 4850718"/>
              <a:gd name="connsiteX82-675" fmla="*/ 1949245 w 5563679"/>
              <a:gd name="connsiteY82-676" fmla="*/ 3971454 h 4850718"/>
              <a:gd name="connsiteX83-677" fmla="*/ 1901175 w 5563679"/>
              <a:gd name="connsiteY83-678" fmla="*/ 3981158 h 4850718"/>
              <a:gd name="connsiteX84-679" fmla="*/ 1901175 w 5563679"/>
              <a:gd name="connsiteY84-680" fmla="*/ 3981896 h 4850718"/>
              <a:gd name="connsiteX85-681" fmla="*/ 1877695 w 5563679"/>
              <a:gd name="connsiteY85-682" fmla="*/ 3984263 h 4850718"/>
              <a:gd name="connsiteX86-683" fmla="*/ 1777966 w 5563679"/>
              <a:gd name="connsiteY86-684" fmla="*/ 4070212 h 4850718"/>
              <a:gd name="connsiteX87-685" fmla="*/ 1775762 w 5563679"/>
              <a:gd name="connsiteY87-686" fmla="*/ 4082702 h 4850718"/>
              <a:gd name="connsiteX88-687" fmla="*/ 1775762 w 5563679"/>
              <a:gd name="connsiteY88-688" fmla="*/ 4216610 h 4850718"/>
              <a:gd name="connsiteX89-689" fmla="*/ 1646735 w 5563679"/>
              <a:gd name="connsiteY89-690" fmla="*/ 4345637 h 4850718"/>
              <a:gd name="connsiteX90-691" fmla="*/ 1646736 w 5563679"/>
              <a:gd name="connsiteY90-692" fmla="*/ 4345636 h 4850718"/>
              <a:gd name="connsiteX91-693" fmla="*/ 1517709 w 5563679"/>
              <a:gd name="connsiteY91-694" fmla="*/ 4216609 h 4850718"/>
              <a:gd name="connsiteX92-695" fmla="*/ 1517709 w 5563679"/>
              <a:gd name="connsiteY92-696" fmla="*/ 3851355 h 4850718"/>
              <a:gd name="connsiteX93-697" fmla="*/ 1515505 w 5563679"/>
              <a:gd name="connsiteY93-698" fmla="*/ 3838865 h 4850718"/>
              <a:gd name="connsiteX94-699" fmla="*/ 1415776 w 5563679"/>
              <a:gd name="connsiteY94-700" fmla="*/ 3752916 h 4850718"/>
              <a:gd name="connsiteX95-701" fmla="*/ 1392296 w 5563679"/>
              <a:gd name="connsiteY95-702" fmla="*/ 3750549 h 4850718"/>
              <a:gd name="connsiteX96-703" fmla="*/ 1392296 w 5563679"/>
              <a:gd name="connsiteY96-704" fmla="*/ 3749811 h 4850718"/>
              <a:gd name="connsiteX97-705" fmla="*/ 1344226 w 5563679"/>
              <a:gd name="connsiteY97-706" fmla="*/ 3740107 h 4850718"/>
              <a:gd name="connsiteX98-707" fmla="*/ 1265423 w 5563679"/>
              <a:gd name="connsiteY98-708" fmla="*/ 3621219 h 4850718"/>
              <a:gd name="connsiteX99-709" fmla="*/ 1265423 w 5563679"/>
              <a:gd name="connsiteY99-710" fmla="*/ 3244844 h 4850718"/>
              <a:gd name="connsiteX100-711" fmla="*/ 1257034 w 5563679"/>
              <a:gd name="connsiteY100-712" fmla="*/ 3203294 h 4850718"/>
              <a:gd name="connsiteX101-713" fmla="*/ 1138147 w 5563679"/>
              <a:gd name="connsiteY101-714" fmla="*/ 3124490 h 4850718"/>
              <a:gd name="connsiteX102-715" fmla="*/ 1019260 w 5563679"/>
              <a:gd name="connsiteY102-716" fmla="*/ 3203294 h 4850718"/>
              <a:gd name="connsiteX103-717" fmla="*/ 1016586 w 5563679"/>
              <a:gd name="connsiteY103-718" fmla="*/ 3216537 h 4850718"/>
              <a:gd name="connsiteX104-719" fmla="*/ 1016586 w 5563679"/>
              <a:gd name="connsiteY104-720" fmla="*/ 3277201 h 4850718"/>
              <a:gd name="connsiteX105-721" fmla="*/ 887559 w 5563679"/>
              <a:gd name="connsiteY105-722" fmla="*/ 3406228 h 4850718"/>
              <a:gd name="connsiteX106-723" fmla="*/ 887560 w 5563679"/>
              <a:gd name="connsiteY106-724" fmla="*/ 3406227 h 4850718"/>
              <a:gd name="connsiteX107-725" fmla="*/ 758533 w 5563679"/>
              <a:gd name="connsiteY107-726" fmla="*/ 3277200 h 4850718"/>
              <a:gd name="connsiteX108-727" fmla="*/ 758533 w 5563679"/>
              <a:gd name="connsiteY108-728" fmla="*/ 3136420 h 4850718"/>
              <a:gd name="connsiteX109-729" fmla="*/ 737116 w 5563679"/>
              <a:gd name="connsiteY109-730" fmla="*/ 3099088 h 4850718"/>
              <a:gd name="connsiteX110-731" fmla="*/ 660051 w 5563679"/>
              <a:gd name="connsiteY110-732" fmla="*/ 3052644 h 4850718"/>
              <a:gd name="connsiteX111-733" fmla="*/ 636571 w 5563679"/>
              <a:gd name="connsiteY111-734" fmla="*/ 3050277 h 4850718"/>
              <a:gd name="connsiteX112-735" fmla="*/ 636571 w 5563679"/>
              <a:gd name="connsiteY112-736" fmla="*/ 3049539 h 4850718"/>
              <a:gd name="connsiteX113-737" fmla="*/ 588501 w 5563679"/>
              <a:gd name="connsiteY113-738" fmla="*/ 3039835 h 4850718"/>
              <a:gd name="connsiteX114-739" fmla="*/ 509698 w 5563679"/>
              <a:gd name="connsiteY114-740" fmla="*/ 2920947 h 4850718"/>
              <a:gd name="connsiteX115-741" fmla="*/ 509698 w 5563679"/>
              <a:gd name="connsiteY115-742" fmla="*/ 1975689 h 4850718"/>
              <a:gd name="connsiteX116-743" fmla="*/ 501309 w 5563679"/>
              <a:gd name="connsiteY116-744" fmla="*/ 1934140 h 4850718"/>
              <a:gd name="connsiteX117-745" fmla="*/ 382422 w 5563679"/>
              <a:gd name="connsiteY117-746" fmla="*/ 1855336 h 4850718"/>
              <a:gd name="connsiteX118-747" fmla="*/ 263535 w 5563679"/>
              <a:gd name="connsiteY118-748" fmla="*/ 1934140 h 4850718"/>
              <a:gd name="connsiteX119-749" fmla="*/ 258053 w 5563679"/>
              <a:gd name="connsiteY119-750" fmla="*/ 1961291 h 4850718"/>
              <a:gd name="connsiteX120-751" fmla="*/ 258053 w 5563679"/>
              <a:gd name="connsiteY120-752" fmla="*/ 2016326 h 4850718"/>
              <a:gd name="connsiteX121-753" fmla="*/ 129026 w 5563679"/>
              <a:gd name="connsiteY121-754" fmla="*/ 2145353 h 4850718"/>
              <a:gd name="connsiteX122-755" fmla="*/ 129027 w 5563679"/>
              <a:gd name="connsiteY122-756" fmla="*/ 2145352 h 4850718"/>
              <a:gd name="connsiteX123-757" fmla="*/ 0 w 5563679"/>
              <a:gd name="connsiteY123-758" fmla="*/ 2016325 h 4850718"/>
              <a:gd name="connsiteX124-759" fmla="*/ 0 w 5563679"/>
              <a:gd name="connsiteY124-760" fmla="*/ 1566131 h 4850718"/>
              <a:gd name="connsiteX125-761" fmla="*/ 0 w 5563679"/>
              <a:gd name="connsiteY125-762" fmla="*/ 0 h 4850718"/>
              <a:gd name="connsiteX0-763" fmla="*/ 0 w 5563679"/>
              <a:gd name="connsiteY0-764" fmla="*/ 0 h 4850718"/>
              <a:gd name="connsiteX1-765" fmla="*/ 5562692 w 5563679"/>
              <a:gd name="connsiteY1-766" fmla="*/ 0 h 4850718"/>
              <a:gd name="connsiteX2-767" fmla="*/ 5563679 w 5563679"/>
              <a:gd name="connsiteY2-768" fmla="*/ 2642601 h 4850718"/>
              <a:gd name="connsiteX3-769" fmla="*/ 5484876 w 5563679"/>
              <a:gd name="connsiteY3-770" fmla="*/ 2761489 h 4850718"/>
              <a:gd name="connsiteX4-771" fmla="*/ 5436806 w 5563679"/>
              <a:gd name="connsiteY4-772" fmla="*/ 2771193 h 4850718"/>
              <a:gd name="connsiteX5-773" fmla="*/ 5436806 w 5563679"/>
              <a:gd name="connsiteY5-774" fmla="*/ 2771931 h 4850718"/>
              <a:gd name="connsiteX6-775" fmla="*/ 5413326 w 5563679"/>
              <a:gd name="connsiteY6-776" fmla="*/ 2774298 h 4850718"/>
              <a:gd name="connsiteX7-777" fmla="*/ 5336262 w 5563679"/>
              <a:gd name="connsiteY7-778" fmla="*/ 2820742 h 4850718"/>
              <a:gd name="connsiteX8-779" fmla="*/ 5315097 w 5563679"/>
              <a:gd name="connsiteY8-780" fmla="*/ 2857633 h 4850718"/>
              <a:gd name="connsiteX9-781" fmla="*/ 5315097 w 5563679"/>
              <a:gd name="connsiteY9-782" fmla="*/ 2920947 h 4850718"/>
              <a:gd name="connsiteX10-783" fmla="*/ 5236294 w 5563679"/>
              <a:gd name="connsiteY10-784" fmla="*/ 3039835 h 4850718"/>
              <a:gd name="connsiteX11-785" fmla="*/ 5188224 w 5563679"/>
              <a:gd name="connsiteY11-786" fmla="*/ 3049539 h 4850718"/>
              <a:gd name="connsiteX12-787" fmla="*/ 5188224 w 5563679"/>
              <a:gd name="connsiteY12-788" fmla="*/ 3050277 h 4850718"/>
              <a:gd name="connsiteX13-789" fmla="*/ 5164744 w 5563679"/>
              <a:gd name="connsiteY13-790" fmla="*/ 3052644 h 4850718"/>
              <a:gd name="connsiteX14-791" fmla="*/ 5065015 w 5563679"/>
              <a:gd name="connsiteY14-792" fmla="*/ 3138593 h 4850718"/>
              <a:gd name="connsiteX15-793" fmla="*/ 5064995 w 5563679"/>
              <a:gd name="connsiteY15-794" fmla="*/ 3138706 h 4850718"/>
              <a:gd name="connsiteX16-795" fmla="*/ 5064995 w 5563679"/>
              <a:gd name="connsiteY16-796" fmla="*/ 3698499 h 4850718"/>
              <a:gd name="connsiteX17-797" fmla="*/ 4986192 w 5563679"/>
              <a:gd name="connsiteY17-798" fmla="*/ 3817387 h 4850718"/>
              <a:gd name="connsiteX18-799" fmla="*/ 4938122 w 5563679"/>
              <a:gd name="connsiteY18-800" fmla="*/ 3827091 h 4850718"/>
              <a:gd name="connsiteX19-801" fmla="*/ 4938122 w 5563679"/>
              <a:gd name="connsiteY19-802" fmla="*/ 3827829 h 4850718"/>
              <a:gd name="connsiteX20-803" fmla="*/ 4914642 w 5563679"/>
              <a:gd name="connsiteY20-804" fmla="*/ 3830196 h 4850718"/>
              <a:gd name="connsiteX21-805" fmla="*/ 4814913 w 5563679"/>
              <a:gd name="connsiteY21-806" fmla="*/ 3916145 h 4850718"/>
              <a:gd name="connsiteX22-807" fmla="*/ 4814662 w 5563679"/>
              <a:gd name="connsiteY22-808" fmla="*/ 3917568 h 4850718"/>
              <a:gd name="connsiteX23-809" fmla="*/ 4814662 w 5563679"/>
              <a:gd name="connsiteY23-810" fmla="*/ 4185893 h 4850718"/>
              <a:gd name="connsiteX24-811" fmla="*/ 4685635 w 5563679"/>
              <a:gd name="connsiteY24-812" fmla="*/ 4314920 h 4850718"/>
              <a:gd name="connsiteX25-813" fmla="*/ 4685636 w 5563679"/>
              <a:gd name="connsiteY25-814" fmla="*/ 4314919 h 4850718"/>
              <a:gd name="connsiteX26-815" fmla="*/ 4556609 w 5563679"/>
              <a:gd name="connsiteY26-816" fmla="*/ 4185892 h 4850718"/>
              <a:gd name="connsiteX27-817" fmla="*/ 4556609 w 5563679"/>
              <a:gd name="connsiteY27-818" fmla="*/ 3905873 h 4850718"/>
              <a:gd name="connsiteX28-819" fmla="*/ 4554606 w 5563679"/>
              <a:gd name="connsiteY28-820" fmla="*/ 3894522 h 4850718"/>
              <a:gd name="connsiteX29-821" fmla="*/ 4454877 w 5563679"/>
              <a:gd name="connsiteY29-822" fmla="*/ 3808573 h 4850718"/>
              <a:gd name="connsiteX30-823" fmla="*/ 4431397 w 5563679"/>
              <a:gd name="connsiteY30-824" fmla="*/ 3806206 h 4850718"/>
              <a:gd name="connsiteX31-825" fmla="*/ 4431397 w 5563679"/>
              <a:gd name="connsiteY31-826" fmla="*/ 3805468 h 4850718"/>
              <a:gd name="connsiteX32-827" fmla="*/ 4383327 w 5563679"/>
              <a:gd name="connsiteY32-828" fmla="*/ 3795764 h 4850718"/>
              <a:gd name="connsiteX33-829" fmla="*/ 4304524 w 5563679"/>
              <a:gd name="connsiteY33-830" fmla="*/ 3676876 h 4850718"/>
              <a:gd name="connsiteX34-831" fmla="*/ 4304524 w 5563679"/>
              <a:gd name="connsiteY34-832" fmla="*/ 3586746 h 4850718"/>
              <a:gd name="connsiteX35-833" fmla="*/ 4296135 w 5563679"/>
              <a:gd name="connsiteY35-834" fmla="*/ 3545196 h 4850718"/>
              <a:gd name="connsiteX36-835" fmla="*/ 4177248 w 5563679"/>
              <a:gd name="connsiteY36-836" fmla="*/ 3466392 h 4850718"/>
              <a:gd name="connsiteX37-837" fmla="*/ 4058361 w 5563679"/>
              <a:gd name="connsiteY37-838" fmla="*/ 3545196 h 4850718"/>
              <a:gd name="connsiteX38-839" fmla="*/ 4056171 w 5563679"/>
              <a:gd name="connsiteY38-840" fmla="*/ 3556040 h 4850718"/>
              <a:gd name="connsiteX39-841" fmla="*/ 4056171 w 5563679"/>
              <a:gd name="connsiteY39-842" fmla="*/ 3796910 h 4850718"/>
              <a:gd name="connsiteX40-843" fmla="*/ 3977368 w 5563679"/>
              <a:gd name="connsiteY40-844" fmla="*/ 3915798 h 4850718"/>
              <a:gd name="connsiteX41-845" fmla="*/ 3929298 w 5563679"/>
              <a:gd name="connsiteY41-846" fmla="*/ 3925502 h 4850718"/>
              <a:gd name="connsiteX42-847" fmla="*/ 3929298 w 5563679"/>
              <a:gd name="connsiteY42-848" fmla="*/ 3926240 h 4850718"/>
              <a:gd name="connsiteX43-849" fmla="*/ 3905818 w 5563679"/>
              <a:gd name="connsiteY43-850" fmla="*/ 3928607 h 4850718"/>
              <a:gd name="connsiteX44-851" fmla="*/ 3806089 w 5563679"/>
              <a:gd name="connsiteY44-852" fmla="*/ 4014556 h 4850718"/>
              <a:gd name="connsiteX45-853" fmla="*/ 3805837 w 5563679"/>
              <a:gd name="connsiteY45-854" fmla="*/ 4015985 h 4850718"/>
              <a:gd name="connsiteX46-855" fmla="*/ 3805837 w 5563679"/>
              <a:gd name="connsiteY46-856" fmla="*/ 4120626 h 4850718"/>
              <a:gd name="connsiteX47-857" fmla="*/ 3676810 w 5563679"/>
              <a:gd name="connsiteY47-858" fmla="*/ 4249653 h 4850718"/>
              <a:gd name="connsiteX48-859" fmla="*/ 3676811 w 5563679"/>
              <a:gd name="connsiteY48-860" fmla="*/ 4249652 h 4850718"/>
              <a:gd name="connsiteX49-861" fmla="*/ 3547784 w 5563679"/>
              <a:gd name="connsiteY49-862" fmla="*/ 4120625 h 4850718"/>
              <a:gd name="connsiteX50-863" fmla="*/ 3547783 w 5563679"/>
              <a:gd name="connsiteY50-864" fmla="*/ 4137148 h 4850718"/>
              <a:gd name="connsiteX51-865" fmla="*/ 3537645 w 5563679"/>
              <a:gd name="connsiteY51-866" fmla="*/ 4086929 h 4850718"/>
              <a:gd name="connsiteX52-867" fmla="*/ 3418757 w 5563679"/>
              <a:gd name="connsiteY52-868" fmla="*/ 4008125 h 4850718"/>
              <a:gd name="connsiteX53-869" fmla="*/ 3299870 w 5563679"/>
              <a:gd name="connsiteY53-870" fmla="*/ 4086929 h 4850718"/>
              <a:gd name="connsiteX54-871" fmla="*/ 3290106 w 5563679"/>
              <a:gd name="connsiteY54-872" fmla="*/ 4135289 h 4850718"/>
              <a:gd name="connsiteX55-873" fmla="*/ 3290106 w 5563679"/>
              <a:gd name="connsiteY55-874" fmla="*/ 4721691 h 4850718"/>
              <a:gd name="connsiteX56-875" fmla="*/ 3161079 w 5563679"/>
              <a:gd name="connsiteY56-876" fmla="*/ 4850718 h 4850718"/>
              <a:gd name="connsiteX57-877" fmla="*/ 3161080 w 5563679"/>
              <a:gd name="connsiteY57-878" fmla="*/ 4850717 h 4850718"/>
              <a:gd name="connsiteX58-879" fmla="*/ 3032053 w 5563679"/>
              <a:gd name="connsiteY58-880" fmla="*/ 4721690 h 4850718"/>
              <a:gd name="connsiteX59-881" fmla="*/ 3032052 w 5563679"/>
              <a:gd name="connsiteY59-882" fmla="*/ 3824728 h 4850718"/>
              <a:gd name="connsiteX60-883" fmla="*/ 3021914 w 5563679"/>
              <a:gd name="connsiteY60-884" fmla="*/ 3774509 h 4850718"/>
              <a:gd name="connsiteX61-885" fmla="*/ 2903026 w 5563679"/>
              <a:gd name="connsiteY61-886" fmla="*/ 3695705 h 4850718"/>
              <a:gd name="connsiteX62-887" fmla="*/ 2784139 w 5563679"/>
              <a:gd name="connsiteY62-888" fmla="*/ 3774509 h 4850718"/>
              <a:gd name="connsiteX63-889" fmla="*/ 2780541 w 5563679"/>
              <a:gd name="connsiteY63-890" fmla="*/ 3792328 h 4850718"/>
              <a:gd name="connsiteX64-891" fmla="*/ 2780541 w 5563679"/>
              <a:gd name="connsiteY64-892" fmla="*/ 4101274 h 4850718"/>
              <a:gd name="connsiteX65-893" fmla="*/ 2651514 w 5563679"/>
              <a:gd name="connsiteY65-894" fmla="*/ 4230301 h 4850718"/>
              <a:gd name="connsiteX66-895" fmla="*/ 2651515 w 5563679"/>
              <a:gd name="connsiteY66-896" fmla="*/ 4230300 h 4850718"/>
              <a:gd name="connsiteX67-897" fmla="*/ 2522488 w 5563679"/>
              <a:gd name="connsiteY67-898" fmla="*/ 4101273 h 4850718"/>
              <a:gd name="connsiteX68-899" fmla="*/ 2522488 w 5563679"/>
              <a:gd name="connsiteY68-900" fmla="*/ 4054535 h 4850718"/>
              <a:gd name="connsiteX69-901" fmla="*/ 2503819 w 5563679"/>
              <a:gd name="connsiteY69-902" fmla="*/ 4021993 h 4850718"/>
              <a:gd name="connsiteX70-903" fmla="*/ 2426754 w 5563679"/>
              <a:gd name="connsiteY70-904" fmla="*/ 3975549 h 4850718"/>
              <a:gd name="connsiteX71-905" fmla="*/ 2403274 w 5563679"/>
              <a:gd name="connsiteY71-906" fmla="*/ 3973182 h 4850718"/>
              <a:gd name="connsiteX72-907" fmla="*/ 2403274 w 5563679"/>
              <a:gd name="connsiteY72-908" fmla="*/ 3972444 h 4850718"/>
              <a:gd name="connsiteX73-909" fmla="*/ 2355204 w 5563679"/>
              <a:gd name="connsiteY73-910" fmla="*/ 3962740 h 4850718"/>
              <a:gd name="connsiteX74-911" fmla="*/ 2276401 w 5563679"/>
              <a:gd name="connsiteY74-912" fmla="*/ 3843852 h 4850718"/>
              <a:gd name="connsiteX75-913" fmla="*/ 2276401 w 5563679"/>
              <a:gd name="connsiteY75-914" fmla="*/ 3729868 h 4850718"/>
              <a:gd name="connsiteX76-915" fmla="*/ 2268012 w 5563679"/>
              <a:gd name="connsiteY76-916" fmla="*/ 3688318 h 4850718"/>
              <a:gd name="connsiteX77-917" fmla="*/ 2149125 w 5563679"/>
              <a:gd name="connsiteY77-918" fmla="*/ 3609514 h 4850718"/>
              <a:gd name="connsiteX78-919" fmla="*/ 2030238 w 5563679"/>
              <a:gd name="connsiteY78-920" fmla="*/ 3688318 h 4850718"/>
              <a:gd name="connsiteX79-921" fmla="*/ 2028048 w 5563679"/>
              <a:gd name="connsiteY79-922" fmla="*/ 3699163 h 4850718"/>
              <a:gd name="connsiteX80-923" fmla="*/ 2028048 w 5563679"/>
              <a:gd name="connsiteY80-924" fmla="*/ 3852566 h 4850718"/>
              <a:gd name="connsiteX81-925" fmla="*/ 1949245 w 5563679"/>
              <a:gd name="connsiteY81-926" fmla="*/ 3971454 h 4850718"/>
              <a:gd name="connsiteX82-927" fmla="*/ 1901175 w 5563679"/>
              <a:gd name="connsiteY82-928" fmla="*/ 3981158 h 4850718"/>
              <a:gd name="connsiteX83-929" fmla="*/ 1901175 w 5563679"/>
              <a:gd name="connsiteY83-930" fmla="*/ 3981896 h 4850718"/>
              <a:gd name="connsiteX84-931" fmla="*/ 1877695 w 5563679"/>
              <a:gd name="connsiteY84-932" fmla="*/ 3984263 h 4850718"/>
              <a:gd name="connsiteX85-933" fmla="*/ 1777966 w 5563679"/>
              <a:gd name="connsiteY85-934" fmla="*/ 4070212 h 4850718"/>
              <a:gd name="connsiteX86-935" fmla="*/ 1775762 w 5563679"/>
              <a:gd name="connsiteY86-936" fmla="*/ 4082702 h 4850718"/>
              <a:gd name="connsiteX87-937" fmla="*/ 1775762 w 5563679"/>
              <a:gd name="connsiteY87-938" fmla="*/ 4216610 h 4850718"/>
              <a:gd name="connsiteX88-939" fmla="*/ 1646735 w 5563679"/>
              <a:gd name="connsiteY88-940" fmla="*/ 4345637 h 4850718"/>
              <a:gd name="connsiteX89-941" fmla="*/ 1646736 w 5563679"/>
              <a:gd name="connsiteY89-942" fmla="*/ 4345636 h 4850718"/>
              <a:gd name="connsiteX90-943" fmla="*/ 1517709 w 5563679"/>
              <a:gd name="connsiteY90-944" fmla="*/ 4216609 h 4850718"/>
              <a:gd name="connsiteX91-945" fmla="*/ 1517709 w 5563679"/>
              <a:gd name="connsiteY91-946" fmla="*/ 3851355 h 4850718"/>
              <a:gd name="connsiteX92-947" fmla="*/ 1515505 w 5563679"/>
              <a:gd name="connsiteY92-948" fmla="*/ 3838865 h 4850718"/>
              <a:gd name="connsiteX93-949" fmla="*/ 1415776 w 5563679"/>
              <a:gd name="connsiteY93-950" fmla="*/ 3752916 h 4850718"/>
              <a:gd name="connsiteX94-951" fmla="*/ 1392296 w 5563679"/>
              <a:gd name="connsiteY94-952" fmla="*/ 3750549 h 4850718"/>
              <a:gd name="connsiteX95-953" fmla="*/ 1392296 w 5563679"/>
              <a:gd name="connsiteY95-954" fmla="*/ 3749811 h 4850718"/>
              <a:gd name="connsiteX96-955" fmla="*/ 1344226 w 5563679"/>
              <a:gd name="connsiteY96-956" fmla="*/ 3740107 h 4850718"/>
              <a:gd name="connsiteX97-957" fmla="*/ 1265423 w 5563679"/>
              <a:gd name="connsiteY97-958" fmla="*/ 3621219 h 4850718"/>
              <a:gd name="connsiteX98-959" fmla="*/ 1265423 w 5563679"/>
              <a:gd name="connsiteY98-960" fmla="*/ 3244844 h 4850718"/>
              <a:gd name="connsiteX99-961" fmla="*/ 1257034 w 5563679"/>
              <a:gd name="connsiteY99-962" fmla="*/ 3203294 h 4850718"/>
              <a:gd name="connsiteX100-963" fmla="*/ 1138147 w 5563679"/>
              <a:gd name="connsiteY100-964" fmla="*/ 3124490 h 4850718"/>
              <a:gd name="connsiteX101-965" fmla="*/ 1019260 w 5563679"/>
              <a:gd name="connsiteY101-966" fmla="*/ 3203294 h 4850718"/>
              <a:gd name="connsiteX102-967" fmla="*/ 1016586 w 5563679"/>
              <a:gd name="connsiteY102-968" fmla="*/ 3216537 h 4850718"/>
              <a:gd name="connsiteX103-969" fmla="*/ 1016586 w 5563679"/>
              <a:gd name="connsiteY103-970" fmla="*/ 3277201 h 4850718"/>
              <a:gd name="connsiteX104-971" fmla="*/ 887559 w 5563679"/>
              <a:gd name="connsiteY104-972" fmla="*/ 3406228 h 4850718"/>
              <a:gd name="connsiteX105-973" fmla="*/ 887560 w 5563679"/>
              <a:gd name="connsiteY105-974" fmla="*/ 3406227 h 4850718"/>
              <a:gd name="connsiteX106-975" fmla="*/ 758533 w 5563679"/>
              <a:gd name="connsiteY106-976" fmla="*/ 3277200 h 4850718"/>
              <a:gd name="connsiteX107-977" fmla="*/ 758533 w 5563679"/>
              <a:gd name="connsiteY107-978" fmla="*/ 3136420 h 4850718"/>
              <a:gd name="connsiteX108-979" fmla="*/ 737116 w 5563679"/>
              <a:gd name="connsiteY108-980" fmla="*/ 3099088 h 4850718"/>
              <a:gd name="connsiteX109-981" fmla="*/ 660051 w 5563679"/>
              <a:gd name="connsiteY109-982" fmla="*/ 3052644 h 4850718"/>
              <a:gd name="connsiteX110-983" fmla="*/ 636571 w 5563679"/>
              <a:gd name="connsiteY110-984" fmla="*/ 3050277 h 4850718"/>
              <a:gd name="connsiteX111-985" fmla="*/ 636571 w 5563679"/>
              <a:gd name="connsiteY111-986" fmla="*/ 3049539 h 4850718"/>
              <a:gd name="connsiteX112-987" fmla="*/ 588501 w 5563679"/>
              <a:gd name="connsiteY112-988" fmla="*/ 3039835 h 4850718"/>
              <a:gd name="connsiteX113-989" fmla="*/ 509698 w 5563679"/>
              <a:gd name="connsiteY113-990" fmla="*/ 2920947 h 4850718"/>
              <a:gd name="connsiteX114-991" fmla="*/ 509698 w 5563679"/>
              <a:gd name="connsiteY114-992" fmla="*/ 1975689 h 4850718"/>
              <a:gd name="connsiteX115-993" fmla="*/ 501309 w 5563679"/>
              <a:gd name="connsiteY115-994" fmla="*/ 1934140 h 4850718"/>
              <a:gd name="connsiteX116-995" fmla="*/ 382422 w 5563679"/>
              <a:gd name="connsiteY116-996" fmla="*/ 1855336 h 4850718"/>
              <a:gd name="connsiteX117-997" fmla="*/ 263535 w 5563679"/>
              <a:gd name="connsiteY117-998" fmla="*/ 1934140 h 4850718"/>
              <a:gd name="connsiteX118-999" fmla="*/ 258053 w 5563679"/>
              <a:gd name="connsiteY118-1000" fmla="*/ 1961291 h 4850718"/>
              <a:gd name="connsiteX119-1001" fmla="*/ 258053 w 5563679"/>
              <a:gd name="connsiteY119-1002" fmla="*/ 2016326 h 4850718"/>
              <a:gd name="connsiteX120-1003" fmla="*/ 129026 w 5563679"/>
              <a:gd name="connsiteY120-1004" fmla="*/ 2145353 h 4850718"/>
              <a:gd name="connsiteX121-1005" fmla="*/ 129027 w 5563679"/>
              <a:gd name="connsiteY121-1006" fmla="*/ 2145352 h 4850718"/>
              <a:gd name="connsiteX122-1007" fmla="*/ 0 w 5563679"/>
              <a:gd name="connsiteY122-1008" fmla="*/ 2016325 h 4850718"/>
              <a:gd name="connsiteX123-1009" fmla="*/ 0 w 5563679"/>
              <a:gd name="connsiteY123-1010" fmla="*/ 1566131 h 4850718"/>
              <a:gd name="connsiteX124-1011" fmla="*/ 0 w 5563679"/>
              <a:gd name="connsiteY124-1012" fmla="*/ 0 h 48507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5"/>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50000"/>
                </a:prst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50000"/>
                </a:prst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1"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1"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5"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sz="1335" b="1" dirty="0">
              <a:solidFill>
                <a:prstClr val="white">
                  <a:lumMod val="65000"/>
                </a:prstClr>
              </a:solidFill>
              <a:latin typeface="Raleway Black" charset="0"/>
              <a:ea typeface="Raleway Black" charset="0"/>
              <a:cs typeface="Raleway Black"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3"/>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6" name="Oval 105"/>
          <p:cNvSpPr>
            <a:spLocks noChangeAspect="1"/>
          </p:cNvSpPr>
          <p:nvPr userDrawn="1"/>
        </p:nvSpPr>
        <p:spPr>
          <a:xfrm>
            <a:off x="710333" y="2347948"/>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7" name="Text Placeholder 7"/>
          <p:cNvSpPr>
            <a:spLocks noGrp="1"/>
          </p:cNvSpPr>
          <p:nvPr>
            <p:ph type="body" sz="quarter" idx="65" hasCustomPrompt="1"/>
          </p:nvPr>
        </p:nvSpPr>
        <p:spPr>
          <a:xfrm>
            <a:off x="732028" y="2302865"/>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0"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6492164" y="1656563"/>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0" name="Oval 129"/>
          <p:cNvSpPr>
            <a:spLocks noChangeAspect="1"/>
          </p:cNvSpPr>
          <p:nvPr userDrawn="1"/>
        </p:nvSpPr>
        <p:spPr>
          <a:xfrm>
            <a:off x="6152265" y="2347948"/>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1" name="Text Placeholder 7"/>
          <p:cNvSpPr>
            <a:spLocks noGrp="1"/>
          </p:cNvSpPr>
          <p:nvPr>
            <p:ph type="body" sz="quarter" idx="67" hasCustomPrompt="1"/>
          </p:nvPr>
        </p:nvSpPr>
        <p:spPr>
          <a:xfrm>
            <a:off x="6173960" y="2302865"/>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2"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1050232" y="4182244"/>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4" name="Oval 146"/>
          <p:cNvSpPr>
            <a:spLocks noChangeAspect="1"/>
          </p:cNvSpPr>
          <p:nvPr userDrawn="1"/>
        </p:nvSpPr>
        <p:spPr>
          <a:xfrm>
            <a:off x="710333" y="4873630"/>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5" name="Text Placeholder 7"/>
          <p:cNvSpPr>
            <a:spLocks noGrp="1"/>
          </p:cNvSpPr>
          <p:nvPr>
            <p:ph type="body" sz="quarter" idx="72" hasCustomPrompt="1"/>
          </p:nvPr>
        </p:nvSpPr>
        <p:spPr>
          <a:xfrm>
            <a:off x="732028" y="4828546"/>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0"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6492164" y="4182244"/>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8" name="Oval 156"/>
          <p:cNvSpPr>
            <a:spLocks noChangeAspect="1"/>
          </p:cNvSpPr>
          <p:nvPr userDrawn="1"/>
        </p:nvSpPr>
        <p:spPr>
          <a:xfrm>
            <a:off x="6152265" y="4873630"/>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9" name="Text Placeholder 7"/>
          <p:cNvSpPr>
            <a:spLocks noGrp="1"/>
          </p:cNvSpPr>
          <p:nvPr>
            <p:ph type="body" sz="quarter" idx="77" hasCustomPrompt="1"/>
          </p:nvPr>
        </p:nvSpPr>
        <p:spPr>
          <a:xfrm>
            <a:off x="6173960" y="4828546"/>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2"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6" y="989762"/>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29"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6"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5" y="959478"/>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endParaRPr lang="es-ES_tradnl" dirty="0"/>
          </a:p>
        </p:txBody>
      </p:sp>
      <p:sp>
        <p:nvSpPr>
          <p:cNvPr id="6"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7"/>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7" y="989761"/>
            <a:ext cx="5471584"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3"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7" name="Oval 29"/>
          <p:cNvSpPr>
            <a:spLocks noChangeAspect="1"/>
          </p:cNvSpPr>
          <p:nvPr userDrawn="1"/>
        </p:nvSpPr>
        <p:spPr>
          <a:xfrm>
            <a:off x="8334609"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8" name="Oval 34"/>
          <p:cNvSpPr>
            <a:spLocks noChangeAspect="1"/>
          </p:cNvSpPr>
          <p:nvPr userDrawn="1"/>
        </p:nvSpPr>
        <p:spPr>
          <a:xfrm>
            <a:off x="3873618" y="3114585"/>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9" name="Oval 36"/>
          <p:cNvSpPr>
            <a:spLocks noChangeAspect="1"/>
          </p:cNvSpPr>
          <p:nvPr userDrawn="1"/>
        </p:nvSpPr>
        <p:spPr>
          <a:xfrm>
            <a:off x="7514986" y="3114585"/>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3947171" y="3114585"/>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0" y="3114585"/>
            <a:ext cx="704141" cy="749465"/>
          </a:xfrm>
          <a:prstGeom prst="rect">
            <a:avLst/>
          </a:prstGeom>
        </p:spPr>
        <p:txBody>
          <a:bodyPr vert="horz" lIns="0" tIns="103884" rIns="0" bIns="103884" anchor="ctr"/>
          <a:lstStyle>
            <a:lvl1pPr marL="0" indent="0" algn="ctr">
              <a:lnSpc>
                <a:spcPct val="100000"/>
              </a:lnSpc>
              <a:spcBef>
                <a:spcPts val="0"/>
              </a:spcBef>
              <a:buNone/>
              <a:defRPr sz="2665" b="1">
                <a:solidFill>
                  <a:schemeClr val="bg1"/>
                </a:solidFill>
                <a:latin typeface="FontAwesome"/>
                <a:cs typeface="FontAwesome"/>
              </a:defRPr>
            </a:lvl1pPr>
          </a:lstStyle>
          <a:p>
            <a:pPr lvl="0"/>
            <a:r>
              <a:rPr lang="es-ES_tradnl" dirty="0" err="1"/>
              <a:t>icon</a:t>
            </a:r>
            <a:endParaRPr lang="es-ES_tradnl"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0"/>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3" name="Picture Placeholder 2"/>
          <p:cNvSpPr>
            <a:spLocks noGrp="1" noChangeAspect="1"/>
          </p:cNvSpPr>
          <p:nvPr>
            <p:ph type="pic" sz="quarter" idx="17"/>
          </p:nvPr>
        </p:nvSpPr>
        <p:spPr>
          <a:xfrm>
            <a:off x="858412"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858649" y="4130546"/>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8" y="5854535"/>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4" y="1980090"/>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0" name="Picture Placeholder 2"/>
          <p:cNvSpPr>
            <a:spLocks noGrp="1" noChangeAspect="1"/>
          </p:cNvSpPr>
          <p:nvPr>
            <p:ph type="pic" sz="quarter" idx="55"/>
          </p:nvPr>
        </p:nvSpPr>
        <p:spPr>
          <a:xfrm>
            <a:off x="3665537"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3610341" y="4130546"/>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5"/>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0"/>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17" name="Picture Placeholder 2"/>
          <p:cNvSpPr>
            <a:spLocks noGrp="1" noChangeAspect="1"/>
          </p:cNvSpPr>
          <p:nvPr>
            <p:ph type="pic" sz="quarter" idx="56"/>
          </p:nvPr>
        </p:nvSpPr>
        <p:spPr>
          <a:xfrm>
            <a:off x="642956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6374364" y="4130546"/>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3" y="5854535"/>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0"/>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400"/>
            <a:endParaRPr lang="en-US" sz="4265" dirty="0">
              <a:solidFill>
                <a:prstClr val="black"/>
              </a:solidFill>
            </a:endParaRPr>
          </a:p>
        </p:txBody>
      </p:sp>
      <p:sp>
        <p:nvSpPr>
          <p:cNvPr id="24" name="Picture Placeholder 2"/>
          <p:cNvSpPr>
            <a:spLocks noGrp="1" noChangeAspect="1"/>
          </p:cNvSpPr>
          <p:nvPr>
            <p:ph type="pic" sz="quarter" idx="57"/>
          </p:nvPr>
        </p:nvSpPr>
        <p:spPr>
          <a:xfrm>
            <a:off x="921940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9199956" y="4130546"/>
            <a:ext cx="2049120" cy="479756"/>
          </a:xfrm>
          <a:prstGeom prst="rect">
            <a:avLst/>
          </a:prstGeom>
        </p:spPr>
        <p:txBody>
          <a:bodyPr vert="horz" lIns="0" tIns="40504" rIns="0" bIns="40504" anchor="ctr"/>
          <a:lstStyle>
            <a:lvl1pPr marL="0" indent="0" algn="ctr">
              <a:lnSpc>
                <a:spcPct val="100000"/>
              </a:lnSpc>
              <a:spcBef>
                <a:spcPts val="0"/>
              </a:spcBef>
              <a:buNone/>
              <a:defRPr sz="2135"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5"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5" y="5854535"/>
            <a:ext cx="641923" cy="622979"/>
          </a:xfrm>
          <a:prstGeom prst="rect">
            <a:avLst/>
          </a:prstGeom>
        </p:spPr>
        <p:txBody>
          <a:bodyPr vert="horz" lIns="0" tIns="103884" rIns="0" bIns="103884" anchor="ctr"/>
          <a:lstStyle>
            <a:lvl1pPr marL="0" indent="0" algn="ctr">
              <a:lnSpc>
                <a:spcPct val="100000"/>
              </a:lnSpc>
              <a:spcBef>
                <a:spcPts val="0"/>
              </a:spcBef>
              <a:buNone/>
              <a:defRPr sz="3335"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1"/>
            <a:ext cx="5551276" cy="769275"/>
          </a:xfrm>
          <a:prstGeom prst="rect">
            <a:avLst/>
          </a:prstGeom>
        </p:spPr>
        <p:txBody>
          <a:bodyPr lIns="0"/>
          <a:lstStyle>
            <a:lvl1pPr marL="0" indent="0" algn="ctr">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lear">
  <p:cSld name="1_Clear">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9"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1" fmla="*/ 1087705 w 5563679"/>
              <a:gd name="connsiteY0-2" fmla="*/ 0 h 5550115"/>
              <a:gd name="connsiteX1-3" fmla="*/ 1157844 w 5563679"/>
              <a:gd name="connsiteY1-4" fmla="*/ 0 h 5550115"/>
              <a:gd name="connsiteX2-5" fmla="*/ 1161143 w 5563679"/>
              <a:gd name="connsiteY2-6" fmla="*/ 499 h 5550115"/>
              <a:gd name="connsiteX3-7" fmla="*/ 1241661 w 5563679"/>
              <a:gd name="connsiteY3-8" fmla="*/ 73502 h 5550115"/>
              <a:gd name="connsiteX4-9" fmla="*/ 1244335 w 5563679"/>
              <a:gd name="connsiteY4-10" fmla="*/ 86745 h 5550115"/>
              <a:gd name="connsiteX5-11" fmla="*/ 1244335 w 5563679"/>
              <a:gd name="connsiteY5-12" fmla="*/ 147409 h 5550115"/>
              <a:gd name="connsiteX6-13" fmla="*/ 1373362 w 5563679"/>
              <a:gd name="connsiteY6-14" fmla="*/ 276436 h 5550115"/>
              <a:gd name="connsiteX7-15" fmla="*/ 1373361 w 5563679"/>
              <a:gd name="connsiteY7-16" fmla="*/ 276435 h 5550115"/>
              <a:gd name="connsiteX8-17" fmla="*/ 1390772 w 5563679"/>
              <a:gd name="connsiteY8-18" fmla="*/ 272920 h 5550115"/>
              <a:gd name="connsiteX9-19" fmla="*/ 1399039 w 5563679"/>
              <a:gd name="connsiteY9-20" fmla="*/ 274589 h 5550115"/>
              <a:gd name="connsiteX10-21" fmla="*/ 1399039 w 5563679"/>
              <a:gd name="connsiteY10-22" fmla="*/ 275327 h 5550115"/>
              <a:gd name="connsiteX11-23" fmla="*/ 1422519 w 5563679"/>
              <a:gd name="connsiteY11-24" fmla="*/ 277694 h 5550115"/>
              <a:gd name="connsiteX12-25" fmla="*/ 1522248 w 5563679"/>
              <a:gd name="connsiteY12-26" fmla="*/ 363643 h 5550115"/>
              <a:gd name="connsiteX13-27" fmla="*/ 1522268 w 5563679"/>
              <a:gd name="connsiteY13-28" fmla="*/ 363756 h 5550115"/>
              <a:gd name="connsiteX14-29" fmla="*/ 1522268 w 5563679"/>
              <a:gd name="connsiteY14-30" fmla="*/ 923549 h 5550115"/>
              <a:gd name="connsiteX15-31" fmla="*/ 1601071 w 5563679"/>
              <a:gd name="connsiteY15-32" fmla="*/ 1042437 h 5550115"/>
              <a:gd name="connsiteX16-33" fmla="*/ 1649141 w 5563679"/>
              <a:gd name="connsiteY16-34" fmla="*/ 1052141 h 5550115"/>
              <a:gd name="connsiteX17-35" fmla="*/ 1649141 w 5563679"/>
              <a:gd name="connsiteY17-36" fmla="*/ 1052879 h 5550115"/>
              <a:gd name="connsiteX18-37" fmla="*/ 1672621 w 5563679"/>
              <a:gd name="connsiteY18-38" fmla="*/ 1055246 h 5550115"/>
              <a:gd name="connsiteX19-39" fmla="*/ 1772350 w 5563679"/>
              <a:gd name="connsiteY19-40" fmla="*/ 1141195 h 5550115"/>
              <a:gd name="connsiteX20-41" fmla="*/ 1772601 w 5563679"/>
              <a:gd name="connsiteY20-42" fmla="*/ 1142618 h 5550115"/>
              <a:gd name="connsiteX21-43" fmla="*/ 1772601 w 5563679"/>
              <a:gd name="connsiteY21-44" fmla="*/ 1410943 h 5550115"/>
              <a:gd name="connsiteX22-45" fmla="*/ 1901628 w 5563679"/>
              <a:gd name="connsiteY22-46" fmla="*/ 1539970 h 5550115"/>
              <a:gd name="connsiteX23-47" fmla="*/ 1901627 w 5563679"/>
              <a:gd name="connsiteY23-48" fmla="*/ 1539969 h 5550115"/>
              <a:gd name="connsiteX24-49" fmla="*/ 2030654 w 5563679"/>
              <a:gd name="connsiteY24-50" fmla="*/ 1410942 h 5550115"/>
              <a:gd name="connsiteX25-51" fmla="*/ 2030654 w 5563679"/>
              <a:gd name="connsiteY25-52" fmla="*/ 1130923 h 5550115"/>
              <a:gd name="connsiteX26-53" fmla="*/ 2032657 w 5563679"/>
              <a:gd name="connsiteY26-54" fmla="*/ 1119572 h 5550115"/>
              <a:gd name="connsiteX27-55" fmla="*/ 2132386 w 5563679"/>
              <a:gd name="connsiteY27-56" fmla="*/ 1033623 h 5550115"/>
              <a:gd name="connsiteX28-57" fmla="*/ 2155866 w 5563679"/>
              <a:gd name="connsiteY28-58" fmla="*/ 1031256 h 5550115"/>
              <a:gd name="connsiteX29-59" fmla="*/ 2155866 w 5563679"/>
              <a:gd name="connsiteY29-60" fmla="*/ 1030518 h 5550115"/>
              <a:gd name="connsiteX30-61" fmla="*/ 2203936 w 5563679"/>
              <a:gd name="connsiteY30-62" fmla="*/ 1020814 h 5550115"/>
              <a:gd name="connsiteX31-63" fmla="*/ 2282739 w 5563679"/>
              <a:gd name="connsiteY31-64" fmla="*/ 901926 h 5550115"/>
              <a:gd name="connsiteX32-65" fmla="*/ 2282739 w 5563679"/>
              <a:gd name="connsiteY32-66" fmla="*/ 811796 h 5550115"/>
              <a:gd name="connsiteX33-67" fmla="*/ 2291128 w 5563679"/>
              <a:gd name="connsiteY33-68" fmla="*/ 770246 h 5550115"/>
              <a:gd name="connsiteX34-69" fmla="*/ 2410015 w 5563679"/>
              <a:gd name="connsiteY34-70" fmla="*/ 691442 h 5550115"/>
              <a:gd name="connsiteX35-71" fmla="*/ 2528902 w 5563679"/>
              <a:gd name="connsiteY35-72" fmla="*/ 770246 h 5550115"/>
              <a:gd name="connsiteX36-73" fmla="*/ 2531092 w 5563679"/>
              <a:gd name="connsiteY36-74" fmla="*/ 781090 h 5550115"/>
              <a:gd name="connsiteX37-75" fmla="*/ 2531092 w 5563679"/>
              <a:gd name="connsiteY37-76" fmla="*/ 1021960 h 5550115"/>
              <a:gd name="connsiteX38-77" fmla="*/ 2609895 w 5563679"/>
              <a:gd name="connsiteY38-78" fmla="*/ 1140848 h 5550115"/>
              <a:gd name="connsiteX39-79" fmla="*/ 2657965 w 5563679"/>
              <a:gd name="connsiteY39-80" fmla="*/ 1150552 h 5550115"/>
              <a:gd name="connsiteX40-81" fmla="*/ 2657965 w 5563679"/>
              <a:gd name="connsiteY40-82" fmla="*/ 1151290 h 5550115"/>
              <a:gd name="connsiteX41-83" fmla="*/ 2681445 w 5563679"/>
              <a:gd name="connsiteY41-84" fmla="*/ 1153657 h 5550115"/>
              <a:gd name="connsiteX42-85" fmla="*/ 2781174 w 5563679"/>
              <a:gd name="connsiteY42-86" fmla="*/ 1239606 h 5550115"/>
              <a:gd name="connsiteX43-87" fmla="*/ 2781426 w 5563679"/>
              <a:gd name="connsiteY43-88" fmla="*/ 1241035 h 5550115"/>
              <a:gd name="connsiteX44-89" fmla="*/ 2781426 w 5563679"/>
              <a:gd name="connsiteY44-90" fmla="*/ 1345676 h 5550115"/>
              <a:gd name="connsiteX45-91" fmla="*/ 2910453 w 5563679"/>
              <a:gd name="connsiteY45-92" fmla="*/ 1474703 h 5550115"/>
              <a:gd name="connsiteX46-93" fmla="*/ 2910452 w 5563679"/>
              <a:gd name="connsiteY46-94" fmla="*/ 1474702 h 5550115"/>
              <a:gd name="connsiteX47-95" fmla="*/ 3039479 w 5563679"/>
              <a:gd name="connsiteY47-96" fmla="*/ 1345675 h 5550115"/>
              <a:gd name="connsiteX48-97" fmla="*/ 3039479 w 5563679"/>
              <a:gd name="connsiteY48-98" fmla="*/ 0 h 5550115"/>
              <a:gd name="connsiteX49-99" fmla="*/ 3039480 w 5563679"/>
              <a:gd name="connsiteY49-100" fmla="*/ 0 h 5550115"/>
              <a:gd name="connsiteX50-101" fmla="*/ 3039480 w 5563679"/>
              <a:gd name="connsiteY50-102" fmla="*/ 1362198 h 5550115"/>
              <a:gd name="connsiteX51-103" fmla="*/ 3049618 w 5563679"/>
              <a:gd name="connsiteY51-104" fmla="*/ 1311979 h 5550115"/>
              <a:gd name="connsiteX52-105" fmla="*/ 3168506 w 5563679"/>
              <a:gd name="connsiteY52-106" fmla="*/ 1233175 h 5550115"/>
              <a:gd name="connsiteX53-107" fmla="*/ 3287393 w 5563679"/>
              <a:gd name="connsiteY53-108" fmla="*/ 1311979 h 5550115"/>
              <a:gd name="connsiteX54-109" fmla="*/ 3297157 w 5563679"/>
              <a:gd name="connsiteY54-110" fmla="*/ 1360339 h 5550115"/>
              <a:gd name="connsiteX55-111" fmla="*/ 3297157 w 5563679"/>
              <a:gd name="connsiteY55-112" fmla="*/ 1946741 h 5550115"/>
              <a:gd name="connsiteX56-113" fmla="*/ 3426184 w 5563679"/>
              <a:gd name="connsiteY56-114" fmla="*/ 2075768 h 5550115"/>
              <a:gd name="connsiteX57-115" fmla="*/ 3426183 w 5563679"/>
              <a:gd name="connsiteY57-116" fmla="*/ 2075767 h 5550115"/>
              <a:gd name="connsiteX58-117" fmla="*/ 3555210 w 5563679"/>
              <a:gd name="connsiteY58-118" fmla="*/ 1946740 h 5550115"/>
              <a:gd name="connsiteX59-119" fmla="*/ 3555211 w 5563679"/>
              <a:gd name="connsiteY59-120" fmla="*/ 1049778 h 5550115"/>
              <a:gd name="connsiteX60-121" fmla="*/ 3565349 w 5563679"/>
              <a:gd name="connsiteY60-122" fmla="*/ 999559 h 5550115"/>
              <a:gd name="connsiteX61-123" fmla="*/ 3684237 w 5563679"/>
              <a:gd name="connsiteY61-124" fmla="*/ 920755 h 5550115"/>
              <a:gd name="connsiteX62-125" fmla="*/ 3803124 w 5563679"/>
              <a:gd name="connsiteY62-126" fmla="*/ 999559 h 5550115"/>
              <a:gd name="connsiteX63-127" fmla="*/ 3806722 w 5563679"/>
              <a:gd name="connsiteY63-128" fmla="*/ 1017378 h 5550115"/>
              <a:gd name="connsiteX64-129" fmla="*/ 3806722 w 5563679"/>
              <a:gd name="connsiteY64-130" fmla="*/ 1326324 h 5550115"/>
              <a:gd name="connsiteX65-131" fmla="*/ 3935749 w 5563679"/>
              <a:gd name="connsiteY65-132" fmla="*/ 1455351 h 5550115"/>
              <a:gd name="connsiteX66-133" fmla="*/ 3935748 w 5563679"/>
              <a:gd name="connsiteY66-134" fmla="*/ 1455350 h 5550115"/>
              <a:gd name="connsiteX67-135" fmla="*/ 4064775 w 5563679"/>
              <a:gd name="connsiteY67-136" fmla="*/ 1326323 h 5550115"/>
              <a:gd name="connsiteX68-137" fmla="*/ 4064775 w 5563679"/>
              <a:gd name="connsiteY68-138" fmla="*/ 1279585 h 5550115"/>
              <a:gd name="connsiteX69-139" fmla="*/ 4083444 w 5563679"/>
              <a:gd name="connsiteY69-140" fmla="*/ 1247043 h 5550115"/>
              <a:gd name="connsiteX70-141" fmla="*/ 4160509 w 5563679"/>
              <a:gd name="connsiteY70-142" fmla="*/ 1200599 h 5550115"/>
              <a:gd name="connsiteX71-143" fmla="*/ 4183989 w 5563679"/>
              <a:gd name="connsiteY71-144" fmla="*/ 1198232 h 5550115"/>
              <a:gd name="connsiteX72-145" fmla="*/ 4183989 w 5563679"/>
              <a:gd name="connsiteY72-146" fmla="*/ 1197494 h 5550115"/>
              <a:gd name="connsiteX73-147" fmla="*/ 4232059 w 5563679"/>
              <a:gd name="connsiteY73-148" fmla="*/ 1187790 h 5550115"/>
              <a:gd name="connsiteX74-149" fmla="*/ 4310862 w 5563679"/>
              <a:gd name="connsiteY74-150" fmla="*/ 1068902 h 5550115"/>
              <a:gd name="connsiteX75-151" fmla="*/ 4310862 w 5563679"/>
              <a:gd name="connsiteY75-152" fmla="*/ 954918 h 5550115"/>
              <a:gd name="connsiteX76-153" fmla="*/ 4319251 w 5563679"/>
              <a:gd name="connsiteY76-154" fmla="*/ 913368 h 5550115"/>
              <a:gd name="connsiteX77-155" fmla="*/ 4438138 w 5563679"/>
              <a:gd name="connsiteY77-156" fmla="*/ 834564 h 5550115"/>
              <a:gd name="connsiteX78-157" fmla="*/ 4557025 w 5563679"/>
              <a:gd name="connsiteY78-158" fmla="*/ 913368 h 5550115"/>
              <a:gd name="connsiteX79-159" fmla="*/ 4559215 w 5563679"/>
              <a:gd name="connsiteY79-160" fmla="*/ 924213 h 5550115"/>
              <a:gd name="connsiteX80-161" fmla="*/ 4559215 w 5563679"/>
              <a:gd name="connsiteY80-162" fmla="*/ 1077616 h 5550115"/>
              <a:gd name="connsiteX81-163" fmla="*/ 4638018 w 5563679"/>
              <a:gd name="connsiteY81-164" fmla="*/ 1196504 h 5550115"/>
              <a:gd name="connsiteX82-165" fmla="*/ 4686088 w 5563679"/>
              <a:gd name="connsiteY82-166" fmla="*/ 1206208 h 5550115"/>
              <a:gd name="connsiteX83-167" fmla="*/ 4686088 w 5563679"/>
              <a:gd name="connsiteY83-168" fmla="*/ 1206946 h 5550115"/>
              <a:gd name="connsiteX84-169" fmla="*/ 4709568 w 5563679"/>
              <a:gd name="connsiteY84-170" fmla="*/ 1209313 h 5550115"/>
              <a:gd name="connsiteX85-171" fmla="*/ 4809296 w 5563679"/>
              <a:gd name="connsiteY85-172" fmla="*/ 1295262 h 5550115"/>
              <a:gd name="connsiteX86-173" fmla="*/ 4811500 w 5563679"/>
              <a:gd name="connsiteY86-174" fmla="*/ 1307752 h 5550115"/>
              <a:gd name="connsiteX87-175" fmla="*/ 4811500 w 5563679"/>
              <a:gd name="connsiteY87-176" fmla="*/ 1441660 h 5550115"/>
              <a:gd name="connsiteX88-177" fmla="*/ 4940527 w 5563679"/>
              <a:gd name="connsiteY88-178" fmla="*/ 1570687 h 5550115"/>
              <a:gd name="connsiteX89-179" fmla="*/ 4940526 w 5563679"/>
              <a:gd name="connsiteY89-180" fmla="*/ 1570686 h 5550115"/>
              <a:gd name="connsiteX90-181" fmla="*/ 5069553 w 5563679"/>
              <a:gd name="connsiteY90-182" fmla="*/ 1441659 h 5550115"/>
              <a:gd name="connsiteX91-183" fmla="*/ 5069553 w 5563679"/>
              <a:gd name="connsiteY91-184" fmla="*/ 1076405 h 5550115"/>
              <a:gd name="connsiteX92-185" fmla="*/ 5071757 w 5563679"/>
              <a:gd name="connsiteY92-186" fmla="*/ 1063915 h 5550115"/>
              <a:gd name="connsiteX93-187" fmla="*/ 5171486 w 5563679"/>
              <a:gd name="connsiteY93-188" fmla="*/ 977966 h 5550115"/>
              <a:gd name="connsiteX94-189" fmla="*/ 5194966 w 5563679"/>
              <a:gd name="connsiteY94-190" fmla="*/ 975599 h 5550115"/>
              <a:gd name="connsiteX95-191" fmla="*/ 5194966 w 5563679"/>
              <a:gd name="connsiteY95-192" fmla="*/ 974861 h 5550115"/>
              <a:gd name="connsiteX96-193" fmla="*/ 5243036 w 5563679"/>
              <a:gd name="connsiteY96-194" fmla="*/ 965157 h 5550115"/>
              <a:gd name="connsiteX97-195" fmla="*/ 5321839 w 5563679"/>
              <a:gd name="connsiteY97-196" fmla="*/ 846269 h 5550115"/>
              <a:gd name="connsiteX98-197" fmla="*/ 5321839 w 5563679"/>
              <a:gd name="connsiteY98-198" fmla="*/ 469894 h 5550115"/>
              <a:gd name="connsiteX99-199" fmla="*/ 5330228 w 5563679"/>
              <a:gd name="connsiteY99-200" fmla="*/ 428344 h 5550115"/>
              <a:gd name="connsiteX100-201" fmla="*/ 5449115 w 5563679"/>
              <a:gd name="connsiteY100-202" fmla="*/ 349540 h 5550115"/>
              <a:gd name="connsiteX101-203" fmla="*/ 5548678 w 5563679"/>
              <a:gd name="connsiteY101-204" fmla="*/ 396494 h 5550115"/>
              <a:gd name="connsiteX102-205" fmla="*/ 5562692 w 5563679"/>
              <a:gd name="connsiteY102-206" fmla="*/ 419592 h 5550115"/>
              <a:gd name="connsiteX103-207" fmla="*/ 5562692 w 5563679"/>
              <a:gd name="connsiteY103-208" fmla="*/ 2265528 h 5550115"/>
              <a:gd name="connsiteX104-209" fmla="*/ 5563679 w 5563679"/>
              <a:gd name="connsiteY104-210" fmla="*/ 2265528 h 5550115"/>
              <a:gd name="connsiteX105-211" fmla="*/ 5563679 w 5563679"/>
              <a:gd name="connsiteY105-212" fmla="*/ 3341998 h 5550115"/>
              <a:gd name="connsiteX106-213" fmla="*/ 5484876 w 5563679"/>
              <a:gd name="connsiteY106-214" fmla="*/ 3460886 h 5550115"/>
              <a:gd name="connsiteX107-215" fmla="*/ 5436806 w 5563679"/>
              <a:gd name="connsiteY107-216" fmla="*/ 3470590 h 5550115"/>
              <a:gd name="connsiteX108-217" fmla="*/ 5436806 w 5563679"/>
              <a:gd name="connsiteY108-218" fmla="*/ 3471328 h 5550115"/>
              <a:gd name="connsiteX109-219" fmla="*/ 5413326 w 5563679"/>
              <a:gd name="connsiteY109-220" fmla="*/ 3473695 h 5550115"/>
              <a:gd name="connsiteX110-221" fmla="*/ 5336262 w 5563679"/>
              <a:gd name="connsiteY110-222" fmla="*/ 3520139 h 5550115"/>
              <a:gd name="connsiteX111-223" fmla="*/ 5315097 w 5563679"/>
              <a:gd name="connsiteY111-224" fmla="*/ 3557030 h 5550115"/>
              <a:gd name="connsiteX112-225" fmla="*/ 5315097 w 5563679"/>
              <a:gd name="connsiteY112-226" fmla="*/ 3620344 h 5550115"/>
              <a:gd name="connsiteX113-227" fmla="*/ 5236294 w 5563679"/>
              <a:gd name="connsiteY113-228" fmla="*/ 3739232 h 5550115"/>
              <a:gd name="connsiteX114-229" fmla="*/ 5188224 w 5563679"/>
              <a:gd name="connsiteY114-230" fmla="*/ 3748936 h 5550115"/>
              <a:gd name="connsiteX115-231" fmla="*/ 5188224 w 5563679"/>
              <a:gd name="connsiteY115-232" fmla="*/ 3749674 h 5550115"/>
              <a:gd name="connsiteX116-233" fmla="*/ 5164744 w 5563679"/>
              <a:gd name="connsiteY116-234" fmla="*/ 3752041 h 5550115"/>
              <a:gd name="connsiteX117-235" fmla="*/ 5065015 w 5563679"/>
              <a:gd name="connsiteY117-236" fmla="*/ 3837990 h 5550115"/>
              <a:gd name="connsiteX118-237" fmla="*/ 5064995 w 5563679"/>
              <a:gd name="connsiteY118-238" fmla="*/ 3838103 h 5550115"/>
              <a:gd name="connsiteX119-239" fmla="*/ 5064995 w 5563679"/>
              <a:gd name="connsiteY119-240" fmla="*/ 4397896 h 5550115"/>
              <a:gd name="connsiteX120-241" fmla="*/ 4986192 w 5563679"/>
              <a:gd name="connsiteY120-242" fmla="*/ 4516784 h 5550115"/>
              <a:gd name="connsiteX121-243" fmla="*/ 4938122 w 5563679"/>
              <a:gd name="connsiteY121-244" fmla="*/ 4526488 h 5550115"/>
              <a:gd name="connsiteX122-245" fmla="*/ 4938122 w 5563679"/>
              <a:gd name="connsiteY122-246" fmla="*/ 4527226 h 5550115"/>
              <a:gd name="connsiteX123-247" fmla="*/ 4914642 w 5563679"/>
              <a:gd name="connsiteY123-248" fmla="*/ 4529593 h 5550115"/>
              <a:gd name="connsiteX124-249" fmla="*/ 4814913 w 5563679"/>
              <a:gd name="connsiteY124-250" fmla="*/ 4615542 h 5550115"/>
              <a:gd name="connsiteX125-251" fmla="*/ 4814662 w 5563679"/>
              <a:gd name="connsiteY125-252" fmla="*/ 4616965 h 5550115"/>
              <a:gd name="connsiteX126-253" fmla="*/ 4814662 w 5563679"/>
              <a:gd name="connsiteY126-254" fmla="*/ 4885290 h 5550115"/>
              <a:gd name="connsiteX127-255" fmla="*/ 4685635 w 5563679"/>
              <a:gd name="connsiteY127-256" fmla="*/ 5014317 h 5550115"/>
              <a:gd name="connsiteX128-257" fmla="*/ 4685636 w 5563679"/>
              <a:gd name="connsiteY128-258" fmla="*/ 5014316 h 5550115"/>
              <a:gd name="connsiteX129-259" fmla="*/ 4556609 w 5563679"/>
              <a:gd name="connsiteY129-260" fmla="*/ 4885289 h 5550115"/>
              <a:gd name="connsiteX130-261" fmla="*/ 4556609 w 5563679"/>
              <a:gd name="connsiteY130-262" fmla="*/ 4605270 h 5550115"/>
              <a:gd name="connsiteX131-263" fmla="*/ 4554606 w 5563679"/>
              <a:gd name="connsiteY131-264" fmla="*/ 4593919 h 5550115"/>
              <a:gd name="connsiteX132-265" fmla="*/ 4454877 w 5563679"/>
              <a:gd name="connsiteY132-266" fmla="*/ 4507970 h 5550115"/>
              <a:gd name="connsiteX133-267" fmla="*/ 4431397 w 5563679"/>
              <a:gd name="connsiteY133-268" fmla="*/ 4505603 h 5550115"/>
              <a:gd name="connsiteX134-269" fmla="*/ 4431397 w 5563679"/>
              <a:gd name="connsiteY134-270" fmla="*/ 4504865 h 5550115"/>
              <a:gd name="connsiteX135-271" fmla="*/ 4383327 w 5563679"/>
              <a:gd name="connsiteY135-272" fmla="*/ 4495161 h 5550115"/>
              <a:gd name="connsiteX136-273" fmla="*/ 4304524 w 5563679"/>
              <a:gd name="connsiteY136-274" fmla="*/ 4376273 h 5550115"/>
              <a:gd name="connsiteX137-275" fmla="*/ 4304524 w 5563679"/>
              <a:gd name="connsiteY137-276" fmla="*/ 4286143 h 5550115"/>
              <a:gd name="connsiteX138-277" fmla="*/ 4296135 w 5563679"/>
              <a:gd name="connsiteY138-278" fmla="*/ 4244593 h 5550115"/>
              <a:gd name="connsiteX139-279" fmla="*/ 4177248 w 5563679"/>
              <a:gd name="connsiteY139-280" fmla="*/ 4165789 h 5550115"/>
              <a:gd name="connsiteX140-281" fmla="*/ 4058361 w 5563679"/>
              <a:gd name="connsiteY140-282" fmla="*/ 4244593 h 5550115"/>
              <a:gd name="connsiteX141-283" fmla="*/ 4056171 w 5563679"/>
              <a:gd name="connsiteY141-284" fmla="*/ 4255437 h 5550115"/>
              <a:gd name="connsiteX142-285" fmla="*/ 4056171 w 5563679"/>
              <a:gd name="connsiteY142-286" fmla="*/ 4496307 h 5550115"/>
              <a:gd name="connsiteX143-287" fmla="*/ 3977368 w 5563679"/>
              <a:gd name="connsiteY143-288" fmla="*/ 4615195 h 5550115"/>
              <a:gd name="connsiteX144-289" fmla="*/ 3929298 w 5563679"/>
              <a:gd name="connsiteY144-290" fmla="*/ 4624899 h 5550115"/>
              <a:gd name="connsiteX145-291" fmla="*/ 3929298 w 5563679"/>
              <a:gd name="connsiteY145-292" fmla="*/ 4625637 h 5550115"/>
              <a:gd name="connsiteX146-293" fmla="*/ 3905818 w 5563679"/>
              <a:gd name="connsiteY146-294" fmla="*/ 4628004 h 5550115"/>
              <a:gd name="connsiteX147-295" fmla="*/ 3806089 w 5563679"/>
              <a:gd name="connsiteY147-296" fmla="*/ 4713953 h 5550115"/>
              <a:gd name="connsiteX148-297" fmla="*/ 3805837 w 5563679"/>
              <a:gd name="connsiteY148-298" fmla="*/ 4715382 h 5550115"/>
              <a:gd name="connsiteX149-299" fmla="*/ 3805837 w 5563679"/>
              <a:gd name="connsiteY149-300" fmla="*/ 4820023 h 5550115"/>
              <a:gd name="connsiteX150-301" fmla="*/ 3676810 w 5563679"/>
              <a:gd name="connsiteY150-302" fmla="*/ 4949050 h 5550115"/>
              <a:gd name="connsiteX151-303" fmla="*/ 3676811 w 5563679"/>
              <a:gd name="connsiteY151-304" fmla="*/ 4949049 h 5550115"/>
              <a:gd name="connsiteX152-305" fmla="*/ 3547784 w 5563679"/>
              <a:gd name="connsiteY152-306" fmla="*/ 4820022 h 5550115"/>
              <a:gd name="connsiteX153-307" fmla="*/ 3547784 w 5563679"/>
              <a:gd name="connsiteY153-308" fmla="*/ 2265528 h 5550115"/>
              <a:gd name="connsiteX154-309" fmla="*/ 3547783 w 5563679"/>
              <a:gd name="connsiteY154-310" fmla="*/ 4836545 h 5550115"/>
              <a:gd name="connsiteX155-311" fmla="*/ 3537645 w 5563679"/>
              <a:gd name="connsiteY155-312" fmla="*/ 4786326 h 5550115"/>
              <a:gd name="connsiteX156-313" fmla="*/ 3418757 w 5563679"/>
              <a:gd name="connsiteY156-314" fmla="*/ 4707522 h 5550115"/>
              <a:gd name="connsiteX157-315" fmla="*/ 3299870 w 5563679"/>
              <a:gd name="connsiteY157-316" fmla="*/ 4786326 h 5550115"/>
              <a:gd name="connsiteX158-317" fmla="*/ 3290106 w 5563679"/>
              <a:gd name="connsiteY158-318" fmla="*/ 4834686 h 5550115"/>
              <a:gd name="connsiteX159-319" fmla="*/ 3290106 w 5563679"/>
              <a:gd name="connsiteY159-320" fmla="*/ 5421088 h 5550115"/>
              <a:gd name="connsiteX160-321" fmla="*/ 3161079 w 5563679"/>
              <a:gd name="connsiteY160-322" fmla="*/ 5550115 h 5550115"/>
              <a:gd name="connsiteX161-323" fmla="*/ 3161080 w 5563679"/>
              <a:gd name="connsiteY161-324" fmla="*/ 5550114 h 5550115"/>
              <a:gd name="connsiteX162-325" fmla="*/ 3032053 w 5563679"/>
              <a:gd name="connsiteY162-326" fmla="*/ 5421087 h 5550115"/>
              <a:gd name="connsiteX163-327" fmla="*/ 3032053 w 5563679"/>
              <a:gd name="connsiteY163-328" fmla="*/ 2265528 h 5550115"/>
              <a:gd name="connsiteX164-329" fmla="*/ 3032052 w 5563679"/>
              <a:gd name="connsiteY164-330" fmla="*/ 4524125 h 5550115"/>
              <a:gd name="connsiteX165-331" fmla="*/ 3021914 w 5563679"/>
              <a:gd name="connsiteY165-332" fmla="*/ 4473906 h 5550115"/>
              <a:gd name="connsiteX166-333" fmla="*/ 2903026 w 5563679"/>
              <a:gd name="connsiteY166-334" fmla="*/ 4395102 h 5550115"/>
              <a:gd name="connsiteX167-335" fmla="*/ 2784139 w 5563679"/>
              <a:gd name="connsiteY167-336" fmla="*/ 4473906 h 5550115"/>
              <a:gd name="connsiteX168-337" fmla="*/ 2780541 w 5563679"/>
              <a:gd name="connsiteY168-338" fmla="*/ 4491725 h 5550115"/>
              <a:gd name="connsiteX169-339" fmla="*/ 2780541 w 5563679"/>
              <a:gd name="connsiteY169-340" fmla="*/ 4800671 h 5550115"/>
              <a:gd name="connsiteX170-341" fmla="*/ 2651514 w 5563679"/>
              <a:gd name="connsiteY170-342" fmla="*/ 4929698 h 5550115"/>
              <a:gd name="connsiteX171-343" fmla="*/ 2651515 w 5563679"/>
              <a:gd name="connsiteY171-344" fmla="*/ 4929697 h 5550115"/>
              <a:gd name="connsiteX172-345" fmla="*/ 2522488 w 5563679"/>
              <a:gd name="connsiteY172-346" fmla="*/ 4800670 h 5550115"/>
              <a:gd name="connsiteX173-347" fmla="*/ 2522488 w 5563679"/>
              <a:gd name="connsiteY173-348" fmla="*/ 4753932 h 5550115"/>
              <a:gd name="connsiteX174-349" fmla="*/ 2503819 w 5563679"/>
              <a:gd name="connsiteY174-350" fmla="*/ 4721390 h 5550115"/>
              <a:gd name="connsiteX175-351" fmla="*/ 2426754 w 5563679"/>
              <a:gd name="connsiteY175-352" fmla="*/ 4674946 h 5550115"/>
              <a:gd name="connsiteX176-353" fmla="*/ 2403274 w 5563679"/>
              <a:gd name="connsiteY176-354" fmla="*/ 4672579 h 5550115"/>
              <a:gd name="connsiteX177-355" fmla="*/ 2403274 w 5563679"/>
              <a:gd name="connsiteY177-356" fmla="*/ 4671841 h 5550115"/>
              <a:gd name="connsiteX178-357" fmla="*/ 2355204 w 5563679"/>
              <a:gd name="connsiteY178-358" fmla="*/ 4662137 h 5550115"/>
              <a:gd name="connsiteX179-359" fmla="*/ 2276401 w 5563679"/>
              <a:gd name="connsiteY179-360" fmla="*/ 4543249 h 5550115"/>
              <a:gd name="connsiteX180-361" fmla="*/ 2276401 w 5563679"/>
              <a:gd name="connsiteY180-362" fmla="*/ 4429265 h 5550115"/>
              <a:gd name="connsiteX181-363" fmla="*/ 2268012 w 5563679"/>
              <a:gd name="connsiteY181-364" fmla="*/ 4387715 h 5550115"/>
              <a:gd name="connsiteX182-365" fmla="*/ 2149125 w 5563679"/>
              <a:gd name="connsiteY182-366" fmla="*/ 4308911 h 5550115"/>
              <a:gd name="connsiteX183-367" fmla="*/ 2030238 w 5563679"/>
              <a:gd name="connsiteY183-368" fmla="*/ 4387715 h 5550115"/>
              <a:gd name="connsiteX184-369" fmla="*/ 2028048 w 5563679"/>
              <a:gd name="connsiteY184-370" fmla="*/ 4398560 h 5550115"/>
              <a:gd name="connsiteX185-371" fmla="*/ 2028048 w 5563679"/>
              <a:gd name="connsiteY185-372" fmla="*/ 4551963 h 5550115"/>
              <a:gd name="connsiteX186-373" fmla="*/ 1949245 w 5563679"/>
              <a:gd name="connsiteY186-374" fmla="*/ 4670851 h 5550115"/>
              <a:gd name="connsiteX187-375" fmla="*/ 1901175 w 5563679"/>
              <a:gd name="connsiteY187-376" fmla="*/ 4680555 h 5550115"/>
              <a:gd name="connsiteX188-377" fmla="*/ 1901175 w 5563679"/>
              <a:gd name="connsiteY188-378" fmla="*/ 4681293 h 5550115"/>
              <a:gd name="connsiteX189-379" fmla="*/ 1877695 w 5563679"/>
              <a:gd name="connsiteY189-380" fmla="*/ 4683660 h 5550115"/>
              <a:gd name="connsiteX190-381" fmla="*/ 1777966 w 5563679"/>
              <a:gd name="connsiteY190-382" fmla="*/ 4769609 h 5550115"/>
              <a:gd name="connsiteX191-383" fmla="*/ 1775762 w 5563679"/>
              <a:gd name="connsiteY191-384" fmla="*/ 4782099 h 5550115"/>
              <a:gd name="connsiteX192-385" fmla="*/ 1775762 w 5563679"/>
              <a:gd name="connsiteY192-386" fmla="*/ 4916007 h 5550115"/>
              <a:gd name="connsiteX193-387" fmla="*/ 1646735 w 5563679"/>
              <a:gd name="connsiteY193-388" fmla="*/ 5045034 h 5550115"/>
              <a:gd name="connsiteX194-389" fmla="*/ 1646736 w 5563679"/>
              <a:gd name="connsiteY194-390" fmla="*/ 5045033 h 5550115"/>
              <a:gd name="connsiteX195-391" fmla="*/ 1517709 w 5563679"/>
              <a:gd name="connsiteY195-392" fmla="*/ 4916006 h 5550115"/>
              <a:gd name="connsiteX196-393" fmla="*/ 1517709 w 5563679"/>
              <a:gd name="connsiteY196-394" fmla="*/ 4550752 h 5550115"/>
              <a:gd name="connsiteX197-395" fmla="*/ 1515505 w 5563679"/>
              <a:gd name="connsiteY197-396" fmla="*/ 4538262 h 5550115"/>
              <a:gd name="connsiteX198-397" fmla="*/ 1415776 w 5563679"/>
              <a:gd name="connsiteY198-398" fmla="*/ 4452313 h 5550115"/>
              <a:gd name="connsiteX199-399" fmla="*/ 1392296 w 5563679"/>
              <a:gd name="connsiteY199-400" fmla="*/ 4449946 h 5550115"/>
              <a:gd name="connsiteX200-401" fmla="*/ 1392296 w 5563679"/>
              <a:gd name="connsiteY200-402" fmla="*/ 4449208 h 5550115"/>
              <a:gd name="connsiteX201-403" fmla="*/ 1344226 w 5563679"/>
              <a:gd name="connsiteY201-404" fmla="*/ 4439504 h 5550115"/>
              <a:gd name="connsiteX202-405" fmla="*/ 1265423 w 5563679"/>
              <a:gd name="connsiteY202-406" fmla="*/ 4320616 h 5550115"/>
              <a:gd name="connsiteX203-407" fmla="*/ 1265423 w 5563679"/>
              <a:gd name="connsiteY203-408" fmla="*/ 3944241 h 5550115"/>
              <a:gd name="connsiteX204-409" fmla="*/ 1257034 w 5563679"/>
              <a:gd name="connsiteY204-410" fmla="*/ 3902691 h 5550115"/>
              <a:gd name="connsiteX205-411" fmla="*/ 1138147 w 5563679"/>
              <a:gd name="connsiteY205-412" fmla="*/ 3823887 h 5550115"/>
              <a:gd name="connsiteX206-413" fmla="*/ 1019260 w 5563679"/>
              <a:gd name="connsiteY206-414" fmla="*/ 3902691 h 5550115"/>
              <a:gd name="connsiteX207-415" fmla="*/ 1016586 w 5563679"/>
              <a:gd name="connsiteY207-416" fmla="*/ 3915934 h 5550115"/>
              <a:gd name="connsiteX208-417" fmla="*/ 1016586 w 5563679"/>
              <a:gd name="connsiteY208-418" fmla="*/ 3976598 h 5550115"/>
              <a:gd name="connsiteX209-419" fmla="*/ 887559 w 5563679"/>
              <a:gd name="connsiteY209-420" fmla="*/ 4105625 h 5550115"/>
              <a:gd name="connsiteX210-421" fmla="*/ 887560 w 5563679"/>
              <a:gd name="connsiteY210-422" fmla="*/ 4105624 h 5550115"/>
              <a:gd name="connsiteX211-423" fmla="*/ 758533 w 5563679"/>
              <a:gd name="connsiteY211-424" fmla="*/ 3976597 h 5550115"/>
              <a:gd name="connsiteX212-425" fmla="*/ 758533 w 5563679"/>
              <a:gd name="connsiteY212-426" fmla="*/ 3835817 h 5550115"/>
              <a:gd name="connsiteX213-427" fmla="*/ 737116 w 5563679"/>
              <a:gd name="connsiteY213-428" fmla="*/ 3798485 h 5550115"/>
              <a:gd name="connsiteX214-429" fmla="*/ 660051 w 5563679"/>
              <a:gd name="connsiteY214-430" fmla="*/ 3752041 h 5550115"/>
              <a:gd name="connsiteX215-431" fmla="*/ 636571 w 5563679"/>
              <a:gd name="connsiteY215-432" fmla="*/ 3749674 h 5550115"/>
              <a:gd name="connsiteX216-433" fmla="*/ 636571 w 5563679"/>
              <a:gd name="connsiteY216-434" fmla="*/ 3748936 h 5550115"/>
              <a:gd name="connsiteX217-435" fmla="*/ 588501 w 5563679"/>
              <a:gd name="connsiteY217-436" fmla="*/ 3739232 h 5550115"/>
              <a:gd name="connsiteX218-437" fmla="*/ 509698 w 5563679"/>
              <a:gd name="connsiteY218-438" fmla="*/ 3620344 h 5550115"/>
              <a:gd name="connsiteX219-439" fmla="*/ 509698 w 5563679"/>
              <a:gd name="connsiteY219-440" fmla="*/ 2675086 h 5550115"/>
              <a:gd name="connsiteX220-441" fmla="*/ 501309 w 5563679"/>
              <a:gd name="connsiteY220-442" fmla="*/ 2633537 h 5550115"/>
              <a:gd name="connsiteX221-443" fmla="*/ 382422 w 5563679"/>
              <a:gd name="connsiteY221-444" fmla="*/ 2554733 h 5550115"/>
              <a:gd name="connsiteX222-445" fmla="*/ 263535 w 5563679"/>
              <a:gd name="connsiteY222-446" fmla="*/ 2633537 h 5550115"/>
              <a:gd name="connsiteX223-447" fmla="*/ 258053 w 5563679"/>
              <a:gd name="connsiteY223-448" fmla="*/ 2660688 h 5550115"/>
              <a:gd name="connsiteX224-449" fmla="*/ 258053 w 5563679"/>
              <a:gd name="connsiteY224-450" fmla="*/ 2715723 h 5550115"/>
              <a:gd name="connsiteX225-451" fmla="*/ 129026 w 5563679"/>
              <a:gd name="connsiteY225-452" fmla="*/ 2844750 h 5550115"/>
              <a:gd name="connsiteX226-453" fmla="*/ 129027 w 5563679"/>
              <a:gd name="connsiteY226-454" fmla="*/ 2844749 h 5550115"/>
              <a:gd name="connsiteX227-455" fmla="*/ 0 w 5563679"/>
              <a:gd name="connsiteY227-456" fmla="*/ 2715722 h 5550115"/>
              <a:gd name="connsiteX228-457" fmla="*/ 0 w 5563679"/>
              <a:gd name="connsiteY228-458" fmla="*/ 2265528 h 5550115"/>
              <a:gd name="connsiteX229-459" fmla="*/ 0 w 5563679"/>
              <a:gd name="connsiteY229-460" fmla="*/ 546839 h 5550115"/>
              <a:gd name="connsiteX230-461" fmla="*/ 12233 w 5563679"/>
              <a:gd name="connsiteY230-462" fmla="*/ 526676 h 5550115"/>
              <a:gd name="connsiteX231-463" fmla="*/ 111797 w 5563679"/>
              <a:gd name="connsiteY231-464" fmla="*/ 479722 h 5550115"/>
              <a:gd name="connsiteX232-465" fmla="*/ 230684 w 5563679"/>
              <a:gd name="connsiteY232-466" fmla="*/ 558526 h 5550115"/>
              <a:gd name="connsiteX233-467" fmla="*/ 232874 w 5563679"/>
              <a:gd name="connsiteY233-468" fmla="*/ 569371 h 5550115"/>
              <a:gd name="connsiteX234-469" fmla="*/ 232874 w 5563679"/>
              <a:gd name="connsiteY234-470" fmla="*/ 722774 h 5550115"/>
              <a:gd name="connsiteX235-471" fmla="*/ 311677 w 5563679"/>
              <a:gd name="connsiteY235-472" fmla="*/ 841662 h 5550115"/>
              <a:gd name="connsiteX236-473" fmla="*/ 359747 w 5563679"/>
              <a:gd name="connsiteY236-474" fmla="*/ 851366 h 5550115"/>
              <a:gd name="connsiteX237-475" fmla="*/ 359747 w 5563679"/>
              <a:gd name="connsiteY237-476" fmla="*/ 852104 h 5550115"/>
              <a:gd name="connsiteX238-477" fmla="*/ 383227 w 5563679"/>
              <a:gd name="connsiteY238-478" fmla="*/ 854471 h 5550115"/>
              <a:gd name="connsiteX239-479" fmla="*/ 482956 w 5563679"/>
              <a:gd name="connsiteY239-480" fmla="*/ 940420 h 5550115"/>
              <a:gd name="connsiteX240-481" fmla="*/ 485160 w 5563679"/>
              <a:gd name="connsiteY240-482" fmla="*/ 952910 h 5550115"/>
              <a:gd name="connsiteX241-483" fmla="*/ 485160 w 5563679"/>
              <a:gd name="connsiteY241-484" fmla="*/ 1086818 h 5550115"/>
              <a:gd name="connsiteX242-485" fmla="*/ 614186 w 5563679"/>
              <a:gd name="connsiteY242-486" fmla="*/ 1215845 h 5550115"/>
              <a:gd name="connsiteX243-487" fmla="*/ 614185 w 5563679"/>
              <a:gd name="connsiteY243-488" fmla="*/ 1215844 h 5550115"/>
              <a:gd name="connsiteX244-489" fmla="*/ 743212 w 5563679"/>
              <a:gd name="connsiteY244-490" fmla="*/ 1086817 h 5550115"/>
              <a:gd name="connsiteX245-491" fmla="*/ 743212 w 5563679"/>
              <a:gd name="connsiteY245-492" fmla="*/ 721563 h 5550115"/>
              <a:gd name="connsiteX246-493" fmla="*/ 745416 w 5563679"/>
              <a:gd name="connsiteY246-494" fmla="*/ 709073 h 5550115"/>
              <a:gd name="connsiteX247-495" fmla="*/ 845145 w 5563679"/>
              <a:gd name="connsiteY247-496" fmla="*/ 623124 h 5550115"/>
              <a:gd name="connsiteX248-497" fmla="*/ 868625 w 5563679"/>
              <a:gd name="connsiteY248-498" fmla="*/ 620757 h 5550115"/>
              <a:gd name="connsiteX249-499" fmla="*/ 868625 w 5563679"/>
              <a:gd name="connsiteY249-500" fmla="*/ 620019 h 5550115"/>
              <a:gd name="connsiteX250-501" fmla="*/ 916695 w 5563679"/>
              <a:gd name="connsiteY250-502" fmla="*/ 610315 h 5550115"/>
              <a:gd name="connsiteX251-503" fmla="*/ 995498 w 5563679"/>
              <a:gd name="connsiteY251-504" fmla="*/ 491427 h 5550115"/>
              <a:gd name="connsiteX252-505" fmla="*/ 995498 w 5563679"/>
              <a:gd name="connsiteY252-506" fmla="*/ 115052 h 5550115"/>
              <a:gd name="connsiteX253-507" fmla="*/ 1003887 w 5563679"/>
              <a:gd name="connsiteY253-508" fmla="*/ 73502 h 5550115"/>
              <a:gd name="connsiteX254-509" fmla="*/ 1084406 w 5563679"/>
              <a:gd name="connsiteY254-510" fmla="*/ 499 h 5550115"/>
              <a:gd name="connsiteX255-511" fmla="*/ 1087705 w 5563679"/>
              <a:gd name="connsiteY255-512" fmla="*/ 0 h 5550115"/>
              <a:gd name="connsiteX0-513" fmla="*/ 1087705 w 5563679"/>
              <a:gd name="connsiteY0-514" fmla="*/ 0 h 5550115"/>
              <a:gd name="connsiteX1-515" fmla="*/ 1157844 w 5563679"/>
              <a:gd name="connsiteY1-516" fmla="*/ 0 h 5550115"/>
              <a:gd name="connsiteX2-517" fmla="*/ 1161143 w 5563679"/>
              <a:gd name="connsiteY2-518" fmla="*/ 499 h 5550115"/>
              <a:gd name="connsiteX3-519" fmla="*/ 1241661 w 5563679"/>
              <a:gd name="connsiteY3-520" fmla="*/ 73502 h 5550115"/>
              <a:gd name="connsiteX4-521" fmla="*/ 1244335 w 5563679"/>
              <a:gd name="connsiteY4-522" fmla="*/ 86745 h 5550115"/>
              <a:gd name="connsiteX5-523" fmla="*/ 1244335 w 5563679"/>
              <a:gd name="connsiteY5-524" fmla="*/ 147409 h 5550115"/>
              <a:gd name="connsiteX6-525" fmla="*/ 1373362 w 5563679"/>
              <a:gd name="connsiteY6-526" fmla="*/ 276436 h 5550115"/>
              <a:gd name="connsiteX7-527" fmla="*/ 1373361 w 5563679"/>
              <a:gd name="connsiteY7-528" fmla="*/ 276435 h 5550115"/>
              <a:gd name="connsiteX8-529" fmla="*/ 1390772 w 5563679"/>
              <a:gd name="connsiteY8-530" fmla="*/ 272920 h 5550115"/>
              <a:gd name="connsiteX9-531" fmla="*/ 1399039 w 5563679"/>
              <a:gd name="connsiteY9-532" fmla="*/ 274589 h 5550115"/>
              <a:gd name="connsiteX10-533" fmla="*/ 1399039 w 5563679"/>
              <a:gd name="connsiteY10-534" fmla="*/ 275327 h 5550115"/>
              <a:gd name="connsiteX11-535" fmla="*/ 1422519 w 5563679"/>
              <a:gd name="connsiteY11-536" fmla="*/ 277694 h 5550115"/>
              <a:gd name="connsiteX12-537" fmla="*/ 1522248 w 5563679"/>
              <a:gd name="connsiteY12-538" fmla="*/ 363643 h 5550115"/>
              <a:gd name="connsiteX13-539" fmla="*/ 1522268 w 5563679"/>
              <a:gd name="connsiteY13-540" fmla="*/ 363756 h 5550115"/>
              <a:gd name="connsiteX14-541" fmla="*/ 1522268 w 5563679"/>
              <a:gd name="connsiteY14-542" fmla="*/ 923549 h 5550115"/>
              <a:gd name="connsiteX15-543" fmla="*/ 1601071 w 5563679"/>
              <a:gd name="connsiteY15-544" fmla="*/ 1042437 h 5550115"/>
              <a:gd name="connsiteX16-545" fmla="*/ 1649141 w 5563679"/>
              <a:gd name="connsiteY16-546" fmla="*/ 1052141 h 5550115"/>
              <a:gd name="connsiteX17-547" fmla="*/ 1649141 w 5563679"/>
              <a:gd name="connsiteY17-548" fmla="*/ 1052879 h 5550115"/>
              <a:gd name="connsiteX18-549" fmla="*/ 1672621 w 5563679"/>
              <a:gd name="connsiteY18-550" fmla="*/ 1055246 h 5550115"/>
              <a:gd name="connsiteX19-551" fmla="*/ 1772350 w 5563679"/>
              <a:gd name="connsiteY19-552" fmla="*/ 1141195 h 5550115"/>
              <a:gd name="connsiteX20-553" fmla="*/ 1772601 w 5563679"/>
              <a:gd name="connsiteY20-554" fmla="*/ 1142618 h 5550115"/>
              <a:gd name="connsiteX21-555" fmla="*/ 1772601 w 5563679"/>
              <a:gd name="connsiteY21-556" fmla="*/ 1410943 h 5550115"/>
              <a:gd name="connsiteX22-557" fmla="*/ 1901628 w 5563679"/>
              <a:gd name="connsiteY22-558" fmla="*/ 1539970 h 5550115"/>
              <a:gd name="connsiteX23-559" fmla="*/ 1901627 w 5563679"/>
              <a:gd name="connsiteY23-560" fmla="*/ 1539969 h 5550115"/>
              <a:gd name="connsiteX24-561" fmla="*/ 2030654 w 5563679"/>
              <a:gd name="connsiteY24-562" fmla="*/ 1410942 h 5550115"/>
              <a:gd name="connsiteX25-563" fmla="*/ 2030654 w 5563679"/>
              <a:gd name="connsiteY25-564" fmla="*/ 1130923 h 5550115"/>
              <a:gd name="connsiteX26-565" fmla="*/ 2032657 w 5563679"/>
              <a:gd name="connsiteY26-566" fmla="*/ 1119572 h 5550115"/>
              <a:gd name="connsiteX27-567" fmla="*/ 2132386 w 5563679"/>
              <a:gd name="connsiteY27-568" fmla="*/ 1033623 h 5550115"/>
              <a:gd name="connsiteX28-569" fmla="*/ 2155866 w 5563679"/>
              <a:gd name="connsiteY28-570" fmla="*/ 1031256 h 5550115"/>
              <a:gd name="connsiteX29-571" fmla="*/ 2155866 w 5563679"/>
              <a:gd name="connsiteY29-572" fmla="*/ 1030518 h 5550115"/>
              <a:gd name="connsiteX30-573" fmla="*/ 2203936 w 5563679"/>
              <a:gd name="connsiteY30-574" fmla="*/ 1020814 h 5550115"/>
              <a:gd name="connsiteX31-575" fmla="*/ 2282739 w 5563679"/>
              <a:gd name="connsiteY31-576" fmla="*/ 901926 h 5550115"/>
              <a:gd name="connsiteX32-577" fmla="*/ 2282739 w 5563679"/>
              <a:gd name="connsiteY32-578" fmla="*/ 811796 h 5550115"/>
              <a:gd name="connsiteX33-579" fmla="*/ 2291128 w 5563679"/>
              <a:gd name="connsiteY33-580" fmla="*/ 770246 h 5550115"/>
              <a:gd name="connsiteX34-581" fmla="*/ 2410015 w 5563679"/>
              <a:gd name="connsiteY34-582" fmla="*/ 691442 h 5550115"/>
              <a:gd name="connsiteX35-583" fmla="*/ 2528902 w 5563679"/>
              <a:gd name="connsiteY35-584" fmla="*/ 770246 h 5550115"/>
              <a:gd name="connsiteX36-585" fmla="*/ 2531092 w 5563679"/>
              <a:gd name="connsiteY36-586" fmla="*/ 781090 h 5550115"/>
              <a:gd name="connsiteX37-587" fmla="*/ 2531092 w 5563679"/>
              <a:gd name="connsiteY37-588" fmla="*/ 1021960 h 5550115"/>
              <a:gd name="connsiteX38-589" fmla="*/ 2609895 w 5563679"/>
              <a:gd name="connsiteY38-590" fmla="*/ 1140848 h 5550115"/>
              <a:gd name="connsiteX39-591" fmla="*/ 2657965 w 5563679"/>
              <a:gd name="connsiteY39-592" fmla="*/ 1150552 h 5550115"/>
              <a:gd name="connsiteX40-593" fmla="*/ 2657965 w 5563679"/>
              <a:gd name="connsiteY40-594" fmla="*/ 1151290 h 5550115"/>
              <a:gd name="connsiteX41-595" fmla="*/ 2681445 w 5563679"/>
              <a:gd name="connsiteY41-596" fmla="*/ 1153657 h 5550115"/>
              <a:gd name="connsiteX42-597" fmla="*/ 2781174 w 5563679"/>
              <a:gd name="connsiteY42-598" fmla="*/ 1239606 h 5550115"/>
              <a:gd name="connsiteX43-599" fmla="*/ 2781426 w 5563679"/>
              <a:gd name="connsiteY43-600" fmla="*/ 1241035 h 5550115"/>
              <a:gd name="connsiteX44-601" fmla="*/ 2781426 w 5563679"/>
              <a:gd name="connsiteY44-602" fmla="*/ 1345676 h 5550115"/>
              <a:gd name="connsiteX45-603" fmla="*/ 2910453 w 5563679"/>
              <a:gd name="connsiteY45-604" fmla="*/ 1474703 h 5550115"/>
              <a:gd name="connsiteX46-605" fmla="*/ 2910452 w 5563679"/>
              <a:gd name="connsiteY46-606" fmla="*/ 1474702 h 5550115"/>
              <a:gd name="connsiteX47-607" fmla="*/ 3039479 w 5563679"/>
              <a:gd name="connsiteY47-608" fmla="*/ 1345675 h 5550115"/>
              <a:gd name="connsiteX48-609" fmla="*/ 3039479 w 5563679"/>
              <a:gd name="connsiteY48-610" fmla="*/ 0 h 5550115"/>
              <a:gd name="connsiteX49-611" fmla="*/ 3039480 w 5563679"/>
              <a:gd name="connsiteY49-612" fmla="*/ 1362198 h 5550115"/>
              <a:gd name="connsiteX50-613" fmla="*/ 3049618 w 5563679"/>
              <a:gd name="connsiteY50-614" fmla="*/ 1311979 h 5550115"/>
              <a:gd name="connsiteX51-615" fmla="*/ 3168506 w 5563679"/>
              <a:gd name="connsiteY51-616" fmla="*/ 1233175 h 5550115"/>
              <a:gd name="connsiteX52-617" fmla="*/ 3287393 w 5563679"/>
              <a:gd name="connsiteY52-618" fmla="*/ 1311979 h 5550115"/>
              <a:gd name="connsiteX53-619" fmla="*/ 3297157 w 5563679"/>
              <a:gd name="connsiteY53-620" fmla="*/ 1360339 h 5550115"/>
              <a:gd name="connsiteX54-621" fmla="*/ 3297157 w 5563679"/>
              <a:gd name="connsiteY54-622" fmla="*/ 1946741 h 5550115"/>
              <a:gd name="connsiteX55-623" fmla="*/ 3426184 w 5563679"/>
              <a:gd name="connsiteY55-624" fmla="*/ 2075768 h 5550115"/>
              <a:gd name="connsiteX56-625" fmla="*/ 3426183 w 5563679"/>
              <a:gd name="connsiteY56-626" fmla="*/ 2075767 h 5550115"/>
              <a:gd name="connsiteX57-627" fmla="*/ 3555210 w 5563679"/>
              <a:gd name="connsiteY57-628" fmla="*/ 1946740 h 5550115"/>
              <a:gd name="connsiteX58-629" fmla="*/ 3555211 w 5563679"/>
              <a:gd name="connsiteY58-630" fmla="*/ 1049778 h 5550115"/>
              <a:gd name="connsiteX59-631" fmla="*/ 3565349 w 5563679"/>
              <a:gd name="connsiteY59-632" fmla="*/ 999559 h 5550115"/>
              <a:gd name="connsiteX60-633" fmla="*/ 3684237 w 5563679"/>
              <a:gd name="connsiteY60-634" fmla="*/ 920755 h 5550115"/>
              <a:gd name="connsiteX61-635" fmla="*/ 3803124 w 5563679"/>
              <a:gd name="connsiteY61-636" fmla="*/ 999559 h 5550115"/>
              <a:gd name="connsiteX62-637" fmla="*/ 3806722 w 5563679"/>
              <a:gd name="connsiteY62-638" fmla="*/ 1017378 h 5550115"/>
              <a:gd name="connsiteX63-639" fmla="*/ 3806722 w 5563679"/>
              <a:gd name="connsiteY63-640" fmla="*/ 1326324 h 5550115"/>
              <a:gd name="connsiteX64-641" fmla="*/ 3935749 w 5563679"/>
              <a:gd name="connsiteY64-642" fmla="*/ 1455351 h 5550115"/>
              <a:gd name="connsiteX65-643" fmla="*/ 3935748 w 5563679"/>
              <a:gd name="connsiteY65-644" fmla="*/ 1455350 h 5550115"/>
              <a:gd name="connsiteX66-645" fmla="*/ 4064775 w 5563679"/>
              <a:gd name="connsiteY66-646" fmla="*/ 1326323 h 5550115"/>
              <a:gd name="connsiteX67-647" fmla="*/ 4064775 w 5563679"/>
              <a:gd name="connsiteY67-648" fmla="*/ 1279585 h 5550115"/>
              <a:gd name="connsiteX68-649" fmla="*/ 4083444 w 5563679"/>
              <a:gd name="connsiteY68-650" fmla="*/ 1247043 h 5550115"/>
              <a:gd name="connsiteX69-651" fmla="*/ 4160509 w 5563679"/>
              <a:gd name="connsiteY69-652" fmla="*/ 1200599 h 5550115"/>
              <a:gd name="connsiteX70-653" fmla="*/ 4183989 w 5563679"/>
              <a:gd name="connsiteY70-654" fmla="*/ 1198232 h 5550115"/>
              <a:gd name="connsiteX71-655" fmla="*/ 4183989 w 5563679"/>
              <a:gd name="connsiteY71-656" fmla="*/ 1197494 h 5550115"/>
              <a:gd name="connsiteX72-657" fmla="*/ 4232059 w 5563679"/>
              <a:gd name="connsiteY72-658" fmla="*/ 1187790 h 5550115"/>
              <a:gd name="connsiteX73-659" fmla="*/ 4310862 w 5563679"/>
              <a:gd name="connsiteY73-660" fmla="*/ 1068902 h 5550115"/>
              <a:gd name="connsiteX74-661" fmla="*/ 4310862 w 5563679"/>
              <a:gd name="connsiteY74-662" fmla="*/ 954918 h 5550115"/>
              <a:gd name="connsiteX75-663" fmla="*/ 4319251 w 5563679"/>
              <a:gd name="connsiteY75-664" fmla="*/ 913368 h 5550115"/>
              <a:gd name="connsiteX76-665" fmla="*/ 4438138 w 5563679"/>
              <a:gd name="connsiteY76-666" fmla="*/ 834564 h 5550115"/>
              <a:gd name="connsiteX77-667" fmla="*/ 4557025 w 5563679"/>
              <a:gd name="connsiteY77-668" fmla="*/ 913368 h 5550115"/>
              <a:gd name="connsiteX78-669" fmla="*/ 4559215 w 5563679"/>
              <a:gd name="connsiteY78-670" fmla="*/ 924213 h 5550115"/>
              <a:gd name="connsiteX79-671" fmla="*/ 4559215 w 5563679"/>
              <a:gd name="connsiteY79-672" fmla="*/ 1077616 h 5550115"/>
              <a:gd name="connsiteX80-673" fmla="*/ 4638018 w 5563679"/>
              <a:gd name="connsiteY80-674" fmla="*/ 1196504 h 5550115"/>
              <a:gd name="connsiteX81-675" fmla="*/ 4686088 w 5563679"/>
              <a:gd name="connsiteY81-676" fmla="*/ 1206208 h 5550115"/>
              <a:gd name="connsiteX82-677" fmla="*/ 4686088 w 5563679"/>
              <a:gd name="connsiteY82-678" fmla="*/ 1206946 h 5550115"/>
              <a:gd name="connsiteX83-679" fmla="*/ 4709568 w 5563679"/>
              <a:gd name="connsiteY83-680" fmla="*/ 1209313 h 5550115"/>
              <a:gd name="connsiteX84-681" fmla="*/ 4809296 w 5563679"/>
              <a:gd name="connsiteY84-682" fmla="*/ 1295262 h 5550115"/>
              <a:gd name="connsiteX85-683" fmla="*/ 4811500 w 5563679"/>
              <a:gd name="connsiteY85-684" fmla="*/ 1307752 h 5550115"/>
              <a:gd name="connsiteX86-685" fmla="*/ 4811500 w 5563679"/>
              <a:gd name="connsiteY86-686" fmla="*/ 1441660 h 5550115"/>
              <a:gd name="connsiteX87-687" fmla="*/ 4940527 w 5563679"/>
              <a:gd name="connsiteY87-688" fmla="*/ 1570687 h 5550115"/>
              <a:gd name="connsiteX88-689" fmla="*/ 4940526 w 5563679"/>
              <a:gd name="connsiteY88-690" fmla="*/ 1570686 h 5550115"/>
              <a:gd name="connsiteX89-691" fmla="*/ 5069553 w 5563679"/>
              <a:gd name="connsiteY89-692" fmla="*/ 1441659 h 5550115"/>
              <a:gd name="connsiteX90-693" fmla="*/ 5069553 w 5563679"/>
              <a:gd name="connsiteY90-694" fmla="*/ 1076405 h 5550115"/>
              <a:gd name="connsiteX91-695" fmla="*/ 5071757 w 5563679"/>
              <a:gd name="connsiteY91-696" fmla="*/ 1063915 h 5550115"/>
              <a:gd name="connsiteX92-697" fmla="*/ 5171486 w 5563679"/>
              <a:gd name="connsiteY92-698" fmla="*/ 977966 h 5550115"/>
              <a:gd name="connsiteX93-699" fmla="*/ 5194966 w 5563679"/>
              <a:gd name="connsiteY93-700" fmla="*/ 975599 h 5550115"/>
              <a:gd name="connsiteX94-701" fmla="*/ 5194966 w 5563679"/>
              <a:gd name="connsiteY94-702" fmla="*/ 974861 h 5550115"/>
              <a:gd name="connsiteX95-703" fmla="*/ 5243036 w 5563679"/>
              <a:gd name="connsiteY95-704" fmla="*/ 965157 h 5550115"/>
              <a:gd name="connsiteX96-705" fmla="*/ 5321839 w 5563679"/>
              <a:gd name="connsiteY96-706" fmla="*/ 846269 h 5550115"/>
              <a:gd name="connsiteX97-707" fmla="*/ 5321839 w 5563679"/>
              <a:gd name="connsiteY97-708" fmla="*/ 469894 h 5550115"/>
              <a:gd name="connsiteX98-709" fmla="*/ 5330228 w 5563679"/>
              <a:gd name="connsiteY98-710" fmla="*/ 428344 h 5550115"/>
              <a:gd name="connsiteX99-711" fmla="*/ 5449115 w 5563679"/>
              <a:gd name="connsiteY99-712" fmla="*/ 349540 h 5550115"/>
              <a:gd name="connsiteX100-713" fmla="*/ 5548678 w 5563679"/>
              <a:gd name="connsiteY100-714" fmla="*/ 396494 h 5550115"/>
              <a:gd name="connsiteX101-715" fmla="*/ 5562692 w 5563679"/>
              <a:gd name="connsiteY101-716" fmla="*/ 419592 h 5550115"/>
              <a:gd name="connsiteX102-717" fmla="*/ 5562692 w 5563679"/>
              <a:gd name="connsiteY102-718" fmla="*/ 2265528 h 5550115"/>
              <a:gd name="connsiteX103-719" fmla="*/ 5563679 w 5563679"/>
              <a:gd name="connsiteY103-720" fmla="*/ 2265528 h 5550115"/>
              <a:gd name="connsiteX104-721" fmla="*/ 5563679 w 5563679"/>
              <a:gd name="connsiteY104-722" fmla="*/ 3341998 h 5550115"/>
              <a:gd name="connsiteX105-723" fmla="*/ 5484876 w 5563679"/>
              <a:gd name="connsiteY105-724" fmla="*/ 3460886 h 5550115"/>
              <a:gd name="connsiteX106-725" fmla="*/ 5436806 w 5563679"/>
              <a:gd name="connsiteY106-726" fmla="*/ 3470590 h 5550115"/>
              <a:gd name="connsiteX107-727" fmla="*/ 5436806 w 5563679"/>
              <a:gd name="connsiteY107-728" fmla="*/ 3471328 h 5550115"/>
              <a:gd name="connsiteX108-729" fmla="*/ 5413326 w 5563679"/>
              <a:gd name="connsiteY108-730" fmla="*/ 3473695 h 5550115"/>
              <a:gd name="connsiteX109-731" fmla="*/ 5336262 w 5563679"/>
              <a:gd name="connsiteY109-732" fmla="*/ 3520139 h 5550115"/>
              <a:gd name="connsiteX110-733" fmla="*/ 5315097 w 5563679"/>
              <a:gd name="connsiteY110-734" fmla="*/ 3557030 h 5550115"/>
              <a:gd name="connsiteX111-735" fmla="*/ 5315097 w 5563679"/>
              <a:gd name="connsiteY111-736" fmla="*/ 3620344 h 5550115"/>
              <a:gd name="connsiteX112-737" fmla="*/ 5236294 w 5563679"/>
              <a:gd name="connsiteY112-738" fmla="*/ 3739232 h 5550115"/>
              <a:gd name="connsiteX113-739" fmla="*/ 5188224 w 5563679"/>
              <a:gd name="connsiteY113-740" fmla="*/ 3748936 h 5550115"/>
              <a:gd name="connsiteX114-741" fmla="*/ 5188224 w 5563679"/>
              <a:gd name="connsiteY114-742" fmla="*/ 3749674 h 5550115"/>
              <a:gd name="connsiteX115-743" fmla="*/ 5164744 w 5563679"/>
              <a:gd name="connsiteY115-744" fmla="*/ 3752041 h 5550115"/>
              <a:gd name="connsiteX116-745" fmla="*/ 5065015 w 5563679"/>
              <a:gd name="connsiteY116-746" fmla="*/ 3837990 h 5550115"/>
              <a:gd name="connsiteX117-747" fmla="*/ 5064995 w 5563679"/>
              <a:gd name="connsiteY117-748" fmla="*/ 3838103 h 5550115"/>
              <a:gd name="connsiteX118-749" fmla="*/ 5064995 w 5563679"/>
              <a:gd name="connsiteY118-750" fmla="*/ 4397896 h 5550115"/>
              <a:gd name="connsiteX119-751" fmla="*/ 4986192 w 5563679"/>
              <a:gd name="connsiteY119-752" fmla="*/ 4516784 h 5550115"/>
              <a:gd name="connsiteX120-753" fmla="*/ 4938122 w 5563679"/>
              <a:gd name="connsiteY120-754" fmla="*/ 4526488 h 5550115"/>
              <a:gd name="connsiteX121-755" fmla="*/ 4938122 w 5563679"/>
              <a:gd name="connsiteY121-756" fmla="*/ 4527226 h 5550115"/>
              <a:gd name="connsiteX122-757" fmla="*/ 4914642 w 5563679"/>
              <a:gd name="connsiteY122-758" fmla="*/ 4529593 h 5550115"/>
              <a:gd name="connsiteX123-759" fmla="*/ 4814913 w 5563679"/>
              <a:gd name="connsiteY123-760" fmla="*/ 4615542 h 5550115"/>
              <a:gd name="connsiteX124-761" fmla="*/ 4814662 w 5563679"/>
              <a:gd name="connsiteY124-762" fmla="*/ 4616965 h 5550115"/>
              <a:gd name="connsiteX125-763" fmla="*/ 4814662 w 5563679"/>
              <a:gd name="connsiteY125-764" fmla="*/ 4885290 h 5550115"/>
              <a:gd name="connsiteX126-765" fmla="*/ 4685635 w 5563679"/>
              <a:gd name="connsiteY126-766" fmla="*/ 5014317 h 5550115"/>
              <a:gd name="connsiteX127-767" fmla="*/ 4685636 w 5563679"/>
              <a:gd name="connsiteY127-768" fmla="*/ 5014316 h 5550115"/>
              <a:gd name="connsiteX128-769" fmla="*/ 4556609 w 5563679"/>
              <a:gd name="connsiteY128-770" fmla="*/ 4885289 h 5550115"/>
              <a:gd name="connsiteX129-771" fmla="*/ 4556609 w 5563679"/>
              <a:gd name="connsiteY129-772" fmla="*/ 4605270 h 5550115"/>
              <a:gd name="connsiteX130-773" fmla="*/ 4554606 w 5563679"/>
              <a:gd name="connsiteY130-774" fmla="*/ 4593919 h 5550115"/>
              <a:gd name="connsiteX131-775" fmla="*/ 4454877 w 5563679"/>
              <a:gd name="connsiteY131-776" fmla="*/ 4507970 h 5550115"/>
              <a:gd name="connsiteX132-777" fmla="*/ 4431397 w 5563679"/>
              <a:gd name="connsiteY132-778" fmla="*/ 4505603 h 5550115"/>
              <a:gd name="connsiteX133-779" fmla="*/ 4431397 w 5563679"/>
              <a:gd name="connsiteY133-780" fmla="*/ 4504865 h 5550115"/>
              <a:gd name="connsiteX134-781" fmla="*/ 4383327 w 5563679"/>
              <a:gd name="connsiteY134-782" fmla="*/ 4495161 h 5550115"/>
              <a:gd name="connsiteX135-783" fmla="*/ 4304524 w 5563679"/>
              <a:gd name="connsiteY135-784" fmla="*/ 4376273 h 5550115"/>
              <a:gd name="connsiteX136-785" fmla="*/ 4304524 w 5563679"/>
              <a:gd name="connsiteY136-786" fmla="*/ 4286143 h 5550115"/>
              <a:gd name="connsiteX137-787" fmla="*/ 4296135 w 5563679"/>
              <a:gd name="connsiteY137-788" fmla="*/ 4244593 h 5550115"/>
              <a:gd name="connsiteX138-789" fmla="*/ 4177248 w 5563679"/>
              <a:gd name="connsiteY138-790" fmla="*/ 4165789 h 5550115"/>
              <a:gd name="connsiteX139-791" fmla="*/ 4058361 w 5563679"/>
              <a:gd name="connsiteY139-792" fmla="*/ 4244593 h 5550115"/>
              <a:gd name="connsiteX140-793" fmla="*/ 4056171 w 5563679"/>
              <a:gd name="connsiteY140-794" fmla="*/ 4255437 h 5550115"/>
              <a:gd name="connsiteX141-795" fmla="*/ 4056171 w 5563679"/>
              <a:gd name="connsiteY141-796" fmla="*/ 4496307 h 5550115"/>
              <a:gd name="connsiteX142-797" fmla="*/ 3977368 w 5563679"/>
              <a:gd name="connsiteY142-798" fmla="*/ 4615195 h 5550115"/>
              <a:gd name="connsiteX143-799" fmla="*/ 3929298 w 5563679"/>
              <a:gd name="connsiteY143-800" fmla="*/ 4624899 h 5550115"/>
              <a:gd name="connsiteX144-801" fmla="*/ 3929298 w 5563679"/>
              <a:gd name="connsiteY144-802" fmla="*/ 4625637 h 5550115"/>
              <a:gd name="connsiteX145-803" fmla="*/ 3905818 w 5563679"/>
              <a:gd name="connsiteY145-804" fmla="*/ 4628004 h 5550115"/>
              <a:gd name="connsiteX146-805" fmla="*/ 3806089 w 5563679"/>
              <a:gd name="connsiteY146-806" fmla="*/ 4713953 h 5550115"/>
              <a:gd name="connsiteX147-807" fmla="*/ 3805837 w 5563679"/>
              <a:gd name="connsiteY147-808" fmla="*/ 4715382 h 5550115"/>
              <a:gd name="connsiteX148-809" fmla="*/ 3805837 w 5563679"/>
              <a:gd name="connsiteY148-810" fmla="*/ 4820023 h 5550115"/>
              <a:gd name="connsiteX149-811" fmla="*/ 3676810 w 5563679"/>
              <a:gd name="connsiteY149-812" fmla="*/ 4949050 h 5550115"/>
              <a:gd name="connsiteX150-813" fmla="*/ 3676811 w 5563679"/>
              <a:gd name="connsiteY150-814" fmla="*/ 4949049 h 5550115"/>
              <a:gd name="connsiteX151-815" fmla="*/ 3547784 w 5563679"/>
              <a:gd name="connsiteY151-816" fmla="*/ 4820022 h 5550115"/>
              <a:gd name="connsiteX152-817" fmla="*/ 3547784 w 5563679"/>
              <a:gd name="connsiteY152-818" fmla="*/ 2265528 h 5550115"/>
              <a:gd name="connsiteX153-819" fmla="*/ 3547783 w 5563679"/>
              <a:gd name="connsiteY153-820" fmla="*/ 4836545 h 5550115"/>
              <a:gd name="connsiteX154-821" fmla="*/ 3537645 w 5563679"/>
              <a:gd name="connsiteY154-822" fmla="*/ 4786326 h 5550115"/>
              <a:gd name="connsiteX155-823" fmla="*/ 3418757 w 5563679"/>
              <a:gd name="connsiteY155-824" fmla="*/ 4707522 h 5550115"/>
              <a:gd name="connsiteX156-825" fmla="*/ 3299870 w 5563679"/>
              <a:gd name="connsiteY156-826" fmla="*/ 4786326 h 5550115"/>
              <a:gd name="connsiteX157-827" fmla="*/ 3290106 w 5563679"/>
              <a:gd name="connsiteY157-828" fmla="*/ 4834686 h 5550115"/>
              <a:gd name="connsiteX158-829" fmla="*/ 3290106 w 5563679"/>
              <a:gd name="connsiteY158-830" fmla="*/ 5421088 h 5550115"/>
              <a:gd name="connsiteX159-831" fmla="*/ 3161079 w 5563679"/>
              <a:gd name="connsiteY159-832" fmla="*/ 5550115 h 5550115"/>
              <a:gd name="connsiteX160-833" fmla="*/ 3161080 w 5563679"/>
              <a:gd name="connsiteY160-834" fmla="*/ 5550114 h 5550115"/>
              <a:gd name="connsiteX161-835" fmla="*/ 3032053 w 5563679"/>
              <a:gd name="connsiteY161-836" fmla="*/ 5421087 h 5550115"/>
              <a:gd name="connsiteX162-837" fmla="*/ 3032053 w 5563679"/>
              <a:gd name="connsiteY162-838" fmla="*/ 2265528 h 5550115"/>
              <a:gd name="connsiteX163-839" fmla="*/ 3032052 w 5563679"/>
              <a:gd name="connsiteY163-840" fmla="*/ 4524125 h 5550115"/>
              <a:gd name="connsiteX164-841" fmla="*/ 3021914 w 5563679"/>
              <a:gd name="connsiteY164-842" fmla="*/ 4473906 h 5550115"/>
              <a:gd name="connsiteX165-843" fmla="*/ 2903026 w 5563679"/>
              <a:gd name="connsiteY165-844" fmla="*/ 4395102 h 5550115"/>
              <a:gd name="connsiteX166-845" fmla="*/ 2784139 w 5563679"/>
              <a:gd name="connsiteY166-846" fmla="*/ 4473906 h 5550115"/>
              <a:gd name="connsiteX167-847" fmla="*/ 2780541 w 5563679"/>
              <a:gd name="connsiteY167-848" fmla="*/ 4491725 h 5550115"/>
              <a:gd name="connsiteX168-849" fmla="*/ 2780541 w 5563679"/>
              <a:gd name="connsiteY168-850" fmla="*/ 4800671 h 5550115"/>
              <a:gd name="connsiteX169-851" fmla="*/ 2651514 w 5563679"/>
              <a:gd name="connsiteY169-852" fmla="*/ 4929698 h 5550115"/>
              <a:gd name="connsiteX170-853" fmla="*/ 2651515 w 5563679"/>
              <a:gd name="connsiteY170-854" fmla="*/ 4929697 h 5550115"/>
              <a:gd name="connsiteX171-855" fmla="*/ 2522488 w 5563679"/>
              <a:gd name="connsiteY171-856" fmla="*/ 4800670 h 5550115"/>
              <a:gd name="connsiteX172-857" fmla="*/ 2522488 w 5563679"/>
              <a:gd name="connsiteY172-858" fmla="*/ 4753932 h 5550115"/>
              <a:gd name="connsiteX173-859" fmla="*/ 2503819 w 5563679"/>
              <a:gd name="connsiteY173-860" fmla="*/ 4721390 h 5550115"/>
              <a:gd name="connsiteX174-861" fmla="*/ 2426754 w 5563679"/>
              <a:gd name="connsiteY174-862" fmla="*/ 4674946 h 5550115"/>
              <a:gd name="connsiteX175-863" fmla="*/ 2403274 w 5563679"/>
              <a:gd name="connsiteY175-864" fmla="*/ 4672579 h 5550115"/>
              <a:gd name="connsiteX176-865" fmla="*/ 2403274 w 5563679"/>
              <a:gd name="connsiteY176-866" fmla="*/ 4671841 h 5550115"/>
              <a:gd name="connsiteX177-867" fmla="*/ 2355204 w 5563679"/>
              <a:gd name="connsiteY177-868" fmla="*/ 4662137 h 5550115"/>
              <a:gd name="connsiteX178-869" fmla="*/ 2276401 w 5563679"/>
              <a:gd name="connsiteY178-870" fmla="*/ 4543249 h 5550115"/>
              <a:gd name="connsiteX179-871" fmla="*/ 2276401 w 5563679"/>
              <a:gd name="connsiteY179-872" fmla="*/ 4429265 h 5550115"/>
              <a:gd name="connsiteX180-873" fmla="*/ 2268012 w 5563679"/>
              <a:gd name="connsiteY180-874" fmla="*/ 4387715 h 5550115"/>
              <a:gd name="connsiteX181-875" fmla="*/ 2149125 w 5563679"/>
              <a:gd name="connsiteY181-876" fmla="*/ 4308911 h 5550115"/>
              <a:gd name="connsiteX182-877" fmla="*/ 2030238 w 5563679"/>
              <a:gd name="connsiteY182-878" fmla="*/ 4387715 h 5550115"/>
              <a:gd name="connsiteX183-879" fmla="*/ 2028048 w 5563679"/>
              <a:gd name="connsiteY183-880" fmla="*/ 4398560 h 5550115"/>
              <a:gd name="connsiteX184-881" fmla="*/ 2028048 w 5563679"/>
              <a:gd name="connsiteY184-882" fmla="*/ 4551963 h 5550115"/>
              <a:gd name="connsiteX185-883" fmla="*/ 1949245 w 5563679"/>
              <a:gd name="connsiteY185-884" fmla="*/ 4670851 h 5550115"/>
              <a:gd name="connsiteX186-885" fmla="*/ 1901175 w 5563679"/>
              <a:gd name="connsiteY186-886" fmla="*/ 4680555 h 5550115"/>
              <a:gd name="connsiteX187-887" fmla="*/ 1901175 w 5563679"/>
              <a:gd name="connsiteY187-888" fmla="*/ 4681293 h 5550115"/>
              <a:gd name="connsiteX188-889" fmla="*/ 1877695 w 5563679"/>
              <a:gd name="connsiteY188-890" fmla="*/ 4683660 h 5550115"/>
              <a:gd name="connsiteX189-891" fmla="*/ 1777966 w 5563679"/>
              <a:gd name="connsiteY189-892" fmla="*/ 4769609 h 5550115"/>
              <a:gd name="connsiteX190-893" fmla="*/ 1775762 w 5563679"/>
              <a:gd name="connsiteY190-894" fmla="*/ 4782099 h 5550115"/>
              <a:gd name="connsiteX191-895" fmla="*/ 1775762 w 5563679"/>
              <a:gd name="connsiteY191-896" fmla="*/ 4916007 h 5550115"/>
              <a:gd name="connsiteX192-897" fmla="*/ 1646735 w 5563679"/>
              <a:gd name="connsiteY192-898" fmla="*/ 5045034 h 5550115"/>
              <a:gd name="connsiteX193-899" fmla="*/ 1646736 w 5563679"/>
              <a:gd name="connsiteY193-900" fmla="*/ 5045033 h 5550115"/>
              <a:gd name="connsiteX194-901" fmla="*/ 1517709 w 5563679"/>
              <a:gd name="connsiteY194-902" fmla="*/ 4916006 h 5550115"/>
              <a:gd name="connsiteX195-903" fmla="*/ 1517709 w 5563679"/>
              <a:gd name="connsiteY195-904" fmla="*/ 4550752 h 5550115"/>
              <a:gd name="connsiteX196-905" fmla="*/ 1515505 w 5563679"/>
              <a:gd name="connsiteY196-906" fmla="*/ 4538262 h 5550115"/>
              <a:gd name="connsiteX197-907" fmla="*/ 1415776 w 5563679"/>
              <a:gd name="connsiteY197-908" fmla="*/ 4452313 h 5550115"/>
              <a:gd name="connsiteX198-909" fmla="*/ 1392296 w 5563679"/>
              <a:gd name="connsiteY198-910" fmla="*/ 4449946 h 5550115"/>
              <a:gd name="connsiteX199-911" fmla="*/ 1392296 w 5563679"/>
              <a:gd name="connsiteY199-912" fmla="*/ 4449208 h 5550115"/>
              <a:gd name="connsiteX200-913" fmla="*/ 1344226 w 5563679"/>
              <a:gd name="connsiteY200-914" fmla="*/ 4439504 h 5550115"/>
              <a:gd name="connsiteX201-915" fmla="*/ 1265423 w 5563679"/>
              <a:gd name="connsiteY201-916" fmla="*/ 4320616 h 5550115"/>
              <a:gd name="connsiteX202-917" fmla="*/ 1265423 w 5563679"/>
              <a:gd name="connsiteY202-918" fmla="*/ 3944241 h 5550115"/>
              <a:gd name="connsiteX203-919" fmla="*/ 1257034 w 5563679"/>
              <a:gd name="connsiteY203-920" fmla="*/ 3902691 h 5550115"/>
              <a:gd name="connsiteX204-921" fmla="*/ 1138147 w 5563679"/>
              <a:gd name="connsiteY204-922" fmla="*/ 3823887 h 5550115"/>
              <a:gd name="connsiteX205-923" fmla="*/ 1019260 w 5563679"/>
              <a:gd name="connsiteY205-924" fmla="*/ 3902691 h 5550115"/>
              <a:gd name="connsiteX206-925" fmla="*/ 1016586 w 5563679"/>
              <a:gd name="connsiteY206-926" fmla="*/ 3915934 h 5550115"/>
              <a:gd name="connsiteX207-927" fmla="*/ 1016586 w 5563679"/>
              <a:gd name="connsiteY207-928" fmla="*/ 3976598 h 5550115"/>
              <a:gd name="connsiteX208-929" fmla="*/ 887559 w 5563679"/>
              <a:gd name="connsiteY208-930" fmla="*/ 4105625 h 5550115"/>
              <a:gd name="connsiteX209-931" fmla="*/ 887560 w 5563679"/>
              <a:gd name="connsiteY209-932" fmla="*/ 4105624 h 5550115"/>
              <a:gd name="connsiteX210-933" fmla="*/ 758533 w 5563679"/>
              <a:gd name="connsiteY210-934" fmla="*/ 3976597 h 5550115"/>
              <a:gd name="connsiteX211-935" fmla="*/ 758533 w 5563679"/>
              <a:gd name="connsiteY211-936" fmla="*/ 3835817 h 5550115"/>
              <a:gd name="connsiteX212-937" fmla="*/ 737116 w 5563679"/>
              <a:gd name="connsiteY212-938" fmla="*/ 3798485 h 5550115"/>
              <a:gd name="connsiteX213-939" fmla="*/ 660051 w 5563679"/>
              <a:gd name="connsiteY213-940" fmla="*/ 3752041 h 5550115"/>
              <a:gd name="connsiteX214-941" fmla="*/ 636571 w 5563679"/>
              <a:gd name="connsiteY214-942" fmla="*/ 3749674 h 5550115"/>
              <a:gd name="connsiteX215-943" fmla="*/ 636571 w 5563679"/>
              <a:gd name="connsiteY215-944" fmla="*/ 3748936 h 5550115"/>
              <a:gd name="connsiteX216-945" fmla="*/ 588501 w 5563679"/>
              <a:gd name="connsiteY216-946" fmla="*/ 3739232 h 5550115"/>
              <a:gd name="connsiteX217-947" fmla="*/ 509698 w 5563679"/>
              <a:gd name="connsiteY217-948" fmla="*/ 3620344 h 5550115"/>
              <a:gd name="connsiteX218-949" fmla="*/ 509698 w 5563679"/>
              <a:gd name="connsiteY218-950" fmla="*/ 2675086 h 5550115"/>
              <a:gd name="connsiteX219-951" fmla="*/ 501309 w 5563679"/>
              <a:gd name="connsiteY219-952" fmla="*/ 2633537 h 5550115"/>
              <a:gd name="connsiteX220-953" fmla="*/ 382422 w 5563679"/>
              <a:gd name="connsiteY220-954" fmla="*/ 2554733 h 5550115"/>
              <a:gd name="connsiteX221-955" fmla="*/ 263535 w 5563679"/>
              <a:gd name="connsiteY221-956" fmla="*/ 2633537 h 5550115"/>
              <a:gd name="connsiteX222-957" fmla="*/ 258053 w 5563679"/>
              <a:gd name="connsiteY222-958" fmla="*/ 2660688 h 5550115"/>
              <a:gd name="connsiteX223-959" fmla="*/ 258053 w 5563679"/>
              <a:gd name="connsiteY223-960" fmla="*/ 2715723 h 5550115"/>
              <a:gd name="connsiteX224-961" fmla="*/ 129026 w 5563679"/>
              <a:gd name="connsiteY224-962" fmla="*/ 2844750 h 5550115"/>
              <a:gd name="connsiteX225-963" fmla="*/ 129027 w 5563679"/>
              <a:gd name="connsiteY225-964" fmla="*/ 2844749 h 5550115"/>
              <a:gd name="connsiteX226-965" fmla="*/ 0 w 5563679"/>
              <a:gd name="connsiteY226-966" fmla="*/ 2715722 h 5550115"/>
              <a:gd name="connsiteX227-967" fmla="*/ 0 w 5563679"/>
              <a:gd name="connsiteY227-968" fmla="*/ 2265528 h 5550115"/>
              <a:gd name="connsiteX228-969" fmla="*/ 0 w 5563679"/>
              <a:gd name="connsiteY228-970" fmla="*/ 546839 h 5550115"/>
              <a:gd name="connsiteX229-971" fmla="*/ 12233 w 5563679"/>
              <a:gd name="connsiteY229-972" fmla="*/ 526676 h 5550115"/>
              <a:gd name="connsiteX230-973" fmla="*/ 111797 w 5563679"/>
              <a:gd name="connsiteY230-974" fmla="*/ 479722 h 5550115"/>
              <a:gd name="connsiteX231-975" fmla="*/ 230684 w 5563679"/>
              <a:gd name="connsiteY231-976" fmla="*/ 558526 h 5550115"/>
              <a:gd name="connsiteX232-977" fmla="*/ 232874 w 5563679"/>
              <a:gd name="connsiteY232-978" fmla="*/ 569371 h 5550115"/>
              <a:gd name="connsiteX233-979" fmla="*/ 232874 w 5563679"/>
              <a:gd name="connsiteY233-980" fmla="*/ 722774 h 5550115"/>
              <a:gd name="connsiteX234-981" fmla="*/ 311677 w 5563679"/>
              <a:gd name="connsiteY234-982" fmla="*/ 841662 h 5550115"/>
              <a:gd name="connsiteX235-983" fmla="*/ 359747 w 5563679"/>
              <a:gd name="connsiteY235-984" fmla="*/ 851366 h 5550115"/>
              <a:gd name="connsiteX236-985" fmla="*/ 359747 w 5563679"/>
              <a:gd name="connsiteY236-986" fmla="*/ 852104 h 5550115"/>
              <a:gd name="connsiteX237-987" fmla="*/ 383227 w 5563679"/>
              <a:gd name="connsiteY237-988" fmla="*/ 854471 h 5550115"/>
              <a:gd name="connsiteX238-989" fmla="*/ 482956 w 5563679"/>
              <a:gd name="connsiteY238-990" fmla="*/ 940420 h 5550115"/>
              <a:gd name="connsiteX239-991" fmla="*/ 485160 w 5563679"/>
              <a:gd name="connsiteY239-992" fmla="*/ 952910 h 5550115"/>
              <a:gd name="connsiteX240-993" fmla="*/ 485160 w 5563679"/>
              <a:gd name="connsiteY240-994" fmla="*/ 1086818 h 5550115"/>
              <a:gd name="connsiteX241-995" fmla="*/ 614186 w 5563679"/>
              <a:gd name="connsiteY241-996" fmla="*/ 1215845 h 5550115"/>
              <a:gd name="connsiteX242-997" fmla="*/ 614185 w 5563679"/>
              <a:gd name="connsiteY242-998" fmla="*/ 1215844 h 5550115"/>
              <a:gd name="connsiteX243-999" fmla="*/ 743212 w 5563679"/>
              <a:gd name="connsiteY243-1000" fmla="*/ 1086817 h 5550115"/>
              <a:gd name="connsiteX244-1001" fmla="*/ 743212 w 5563679"/>
              <a:gd name="connsiteY244-1002" fmla="*/ 721563 h 5550115"/>
              <a:gd name="connsiteX245-1003" fmla="*/ 745416 w 5563679"/>
              <a:gd name="connsiteY245-1004" fmla="*/ 709073 h 5550115"/>
              <a:gd name="connsiteX246-1005" fmla="*/ 845145 w 5563679"/>
              <a:gd name="connsiteY246-1006" fmla="*/ 623124 h 5550115"/>
              <a:gd name="connsiteX247-1007" fmla="*/ 868625 w 5563679"/>
              <a:gd name="connsiteY247-1008" fmla="*/ 620757 h 5550115"/>
              <a:gd name="connsiteX248-1009" fmla="*/ 868625 w 5563679"/>
              <a:gd name="connsiteY248-1010" fmla="*/ 620019 h 5550115"/>
              <a:gd name="connsiteX249-1011" fmla="*/ 916695 w 5563679"/>
              <a:gd name="connsiteY249-1012" fmla="*/ 610315 h 5550115"/>
              <a:gd name="connsiteX250-1013" fmla="*/ 995498 w 5563679"/>
              <a:gd name="connsiteY250-1014" fmla="*/ 491427 h 5550115"/>
              <a:gd name="connsiteX251-1015" fmla="*/ 995498 w 5563679"/>
              <a:gd name="connsiteY251-1016" fmla="*/ 115052 h 5550115"/>
              <a:gd name="connsiteX252-1017" fmla="*/ 1003887 w 5563679"/>
              <a:gd name="connsiteY252-1018" fmla="*/ 73502 h 5550115"/>
              <a:gd name="connsiteX253-1019" fmla="*/ 1084406 w 5563679"/>
              <a:gd name="connsiteY253-1020" fmla="*/ 499 h 5550115"/>
              <a:gd name="connsiteX254-1021" fmla="*/ 1087705 w 5563679"/>
              <a:gd name="connsiteY254-1022" fmla="*/ 0 h 5550115"/>
              <a:gd name="connsiteX0-1023" fmla="*/ 1087705 w 5563679"/>
              <a:gd name="connsiteY0-1024" fmla="*/ 0 h 5550115"/>
              <a:gd name="connsiteX1-1025" fmla="*/ 1157844 w 5563679"/>
              <a:gd name="connsiteY1-1026" fmla="*/ 0 h 5550115"/>
              <a:gd name="connsiteX2-1027" fmla="*/ 1161143 w 5563679"/>
              <a:gd name="connsiteY2-1028" fmla="*/ 499 h 5550115"/>
              <a:gd name="connsiteX3-1029" fmla="*/ 1241661 w 5563679"/>
              <a:gd name="connsiteY3-1030" fmla="*/ 73502 h 5550115"/>
              <a:gd name="connsiteX4-1031" fmla="*/ 1244335 w 5563679"/>
              <a:gd name="connsiteY4-1032" fmla="*/ 86745 h 5550115"/>
              <a:gd name="connsiteX5-1033" fmla="*/ 1244335 w 5563679"/>
              <a:gd name="connsiteY5-1034" fmla="*/ 147409 h 5550115"/>
              <a:gd name="connsiteX6-1035" fmla="*/ 1373362 w 5563679"/>
              <a:gd name="connsiteY6-1036" fmla="*/ 276436 h 5550115"/>
              <a:gd name="connsiteX7-1037" fmla="*/ 1373361 w 5563679"/>
              <a:gd name="connsiteY7-1038" fmla="*/ 276435 h 5550115"/>
              <a:gd name="connsiteX8-1039" fmla="*/ 1390772 w 5563679"/>
              <a:gd name="connsiteY8-1040" fmla="*/ 272920 h 5550115"/>
              <a:gd name="connsiteX9-1041" fmla="*/ 1399039 w 5563679"/>
              <a:gd name="connsiteY9-1042" fmla="*/ 274589 h 5550115"/>
              <a:gd name="connsiteX10-1043" fmla="*/ 1399039 w 5563679"/>
              <a:gd name="connsiteY10-1044" fmla="*/ 275327 h 5550115"/>
              <a:gd name="connsiteX11-1045" fmla="*/ 1422519 w 5563679"/>
              <a:gd name="connsiteY11-1046" fmla="*/ 277694 h 5550115"/>
              <a:gd name="connsiteX12-1047" fmla="*/ 1522248 w 5563679"/>
              <a:gd name="connsiteY12-1048" fmla="*/ 363643 h 5550115"/>
              <a:gd name="connsiteX13-1049" fmla="*/ 1522268 w 5563679"/>
              <a:gd name="connsiteY13-1050" fmla="*/ 363756 h 5550115"/>
              <a:gd name="connsiteX14-1051" fmla="*/ 1522268 w 5563679"/>
              <a:gd name="connsiteY14-1052" fmla="*/ 923549 h 5550115"/>
              <a:gd name="connsiteX15-1053" fmla="*/ 1601071 w 5563679"/>
              <a:gd name="connsiteY15-1054" fmla="*/ 1042437 h 5550115"/>
              <a:gd name="connsiteX16-1055" fmla="*/ 1649141 w 5563679"/>
              <a:gd name="connsiteY16-1056" fmla="*/ 1052141 h 5550115"/>
              <a:gd name="connsiteX17-1057" fmla="*/ 1649141 w 5563679"/>
              <a:gd name="connsiteY17-1058" fmla="*/ 1052879 h 5550115"/>
              <a:gd name="connsiteX18-1059" fmla="*/ 1672621 w 5563679"/>
              <a:gd name="connsiteY18-1060" fmla="*/ 1055246 h 5550115"/>
              <a:gd name="connsiteX19-1061" fmla="*/ 1772350 w 5563679"/>
              <a:gd name="connsiteY19-1062" fmla="*/ 1141195 h 5550115"/>
              <a:gd name="connsiteX20-1063" fmla="*/ 1772601 w 5563679"/>
              <a:gd name="connsiteY20-1064" fmla="*/ 1142618 h 5550115"/>
              <a:gd name="connsiteX21-1065" fmla="*/ 1772601 w 5563679"/>
              <a:gd name="connsiteY21-1066" fmla="*/ 1410943 h 5550115"/>
              <a:gd name="connsiteX22-1067" fmla="*/ 1901628 w 5563679"/>
              <a:gd name="connsiteY22-1068" fmla="*/ 1539970 h 5550115"/>
              <a:gd name="connsiteX23-1069" fmla="*/ 1901627 w 5563679"/>
              <a:gd name="connsiteY23-1070" fmla="*/ 1539969 h 5550115"/>
              <a:gd name="connsiteX24-1071" fmla="*/ 2030654 w 5563679"/>
              <a:gd name="connsiteY24-1072" fmla="*/ 1410942 h 5550115"/>
              <a:gd name="connsiteX25-1073" fmla="*/ 2030654 w 5563679"/>
              <a:gd name="connsiteY25-1074" fmla="*/ 1130923 h 5550115"/>
              <a:gd name="connsiteX26-1075" fmla="*/ 2032657 w 5563679"/>
              <a:gd name="connsiteY26-1076" fmla="*/ 1119572 h 5550115"/>
              <a:gd name="connsiteX27-1077" fmla="*/ 2132386 w 5563679"/>
              <a:gd name="connsiteY27-1078" fmla="*/ 1033623 h 5550115"/>
              <a:gd name="connsiteX28-1079" fmla="*/ 2155866 w 5563679"/>
              <a:gd name="connsiteY28-1080" fmla="*/ 1031256 h 5550115"/>
              <a:gd name="connsiteX29-1081" fmla="*/ 2155866 w 5563679"/>
              <a:gd name="connsiteY29-1082" fmla="*/ 1030518 h 5550115"/>
              <a:gd name="connsiteX30-1083" fmla="*/ 2203936 w 5563679"/>
              <a:gd name="connsiteY30-1084" fmla="*/ 1020814 h 5550115"/>
              <a:gd name="connsiteX31-1085" fmla="*/ 2282739 w 5563679"/>
              <a:gd name="connsiteY31-1086" fmla="*/ 901926 h 5550115"/>
              <a:gd name="connsiteX32-1087" fmla="*/ 2282739 w 5563679"/>
              <a:gd name="connsiteY32-1088" fmla="*/ 811796 h 5550115"/>
              <a:gd name="connsiteX33-1089" fmla="*/ 2291128 w 5563679"/>
              <a:gd name="connsiteY33-1090" fmla="*/ 770246 h 5550115"/>
              <a:gd name="connsiteX34-1091" fmla="*/ 2410015 w 5563679"/>
              <a:gd name="connsiteY34-1092" fmla="*/ 691442 h 5550115"/>
              <a:gd name="connsiteX35-1093" fmla="*/ 2528902 w 5563679"/>
              <a:gd name="connsiteY35-1094" fmla="*/ 770246 h 5550115"/>
              <a:gd name="connsiteX36-1095" fmla="*/ 2531092 w 5563679"/>
              <a:gd name="connsiteY36-1096" fmla="*/ 781090 h 5550115"/>
              <a:gd name="connsiteX37-1097" fmla="*/ 2531092 w 5563679"/>
              <a:gd name="connsiteY37-1098" fmla="*/ 1021960 h 5550115"/>
              <a:gd name="connsiteX38-1099" fmla="*/ 2609895 w 5563679"/>
              <a:gd name="connsiteY38-1100" fmla="*/ 1140848 h 5550115"/>
              <a:gd name="connsiteX39-1101" fmla="*/ 2657965 w 5563679"/>
              <a:gd name="connsiteY39-1102" fmla="*/ 1150552 h 5550115"/>
              <a:gd name="connsiteX40-1103" fmla="*/ 2657965 w 5563679"/>
              <a:gd name="connsiteY40-1104" fmla="*/ 1151290 h 5550115"/>
              <a:gd name="connsiteX41-1105" fmla="*/ 2681445 w 5563679"/>
              <a:gd name="connsiteY41-1106" fmla="*/ 1153657 h 5550115"/>
              <a:gd name="connsiteX42-1107" fmla="*/ 2781174 w 5563679"/>
              <a:gd name="connsiteY42-1108" fmla="*/ 1239606 h 5550115"/>
              <a:gd name="connsiteX43-1109" fmla="*/ 2781426 w 5563679"/>
              <a:gd name="connsiteY43-1110" fmla="*/ 1241035 h 5550115"/>
              <a:gd name="connsiteX44-1111" fmla="*/ 2781426 w 5563679"/>
              <a:gd name="connsiteY44-1112" fmla="*/ 1345676 h 5550115"/>
              <a:gd name="connsiteX45-1113" fmla="*/ 2910453 w 5563679"/>
              <a:gd name="connsiteY45-1114" fmla="*/ 1474703 h 5550115"/>
              <a:gd name="connsiteX46-1115" fmla="*/ 2910452 w 5563679"/>
              <a:gd name="connsiteY46-1116" fmla="*/ 1474702 h 5550115"/>
              <a:gd name="connsiteX47-1117" fmla="*/ 3039479 w 5563679"/>
              <a:gd name="connsiteY47-1118" fmla="*/ 1345675 h 5550115"/>
              <a:gd name="connsiteX48-1119" fmla="*/ 3039480 w 5563679"/>
              <a:gd name="connsiteY48-1120" fmla="*/ 1362198 h 5550115"/>
              <a:gd name="connsiteX49-1121" fmla="*/ 3049618 w 5563679"/>
              <a:gd name="connsiteY49-1122" fmla="*/ 1311979 h 5550115"/>
              <a:gd name="connsiteX50-1123" fmla="*/ 3168506 w 5563679"/>
              <a:gd name="connsiteY50-1124" fmla="*/ 1233175 h 5550115"/>
              <a:gd name="connsiteX51-1125" fmla="*/ 3287393 w 5563679"/>
              <a:gd name="connsiteY51-1126" fmla="*/ 1311979 h 5550115"/>
              <a:gd name="connsiteX52-1127" fmla="*/ 3297157 w 5563679"/>
              <a:gd name="connsiteY52-1128" fmla="*/ 1360339 h 5550115"/>
              <a:gd name="connsiteX53-1129" fmla="*/ 3297157 w 5563679"/>
              <a:gd name="connsiteY53-1130" fmla="*/ 1946741 h 5550115"/>
              <a:gd name="connsiteX54-1131" fmla="*/ 3426184 w 5563679"/>
              <a:gd name="connsiteY54-1132" fmla="*/ 2075768 h 5550115"/>
              <a:gd name="connsiteX55-1133" fmla="*/ 3426183 w 5563679"/>
              <a:gd name="connsiteY55-1134" fmla="*/ 2075767 h 5550115"/>
              <a:gd name="connsiteX56-1135" fmla="*/ 3555210 w 5563679"/>
              <a:gd name="connsiteY56-1136" fmla="*/ 1946740 h 5550115"/>
              <a:gd name="connsiteX57-1137" fmla="*/ 3555211 w 5563679"/>
              <a:gd name="connsiteY57-1138" fmla="*/ 1049778 h 5550115"/>
              <a:gd name="connsiteX58-1139" fmla="*/ 3565349 w 5563679"/>
              <a:gd name="connsiteY58-1140" fmla="*/ 999559 h 5550115"/>
              <a:gd name="connsiteX59-1141" fmla="*/ 3684237 w 5563679"/>
              <a:gd name="connsiteY59-1142" fmla="*/ 920755 h 5550115"/>
              <a:gd name="connsiteX60-1143" fmla="*/ 3803124 w 5563679"/>
              <a:gd name="connsiteY60-1144" fmla="*/ 999559 h 5550115"/>
              <a:gd name="connsiteX61-1145" fmla="*/ 3806722 w 5563679"/>
              <a:gd name="connsiteY61-1146" fmla="*/ 1017378 h 5550115"/>
              <a:gd name="connsiteX62-1147" fmla="*/ 3806722 w 5563679"/>
              <a:gd name="connsiteY62-1148" fmla="*/ 1326324 h 5550115"/>
              <a:gd name="connsiteX63-1149" fmla="*/ 3935749 w 5563679"/>
              <a:gd name="connsiteY63-1150" fmla="*/ 1455351 h 5550115"/>
              <a:gd name="connsiteX64-1151" fmla="*/ 3935748 w 5563679"/>
              <a:gd name="connsiteY64-1152" fmla="*/ 1455350 h 5550115"/>
              <a:gd name="connsiteX65-1153" fmla="*/ 4064775 w 5563679"/>
              <a:gd name="connsiteY65-1154" fmla="*/ 1326323 h 5550115"/>
              <a:gd name="connsiteX66-1155" fmla="*/ 4064775 w 5563679"/>
              <a:gd name="connsiteY66-1156" fmla="*/ 1279585 h 5550115"/>
              <a:gd name="connsiteX67-1157" fmla="*/ 4083444 w 5563679"/>
              <a:gd name="connsiteY67-1158" fmla="*/ 1247043 h 5550115"/>
              <a:gd name="connsiteX68-1159" fmla="*/ 4160509 w 5563679"/>
              <a:gd name="connsiteY68-1160" fmla="*/ 1200599 h 5550115"/>
              <a:gd name="connsiteX69-1161" fmla="*/ 4183989 w 5563679"/>
              <a:gd name="connsiteY69-1162" fmla="*/ 1198232 h 5550115"/>
              <a:gd name="connsiteX70-1163" fmla="*/ 4183989 w 5563679"/>
              <a:gd name="connsiteY70-1164" fmla="*/ 1197494 h 5550115"/>
              <a:gd name="connsiteX71-1165" fmla="*/ 4232059 w 5563679"/>
              <a:gd name="connsiteY71-1166" fmla="*/ 1187790 h 5550115"/>
              <a:gd name="connsiteX72-1167" fmla="*/ 4310862 w 5563679"/>
              <a:gd name="connsiteY72-1168" fmla="*/ 1068902 h 5550115"/>
              <a:gd name="connsiteX73-1169" fmla="*/ 4310862 w 5563679"/>
              <a:gd name="connsiteY73-1170" fmla="*/ 954918 h 5550115"/>
              <a:gd name="connsiteX74-1171" fmla="*/ 4319251 w 5563679"/>
              <a:gd name="connsiteY74-1172" fmla="*/ 913368 h 5550115"/>
              <a:gd name="connsiteX75-1173" fmla="*/ 4438138 w 5563679"/>
              <a:gd name="connsiteY75-1174" fmla="*/ 834564 h 5550115"/>
              <a:gd name="connsiteX76-1175" fmla="*/ 4557025 w 5563679"/>
              <a:gd name="connsiteY76-1176" fmla="*/ 913368 h 5550115"/>
              <a:gd name="connsiteX77-1177" fmla="*/ 4559215 w 5563679"/>
              <a:gd name="connsiteY77-1178" fmla="*/ 924213 h 5550115"/>
              <a:gd name="connsiteX78-1179" fmla="*/ 4559215 w 5563679"/>
              <a:gd name="connsiteY78-1180" fmla="*/ 1077616 h 5550115"/>
              <a:gd name="connsiteX79-1181" fmla="*/ 4638018 w 5563679"/>
              <a:gd name="connsiteY79-1182" fmla="*/ 1196504 h 5550115"/>
              <a:gd name="connsiteX80-1183" fmla="*/ 4686088 w 5563679"/>
              <a:gd name="connsiteY80-1184" fmla="*/ 1206208 h 5550115"/>
              <a:gd name="connsiteX81-1185" fmla="*/ 4686088 w 5563679"/>
              <a:gd name="connsiteY81-1186" fmla="*/ 1206946 h 5550115"/>
              <a:gd name="connsiteX82-1187" fmla="*/ 4709568 w 5563679"/>
              <a:gd name="connsiteY82-1188" fmla="*/ 1209313 h 5550115"/>
              <a:gd name="connsiteX83-1189" fmla="*/ 4809296 w 5563679"/>
              <a:gd name="connsiteY83-1190" fmla="*/ 1295262 h 5550115"/>
              <a:gd name="connsiteX84-1191" fmla="*/ 4811500 w 5563679"/>
              <a:gd name="connsiteY84-1192" fmla="*/ 1307752 h 5550115"/>
              <a:gd name="connsiteX85-1193" fmla="*/ 4811500 w 5563679"/>
              <a:gd name="connsiteY85-1194" fmla="*/ 1441660 h 5550115"/>
              <a:gd name="connsiteX86-1195" fmla="*/ 4940527 w 5563679"/>
              <a:gd name="connsiteY86-1196" fmla="*/ 1570687 h 5550115"/>
              <a:gd name="connsiteX87-1197" fmla="*/ 4940526 w 5563679"/>
              <a:gd name="connsiteY87-1198" fmla="*/ 1570686 h 5550115"/>
              <a:gd name="connsiteX88-1199" fmla="*/ 5069553 w 5563679"/>
              <a:gd name="connsiteY88-1200" fmla="*/ 1441659 h 5550115"/>
              <a:gd name="connsiteX89-1201" fmla="*/ 5069553 w 5563679"/>
              <a:gd name="connsiteY89-1202" fmla="*/ 1076405 h 5550115"/>
              <a:gd name="connsiteX90-1203" fmla="*/ 5071757 w 5563679"/>
              <a:gd name="connsiteY90-1204" fmla="*/ 1063915 h 5550115"/>
              <a:gd name="connsiteX91-1205" fmla="*/ 5171486 w 5563679"/>
              <a:gd name="connsiteY91-1206" fmla="*/ 977966 h 5550115"/>
              <a:gd name="connsiteX92-1207" fmla="*/ 5194966 w 5563679"/>
              <a:gd name="connsiteY92-1208" fmla="*/ 975599 h 5550115"/>
              <a:gd name="connsiteX93-1209" fmla="*/ 5194966 w 5563679"/>
              <a:gd name="connsiteY93-1210" fmla="*/ 974861 h 5550115"/>
              <a:gd name="connsiteX94-1211" fmla="*/ 5243036 w 5563679"/>
              <a:gd name="connsiteY94-1212" fmla="*/ 965157 h 5550115"/>
              <a:gd name="connsiteX95-1213" fmla="*/ 5321839 w 5563679"/>
              <a:gd name="connsiteY95-1214" fmla="*/ 846269 h 5550115"/>
              <a:gd name="connsiteX96-1215" fmla="*/ 5321839 w 5563679"/>
              <a:gd name="connsiteY96-1216" fmla="*/ 469894 h 5550115"/>
              <a:gd name="connsiteX97-1217" fmla="*/ 5330228 w 5563679"/>
              <a:gd name="connsiteY97-1218" fmla="*/ 428344 h 5550115"/>
              <a:gd name="connsiteX98-1219" fmla="*/ 5449115 w 5563679"/>
              <a:gd name="connsiteY98-1220" fmla="*/ 349540 h 5550115"/>
              <a:gd name="connsiteX99-1221" fmla="*/ 5548678 w 5563679"/>
              <a:gd name="connsiteY99-1222" fmla="*/ 396494 h 5550115"/>
              <a:gd name="connsiteX100-1223" fmla="*/ 5562692 w 5563679"/>
              <a:gd name="connsiteY100-1224" fmla="*/ 419592 h 5550115"/>
              <a:gd name="connsiteX101-1225" fmla="*/ 5562692 w 5563679"/>
              <a:gd name="connsiteY101-1226" fmla="*/ 2265528 h 5550115"/>
              <a:gd name="connsiteX102-1227" fmla="*/ 5563679 w 5563679"/>
              <a:gd name="connsiteY102-1228" fmla="*/ 2265528 h 5550115"/>
              <a:gd name="connsiteX103-1229" fmla="*/ 5563679 w 5563679"/>
              <a:gd name="connsiteY103-1230" fmla="*/ 3341998 h 5550115"/>
              <a:gd name="connsiteX104-1231" fmla="*/ 5484876 w 5563679"/>
              <a:gd name="connsiteY104-1232" fmla="*/ 3460886 h 5550115"/>
              <a:gd name="connsiteX105-1233" fmla="*/ 5436806 w 5563679"/>
              <a:gd name="connsiteY105-1234" fmla="*/ 3470590 h 5550115"/>
              <a:gd name="connsiteX106-1235" fmla="*/ 5436806 w 5563679"/>
              <a:gd name="connsiteY106-1236" fmla="*/ 3471328 h 5550115"/>
              <a:gd name="connsiteX107-1237" fmla="*/ 5413326 w 5563679"/>
              <a:gd name="connsiteY107-1238" fmla="*/ 3473695 h 5550115"/>
              <a:gd name="connsiteX108-1239" fmla="*/ 5336262 w 5563679"/>
              <a:gd name="connsiteY108-1240" fmla="*/ 3520139 h 5550115"/>
              <a:gd name="connsiteX109-1241" fmla="*/ 5315097 w 5563679"/>
              <a:gd name="connsiteY109-1242" fmla="*/ 3557030 h 5550115"/>
              <a:gd name="connsiteX110-1243" fmla="*/ 5315097 w 5563679"/>
              <a:gd name="connsiteY110-1244" fmla="*/ 3620344 h 5550115"/>
              <a:gd name="connsiteX111-1245" fmla="*/ 5236294 w 5563679"/>
              <a:gd name="connsiteY111-1246" fmla="*/ 3739232 h 5550115"/>
              <a:gd name="connsiteX112-1247" fmla="*/ 5188224 w 5563679"/>
              <a:gd name="connsiteY112-1248" fmla="*/ 3748936 h 5550115"/>
              <a:gd name="connsiteX113-1249" fmla="*/ 5188224 w 5563679"/>
              <a:gd name="connsiteY113-1250" fmla="*/ 3749674 h 5550115"/>
              <a:gd name="connsiteX114-1251" fmla="*/ 5164744 w 5563679"/>
              <a:gd name="connsiteY114-1252" fmla="*/ 3752041 h 5550115"/>
              <a:gd name="connsiteX115-1253" fmla="*/ 5065015 w 5563679"/>
              <a:gd name="connsiteY115-1254" fmla="*/ 3837990 h 5550115"/>
              <a:gd name="connsiteX116-1255" fmla="*/ 5064995 w 5563679"/>
              <a:gd name="connsiteY116-1256" fmla="*/ 3838103 h 5550115"/>
              <a:gd name="connsiteX117-1257" fmla="*/ 5064995 w 5563679"/>
              <a:gd name="connsiteY117-1258" fmla="*/ 4397896 h 5550115"/>
              <a:gd name="connsiteX118-1259" fmla="*/ 4986192 w 5563679"/>
              <a:gd name="connsiteY118-1260" fmla="*/ 4516784 h 5550115"/>
              <a:gd name="connsiteX119-1261" fmla="*/ 4938122 w 5563679"/>
              <a:gd name="connsiteY119-1262" fmla="*/ 4526488 h 5550115"/>
              <a:gd name="connsiteX120-1263" fmla="*/ 4938122 w 5563679"/>
              <a:gd name="connsiteY120-1264" fmla="*/ 4527226 h 5550115"/>
              <a:gd name="connsiteX121-1265" fmla="*/ 4914642 w 5563679"/>
              <a:gd name="connsiteY121-1266" fmla="*/ 4529593 h 5550115"/>
              <a:gd name="connsiteX122-1267" fmla="*/ 4814913 w 5563679"/>
              <a:gd name="connsiteY122-1268" fmla="*/ 4615542 h 5550115"/>
              <a:gd name="connsiteX123-1269" fmla="*/ 4814662 w 5563679"/>
              <a:gd name="connsiteY123-1270" fmla="*/ 4616965 h 5550115"/>
              <a:gd name="connsiteX124-1271" fmla="*/ 4814662 w 5563679"/>
              <a:gd name="connsiteY124-1272" fmla="*/ 4885290 h 5550115"/>
              <a:gd name="connsiteX125-1273" fmla="*/ 4685635 w 5563679"/>
              <a:gd name="connsiteY125-1274" fmla="*/ 5014317 h 5550115"/>
              <a:gd name="connsiteX126-1275" fmla="*/ 4685636 w 5563679"/>
              <a:gd name="connsiteY126-1276" fmla="*/ 5014316 h 5550115"/>
              <a:gd name="connsiteX127-1277" fmla="*/ 4556609 w 5563679"/>
              <a:gd name="connsiteY127-1278" fmla="*/ 4885289 h 5550115"/>
              <a:gd name="connsiteX128-1279" fmla="*/ 4556609 w 5563679"/>
              <a:gd name="connsiteY128-1280" fmla="*/ 4605270 h 5550115"/>
              <a:gd name="connsiteX129-1281" fmla="*/ 4554606 w 5563679"/>
              <a:gd name="connsiteY129-1282" fmla="*/ 4593919 h 5550115"/>
              <a:gd name="connsiteX130-1283" fmla="*/ 4454877 w 5563679"/>
              <a:gd name="connsiteY130-1284" fmla="*/ 4507970 h 5550115"/>
              <a:gd name="connsiteX131-1285" fmla="*/ 4431397 w 5563679"/>
              <a:gd name="connsiteY131-1286" fmla="*/ 4505603 h 5550115"/>
              <a:gd name="connsiteX132-1287" fmla="*/ 4431397 w 5563679"/>
              <a:gd name="connsiteY132-1288" fmla="*/ 4504865 h 5550115"/>
              <a:gd name="connsiteX133-1289" fmla="*/ 4383327 w 5563679"/>
              <a:gd name="connsiteY133-1290" fmla="*/ 4495161 h 5550115"/>
              <a:gd name="connsiteX134-1291" fmla="*/ 4304524 w 5563679"/>
              <a:gd name="connsiteY134-1292" fmla="*/ 4376273 h 5550115"/>
              <a:gd name="connsiteX135-1293" fmla="*/ 4304524 w 5563679"/>
              <a:gd name="connsiteY135-1294" fmla="*/ 4286143 h 5550115"/>
              <a:gd name="connsiteX136-1295" fmla="*/ 4296135 w 5563679"/>
              <a:gd name="connsiteY136-1296" fmla="*/ 4244593 h 5550115"/>
              <a:gd name="connsiteX137-1297" fmla="*/ 4177248 w 5563679"/>
              <a:gd name="connsiteY137-1298" fmla="*/ 4165789 h 5550115"/>
              <a:gd name="connsiteX138-1299" fmla="*/ 4058361 w 5563679"/>
              <a:gd name="connsiteY138-1300" fmla="*/ 4244593 h 5550115"/>
              <a:gd name="connsiteX139-1301" fmla="*/ 4056171 w 5563679"/>
              <a:gd name="connsiteY139-1302" fmla="*/ 4255437 h 5550115"/>
              <a:gd name="connsiteX140-1303" fmla="*/ 4056171 w 5563679"/>
              <a:gd name="connsiteY140-1304" fmla="*/ 4496307 h 5550115"/>
              <a:gd name="connsiteX141-1305" fmla="*/ 3977368 w 5563679"/>
              <a:gd name="connsiteY141-1306" fmla="*/ 4615195 h 5550115"/>
              <a:gd name="connsiteX142-1307" fmla="*/ 3929298 w 5563679"/>
              <a:gd name="connsiteY142-1308" fmla="*/ 4624899 h 5550115"/>
              <a:gd name="connsiteX143-1309" fmla="*/ 3929298 w 5563679"/>
              <a:gd name="connsiteY143-1310" fmla="*/ 4625637 h 5550115"/>
              <a:gd name="connsiteX144-1311" fmla="*/ 3905818 w 5563679"/>
              <a:gd name="connsiteY144-1312" fmla="*/ 4628004 h 5550115"/>
              <a:gd name="connsiteX145-1313" fmla="*/ 3806089 w 5563679"/>
              <a:gd name="connsiteY145-1314" fmla="*/ 4713953 h 5550115"/>
              <a:gd name="connsiteX146-1315" fmla="*/ 3805837 w 5563679"/>
              <a:gd name="connsiteY146-1316" fmla="*/ 4715382 h 5550115"/>
              <a:gd name="connsiteX147-1317" fmla="*/ 3805837 w 5563679"/>
              <a:gd name="connsiteY147-1318" fmla="*/ 4820023 h 5550115"/>
              <a:gd name="connsiteX148-1319" fmla="*/ 3676810 w 5563679"/>
              <a:gd name="connsiteY148-1320" fmla="*/ 4949050 h 5550115"/>
              <a:gd name="connsiteX149-1321" fmla="*/ 3676811 w 5563679"/>
              <a:gd name="connsiteY149-1322" fmla="*/ 4949049 h 5550115"/>
              <a:gd name="connsiteX150-1323" fmla="*/ 3547784 w 5563679"/>
              <a:gd name="connsiteY150-1324" fmla="*/ 4820022 h 5550115"/>
              <a:gd name="connsiteX151-1325" fmla="*/ 3547784 w 5563679"/>
              <a:gd name="connsiteY151-1326" fmla="*/ 2265528 h 5550115"/>
              <a:gd name="connsiteX152-1327" fmla="*/ 3547783 w 5563679"/>
              <a:gd name="connsiteY152-1328" fmla="*/ 4836545 h 5550115"/>
              <a:gd name="connsiteX153-1329" fmla="*/ 3537645 w 5563679"/>
              <a:gd name="connsiteY153-1330" fmla="*/ 4786326 h 5550115"/>
              <a:gd name="connsiteX154-1331" fmla="*/ 3418757 w 5563679"/>
              <a:gd name="connsiteY154-1332" fmla="*/ 4707522 h 5550115"/>
              <a:gd name="connsiteX155-1333" fmla="*/ 3299870 w 5563679"/>
              <a:gd name="connsiteY155-1334" fmla="*/ 4786326 h 5550115"/>
              <a:gd name="connsiteX156-1335" fmla="*/ 3290106 w 5563679"/>
              <a:gd name="connsiteY156-1336" fmla="*/ 4834686 h 5550115"/>
              <a:gd name="connsiteX157-1337" fmla="*/ 3290106 w 5563679"/>
              <a:gd name="connsiteY157-1338" fmla="*/ 5421088 h 5550115"/>
              <a:gd name="connsiteX158-1339" fmla="*/ 3161079 w 5563679"/>
              <a:gd name="connsiteY158-1340" fmla="*/ 5550115 h 5550115"/>
              <a:gd name="connsiteX159-1341" fmla="*/ 3161080 w 5563679"/>
              <a:gd name="connsiteY159-1342" fmla="*/ 5550114 h 5550115"/>
              <a:gd name="connsiteX160-1343" fmla="*/ 3032053 w 5563679"/>
              <a:gd name="connsiteY160-1344" fmla="*/ 5421087 h 5550115"/>
              <a:gd name="connsiteX161-1345" fmla="*/ 3032053 w 5563679"/>
              <a:gd name="connsiteY161-1346" fmla="*/ 2265528 h 5550115"/>
              <a:gd name="connsiteX162-1347" fmla="*/ 3032052 w 5563679"/>
              <a:gd name="connsiteY162-1348" fmla="*/ 4524125 h 5550115"/>
              <a:gd name="connsiteX163-1349" fmla="*/ 3021914 w 5563679"/>
              <a:gd name="connsiteY163-1350" fmla="*/ 4473906 h 5550115"/>
              <a:gd name="connsiteX164-1351" fmla="*/ 2903026 w 5563679"/>
              <a:gd name="connsiteY164-1352" fmla="*/ 4395102 h 5550115"/>
              <a:gd name="connsiteX165-1353" fmla="*/ 2784139 w 5563679"/>
              <a:gd name="connsiteY165-1354" fmla="*/ 4473906 h 5550115"/>
              <a:gd name="connsiteX166-1355" fmla="*/ 2780541 w 5563679"/>
              <a:gd name="connsiteY166-1356" fmla="*/ 4491725 h 5550115"/>
              <a:gd name="connsiteX167-1357" fmla="*/ 2780541 w 5563679"/>
              <a:gd name="connsiteY167-1358" fmla="*/ 4800671 h 5550115"/>
              <a:gd name="connsiteX168-1359" fmla="*/ 2651514 w 5563679"/>
              <a:gd name="connsiteY168-1360" fmla="*/ 4929698 h 5550115"/>
              <a:gd name="connsiteX169-1361" fmla="*/ 2651515 w 5563679"/>
              <a:gd name="connsiteY169-1362" fmla="*/ 4929697 h 5550115"/>
              <a:gd name="connsiteX170-1363" fmla="*/ 2522488 w 5563679"/>
              <a:gd name="connsiteY170-1364" fmla="*/ 4800670 h 5550115"/>
              <a:gd name="connsiteX171-1365" fmla="*/ 2522488 w 5563679"/>
              <a:gd name="connsiteY171-1366" fmla="*/ 4753932 h 5550115"/>
              <a:gd name="connsiteX172-1367" fmla="*/ 2503819 w 5563679"/>
              <a:gd name="connsiteY172-1368" fmla="*/ 4721390 h 5550115"/>
              <a:gd name="connsiteX173-1369" fmla="*/ 2426754 w 5563679"/>
              <a:gd name="connsiteY173-1370" fmla="*/ 4674946 h 5550115"/>
              <a:gd name="connsiteX174-1371" fmla="*/ 2403274 w 5563679"/>
              <a:gd name="connsiteY174-1372" fmla="*/ 4672579 h 5550115"/>
              <a:gd name="connsiteX175-1373" fmla="*/ 2403274 w 5563679"/>
              <a:gd name="connsiteY175-1374" fmla="*/ 4671841 h 5550115"/>
              <a:gd name="connsiteX176-1375" fmla="*/ 2355204 w 5563679"/>
              <a:gd name="connsiteY176-1376" fmla="*/ 4662137 h 5550115"/>
              <a:gd name="connsiteX177-1377" fmla="*/ 2276401 w 5563679"/>
              <a:gd name="connsiteY177-1378" fmla="*/ 4543249 h 5550115"/>
              <a:gd name="connsiteX178-1379" fmla="*/ 2276401 w 5563679"/>
              <a:gd name="connsiteY178-1380" fmla="*/ 4429265 h 5550115"/>
              <a:gd name="connsiteX179-1381" fmla="*/ 2268012 w 5563679"/>
              <a:gd name="connsiteY179-1382" fmla="*/ 4387715 h 5550115"/>
              <a:gd name="connsiteX180-1383" fmla="*/ 2149125 w 5563679"/>
              <a:gd name="connsiteY180-1384" fmla="*/ 4308911 h 5550115"/>
              <a:gd name="connsiteX181-1385" fmla="*/ 2030238 w 5563679"/>
              <a:gd name="connsiteY181-1386" fmla="*/ 4387715 h 5550115"/>
              <a:gd name="connsiteX182-1387" fmla="*/ 2028048 w 5563679"/>
              <a:gd name="connsiteY182-1388" fmla="*/ 4398560 h 5550115"/>
              <a:gd name="connsiteX183-1389" fmla="*/ 2028048 w 5563679"/>
              <a:gd name="connsiteY183-1390" fmla="*/ 4551963 h 5550115"/>
              <a:gd name="connsiteX184-1391" fmla="*/ 1949245 w 5563679"/>
              <a:gd name="connsiteY184-1392" fmla="*/ 4670851 h 5550115"/>
              <a:gd name="connsiteX185-1393" fmla="*/ 1901175 w 5563679"/>
              <a:gd name="connsiteY185-1394" fmla="*/ 4680555 h 5550115"/>
              <a:gd name="connsiteX186-1395" fmla="*/ 1901175 w 5563679"/>
              <a:gd name="connsiteY186-1396" fmla="*/ 4681293 h 5550115"/>
              <a:gd name="connsiteX187-1397" fmla="*/ 1877695 w 5563679"/>
              <a:gd name="connsiteY187-1398" fmla="*/ 4683660 h 5550115"/>
              <a:gd name="connsiteX188-1399" fmla="*/ 1777966 w 5563679"/>
              <a:gd name="connsiteY188-1400" fmla="*/ 4769609 h 5550115"/>
              <a:gd name="connsiteX189-1401" fmla="*/ 1775762 w 5563679"/>
              <a:gd name="connsiteY189-1402" fmla="*/ 4782099 h 5550115"/>
              <a:gd name="connsiteX190-1403" fmla="*/ 1775762 w 5563679"/>
              <a:gd name="connsiteY190-1404" fmla="*/ 4916007 h 5550115"/>
              <a:gd name="connsiteX191-1405" fmla="*/ 1646735 w 5563679"/>
              <a:gd name="connsiteY191-1406" fmla="*/ 5045034 h 5550115"/>
              <a:gd name="connsiteX192-1407" fmla="*/ 1646736 w 5563679"/>
              <a:gd name="connsiteY192-1408" fmla="*/ 5045033 h 5550115"/>
              <a:gd name="connsiteX193-1409" fmla="*/ 1517709 w 5563679"/>
              <a:gd name="connsiteY193-1410" fmla="*/ 4916006 h 5550115"/>
              <a:gd name="connsiteX194-1411" fmla="*/ 1517709 w 5563679"/>
              <a:gd name="connsiteY194-1412" fmla="*/ 4550752 h 5550115"/>
              <a:gd name="connsiteX195-1413" fmla="*/ 1515505 w 5563679"/>
              <a:gd name="connsiteY195-1414" fmla="*/ 4538262 h 5550115"/>
              <a:gd name="connsiteX196-1415" fmla="*/ 1415776 w 5563679"/>
              <a:gd name="connsiteY196-1416" fmla="*/ 4452313 h 5550115"/>
              <a:gd name="connsiteX197-1417" fmla="*/ 1392296 w 5563679"/>
              <a:gd name="connsiteY197-1418" fmla="*/ 4449946 h 5550115"/>
              <a:gd name="connsiteX198-1419" fmla="*/ 1392296 w 5563679"/>
              <a:gd name="connsiteY198-1420" fmla="*/ 4449208 h 5550115"/>
              <a:gd name="connsiteX199-1421" fmla="*/ 1344226 w 5563679"/>
              <a:gd name="connsiteY199-1422" fmla="*/ 4439504 h 5550115"/>
              <a:gd name="connsiteX200-1423" fmla="*/ 1265423 w 5563679"/>
              <a:gd name="connsiteY200-1424" fmla="*/ 4320616 h 5550115"/>
              <a:gd name="connsiteX201-1425" fmla="*/ 1265423 w 5563679"/>
              <a:gd name="connsiteY201-1426" fmla="*/ 3944241 h 5550115"/>
              <a:gd name="connsiteX202-1427" fmla="*/ 1257034 w 5563679"/>
              <a:gd name="connsiteY202-1428" fmla="*/ 3902691 h 5550115"/>
              <a:gd name="connsiteX203-1429" fmla="*/ 1138147 w 5563679"/>
              <a:gd name="connsiteY203-1430" fmla="*/ 3823887 h 5550115"/>
              <a:gd name="connsiteX204-1431" fmla="*/ 1019260 w 5563679"/>
              <a:gd name="connsiteY204-1432" fmla="*/ 3902691 h 5550115"/>
              <a:gd name="connsiteX205-1433" fmla="*/ 1016586 w 5563679"/>
              <a:gd name="connsiteY205-1434" fmla="*/ 3915934 h 5550115"/>
              <a:gd name="connsiteX206-1435" fmla="*/ 1016586 w 5563679"/>
              <a:gd name="connsiteY206-1436" fmla="*/ 3976598 h 5550115"/>
              <a:gd name="connsiteX207-1437" fmla="*/ 887559 w 5563679"/>
              <a:gd name="connsiteY207-1438" fmla="*/ 4105625 h 5550115"/>
              <a:gd name="connsiteX208-1439" fmla="*/ 887560 w 5563679"/>
              <a:gd name="connsiteY208-1440" fmla="*/ 4105624 h 5550115"/>
              <a:gd name="connsiteX209-1441" fmla="*/ 758533 w 5563679"/>
              <a:gd name="connsiteY209-1442" fmla="*/ 3976597 h 5550115"/>
              <a:gd name="connsiteX210-1443" fmla="*/ 758533 w 5563679"/>
              <a:gd name="connsiteY210-1444" fmla="*/ 3835817 h 5550115"/>
              <a:gd name="connsiteX211-1445" fmla="*/ 737116 w 5563679"/>
              <a:gd name="connsiteY211-1446" fmla="*/ 3798485 h 5550115"/>
              <a:gd name="connsiteX212-1447" fmla="*/ 660051 w 5563679"/>
              <a:gd name="connsiteY212-1448" fmla="*/ 3752041 h 5550115"/>
              <a:gd name="connsiteX213-1449" fmla="*/ 636571 w 5563679"/>
              <a:gd name="connsiteY213-1450" fmla="*/ 3749674 h 5550115"/>
              <a:gd name="connsiteX214-1451" fmla="*/ 636571 w 5563679"/>
              <a:gd name="connsiteY214-1452" fmla="*/ 3748936 h 5550115"/>
              <a:gd name="connsiteX215-1453" fmla="*/ 588501 w 5563679"/>
              <a:gd name="connsiteY215-1454" fmla="*/ 3739232 h 5550115"/>
              <a:gd name="connsiteX216-1455" fmla="*/ 509698 w 5563679"/>
              <a:gd name="connsiteY216-1456" fmla="*/ 3620344 h 5550115"/>
              <a:gd name="connsiteX217-1457" fmla="*/ 509698 w 5563679"/>
              <a:gd name="connsiteY217-1458" fmla="*/ 2675086 h 5550115"/>
              <a:gd name="connsiteX218-1459" fmla="*/ 501309 w 5563679"/>
              <a:gd name="connsiteY218-1460" fmla="*/ 2633537 h 5550115"/>
              <a:gd name="connsiteX219-1461" fmla="*/ 382422 w 5563679"/>
              <a:gd name="connsiteY219-1462" fmla="*/ 2554733 h 5550115"/>
              <a:gd name="connsiteX220-1463" fmla="*/ 263535 w 5563679"/>
              <a:gd name="connsiteY220-1464" fmla="*/ 2633537 h 5550115"/>
              <a:gd name="connsiteX221-1465" fmla="*/ 258053 w 5563679"/>
              <a:gd name="connsiteY221-1466" fmla="*/ 2660688 h 5550115"/>
              <a:gd name="connsiteX222-1467" fmla="*/ 258053 w 5563679"/>
              <a:gd name="connsiteY222-1468" fmla="*/ 2715723 h 5550115"/>
              <a:gd name="connsiteX223-1469" fmla="*/ 129026 w 5563679"/>
              <a:gd name="connsiteY223-1470" fmla="*/ 2844750 h 5550115"/>
              <a:gd name="connsiteX224-1471" fmla="*/ 129027 w 5563679"/>
              <a:gd name="connsiteY224-1472" fmla="*/ 2844749 h 5550115"/>
              <a:gd name="connsiteX225-1473" fmla="*/ 0 w 5563679"/>
              <a:gd name="connsiteY225-1474" fmla="*/ 2715722 h 5550115"/>
              <a:gd name="connsiteX226-1475" fmla="*/ 0 w 5563679"/>
              <a:gd name="connsiteY226-1476" fmla="*/ 2265528 h 5550115"/>
              <a:gd name="connsiteX227-1477" fmla="*/ 0 w 5563679"/>
              <a:gd name="connsiteY227-1478" fmla="*/ 546839 h 5550115"/>
              <a:gd name="connsiteX228-1479" fmla="*/ 12233 w 5563679"/>
              <a:gd name="connsiteY228-1480" fmla="*/ 526676 h 5550115"/>
              <a:gd name="connsiteX229-1481" fmla="*/ 111797 w 5563679"/>
              <a:gd name="connsiteY229-1482" fmla="*/ 479722 h 5550115"/>
              <a:gd name="connsiteX230-1483" fmla="*/ 230684 w 5563679"/>
              <a:gd name="connsiteY230-1484" fmla="*/ 558526 h 5550115"/>
              <a:gd name="connsiteX231-1485" fmla="*/ 232874 w 5563679"/>
              <a:gd name="connsiteY231-1486" fmla="*/ 569371 h 5550115"/>
              <a:gd name="connsiteX232-1487" fmla="*/ 232874 w 5563679"/>
              <a:gd name="connsiteY232-1488" fmla="*/ 722774 h 5550115"/>
              <a:gd name="connsiteX233-1489" fmla="*/ 311677 w 5563679"/>
              <a:gd name="connsiteY233-1490" fmla="*/ 841662 h 5550115"/>
              <a:gd name="connsiteX234-1491" fmla="*/ 359747 w 5563679"/>
              <a:gd name="connsiteY234-1492" fmla="*/ 851366 h 5550115"/>
              <a:gd name="connsiteX235-1493" fmla="*/ 359747 w 5563679"/>
              <a:gd name="connsiteY235-1494" fmla="*/ 852104 h 5550115"/>
              <a:gd name="connsiteX236-1495" fmla="*/ 383227 w 5563679"/>
              <a:gd name="connsiteY236-1496" fmla="*/ 854471 h 5550115"/>
              <a:gd name="connsiteX237-1497" fmla="*/ 482956 w 5563679"/>
              <a:gd name="connsiteY237-1498" fmla="*/ 940420 h 5550115"/>
              <a:gd name="connsiteX238-1499" fmla="*/ 485160 w 5563679"/>
              <a:gd name="connsiteY238-1500" fmla="*/ 952910 h 5550115"/>
              <a:gd name="connsiteX239-1501" fmla="*/ 485160 w 5563679"/>
              <a:gd name="connsiteY239-1502" fmla="*/ 1086818 h 5550115"/>
              <a:gd name="connsiteX240-1503" fmla="*/ 614186 w 5563679"/>
              <a:gd name="connsiteY240-1504" fmla="*/ 1215845 h 5550115"/>
              <a:gd name="connsiteX241-1505" fmla="*/ 614185 w 5563679"/>
              <a:gd name="connsiteY241-1506" fmla="*/ 1215844 h 5550115"/>
              <a:gd name="connsiteX242-1507" fmla="*/ 743212 w 5563679"/>
              <a:gd name="connsiteY242-1508" fmla="*/ 1086817 h 5550115"/>
              <a:gd name="connsiteX243-1509" fmla="*/ 743212 w 5563679"/>
              <a:gd name="connsiteY243-1510" fmla="*/ 721563 h 5550115"/>
              <a:gd name="connsiteX244-1511" fmla="*/ 745416 w 5563679"/>
              <a:gd name="connsiteY244-1512" fmla="*/ 709073 h 5550115"/>
              <a:gd name="connsiteX245-1513" fmla="*/ 845145 w 5563679"/>
              <a:gd name="connsiteY245-1514" fmla="*/ 623124 h 5550115"/>
              <a:gd name="connsiteX246-1515" fmla="*/ 868625 w 5563679"/>
              <a:gd name="connsiteY246-1516" fmla="*/ 620757 h 5550115"/>
              <a:gd name="connsiteX247-1517" fmla="*/ 868625 w 5563679"/>
              <a:gd name="connsiteY247-1518" fmla="*/ 620019 h 5550115"/>
              <a:gd name="connsiteX248-1519" fmla="*/ 916695 w 5563679"/>
              <a:gd name="connsiteY248-1520" fmla="*/ 610315 h 5550115"/>
              <a:gd name="connsiteX249-1521" fmla="*/ 995498 w 5563679"/>
              <a:gd name="connsiteY249-1522" fmla="*/ 491427 h 5550115"/>
              <a:gd name="connsiteX250-1523" fmla="*/ 995498 w 5563679"/>
              <a:gd name="connsiteY250-1524" fmla="*/ 115052 h 5550115"/>
              <a:gd name="connsiteX251-1525" fmla="*/ 1003887 w 5563679"/>
              <a:gd name="connsiteY251-1526" fmla="*/ 73502 h 5550115"/>
              <a:gd name="connsiteX252-1527" fmla="*/ 1084406 w 5563679"/>
              <a:gd name="connsiteY252-1528" fmla="*/ 499 h 5550115"/>
              <a:gd name="connsiteX253-1529" fmla="*/ 1087705 w 5563679"/>
              <a:gd name="connsiteY253-1530" fmla="*/ 0 h 5550115"/>
              <a:gd name="connsiteX0-1531" fmla="*/ 1087705 w 5563679"/>
              <a:gd name="connsiteY0-1532" fmla="*/ 0 h 5550115"/>
              <a:gd name="connsiteX1-1533" fmla="*/ 1157844 w 5563679"/>
              <a:gd name="connsiteY1-1534" fmla="*/ 0 h 5550115"/>
              <a:gd name="connsiteX2-1535" fmla="*/ 1161143 w 5563679"/>
              <a:gd name="connsiteY2-1536" fmla="*/ 499 h 5550115"/>
              <a:gd name="connsiteX3-1537" fmla="*/ 1241661 w 5563679"/>
              <a:gd name="connsiteY3-1538" fmla="*/ 73502 h 5550115"/>
              <a:gd name="connsiteX4-1539" fmla="*/ 1244335 w 5563679"/>
              <a:gd name="connsiteY4-1540" fmla="*/ 86745 h 5550115"/>
              <a:gd name="connsiteX5-1541" fmla="*/ 1244335 w 5563679"/>
              <a:gd name="connsiteY5-1542" fmla="*/ 147409 h 5550115"/>
              <a:gd name="connsiteX6-1543" fmla="*/ 1373362 w 5563679"/>
              <a:gd name="connsiteY6-1544" fmla="*/ 276436 h 5550115"/>
              <a:gd name="connsiteX7-1545" fmla="*/ 1373361 w 5563679"/>
              <a:gd name="connsiteY7-1546" fmla="*/ 276435 h 5550115"/>
              <a:gd name="connsiteX8-1547" fmla="*/ 1390772 w 5563679"/>
              <a:gd name="connsiteY8-1548" fmla="*/ 272920 h 5550115"/>
              <a:gd name="connsiteX9-1549" fmla="*/ 1399039 w 5563679"/>
              <a:gd name="connsiteY9-1550" fmla="*/ 274589 h 5550115"/>
              <a:gd name="connsiteX10-1551" fmla="*/ 1399039 w 5563679"/>
              <a:gd name="connsiteY10-1552" fmla="*/ 275327 h 5550115"/>
              <a:gd name="connsiteX11-1553" fmla="*/ 1422519 w 5563679"/>
              <a:gd name="connsiteY11-1554" fmla="*/ 277694 h 5550115"/>
              <a:gd name="connsiteX12-1555" fmla="*/ 1522248 w 5563679"/>
              <a:gd name="connsiteY12-1556" fmla="*/ 363643 h 5550115"/>
              <a:gd name="connsiteX13-1557" fmla="*/ 1522268 w 5563679"/>
              <a:gd name="connsiteY13-1558" fmla="*/ 363756 h 5550115"/>
              <a:gd name="connsiteX14-1559" fmla="*/ 1522268 w 5563679"/>
              <a:gd name="connsiteY14-1560" fmla="*/ 923549 h 5550115"/>
              <a:gd name="connsiteX15-1561" fmla="*/ 1601071 w 5563679"/>
              <a:gd name="connsiteY15-1562" fmla="*/ 1042437 h 5550115"/>
              <a:gd name="connsiteX16-1563" fmla="*/ 1649141 w 5563679"/>
              <a:gd name="connsiteY16-1564" fmla="*/ 1052141 h 5550115"/>
              <a:gd name="connsiteX17-1565" fmla="*/ 1649141 w 5563679"/>
              <a:gd name="connsiteY17-1566" fmla="*/ 1052879 h 5550115"/>
              <a:gd name="connsiteX18-1567" fmla="*/ 1672621 w 5563679"/>
              <a:gd name="connsiteY18-1568" fmla="*/ 1055246 h 5550115"/>
              <a:gd name="connsiteX19-1569" fmla="*/ 1772350 w 5563679"/>
              <a:gd name="connsiteY19-1570" fmla="*/ 1141195 h 5550115"/>
              <a:gd name="connsiteX20-1571" fmla="*/ 1772601 w 5563679"/>
              <a:gd name="connsiteY20-1572" fmla="*/ 1142618 h 5550115"/>
              <a:gd name="connsiteX21-1573" fmla="*/ 1772601 w 5563679"/>
              <a:gd name="connsiteY21-1574" fmla="*/ 1410943 h 5550115"/>
              <a:gd name="connsiteX22-1575" fmla="*/ 1901628 w 5563679"/>
              <a:gd name="connsiteY22-1576" fmla="*/ 1539970 h 5550115"/>
              <a:gd name="connsiteX23-1577" fmla="*/ 1901627 w 5563679"/>
              <a:gd name="connsiteY23-1578" fmla="*/ 1539969 h 5550115"/>
              <a:gd name="connsiteX24-1579" fmla="*/ 2030654 w 5563679"/>
              <a:gd name="connsiteY24-1580" fmla="*/ 1410942 h 5550115"/>
              <a:gd name="connsiteX25-1581" fmla="*/ 2030654 w 5563679"/>
              <a:gd name="connsiteY25-1582" fmla="*/ 1130923 h 5550115"/>
              <a:gd name="connsiteX26-1583" fmla="*/ 2032657 w 5563679"/>
              <a:gd name="connsiteY26-1584" fmla="*/ 1119572 h 5550115"/>
              <a:gd name="connsiteX27-1585" fmla="*/ 2132386 w 5563679"/>
              <a:gd name="connsiteY27-1586" fmla="*/ 1033623 h 5550115"/>
              <a:gd name="connsiteX28-1587" fmla="*/ 2155866 w 5563679"/>
              <a:gd name="connsiteY28-1588" fmla="*/ 1031256 h 5550115"/>
              <a:gd name="connsiteX29-1589" fmla="*/ 2155866 w 5563679"/>
              <a:gd name="connsiteY29-1590" fmla="*/ 1030518 h 5550115"/>
              <a:gd name="connsiteX30-1591" fmla="*/ 2203936 w 5563679"/>
              <a:gd name="connsiteY30-1592" fmla="*/ 1020814 h 5550115"/>
              <a:gd name="connsiteX31-1593" fmla="*/ 2282739 w 5563679"/>
              <a:gd name="connsiteY31-1594" fmla="*/ 901926 h 5550115"/>
              <a:gd name="connsiteX32-1595" fmla="*/ 2282739 w 5563679"/>
              <a:gd name="connsiteY32-1596" fmla="*/ 811796 h 5550115"/>
              <a:gd name="connsiteX33-1597" fmla="*/ 2291128 w 5563679"/>
              <a:gd name="connsiteY33-1598" fmla="*/ 770246 h 5550115"/>
              <a:gd name="connsiteX34-1599" fmla="*/ 2410015 w 5563679"/>
              <a:gd name="connsiteY34-1600" fmla="*/ 691442 h 5550115"/>
              <a:gd name="connsiteX35-1601" fmla="*/ 2528902 w 5563679"/>
              <a:gd name="connsiteY35-1602" fmla="*/ 770246 h 5550115"/>
              <a:gd name="connsiteX36-1603" fmla="*/ 2531092 w 5563679"/>
              <a:gd name="connsiteY36-1604" fmla="*/ 781090 h 5550115"/>
              <a:gd name="connsiteX37-1605" fmla="*/ 2531092 w 5563679"/>
              <a:gd name="connsiteY37-1606" fmla="*/ 1021960 h 5550115"/>
              <a:gd name="connsiteX38-1607" fmla="*/ 2609895 w 5563679"/>
              <a:gd name="connsiteY38-1608" fmla="*/ 1140848 h 5550115"/>
              <a:gd name="connsiteX39-1609" fmla="*/ 2657965 w 5563679"/>
              <a:gd name="connsiteY39-1610" fmla="*/ 1150552 h 5550115"/>
              <a:gd name="connsiteX40-1611" fmla="*/ 2657965 w 5563679"/>
              <a:gd name="connsiteY40-1612" fmla="*/ 1151290 h 5550115"/>
              <a:gd name="connsiteX41-1613" fmla="*/ 2681445 w 5563679"/>
              <a:gd name="connsiteY41-1614" fmla="*/ 1153657 h 5550115"/>
              <a:gd name="connsiteX42-1615" fmla="*/ 2781174 w 5563679"/>
              <a:gd name="connsiteY42-1616" fmla="*/ 1239606 h 5550115"/>
              <a:gd name="connsiteX43-1617" fmla="*/ 2781426 w 5563679"/>
              <a:gd name="connsiteY43-1618" fmla="*/ 1241035 h 5550115"/>
              <a:gd name="connsiteX44-1619" fmla="*/ 2781426 w 5563679"/>
              <a:gd name="connsiteY44-1620" fmla="*/ 1345676 h 5550115"/>
              <a:gd name="connsiteX45-1621" fmla="*/ 2910453 w 5563679"/>
              <a:gd name="connsiteY45-1622" fmla="*/ 1474703 h 5550115"/>
              <a:gd name="connsiteX46-1623" fmla="*/ 2910452 w 5563679"/>
              <a:gd name="connsiteY46-1624" fmla="*/ 1474702 h 5550115"/>
              <a:gd name="connsiteX47-1625" fmla="*/ 3039479 w 5563679"/>
              <a:gd name="connsiteY47-1626" fmla="*/ 1345675 h 5550115"/>
              <a:gd name="connsiteX48-1627" fmla="*/ 3039480 w 5563679"/>
              <a:gd name="connsiteY48-1628" fmla="*/ 1362198 h 5550115"/>
              <a:gd name="connsiteX49-1629" fmla="*/ 3049618 w 5563679"/>
              <a:gd name="connsiteY49-1630" fmla="*/ 1311979 h 5550115"/>
              <a:gd name="connsiteX50-1631" fmla="*/ 3168506 w 5563679"/>
              <a:gd name="connsiteY50-1632" fmla="*/ 1233175 h 5550115"/>
              <a:gd name="connsiteX51-1633" fmla="*/ 3287393 w 5563679"/>
              <a:gd name="connsiteY51-1634" fmla="*/ 1311979 h 5550115"/>
              <a:gd name="connsiteX52-1635" fmla="*/ 3297157 w 5563679"/>
              <a:gd name="connsiteY52-1636" fmla="*/ 1360339 h 5550115"/>
              <a:gd name="connsiteX53-1637" fmla="*/ 3297157 w 5563679"/>
              <a:gd name="connsiteY53-1638" fmla="*/ 1946741 h 5550115"/>
              <a:gd name="connsiteX54-1639" fmla="*/ 3426184 w 5563679"/>
              <a:gd name="connsiteY54-1640" fmla="*/ 2075768 h 5550115"/>
              <a:gd name="connsiteX55-1641" fmla="*/ 3426183 w 5563679"/>
              <a:gd name="connsiteY55-1642" fmla="*/ 2075767 h 5550115"/>
              <a:gd name="connsiteX56-1643" fmla="*/ 3555210 w 5563679"/>
              <a:gd name="connsiteY56-1644" fmla="*/ 1946740 h 5550115"/>
              <a:gd name="connsiteX57-1645" fmla="*/ 3555211 w 5563679"/>
              <a:gd name="connsiteY57-1646" fmla="*/ 1049778 h 5550115"/>
              <a:gd name="connsiteX58-1647" fmla="*/ 3565349 w 5563679"/>
              <a:gd name="connsiteY58-1648" fmla="*/ 999559 h 5550115"/>
              <a:gd name="connsiteX59-1649" fmla="*/ 3684237 w 5563679"/>
              <a:gd name="connsiteY59-1650" fmla="*/ 920755 h 5550115"/>
              <a:gd name="connsiteX60-1651" fmla="*/ 3803124 w 5563679"/>
              <a:gd name="connsiteY60-1652" fmla="*/ 999559 h 5550115"/>
              <a:gd name="connsiteX61-1653" fmla="*/ 3806722 w 5563679"/>
              <a:gd name="connsiteY61-1654" fmla="*/ 1017378 h 5550115"/>
              <a:gd name="connsiteX62-1655" fmla="*/ 3806722 w 5563679"/>
              <a:gd name="connsiteY62-1656" fmla="*/ 1326324 h 5550115"/>
              <a:gd name="connsiteX63-1657" fmla="*/ 3935749 w 5563679"/>
              <a:gd name="connsiteY63-1658" fmla="*/ 1455351 h 5550115"/>
              <a:gd name="connsiteX64-1659" fmla="*/ 3935748 w 5563679"/>
              <a:gd name="connsiteY64-1660" fmla="*/ 1455350 h 5550115"/>
              <a:gd name="connsiteX65-1661" fmla="*/ 4064775 w 5563679"/>
              <a:gd name="connsiteY65-1662" fmla="*/ 1326323 h 5550115"/>
              <a:gd name="connsiteX66-1663" fmla="*/ 4064775 w 5563679"/>
              <a:gd name="connsiteY66-1664" fmla="*/ 1279585 h 5550115"/>
              <a:gd name="connsiteX67-1665" fmla="*/ 4083444 w 5563679"/>
              <a:gd name="connsiteY67-1666" fmla="*/ 1247043 h 5550115"/>
              <a:gd name="connsiteX68-1667" fmla="*/ 4160509 w 5563679"/>
              <a:gd name="connsiteY68-1668" fmla="*/ 1200599 h 5550115"/>
              <a:gd name="connsiteX69-1669" fmla="*/ 4183989 w 5563679"/>
              <a:gd name="connsiteY69-1670" fmla="*/ 1198232 h 5550115"/>
              <a:gd name="connsiteX70-1671" fmla="*/ 4183989 w 5563679"/>
              <a:gd name="connsiteY70-1672" fmla="*/ 1197494 h 5550115"/>
              <a:gd name="connsiteX71-1673" fmla="*/ 4232059 w 5563679"/>
              <a:gd name="connsiteY71-1674" fmla="*/ 1187790 h 5550115"/>
              <a:gd name="connsiteX72-1675" fmla="*/ 4310862 w 5563679"/>
              <a:gd name="connsiteY72-1676" fmla="*/ 1068902 h 5550115"/>
              <a:gd name="connsiteX73-1677" fmla="*/ 4310862 w 5563679"/>
              <a:gd name="connsiteY73-1678" fmla="*/ 954918 h 5550115"/>
              <a:gd name="connsiteX74-1679" fmla="*/ 4319251 w 5563679"/>
              <a:gd name="connsiteY74-1680" fmla="*/ 913368 h 5550115"/>
              <a:gd name="connsiteX75-1681" fmla="*/ 4438138 w 5563679"/>
              <a:gd name="connsiteY75-1682" fmla="*/ 834564 h 5550115"/>
              <a:gd name="connsiteX76-1683" fmla="*/ 4557025 w 5563679"/>
              <a:gd name="connsiteY76-1684" fmla="*/ 913368 h 5550115"/>
              <a:gd name="connsiteX77-1685" fmla="*/ 4559215 w 5563679"/>
              <a:gd name="connsiteY77-1686" fmla="*/ 924213 h 5550115"/>
              <a:gd name="connsiteX78-1687" fmla="*/ 4559215 w 5563679"/>
              <a:gd name="connsiteY78-1688" fmla="*/ 1077616 h 5550115"/>
              <a:gd name="connsiteX79-1689" fmla="*/ 4638018 w 5563679"/>
              <a:gd name="connsiteY79-1690" fmla="*/ 1196504 h 5550115"/>
              <a:gd name="connsiteX80-1691" fmla="*/ 4686088 w 5563679"/>
              <a:gd name="connsiteY80-1692" fmla="*/ 1206208 h 5550115"/>
              <a:gd name="connsiteX81-1693" fmla="*/ 4686088 w 5563679"/>
              <a:gd name="connsiteY81-1694" fmla="*/ 1206946 h 5550115"/>
              <a:gd name="connsiteX82-1695" fmla="*/ 4709568 w 5563679"/>
              <a:gd name="connsiteY82-1696" fmla="*/ 1209313 h 5550115"/>
              <a:gd name="connsiteX83-1697" fmla="*/ 4809296 w 5563679"/>
              <a:gd name="connsiteY83-1698" fmla="*/ 1295262 h 5550115"/>
              <a:gd name="connsiteX84-1699" fmla="*/ 4811500 w 5563679"/>
              <a:gd name="connsiteY84-1700" fmla="*/ 1307752 h 5550115"/>
              <a:gd name="connsiteX85-1701" fmla="*/ 4811500 w 5563679"/>
              <a:gd name="connsiteY85-1702" fmla="*/ 1441660 h 5550115"/>
              <a:gd name="connsiteX86-1703" fmla="*/ 4940527 w 5563679"/>
              <a:gd name="connsiteY86-1704" fmla="*/ 1570687 h 5550115"/>
              <a:gd name="connsiteX87-1705" fmla="*/ 4940526 w 5563679"/>
              <a:gd name="connsiteY87-1706" fmla="*/ 1570686 h 5550115"/>
              <a:gd name="connsiteX88-1707" fmla="*/ 5069553 w 5563679"/>
              <a:gd name="connsiteY88-1708" fmla="*/ 1441659 h 5550115"/>
              <a:gd name="connsiteX89-1709" fmla="*/ 5069553 w 5563679"/>
              <a:gd name="connsiteY89-1710" fmla="*/ 1076405 h 5550115"/>
              <a:gd name="connsiteX90-1711" fmla="*/ 5071757 w 5563679"/>
              <a:gd name="connsiteY90-1712" fmla="*/ 1063915 h 5550115"/>
              <a:gd name="connsiteX91-1713" fmla="*/ 5171486 w 5563679"/>
              <a:gd name="connsiteY91-1714" fmla="*/ 977966 h 5550115"/>
              <a:gd name="connsiteX92-1715" fmla="*/ 5194966 w 5563679"/>
              <a:gd name="connsiteY92-1716" fmla="*/ 975599 h 5550115"/>
              <a:gd name="connsiteX93-1717" fmla="*/ 5194966 w 5563679"/>
              <a:gd name="connsiteY93-1718" fmla="*/ 974861 h 5550115"/>
              <a:gd name="connsiteX94-1719" fmla="*/ 5243036 w 5563679"/>
              <a:gd name="connsiteY94-1720" fmla="*/ 965157 h 5550115"/>
              <a:gd name="connsiteX95-1721" fmla="*/ 5321839 w 5563679"/>
              <a:gd name="connsiteY95-1722" fmla="*/ 846269 h 5550115"/>
              <a:gd name="connsiteX96-1723" fmla="*/ 5321839 w 5563679"/>
              <a:gd name="connsiteY96-1724" fmla="*/ 469894 h 5550115"/>
              <a:gd name="connsiteX97-1725" fmla="*/ 5330228 w 5563679"/>
              <a:gd name="connsiteY97-1726" fmla="*/ 428344 h 5550115"/>
              <a:gd name="connsiteX98-1727" fmla="*/ 5449115 w 5563679"/>
              <a:gd name="connsiteY98-1728" fmla="*/ 349540 h 5550115"/>
              <a:gd name="connsiteX99-1729" fmla="*/ 5548678 w 5563679"/>
              <a:gd name="connsiteY99-1730" fmla="*/ 396494 h 5550115"/>
              <a:gd name="connsiteX100-1731" fmla="*/ 5562692 w 5563679"/>
              <a:gd name="connsiteY100-1732" fmla="*/ 419592 h 5550115"/>
              <a:gd name="connsiteX101-1733" fmla="*/ 5562692 w 5563679"/>
              <a:gd name="connsiteY101-1734" fmla="*/ 2265528 h 5550115"/>
              <a:gd name="connsiteX102-1735" fmla="*/ 5563679 w 5563679"/>
              <a:gd name="connsiteY102-1736" fmla="*/ 2265528 h 5550115"/>
              <a:gd name="connsiteX103-1737" fmla="*/ 5563679 w 5563679"/>
              <a:gd name="connsiteY103-1738" fmla="*/ 3341998 h 5550115"/>
              <a:gd name="connsiteX104-1739" fmla="*/ 5484876 w 5563679"/>
              <a:gd name="connsiteY104-1740" fmla="*/ 3460886 h 5550115"/>
              <a:gd name="connsiteX105-1741" fmla="*/ 5436806 w 5563679"/>
              <a:gd name="connsiteY105-1742" fmla="*/ 3470590 h 5550115"/>
              <a:gd name="connsiteX106-1743" fmla="*/ 5436806 w 5563679"/>
              <a:gd name="connsiteY106-1744" fmla="*/ 3471328 h 5550115"/>
              <a:gd name="connsiteX107-1745" fmla="*/ 5413326 w 5563679"/>
              <a:gd name="connsiteY107-1746" fmla="*/ 3473695 h 5550115"/>
              <a:gd name="connsiteX108-1747" fmla="*/ 5336262 w 5563679"/>
              <a:gd name="connsiteY108-1748" fmla="*/ 3520139 h 5550115"/>
              <a:gd name="connsiteX109-1749" fmla="*/ 5315097 w 5563679"/>
              <a:gd name="connsiteY109-1750" fmla="*/ 3557030 h 5550115"/>
              <a:gd name="connsiteX110-1751" fmla="*/ 5315097 w 5563679"/>
              <a:gd name="connsiteY110-1752" fmla="*/ 3620344 h 5550115"/>
              <a:gd name="connsiteX111-1753" fmla="*/ 5236294 w 5563679"/>
              <a:gd name="connsiteY111-1754" fmla="*/ 3739232 h 5550115"/>
              <a:gd name="connsiteX112-1755" fmla="*/ 5188224 w 5563679"/>
              <a:gd name="connsiteY112-1756" fmla="*/ 3748936 h 5550115"/>
              <a:gd name="connsiteX113-1757" fmla="*/ 5188224 w 5563679"/>
              <a:gd name="connsiteY113-1758" fmla="*/ 3749674 h 5550115"/>
              <a:gd name="connsiteX114-1759" fmla="*/ 5164744 w 5563679"/>
              <a:gd name="connsiteY114-1760" fmla="*/ 3752041 h 5550115"/>
              <a:gd name="connsiteX115-1761" fmla="*/ 5065015 w 5563679"/>
              <a:gd name="connsiteY115-1762" fmla="*/ 3837990 h 5550115"/>
              <a:gd name="connsiteX116-1763" fmla="*/ 5064995 w 5563679"/>
              <a:gd name="connsiteY116-1764" fmla="*/ 3838103 h 5550115"/>
              <a:gd name="connsiteX117-1765" fmla="*/ 5064995 w 5563679"/>
              <a:gd name="connsiteY117-1766" fmla="*/ 4397896 h 5550115"/>
              <a:gd name="connsiteX118-1767" fmla="*/ 4986192 w 5563679"/>
              <a:gd name="connsiteY118-1768" fmla="*/ 4516784 h 5550115"/>
              <a:gd name="connsiteX119-1769" fmla="*/ 4938122 w 5563679"/>
              <a:gd name="connsiteY119-1770" fmla="*/ 4526488 h 5550115"/>
              <a:gd name="connsiteX120-1771" fmla="*/ 4938122 w 5563679"/>
              <a:gd name="connsiteY120-1772" fmla="*/ 4527226 h 5550115"/>
              <a:gd name="connsiteX121-1773" fmla="*/ 4914642 w 5563679"/>
              <a:gd name="connsiteY121-1774" fmla="*/ 4529593 h 5550115"/>
              <a:gd name="connsiteX122-1775" fmla="*/ 4814913 w 5563679"/>
              <a:gd name="connsiteY122-1776" fmla="*/ 4615542 h 5550115"/>
              <a:gd name="connsiteX123-1777" fmla="*/ 4814662 w 5563679"/>
              <a:gd name="connsiteY123-1778" fmla="*/ 4616965 h 5550115"/>
              <a:gd name="connsiteX124-1779" fmla="*/ 4814662 w 5563679"/>
              <a:gd name="connsiteY124-1780" fmla="*/ 4885290 h 5550115"/>
              <a:gd name="connsiteX125-1781" fmla="*/ 4685635 w 5563679"/>
              <a:gd name="connsiteY125-1782" fmla="*/ 5014317 h 5550115"/>
              <a:gd name="connsiteX126-1783" fmla="*/ 4685636 w 5563679"/>
              <a:gd name="connsiteY126-1784" fmla="*/ 5014316 h 5550115"/>
              <a:gd name="connsiteX127-1785" fmla="*/ 4556609 w 5563679"/>
              <a:gd name="connsiteY127-1786" fmla="*/ 4885289 h 5550115"/>
              <a:gd name="connsiteX128-1787" fmla="*/ 4556609 w 5563679"/>
              <a:gd name="connsiteY128-1788" fmla="*/ 4605270 h 5550115"/>
              <a:gd name="connsiteX129-1789" fmla="*/ 4554606 w 5563679"/>
              <a:gd name="connsiteY129-1790" fmla="*/ 4593919 h 5550115"/>
              <a:gd name="connsiteX130-1791" fmla="*/ 4454877 w 5563679"/>
              <a:gd name="connsiteY130-1792" fmla="*/ 4507970 h 5550115"/>
              <a:gd name="connsiteX131-1793" fmla="*/ 4431397 w 5563679"/>
              <a:gd name="connsiteY131-1794" fmla="*/ 4505603 h 5550115"/>
              <a:gd name="connsiteX132-1795" fmla="*/ 4431397 w 5563679"/>
              <a:gd name="connsiteY132-1796" fmla="*/ 4504865 h 5550115"/>
              <a:gd name="connsiteX133-1797" fmla="*/ 4383327 w 5563679"/>
              <a:gd name="connsiteY133-1798" fmla="*/ 4495161 h 5550115"/>
              <a:gd name="connsiteX134-1799" fmla="*/ 4304524 w 5563679"/>
              <a:gd name="connsiteY134-1800" fmla="*/ 4376273 h 5550115"/>
              <a:gd name="connsiteX135-1801" fmla="*/ 4304524 w 5563679"/>
              <a:gd name="connsiteY135-1802" fmla="*/ 4286143 h 5550115"/>
              <a:gd name="connsiteX136-1803" fmla="*/ 4296135 w 5563679"/>
              <a:gd name="connsiteY136-1804" fmla="*/ 4244593 h 5550115"/>
              <a:gd name="connsiteX137-1805" fmla="*/ 4177248 w 5563679"/>
              <a:gd name="connsiteY137-1806" fmla="*/ 4165789 h 5550115"/>
              <a:gd name="connsiteX138-1807" fmla="*/ 4058361 w 5563679"/>
              <a:gd name="connsiteY138-1808" fmla="*/ 4244593 h 5550115"/>
              <a:gd name="connsiteX139-1809" fmla="*/ 4056171 w 5563679"/>
              <a:gd name="connsiteY139-1810" fmla="*/ 4255437 h 5550115"/>
              <a:gd name="connsiteX140-1811" fmla="*/ 4056171 w 5563679"/>
              <a:gd name="connsiteY140-1812" fmla="*/ 4496307 h 5550115"/>
              <a:gd name="connsiteX141-1813" fmla="*/ 3977368 w 5563679"/>
              <a:gd name="connsiteY141-1814" fmla="*/ 4615195 h 5550115"/>
              <a:gd name="connsiteX142-1815" fmla="*/ 3929298 w 5563679"/>
              <a:gd name="connsiteY142-1816" fmla="*/ 4624899 h 5550115"/>
              <a:gd name="connsiteX143-1817" fmla="*/ 3929298 w 5563679"/>
              <a:gd name="connsiteY143-1818" fmla="*/ 4625637 h 5550115"/>
              <a:gd name="connsiteX144-1819" fmla="*/ 3905818 w 5563679"/>
              <a:gd name="connsiteY144-1820" fmla="*/ 4628004 h 5550115"/>
              <a:gd name="connsiteX145-1821" fmla="*/ 3806089 w 5563679"/>
              <a:gd name="connsiteY145-1822" fmla="*/ 4713953 h 5550115"/>
              <a:gd name="connsiteX146-1823" fmla="*/ 3805837 w 5563679"/>
              <a:gd name="connsiteY146-1824" fmla="*/ 4715382 h 5550115"/>
              <a:gd name="connsiteX147-1825" fmla="*/ 3805837 w 5563679"/>
              <a:gd name="connsiteY147-1826" fmla="*/ 4820023 h 5550115"/>
              <a:gd name="connsiteX148-1827" fmla="*/ 3676810 w 5563679"/>
              <a:gd name="connsiteY148-1828" fmla="*/ 4949050 h 5550115"/>
              <a:gd name="connsiteX149-1829" fmla="*/ 3676811 w 5563679"/>
              <a:gd name="connsiteY149-1830" fmla="*/ 4949049 h 5550115"/>
              <a:gd name="connsiteX150-1831" fmla="*/ 3547784 w 5563679"/>
              <a:gd name="connsiteY150-1832" fmla="*/ 4820022 h 5550115"/>
              <a:gd name="connsiteX151-1833" fmla="*/ 3547783 w 5563679"/>
              <a:gd name="connsiteY151-1834" fmla="*/ 4836545 h 5550115"/>
              <a:gd name="connsiteX152-1835" fmla="*/ 3537645 w 5563679"/>
              <a:gd name="connsiteY152-1836" fmla="*/ 4786326 h 5550115"/>
              <a:gd name="connsiteX153-1837" fmla="*/ 3418757 w 5563679"/>
              <a:gd name="connsiteY153-1838" fmla="*/ 4707522 h 5550115"/>
              <a:gd name="connsiteX154-1839" fmla="*/ 3299870 w 5563679"/>
              <a:gd name="connsiteY154-1840" fmla="*/ 4786326 h 5550115"/>
              <a:gd name="connsiteX155-1841" fmla="*/ 3290106 w 5563679"/>
              <a:gd name="connsiteY155-1842" fmla="*/ 4834686 h 5550115"/>
              <a:gd name="connsiteX156-1843" fmla="*/ 3290106 w 5563679"/>
              <a:gd name="connsiteY156-1844" fmla="*/ 5421088 h 5550115"/>
              <a:gd name="connsiteX157-1845" fmla="*/ 3161079 w 5563679"/>
              <a:gd name="connsiteY157-1846" fmla="*/ 5550115 h 5550115"/>
              <a:gd name="connsiteX158-1847" fmla="*/ 3161080 w 5563679"/>
              <a:gd name="connsiteY158-1848" fmla="*/ 5550114 h 5550115"/>
              <a:gd name="connsiteX159-1849" fmla="*/ 3032053 w 5563679"/>
              <a:gd name="connsiteY159-1850" fmla="*/ 5421087 h 5550115"/>
              <a:gd name="connsiteX160-1851" fmla="*/ 3032053 w 5563679"/>
              <a:gd name="connsiteY160-1852" fmla="*/ 2265528 h 5550115"/>
              <a:gd name="connsiteX161-1853" fmla="*/ 3032052 w 5563679"/>
              <a:gd name="connsiteY161-1854" fmla="*/ 4524125 h 5550115"/>
              <a:gd name="connsiteX162-1855" fmla="*/ 3021914 w 5563679"/>
              <a:gd name="connsiteY162-1856" fmla="*/ 4473906 h 5550115"/>
              <a:gd name="connsiteX163-1857" fmla="*/ 2903026 w 5563679"/>
              <a:gd name="connsiteY163-1858" fmla="*/ 4395102 h 5550115"/>
              <a:gd name="connsiteX164-1859" fmla="*/ 2784139 w 5563679"/>
              <a:gd name="connsiteY164-1860" fmla="*/ 4473906 h 5550115"/>
              <a:gd name="connsiteX165-1861" fmla="*/ 2780541 w 5563679"/>
              <a:gd name="connsiteY165-1862" fmla="*/ 4491725 h 5550115"/>
              <a:gd name="connsiteX166-1863" fmla="*/ 2780541 w 5563679"/>
              <a:gd name="connsiteY166-1864" fmla="*/ 4800671 h 5550115"/>
              <a:gd name="connsiteX167-1865" fmla="*/ 2651514 w 5563679"/>
              <a:gd name="connsiteY167-1866" fmla="*/ 4929698 h 5550115"/>
              <a:gd name="connsiteX168-1867" fmla="*/ 2651515 w 5563679"/>
              <a:gd name="connsiteY168-1868" fmla="*/ 4929697 h 5550115"/>
              <a:gd name="connsiteX169-1869" fmla="*/ 2522488 w 5563679"/>
              <a:gd name="connsiteY169-1870" fmla="*/ 4800670 h 5550115"/>
              <a:gd name="connsiteX170-1871" fmla="*/ 2522488 w 5563679"/>
              <a:gd name="connsiteY170-1872" fmla="*/ 4753932 h 5550115"/>
              <a:gd name="connsiteX171-1873" fmla="*/ 2503819 w 5563679"/>
              <a:gd name="connsiteY171-1874" fmla="*/ 4721390 h 5550115"/>
              <a:gd name="connsiteX172-1875" fmla="*/ 2426754 w 5563679"/>
              <a:gd name="connsiteY172-1876" fmla="*/ 4674946 h 5550115"/>
              <a:gd name="connsiteX173-1877" fmla="*/ 2403274 w 5563679"/>
              <a:gd name="connsiteY173-1878" fmla="*/ 4672579 h 5550115"/>
              <a:gd name="connsiteX174-1879" fmla="*/ 2403274 w 5563679"/>
              <a:gd name="connsiteY174-1880" fmla="*/ 4671841 h 5550115"/>
              <a:gd name="connsiteX175-1881" fmla="*/ 2355204 w 5563679"/>
              <a:gd name="connsiteY175-1882" fmla="*/ 4662137 h 5550115"/>
              <a:gd name="connsiteX176-1883" fmla="*/ 2276401 w 5563679"/>
              <a:gd name="connsiteY176-1884" fmla="*/ 4543249 h 5550115"/>
              <a:gd name="connsiteX177-1885" fmla="*/ 2276401 w 5563679"/>
              <a:gd name="connsiteY177-1886" fmla="*/ 4429265 h 5550115"/>
              <a:gd name="connsiteX178-1887" fmla="*/ 2268012 w 5563679"/>
              <a:gd name="connsiteY178-1888" fmla="*/ 4387715 h 5550115"/>
              <a:gd name="connsiteX179-1889" fmla="*/ 2149125 w 5563679"/>
              <a:gd name="connsiteY179-1890" fmla="*/ 4308911 h 5550115"/>
              <a:gd name="connsiteX180-1891" fmla="*/ 2030238 w 5563679"/>
              <a:gd name="connsiteY180-1892" fmla="*/ 4387715 h 5550115"/>
              <a:gd name="connsiteX181-1893" fmla="*/ 2028048 w 5563679"/>
              <a:gd name="connsiteY181-1894" fmla="*/ 4398560 h 5550115"/>
              <a:gd name="connsiteX182-1895" fmla="*/ 2028048 w 5563679"/>
              <a:gd name="connsiteY182-1896" fmla="*/ 4551963 h 5550115"/>
              <a:gd name="connsiteX183-1897" fmla="*/ 1949245 w 5563679"/>
              <a:gd name="connsiteY183-1898" fmla="*/ 4670851 h 5550115"/>
              <a:gd name="connsiteX184-1899" fmla="*/ 1901175 w 5563679"/>
              <a:gd name="connsiteY184-1900" fmla="*/ 4680555 h 5550115"/>
              <a:gd name="connsiteX185-1901" fmla="*/ 1901175 w 5563679"/>
              <a:gd name="connsiteY185-1902" fmla="*/ 4681293 h 5550115"/>
              <a:gd name="connsiteX186-1903" fmla="*/ 1877695 w 5563679"/>
              <a:gd name="connsiteY186-1904" fmla="*/ 4683660 h 5550115"/>
              <a:gd name="connsiteX187-1905" fmla="*/ 1777966 w 5563679"/>
              <a:gd name="connsiteY187-1906" fmla="*/ 4769609 h 5550115"/>
              <a:gd name="connsiteX188-1907" fmla="*/ 1775762 w 5563679"/>
              <a:gd name="connsiteY188-1908" fmla="*/ 4782099 h 5550115"/>
              <a:gd name="connsiteX189-1909" fmla="*/ 1775762 w 5563679"/>
              <a:gd name="connsiteY189-1910" fmla="*/ 4916007 h 5550115"/>
              <a:gd name="connsiteX190-1911" fmla="*/ 1646735 w 5563679"/>
              <a:gd name="connsiteY190-1912" fmla="*/ 5045034 h 5550115"/>
              <a:gd name="connsiteX191-1913" fmla="*/ 1646736 w 5563679"/>
              <a:gd name="connsiteY191-1914" fmla="*/ 5045033 h 5550115"/>
              <a:gd name="connsiteX192-1915" fmla="*/ 1517709 w 5563679"/>
              <a:gd name="connsiteY192-1916" fmla="*/ 4916006 h 5550115"/>
              <a:gd name="connsiteX193-1917" fmla="*/ 1517709 w 5563679"/>
              <a:gd name="connsiteY193-1918" fmla="*/ 4550752 h 5550115"/>
              <a:gd name="connsiteX194-1919" fmla="*/ 1515505 w 5563679"/>
              <a:gd name="connsiteY194-1920" fmla="*/ 4538262 h 5550115"/>
              <a:gd name="connsiteX195-1921" fmla="*/ 1415776 w 5563679"/>
              <a:gd name="connsiteY195-1922" fmla="*/ 4452313 h 5550115"/>
              <a:gd name="connsiteX196-1923" fmla="*/ 1392296 w 5563679"/>
              <a:gd name="connsiteY196-1924" fmla="*/ 4449946 h 5550115"/>
              <a:gd name="connsiteX197-1925" fmla="*/ 1392296 w 5563679"/>
              <a:gd name="connsiteY197-1926" fmla="*/ 4449208 h 5550115"/>
              <a:gd name="connsiteX198-1927" fmla="*/ 1344226 w 5563679"/>
              <a:gd name="connsiteY198-1928" fmla="*/ 4439504 h 5550115"/>
              <a:gd name="connsiteX199-1929" fmla="*/ 1265423 w 5563679"/>
              <a:gd name="connsiteY199-1930" fmla="*/ 4320616 h 5550115"/>
              <a:gd name="connsiteX200-1931" fmla="*/ 1265423 w 5563679"/>
              <a:gd name="connsiteY200-1932" fmla="*/ 3944241 h 5550115"/>
              <a:gd name="connsiteX201-1933" fmla="*/ 1257034 w 5563679"/>
              <a:gd name="connsiteY201-1934" fmla="*/ 3902691 h 5550115"/>
              <a:gd name="connsiteX202-1935" fmla="*/ 1138147 w 5563679"/>
              <a:gd name="connsiteY202-1936" fmla="*/ 3823887 h 5550115"/>
              <a:gd name="connsiteX203-1937" fmla="*/ 1019260 w 5563679"/>
              <a:gd name="connsiteY203-1938" fmla="*/ 3902691 h 5550115"/>
              <a:gd name="connsiteX204-1939" fmla="*/ 1016586 w 5563679"/>
              <a:gd name="connsiteY204-1940" fmla="*/ 3915934 h 5550115"/>
              <a:gd name="connsiteX205-1941" fmla="*/ 1016586 w 5563679"/>
              <a:gd name="connsiteY205-1942" fmla="*/ 3976598 h 5550115"/>
              <a:gd name="connsiteX206-1943" fmla="*/ 887559 w 5563679"/>
              <a:gd name="connsiteY206-1944" fmla="*/ 4105625 h 5550115"/>
              <a:gd name="connsiteX207-1945" fmla="*/ 887560 w 5563679"/>
              <a:gd name="connsiteY207-1946" fmla="*/ 4105624 h 5550115"/>
              <a:gd name="connsiteX208-1947" fmla="*/ 758533 w 5563679"/>
              <a:gd name="connsiteY208-1948" fmla="*/ 3976597 h 5550115"/>
              <a:gd name="connsiteX209-1949" fmla="*/ 758533 w 5563679"/>
              <a:gd name="connsiteY209-1950" fmla="*/ 3835817 h 5550115"/>
              <a:gd name="connsiteX210-1951" fmla="*/ 737116 w 5563679"/>
              <a:gd name="connsiteY210-1952" fmla="*/ 3798485 h 5550115"/>
              <a:gd name="connsiteX211-1953" fmla="*/ 660051 w 5563679"/>
              <a:gd name="connsiteY211-1954" fmla="*/ 3752041 h 5550115"/>
              <a:gd name="connsiteX212-1955" fmla="*/ 636571 w 5563679"/>
              <a:gd name="connsiteY212-1956" fmla="*/ 3749674 h 5550115"/>
              <a:gd name="connsiteX213-1957" fmla="*/ 636571 w 5563679"/>
              <a:gd name="connsiteY213-1958" fmla="*/ 3748936 h 5550115"/>
              <a:gd name="connsiteX214-1959" fmla="*/ 588501 w 5563679"/>
              <a:gd name="connsiteY214-1960" fmla="*/ 3739232 h 5550115"/>
              <a:gd name="connsiteX215-1961" fmla="*/ 509698 w 5563679"/>
              <a:gd name="connsiteY215-1962" fmla="*/ 3620344 h 5550115"/>
              <a:gd name="connsiteX216-1963" fmla="*/ 509698 w 5563679"/>
              <a:gd name="connsiteY216-1964" fmla="*/ 2675086 h 5550115"/>
              <a:gd name="connsiteX217-1965" fmla="*/ 501309 w 5563679"/>
              <a:gd name="connsiteY217-1966" fmla="*/ 2633537 h 5550115"/>
              <a:gd name="connsiteX218-1967" fmla="*/ 382422 w 5563679"/>
              <a:gd name="connsiteY218-1968" fmla="*/ 2554733 h 5550115"/>
              <a:gd name="connsiteX219-1969" fmla="*/ 263535 w 5563679"/>
              <a:gd name="connsiteY219-1970" fmla="*/ 2633537 h 5550115"/>
              <a:gd name="connsiteX220-1971" fmla="*/ 258053 w 5563679"/>
              <a:gd name="connsiteY220-1972" fmla="*/ 2660688 h 5550115"/>
              <a:gd name="connsiteX221-1973" fmla="*/ 258053 w 5563679"/>
              <a:gd name="connsiteY221-1974" fmla="*/ 2715723 h 5550115"/>
              <a:gd name="connsiteX222-1975" fmla="*/ 129026 w 5563679"/>
              <a:gd name="connsiteY222-1976" fmla="*/ 2844750 h 5550115"/>
              <a:gd name="connsiteX223-1977" fmla="*/ 129027 w 5563679"/>
              <a:gd name="connsiteY223-1978" fmla="*/ 2844749 h 5550115"/>
              <a:gd name="connsiteX224-1979" fmla="*/ 0 w 5563679"/>
              <a:gd name="connsiteY224-1980" fmla="*/ 2715722 h 5550115"/>
              <a:gd name="connsiteX225-1981" fmla="*/ 0 w 5563679"/>
              <a:gd name="connsiteY225-1982" fmla="*/ 2265528 h 5550115"/>
              <a:gd name="connsiteX226-1983" fmla="*/ 0 w 5563679"/>
              <a:gd name="connsiteY226-1984" fmla="*/ 546839 h 5550115"/>
              <a:gd name="connsiteX227-1985" fmla="*/ 12233 w 5563679"/>
              <a:gd name="connsiteY227-1986" fmla="*/ 526676 h 5550115"/>
              <a:gd name="connsiteX228-1987" fmla="*/ 111797 w 5563679"/>
              <a:gd name="connsiteY228-1988" fmla="*/ 479722 h 5550115"/>
              <a:gd name="connsiteX229-1989" fmla="*/ 230684 w 5563679"/>
              <a:gd name="connsiteY229-1990" fmla="*/ 558526 h 5550115"/>
              <a:gd name="connsiteX230-1991" fmla="*/ 232874 w 5563679"/>
              <a:gd name="connsiteY230-1992" fmla="*/ 569371 h 5550115"/>
              <a:gd name="connsiteX231-1993" fmla="*/ 232874 w 5563679"/>
              <a:gd name="connsiteY231-1994" fmla="*/ 722774 h 5550115"/>
              <a:gd name="connsiteX232-1995" fmla="*/ 311677 w 5563679"/>
              <a:gd name="connsiteY232-1996" fmla="*/ 841662 h 5550115"/>
              <a:gd name="connsiteX233-1997" fmla="*/ 359747 w 5563679"/>
              <a:gd name="connsiteY233-1998" fmla="*/ 851366 h 5550115"/>
              <a:gd name="connsiteX234-1999" fmla="*/ 359747 w 5563679"/>
              <a:gd name="connsiteY234-2000" fmla="*/ 852104 h 5550115"/>
              <a:gd name="connsiteX235-2001" fmla="*/ 383227 w 5563679"/>
              <a:gd name="connsiteY235-2002" fmla="*/ 854471 h 5550115"/>
              <a:gd name="connsiteX236-2003" fmla="*/ 482956 w 5563679"/>
              <a:gd name="connsiteY236-2004" fmla="*/ 940420 h 5550115"/>
              <a:gd name="connsiteX237-2005" fmla="*/ 485160 w 5563679"/>
              <a:gd name="connsiteY237-2006" fmla="*/ 952910 h 5550115"/>
              <a:gd name="connsiteX238-2007" fmla="*/ 485160 w 5563679"/>
              <a:gd name="connsiteY238-2008" fmla="*/ 1086818 h 5550115"/>
              <a:gd name="connsiteX239-2009" fmla="*/ 614186 w 5563679"/>
              <a:gd name="connsiteY239-2010" fmla="*/ 1215845 h 5550115"/>
              <a:gd name="connsiteX240-2011" fmla="*/ 614185 w 5563679"/>
              <a:gd name="connsiteY240-2012" fmla="*/ 1215844 h 5550115"/>
              <a:gd name="connsiteX241-2013" fmla="*/ 743212 w 5563679"/>
              <a:gd name="connsiteY241-2014" fmla="*/ 1086817 h 5550115"/>
              <a:gd name="connsiteX242-2015" fmla="*/ 743212 w 5563679"/>
              <a:gd name="connsiteY242-2016" fmla="*/ 721563 h 5550115"/>
              <a:gd name="connsiteX243-2017" fmla="*/ 745416 w 5563679"/>
              <a:gd name="connsiteY243-2018" fmla="*/ 709073 h 5550115"/>
              <a:gd name="connsiteX244-2019" fmla="*/ 845145 w 5563679"/>
              <a:gd name="connsiteY244-2020" fmla="*/ 623124 h 5550115"/>
              <a:gd name="connsiteX245-2021" fmla="*/ 868625 w 5563679"/>
              <a:gd name="connsiteY245-2022" fmla="*/ 620757 h 5550115"/>
              <a:gd name="connsiteX246-2023" fmla="*/ 868625 w 5563679"/>
              <a:gd name="connsiteY246-2024" fmla="*/ 620019 h 5550115"/>
              <a:gd name="connsiteX247-2025" fmla="*/ 916695 w 5563679"/>
              <a:gd name="connsiteY247-2026" fmla="*/ 610315 h 5550115"/>
              <a:gd name="connsiteX248-2027" fmla="*/ 995498 w 5563679"/>
              <a:gd name="connsiteY248-2028" fmla="*/ 491427 h 5550115"/>
              <a:gd name="connsiteX249-2029" fmla="*/ 995498 w 5563679"/>
              <a:gd name="connsiteY249-2030" fmla="*/ 115052 h 5550115"/>
              <a:gd name="connsiteX250-2031" fmla="*/ 1003887 w 5563679"/>
              <a:gd name="connsiteY250-2032" fmla="*/ 73502 h 5550115"/>
              <a:gd name="connsiteX251-2033" fmla="*/ 1084406 w 5563679"/>
              <a:gd name="connsiteY251-2034" fmla="*/ 499 h 5550115"/>
              <a:gd name="connsiteX252-2035" fmla="*/ 1087705 w 5563679"/>
              <a:gd name="connsiteY252-2036" fmla="*/ 0 h 5550115"/>
              <a:gd name="connsiteX0-2037" fmla="*/ 1087705 w 5563679"/>
              <a:gd name="connsiteY0-2038" fmla="*/ 0 h 5550115"/>
              <a:gd name="connsiteX1-2039" fmla="*/ 1157844 w 5563679"/>
              <a:gd name="connsiteY1-2040" fmla="*/ 0 h 5550115"/>
              <a:gd name="connsiteX2-2041" fmla="*/ 1161143 w 5563679"/>
              <a:gd name="connsiteY2-2042" fmla="*/ 499 h 5550115"/>
              <a:gd name="connsiteX3-2043" fmla="*/ 1241661 w 5563679"/>
              <a:gd name="connsiteY3-2044" fmla="*/ 73502 h 5550115"/>
              <a:gd name="connsiteX4-2045" fmla="*/ 1244335 w 5563679"/>
              <a:gd name="connsiteY4-2046" fmla="*/ 86745 h 5550115"/>
              <a:gd name="connsiteX5-2047" fmla="*/ 1244335 w 5563679"/>
              <a:gd name="connsiteY5-2048" fmla="*/ 147409 h 5550115"/>
              <a:gd name="connsiteX6-2049" fmla="*/ 1373362 w 5563679"/>
              <a:gd name="connsiteY6-2050" fmla="*/ 276436 h 5550115"/>
              <a:gd name="connsiteX7-2051" fmla="*/ 1373361 w 5563679"/>
              <a:gd name="connsiteY7-2052" fmla="*/ 276435 h 5550115"/>
              <a:gd name="connsiteX8-2053" fmla="*/ 1390772 w 5563679"/>
              <a:gd name="connsiteY8-2054" fmla="*/ 272920 h 5550115"/>
              <a:gd name="connsiteX9-2055" fmla="*/ 1399039 w 5563679"/>
              <a:gd name="connsiteY9-2056" fmla="*/ 274589 h 5550115"/>
              <a:gd name="connsiteX10-2057" fmla="*/ 1399039 w 5563679"/>
              <a:gd name="connsiteY10-2058" fmla="*/ 275327 h 5550115"/>
              <a:gd name="connsiteX11-2059" fmla="*/ 1422519 w 5563679"/>
              <a:gd name="connsiteY11-2060" fmla="*/ 277694 h 5550115"/>
              <a:gd name="connsiteX12-2061" fmla="*/ 1522248 w 5563679"/>
              <a:gd name="connsiteY12-2062" fmla="*/ 363643 h 5550115"/>
              <a:gd name="connsiteX13-2063" fmla="*/ 1522268 w 5563679"/>
              <a:gd name="connsiteY13-2064" fmla="*/ 363756 h 5550115"/>
              <a:gd name="connsiteX14-2065" fmla="*/ 1522268 w 5563679"/>
              <a:gd name="connsiteY14-2066" fmla="*/ 923549 h 5550115"/>
              <a:gd name="connsiteX15-2067" fmla="*/ 1601071 w 5563679"/>
              <a:gd name="connsiteY15-2068" fmla="*/ 1042437 h 5550115"/>
              <a:gd name="connsiteX16-2069" fmla="*/ 1649141 w 5563679"/>
              <a:gd name="connsiteY16-2070" fmla="*/ 1052141 h 5550115"/>
              <a:gd name="connsiteX17-2071" fmla="*/ 1649141 w 5563679"/>
              <a:gd name="connsiteY17-2072" fmla="*/ 1052879 h 5550115"/>
              <a:gd name="connsiteX18-2073" fmla="*/ 1672621 w 5563679"/>
              <a:gd name="connsiteY18-2074" fmla="*/ 1055246 h 5550115"/>
              <a:gd name="connsiteX19-2075" fmla="*/ 1772350 w 5563679"/>
              <a:gd name="connsiteY19-2076" fmla="*/ 1141195 h 5550115"/>
              <a:gd name="connsiteX20-2077" fmla="*/ 1772601 w 5563679"/>
              <a:gd name="connsiteY20-2078" fmla="*/ 1142618 h 5550115"/>
              <a:gd name="connsiteX21-2079" fmla="*/ 1772601 w 5563679"/>
              <a:gd name="connsiteY21-2080" fmla="*/ 1410943 h 5550115"/>
              <a:gd name="connsiteX22-2081" fmla="*/ 1901628 w 5563679"/>
              <a:gd name="connsiteY22-2082" fmla="*/ 1539970 h 5550115"/>
              <a:gd name="connsiteX23-2083" fmla="*/ 1901627 w 5563679"/>
              <a:gd name="connsiteY23-2084" fmla="*/ 1539969 h 5550115"/>
              <a:gd name="connsiteX24-2085" fmla="*/ 2030654 w 5563679"/>
              <a:gd name="connsiteY24-2086" fmla="*/ 1410942 h 5550115"/>
              <a:gd name="connsiteX25-2087" fmla="*/ 2030654 w 5563679"/>
              <a:gd name="connsiteY25-2088" fmla="*/ 1130923 h 5550115"/>
              <a:gd name="connsiteX26-2089" fmla="*/ 2032657 w 5563679"/>
              <a:gd name="connsiteY26-2090" fmla="*/ 1119572 h 5550115"/>
              <a:gd name="connsiteX27-2091" fmla="*/ 2132386 w 5563679"/>
              <a:gd name="connsiteY27-2092" fmla="*/ 1033623 h 5550115"/>
              <a:gd name="connsiteX28-2093" fmla="*/ 2155866 w 5563679"/>
              <a:gd name="connsiteY28-2094" fmla="*/ 1031256 h 5550115"/>
              <a:gd name="connsiteX29-2095" fmla="*/ 2155866 w 5563679"/>
              <a:gd name="connsiteY29-2096" fmla="*/ 1030518 h 5550115"/>
              <a:gd name="connsiteX30-2097" fmla="*/ 2203936 w 5563679"/>
              <a:gd name="connsiteY30-2098" fmla="*/ 1020814 h 5550115"/>
              <a:gd name="connsiteX31-2099" fmla="*/ 2282739 w 5563679"/>
              <a:gd name="connsiteY31-2100" fmla="*/ 901926 h 5550115"/>
              <a:gd name="connsiteX32-2101" fmla="*/ 2282739 w 5563679"/>
              <a:gd name="connsiteY32-2102" fmla="*/ 811796 h 5550115"/>
              <a:gd name="connsiteX33-2103" fmla="*/ 2291128 w 5563679"/>
              <a:gd name="connsiteY33-2104" fmla="*/ 770246 h 5550115"/>
              <a:gd name="connsiteX34-2105" fmla="*/ 2410015 w 5563679"/>
              <a:gd name="connsiteY34-2106" fmla="*/ 691442 h 5550115"/>
              <a:gd name="connsiteX35-2107" fmla="*/ 2528902 w 5563679"/>
              <a:gd name="connsiteY35-2108" fmla="*/ 770246 h 5550115"/>
              <a:gd name="connsiteX36-2109" fmla="*/ 2531092 w 5563679"/>
              <a:gd name="connsiteY36-2110" fmla="*/ 781090 h 5550115"/>
              <a:gd name="connsiteX37-2111" fmla="*/ 2531092 w 5563679"/>
              <a:gd name="connsiteY37-2112" fmla="*/ 1021960 h 5550115"/>
              <a:gd name="connsiteX38-2113" fmla="*/ 2609895 w 5563679"/>
              <a:gd name="connsiteY38-2114" fmla="*/ 1140848 h 5550115"/>
              <a:gd name="connsiteX39-2115" fmla="*/ 2657965 w 5563679"/>
              <a:gd name="connsiteY39-2116" fmla="*/ 1150552 h 5550115"/>
              <a:gd name="connsiteX40-2117" fmla="*/ 2657965 w 5563679"/>
              <a:gd name="connsiteY40-2118" fmla="*/ 1151290 h 5550115"/>
              <a:gd name="connsiteX41-2119" fmla="*/ 2681445 w 5563679"/>
              <a:gd name="connsiteY41-2120" fmla="*/ 1153657 h 5550115"/>
              <a:gd name="connsiteX42-2121" fmla="*/ 2781174 w 5563679"/>
              <a:gd name="connsiteY42-2122" fmla="*/ 1239606 h 5550115"/>
              <a:gd name="connsiteX43-2123" fmla="*/ 2781426 w 5563679"/>
              <a:gd name="connsiteY43-2124" fmla="*/ 1241035 h 5550115"/>
              <a:gd name="connsiteX44-2125" fmla="*/ 2781426 w 5563679"/>
              <a:gd name="connsiteY44-2126" fmla="*/ 1345676 h 5550115"/>
              <a:gd name="connsiteX45-2127" fmla="*/ 2910453 w 5563679"/>
              <a:gd name="connsiteY45-2128" fmla="*/ 1474703 h 5550115"/>
              <a:gd name="connsiteX46-2129" fmla="*/ 2910452 w 5563679"/>
              <a:gd name="connsiteY46-2130" fmla="*/ 1474702 h 5550115"/>
              <a:gd name="connsiteX47-2131" fmla="*/ 3039479 w 5563679"/>
              <a:gd name="connsiteY47-2132" fmla="*/ 1345675 h 5550115"/>
              <a:gd name="connsiteX48-2133" fmla="*/ 3039480 w 5563679"/>
              <a:gd name="connsiteY48-2134" fmla="*/ 1362198 h 5550115"/>
              <a:gd name="connsiteX49-2135" fmla="*/ 3049618 w 5563679"/>
              <a:gd name="connsiteY49-2136" fmla="*/ 1311979 h 5550115"/>
              <a:gd name="connsiteX50-2137" fmla="*/ 3168506 w 5563679"/>
              <a:gd name="connsiteY50-2138" fmla="*/ 1233175 h 5550115"/>
              <a:gd name="connsiteX51-2139" fmla="*/ 3287393 w 5563679"/>
              <a:gd name="connsiteY51-2140" fmla="*/ 1311979 h 5550115"/>
              <a:gd name="connsiteX52-2141" fmla="*/ 3297157 w 5563679"/>
              <a:gd name="connsiteY52-2142" fmla="*/ 1360339 h 5550115"/>
              <a:gd name="connsiteX53-2143" fmla="*/ 3297157 w 5563679"/>
              <a:gd name="connsiteY53-2144" fmla="*/ 1946741 h 5550115"/>
              <a:gd name="connsiteX54-2145" fmla="*/ 3426184 w 5563679"/>
              <a:gd name="connsiteY54-2146" fmla="*/ 2075768 h 5550115"/>
              <a:gd name="connsiteX55-2147" fmla="*/ 3426183 w 5563679"/>
              <a:gd name="connsiteY55-2148" fmla="*/ 2075767 h 5550115"/>
              <a:gd name="connsiteX56-2149" fmla="*/ 3555210 w 5563679"/>
              <a:gd name="connsiteY56-2150" fmla="*/ 1946740 h 5550115"/>
              <a:gd name="connsiteX57-2151" fmla="*/ 3555211 w 5563679"/>
              <a:gd name="connsiteY57-2152" fmla="*/ 1049778 h 5550115"/>
              <a:gd name="connsiteX58-2153" fmla="*/ 3565349 w 5563679"/>
              <a:gd name="connsiteY58-2154" fmla="*/ 999559 h 5550115"/>
              <a:gd name="connsiteX59-2155" fmla="*/ 3684237 w 5563679"/>
              <a:gd name="connsiteY59-2156" fmla="*/ 920755 h 5550115"/>
              <a:gd name="connsiteX60-2157" fmla="*/ 3803124 w 5563679"/>
              <a:gd name="connsiteY60-2158" fmla="*/ 999559 h 5550115"/>
              <a:gd name="connsiteX61-2159" fmla="*/ 3806722 w 5563679"/>
              <a:gd name="connsiteY61-2160" fmla="*/ 1017378 h 5550115"/>
              <a:gd name="connsiteX62-2161" fmla="*/ 3806722 w 5563679"/>
              <a:gd name="connsiteY62-2162" fmla="*/ 1326324 h 5550115"/>
              <a:gd name="connsiteX63-2163" fmla="*/ 3935749 w 5563679"/>
              <a:gd name="connsiteY63-2164" fmla="*/ 1455351 h 5550115"/>
              <a:gd name="connsiteX64-2165" fmla="*/ 3935748 w 5563679"/>
              <a:gd name="connsiteY64-2166" fmla="*/ 1455350 h 5550115"/>
              <a:gd name="connsiteX65-2167" fmla="*/ 4064775 w 5563679"/>
              <a:gd name="connsiteY65-2168" fmla="*/ 1326323 h 5550115"/>
              <a:gd name="connsiteX66-2169" fmla="*/ 4064775 w 5563679"/>
              <a:gd name="connsiteY66-2170" fmla="*/ 1279585 h 5550115"/>
              <a:gd name="connsiteX67-2171" fmla="*/ 4083444 w 5563679"/>
              <a:gd name="connsiteY67-2172" fmla="*/ 1247043 h 5550115"/>
              <a:gd name="connsiteX68-2173" fmla="*/ 4160509 w 5563679"/>
              <a:gd name="connsiteY68-2174" fmla="*/ 1200599 h 5550115"/>
              <a:gd name="connsiteX69-2175" fmla="*/ 4183989 w 5563679"/>
              <a:gd name="connsiteY69-2176" fmla="*/ 1198232 h 5550115"/>
              <a:gd name="connsiteX70-2177" fmla="*/ 4183989 w 5563679"/>
              <a:gd name="connsiteY70-2178" fmla="*/ 1197494 h 5550115"/>
              <a:gd name="connsiteX71-2179" fmla="*/ 4232059 w 5563679"/>
              <a:gd name="connsiteY71-2180" fmla="*/ 1187790 h 5550115"/>
              <a:gd name="connsiteX72-2181" fmla="*/ 4310862 w 5563679"/>
              <a:gd name="connsiteY72-2182" fmla="*/ 1068902 h 5550115"/>
              <a:gd name="connsiteX73-2183" fmla="*/ 4310862 w 5563679"/>
              <a:gd name="connsiteY73-2184" fmla="*/ 954918 h 5550115"/>
              <a:gd name="connsiteX74-2185" fmla="*/ 4319251 w 5563679"/>
              <a:gd name="connsiteY74-2186" fmla="*/ 913368 h 5550115"/>
              <a:gd name="connsiteX75-2187" fmla="*/ 4438138 w 5563679"/>
              <a:gd name="connsiteY75-2188" fmla="*/ 834564 h 5550115"/>
              <a:gd name="connsiteX76-2189" fmla="*/ 4557025 w 5563679"/>
              <a:gd name="connsiteY76-2190" fmla="*/ 913368 h 5550115"/>
              <a:gd name="connsiteX77-2191" fmla="*/ 4559215 w 5563679"/>
              <a:gd name="connsiteY77-2192" fmla="*/ 924213 h 5550115"/>
              <a:gd name="connsiteX78-2193" fmla="*/ 4559215 w 5563679"/>
              <a:gd name="connsiteY78-2194" fmla="*/ 1077616 h 5550115"/>
              <a:gd name="connsiteX79-2195" fmla="*/ 4638018 w 5563679"/>
              <a:gd name="connsiteY79-2196" fmla="*/ 1196504 h 5550115"/>
              <a:gd name="connsiteX80-2197" fmla="*/ 4686088 w 5563679"/>
              <a:gd name="connsiteY80-2198" fmla="*/ 1206208 h 5550115"/>
              <a:gd name="connsiteX81-2199" fmla="*/ 4686088 w 5563679"/>
              <a:gd name="connsiteY81-2200" fmla="*/ 1206946 h 5550115"/>
              <a:gd name="connsiteX82-2201" fmla="*/ 4709568 w 5563679"/>
              <a:gd name="connsiteY82-2202" fmla="*/ 1209313 h 5550115"/>
              <a:gd name="connsiteX83-2203" fmla="*/ 4809296 w 5563679"/>
              <a:gd name="connsiteY83-2204" fmla="*/ 1295262 h 5550115"/>
              <a:gd name="connsiteX84-2205" fmla="*/ 4811500 w 5563679"/>
              <a:gd name="connsiteY84-2206" fmla="*/ 1307752 h 5550115"/>
              <a:gd name="connsiteX85-2207" fmla="*/ 4811500 w 5563679"/>
              <a:gd name="connsiteY85-2208" fmla="*/ 1441660 h 5550115"/>
              <a:gd name="connsiteX86-2209" fmla="*/ 4940527 w 5563679"/>
              <a:gd name="connsiteY86-2210" fmla="*/ 1570687 h 5550115"/>
              <a:gd name="connsiteX87-2211" fmla="*/ 4940526 w 5563679"/>
              <a:gd name="connsiteY87-2212" fmla="*/ 1570686 h 5550115"/>
              <a:gd name="connsiteX88-2213" fmla="*/ 5069553 w 5563679"/>
              <a:gd name="connsiteY88-2214" fmla="*/ 1441659 h 5550115"/>
              <a:gd name="connsiteX89-2215" fmla="*/ 5069553 w 5563679"/>
              <a:gd name="connsiteY89-2216" fmla="*/ 1076405 h 5550115"/>
              <a:gd name="connsiteX90-2217" fmla="*/ 5071757 w 5563679"/>
              <a:gd name="connsiteY90-2218" fmla="*/ 1063915 h 5550115"/>
              <a:gd name="connsiteX91-2219" fmla="*/ 5171486 w 5563679"/>
              <a:gd name="connsiteY91-2220" fmla="*/ 977966 h 5550115"/>
              <a:gd name="connsiteX92-2221" fmla="*/ 5194966 w 5563679"/>
              <a:gd name="connsiteY92-2222" fmla="*/ 975599 h 5550115"/>
              <a:gd name="connsiteX93-2223" fmla="*/ 5194966 w 5563679"/>
              <a:gd name="connsiteY93-2224" fmla="*/ 974861 h 5550115"/>
              <a:gd name="connsiteX94-2225" fmla="*/ 5243036 w 5563679"/>
              <a:gd name="connsiteY94-2226" fmla="*/ 965157 h 5550115"/>
              <a:gd name="connsiteX95-2227" fmla="*/ 5321839 w 5563679"/>
              <a:gd name="connsiteY95-2228" fmla="*/ 846269 h 5550115"/>
              <a:gd name="connsiteX96-2229" fmla="*/ 5321839 w 5563679"/>
              <a:gd name="connsiteY96-2230" fmla="*/ 469894 h 5550115"/>
              <a:gd name="connsiteX97-2231" fmla="*/ 5330228 w 5563679"/>
              <a:gd name="connsiteY97-2232" fmla="*/ 428344 h 5550115"/>
              <a:gd name="connsiteX98-2233" fmla="*/ 5449115 w 5563679"/>
              <a:gd name="connsiteY98-2234" fmla="*/ 349540 h 5550115"/>
              <a:gd name="connsiteX99-2235" fmla="*/ 5548678 w 5563679"/>
              <a:gd name="connsiteY99-2236" fmla="*/ 396494 h 5550115"/>
              <a:gd name="connsiteX100-2237" fmla="*/ 5562692 w 5563679"/>
              <a:gd name="connsiteY100-2238" fmla="*/ 419592 h 5550115"/>
              <a:gd name="connsiteX101-2239" fmla="*/ 5562692 w 5563679"/>
              <a:gd name="connsiteY101-2240" fmla="*/ 2265528 h 5550115"/>
              <a:gd name="connsiteX102-2241" fmla="*/ 5563679 w 5563679"/>
              <a:gd name="connsiteY102-2242" fmla="*/ 2265528 h 5550115"/>
              <a:gd name="connsiteX103-2243" fmla="*/ 5563679 w 5563679"/>
              <a:gd name="connsiteY103-2244" fmla="*/ 3341998 h 5550115"/>
              <a:gd name="connsiteX104-2245" fmla="*/ 5484876 w 5563679"/>
              <a:gd name="connsiteY104-2246" fmla="*/ 3460886 h 5550115"/>
              <a:gd name="connsiteX105-2247" fmla="*/ 5436806 w 5563679"/>
              <a:gd name="connsiteY105-2248" fmla="*/ 3470590 h 5550115"/>
              <a:gd name="connsiteX106-2249" fmla="*/ 5436806 w 5563679"/>
              <a:gd name="connsiteY106-2250" fmla="*/ 3471328 h 5550115"/>
              <a:gd name="connsiteX107-2251" fmla="*/ 5413326 w 5563679"/>
              <a:gd name="connsiteY107-2252" fmla="*/ 3473695 h 5550115"/>
              <a:gd name="connsiteX108-2253" fmla="*/ 5336262 w 5563679"/>
              <a:gd name="connsiteY108-2254" fmla="*/ 3520139 h 5550115"/>
              <a:gd name="connsiteX109-2255" fmla="*/ 5315097 w 5563679"/>
              <a:gd name="connsiteY109-2256" fmla="*/ 3557030 h 5550115"/>
              <a:gd name="connsiteX110-2257" fmla="*/ 5315097 w 5563679"/>
              <a:gd name="connsiteY110-2258" fmla="*/ 3620344 h 5550115"/>
              <a:gd name="connsiteX111-2259" fmla="*/ 5236294 w 5563679"/>
              <a:gd name="connsiteY111-2260" fmla="*/ 3739232 h 5550115"/>
              <a:gd name="connsiteX112-2261" fmla="*/ 5188224 w 5563679"/>
              <a:gd name="connsiteY112-2262" fmla="*/ 3748936 h 5550115"/>
              <a:gd name="connsiteX113-2263" fmla="*/ 5188224 w 5563679"/>
              <a:gd name="connsiteY113-2264" fmla="*/ 3749674 h 5550115"/>
              <a:gd name="connsiteX114-2265" fmla="*/ 5164744 w 5563679"/>
              <a:gd name="connsiteY114-2266" fmla="*/ 3752041 h 5550115"/>
              <a:gd name="connsiteX115-2267" fmla="*/ 5065015 w 5563679"/>
              <a:gd name="connsiteY115-2268" fmla="*/ 3837990 h 5550115"/>
              <a:gd name="connsiteX116-2269" fmla="*/ 5064995 w 5563679"/>
              <a:gd name="connsiteY116-2270" fmla="*/ 3838103 h 5550115"/>
              <a:gd name="connsiteX117-2271" fmla="*/ 5064995 w 5563679"/>
              <a:gd name="connsiteY117-2272" fmla="*/ 4397896 h 5550115"/>
              <a:gd name="connsiteX118-2273" fmla="*/ 4986192 w 5563679"/>
              <a:gd name="connsiteY118-2274" fmla="*/ 4516784 h 5550115"/>
              <a:gd name="connsiteX119-2275" fmla="*/ 4938122 w 5563679"/>
              <a:gd name="connsiteY119-2276" fmla="*/ 4526488 h 5550115"/>
              <a:gd name="connsiteX120-2277" fmla="*/ 4938122 w 5563679"/>
              <a:gd name="connsiteY120-2278" fmla="*/ 4527226 h 5550115"/>
              <a:gd name="connsiteX121-2279" fmla="*/ 4914642 w 5563679"/>
              <a:gd name="connsiteY121-2280" fmla="*/ 4529593 h 5550115"/>
              <a:gd name="connsiteX122-2281" fmla="*/ 4814913 w 5563679"/>
              <a:gd name="connsiteY122-2282" fmla="*/ 4615542 h 5550115"/>
              <a:gd name="connsiteX123-2283" fmla="*/ 4814662 w 5563679"/>
              <a:gd name="connsiteY123-2284" fmla="*/ 4616965 h 5550115"/>
              <a:gd name="connsiteX124-2285" fmla="*/ 4814662 w 5563679"/>
              <a:gd name="connsiteY124-2286" fmla="*/ 4885290 h 5550115"/>
              <a:gd name="connsiteX125-2287" fmla="*/ 4685635 w 5563679"/>
              <a:gd name="connsiteY125-2288" fmla="*/ 5014317 h 5550115"/>
              <a:gd name="connsiteX126-2289" fmla="*/ 4685636 w 5563679"/>
              <a:gd name="connsiteY126-2290" fmla="*/ 5014316 h 5550115"/>
              <a:gd name="connsiteX127-2291" fmla="*/ 4556609 w 5563679"/>
              <a:gd name="connsiteY127-2292" fmla="*/ 4885289 h 5550115"/>
              <a:gd name="connsiteX128-2293" fmla="*/ 4556609 w 5563679"/>
              <a:gd name="connsiteY128-2294" fmla="*/ 4605270 h 5550115"/>
              <a:gd name="connsiteX129-2295" fmla="*/ 4554606 w 5563679"/>
              <a:gd name="connsiteY129-2296" fmla="*/ 4593919 h 5550115"/>
              <a:gd name="connsiteX130-2297" fmla="*/ 4454877 w 5563679"/>
              <a:gd name="connsiteY130-2298" fmla="*/ 4507970 h 5550115"/>
              <a:gd name="connsiteX131-2299" fmla="*/ 4431397 w 5563679"/>
              <a:gd name="connsiteY131-2300" fmla="*/ 4505603 h 5550115"/>
              <a:gd name="connsiteX132-2301" fmla="*/ 4431397 w 5563679"/>
              <a:gd name="connsiteY132-2302" fmla="*/ 4504865 h 5550115"/>
              <a:gd name="connsiteX133-2303" fmla="*/ 4383327 w 5563679"/>
              <a:gd name="connsiteY133-2304" fmla="*/ 4495161 h 5550115"/>
              <a:gd name="connsiteX134-2305" fmla="*/ 4304524 w 5563679"/>
              <a:gd name="connsiteY134-2306" fmla="*/ 4376273 h 5550115"/>
              <a:gd name="connsiteX135-2307" fmla="*/ 4304524 w 5563679"/>
              <a:gd name="connsiteY135-2308" fmla="*/ 4286143 h 5550115"/>
              <a:gd name="connsiteX136-2309" fmla="*/ 4296135 w 5563679"/>
              <a:gd name="connsiteY136-2310" fmla="*/ 4244593 h 5550115"/>
              <a:gd name="connsiteX137-2311" fmla="*/ 4177248 w 5563679"/>
              <a:gd name="connsiteY137-2312" fmla="*/ 4165789 h 5550115"/>
              <a:gd name="connsiteX138-2313" fmla="*/ 4058361 w 5563679"/>
              <a:gd name="connsiteY138-2314" fmla="*/ 4244593 h 5550115"/>
              <a:gd name="connsiteX139-2315" fmla="*/ 4056171 w 5563679"/>
              <a:gd name="connsiteY139-2316" fmla="*/ 4255437 h 5550115"/>
              <a:gd name="connsiteX140-2317" fmla="*/ 4056171 w 5563679"/>
              <a:gd name="connsiteY140-2318" fmla="*/ 4496307 h 5550115"/>
              <a:gd name="connsiteX141-2319" fmla="*/ 3977368 w 5563679"/>
              <a:gd name="connsiteY141-2320" fmla="*/ 4615195 h 5550115"/>
              <a:gd name="connsiteX142-2321" fmla="*/ 3929298 w 5563679"/>
              <a:gd name="connsiteY142-2322" fmla="*/ 4624899 h 5550115"/>
              <a:gd name="connsiteX143-2323" fmla="*/ 3929298 w 5563679"/>
              <a:gd name="connsiteY143-2324" fmla="*/ 4625637 h 5550115"/>
              <a:gd name="connsiteX144-2325" fmla="*/ 3905818 w 5563679"/>
              <a:gd name="connsiteY144-2326" fmla="*/ 4628004 h 5550115"/>
              <a:gd name="connsiteX145-2327" fmla="*/ 3806089 w 5563679"/>
              <a:gd name="connsiteY145-2328" fmla="*/ 4713953 h 5550115"/>
              <a:gd name="connsiteX146-2329" fmla="*/ 3805837 w 5563679"/>
              <a:gd name="connsiteY146-2330" fmla="*/ 4715382 h 5550115"/>
              <a:gd name="connsiteX147-2331" fmla="*/ 3805837 w 5563679"/>
              <a:gd name="connsiteY147-2332" fmla="*/ 4820023 h 5550115"/>
              <a:gd name="connsiteX148-2333" fmla="*/ 3676810 w 5563679"/>
              <a:gd name="connsiteY148-2334" fmla="*/ 4949050 h 5550115"/>
              <a:gd name="connsiteX149-2335" fmla="*/ 3676811 w 5563679"/>
              <a:gd name="connsiteY149-2336" fmla="*/ 4949049 h 5550115"/>
              <a:gd name="connsiteX150-2337" fmla="*/ 3547784 w 5563679"/>
              <a:gd name="connsiteY150-2338" fmla="*/ 4820022 h 5550115"/>
              <a:gd name="connsiteX151-2339" fmla="*/ 3547783 w 5563679"/>
              <a:gd name="connsiteY151-2340" fmla="*/ 4836545 h 5550115"/>
              <a:gd name="connsiteX152-2341" fmla="*/ 3537645 w 5563679"/>
              <a:gd name="connsiteY152-2342" fmla="*/ 4786326 h 5550115"/>
              <a:gd name="connsiteX153-2343" fmla="*/ 3418757 w 5563679"/>
              <a:gd name="connsiteY153-2344" fmla="*/ 4707522 h 5550115"/>
              <a:gd name="connsiteX154-2345" fmla="*/ 3299870 w 5563679"/>
              <a:gd name="connsiteY154-2346" fmla="*/ 4786326 h 5550115"/>
              <a:gd name="connsiteX155-2347" fmla="*/ 3290106 w 5563679"/>
              <a:gd name="connsiteY155-2348" fmla="*/ 4834686 h 5550115"/>
              <a:gd name="connsiteX156-2349" fmla="*/ 3290106 w 5563679"/>
              <a:gd name="connsiteY156-2350" fmla="*/ 5421088 h 5550115"/>
              <a:gd name="connsiteX157-2351" fmla="*/ 3161079 w 5563679"/>
              <a:gd name="connsiteY157-2352" fmla="*/ 5550115 h 5550115"/>
              <a:gd name="connsiteX158-2353" fmla="*/ 3161080 w 5563679"/>
              <a:gd name="connsiteY158-2354" fmla="*/ 5550114 h 5550115"/>
              <a:gd name="connsiteX159-2355" fmla="*/ 3032053 w 5563679"/>
              <a:gd name="connsiteY159-2356" fmla="*/ 5421087 h 5550115"/>
              <a:gd name="connsiteX160-2357" fmla="*/ 3032052 w 5563679"/>
              <a:gd name="connsiteY160-2358" fmla="*/ 4524125 h 5550115"/>
              <a:gd name="connsiteX161-2359" fmla="*/ 3021914 w 5563679"/>
              <a:gd name="connsiteY161-2360" fmla="*/ 4473906 h 5550115"/>
              <a:gd name="connsiteX162-2361" fmla="*/ 2903026 w 5563679"/>
              <a:gd name="connsiteY162-2362" fmla="*/ 4395102 h 5550115"/>
              <a:gd name="connsiteX163-2363" fmla="*/ 2784139 w 5563679"/>
              <a:gd name="connsiteY163-2364" fmla="*/ 4473906 h 5550115"/>
              <a:gd name="connsiteX164-2365" fmla="*/ 2780541 w 5563679"/>
              <a:gd name="connsiteY164-2366" fmla="*/ 4491725 h 5550115"/>
              <a:gd name="connsiteX165-2367" fmla="*/ 2780541 w 5563679"/>
              <a:gd name="connsiteY165-2368" fmla="*/ 4800671 h 5550115"/>
              <a:gd name="connsiteX166-2369" fmla="*/ 2651514 w 5563679"/>
              <a:gd name="connsiteY166-2370" fmla="*/ 4929698 h 5550115"/>
              <a:gd name="connsiteX167-2371" fmla="*/ 2651515 w 5563679"/>
              <a:gd name="connsiteY167-2372" fmla="*/ 4929697 h 5550115"/>
              <a:gd name="connsiteX168-2373" fmla="*/ 2522488 w 5563679"/>
              <a:gd name="connsiteY168-2374" fmla="*/ 4800670 h 5550115"/>
              <a:gd name="connsiteX169-2375" fmla="*/ 2522488 w 5563679"/>
              <a:gd name="connsiteY169-2376" fmla="*/ 4753932 h 5550115"/>
              <a:gd name="connsiteX170-2377" fmla="*/ 2503819 w 5563679"/>
              <a:gd name="connsiteY170-2378" fmla="*/ 4721390 h 5550115"/>
              <a:gd name="connsiteX171-2379" fmla="*/ 2426754 w 5563679"/>
              <a:gd name="connsiteY171-2380" fmla="*/ 4674946 h 5550115"/>
              <a:gd name="connsiteX172-2381" fmla="*/ 2403274 w 5563679"/>
              <a:gd name="connsiteY172-2382" fmla="*/ 4672579 h 5550115"/>
              <a:gd name="connsiteX173-2383" fmla="*/ 2403274 w 5563679"/>
              <a:gd name="connsiteY173-2384" fmla="*/ 4671841 h 5550115"/>
              <a:gd name="connsiteX174-2385" fmla="*/ 2355204 w 5563679"/>
              <a:gd name="connsiteY174-2386" fmla="*/ 4662137 h 5550115"/>
              <a:gd name="connsiteX175-2387" fmla="*/ 2276401 w 5563679"/>
              <a:gd name="connsiteY175-2388" fmla="*/ 4543249 h 5550115"/>
              <a:gd name="connsiteX176-2389" fmla="*/ 2276401 w 5563679"/>
              <a:gd name="connsiteY176-2390" fmla="*/ 4429265 h 5550115"/>
              <a:gd name="connsiteX177-2391" fmla="*/ 2268012 w 5563679"/>
              <a:gd name="connsiteY177-2392" fmla="*/ 4387715 h 5550115"/>
              <a:gd name="connsiteX178-2393" fmla="*/ 2149125 w 5563679"/>
              <a:gd name="connsiteY178-2394" fmla="*/ 4308911 h 5550115"/>
              <a:gd name="connsiteX179-2395" fmla="*/ 2030238 w 5563679"/>
              <a:gd name="connsiteY179-2396" fmla="*/ 4387715 h 5550115"/>
              <a:gd name="connsiteX180-2397" fmla="*/ 2028048 w 5563679"/>
              <a:gd name="connsiteY180-2398" fmla="*/ 4398560 h 5550115"/>
              <a:gd name="connsiteX181-2399" fmla="*/ 2028048 w 5563679"/>
              <a:gd name="connsiteY181-2400" fmla="*/ 4551963 h 5550115"/>
              <a:gd name="connsiteX182-2401" fmla="*/ 1949245 w 5563679"/>
              <a:gd name="connsiteY182-2402" fmla="*/ 4670851 h 5550115"/>
              <a:gd name="connsiteX183-2403" fmla="*/ 1901175 w 5563679"/>
              <a:gd name="connsiteY183-2404" fmla="*/ 4680555 h 5550115"/>
              <a:gd name="connsiteX184-2405" fmla="*/ 1901175 w 5563679"/>
              <a:gd name="connsiteY184-2406" fmla="*/ 4681293 h 5550115"/>
              <a:gd name="connsiteX185-2407" fmla="*/ 1877695 w 5563679"/>
              <a:gd name="connsiteY185-2408" fmla="*/ 4683660 h 5550115"/>
              <a:gd name="connsiteX186-2409" fmla="*/ 1777966 w 5563679"/>
              <a:gd name="connsiteY186-2410" fmla="*/ 4769609 h 5550115"/>
              <a:gd name="connsiteX187-2411" fmla="*/ 1775762 w 5563679"/>
              <a:gd name="connsiteY187-2412" fmla="*/ 4782099 h 5550115"/>
              <a:gd name="connsiteX188-2413" fmla="*/ 1775762 w 5563679"/>
              <a:gd name="connsiteY188-2414" fmla="*/ 4916007 h 5550115"/>
              <a:gd name="connsiteX189-2415" fmla="*/ 1646735 w 5563679"/>
              <a:gd name="connsiteY189-2416" fmla="*/ 5045034 h 5550115"/>
              <a:gd name="connsiteX190-2417" fmla="*/ 1646736 w 5563679"/>
              <a:gd name="connsiteY190-2418" fmla="*/ 5045033 h 5550115"/>
              <a:gd name="connsiteX191-2419" fmla="*/ 1517709 w 5563679"/>
              <a:gd name="connsiteY191-2420" fmla="*/ 4916006 h 5550115"/>
              <a:gd name="connsiteX192-2421" fmla="*/ 1517709 w 5563679"/>
              <a:gd name="connsiteY192-2422" fmla="*/ 4550752 h 5550115"/>
              <a:gd name="connsiteX193-2423" fmla="*/ 1515505 w 5563679"/>
              <a:gd name="connsiteY193-2424" fmla="*/ 4538262 h 5550115"/>
              <a:gd name="connsiteX194-2425" fmla="*/ 1415776 w 5563679"/>
              <a:gd name="connsiteY194-2426" fmla="*/ 4452313 h 5550115"/>
              <a:gd name="connsiteX195-2427" fmla="*/ 1392296 w 5563679"/>
              <a:gd name="connsiteY195-2428" fmla="*/ 4449946 h 5550115"/>
              <a:gd name="connsiteX196-2429" fmla="*/ 1392296 w 5563679"/>
              <a:gd name="connsiteY196-2430" fmla="*/ 4449208 h 5550115"/>
              <a:gd name="connsiteX197-2431" fmla="*/ 1344226 w 5563679"/>
              <a:gd name="connsiteY197-2432" fmla="*/ 4439504 h 5550115"/>
              <a:gd name="connsiteX198-2433" fmla="*/ 1265423 w 5563679"/>
              <a:gd name="connsiteY198-2434" fmla="*/ 4320616 h 5550115"/>
              <a:gd name="connsiteX199-2435" fmla="*/ 1265423 w 5563679"/>
              <a:gd name="connsiteY199-2436" fmla="*/ 3944241 h 5550115"/>
              <a:gd name="connsiteX200-2437" fmla="*/ 1257034 w 5563679"/>
              <a:gd name="connsiteY200-2438" fmla="*/ 3902691 h 5550115"/>
              <a:gd name="connsiteX201-2439" fmla="*/ 1138147 w 5563679"/>
              <a:gd name="connsiteY201-2440" fmla="*/ 3823887 h 5550115"/>
              <a:gd name="connsiteX202-2441" fmla="*/ 1019260 w 5563679"/>
              <a:gd name="connsiteY202-2442" fmla="*/ 3902691 h 5550115"/>
              <a:gd name="connsiteX203-2443" fmla="*/ 1016586 w 5563679"/>
              <a:gd name="connsiteY203-2444" fmla="*/ 3915934 h 5550115"/>
              <a:gd name="connsiteX204-2445" fmla="*/ 1016586 w 5563679"/>
              <a:gd name="connsiteY204-2446" fmla="*/ 3976598 h 5550115"/>
              <a:gd name="connsiteX205-2447" fmla="*/ 887559 w 5563679"/>
              <a:gd name="connsiteY205-2448" fmla="*/ 4105625 h 5550115"/>
              <a:gd name="connsiteX206-2449" fmla="*/ 887560 w 5563679"/>
              <a:gd name="connsiteY206-2450" fmla="*/ 4105624 h 5550115"/>
              <a:gd name="connsiteX207-2451" fmla="*/ 758533 w 5563679"/>
              <a:gd name="connsiteY207-2452" fmla="*/ 3976597 h 5550115"/>
              <a:gd name="connsiteX208-2453" fmla="*/ 758533 w 5563679"/>
              <a:gd name="connsiteY208-2454" fmla="*/ 3835817 h 5550115"/>
              <a:gd name="connsiteX209-2455" fmla="*/ 737116 w 5563679"/>
              <a:gd name="connsiteY209-2456" fmla="*/ 3798485 h 5550115"/>
              <a:gd name="connsiteX210-2457" fmla="*/ 660051 w 5563679"/>
              <a:gd name="connsiteY210-2458" fmla="*/ 3752041 h 5550115"/>
              <a:gd name="connsiteX211-2459" fmla="*/ 636571 w 5563679"/>
              <a:gd name="connsiteY211-2460" fmla="*/ 3749674 h 5550115"/>
              <a:gd name="connsiteX212-2461" fmla="*/ 636571 w 5563679"/>
              <a:gd name="connsiteY212-2462" fmla="*/ 3748936 h 5550115"/>
              <a:gd name="connsiteX213-2463" fmla="*/ 588501 w 5563679"/>
              <a:gd name="connsiteY213-2464" fmla="*/ 3739232 h 5550115"/>
              <a:gd name="connsiteX214-2465" fmla="*/ 509698 w 5563679"/>
              <a:gd name="connsiteY214-2466" fmla="*/ 3620344 h 5550115"/>
              <a:gd name="connsiteX215-2467" fmla="*/ 509698 w 5563679"/>
              <a:gd name="connsiteY215-2468" fmla="*/ 2675086 h 5550115"/>
              <a:gd name="connsiteX216-2469" fmla="*/ 501309 w 5563679"/>
              <a:gd name="connsiteY216-2470" fmla="*/ 2633537 h 5550115"/>
              <a:gd name="connsiteX217-2471" fmla="*/ 382422 w 5563679"/>
              <a:gd name="connsiteY217-2472" fmla="*/ 2554733 h 5550115"/>
              <a:gd name="connsiteX218-2473" fmla="*/ 263535 w 5563679"/>
              <a:gd name="connsiteY218-2474" fmla="*/ 2633537 h 5550115"/>
              <a:gd name="connsiteX219-2475" fmla="*/ 258053 w 5563679"/>
              <a:gd name="connsiteY219-2476" fmla="*/ 2660688 h 5550115"/>
              <a:gd name="connsiteX220-2477" fmla="*/ 258053 w 5563679"/>
              <a:gd name="connsiteY220-2478" fmla="*/ 2715723 h 5550115"/>
              <a:gd name="connsiteX221-2479" fmla="*/ 129026 w 5563679"/>
              <a:gd name="connsiteY221-2480" fmla="*/ 2844750 h 5550115"/>
              <a:gd name="connsiteX222-2481" fmla="*/ 129027 w 5563679"/>
              <a:gd name="connsiteY222-2482" fmla="*/ 2844749 h 5550115"/>
              <a:gd name="connsiteX223-2483" fmla="*/ 0 w 5563679"/>
              <a:gd name="connsiteY223-2484" fmla="*/ 2715722 h 5550115"/>
              <a:gd name="connsiteX224-2485" fmla="*/ 0 w 5563679"/>
              <a:gd name="connsiteY224-2486" fmla="*/ 2265528 h 5550115"/>
              <a:gd name="connsiteX225-2487" fmla="*/ 0 w 5563679"/>
              <a:gd name="connsiteY225-2488" fmla="*/ 546839 h 5550115"/>
              <a:gd name="connsiteX226-2489" fmla="*/ 12233 w 5563679"/>
              <a:gd name="connsiteY226-2490" fmla="*/ 526676 h 5550115"/>
              <a:gd name="connsiteX227-2491" fmla="*/ 111797 w 5563679"/>
              <a:gd name="connsiteY227-2492" fmla="*/ 479722 h 5550115"/>
              <a:gd name="connsiteX228-2493" fmla="*/ 230684 w 5563679"/>
              <a:gd name="connsiteY228-2494" fmla="*/ 558526 h 5550115"/>
              <a:gd name="connsiteX229-2495" fmla="*/ 232874 w 5563679"/>
              <a:gd name="connsiteY229-2496" fmla="*/ 569371 h 5550115"/>
              <a:gd name="connsiteX230-2497" fmla="*/ 232874 w 5563679"/>
              <a:gd name="connsiteY230-2498" fmla="*/ 722774 h 5550115"/>
              <a:gd name="connsiteX231-2499" fmla="*/ 311677 w 5563679"/>
              <a:gd name="connsiteY231-2500" fmla="*/ 841662 h 5550115"/>
              <a:gd name="connsiteX232-2501" fmla="*/ 359747 w 5563679"/>
              <a:gd name="connsiteY232-2502" fmla="*/ 851366 h 5550115"/>
              <a:gd name="connsiteX233-2503" fmla="*/ 359747 w 5563679"/>
              <a:gd name="connsiteY233-2504" fmla="*/ 852104 h 5550115"/>
              <a:gd name="connsiteX234-2505" fmla="*/ 383227 w 5563679"/>
              <a:gd name="connsiteY234-2506" fmla="*/ 854471 h 5550115"/>
              <a:gd name="connsiteX235-2507" fmla="*/ 482956 w 5563679"/>
              <a:gd name="connsiteY235-2508" fmla="*/ 940420 h 5550115"/>
              <a:gd name="connsiteX236-2509" fmla="*/ 485160 w 5563679"/>
              <a:gd name="connsiteY236-2510" fmla="*/ 952910 h 5550115"/>
              <a:gd name="connsiteX237-2511" fmla="*/ 485160 w 5563679"/>
              <a:gd name="connsiteY237-2512" fmla="*/ 1086818 h 5550115"/>
              <a:gd name="connsiteX238-2513" fmla="*/ 614186 w 5563679"/>
              <a:gd name="connsiteY238-2514" fmla="*/ 1215845 h 5550115"/>
              <a:gd name="connsiteX239-2515" fmla="*/ 614185 w 5563679"/>
              <a:gd name="connsiteY239-2516" fmla="*/ 1215844 h 5550115"/>
              <a:gd name="connsiteX240-2517" fmla="*/ 743212 w 5563679"/>
              <a:gd name="connsiteY240-2518" fmla="*/ 1086817 h 5550115"/>
              <a:gd name="connsiteX241-2519" fmla="*/ 743212 w 5563679"/>
              <a:gd name="connsiteY241-2520" fmla="*/ 721563 h 5550115"/>
              <a:gd name="connsiteX242-2521" fmla="*/ 745416 w 5563679"/>
              <a:gd name="connsiteY242-2522" fmla="*/ 709073 h 5550115"/>
              <a:gd name="connsiteX243-2523" fmla="*/ 845145 w 5563679"/>
              <a:gd name="connsiteY243-2524" fmla="*/ 623124 h 5550115"/>
              <a:gd name="connsiteX244-2525" fmla="*/ 868625 w 5563679"/>
              <a:gd name="connsiteY244-2526" fmla="*/ 620757 h 5550115"/>
              <a:gd name="connsiteX245-2527" fmla="*/ 868625 w 5563679"/>
              <a:gd name="connsiteY245-2528" fmla="*/ 620019 h 5550115"/>
              <a:gd name="connsiteX246-2529" fmla="*/ 916695 w 5563679"/>
              <a:gd name="connsiteY246-2530" fmla="*/ 610315 h 5550115"/>
              <a:gd name="connsiteX247-2531" fmla="*/ 995498 w 5563679"/>
              <a:gd name="connsiteY247-2532" fmla="*/ 491427 h 5550115"/>
              <a:gd name="connsiteX248-2533" fmla="*/ 995498 w 5563679"/>
              <a:gd name="connsiteY248-2534" fmla="*/ 115052 h 5550115"/>
              <a:gd name="connsiteX249-2535" fmla="*/ 1003887 w 5563679"/>
              <a:gd name="connsiteY249-2536" fmla="*/ 73502 h 5550115"/>
              <a:gd name="connsiteX250-2537" fmla="*/ 1084406 w 5563679"/>
              <a:gd name="connsiteY250-2538" fmla="*/ 499 h 5550115"/>
              <a:gd name="connsiteX251-2539" fmla="*/ 1087705 w 5563679"/>
              <a:gd name="connsiteY251-2540" fmla="*/ 0 h 55501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oncept graphic 3">
  <p:cSld name="1_Concept graphic 3">
    <p:spTree>
      <p:nvGrpSpPr>
        <p:cNvPr id="1" name="Shape 65"/>
        <p:cNvGrpSpPr/>
        <p:nvPr/>
      </p:nvGrpSpPr>
      <p:grpSpPr>
        <a:xfrm>
          <a:off x="0" y="0"/>
          <a:ext cx="0" cy="0"/>
          <a:chOff x="0" y="0"/>
          <a:chExt cx="0" cy="0"/>
        </a:xfrm>
      </p:grpSpPr>
      <p:sp>
        <p:nvSpPr>
          <p:cNvPr id="66" name="Google Shape;66;p72"/>
          <p:cNvSpPr>
            <a:spLocks noGrp="1"/>
          </p:cNvSpPr>
          <p:nvPr>
            <p:ph type="pic" idx="2"/>
          </p:nvPr>
        </p:nvSpPr>
        <p:spPr>
          <a:xfrm>
            <a:off x="5" y="2"/>
            <a:ext cx="12156900" cy="4719900"/>
          </a:xfrm>
          <a:prstGeom prst="rect">
            <a:avLst/>
          </a:prstGeom>
          <a:noFill/>
          <a:ln>
            <a:noFill/>
          </a:ln>
        </p:spPr>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5" y="3231595"/>
            <a:ext cx="5551276" cy="769275"/>
          </a:xfrm>
          <a:prstGeom prst="rect">
            <a:avLst/>
          </a:prstGeom>
        </p:spPr>
        <p:txBody>
          <a:bodyPr lIns="0"/>
          <a:lstStyle>
            <a:lvl1pPr marL="0" indent="0">
              <a:buNone/>
              <a:defRPr sz="5335" b="0" i="0">
                <a:solidFill>
                  <a:schemeClr val="tx1">
                    <a:lumMod val="50000"/>
                    <a:lumOff val="50000"/>
                  </a:schemeClr>
                </a:solidFill>
                <a:latin typeface="Raleway Light" charset="0"/>
                <a:ea typeface="Raleway Light" charset="0"/>
                <a:cs typeface="Raleway Light"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5" y="4060176"/>
            <a:ext cx="5551276" cy="295800"/>
          </a:xfrm>
          <a:prstGeom prst="rect">
            <a:avLst/>
          </a:prstGeom>
        </p:spPr>
        <p:txBody>
          <a:bodyPr lIns="0"/>
          <a:lstStyle>
            <a:lvl1pPr marL="0" indent="0">
              <a:buNone/>
              <a:defRPr sz="1335" b="1" i="0" baseline="0">
                <a:solidFill>
                  <a:schemeClr val="accent2"/>
                </a:solidFill>
                <a:latin typeface="Raleway Black" charset="0"/>
                <a:ea typeface="Raleway Black" charset="0"/>
                <a:cs typeface="Raleway Black" charset="0"/>
              </a:defRPr>
            </a:lvl1pPr>
            <a:lvl2pPr marL="609600" indent="0">
              <a:buNone/>
              <a:defRPr sz="5335" b="0" i="0">
                <a:latin typeface="Raleway Light" charset="0"/>
                <a:ea typeface="Raleway Light" charset="0"/>
                <a:cs typeface="Raleway Light" charset="0"/>
              </a:defRPr>
            </a:lvl2pPr>
            <a:lvl3pPr marL="1219200" indent="0">
              <a:buNone/>
              <a:defRPr sz="5335" b="0" i="0">
                <a:latin typeface="Raleway Light" charset="0"/>
                <a:ea typeface="Raleway Light" charset="0"/>
                <a:cs typeface="Raleway Light" charset="0"/>
              </a:defRPr>
            </a:lvl3pPr>
            <a:lvl4pPr marL="1828800" indent="0">
              <a:buNone/>
              <a:defRPr sz="5335" b="0" i="0">
                <a:latin typeface="Raleway Light" charset="0"/>
                <a:ea typeface="Raleway Light" charset="0"/>
                <a:cs typeface="Raleway Light" charset="0"/>
              </a:defRPr>
            </a:lvl4pPr>
            <a:lvl5pPr marL="2438400" indent="0">
              <a:buNone/>
              <a:defRPr sz="5335" b="0" i="0">
                <a:latin typeface="Raleway Light" charset="0"/>
                <a:ea typeface="Raleway Light" charset="0"/>
                <a:cs typeface="Raleway Light" charset="0"/>
              </a:defRPr>
            </a:lvl5pPr>
          </a:lstStyle>
          <a:p>
            <a:pPr lvl="0"/>
            <a:r>
              <a:rPr lang="es-ES_tradnl"/>
              <a:t>SUBTITLE EXAMPLE HERE</a:t>
            </a:r>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1"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1" fmla="*/ 3416214 w 9117690"/>
              <a:gd name="connsiteY0-2" fmla="*/ 4559601 h 5941133"/>
              <a:gd name="connsiteX1-3" fmla="*/ 3418663 w 9117690"/>
              <a:gd name="connsiteY1-4" fmla="*/ 4560435 h 5941133"/>
              <a:gd name="connsiteX2-5" fmla="*/ 3419057 w 9117690"/>
              <a:gd name="connsiteY2-6" fmla="*/ 4560469 h 5941133"/>
              <a:gd name="connsiteX3-7" fmla="*/ 3416214 w 9117690"/>
              <a:gd name="connsiteY3-8" fmla="*/ 4559601 h 5941133"/>
              <a:gd name="connsiteX4-9" fmla="*/ 3416214 w 9117690"/>
              <a:gd name="connsiteY4-10" fmla="*/ 1838253 h 5941133"/>
              <a:gd name="connsiteX5-11" fmla="*/ 3419057 w 9117690"/>
              <a:gd name="connsiteY5-12" fmla="*/ 1839121 h 5941133"/>
              <a:gd name="connsiteX6-13" fmla="*/ 3418663 w 9117690"/>
              <a:gd name="connsiteY6-14" fmla="*/ 1839087 h 5941133"/>
              <a:gd name="connsiteX7-15" fmla="*/ 3416214 w 9117690"/>
              <a:gd name="connsiteY7-16" fmla="*/ 1838253 h 5941133"/>
              <a:gd name="connsiteX8-17" fmla="*/ 2554390 w 9117690"/>
              <a:gd name="connsiteY8-18" fmla="*/ 0 h 5941133"/>
              <a:gd name="connsiteX9-19" fmla="*/ 2554391 w 9117690"/>
              <a:gd name="connsiteY9-20" fmla="*/ 0 h 5941133"/>
              <a:gd name="connsiteX10-21" fmla="*/ 2554391 w 9117690"/>
              <a:gd name="connsiteY10-22" fmla="*/ 2318411 h 5941133"/>
              <a:gd name="connsiteX11-23" fmla="*/ 2683417 w 9117690"/>
              <a:gd name="connsiteY11-24" fmla="*/ 2447438 h 5941133"/>
              <a:gd name="connsiteX12-25" fmla="*/ 2683416 w 9117690"/>
              <a:gd name="connsiteY12-26" fmla="*/ 2447439 h 5941133"/>
              <a:gd name="connsiteX13-27" fmla="*/ 2812443 w 9117690"/>
              <a:gd name="connsiteY13-28" fmla="*/ 2318412 h 5941133"/>
              <a:gd name="connsiteX14-29" fmla="*/ 2812443 w 9117690"/>
              <a:gd name="connsiteY14-30" fmla="*/ 1810690 h 5941133"/>
              <a:gd name="connsiteX15-31" fmla="*/ 2814899 w 9117690"/>
              <a:gd name="connsiteY15-32" fmla="*/ 1798530 h 5941133"/>
              <a:gd name="connsiteX16-33" fmla="*/ 2933786 w 9117690"/>
              <a:gd name="connsiteY16-34" fmla="*/ 1719726 h 5941133"/>
              <a:gd name="connsiteX17-35" fmla="*/ 3033349 w 9117690"/>
              <a:gd name="connsiteY17-36" fmla="*/ 1766680 h 5941133"/>
              <a:gd name="connsiteX18-37" fmla="*/ 3049366 w 9117690"/>
              <a:gd name="connsiteY18-38" fmla="*/ 1793079 h 5941133"/>
              <a:gd name="connsiteX19-39" fmla="*/ 3049366 w 9117690"/>
              <a:gd name="connsiteY19-40" fmla="*/ 2445224 h 5941133"/>
              <a:gd name="connsiteX20-41" fmla="*/ 3178393 w 9117690"/>
              <a:gd name="connsiteY20-42" fmla="*/ 2574251 h 5941133"/>
              <a:gd name="connsiteX21-43" fmla="*/ 3178392 w 9117690"/>
              <a:gd name="connsiteY21-44" fmla="*/ 2574250 h 5941133"/>
              <a:gd name="connsiteX22-45" fmla="*/ 3307419 w 9117690"/>
              <a:gd name="connsiteY22-46" fmla="*/ 2445223 h 5941133"/>
              <a:gd name="connsiteX23-47" fmla="*/ 3307419 w 9117690"/>
              <a:gd name="connsiteY23-48" fmla="*/ 1978054 h 5941133"/>
              <a:gd name="connsiteX24-49" fmla="*/ 3315620 w 9117690"/>
              <a:gd name="connsiteY24-50" fmla="*/ 1931583 h 5941133"/>
              <a:gd name="connsiteX25-51" fmla="*/ 3415349 w 9117690"/>
              <a:gd name="connsiteY25-52" fmla="*/ 1845634 h 5941133"/>
              <a:gd name="connsiteX26-53" fmla="*/ 3438829 w 9117690"/>
              <a:gd name="connsiteY26-54" fmla="*/ 1843267 h 5941133"/>
              <a:gd name="connsiteX27-55" fmla="*/ 3438829 w 9117690"/>
              <a:gd name="connsiteY27-56" fmla="*/ 1841901 h 5941133"/>
              <a:gd name="connsiteX28-57" fmla="*/ 3482629 w 9117690"/>
              <a:gd name="connsiteY28-58" fmla="*/ 1833059 h 5941133"/>
              <a:gd name="connsiteX29-59" fmla="*/ 3561433 w 9117690"/>
              <a:gd name="connsiteY29-60" fmla="*/ 1714171 h 5941133"/>
              <a:gd name="connsiteX30-61" fmla="*/ 3561433 w 9117690"/>
              <a:gd name="connsiteY30-62" fmla="*/ 1459030 h 5941133"/>
              <a:gd name="connsiteX31-63" fmla="*/ 3561920 w 9117690"/>
              <a:gd name="connsiteY31-64" fmla="*/ 1456620 h 5941133"/>
              <a:gd name="connsiteX32-65" fmla="*/ 3680807 w 9117690"/>
              <a:gd name="connsiteY32-66" fmla="*/ 1377816 h 5941133"/>
              <a:gd name="connsiteX33-67" fmla="*/ 3799694 w 9117690"/>
              <a:gd name="connsiteY33-68" fmla="*/ 1456620 h 5941133"/>
              <a:gd name="connsiteX34-69" fmla="*/ 3808082 w 9117690"/>
              <a:gd name="connsiteY34-70" fmla="*/ 1498170 h 5941133"/>
              <a:gd name="connsiteX35-71" fmla="*/ 3808082 w 9117690"/>
              <a:gd name="connsiteY35-72" fmla="*/ 1990915 h 5941133"/>
              <a:gd name="connsiteX36-73" fmla="*/ 3937109 w 9117690"/>
              <a:gd name="connsiteY36-74" fmla="*/ 2119942 h 5941133"/>
              <a:gd name="connsiteX37-75" fmla="*/ 3937109 w 9117690"/>
              <a:gd name="connsiteY37-76" fmla="*/ 2119943 h 5941133"/>
              <a:gd name="connsiteX38-77" fmla="*/ 4066135 w 9117690"/>
              <a:gd name="connsiteY38-78" fmla="*/ 1990916 h 5941133"/>
              <a:gd name="connsiteX39-79" fmla="*/ 4066135 w 9117690"/>
              <a:gd name="connsiteY39-80" fmla="*/ 1833147 h 5941133"/>
              <a:gd name="connsiteX40-81" fmla="*/ 4087274 w 9117690"/>
              <a:gd name="connsiteY40-82" fmla="*/ 1796301 h 5941133"/>
              <a:gd name="connsiteX41-83" fmla="*/ 4164338 w 9117690"/>
              <a:gd name="connsiteY41-84" fmla="*/ 1749857 h 5941133"/>
              <a:gd name="connsiteX42-85" fmla="*/ 4187818 w 9117690"/>
              <a:gd name="connsiteY42-86" fmla="*/ 1747490 h 5941133"/>
              <a:gd name="connsiteX43-87" fmla="*/ 4187818 w 9117690"/>
              <a:gd name="connsiteY43-88" fmla="*/ 1746752 h 5941133"/>
              <a:gd name="connsiteX44-89" fmla="*/ 4235886 w 9117690"/>
              <a:gd name="connsiteY44-90" fmla="*/ 1737048 h 5941133"/>
              <a:gd name="connsiteX45-91" fmla="*/ 4314689 w 9117690"/>
              <a:gd name="connsiteY45-92" fmla="*/ 1618160 h 5941133"/>
              <a:gd name="connsiteX46-93" fmla="*/ 4314689 w 9117690"/>
              <a:gd name="connsiteY46-94" fmla="*/ 1482548 h 5941133"/>
              <a:gd name="connsiteX47-95" fmla="*/ 4335596 w 9117690"/>
              <a:gd name="connsiteY47-96" fmla="*/ 1446105 h 5941133"/>
              <a:gd name="connsiteX48-97" fmla="*/ 4412661 w 9117690"/>
              <a:gd name="connsiteY48-98" fmla="*/ 1399661 h 5941133"/>
              <a:gd name="connsiteX49-99" fmla="*/ 4436141 w 9117690"/>
              <a:gd name="connsiteY49-100" fmla="*/ 1397294 h 5941133"/>
              <a:gd name="connsiteX50-101" fmla="*/ 4436141 w 9117690"/>
              <a:gd name="connsiteY50-102" fmla="*/ 1396556 h 5941133"/>
              <a:gd name="connsiteX51-103" fmla="*/ 4484211 w 9117690"/>
              <a:gd name="connsiteY51-104" fmla="*/ 1386852 h 5941133"/>
              <a:gd name="connsiteX52-105" fmla="*/ 4563014 w 9117690"/>
              <a:gd name="connsiteY52-106" fmla="*/ 1267964 h 5941133"/>
              <a:gd name="connsiteX53-107" fmla="*/ 4563015 w 9117690"/>
              <a:gd name="connsiteY53-108" fmla="*/ 0 h 5941133"/>
              <a:gd name="connsiteX54-109" fmla="*/ 4563130 w 9117690"/>
              <a:gd name="connsiteY54-110" fmla="*/ 0 h 5941133"/>
              <a:gd name="connsiteX55-111" fmla="*/ 4563130 w 9117690"/>
              <a:gd name="connsiteY55-112" fmla="*/ 964211 h 5941133"/>
              <a:gd name="connsiteX56-113" fmla="*/ 4692157 w 9117690"/>
              <a:gd name="connsiteY56-114" fmla="*/ 835184 h 5941133"/>
              <a:gd name="connsiteX57-115" fmla="*/ 4811044 w 9117690"/>
              <a:gd name="connsiteY57-116" fmla="*/ 913988 h 5941133"/>
              <a:gd name="connsiteX58-117" fmla="*/ 4819433 w 9117690"/>
              <a:gd name="connsiteY58-118" fmla="*/ 955537 h 5941133"/>
              <a:gd name="connsiteX59-119" fmla="*/ 4819433 w 9117690"/>
              <a:gd name="connsiteY59-120" fmla="*/ 1331913 h 5941133"/>
              <a:gd name="connsiteX60-121" fmla="*/ 4898236 w 9117690"/>
              <a:gd name="connsiteY60-122" fmla="*/ 1450801 h 5941133"/>
              <a:gd name="connsiteX61-123" fmla="*/ 4946306 w 9117690"/>
              <a:gd name="connsiteY61-124" fmla="*/ 1460505 h 5941133"/>
              <a:gd name="connsiteX62-125" fmla="*/ 4946306 w 9117690"/>
              <a:gd name="connsiteY62-126" fmla="*/ 1461243 h 5941133"/>
              <a:gd name="connsiteX63-127" fmla="*/ 4969786 w 9117690"/>
              <a:gd name="connsiteY63-128" fmla="*/ 1463610 h 5941133"/>
              <a:gd name="connsiteX64-129" fmla="*/ 5069515 w 9117690"/>
              <a:gd name="connsiteY64-130" fmla="*/ 1549559 h 5941133"/>
              <a:gd name="connsiteX65-131" fmla="*/ 5071719 w 9117690"/>
              <a:gd name="connsiteY65-132" fmla="*/ 1562049 h 5941133"/>
              <a:gd name="connsiteX66-133" fmla="*/ 5071719 w 9117690"/>
              <a:gd name="connsiteY66-134" fmla="*/ 1927303 h 5941133"/>
              <a:gd name="connsiteX67-135" fmla="*/ 5200746 w 9117690"/>
              <a:gd name="connsiteY67-136" fmla="*/ 2056330 h 5941133"/>
              <a:gd name="connsiteX68-137" fmla="*/ 5200745 w 9117690"/>
              <a:gd name="connsiteY68-138" fmla="*/ 2056331 h 5941133"/>
              <a:gd name="connsiteX69-139" fmla="*/ 5329772 w 9117690"/>
              <a:gd name="connsiteY69-140" fmla="*/ 1927304 h 5941133"/>
              <a:gd name="connsiteX70-141" fmla="*/ 5329772 w 9117690"/>
              <a:gd name="connsiteY70-142" fmla="*/ 1793396 h 5941133"/>
              <a:gd name="connsiteX71-143" fmla="*/ 5331976 w 9117690"/>
              <a:gd name="connsiteY71-144" fmla="*/ 1780906 h 5941133"/>
              <a:gd name="connsiteX72-145" fmla="*/ 5431705 w 9117690"/>
              <a:gd name="connsiteY72-146" fmla="*/ 1694957 h 5941133"/>
              <a:gd name="connsiteX73-147" fmla="*/ 5455185 w 9117690"/>
              <a:gd name="connsiteY73-148" fmla="*/ 1692590 h 5941133"/>
              <a:gd name="connsiteX74-149" fmla="*/ 5455185 w 9117690"/>
              <a:gd name="connsiteY74-150" fmla="*/ 1691852 h 5941133"/>
              <a:gd name="connsiteX75-151" fmla="*/ 5503255 w 9117690"/>
              <a:gd name="connsiteY75-152" fmla="*/ 1682148 h 5941133"/>
              <a:gd name="connsiteX76-153" fmla="*/ 5582058 w 9117690"/>
              <a:gd name="connsiteY76-154" fmla="*/ 1563260 h 5941133"/>
              <a:gd name="connsiteX77-155" fmla="*/ 5582058 w 9117690"/>
              <a:gd name="connsiteY77-156" fmla="*/ 1409856 h 5941133"/>
              <a:gd name="connsiteX78-157" fmla="*/ 5584247 w 9117690"/>
              <a:gd name="connsiteY78-158" fmla="*/ 1399012 h 5941133"/>
              <a:gd name="connsiteX79-159" fmla="*/ 5703135 w 9117690"/>
              <a:gd name="connsiteY79-160" fmla="*/ 1320208 h 5941133"/>
              <a:gd name="connsiteX80-161" fmla="*/ 5822022 w 9117690"/>
              <a:gd name="connsiteY80-162" fmla="*/ 1399012 h 5941133"/>
              <a:gd name="connsiteX81-163" fmla="*/ 5830411 w 9117690"/>
              <a:gd name="connsiteY81-164" fmla="*/ 1440562 h 5941133"/>
              <a:gd name="connsiteX82-165" fmla="*/ 5830411 w 9117690"/>
              <a:gd name="connsiteY82-166" fmla="*/ 1554546 h 5941133"/>
              <a:gd name="connsiteX83-167" fmla="*/ 5909214 w 9117690"/>
              <a:gd name="connsiteY83-168" fmla="*/ 1673434 h 5941133"/>
              <a:gd name="connsiteX84-169" fmla="*/ 5957284 w 9117690"/>
              <a:gd name="connsiteY84-170" fmla="*/ 1683138 h 5941133"/>
              <a:gd name="connsiteX85-171" fmla="*/ 5957284 w 9117690"/>
              <a:gd name="connsiteY85-172" fmla="*/ 1683876 h 5941133"/>
              <a:gd name="connsiteX86-173" fmla="*/ 5980764 w 9117690"/>
              <a:gd name="connsiteY86-174" fmla="*/ 1686243 h 5941133"/>
              <a:gd name="connsiteX87-175" fmla="*/ 6057828 w 9117690"/>
              <a:gd name="connsiteY87-176" fmla="*/ 1732687 h 5941133"/>
              <a:gd name="connsiteX88-177" fmla="*/ 6076498 w 9117690"/>
              <a:gd name="connsiteY88-178" fmla="*/ 1765229 h 5941133"/>
              <a:gd name="connsiteX89-179" fmla="*/ 6076498 w 9117690"/>
              <a:gd name="connsiteY89-180" fmla="*/ 1811967 h 5941133"/>
              <a:gd name="connsiteX90-181" fmla="*/ 6205525 w 9117690"/>
              <a:gd name="connsiteY90-182" fmla="*/ 1940994 h 5941133"/>
              <a:gd name="connsiteX91-183" fmla="*/ 6205524 w 9117690"/>
              <a:gd name="connsiteY91-184" fmla="*/ 1940995 h 5941133"/>
              <a:gd name="connsiteX92-185" fmla="*/ 6334551 w 9117690"/>
              <a:gd name="connsiteY92-186" fmla="*/ 1811968 h 5941133"/>
              <a:gd name="connsiteX93-187" fmla="*/ 6334551 w 9117690"/>
              <a:gd name="connsiteY93-188" fmla="*/ 1503022 h 5941133"/>
              <a:gd name="connsiteX94-189" fmla="*/ 6338149 w 9117690"/>
              <a:gd name="connsiteY94-190" fmla="*/ 1485203 h 5941133"/>
              <a:gd name="connsiteX95-191" fmla="*/ 6457036 w 9117690"/>
              <a:gd name="connsiteY95-192" fmla="*/ 1406399 h 5941133"/>
              <a:gd name="connsiteX96-193" fmla="*/ 6575924 w 9117690"/>
              <a:gd name="connsiteY96-194" fmla="*/ 1485203 h 5941133"/>
              <a:gd name="connsiteX97-195" fmla="*/ 6586062 w 9117690"/>
              <a:gd name="connsiteY97-196" fmla="*/ 1535422 h 5941133"/>
              <a:gd name="connsiteX98-197" fmla="*/ 6586063 w 9117690"/>
              <a:gd name="connsiteY98-198" fmla="*/ 0 h 5941133"/>
              <a:gd name="connsiteX99-199" fmla="*/ 6586063 w 9117690"/>
              <a:gd name="connsiteY99-200" fmla="*/ 2432384 h 5941133"/>
              <a:gd name="connsiteX100-201" fmla="*/ 6715090 w 9117690"/>
              <a:gd name="connsiteY100-202" fmla="*/ 2561411 h 5941133"/>
              <a:gd name="connsiteX101-203" fmla="*/ 6715089 w 9117690"/>
              <a:gd name="connsiteY101-204" fmla="*/ 2561412 h 5941133"/>
              <a:gd name="connsiteX102-205" fmla="*/ 6844116 w 9117690"/>
              <a:gd name="connsiteY102-206" fmla="*/ 2432385 h 5941133"/>
              <a:gd name="connsiteX103-207" fmla="*/ 6844116 w 9117690"/>
              <a:gd name="connsiteY103-208" fmla="*/ 1845983 h 5941133"/>
              <a:gd name="connsiteX104-209" fmla="*/ 6853880 w 9117690"/>
              <a:gd name="connsiteY104-210" fmla="*/ 1797623 h 5941133"/>
              <a:gd name="connsiteX105-211" fmla="*/ 6972767 w 9117690"/>
              <a:gd name="connsiteY105-212" fmla="*/ 1718819 h 5941133"/>
              <a:gd name="connsiteX106-213" fmla="*/ 7091655 w 9117690"/>
              <a:gd name="connsiteY106-214" fmla="*/ 1797623 h 5941133"/>
              <a:gd name="connsiteX107-215" fmla="*/ 7101793 w 9117690"/>
              <a:gd name="connsiteY107-216" fmla="*/ 1847842 h 5941133"/>
              <a:gd name="connsiteX108-217" fmla="*/ 7101794 w 9117690"/>
              <a:gd name="connsiteY108-218" fmla="*/ 0 h 5941133"/>
              <a:gd name="connsiteX109-219" fmla="*/ 7101794 w 9117690"/>
              <a:gd name="connsiteY109-220" fmla="*/ 1831319 h 5941133"/>
              <a:gd name="connsiteX110-221" fmla="*/ 7230821 w 9117690"/>
              <a:gd name="connsiteY110-222" fmla="*/ 1960346 h 5941133"/>
              <a:gd name="connsiteX111-223" fmla="*/ 7230820 w 9117690"/>
              <a:gd name="connsiteY111-224" fmla="*/ 1960347 h 5941133"/>
              <a:gd name="connsiteX112-225" fmla="*/ 7359847 w 9117690"/>
              <a:gd name="connsiteY112-226" fmla="*/ 1831320 h 5941133"/>
              <a:gd name="connsiteX113-227" fmla="*/ 7359847 w 9117690"/>
              <a:gd name="connsiteY113-228" fmla="*/ 1726679 h 5941133"/>
              <a:gd name="connsiteX114-229" fmla="*/ 7360099 w 9117690"/>
              <a:gd name="connsiteY114-230" fmla="*/ 1725250 h 5941133"/>
              <a:gd name="connsiteX115-231" fmla="*/ 7459828 w 9117690"/>
              <a:gd name="connsiteY115-232" fmla="*/ 1639301 h 5941133"/>
              <a:gd name="connsiteX116-233" fmla="*/ 7483308 w 9117690"/>
              <a:gd name="connsiteY116-234" fmla="*/ 1636934 h 5941133"/>
              <a:gd name="connsiteX117-235" fmla="*/ 7483308 w 9117690"/>
              <a:gd name="connsiteY117-236" fmla="*/ 1636196 h 5941133"/>
              <a:gd name="connsiteX118-237" fmla="*/ 7531378 w 9117690"/>
              <a:gd name="connsiteY118-238" fmla="*/ 1626492 h 5941133"/>
              <a:gd name="connsiteX119-239" fmla="*/ 7610181 w 9117690"/>
              <a:gd name="connsiteY119-240" fmla="*/ 1507604 h 5941133"/>
              <a:gd name="connsiteX120-241" fmla="*/ 7610181 w 9117690"/>
              <a:gd name="connsiteY120-242" fmla="*/ 1266735 h 5941133"/>
              <a:gd name="connsiteX121-243" fmla="*/ 7612370 w 9117690"/>
              <a:gd name="connsiteY121-244" fmla="*/ 1255890 h 5941133"/>
              <a:gd name="connsiteX122-245" fmla="*/ 7731258 w 9117690"/>
              <a:gd name="connsiteY122-246" fmla="*/ 1177086 h 5941133"/>
              <a:gd name="connsiteX123-247" fmla="*/ 7850145 w 9117690"/>
              <a:gd name="connsiteY123-248" fmla="*/ 1255890 h 5941133"/>
              <a:gd name="connsiteX124-249" fmla="*/ 7858534 w 9117690"/>
              <a:gd name="connsiteY124-250" fmla="*/ 1297440 h 5941133"/>
              <a:gd name="connsiteX125-251" fmla="*/ 7858534 w 9117690"/>
              <a:gd name="connsiteY125-252" fmla="*/ 1387570 h 5941133"/>
              <a:gd name="connsiteX126-253" fmla="*/ 7937337 w 9117690"/>
              <a:gd name="connsiteY126-254" fmla="*/ 1506458 h 5941133"/>
              <a:gd name="connsiteX127-255" fmla="*/ 7985407 w 9117690"/>
              <a:gd name="connsiteY127-256" fmla="*/ 1516162 h 5941133"/>
              <a:gd name="connsiteX128-257" fmla="*/ 7985407 w 9117690"/>
              <a:gd name="connsiteY128-258" fmla="*/ 1516900 h 5941133"/>
              <a:gd name="connsiteX129-259" fmla="*/ 8008887 w 9117690"/>
              <a:gd name="connsiteY129-260" fmla="*/ 1519267 h 5941133"/>
              <a:gd name="connsiteX130-261" fmla="*/ 8108616 w 9117690"/>
              <a:gd name="connsiteY130-262" fmla="*/ 1605216 h 5941133"/>
              <a:gd name="connsiteX131-263" fmla="*/ 8110619 w 9117690"/>
              <a:gd name="connsiteY131-264" fmla="*/ 1616566 h 5941133"/>
              <a:gd name="connsiteX132-265" fmla="*/ 8110619 w 9117690"/>
              <a:gd name="connsiteY132-266" fmla="*/ 1896586 h 5941133"/>
              <a:gd name="connsiteX133-267" fmla="*/ 8239646 w 9117690"/>
              <a:gd name="connsiteY133-268" fmla="*/ 2025613 h 5941133"/>
              <a:gd name="connsiteX134-269" fmla="*/ 8239645 w 9117690"/>
              <a:gd name="connsiteY134-270" fmla="*/ 2025614 h 5941133"/>
              <a:gd name="connsiteX135-271" fmla="*/ 8368672 w 9117690"/>
              <a:gd name="connsiteY135-272" fmla="*/ 1896587 h 5941133"/>
              <a:gd name="connsiteX136-273" fmla="*/ 8368672 w 9117690"/>
              <a:gd name="connsiteY136-274" fmla="*/ 1628262 h 5941133"/>
              <a:gd name="connsiteX137-275" fmla="*/ 8368923 w 9117690"/>
              <a:gd name="connsiteY137-276" fmla="*/ 1626839 h 5941133"/>
              <a:gd name="connsiteX138-277" fmla="*/ 8468652 w 9117690"/>
              <a:gd name="connsiteY138-278" fmla="*/ 1540890 h 5941133"/>
              <a:gd name="connsiteX139-279" fmla="*/ 8492132 w 9117690"/>
              <a:gd name="connsiteY139-280" fmla="*/ 1538523 h 5941133"/>
              <a:gd name="connsiteX140-281" fmla="*/ 8492132 w 9117690"/>
              <a:gd name="connsiteY140-282" fmla="*/ 1537785 h 5941133"/>
              <a:gd name="connsiteX141-283" fmla="*/ 8540202 w 9117690"/>
              <a:gd name="connsiteY141-284" fmla="*/ 1528081 h 5941133"/>
              <a:gd name="connsiteX142-285" fmla="*/ 8619005 w 9117690"/>
              <a:gd name="connsiteY142-286" fmla="*/ 1409193 h 5941133"/>
              <a:gd name="connsiteX143-287" fmla="*/ 8619005 w 9117690"/>
              <a:gd name="connsiteY143-288" fmla="*/ 849400 h 5941133"/>
              <a:gd name="connsiteX144-289" fmla="*/ 8619025 w 9117690"/>
              <a:gd name="connsiteY144-290" fmla="*/ 849287 h 5941133"/>
              <a:gd name="connsiteX145-291" fmla="*/ 8718754 w 9117690"/>
              <a:gd name="connsiteY145-292" fmla="*/ 763338 h 5941133"/>
              <a:gd name="connsiteX146-293" fmla="*/ 8742234 w 9117690"/>
              <a:gd name="connsiteY146-294" fmla="*/ 760971 h 5941133"/>
              <a:gd name="connsiteX147-295" fmla="*/ 8742234 w 9117690"/>
              <a:gd name="connsiteY147-296" fmla="*/ 760233 h 5941133"/>
              <a:gd name="connsiteX148-297" fmla="*/ 8790304 w 9117690"/>
              <a:gd name="connsiteY148-298" fmla="*/ 750529 h 5941133"/>
              <a:gd name="connsiteX149-299" fmla="*/ 8869107 w 9117690"/>
              <a:gd name="connsiteY149-300" fmla="*/ 631641 h 5941133"/>
              <a:gd name="connsiteX150-301" fmla="*/ 8869107 w 9117690"/>
              <a:gd name="connsiteY150-302" fmla="*/ 568327 h 5941133"/>
              <a:gd name="connsiteX151-303" fmla="*/ 8890272 w 9117690"/>
              <a:gd name="connsiteY151-304" fmla="*/ 531436 h 5941133"/>
              <a:gd name="connsiteX152-305" fmla="*/ 8967336 w 9117690"/>
              <a:gd name="connsiteY152-306" fmla="*/ 484992 h 5941133"/>
              <a:gd name="connsiteX153-307" fmla="*/ 8990816 w 9117690"/>
              <a:gd name="connsiteY153-308" fmla="*/ 482625 h 5941133"/>
              <a:gd name="connsiteX154-309" fmla="*/ 8990816 w 9117690"/>
              <a:gd name="connsiteY154-310" fmla="*/ 481887 h 5941133"/>
              <a:gd name="connsiteX155-311" fmla="*/ 9038886 w 9117690"/>
              <a:gd name="connsiteY155-312" fmla="*/ 472183 h 5941133"/>
              <a:gd name="connsiteX156-313" fmla="*/ 9117689 w 9117690"/>
              <a:gd name="connsiteY156-314" fmla="*/ 353297 h 5941133"/>
              <a:gd name="connsiteX157-315" fmla="*/ 9117689 w 9117690"/>
              <a:gd name="connsiteY157-316" fmla="*/ 556639 h 5941133"/>
              <a:gd name="connsiteX158-317" fmla="*/ 9117690 w 9117690"/>
              <a:gd name="connsiteY158-318" fmla="*/ 556644 h 5941133"/>
              <a:gd name="connsiteX159-319" fmla="*/ 9117689 w 9117690"/>
              <a:gd name="connsiteY159-320" fmla="*/ 3074645 h 5941133"/>
              <a:gd name="connsiteX160-321" fmla="*/ 9038886 w 9117690"/>
              <a:gd name="connsiteY160-322" fmla="*/ 3193531 h 5941133"/>
              <a:gd name="connsiteX161-323" fmla="*/ 8990816 w 9117690"/>
              <a:gd name="connsiteY161-324" fmla="*/ 3203235 h 5941133"/>
              <a:gd name="connsiteX162-325" fmla="*/ 8990816 w 9117690"/>
              <a:gd name="connsiteY162-326" fmla="*/ 3203973 h 5941133"/>
              <a:gd name="connsiteX163-327" fmla="*/ 8967336 w 9117690"/>
              <a:gd name="connsiteY163-328" fmla="*/ 3206340 h 5941133"/>
              <a:gd name="connsiteX164-329" fmla="*/ 8890272 w 9117690"/>
              <a:gd name="connsiteY164-330" fmla="*/ 3252784 h 5941133"/>
              <a:gd name="connsiteX165-331" fmla="*/ 8869107 w 9117690"/>
              <a:gd name="connsiteY165-332" fmla="*/ 3289675 h 5941133"/>
              <a:gd name="connsiteX166-333" fmla="*/ 8869107 w 9117690"/>
              <a:gd name="connsiteY166-334" fmla="*/ 3352989 h 5941133"/>
              <a:gd name="connsiteX167-335" fmla="*/ 8790304 w 9117690"/>
              <a:gd name="connsiteY167-336" fmla="*/ 3471877 h 5941133"/>
              <a:gd name="connsiteX168-337" fmla="*/ 8742234 w 9117690"/>
              <a:gd name="connsiteY168-338" fmla="*/ 3481581 h 5941133"/>
              <a:gd name="connsiteX169-339" fmla="*/ 8742234 w 9117690"/>
              <a:gd name="connsiteY169-340" fmla="*/ 3482319 h 5941133"/>
              <a:gd name="connsiteX170-341" fmla="*/ 8718754 w 9117690"/>
              <a:gd name="connsiteY170-342" fmla="*/ 3484686 h 5941133"/>
              <a:gd name="connsiteX171-343" fmla="*/ 8619025 w 9117690"/>
              <a:gd name="connsiteY171-344" fmla="*/ 3570635 h 5941133"/>
              <a:gd name="connsiteX172-345" fmla="*/ 8619005 w 9117690"/>
              <a:gd name="connsiteY172-346" fmla="*/ 3570748 h 5941133"/>
              <a:gd name="connsiteX173-347" fmla="*/ 8619005 w 9117690"/>
              <a:gd name="connsiteY173-348" fmla="*/ 4130541 h 5941133"/>
              <a:gd name="connsiteX174-349" fmla="*/ 8540202 w 9117690"/>
              <a:gd name="connsiteY174-350" fmla="*/ 4249429 h 5941133"/>
              <a:gd name="connsiteX175-351" fmla="*/ 8492132 w 9117690"/>
              <a:gd name="connsiteY175-352" fmla="*/ 4259133 h 5941133"/>
              <a:gd name="connsiteX176-353" fmla="*/ 8492132 w 9117690"/>
              <a:gd name="connsiteY176-354" fmla="*/ 4259871 h 5941133"/>
              <a:gd name="connsiteX177-355" fmla="*/ 8468652 w 9117690"/>
              <a:gd name="connsiteY177-356" fmla="*/ 4262238 h 5941133"/>
              <a:gd name="connsiteX178-357" fmla="*/ 8368923 w 9117690"/>
              <a:gd name="connsiteY178-358" fmla="*/ 4348187 h 5941133"/>
              <a:gd name="connsiteX179-359" fmla="*/ 8368672 w 9117690"/>
              <a:gd name="connsiteY179-360" fmla="*/ 4349610 h 5941133"/>
              <a:gd name="connsiteX180-361" fmla="*/ 8368672 w 9117690"/>
              <a:gd name="connsiteY180-362" fmla="*/ 4617935 h 5941133"/>
              <a:gd name="connsiteX181-363" fmla="*/ 8239645 w 9117690"/>
              <a:gd name="connsiteY181-364" fmla="*/ 4746962 h 5941133"/>
              <a:gd name="connsiteX182-365" fmla="*/ 8239646 w 9117690"/>
              <a:gd name="connsiteY182-366" fmla="*/ 4746961 h 5941133"/>
              <a:gd name="connsiteX183-367" fmla="*/ 8110619 w 9117690"/>
              <a:gd name="connsiteY183-368" fmla="*/ 4617934 h 5941133"/>
              <a:gd name="connsiteX184-369" fmla="*/ 8110619 w 9117690"/>
              <a:gd name="connsiteY184-370" fmla="*/ 4337914 h 5941133"/>
              <a:gd name="connsiteX185-371" fmla="*/ 8108616 w 9117690"/>
              <a:gd name="connsiteY185-372" fmla="*/ 4326564 h 5941133"/>
              <a:gd name="connsiteX186-373" fmla="*/ 8008887 w 9117690"/>
              <a:gd name="connsiteY186-374" fmla="*/ 4240615 h 5941133"/>
              <a:gd name="connsiteX187-375" fmla="*/ 7985407 w 9117690"/>
              <a:gd name="connsiteY187-376" fmla="*/ 4238248 h 5941133"/>
              <a:gd name="connsiteX188-377" fmla="*/ 7985407 w 9117690"/>
              <a:gd name="connsiteY188-378" fmla="*/ 4237510 h 5941133"/>
              <a:gd name="connsiteX189-379" fmla="*/ 7937337 w 9117690"/>
              <a:gd name="connsiteY189-380" fmla="*/ 4227806 h 5941133"/>
              <a:gd name="connsiteX190-381" fmla="*/ 7858534 w 9117690"/>
              <a:gd name="connsiteY190-382" fmla="*/ 4108918 h 5941133"/>
              <a:gd name="connsiteX191-383" fmla="*/ 7858534 w 9117690"/>
              <a:gd name="connsiteY191-384" fmla="*/ 4018788 h 5941133"/>
              <a:gd name="connsiteX192-385" fmla="*/ 7850145 w 9117690"/>
              <a:gd name="connsiteY192-386" fmla="*/ 3977238 h 5941133"/>
              <a:gd name="connsiteX193-387" fmla="*/ 7731258 w 9117690"/>
              <a:gd name="connsiteY193-388" fmla="*/ 3898434 h 5941133"/>
              <a:gd name="connsiteX194-389" fmla="*/ 7612370 w 9117690"/>
              <a:gd name="connsiteY194-390" fmla="*/ 3977238 h 5941133"/>
              <a:gd name="connsiteX195-391" fmla="*/ 7610181 w 9117690"/>
              <a:gd name="connsiteY195-392" fmla="*/ 3988083 h 5941133"/>
              <a:gd name="connsiteX196-393" fmla="*/ 7610181 w 9117690"/>
              <a:gd name="connsiteY196-394" fmla="*/ 4228952 h 5941133"/>
              <a:gd name="connsiteX197-395" fmla="*/ 7531378 w 9117690"/>
              <a:gd name="connsiteY197-396" fmla="*/ 4347840 h 5941133"/>
              <a:gd name="connsiteX198-397" fmla="*/ 7483308 w 9117690"/>
              <a:gd name="connsiteY198-398" fmla="*/ 4357544 h 5941133"/>
              <a:gd name="connsiteX199-399" fmla="*/ 7483308 w 9117690"/>
              <a:gd name="connsiteY199-400" fmla="*/ 4358282 h 5941133"/>
              <a:gd name="connsiteX200-401" fmla="*/ 7459828 w 9117690"/>
              <a:gd name="connsiteY200-402" fmla="*/ 4360649 h 5941133"/>
              <a:gd name="connsiteX201-403" fmla="*/ 7360099 w 9117690"/>
              <a:gd name="connsiteY201-404" fmla="*/ 4446598 h 5941133"/>
              <a:gd name="connsiteX202-405" fmla="*/ 7359847 w 9117690"/>
              <a:gd name="connsiteY202-406" fmla="*/ 4448027 h 5941133"/>
              <a:gd name="connsiteX203-407" fmla="*/ 7359847 w 9117690"/>
              <a:gd name="connsiteY203-408" fmla="*/ 4552668 h 5941133"/>
              <a:gd name="connsiteX204-409" fmla="*/ 7230820 w 9117690"/>
              <a:gd name="connsiteY204-410" fmla="*/ 4681695 h 5941133"/>
              <a:gd name="connsiteX205-411" fmla="*/ 7230821 w 9117690"/>
              <a:gd name="connsiteY205-412" fmla="*/ 4681694 h 5941133"/>
              <a:gd name="connsiteX206-413" fmla="*/ 7101794 w 9117690"/>
              <a:gd name="connsiteY206-414" fmla="*/ 4552667 h 5941133"/>
              <a:gd name="connsiteX207-415" fmla="*/ 7101794 w 9117690"/>
              <a:gd name="connsiteY207-416" fmla="*/ 2721348 h 5941133"/>
              <a:gd name="connsiteX208-417" fmla="*/ 7101793 w 9117690"/>
              <a:gd name="connsiteY208-418" fmla="*/ 4569190 h 5941133"/>
              <a:gd name="connsiteX209-419" fmla="*/ 7091655 w 9117690"/>
              <a:gd name="connsiteY209-420" fmla="*/ 4518971 h 5941133"/>
              <a:gd name="connsiteX210-421" fmla="*/ 6972767 w 9117690"/>
              <a:gd name="connsiteY210-422" fmla="*/ 4440167 h 5941133"/>
              <a:gd name="connsiteX211-423" fmla="*/ 6853880 w 9117690"/>
              <a:gd name="connsiteY211-424" fmla="*/ 4518971 h 5941133"/>
              <a:gd name="connsiteX212-425" fmla="*/ 6844116 w 9117690"/>
              <a:gd name="connsiteY212-426" fmla="*/ 4567331 h 5941133"/>
              <a:gd name="connsiteX213-427" fmla="*/ 6844116 w 9117690"/>
              <a:gd name="connsiteY213-428" fmla="*/ 5153733 h 5941133"/>
              <a:gd name="connsiteX214-429" fmla="*/ 6715089 w 9117690"/>
              <a:gd name="connsiteY214-430" fmla="*/ 5282760 h 5941133"/>
              <a:gd name="connsiteX215-431" fmla="*/ 6715090 w 9117690"/>
              <a:gd name="connsiteY215-432" fmla="*/ 5282759 h 5941133"/>
              <a:gd name="connsiteX216-433" fmla="*/ 6586063 w 9117690"/>
              <a:gd name="connsiteY216-434" fmla="*/ 5153732 h 5941133"/>
              <a:gd name="connsiteX217-435" fmla="*/ 6586063 w 9117690"/>
              <a:gd name="connsiteY217-436" fmla="*/ 2721348 h 5941133"/>
              <a:gd name="connsiteX218-437" fmla="*/ 6586062 w 9117690"/>
              <a:gd name="connsiteY218-438" fmla="*/ 4256770 h 5941133"/>
              <a:gd name="connsiteX219-439" fmla="*/ 6575924 w 9117690"/>
              <a:gd name="connsiteY219-440" fmla="*/ 4206551 h 5941133"/>
              <a:gd name="connsiteX220-441" fmla="*/ 6457036 w 9117690"/>
              <a:gd name="connsiteY220-442" fmla="*/ 4127747 h 5941133"/>
              <a:gd name="connsiteX221-443" fmla="*/ 6338149 w 9117690"/>
              <a:gd name="connsiteY221-444" fmla="*/ 4206551 h 5941133"/>
              <a:gd name="connsiteX222-445" fmla="*/ 6334551 w 9117690"/>
              <a:gd name="connsiteY222-446" fmla="*/ 4224370 h 5941133"/>
              <a:gd name="connsiteX223-447" fmla="*/ 6334551 w 9117690"/>
              <a:gd name="connsiteY223-448" fmla="*/ 4533316 h 5941133"/>
              <a:gd name="connsiteX224-449" fmla="*/ 6205524 w 9117690"/>
              <a:gd name="connsiteY224-450" fmla="*/ 4662343 h 5941133"/>
              <a:gd name="connsiteX225-451" fmla="*/ 6205525 w 9117690"/>
              <a:gd name="connsiteY225-452" fmla="*/ 4662342 h 5941133"/>
              <a:gd name="connsiteX226-453" fmla="*/ 6076498 w 9117690"/>
              <a:gd name="connsiteY226-454" fmla="*/ 4533315 h 5941133"/>
              <a:gd name="connsiteX227-455" fmla="*/ 6076498 w 9117690"/>
              <a:gd name="connsiteY227-456" fmla="*/ 4486577 h 5941133"/>
              <a:gd name="connsiteX228-457" fmla="*/ 6057828 w 9117690"/>
              <a:gd name="connsiteY228-458" fmla="*/ 4454035 h 5941133"/>
              <a:gd name="connsiteX229-459" fmla="*/ 5980764 w 9117690"/>
              <a:gd name="connsiteY229-460" fmla="*/ 4407591 h 5941133"/>
              <a:gd name="connsiteX230-461" fmla="*/ 5957284 w 9117690"/>
              <a:gd name="connsiteY230-462" fmla="*/ 4405224 h 5941133"/>
              <a:gd name="connsiteX231-463" fmla="*/ 5957284 w 9117690"/>
              <a:gd name="connsiteY231-464" fmla="*/ 4404486 h 5941133"/>
              <a:gd name="connsiteX232-465" fmla="*/ 5909214 w 9117690"/>
              <a:gd name="connsiteY232-466" fmla="*/ 4394782 h 5941133"/>
              <a:gd name="connsiteX233-467" fmla="*/ 5830411 w 9117690"/>
              <a:gd name="connsiteY233-468" fmla="*/ 4275894 h 5941133"/>
              <a:gd name="connsiteX234-469" fmla="*/ 5830411 w 9117690"/>
              <a:gd name="connsiteY234-470" fmla="*/ 4161910 h 5941133"/>
              <a:gd name="connsiteX235-471" fmla="*/ 5822022 w 9117690"/>
              <a:gd name="connsiteY235-472" fmla="*/ 4120360 h 5941133"/>
              <a:gd name="connsiteX236-473" fmla="*/ 5703135 w 9117690"/>
              <a:gd name="connsiteY236-474" fmla="*/ 4041556 h 5941133"/>
              <a:gd name="connsiteX237-475" fmla="*/ 5584247 w 9117690"/>
              <a:gd name="connsiteY237-476" fmla="*/ 4120360 h 5941133"/>
              <a:gd name="connsiteX238-477" fmla="*/ 5582058 w 9117690"/>
              <a:gd name="connsiteY238-478" fmla="*/ 4131204 h 5941133"/>
              <a:gd name="connsiteX239-479" fmla="*/ 5582058 w 9117690"/>
              <a:gd name="connsiteY239-480" fmla="*/ 4284608 h 5941133"/>
              <a:gd name="connsiteX240-481" fmla="*/ 5503255 w 9117690"/>
              <a:gd name="connsiteY240-482" fmla="*/ 4403496 h 5941133"/>
              <a:gd name="connsiteX241-483" fmla="*/ 5455185 w 9117690"/>
              <a:gd name="connsiteY241-484" fmla="*/ 4413200 h 5941133"/>
              <a:gd name="connsiteX242-485" fmla="*/ 5455185 w 9117690"/>
              <a:gd name="connsiteY242-486" fmla="*/ 4413938 h 5941133"/>
              <a:gd name="connsiteX243-487" fmla="*/ 5431705 w 9117690"/>
              <a:gd name="connsiteY243-488" fmla="*/ 4416305 h 5941133"/>
              <a:gd name="connsiteX244-489" fmla="*/ 5331976 w 9117690"/>
              <a:gd name="connsiteY244-490" fmla="*/ 4502254 h 5941133"/>
              <a:gd name="connsiteX245-491" fmla="*/ 5329772 w 9117690"/>
              <a:gd name="connsiteY245-492" fmla="*/ 4514744 h 5941133"/>
              <a:gd name="connsiteX246-493" fmla="*/ 5329772 w 9117690"/>
              <a:gd name="connsiteY246-494" fmla="*/ 4648652 h 5941133"/>
              <a:gd name="connsiteX247-495" fmla="*/ 5200745 w 9117690"/>
              <a:gd name="connsiteY247-496" fmla="*/ 4777679 h 5941133"/>
              <a:gd name="connsiteX248-497" fmla="*/ 5200746 w 9117690"/>
              <a:gd name="connsiteY248-498" fmla="*/ 4777678 h 5941133"/>
              <a:gd name="connsiteX249-499" fmla="*/ 5071719 w 9117690"/>
              <a:gd name="connsiteY249-500" fmla="*/ 4648651 h 5941133"/>
              <a:gd name="connsiteX250-501" fmla="*/ 5071719 w 9117690"/>
              <a:gd name="connsiteY250-502" fmla="*/ 4283397 h 5941133"/>
              <a:gd name="connsiteX251-503" fmla="*/ 5069515 w 9117690"/>
              <a:gd name="connsiteY251-504" fmla="*/ 4270907 h 5941133"/>
              <a:gd name="connsiteX252-505" fmla="*/ 4969786 w 9117690"/>
              <a:gd name="connsiteY252-506" fmla="*/ 4184958 h 5941133"/>
              <a:gd name="connsiteX253-507" fmla="*/ 4946306 w 9117690"/>
              <a:gd name="connsiteY253-508" fmla="*/ 4182591 h 5941133"/>
              <a:gd name="connsiteX254-509" fmla="*/ 4946306 w 9117690"/>
              <a:gd name="connsiteY254-510" fmla="*/ 4181853 h 5941133"/>
              <a:gd name="connsiteX255-511" fmla="*/ 4898236 w 9117690"/>
              <a:gd name="connsiteY255-512" fmla="*/ 4172149 h 5941133"/>
              <a:gd name="connsiteX256-513" fmla="*/ 4819433 w 9117690"/>
              <a:gd name="connsiteY256-514" fmla="*/ 4053261 h 5941133"/>
              <a:gd name="connsiteX257-515" fmla="*/ 4819433 w 9117690"/>
              <a:gd name="connsiteY257-516" fmla="*/ 3676885 h 5941133"/>
              <a:gd name="connsiteX258-517" fmla="*/ 4811044 w 9117690"/>
              <a:gd name="connsiteY258-518" fmla="*/ 3635336 h 5941133"/>
              <a:gd name="connsiteX259-519" fmla="*/ 4692157 w 9117690"/>
              <a:gd name="connsiteY259-520" fmla="*/ 3556532 h 5941133"/>
              <a:gd name="connsiteX260-521" fmla="*/ 4563130 w 9117690"/>
              <a:gd name="connsiteY260-522" fmla="*/ 3685559 h 5941133"/>
              <a:gd name="connsiteX261-523" fmla="*/ 4563130 w 9117690"/>
              <a:gd name="connsiteY261-524" fmla="*/ 2721348 h 5941133"/>
              <a:gd name="connsiteX262-525" fmla="*/ 4563015 w 9117690"/>
              <a:gd name="connsiteY262-526" fmla="*/ 2721348 h 5941133"/>
              <a:gd name="connsiteX263-527" fmla="*/ 4563014 w 9117690"/>
              <a:gd name="connsiteY263-528" fmla="*/ 3989312 h 5941133"/>
              <a:gd name="connsiteX264-529" fmla="*/ 4484211 w 9117690"/>
              <a:gd name="connsiteY264-530" fmla="*/ 4108200 h 5941133"/>
              <a:gd name="connsiteX265-531" fmla="*/ 4436141 w 9117690"/>
              <a:gd name="connsiteY265-532" fmla="*/ 4117904 h 5941133"/>
              <a:gd name="connsiteX266-533" fmla="*/ 4436141 w 9117690"/>
              <a:gd name="connsiteY266-534" fmla="*/ 4118642 h 5941133"/>
              <a:gd name="connsiteX267-535" fmla="*/ 4412661 w 9117690"/>
              <a:gd name="connsiteY267-536" fmla="*/ 4121009 h 5941133"/>
              <a:gd name="connsiteX268-537" fmla="*/ 4335596 w 9117690"/>
              <a:gd name="connsiteY268-538" fmla="*/ 4167453 h 5941133"/>
              <a:gd name="connsiteX269-539" fmla="*/ 4314689 w 9117690"/>
              <a:gd name="connsiteY269-540" fmla="*/ 4203896 h 5941133"/>
              <a:gd name="connsiteX270-541" fmla="*/ 4314689 w 9117690"/>
              <a:gd name="connsiteY270-542" fmla="*/ 4339508 h 5941133"/>
              <a:gd name="connsiteX271-543" fmla="*/ 4235886 w 9117690"/>
              <a:gd name="connsiteY271-544" fmla="*/ 4458396 h 5941133"/>
              <a:gd name="connsiteX272-545" fmla="*/ 4187818 w 9117690"/>
              <a:gd name="connsiteY272-546" fmla="*/ 4468100 h 5941133"/>
              <a:gd name="connsiteX273-547" fmla="*/ 4187818 w 9117690"/>
              <a:gd name="connsiteY273-548" fmla="*/ 4468838 h 5941133"/>
              <a:gd name="connsiteX274-549" fmla="*/ 4164338 w 9117690"/>
              <a:gd name="connsiteY274-550" fmla="*/ 4471205 h 5941133"/>
              <a:gd name="connsiteX275-551" fmla="*/ 4087274 w 9117690"/>
              <a:gd name="connsiteY275-552" fmla="*/ 4517649 h 5941133"/>
              <a:gd name="connsiteX276-553" fmla="*/ 4066135 w 9117690"/>
              <a:gd name="connsiteY276-554" fmla="*/ 4554495 h 5941133"/>
              <a:gd name="connsiteX277-555" fmla="*/ 4066135 w 9117690"/>
              <a:gd name="connsiteY277-556" fmla="*/ 4712264 h 5941133"/>
              <a:gd name="connsiteX278-557" fmla="*/ 3937109 w 9117690"/>
              <a:gd name="connsiteY278-558" fmla="*/ 4841291 h 5941133"/>
              <a:gd name="connsiteX279-559" fmla="*/ 3937109 w 9117690"/>
              <a:gd name="connsiteY279-560" fmla="*/ 4841290 h 5941133"/>
              <a:gd name="connsiteX280-561" fmla="*/ 3808082 w 9117690"/>
              <a:gd name="connsiteY280-562" fmla="*/ 4712263 h 5941133"/>
              <a:gd name="connsiteX281-563" fmla="*/ 3808082 w 9117690"/>
              <a:gd name="connsiteY281-564" fmla="*/ 4219518 h 5941133"/>
              <a:gd name="connsiteX282-565" fmla="*/ 3799694 w 9117690"/>
              <a:gd name="connsiteY282-566" fmla="*/ 4177968 h 5941133"/>
              <a:gd name="connsiteX283-567" fmla="*/ 3680807 w 9117690"/>
              <a:gd name="connsiteY283-568" fmla="*/ 4099164 h 5941133"/>
              <a:gd name="connsiteX284-569" fmla="*/ 3561920 w 9117690"/>
              <a:gd name="connsiteY284-570" fmla="*/ 4177968 h 5941133"/>
              <a:gd name="connsiteX285-571" fmla="*/ 3561433 w 9117690"/>
              <a:gd name="connsiteY285-572" fmla="*/ 4180378 h 5941133"/>
              <a:gd name="connsiteX286-573" fmla="*/ 3561433 w 9117690"/>
              <a:gd name="connsiteY286-574" fmla="*/ 4435519 h 5941133"/>
              <a:gd name="connsiteX287-575" fmla="*/ 3482629 w 9117690"/>
              <a:gd name="connsiteY287-576" fmla="*/ 4554407 h 5941133"/>
              <a:gd name="connsiteX288-577" fmla="*/ 3438829 w 9117690"/>
              <a:gd name="connsiteY288-578" fmla="*/ 4563249 h 5941133"/>
              <a:gd name="connsiteX289-579" fmla="*/ 3438829 w 9117690"/>
              <a:gd name="connsiteY289-580" fmla="*/ 4564615 h 5941133"/>
              <a:gd name="connsiteX290-581" fmla="*/ 3415349 w 9117690"/>
              <a:gd name="connsiteY290-582" fmla="*/ 4566982 h 5941133"/>
              <a:gd name="connsiteX291-583" fmla="*/ 3315620 w 9117690"/>
              <a:gd name="connsiteY291-584" fmla="*/ 4652931 h 5941133"/>
              <a:gd name="connsiteX292-585" fmla="*/ 3307419 w 9117690"/>
              <a:gd name="connsiteY292-586" fmla="*/ 4699402 h 5941133"/>
              <a:gd name="connsiteX293-587" fmla="*/ 3307419 w 9117690"/>
              <a:gd name="connsiteY293-588" fmla="*/ 5166571 h 5941133"/>
              <a:gd name="connsiteX294-589" fmla="*/ 3178392 w 9117690"/>
              <a:gd name="connsiteY294-590" fmla="*/ 5295598 h 5941133"/>
              <a:gd name="connsiteX295-591" fmla="*/ 3178393 w 9117690"/>
              <a:gd name="connsiteY295-592" fmla="*/ 5295599 h 5941133"/>
              <a:gd name="connsiteX296-593" fmla="*/ 3049366 w 9117690"/>
              <a:gd name="connsiteY296-594" fmla="*/ 5166572 h 5941133"/>
              <a:gd name="connsiteX297-595" fmla="*/ 3049366 w 9117690"/>
              <a:gd name="connsiteY297-596" fmla="*/ 4514427 h 5941133"/>
              <a:gd name="connsiteX298-597" fmla="*/ 3033349 w 9117690"/>
              <a:gd name="connsiteY298-598" fmla="*/ 4488028 h 5941133"/>
              <a:gd name="connsiteX299-599" fmla="*/ 2933786 w 9117690"/>
              <a:gd name="connsiteY299-600" fmla="*/ 4441074 h 5941133"/>
              <a:gd name="connsiteX300-601" fmla="*/ 2814899 w 9117690"/>
              <a:gd name="connsiteY300-602" fmla="*/ 4519878 h 5941133"/>
              <a:gd name="connsiteX301-603" fmla="*/ 2812443 w 9117690"/>
              <a:gd name="connsiteY301-604" fmla="*/ 4532038 h 5941133"/>
              <a:gd name="connsiteX302-605" fmla="*/ 2812443 w 9117690"/>
              <a:gd name="connsiteY302-606" fmla="*/ 5039760 h 5941133"/>
              <a:gd name="connsiteX303-607" fmla="*/ 2683416 w 9117690"/>
              <a:gd name="connsiteY303-608" fmla="*/ 5168787 h 5941133"/>
              <a:gd name="connsiteX304-609" fmla="*/ 2683417 w 9117690"/>
              <a:gd name="connsiteY304-610" fmla="*/ 5168786 h 5941133"/>
              <a:gd name="connsiteX305-611" fmla="*/ 2554391 w 9117690"/>
              <a:gd name="connsiteY305-612" fmla="*/ 5039759 h 5941133"/>
              <a:gd name="connsiteX306-613" fmla="*/ 2554391 w 9117690"/>
              <a:gd name="connsiteY306-614" fmla="*/ 2721348 h 5941133"/>
              <a:gd name="connsiteX307-615" fmla="*/ 2554390 w 9117690"/>
              <a:gd name="connsiteY307-616" fmla="*/ 2721348 h 5941133"/>
              <a:gd name="connsiteX308-617" fmla="*/ 2554389 w 9117690"/>
              <a:gd name="connsiteY308-618" fmla="*/ 5014630 h 5941133"/>
              <a:gd name="connsiteX309-619" fmla="*/ 2544250 w 9117690"/>
              <a:gd name="connsiteY309-620" fmla="*/ 4964412 h 5941133"/>
              <a:gd name="connsiteX310-621" fmla="*/ 2425363 w 9117690"/>
              <a:gd name="connsiteY310-622" fmla="*/ 4885608 h 5941133"/>
              <a:gd name="connsiteX311-623" fmla="*/ 2296336 w 9117690"/>
              <a:gd name="connsiteY311-624" fmla="*/ 5014635 h 5941133"/>
              <a:gd name="connsiteX312-625" fmla="*/ 2296336 w 9117690"/>
              <a:gd name="connsiteY312-626" fmla="*/ 5812106 h 5941133"/>
              <a:gd name="connsiteX313-627" fmla="*/ 2167309 w 9117690"/>
              <a:gd name="connsiteY313-628" fmla="*/ 5941133 h 5941133"/>
              <a:gd name="connsiteX314-629" fmla="*/ 2167310 w 9117690"/>
              <a:gd name="connsiteY314-630" fmla="*/ 5941132 h 5941133"/>
              <a:gd name="connsiteX315-631" fmla="*/ 2038282 w 9117690"/>
              <a:gd name="connsiteY315-632" fmla="*/ 5812105 h 5941133"/>
              <a:gd name="connsiteX316-633" fmla="*/ 2038282 w 9117690"/>
              <a:gd name="connsiteY316-634" fmla="*/ 3090757 h 5941133"/>
              <a:gd name="connsiteX317-635" fmla="*/ 2167310 w 9117690"/>
              <a:gd name="connsiteY317-636" fmla="*/ 3219784 h 5941133"/>
              <a:gd name="connsiteX318-637" fmla="*/ 2167309 w 9117690"/>
              <a:gd name="connsiteY318-638" fmla="*/ 3219785 h 5941133"/>
              <a:gd name="connsiteX319-639" fmla="*/ 2296336 w 9117690"/>
              <a:gd name="connsiteY319-640" fmla="*/ 3090758 h 5941133"/>
              <a:gd name="connsiteX320-641" fmla="*/ 2296336 w 9117690"/>
              <a:gd name="connsiteY320-642" fmla="*/ 2293287 h 5941133"/>
              <a:gd name="connsiteX321-643" fmla="*/ 2425363 w 9117690"/>
              <a:gd name="connsiteY321-644" fmla="*/ 2164260 h 5941133"/>
              <a:gd name="connsiteX322-645" fmla="*/ 2544250 w 9117690"/>
              <a:gd name="connsiteY322-646" fmla="*/ 2243064 h 5941133"/>
              <a:gd name="connsiteX323-647" fmla="*/ 2554389 w 9117690"/>
              <a:gd name="connsiteY323-648" fmla="*/ 2293282 h 5941133"/>
              <a:gd name="connsiteX324-649" fmla="*/ 2554390 w 9117690"/>
              <a:gd name="connsiteY324-650" fmla="*/ 0 h 5941133"/>
              <a:gd name="connsiteX325-651" fmla="*/ 0 w 9117690"/>
              <a:gd name="connsiteY325-652" fmla="*/ 0 h 5941133"/>
              <a:gd name="connsiteX326-653" fmla="*/ 1 w 9117690"/>
              <a:gd name="connsiteY326-654" fmla="*/ 0 h 5941133"/>
              <a:gd name="connsiteX327-655" fmla="*/ 1 w 9117690"/>
              <a:gd name="connsiteY327-656" fmla="*/ 2022823 h 5941133"/>
              <a:gd name="connsiteX328-657" fmla="*/ 129028 w 9117690"/>
              <a:gd name="connsiteY328-658" fmla="*/ 2151850 h 5941133"/>
              <a:gd name="connsiteX329-659" fmla="*/ 129027 w 9117690"/>
              <a:gd name="connsiteY329-660" fmla="*/ 2151851 h 5941133"/>
              <a:gd name="connsiteX330-661" fmla="*/ 258054 w 9117690"/>
              <a:gd name="connsiteY330-662" fmla="*/ 2022824 h 5941133"/>
              <a:gd name="connsiteX331-663" fmla="*/ 258054 w 9117690"/>
              <a:gd name="connsiteY331-664" fmla="*/ 1933906 h 5941133"/>
              <a:gd name="connsiteX332-665" fmla="*/ 261652 w 9117690"/>
              <a:gd name="connsiteY332-666" fmla="*/ 1916087 h 5941133"/>
              <a:gd name="connsiteX333-667" fmla="*/ 380539 w 9117690"/>
              <a:gd name="connsiteY333-668" fmla="*/ 1837283 h 5941133"/>
              <a:gd name="connsiteX334-669" fmla="*/ 499427 w 9117690"/>
              <a:gd name="connsiteY334-670" fmla="*/ 1916087 h 5941133"/>
              <a:gd name="connsiteX335-671" fmla="*/ 509565 w 9117690"/>
              <a:gd name="connsiteY335-672" fmla="*/ 1966306 h 5941133"/>
              <a:gd name="connsiteX336-673" fmla="*/ 509566 w 9117690"/>
              <a:gd name="connsiteY336-674" fmla="*/ 2560326 h 5941133"/>
              <a:gd name="connsiteX337-675" fmla="*/ 638593 w 9117690"/>
              <a:gd name="connsiteY337-676" fmla="*/ 2689353 h 5941133"/>
              <a:gd name="connsiteX338-677" fmla="*/ 638592 w 9117690"/>
              <a:gd name="connsiteY338-678" fmla="*/ 2689354 h 5941133"/>
              <a:gd name="connsiteX339-679" fmla="*/ 767619 w 9117690"/>
              <a:gd name="connsiteY339-680" fmla="*/ 2560327 h 5941133"/>
              <a:gd name="connsiteX340-681" fmla="*/ 767619 w 9117690"/>
              <a:gd name="connsiteY340-682" fmla="*/ 2474988 h 5941133"/>
              <a:gd name="connsiteX341-683" fmla="*/ 777383 w 9117690"/>
              <a:gd name="connsiteY341-684" fmla="*/ 2426627 h 5941133"/>
              <a:gd name="connsiteX342-685" fmla="*/ 896270 w 9117690"/>
              <a:gd name="connsiteY342-686" fmla="*/ 2347823 h 5941133"/>
              <a:gd name="connsiteX343-687" fmla="*/ 1015158 w 9117690"/>
              <a:gd name="connsiteY343-688" fmla="*/ 2426627 h 5941133"/>
              <a:gd name="connsiteX344-689" fmla="*/ 1025296 w 9117690"/>
              <a:gd name="connsiteY344-690" fmla="*/ 2476846 h 5941133"/>
              <a:gd name="connsiteX345-691" fmla="*/ 1025297 w 9117690"/>
              <a:gd name="connsiteY345-692" fmla="*/ 0 h 5941133"/>
              <a:gd name="connsiteX346-693" fmla="*/ 1025297 w 9117690"/>
              <a:gd name="connsiteY346-694" fmla="*/ 2460323 h 5941133"/>
              <a:gd name="connsiteX347-695" fmla="*/ 1154325 w 9117690"/>
              <a:gd name="connsiteY347-696" fmla="*/ 2589350 h 5941133"/>
              <a:gd name="connsiteX348-697" fmla="*/ 1154325 w 9117690"/>
              <a:gd name="connsiteY348-698" fmla="*/ 2589351 h 5941133"/>
              <a:gd name="connsiteX349-699" fmla="*/ 1283351 w 9117690"/>
              <a:gd name="connsiteY349-700" fmla="*/ 2460324 h 5941133"/>
              <a:gd name="connsiteX350-701" fmla="*/ 1283351 w 9117690"/>
              <a:gd name="connsiteY350-702" fmla="*/ 2199627 h 5941133"/>
              <a:gd name="connsiteX351-703" fmla="*/ 1284065 w 9117690"/>
              <a:gd name="connsiteY351-704" fmla="*/ 2196094 h 5941133"/>
              <a:gd name="connsiteX352-705" fmla="*/ 1402953 w 9117690"/>
              <a:gd name="connsiteY352-706" fmla="*/ 2117290 h 5941133"/>
              <a:gd name="connsiteX353-707" fmla="*/ 1521839 w 9117690"/>
              <a:gd name="connsiteY353-708" fmla="*/ 2196094 h 5941133"/>
              <a:gd name="connsiteX354-709" fmla="*/ 1522552 w 9117690"/>
              <a:gd name="connsiteY354-710" fmla="*/ 2199625 h 5941133"/>
              <a:gd name="connsiteX355-711" fmla="*/ 1522552 w 9117690"/>
              <a:gd name="connsiteY355-712" fmla="*/ 2372515 h 5941133"/>
              <a:gd name="connsiteX356-713" fmla="*/ 1651578 w 9117690"/>
              <a:gd name="connsiteY356-714" fmla="*/ 2501542 h 5941133"/>
              <a:gd name="connsiteX357-715" fmla="*/ 1651577 w 9117690"/>
              <a:gd name="connsiteY357-716" fmla="*/ 2501543 h 5941133"/>
              <a:gd name="connsiteX358-717" fmla="*/ 1780604 w 9117690"/>
              <a:gd name="connsiteY358-718" fmla="*/ 2372516 h 5941133"/>
              <a:gd name="connsiteX359-719" fmla="*/ 1780604 w 9117690"/>
              <a:gd name="connsiteY359-720" fmla="*/ 2041714 h 5941133"/>
              <a:gd name="connsiteX360-721" fmla="*/ 1790368 w 9117690"/>
              <a:gd name="connsiteY360-722" fmla="*/ 1993354 h 5941133"/>
              <a:gd name="connsiteX361-723" fmla="*/ 1909255 w 9117690"/>
              <a:gd name="connsiteY361-724" fmla="*/ 1914550 h 5941133"/>
              <a:gd name="connsiteX362-725" fmla="*/ 2028143 w 9117690"/>
              <a:gd name="connsiteY362-726" fmla="*/ 1993354 h 5941133"/>
              <a:gd name="connsiteX363-727" fmla="*/ 2038281 w 9117690"/>
              <a:gd name="connsiteY363-728" fmla="*/ 2043573 h 5941133"/>
              <a:gd name="connsiteX364-729" fmla="*/ 2038282 w 9117690"/>
              <a:gd name="connsiteY364-730" fmla="*/ 0 h 5941133"/>
              <a:gd name="connsiteX365-731" fmla="*/ 2038282 w 9117690"/>
              <a:gd name="connsiteY365-732" fmla="*/ 2721348 h 5941133"/>
              <a:gd name="connsiteX366-733" fmla="*/ 2038281 w 9117690"/>
              <a:gd name="connsiteY366-734" fmla="*/ 4764921 h 5941133"/>
              <a:gd name="connsiteX367-735" fmla="*/ 2028143 w 9117690"/>
              <a:gd name="connsiteY367-736" fmla="*/ 4714702 h 5941133"/>
              <a:gd name="connsiteX368-737" fmla="*/ 1909255 w 9117690"/>
              <a:gd name="connsiteY368-738" fmla="*/ 4635898 h 5941133"/>
              <a:gd name="connsiteX369-739" fmla="*/ 1790368 w 9117690"/>
              <a:gd name="connsiteY369-740" fmla="*/ 4714702 h 5941133"/>
              <a:gd name="connsiteX370-741" fmla="*/ 1780604 w 9117690"/>
              <a:gd name="connsiteY370-742" fmla="*/ 4763062 h 5941133"/>
              <a:gd name="connsiteX371-743" fmla="*/ 1780604 w 9117690"/>
              <a:gd name="connsiteY371-744" fmla="*/ 5093864 h 5941133"/>
              <a:gd name="connsiteX372-745" fmla="*/ 1651577 w 9117690"/>
              <a:gd name="connsiteY372-746" fmla="*/ 5222891 h 5941133"/>
              <a:gd name="connsiteX373-747" fmla="*/ 1651578 w 9117690"/>
              <a:gd name="connsiteY373-748" fmla="*/ 5222890 h 5941133"/>
              <a:gd name="connsiteX374-749" fmla="*/ 1522552 w 9117690"/>
              <a:gd name="connsiteY374-750" fmla="*/ 5093863 h 5941133"/>
              <a:gd name="connsiteX375-751" fmla="*/ 1522552 w 9117690"/>
              <a:gd name="connsiteY375-752" fmla="*/ 4920973 h 5941133"/>
              <a:gd name="connsiteX376-753" fmla="*/ 1521839 w 9117690"/>
              <a:gd name="connsiteY376-754" fmla="*/ 4917442 h 5941133"/>
              <a:gd name="connsiteX377-755" fmla="*/ 1402953 w 9117690"/>
              <a:gd name="connsiteY377-756" fmla="*/ 4838638 h 5941133"/>
              <a:gd name="connsiteX378-757" fmla="*/ 1284065 w 9117690"/>
              <a:gd name="connsiteY378-758" fmla="*/ 4917442 h 5941133"/>
              <a:gd name="connsiteX379-759" fmla="*/ 1283351 w 9117690"/>
              <a:gd name="connsiteY379-760" fmla="*/ 4920975 h 5941133"/>
              <a:gd name="connsiteX380-761" fmla="*/ 1283351 w 9117690"/>
              <a:gd name="connsiteY380-762" fmla="*/ 5181672 h 5941133"/>
              <a:gd name="connsiteX381-763" fmla="*/ 1154325 w 9117690"/>
              <a:gd name="connsiteY381-764" fmla="*/ 5310699 h 5941133"/>
              <a:gd name="connsiteX382-765" fmla="*/ 1154325 w 9117690"/>
              <a:gd name="connsiteY382-766" fmla="*/ 5310698 h 5941133"/>
              <a:gd name="connsiteX383-767" fmla="*/ 1025297 w 9117690"/>
              <a:gd name="connsiteY383-768" fmla="*/ 5181671 h 5941133"/>
              <a:gd name="connsiteX384-769" fmla="*/ 1025297 w 9117690"/>
              <a:gd name="connsiteY384-770" fmla="*/ 2721348 h 5941133"/>
              <a:gd name="connsiteX385-771" fmla="*/ 1025296 w 9117690"/>
              <a:gd name="connsiteY385-772" fmla="*/ 5198194 h 5941133"/>
              <a:gd name="connsiteX386-773" fmla="*/ 1015158 w 9117690"/>
              <a:gd name="connsiteY386-774" fmla="*/ 5147975 h 5941133"/>
              <a:gd name="connsiteX387-775" fmla="*/ 896270 w 9117690"/>
              <a:gd name="connsiteY387-776" fmla="*/ 5069171 h 5941133"/>
              <a:gd name="connsiteX388-777" fmla="*/ 777383 w 9117690"/>
              <a:gd name="connsiteY388-778" fmla="*/ 5147975 h 5941133"/>
              <a:gd name="connsiteX389-779" fmla="*/ 767619 w 9117690"/>
              <a:gd name="connsiteY389-780" fmla="*/ 5196336 h 5941133"/>
              <a:gd name="connsiteX390-781" fmla="*/ 767619 w 9117690"/>
              <a:gd name="connsiteY390-782" fmla="*/ 5281675 h 5941133"/>
              <a:gd name="connsiteX391-783" fmla="*/ 638592 w 9117690"/>
              <a:gd name="connsiteY391-784" fmla="*/ 5410702 h 5941133"/>
              <a:gd name="connsiteX392-785" fmla="*/ 638593 w 9117690"/>
              <a:gd name="connsiteY392-786" fmla="*/ 5410701 h 5941133"/>
              <a:gd name="connsiteX393-787" fmla="*/ 509566 w 9117690"/>
              <a:gd name="connsiteY393-788" fmla="*/ 5281674 h 5941133"/>
              <a:gd name="connsiteX394-789" fmla="*/ 509566 w 9117690"/>
              <a:gd name="connsiteY394-790" fmla="*/ 2721348 h 5941133"/>
              <a:gd name="connsiteX395-791" fmla="*/ 509565 w 9117690"/>
              <a:gd name="connsiteY395-792" fmla="*/ 4687654 h 5941133"/>
              <a:gd name="connsiteX396-793" fmla="*/ 499427 w 9117690"/>
              <a:gd name="connsiteY396-794" fmla="*/ 4637435 h 5941133"/>
              <a:gd name="connsiteX397-795" fmla="*/ 380539 w 9117690"/>
              <a:gd name="connsiteY397-796" fmla="*/ 4558631 h 5941133"/>
              <a:gd name="connsiteX398-797" fmla="*/ 261652 w 9117690"/>
              <a:gd name="connsiteY398-798" fmla="*/ 4637435 h 5941133"/>
              <a:gd name="connsiteX399-799" fmla="*/ 258054 w 9117690"/>
              <a:gd name="connsiteY399-800" fmla="*/ 4655254 h 5941133"/>
              <a:gd name="connsiteX400-801" fmla="*/ 258054 w 9117690"/>
              <a:gd name="connsiteY400-802" fmla="*/ 4744172 h 5941133"/>
              <a:gd name="connsiteX401-803" fmla="*/ 129027 w 9117690"/>
              <a:gd name="connsiteY401-804" fmla="*/ 4873199 h 5941133"/>
              <a:gd name="connsiteX402-805" fmla="*/ 129028 w 9117690"/>
              <a:gd name="connsiteY402-806" fmla="*/ 4873198 h 5941133"/>
              <a:gd name="connsiteX403-807" fmla="*/ 1 w 9117690"/>
              <a:gd name="connsiteY403-808"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809" fmla="*/ 3416214 w 9117690"/>
              <a:gd name="connsiteY0-810" fmla="*/ 4559601 h 5941133"/>
              <a:gd name="connsiteX1-811" fmla="*/ 3418663 w 9117690"/>
              <a:gd name="connsiteY1-812" fmla="*/ 4560435 h 5941133"/>
              <a:gd name="connsiteX2-813" fmla="*/ 3419057 w 9117690"/>
              <a:gd name="connsiteY2-814" fmla="*/ 4560469 h 5941133"/>
              <a:gd name="connsiteX3-815" fmla="*/ 3416214 w 9117690"/>
              <a:gd name="connsiteY3-816" fmla="*/ 4559601 h 5941133"/>
              <a:gd name="connsiteX4-817" fmla="*/ 3416214 w 9117690"/>
              <a:gd name="connsiteY4-818" fmla="*/ 1838253 h 5941133"/>
              <a:gd name="connsiteX5-819" fmla="*/ 3419057 w 9117690"/>
              <a:gd name="connsiteY5-820" fmla="*/ 1839121 h 5941133"/>
              <a:gd name="connsiteX6-821" fmla="*/ 3418663 w 9117690"/>
              <a:gd name="connsiteY6-822" fmla="*/ 1839087 h 5941133"/>
              <a:gd name="connsiteX7-823" fmla="*/ 3416214 w 9117690"/>
              <a:gd name="connsiteY7-824" fmla="*/ 1838253 h 5941133"/>
              <a:gd name="connsiteX8-825" fmla="*/ 2554390 w 9117690"/>
              <a:gd name="connsiteY8-826" fmla="*/ 0 h 5941133"/>
              <a:gd name="connsiteX9-827" fmla="*/ 2554391 w 9117690"/>
              <a:gd name="connsiteY9-828" fmla="*/ 0 h 5941133"/>
              <a:gd name="connsiteX10-829" fmla="*/ 2554391 w 9117690"/>
              <a:gd name="connsiteY10-830" fmla="*/ 2318411 h 5941133"/>
              <a:gd name="connsiteX11-831" fmla="*/ 2683417 w 9117690"/>
              <a:gd name="connsiteY11-832" fmla="*/ 2447438 h 5941133"/>
              <a:gd name="connsiteX12-833" fmla="*/ 2683416 w 9117690"/>
              <a:gd name="connsiteY12-834" fmla="*/ 2447439 h 5941133"/>
              <a:gd name="connsiteX13-835" fmla="*/ 2812443 w 9117690"/>
              <a:gd name="connsiteY13-836" fmla="*/ 2318412 h 5941133"/>
              <a:gd name="connsiteX14-837" fmla="*/ 2812443 w 9117690"/>
              <a:gd name="connsiteY14-838" fmla="*/ 1810690 h 5941133"/>
              <a:gd name="connsiteX15-839" fmla="*/ 2814899 w 9117690"/>
              <a:gd name="connsiteY15-840" fmla="*/ 1798530 h 5941133"/>
              <a:gd name="connsiteX16-841" fmla="*/ 2933786 w 9117690"/>
              <a:gd name="connsiteY16-842" fmla="*/ 1719726 h 5941133"/>
              <a:gd name="connsiteX17-843" fmla="*/ 3033349 w 9117690"/>
              <a:gd name="connsiteY17-844" fmla="*/ 1766680 h 5941133"/>
              <a:gd name="connsiteX18-845" fmla="*/ 3049366 w 9117690"/>
              <a:gd name="connsiteY18-846" fmla="*/ 1793079 h 5941133"/>
              <a:gd name="connsiteX19-847" fmla="*/ 3049366 w 9117690"/>
              <a:gd name="connsiteY19-848" fmla="*/ 2445224 h 5941133"/>
              <a:gd name="connsiteX20-849" fmla="*/ 3178393 w 9117690"/>
              <a:gd name="connsiteY20-850" fmla="*/ 2574251 h 5941133"/>
              <a:gd name="connsiteX21-851" fmla="*/ 3178392 w 9117690"/>
              <a:gd name="connsiteY21-852" fmla="*/ 2574250 h 5941133"/>
              <a:gd name="connsiteX22-853" fmla="*/ 3307419 w 9117690"/>
              <a:gd name="connsiteY22-854" fmla="*/ 2445223 h 5941133"/>
              <a:gd name="connsiteX23-855" fmla="*/ 3307419 w 9117690"/>
              <a:gd name="connsiteY23-856" fmla="*/ 1978054 h 5941133"/>
              <a:gd name="connsiteX24-857" fmla="*/ 3315620 w 9117690"/>
              <a:gd name="connsiteY24-858" fmla="*/ 1931583 h 5941133"/>
              <a:gd name="connsiteX25-859" fmla="*/ 3415349 w 9117690"/>
              <a:gd name="connsiteY25-860" fmla="*/ 1845634 h 5941133"/>
              <a:gd name="connsiteX26-861" fmla="*/ 3438829 w 9117690"/>
              <a:gd name="connsiteY26-862" fmla="*/ 1843267 h 5941133"/>
              <a:gd name="connsiteX27-863" fmla="*/ 3438829 w 9117690"/>
              <a:gd name="connsiteY27-864" fmla="*/ 1841901 h 5941133"/>
              <a:gd name="connsiteX28-865" fmla="*/ 3482629 w 9117690"/>
              <a:gd name="connsiteY28-866" fmla="*/ 1833059 h 5941133"/>
              <a:gd name="connsiteX29-867" fmla="*/ 3561433 w 9117690"/>
              <a:gd name="connsiteY29-868" fmla="*/ 1714171 h 5941133"/>
              <a:gd name="connsiteX30-869" fmla="*/ 3561433 w 9117690"/>
              <a:gd name="connsiteY30-870" fmla="*/ 1459030 h 5941133"/>
              <a:gd name="connsiteX31-871" fmla="*/ 3561920 w 9117690"/>
              <a:gd name="connsiteY31-872" fmla="*/ 1456620 h 5941133"/>
              <a:gd name="connsiteX32-873" fmla="*/ 3680807 w 9117690"/>
              <a:gd name="connsiteY32-874" fmla="*/ 1377816 h 5941133"/>
              <a:gd name="connsiteX33-875" fmla="*/ 3799694 w 9117690"/>
              <a:gd name="connsiteY33-876" fmla="*/ 1456620 h 5941133"/>
              <a:gd name="connsiteX34-877" fmla="*/ 3808082 w 9117690"/>
              <a:gd name="connsiteY34-878" fmla="*/ 1498170 h 5941133"/>
              <a:gd name="connsiteX35-879" fmla="*/ 3808082 w 9117690"/>
              <a:gd name="connsiteY35-880" fmla="*/ 1990915 h 5941133"/>
              <a:gd name="connsiteX36-881" fmla="*/ 3937109 w 9117690"/>
              <a:gd name="connsiteY36-882" fmla="*/ 2119942 h 5941133"/>
              <a:gd name="connsiteX37-883" fmla="*/ 3937109 w 9117690"/>
              <a:gd name="connsiteY37-884" fmla="*/ 2119943 h 5941133"/>
              <a:gd name="connsiteX38-885" fmla="*/ 4066135 w 9117690"/>
              <a:gd name="connsiteY38-886" fmla="*/ 1990916 h 5941133"/>
              <a:gd name="connsiteX39-887" fmla="*/ 4066135 w 9117690"/>
              <a:gd name="connsiteY39-888" fmla="*/ 1833147 h 5941133"/>
              <a:gd name="connsiteX40-889" fmla="*/ 4087274 w 9117690"/>
              <a:gd name="connsiteY40-890" fmla="*/ 1796301 h 5941133"/>
              <a:gd name="connsiteX41-891" fmla="*/ 4164338 w 9117690"/>
              <a:gd name="connsiteY41-892" fmla="*/ 1749857 h 5941133"/>
              <a:gd name="connsiteX42-893" fmla="*/ 4187818 w 9117690"/>
              <a:gd name="connsiteY42-894" fmla="*/ 1747490 h 5941133"/>
              <a:gd name="connsiteX43-895" fmla="*/ 4187818 w 9117690"/>
              <a:gd name="connsiteY43-896" fmla="*/ 1746752 h 5941133"/>
              <a:gd name="connsiteX44-897" fmla="*/ 4235886 w 9117690"/>
              <a:gd name="connsiteY44-898" fmla="*/ 1737048 h 5941133"/>
              <a:gd name="connsiteX45-899" fmla="*/ 4314689 w 9117690"/>
              <a:gd name="connsiteY45-900" fmla="*/ 1618160 h 5941133"/>
              <a:gd name="connsiteX46-901" fmla="*/ 4314689 w 9117690"/>
              <a:gd name="connsiteY46-902" fmla="*/ 1482548 h 5941133"/>
              <a:gd name="connsiteX47-903" fmla="*/ 4335596 w 9117690"/>
              <a:gd name="connsiteY47-904" fmla="*/ 1446105 h 5941133"/>
              <a:gd name="connsiteX48-905" fmla="*/ 4412661 w 9117690"/>
              <a:gd name="connsiteY48-906" fmla="*/ 1399661 h 5941133"/>
              <a:gd name="connsiteX49-907" fmla="*/ 4436141 w 9117690"/>
              <a:gd name="connsiteY49-908" fmla="*/ 1397294 h 5941133"/>
              <a:gd name="connsiteX50-909" fmla="*/ 4436141 w 9117690"/>
              <a:gd name="connsiteY50-910" fmla="*/ 1396556 h 5941133"/>
              <a:gd name="connsiteX51-911" fmla="*/ 4484211 w 9117690"/>
              <a:gd name="connsiteY51-912" fmla="*/ 1386852 h 5941133"/>
              <a:gd name="connsiteX52-913" fmla="*/ 4563014 w 9117690"/>
              <a:gd name="connsiteY52-914" fmla="*/ 1267964 h 5941133"/>
              <a:gd name="connsiteX53-915" fmla="*/ 4563015 w 9117690"/>
              <a:gd name="connsiteY53-916" fmla="*/ 0 h 5941133"/>
              <a:gd name="connsiteX54-917" fmla="*/ 4563130 w 9117690"/>
              <a:gd name="connsiteY54-918" fmla="*/ 0 h 5941133"/>
              <a:gd name="connsiteX55-919" fmla="*/ 4563130 w 9117690"/>
              <a:gd name="connsiteY55-920" fmla="*/ 964211 h 5941133"/>
              <a:gd name="connsiteX56-921" fmla="*/ 4692157 w 9117690"/>
              <a:gd name="connsiteY56-922" fmla="*/ 835184 h 5941133"/>
              <a:gd name="connsiteX57-923" fmla="*/ 4811044 w 9117690"/>
              <a:gd name="connsiteY57-924" fmla="*/ 913988 h 5941133"/>
              <a:gd name="connsiteX58-925" fmla="*/ 4819433 w 9117690"/>
              <a:gd name="connsiteY58-926" fmla="*/ 955537 h 5941133"/>
              <a:gd name="connsiteX59-927" fmla="*/ 4819433 w 9117690"/>
              <a:gd name="connsiteY59-928" fmla="*/ 1331913 h 5941133"/>
              <a:gd name="connsiteX60-929" fmla="*/ 4898236 w 9117690"/>
              <a:gd name="connsiteY60-930" fmla="*/ 1450801 h 5941133"/>
              <a:gd name="connsiteX61-931" fmla="*/ 4946306 w 9117690"/>
              <a:gd name="connsiteY61-932" fmla="*/ 1460505 h 5941133"/>
              <a:gd name="connsiteX62-933" fmla="*/ 4946306 w 9117690"/>
              <a:gd name="connsiteY62-934" fmla="*/ 1461243 h 5941133"/>
              <a:gd name="connsiteX63-935" fmla="*/ 4969786 w 9117690"/>
              <a:gd name="connsiteY63-936" fmla="*/ 1463610 h 5941133"/>
              <a:gd name="connsiteX64-937" fmla="*/ 5069515 w 9117690"/>
              <a:gd name="connsiteY64-938" fmla="*/ 1549559 h 5941133"/>
              <a:gd name="connsiteX65-939" fmla="*/ 5071719 w 9117690"/>
              <a:gd name="connsiteY65-940" fmla="*/ 1562049 h 5941133"/>
              <a:gd name="connsiteX66-941" fmla="*/ 5071719 w 9117690"/>
              <a:gd name="connsiteY66-942" fmla="*/ 1927303 h 5941133"/>
              <a:gd name="connsiteX67-943" fmla="*/ 5200746 w 9117690"/>
              <a:gd name="connsiteY67-944" fmla="*/ 2056330 h 5941133"/>
              <a:gd name="connsiteX68-945" fmla="*/ 5200745 w 9117690"/>
              <a:gd name="connsiteY68-946" fmla="*/ 2056331 h 5941133"/>
              <a:gd name="connsiteX69-947" fmla="*/ 5329772 w 9117690"/>
              <a:gd name="connsiteY69-948" fmla="*/ 1927304 h 5941133"/>
              <a:gd name="connsiteX70-949" fmla="*/ 5329772 w 9117690"/>
              <a:gd name="connsiteY70-950" fmla="*/ 1793396 h 5941133"/>
              <a:gd name="connsiteX71-951" fmla="*/ 5331976 w 9117690"/>
              <a:gd name="connsiteY71-952" fmla="*/ 1780906 h 5941133"/>
              <a:gd name="connsiteX72-953" fmla="*/ 5431705 w 9117690"/>
              <a:gd name="connsiteY72-954" fmla="*/ 1694957 h 5941133"/>
              <a:gd name="connsiteX73-955" fmla="*/ 5455185 w 9117690"/>
              <a:gd name="connsiteY73-956" fmla="*/ 1692590 h 5941133"/>
              <a:gd name="connsiteX74-957" fmla="*/ 5455185 w 9117690"/>
              <a:gd name="connsiteY74-958" fmla="*/ 1691852 h 5941133"/>
              <a:gd name="connsiteX75-959" fmla="*/ 5503255 w 9117690"/>
              <a:gd name="connsiteY75-960" fmla="*/ 1682148 h 5941133"/>
              <a:gd name="connsiteX76-961" fmla="*/ 5582058 w 9117690"/>
              <a:gd name="connsiteY76-962" fmla="*/ 1563260 h 5941133"/>
              <a:gd name="connsiteX77-963" fmla="*/ 5582058 w 9117690"/>
              <a:gd name="connsiteY77-964" fmla="*/ 1409856 h 5941133"/>
              <a:gd name="connsiteX78-965" fmla="*/ 5584247 w 9117690"/>
              <a:gd name="connsiteY78-966" fmla="*/ 1399012 h 5941133"/>
              <a:gd name="connsiteX79-967" fmla="*/ 5703135 w 9117690"/>
              <a:gd name="connsiteY79-968" fmla="*/ 1320208 h 5941133"/>
              <a:gd name="connsiteX80-969" fmla="*/ 5822022 w 9117690"/>
              <a:gd name="connsiteY80-970" fmla="*/ 1399012 h 5941133"/>
              <a:gd name="connsiteX81-971" fmla="*/ 5830411 w 9117690"/>
              <a:gd name="connsiteY81-972" fmla="*/ 1440562 h 5941133"/>
              <a:gd name="connsiteX82-973" fmla="*/ 5830411 w 9117690"/>
              <a:gd name="connsiteY82-974" fmla="*/ 1554546 h 5941133"/>
              <a:gd name="connsiteX83-975" fmla="*/ 5909214 w 9117690"/>
              <a:gd name="connsiteY83-976" fmla="*/ 1673434 h 5941133"/>
              <a:gd name="connsiteX84-977" fmla="*/ 5957284 w 9117690"/>
              <a:gd name="connsiteY84-978" fmla="*/ 1683138 h 5941133"/>
              <a:gd name="connsiteX85-979" fmla="*/ 5957284 w 9117690"/>
              <a:gd name="connsiteY85-980" fmla="*/ 1683876 h 5941133"/>
              <a:gd name="connsiteX86-981" fmla="*/ 5980764 w 9117690"/>
              <a:gd name="connsiteY86-982" fmla="*/ 1686243 h 5941133"/>
              <a:gd name="connsiteX87-983" fmla="*/ 6057828 w 9117690"/>
              <a:gd name="connsiteY87-984" fmla="*/ 1732687 h 5941133"/>
              <a:gd name="connsiteX88-985" fmla="*/ 6076498 w 9117690"/>
              <a:gd name="connsiteY88-986" fmla="*/ 1765229 h 5941133"/>
              <a:gd name="connsiteX89-987" fmla="*/ 6076498 w 9117690"/>
              <a:gd name="connsiteY89-988" fmla="*/ 1811967 h 5941133"/>
              <a:gd name="connsiteX90-989" fmla="*/ 6205525 w 9117690"/>
              <a:gd name="connsiteY90-990" fmla="*/ 1940994 h 5941133"/>
              <a:gd name="connsiteX91-991" fmla="*/ 6205524 w 9117690"/>
              <a:gd name="connsiteY91-992" fmla="*/ 1940995 h 5941133"/>
              <a:gd name="connsiteX92-993" fmla="*/ 6334551 w 9117690"/>
              <a:gd name="connsiteY92-994" fmla="*/ 1811968 h 5941133"/>
              <a:gd name="connsiteX93-995" fmla="*/ 6334551 w 9117690"/>
              <a:gd name="connsiteY93-996" fmla="*/ 1503022 h 5941133"/>
              <a:gd name="connsiteX94-997" fmla="*/ 6338149 w 9117690"/>
              <a:gd name="connsiteY94-998" fmla="*/ 1485203 h 5941133"/>
              <a:gd name="connsiteX95-999" fmla="*/ 6457036 w 9117690"/>
              <a:gd name="connsiteY95-1000" fmla="*/ 1406399 h 5941133"/>
              <a:gd name="connsiteX96-1001" fmla="*/ 6575924 w 9117690"/>
              <a:gd name="connsiteY96-1002" fmla="*/ 1485203 h 5941133"/>
              <a:gd name="connsiteX97-1003" fmla="*/ 6586062 w 9117690"/>
              <a:gd name="connsiteY97-1004" fmla="*/ 1535422 h 5941133"/>
              <a:gd name="connsiteX98-1005" fmla="*/ 6586063 w 9117690"/>
              <a:gd name="connsiteY98-1006" fmla="*/ 0 h 5941133"/>
              <a:gd name="connsiteX99-1007" fmla="*/ 6586063 w 9117690"/>
              <a:gd name="connsiteY99-1008" fmla="*/ 2432384 h 5941133"/>
              <a:gd name="connsiteX100-1009" fmla="*/ 6715090 w 9117690"/>
              <a:gd name="connsiteY100-1010" fmla="*/ 2561411 h 5941133"/>
              <a:gd name="connsiteX101-1011" fmla="*/ 6715089 w 9117690"/>
              <a:gd name="connsiteY101-1012" fmla="*/ 2561412 h 5941133"/>
              <a:gd name="connsiteX102-1013" fmla="*/ 6844116 w 9117690"/>
              <a:gd name="connsiteY102-1014" fmla="*/ 2432385 h 5941133"/>
              <a:gd name="connsiteX103-1015" fmla="*/ 6844116 w 9117690"/>
              <a:gd name="connsiteY103-1016" fmla="*/ 1845983 h 5941133"/>
              <a:gd name="connsiteX104-1017" fmla="*/ 6853880 w 9117690"/>
              <a:gd name="connsiteY104-1018" fmla="*/ 1797623 h 5941133"/>
              <a:gd name="connsiteX105-1019" fmla="*/ 6972767 w 9117690"/>
              <a:gd name="connsiteY105-1020" fmla="*/ 1718819 h 5941133"/>
              <a:gd name="connsiteX106-1021" fmla="*/ 7091655 w 9117690"/>
              <a:gd name="connsiteY106-1022" fmla="*/ 1797623 h 5941133"/>
              <a:gd name="connsiteX107-1023" fmla="*/ 7101793 w 9117690"/>
              <a:gd name="connsiteY107-1024" fmla="*/ 1847842 h 5941133"/>
              <a:gd name="connsiteX108-1025" fmla="*/ 7101794 w 9117690"/>
              <a:gd name="connsiteY108-1026" fmla="*/ 0 h 5941133"/>
              <a:gd name="connsiteX109-1027" fmla="*/ 7101794 w 9117690"/>
              <a:gd name="connsiteY109-1028" fmla="*/ 1831319 h 5941133"/>
              <a:gd name="connsiteX110-1029" fmla="*/ 7230821 w 9117690"/>
              <a:gd name="connsiteY110-1030" fmla="*/ 1960346 h 5941133"/>
              <a:gd name="connsiteX111-1031" fmla="*/ 7230820 w 9117690"/>
              <a:gd name="connsiteY111-1032" fmla="*/ 1960347 h 5941133"/>
              <a:gd name="connsiteX112-1033" fmla="*/ 7359847 w 9117690"/>
              <a:gd name="connsiteY112-1034" fmla="*/ 1831320 h 5941133"/>
              <a:gd name="connsiteX113-1035" fmla="*/ 7359847 w 9117690"/>
              <a:gd name="connsiteY113-1036" fmla="*/ 1726679 h 5941133"/>
              <a:gd name="connsiteX114-1037" fmla="*/ 7360099 w 9117690"/>
              <a:gd name="connsiteY114-1038" fmla="*/ 1725250 h 5941133"/>
              <a:gd name="connsiteX115-1039" fmla="*/ 7459828 w 9117690"/>
              <a:gd name="connsiteY115-1040" fmla="*/ 1639301 h 5941133"/>
              <a:gd name="connsiteX116-1041" fmla="*/ 7483308 w 9117690"/>
              <a:gd name="connsiteY116-1042" fmla="*/ 1636934 h 5941133"/>
              <a:gd name="connsiteX117-1043" fmla="*/ 7483308 w 9117690"/>
              <a:gd name="connsiteY117-1044" fmla="*/ 1636196 h 5941133"/>
              <a:gd name="connsiteX118-1045" fmla="*/ 7531378 w 9117690"/>
              <a:gd name="connsiteY118-1046" fmla="*/ 1626492 h 5941133"/>
              <a:gd name="connsiteX119-1047" fmla="*/ 7610181 w 9117690"/>
              <a:gd name="connsiteY119-1048" fmla="*/ 1507604 h 5941133"/>
              <a:gd name="connsiteX120-1049" fmla="*/ 7610181 w 9117690"/>
              <a:gd name="connsiteY120-1050" fmla="*/ 1266735 h 5941133"/>
              <a:gd name="connsiteX121-1051" fmla="*/ 7612370 w 9117690"/>
              <a:gd name="connsiteY121-1052" fmla="*/ 1255890 h 5941133"/>
              <a:gd name="connsiteX122-1053" fmla="*/ 7731258 w 9117690"/>
              <a:gd name="connsiteY122-1054" fmla="*/ 1177086 h 5941133"/>
              <a:gd name="connsiteX123-1055" fmla="*/ 7850145 w 9117690"/>
              <a:gd name="connsiteY123-1056" fmla="*/ 1255890 h 5941133"/>
              <a:gd name="connsiteX124-1057" fmla="*/ 7858534 w 9117690"/>
              <a:gd name="connsiteY124-1058" fmla="*/ 1297440 h 5941133"/>
              <a:gd name="connsiteX125-1059" fmla="*/ 7858534 w 9117690"/>
              <a:gd name="connsiteY125-1060" fmla="*/ 1387570 h 5941133"/>
              <a:gd name="connsiteX126-1061" fmla="*/ 7937337 w 9117690"/>
              <a:gd name="connsiteY126-1062" fmla="*/ 1506458 h 5941133"/>
              <a:gd name="connsiteX127-1063" fmla="*/ 7985407 w 9117690"/>
              <a:gd name="connsiteY127-1064" fmla="*/ 1516162 h 5941133"/>
              <a:gd name="connsiteX128-1065" fmla="*/ 7985407 w 9117690"/>
              <a:gd name="connsiteY128-1066" fmla="*/ 1516900 h 5941133"/>
              <a:gd name="connsiteX129-1067" fmla="*/ 8008887 w 9117690"/>
              <a:gd name="connsiteY129-1068" fmla="*/ 1519267 h 5941133"/>
              <a:gd name="connsiteX130-1069" fmla="*/ 8108616 w 9117690"/>
              <a:gd name="connsiteY130-1070" fmla="*/ 1605216 h 5941133"/>
              <a:gd name="connsiteX131-1071" fmla="*/ 8110619 w 9117690"/>
              <a:gd name="connsiteY131-1072" fmla="*/ 1616566 h 5941133"/>
              <a:gd name="connsiteX132-1073" fmla="*/ 8110619 w 9117690"/>
              <a:gd name="connsiteY132-1074" fmla="*/ 1896586 h 5941133"/>
              <a:gd name="connsiteX133-1075" fmla="*/ 8239646 w 9117690"/>
              <a:gd name="connsiteY133-1076" fmla="*/ 2025613 h 5941133"/>
              <a:gd name="connsiteX134-1077" fmla="*/ 8239645 w 9117690"/>
              <a:gd name="connsiteY134-1078" fmla="*/ 2025614 h 5941133"/>
              <a:gd name="connsiteX135-1079" fmla="*/ 8368672 w 9117690"/>
              <a:gd name="connsiteY135-1080" fmla="*/ 1896587 h 5941133"/>
              <a:gd name="connsiteX136-1081" fmla="*/ 8368672 w 9117690"/>
              <a:gd name="connsiteY136-1082" fmla="*/ 1628262 h 5941133"/>
              <a:gd name="connsiteX137-1083" fmla="*/ 8368923 w 9117690"/>
              <a:gd name="connsiteY137-1084" fmla="*/ 1626839 h 5941133"/>
              <a:gd name="connsiteX138-1085" fmla="*/ 8468652 w 9117690"/>
              <a:gd name="connsiteY138-1086" fmla="*/ 1540890 h 5941133"/>
              <a:gd name="connsiteX139-1087" fmla="*/ 8492132 w 9117690"/>
              <a:gd name="connsiteY139-1088" fmla="*/ 1538523 h 5941133"/>
              <a:gd name="connsiteX140-1089" fmla="*/ 8492132 w 9117690"/>
              <a:gd name="connsiteY140-1090" fmla="*/ 1537785 h 5941133"/>
              <a:gd name="connsiteX141-1091" fmla="*/ 8540202 w 9117690"/>
              <a:gd name="connsiteY141-1092" fmla="*/ 1528081 h 5941133"/>
              <a:gd name="connsiteX142-1093" fmla="*/ 8619005 w 9117690"/>
              <a:gd name="connsiteY142-1094" fmla="*/ 1409193 h 5941133"/>
              <a:gd name="connsiteX143-1095" fmla="*/ 8619005 w 9117690"/>
              <a:gd name="connsiteY143-1096" fmla="*/ 849400 h 5941133"/>
              <a:gd name="connsiteX144-1097" fmla="*/ 8619025 w 9117690"/>
              <a:gd name="connsiteY144-1098" fmla="*/ 849287 h 5941133"/>
              <a:gd name="connsiteX145-1099" fmla="*/ 8718754 w 9117690"/>
              <a:gd name="connsiteY145-1100" fmla="*/ 763338 h 5941133"/>
              <a:gd name="connsiteX146-1101" fmla="*/ 8742234 w 9117690"/>
              <a:gd name="connsiteY146-1102" fmla="*/ 760971 h 5941133"/>
              <a:gd name="connsiteX147-1103" fmla="*/ 8742234 w 9117690"/>
              <a:gd name="connsiteY147-1104" fmla="*/ 760233 h 5941133"/>
              <a:gd name="connsiteX148-1105" fmla="*/ 8790304 w 9117690"/>
              <a:gd name="connsiteY148-1106" fmla="*/ 750529 h 5941133"/>
              <a:gd name="connsiteX149-1107" fmla="*/ 8869107 w 9117690"/>
              <a:gd name="connsiteY149-1108" fmla="*/ 631641 h 5941133"/>
              <a:gd name="connsiteX150-1109" fmla="*/ 8869107 w 9117690"/>
              <a:gd name="connsiteY150-1110" fmla="*/ 568327 h 5941133"/>
              <a:gd name="connsiteX151-1111" fmla="*/ 8890272 w 9117690"/>
              <a:gd name="connsiteY151-1112" fmla="*/ 531436 h 5941133"/>
              <a:gd name="connsiteX152-1113" fmla="*/ 8967336 w 9117690"/>
              <a:gd name="connsiteY152-1114" fmla="*/ 484992 h 5941133"/>
              <a:gd name="connsiteX153-1115" fmla="*/ 8990816 w 9117690"/>
              <a:gd name="connsiteY153-1116" fmla="*/ 482625 h 5941133"/>
              <a:gd name="connsiteX154-1117" fmla="*/ 8990816 w 9117690"/>
              <a:gd name="connsiteY154-1118" fmla="*/ 481887 h 5941133"/>
              <a:gd name="connsiteX155-1119" fmla="*/ 9038886 w 9117690"/>
              <a:gd name="connsiteY155-1120" fmla="*/ 472183 h 5941133"/>
              <a:gd name="connsiteX156-1121" fmla="*/ 9117689 w 9117690"/>
              <a:gd name="connsiteY156-1122" fmla="*/ 353297 h 5941133"/>
              <a:gd name="connsiteX157-1123" fmla="*/ 9117689 w 9117690"/>
              <a:gd name="connsiteY157-1124" fmla="*/ 556639 h 5941133"/>
              <a:gd name="connsiteX158-1125" fmla="*/ 9117690 w 9117690"/>
              <a:gd name="connsiteY158-1126" fmla="*/ 556644 h 5941133"/>
              <a:gd name="connsiteX159-1127" fmla="*/ 9117689 w 9117690"/>
              <a:gd name="connsiteY159-1128" fmla="*/ 3074645 h 5941133"/>
              <a:gd name="connsiteX160-1129" fmla="*/ 9038886 w 9117690"/>
              <a:gd name="connsiteY160-1130" fmla="*/ 3193531 h 5941133"/>
              <a:gd name="connsiteX161-1131" fmla="*/ 8990816 w 9117690"/>
              <a:gd name="connsiteY161-1132" fmla="*/ 3203235 h 5941133"/>
              <a:gd name="connsiteX162-1133" fmla="*/ 8990816 w 9117690"/>
              <a:gd name="connsiteY162-1134" fmla="*/ 3203973 h 5941133"/>
              <a:gd name="connsiteX163-1135" fmla="*/ 8967336 w 9117690"/>
              <a:gd name="connsiteY163-1136" fmla="*/ 3206340 h 5941133"/>
              <a:gd name="connsiteX164-1137" fmla="*/ 8890272 w 9117690"/>
              <a:gd name="connsiteY164-1138" fmla="*/ 3252784 h 5941133"/>
              <a:gd name="connsiteX165-1139" fmla="*/ 8869107 w 9117690"/>
              <a:gd name="connsiteY165-1140" fmla="*/ 3289675 h 5941133"/>
              <a:gd name="connsiteX166-1141" fmla="*/ 8869107 w 9117690"/>
              <a:gd name="connsiteY166-1142" fmla="*/ 3352989 h 5941133"/>
              <a:gd name="connsiteX167-1143" fmla="*/ 8790304 w 9117690"/>
              <a:gd name="connsiteY167-1144" fmla="*/ 3471877 h 5941133"/>
              <a:gd name="connsiteX168-1145" fmla="*/ 8742234 w 9117690"/>
              <a:gd name="connsiteY168-1146" fmla="*/ 3481581 h 5941133"/>
              <a:gd name="connsiteX169-1147" fmla="*/ 8742234 w 9117690"/>
              <a:gd name="connsiteY169-1148" fmla="*/ 3482319 h 5941133"/>
              <a:gd name="connsiteX170-1149" fmla="*/ 8718754 w 9117690"/>
              <a:gd name="connsiteY170-1150" fmla="*/ 3484686 h 5941133"/>
              <a:gd name="connsiteX171-1151" fmla="*/ 8619025 w 9117690"/>
              <a:gd name="connsiteY171-1152" fmla="*/ 3570635 h 5941133"/>
              <a:gd name="connsiteX172-1153" fmla="*/ 8619005 w 9117690"/>
              <a:gd name="connsiteY172-1154" fmla="*/ 3570748 h 5941133"/>
              <a:gd name="connsiteX173-1155" fmla="*/ 8619005 w 9117690"/>
              <a:gd name="connsiteY173-1156" fmla="*/ 4130541 h 5941133"/>
              <a:gd name="connsiteX174-1157" fmla="*/ 8540202 w 9117690"/>
              <a:gd name="connsiteY174-1158" fmla="*/ 4249429 h 5941133"/>
              <a:gd name="connsiteX175-1159" fmla="*/ 8492132 w 9117690"/>
              <a:gd name="connsiteY175-1160" fmla="*/ 4259133 h 5941133"/>
              <a:gd name="connsiteX176-1161" fmla="*/ 8492132 w 9117690"/>
              <a:gd name="connsiteY176-1162" fmla="*/ 4259871 h 5941133"/>
              <a:gd name="connsiteX177-1163" fmla="*/ 8468652 w 9117690"/>
              <a:gd name="connsiteY177-1164" fmla="*/ 4262238 h 5941133"/>
              <a:gd name="connsiteX178-1165" fmla="*/ 8368923 w 9117690"/>
              <a:gd name="connsiteY178-1166" fmla="*/ 4348187 h 5941133"/>
              <a:gd name="connsiteX179-1167" fmla="*/ 8368672 w 9117690"/>
              <a:gd name="connsiteY179-1168" fmla="*/ 4349610 h 5941133"/>
              <a:gd name="connsiteX180-1169" fmla="*/ 8368672 w 9117690"/>
              <a:gd name="connsiteY180-1170" fmla="*/ 4617935 h 5941133"/>
              <a:gd name="connsiteX181-1171" fmla="*/ 8239645 w 9117690"/>
              <a:gd name="connsiteY181-1172" fmla="*/ 4746962 h 5941133"/>
              <a:gd name="connsiteX182-1173" fmla="*/ 8239646 w 9117690"/>
              <a:gd name="connsiteY182-1174" fmla="*/ 4746961 h 5941133"/>
              <a:gd name="connsiteX183-1175" fmla="*/ 8110619 w 9117690"/>
              <a:gd name="connsiteY183-1176" fmla="*/ 4617934 h 5941133"/>
              <a:gd name="connsiteX184-1177" fmla="*/ 8110619 w 9117690"/>
              <a:gd name="connsiteY184-1178" fmla="*/ 4337914 h 5941133"/>
              <a:gd name="connsiteX185-1179" fmla="*/ 8108616 w 9117690"/>
              <a:gd name="connsiteY185-1180" fmla="*/ 4326564 h 5941133"/>
              <a:gd name="connsiteX186-1181" fmla="*/ 8008887 w 9117690"/>
              <a:gd name="connsiteY186-1182" fmla="*/ 4240615 h 5941133"/>
              <a:gd name="connsiteX187-1183" fmla="*/ 7985407 w 9117690"/>
              <a:gd name="connsiteY187-1184" fmla="*/ 4238248 h 5941133"/>
              <a:gd name="connsiteX188-1185" fmla="*/ 7985407 w 9117690"/>
              <a:gd name="connsiteY188-1186" fmla="*/ 4237510 h 5941133"/>
              <a:gd name="connsiteX189-1187" fmla="*/ 7937337 w 9117690"/>
              <a:gd name="connsiteY189-1188" fmla="*/ 4227806 h 5941133"/>
              <a:gd name="connsiteX190-1189" fmla="*/ 7858534 w 9117690"/>
              <a:gd name="connsiteY190-1190" fmla="*/ 4108918 h 5941133"/>
              <a:gd name="connsiteX191-1191" fmla="*/ 7858534 w 9117690"/>
              <a:gd name="connsiteY191-1192" fmla="*/ 4018788 h 5941133"/>
              <a:gd name="connsiteX192-1193" fmla="*/ 7850145 w 9117690"/>
              <a:gd name="connsiteY192-1194" fmla="*/ 3977238 h 5941133"/>
              <a:gd name="connsiteX193-1195" fmla="*/ 7731258 w 9117690"/>
              <a:gd name="connsiteY193-1196" fmla="*/ 3898434 h 5941133"/>
              <a:gd name="connsiteX194-1197" fmla="*/ 7612370 w 9117690"/>
              <a:gd name="connsiteY194-1198" fmla="*/ 3977238 h 5941133"/>
              <a:gd name="connsiteX195-1199" fmla="*/ 7610181 w 9117690"/>
              <a:gd name="connsiteY195-1200" fmla="*/ 3988083 h 5941133"/>
              <a:gd name="connsiteX196-1201" fmla="*/ 7610181 w 9117690"/>
              <a:gd name="connsiteY196-1202" fmla="*/ 4228952 h 5941133"/>
              <a:gd name="connsiteX197-1203" fmla="*/ 7531378 w 9117690"/>
              <a:gd name="connsiteY197-1204" fmla="*/ 4347840 h 5941133"/>
              <a:gd name="connsiteX198-1205" fmla="*/ 7483308 w 9117690"/>
              <a:gd name="connsiteY198-1206" fmla="*/ 4357544 h 5941133"/>
              <a:gd name="connsiteX199-1207" fmla="*/ 7483308 w 9117690"/>
              <a:gd name="connsiteY199-1208" fmla="*/ 4358282 h 5941133"/>
              <a:gd name="connsiteX200-1209" fmla="*/ 7459828 w 9117690"/>
              <a:gd name="connsiteY200-1210" fmla="*/ 4360649 h 5941133"/>
              <a:gd name="connsiteX201-1211" fmla="*/ 7360099 w 9117690"/>
              <a:gd name="connsiteY201-1212" fmla="*/ 4446598 h 5941133"/>
              <a:gd name="connsiteX202-1213" fmla="*/ 7359847 w 9117690"/>
              <a:gd name="connsiteY202-1214" fmla="*/ 4448027 h 5941133"/>
              <a:gd name="connsiteX203-1215" fmla="*/ 7359847 w 9117690"/>
              <a:gd name="connsiteY203-1216" fmla="*/ 4552668 h 5941133"/>
              <a:gd name="connsiteX204-1217" fmla="*/ 7230820 w 9117690"/>
              <a:gd name="connsiteY204-1218" fmla="*/ 4681695 h 5941133"/>
              <a:gd name="connsiteX205-1219" fmla="*/ 7230821 w 9117690"/>
              <a:gd name="connsiteY205-1220" fmla="*/ 4681694 h 5941133"/>
              <a:gd name="connsiteX206-1221" fmla="*/ 7101794 w 9117690"/>
              <a:gd name="connsiteY206-1222" fmla="*/ 4552667 h 5941133"/>
              <a:gd name="connsiteX207-1223" fmla="*/ 7101794 w 9117690"/>
              <a:gd name="connsiteY207-1224" fmla="*/ 2721348 h 5941133"/>
              <a:gd name="connsiteX208-1225" fmla="*/ 7101793 w 9117690"/>
              <a:gd name="connsiteY208-1226" fmla="*/ 4569190 h 5941133"/>
              <a:gd name="connsiteX209-1227" fmla="*/ 7091655 w 9117690"/>
              <a:gd name="connsiteY209-1228" fmla="*/ 4518971 h 5941133"/>
              <a:gd name="connsiteX210-1229" fmla="*/ 6972767 w 9117690"/>
              <a:gd name="connsiteY210-1230" fmla="*/ 4440167 h 5941133"/>
              <a:gd name="connsiteX211-1231" fmla="*/ 6853880 w 9117690"/>
              <a:gd name="connsiteY211-1232" fmla="*/ 4518971 h 5941133"/>
              <a:gd name="connsiteX212-1233" fmla="*/ 6844116 w 9117690"/>
              <a:gd name="connsiteY212-1234" fmla="*/ 4567331 h 5941133"/>
              <a:gd name="connsiteX213-1235" fmla="*/ 6844116 w 9117690"/>
              <a:gd name="connsiteY213-1236" fmla="*/ 5153733 h 5941133"/>
              <a:gd name="connsiteX214-1237" fmla="*/ 6715089 w 9117690"/>
              <a:gd name="connsiteY214-1238" fmla="*/ 5282760 h 5941133"/>
              <a:gd name="connsiteX215-1239" fmla="*/ 6715090 w 9117690"/>
              <a:gd name="connsiteY215-1240" fmla="*/ 5282759 h 5941133"/>
              <a:gd name="connsiteX216-1241" fmla="*/ 6586063 w 9117690"/>
              <a:gd name="connsiteY216-1242" fmla="*/ 5153732 h 5941133"/>
              <a:gd name="connsiteX217-1243" fmla="*/ 6586063 w 9117690"/>
              <a:gd name="connsiteY217-1244" fmla="*/ 2721348 h 5941133"/>
              <a:gd name="connsiteX218-1245" fmla="*/ 6586062 w 9117690"/>
              <a:gd name="connsiteY218-1246" fmla="*/ 4256770 h 5941133"/>
              <a:gd name="connsiteX219-1247" fmla="*/ 6575924 w 9117690"/>
              <a:gd name="connsiteY219-1248" fmla="*/ 4206551 h 5941133"/>
              <a:gd name="connsiteX220-1249" fmla="*/ 6457036 w 9117690"/>
              <a:gd name="connsiteY220-1250" fmla="*/ 4127747 h 5941133"/>
              <a:gd name="connsiteX221-1251" fmla="*/ 6338149 w 9117690"/>
              <a:gd name="connsiteY221-1252" fmla="*/ 4206551 h 5941133"/>
              <a:gd name="connsiteX222-1253" fmla="*/ 6334551 w 9117690"/>
              <a:gd name="connsiteY222-1254" fmla="*/ 4224370 h 5941133"/>
              <a:gd name="connsiteX223-1255" fmla="*/ 6334551 w 9117690"/>
              <a:gd name="connsiteY223-1256" fmla="*/ 4533316 h 5941133"/>
              <a:gd name="connsiteX224-1257" fmla="*/ 6205524 w 9117690"/>
              <a:gd name="connsiteY224-1258" fmla="*/ 4662343 h 5941133"/>
              <a:gd name="connsiteX225-1259" fmla="*/ 6205525 w 9117690"/>
              <a:gd name="connsiteY225-1260" fmla="*/ 4662342 h 5941133"/>
              <a:gd name="connsiteX226-1261" fmla="*/ 6076498 w 9117690"/>
              <a:gd name="connsiteY226-1262" fmla="*/ 4533315 h 5941133"/>
              <a:gd name="connsiteX227-1263" fmla="*/ 6076498 w 9117690"/>
              <a:gd name="connsiteY227-1264" fmla="*/ 4486577 h 5941133"/>
              <a:gd name="connsiteX228-1265" fmla="*/ 6057828 w 9117690"/>
              <a:gd name="connsiteY228-1266" fmla="*/ 4454035 h 5941133"/>
              <a:gd name="connsiteX229-1267" fmla="*/ 5980764 w 9117690"/>
              <a:gd name="connsiteY229-1268" fmla="*/ 4407591 h 5941133"/>
              <a:gd name="connsiteX230-1269" fmla="*/ 5957284 w 9117690"/>
              <a:gd name="connsiteY230-1270" fmla="*/ 4405224 h 5941133"/>
              <a:gd name="connsiteX231-1271" fmla="*/ 5957284 w 9117690"/>
              <a:gd name="connsiteY231-1272" fmla="*/ 4404486 h 5941133"/>
              <a:gd name="connsiteX232-1273" fmla="*/ 5909214 w 9117690"/>
              <a:gd name="connsiteY232-1274" fmla="*/ 4394782 h 5941133"/>
              <a:gd name="connsiteX233-1275" fmla="*/ 5830411 w 9117690"/>
              <a:gd name="connsiteY233-1276" fmla="*/ 4275894 h 5941133"/>
              <a:gd name="connsiteX234-1277" fmla="*/ 5830411 w 9117690"/>
              <a:gd name="connsiteY234-1278" fmla="*/ 4161910 h 5941133"/>
              <a:gd name="connsiteX235-1279" fmla="*/ 5822022 w 9117690"/>
              <a:gd name="connsiteY235-1280" fmla="*/ 4120360 h 5941133"/>
              <a:gd name="connsiteX236-1281" fmla="*/ 5703135 w 9117690"/>
              <a:gd name="connsiteY236-1282" fmla="*/ 4041556 h 5941133"/>
              <a:gd name="connsiteX237-1283" fmla="*/ 5584247 w 9117690"/>
              <a:gd name="connsiteY237-1284" fmla="*/ 4120360 h 5941133"/>
              <a:gd name="connsiteX238-1285" fmla="*/ 5582058 w 9117690"/>
              <a:gd name="connsiteY238-1286" fmla="*/ 4131204 h 5941133"/>
              <a:gd name="connsiteX239-1287" fmla="*/ 5582058 w 9117690"/>
              <a:gd name="connsiteY239-1288" fmla="*/ 4284608 h 5941133"/>
              <a:gd name="connsiteX240-1289" fmla="*/ 5503255 w 9117690"/>
              <a:gd name="connsiteY240-1290" fmla="*/ 4403496 h 5941133"/>
              <a:gd name="connsiteX241-1291" fmla="*/ 5455185 w 9117690"/>
              <a:gd name="connsiteY241-1292" fmla="*/ 4413200 h 5941133"/>
              <a:gd name="connsiteX242-1293" fmla="*/ 5455185 w 9117690"/>
              <a:gd name="connsiteY242-1294" fmla="*/ 4413938 h 5941133"/>
              <a:gd name="connsiteX243-1295" fmla="*/ 5431705 w 9117690"/>
              <a:gd name="connsiteY243-1296" fmla="*/ 4416305 h 5941133"/>
              <a:gd name="connsiteX244-1297" fmla="*/ 5331976 w 9117690"/>
              <a:gd name="connsiteY244-1298" fmla="*/ 4502254 h 5941133"/>
              <a:gd name="connsiteX245-1299" fmla="*/ 5329772 w 9117690"/>
              <a:gd name="connsiteY245-1300" fmla="*/ 4514744 h 5941133"/>
              <a:gd name="connsiteX246-1301" fmla="*/ 5329772 w 9117690"/>
              <a:gd name="connsiteY246-1302" fmla="*/ 4648652 h 5941133"/>
              <a:gd name="connsiteX247-1303" fmla="*/ 5200745 w 9117690"/>
              <a:gd name="connsiteY247-1304" fmla="*/ 4777679 h 5941133"/>
              <a:gd name="connsiteX248-1305" fmla="*/ 5200746 w 9117690"/>
              <a:gd name="connsiteY248-1306" fmla="*/ 4777678 h 5941133"/>
              <a:gd name="connsiteX249-1307" fmla="*/ 5071719 w 9117690"/>
              <a:gd name="connsiteY249-1308" fmla="*/ 4648651 h 5941133"/>
              <a:gd name="connsiteX250-1309" fmla="*/ 5071719 w 9117690"/>
              <a:gd name="connsiteY250-1310" fmla="*/ 4283397 h 5941133"/>
              <a:gd name="connsiteX251-1311" fmla="*/ 5069515 w 9117690"/>
              <a:gd name="connsiteY251-1312" fmla="*/ 4270907 h 5941133"/>
              <a:gd name="connsiteX252-1313" fmla="*/ 4969786 w 9117690"/>
              <a:gd name="connsiteY252-1314" fmla="*/ 4184958 h 5941133"/>
              <a:gd name="connsiteX253-1315" fmla="*/ 4946306 w 9117690"/>
              <a:gd name="connsiteY253-1316" fmla="*/ 4182591 h 5941133"/>
              <a:gd name="connsiteX254-1317" fmla="*/ 4946306 w 9117690"/>
              <a:gd name="connsiteY254-1318" fmla="*/ 4181853 h 5941133"/>
              <a:gd name="connsiteX255-1319" fmla="*/ 4898236 w 9117690"/>
              <a:gd name="connsiteY255-1320" fmla="*/ 4172149 h 5941133"/>
              <a:gd name="connsiteX256-1321" fmla="*/ 4819433 w 9117690"/>
              <a:gd name="connsiteY256-1322" fmla="*/ 4053261 h 5941133"/>
              <a:gd name="connsiteX257-1323" fmla="*/ 4819433 w 9117690"/>
              <a:gd name="connsiteY257-1324" fmla="*/ 3676885 h 5941133"/>
              <a:gd name="connsiteX258-1325" fmla="*/ 4811044 w 9117690"/>
              <a:gd name="connsiteY258-1326" fmla="*/ 3635336 h 5941133"/>
              <a:gd name="connsiteX259-1327" fmla="*/ 4692157 w 9117690"/>
              <a:gd name="connsiteY259-1328" fmla="*/ 3556532 h 5941133"/>
              <a:gd name="connsiteX260-1329" fmla="*/ 4563130 w 9117690"/>
              <a:gd name="connsiteY260-1330" fmla="*/ 3685559 h 5941133"/>
              <a:gd name="connsiteX261-1331" fmla="*/ 4563130 w 9117690"/>
              <a:gd name="connsiteY261-1332" fmla="*/ 2721348 h 5941133"/>
              <a:gd name="connsiteX262-1333" fmla="*/ 4563015 w 9117690"/>
              <a:gd name="connsiteY262-1334" fmla="*/ 2721348 h 5941133"/>
              <a:gd name="connsiteX263-1335" fmla="*/ 4563014 w 9117690"/>
              <a:gd name="connsiteY263-1336" fmla="*/ 3989312 h 5941133"/>
              <a:gd name="connsiteX264-1337" fmla="*/ 4484211 w 9117690"/>
              <a:gd name="connsiteY264-1338" fmla="*/ 4108200 h 5941133"/>
              <a:gd name="connsiteX265-1339" fmla="*/ 4436141 w 9117690"/>
              <a:gd name="connsiteY265-1340" fmla="*/ 4117904 h 5941133"/>
              <a:gd name="connsiteX266-1341" fmla="*/ 4436141 w 9117690"/>
              <a:gd name="connsiteY266-1342" fmla="*/ 4118642 h 5941133"/>
              <a:gd name="connsiteX267-1343" fmla="*/ 4412661 w 9117690"/>
              <a:gd name="connsiteY267-1344" fmla="*/ 4121009 h 5941133"/>
              <a:gd name="connsiteX268-1345" fmla="*/ 4335596 w 9117690"/>
              <a:gd name="connsiteY268-1346" fmla="*/ 4167453 h 5941133"/>
              <a:gd name="connsiteX269-1347" fmla="*/ 4314689 w 9117690"/>
              <a:gd name="connsiteY269-1348" fmla="*/ 4203896 h 5941133"/>
              <a:gd name="connsiteX270-1349" fmla="*/ 4314689 w 9117690"/>
              <a:gd name="connsiteY270-1350" fmla="*/ 4339508 h 5941133"/>
              <a:gd name="connsiteX271-1351" fmla="*/ 4235886 w 9117690"/>
              <a:gd name="connsiteY271-1352" fmla="*/ 4458396 h 5941133"/>
              <a:gd name="connsiteX272-1353" fmla="*/ 4187818 w 9117690"/>
              <a:gd name="connsiteY272-1354" fmla="*/ 4468100 h 5941133"/>
              <a:gd name="connsiteX273-1355" fmla="*/ 4187818 w 9117690"/>
              <a:gd name="connsiteY273-1356" fmla="*/ 4468838 h 5941133"/>
              <a:gd name="connsiteX274-1357" fmla="*/ 4164338 w 9117690"/>
              <a:gd name="connsiteY274-1358" fmla="*/ 4471205 h 5941133"/>
              <a:gd name="connsiteX275-1359" fmla="*/ 4087274 w 9117690"/>
              <a:gd name="connsiteY275-1360" fmla="*/ 4517649 h 5941133"/>
              <a:gd name="connsiteX276-1361" fmla="*/ 4066135 w 9117690"/>
              <a:gd name="connsiteY276-1362" fmla="*/ 4554495 h 5941133"/>
              <a:gd name="connsiteX277-1363" fmla="*/ 4066135 w 9117690"/>
              <a:gd name="connsiteY277-1364" fmla="*/ 4712264 h 5941133"/>
              <a:gd name="connsiteX278-1365" fmla="*/ 3937109 w 9117690"/>
              <a:gd name="connsiteY278-1366" fmla="*/ 4841291 h 5941133"/>
              <a:gd name="connsiteX279-1367" fmla="*/ 3937109 w 9117690"/>
              <a:gd name="connsiteY279-1368" fmla="*/ 4841290 h 5941133"/>
              <a:gd name="connsiteX280-1369" fmla="*/ 3808082 w 9117690"/>
              <a:gd name="connsiteY280-1370" fmla="*/ 4712263 h 5941133"/>
              <a:gd name="connsiteX281-1371" fmla="*/ 3808082 w 9117690"/>
              <a:gd name="connsiteY281-1372" fmla="*/ 4219518 h 5941133"/>
              <a:gd name="connsiteX282-1373" fmla="*/ 3799694 w 9117690"/>
              <a:gd name="connsiteY282-1374" fmla="*/ 4177968 h 5941133"/>
              <a:gd name="connsiteX283-1375" fmla="*/ 3680807 w 9117690"/>
              <a:gd name="connsiteY283-1376" fmla="*/ 4099164 h 5941133"/>
              <a:gd name="connsiteX284-1377" fmla="*/ 3561920 w 9117690"/>
              <a:gd name="connsiteY284-1378" fmla="*/ 4177968 h 5941133"/>
              <a:gd name="connsiteX285-1379" fmla="*/ 3561433 w 9117690"/>
              <a:gd name="connsiteY285-1380" fmla="*/ 4180378 h 5941133"/>
              <a:gd name="connsiteX286-1381" fmla="*/ 3561433 w 9117690"/>
              <a:gd name="connsiteY286-1382" fmla="*/ 4435519 h 5941133"/>
              <a:gd name="connsiteX287-1383" fmla="*/ 3482629 w 9117690"/>
              <a:gd name="connsiteY287-1384" fmla="*/ 4554407 h 5941133"/>
              <a:gd name="connsiteX288-1385" fmla="*/ 3438829 w 9117690"/>
              <a:gd name="connsiteY288-1386" fmla="*/ 4563249 h 5941133"/>
              <a:gd name="connsiteX289-1387" fmla="*/ 3438829 w 9117690"/>
              <a:gd name="connsiteY289-1388" fmla="*/ 4564615 h 5941133"/>
              <a:gd name="connsiteX290-1389" fmla="*/ 3415349 w 9117690"/>
              <a:gd name="connsiteY290-1390" fmla="*/ 4566982 h 5941133"/>
              <a:gd name="connsiteX291-1391" fmla="*/ 3315620 w 9117690"/>
              <a:gd name="connsiteY291-1392" fmla="*/ 4652931 h 5941133"/>
              <a:gd name="connsiteX292-1393" fmla="*/ 3307419 w 9117690"/>
              <a:gd name="connsiteY292-1394" fmla="*/ 4699402 h 5941133"/>
              <a:gd name="connsiteX293-1395" fmla="*/ 3307419 w 9117690"/>
              <a:gd name="connsiteY293-1396" fmla="*/ 5166571 h 5941133"/>
              <a:gd name="connsiteX294-1397" fmla="*/ 3178392 w 9117690"/>
              <a:gd name="connsiteY294-1398" fmla="*/ 5295598 h 5941133"/>
              <a:gd name="connsiteX295-1399" fmla="*/ 3178393 w 9117690"/>
              <a:gd name="connsiteY295-1400" fmla="*/ 5295599 h 5941133"/>
              <a:gd name="connsiteX296-1401" fmla="*/ 3049366 w 9117690"/>
              <a:gd name="connsiteY296-1402" fmla="*/ 5166572 h 5941133"/>
              <a:gd name="connsiteX297-1403" fmla="*/ 3049366 w 9117690"/>
              <a:gd name="connsiteY297-1404" fmla="*/ 4514427 h 5941133"/>
              <a:gd name="connsiteX298-1405" fmla="*/ 3033349 w 9117690"/>
              <a:gd name="connsiteY298-1406" fmla="*/ 4488028 h 5941133"/>
              <a:gd name="connsiteX299-1407" fmla="*/ 2933786 w 9117690"/>
              <a:gd name="connsiteY299-1408" fmla="*/ 4441074 h 5941133"/>
              <a:gd name="connsiteX300-1409" fmla="*/ 2814899 w 9117690"/>
              <a:gd name="connsiteY300-1410" fmla="*/ 4519878 h 5941133"/>
              <a:gd name="connsiteX301-1411" fmla="*/ 2812443 w 9117690"/>
              <a:gd name="connsiteY301-1412" fmla="*/ 4532038 h 5941133"/>
              <a:gd name="connsiteX302-1413" fmla="*/ 2812443 w 9117690"/>
              <a:gd name="connsiteY302-1414" fmla="*/ 5039760 h 5941133"/>
              <a:gd name="connsiteX303-1415" fmla="*/ 2683416 w 9117690"/>
              <a:gd name="connsiteY303-1416" fmla="*/ 5168787 h 5941133"/>
              <a:gd name="connsiteX304-1417" fmla="*/ 2683417 w 9117690"/>
              <a:gd name="connsiteY304-1418" fmla="*/ 5168786 h 5941133"/>
              <a:gd name="connsiteX305-1419" fmla="*/ 2554391 w 9117690"/>
              <a:gd name="connsiteY305-1420" fmla="*/ 5039759 h 5941133"/>
              <a:gd name="connsiteX306-1421" fmla="*/ 2554391 w 9117690"/>
              <a:gd name="connsiteY306-1422" fmla="*/ 2721348 h 5941133"/>
              <a:gd name="connsiteX307-1423" fmla="*/ 2554390 w 9117690"/>
              <a:gd name="connsiteY307-1424" fmla="*/ 2721348 h 5941133"/>
              <a:gd name="connsiteX308-1425" fmla="*/ 2554389 w 9117690"/>
              <a:gd name="connsiteY308-1426" fmla="*/ 5014630 h 5941133"/>
              <a:gd name="connsiteX309-1427" fmla="*/ 2544250 w 9117690"/>
              <a:gd name="connsiteY309-1428" fmla="*/ 4964412 h 5941133"/>
              <a:gd name="connsiteX310-1429" fmla="*/ 2425363 w 9117690"/>
              <a:gd name="connsiteY310-1430" fmla="*/ 4885608 h 5941133"/>
              <a:gd name="connsiteX311-1431" fmla="*/ 2296336 w 9117690"/>
              <a:gd name="connsiteY311-1432" fmla="*/ 5014635 h 5941133"/>
              <a:gd name="connsiteX312-1433" fmla="*/ 2296336 w 9117690"/>
              <a:gd name="connsiteY312-1434" fmla="*/ 5812106 h 5941133"/>
              <a:gd name="connsiteX313-1435" fmla="*/ 2167309 w 9117690"/>
              <a:gd name="connsiteY313-1436" fmla="*/ 5941133 h 5941133"/>
              <a:gd name="connsiteX314-1437" fmla="*/ 2167310 w 9117690"/>
              <a:gd name="connsiteY314-1438" fmla="*/ 5941132 h 5941133"/>
              <a:gd name="connsiteX315-1439" fmla="*/ 2038282 w 9117690"/>
              <a:gd name="connsiteY315-1440" fmla="*/ 5812105 h 5941133"/>
              <a:gd name="connsiteX316-1441" fmla="*/ 2038282 w 9117690"/>
              <a:gd name="connsiteY316-1442" fmla="*/ 3090757 h 5941133"/>
              <a:gd name="connsiteX317-1443" fmla="*/ 2167310 w 9117690"/>
              <a:gd name="connsiteY317-1444" fmla="*/ 3219784 h 5941133"/>
              <a:gd name="connsiteX318-1445" fmla="*/ 2167309 w 9117690"/>
              <a:gd name="connsiteY318-1446" fmla="*/ 3219785 h 5941133"/>
              <a:gd name="connsiteX319-1447" fmla="*/ 2296336 w 9117690"/>
              <a:gd name="connsiteY319-1448" fmla="*/ 3090758 h 5941133"/>
              <a:gd name="connsiteX320-1449" fmla="*/ 2296336 w 9117690"/>
              <a:gd name="connsiteY320-1450" fmla="*/ 2293287 h 5941133"/>
              <a:gd name="connsiteX321-1451" fmla="*/ 2425363 w 9117690"/>
              <a:gd name="connsiteY321-1452" fmla="*/ 2164260 h 5941133"/>
              <a:gd name="connsiteX322-1453" fmla="*/ 2544250 w 9117690"/>
              <a:gd name="connsiteY322-1454" fmla="*/ 2243064 h 5941133"/>
              <a:gd name="connsiteX323-1455" fmla="*/ 2554389 w 9117690"/>
              <a:gd name="connsiteY323-1456" fmla="*/ 2293282 h 5941133"/>
              <a:gd name="connsiteX324-1457" fmla="*/ 2554390 w 9117690"/>
              <a:gd name="connsiteY324-1458" fmla="*/ 0 h 5941133"/>
              <a:gd name="connsiteX325-1459" fmla="*/ 0 w 9117690"/>
              <a:gd name="connsiteY325-1460" fmla="*/ 0 h 5941133"/>
              <a:gd name="connsiteX326-1461" fmla="*/ 1 w 9117690"/>
              <a:gd name="connsiteY326-1462" fmla="*/ 0 h 5941133"/>
              <a:gd name="connsiteX327-1463" fmla="*/ 1 w 9117690"/>
              <a:gd name="connsiteY327-1464" fmla="*/ 2022823 h 5941133"/>
              <a:gd name="connsiteX328-1465" fmla="*/ 129028 w 9117690"/>
              <a:gd name="connsiteY328-1466" fmla="*/ 2151850 h 5941133"/>
              <a:gd name="connsiteX329-1467" fmla="*/ 129027 w 9117690"/>
              <a:gd name="connsiteY329-1468" fmla="*/ 2151851 h 5941133"/>
              <a:gd name="connsiteX330-1469" fmla="*/ 258054 w 9117690"/>
              <a:gd name="connsiteY330-1470" fmla="*/ 2022824 h 5941133"/>
              <a:gd name="connsiteX331-1471" fmla="*/ 258054 w 9117690"/>
              <a:gd name="connsiteY331-1472" fmla="*/ 1933906 h 5941133"/>
              <a:gd name="connsiteX332-1473" fmla="*/ 261652 w 9117690"/>
              <a:gd name="connsiteY332-1474" fmla="*/ 1916087 h 5941133"/>
              <a:gd name="connsiteX333-1475" fmla="*/ 380539 w 9117690"/>
              <a:gd name="connsiteY333-1476" fmla="*/ 1837283 h 5941133"/>
              <a:gd name="connsiteX334-1477" fmla="*/ 499427 w 9117690"/>
              <a:gd name="connsiteY334-1478" fmla="*/ 1916087 h 5941133"/>
              <a:gd name="connsiteX335-1479" fmla="*/ 509565 w 9117690"/>
              <a:gd name="connsiteY335-1480" fmla="*/ 1966306 h 5941133"/>
              <a:gd name="connsiteX336-1481" fmla="*/ 509566 w 9117690"/>
              <a:gd name="connsiteY336-1482" fmla="*/ 2560326 h 5941133"/>
              <a:gd name="connsiteX337-1483" fmla="*/ 638593 w 9117690"/>
              <a:gd name="connsiteY337-1484" fmla="*/ 2689353 h 5941133"/>
              <a:gd name="connsiteX338-1485" fmla="*/ 638592 w 9117690"/>
              <a:gd name="connsiteY338-1486" fmla="*/ 2689354 h 5941133"/>
              <a:gd name="connsiteX339-1487" fmla="*/ 767619 w 9117690"/>
              <a:gd name="connsiteY339-1488" fmla="*/ 2560327 h 5941133"/>
              <a:gd name="connsiteX340-1489" fmla="*/ 767619 w 9117690"/>
              <a:gd name="connsiteY340-1490" fmla="*/ 2474988 h 5941133"/>
              <a:gd name="connsiteX341-1491" fmla="*/ 777383 w 9117690"/>
              <a:gd name="connsiteY341-1492" fmla="*/ 2426627 h 5941133"/>
              <a:gd name="connsiteX342-1493" fmla="*/ 896270 w 9117690"/>
              <a:gd name="connsiteY342-1494" fmla="*/ 2347823 h 5941133"/>
              <a:gd name="connsiteX343-1495" fmla="*/ 1015158 w 9117690"/>
              <a:gd name="connsiteY343-1496" fmla="*/ 2426627 h 5941133"/>
              <a:gd name="connsiteX344-1497" fmla="*/ 1025296 w 9117690"/>
              <a:gd name="connsiteY344-1498" fmla="*/ 2476846 h 5941133"/>
              <a:gd name="connsiteX345-1499" fmla="*/ 1025297 w 9117690"/>
              <a:gd name="connsiteY345-1500" fmla="*/ 2460323 h 5941133"/>
              <a:gd name="connsiteX346-1501" fmla="*/ 1154325 w 9117690"/>
              <a:gd name="connsiteY346-1502" fmla="*/ 2589350 h 5941133"/>
              <a:gd name="connsiteX347-1503" fmla="*/ 1154325 w 9117690"/>
              <a:gd name="connsiteY347-1504" fmla="*/ 2589351 h 5941133"/>
              <a:gd name="connsiteX348-1505" fmla="*/ 1283351 w 9117690"/>
              <a:gd name="connsiteY348-1506" fmla="*/ 2460324 h 5941133"/>
              <a:gd name="connsiteX349-1507" fmla="*/ 1283351 w 9117690"/>
              <a:gd name="connsiteY349-1508" fmla="*/ 2199627 h 5941133"/>
              <a:gd name="connsiteX350-1509" fmla="*/ 1284065 w 9117690"/>
              <a:gd name="connsiteY350-1510" fmla="*/ 2196094 h 5941133"/>
              <a:gd name="connsiteX351-1511" fmla="*/ 1402953 w 9117690"/>
              <a:gd name="connsiteY351-1512" fmla="*/ 2117290 h 5941133"/>
              <a:gd name="connsiteX352-1513" fmla="*/ 1521839 w 9117690"/>
              <a:gd name="connsiteY352-1514" fmla="*/ 2196094 h 5941133"/>
              <a:gd name="connsiteX353-1515" fmla="*/ 1522552 w 9117690"/>
              <a:gd name="connsiteY353-1516" fmla="*/ 2199625 h 5941133"/>
              <a:gd name="connsiteX354-1517" fmla="*/ 1522552 w 9117690"/>
              <a:gd name="connsiteY354-1518" fmla="*/ 2372515 h 5941133"/>
              <a:gd name="connsiteX355-1519" fmla="*/ 1651578 w 9117690"/>
              <a:gd name="connsiteY355-1520" fmla="*/ 2501542 h 5941133"/>
              <a:gd name="connsiteX356-1521" fmla="*/ 1651577 w 9117690"/>
              <a:gd name="connsiteY356-1522" fmla="*/ 2501543 h 5941133"/>
              <a:gd name="connsiteX357-1523" fmla="*/ 1780604 w 9117690"/>
              <a:gd name="connsiteY357-1524" fmla="*/ 2372516 h 5941133"/>
              <a:gd name="connsiteX358-1525" fmla="*/ 1780604 w 9117690"/>
              <a:gd name="connsiteY358-1526" fmla="*/ 2041714 h 5941133"/>
              <a:gd name="connsiteX359-1527" fmla="*/ 1790368 w 9117690"/>
              <a:gd name="connsiteY359-1528" fmla="*/ 1993354 h 5941133"/>
              <a:gd name="connsiteX360-1529" fmla="*/ 1909255 w 9117690"/>
              <a:gd name="connsiteY360-1530" fmla="*/ 1914550 h 5941133"/>
              <a:gd name="connsiteX361-1531" fmla="*/ 2028143 w 9117690"/>
              <a:gd name="connsiteY361-1532" fmla="*/ 1993354 h 5941133"/>
              <a:gd name="connsiteX362-1533" fmla="*/ 2038281 w 9117690"/>
              <a:gd name="connsiteY362-1534" fmla="*/ 2043573 h 5941133"/>
              <a:gd name="connsiteX363-1535" fmla="*/ 2038282 w 9117690"/>
              <a:gd name="connsiteY363-1536" fmla="*/ 0 h 5941133"/>
              <a:gd name="connsiteX364-1537" fmla="*/ 2038282 w 9117690"/>
              <a:gd name="connsiteY364-1538" fmla="*/ 2721348 h 5941133"/>
              <a:gd name="connsiteX365-1539" fmla="*/ 2038281 w 9117690"/>
              <a:gd name="connsiteY365-1540" fmla="*/ 4764921 h 5941133"/>
              <a:gd name="connsiteX366-1541" fmla="*/ 2028143 w 9117690"/>
              <a:gd name="connsiteY366-1542" fmla="*/ 4714702 h 5941133"/>
              <a:gd name="connsiteX367-1543" fmla="*/ 1909255 w 9117690"/>
              <a:gd name="connsiteY367-1544" fmla="*/ 4635898 h 5941133"/>
              <a:gd name="connsiteX368-1545" fmla="*/ 1790368 w 9117690"/>
              <a:gd name="connsiteY368-1546" fmla="*/ 4714702 h 5941133"/>
              <a:gd name="connsiteX369-1547" fmla="*/ 1780604 w 9117690"/>
              <a:gd name="connsiteY369-1548" fmla="*/ 4763062 h 5941133"/>
              <a:gd name="connsiteX370-1549" fmla="*/ 1780604 w 9117690"/>
              <a:gd name="connsiteY370-1550" fmla="*/ 5093864 h 5941133"/>
              <a:gd name="connsiteX371-1551" fmla="*/ 1651577 w 9117690"/>
              <a:gd name="connsiteY371-1552" fmla="*/ 5222891 h 5941133"/>
              <a:gd name="connsiteX372-1553" fmla="*/ 1651578 w 9117690"/>
              <a:gd name="connsiteY372-1554" fmla="*/ 5222890 h 5941133"/>
              <a:gd name="connsiteX373-1555" fmla="*/ 1522552 w 9117690"/>
              <a:gd name="connsiteY373-1556" fmla="*/ 5093863 h 5941133"/>
              <a:gd name="connsiteX374-1557" fmla="*/ 1522552 w 9117690"/>
              <a:gd name="connsiteY374-1558" fmla="*/ 4920973 h 5941133"/>
              <a:gd name="connsiteX375-1559" fmla="*/ 1521839 w 9117690"/>
              <a:gd name="connsiteY375-1560" fmla="*/ 4917442 h 5941133"/>
              <a:gd name="connsiteX376-1561" fmla="*/ 1402953 w 9117690"/>
              <a:gd name="connsiteY376-1562" fmla="*/ 4838638 h 5941133"/>
              <a:gd name="connsiteX377-1563" fmla="*/ 1284065 w 9117690"/>
              <a:gd name="connsiteY377-1564" fmla="*/ 4917442 h 5941133"/>
              <a:gd name="connsiteX378-1565" fmla="*/ 1283351 w 9117690"/>
              <a:gd name="connsiteY378-1566" fmla="*/ 4920975 h 5941133"/>
              <a:gd name="connsiteX379-1567" fmla="*/ 1283351 w 9117690"/>
              <a:gd name="connsiteY379-1568" fmla="*/ 5181672 h 5941133"/>
              <a:gd name="connsiteX380-1569" fmla="*/ 1154325 w 9117690"/>
              <a:gd name="connsiteY380-1570" fmla="*/ 5310699 h 5941133"/>
              <a:gd name="connsiteX381-1571" fmla="*/ 1154325 w 9117690"/>
              <a:gd name="connsiteY381-1572" fmla="*/ 5310698 h 5941133"/>
              <a:gd name="connsiteX382-1573" fmla="*/ 1025297 w 9117690"/>
              <a:gd name="connsiteY382-1574" fmla="*/ 5181671 h 5941133"/>
              <a:gd name="connsiteX383-1575" fmla="*/ 1025297 w 9117690"/>
              <a:gd name="connsiteY383-1576" fmla="*/ 2721348 h 5941133"/>
              <a:gd name="connsiteX384-1577" fmla="*/ 1025296 w 9117690"/>
              <a:gd name="connsiteY384-1578" fmla="*/ 5198194 h 5941133"/>
              <a:gd name="connsiteX385-1579" fmla="*/ 1015158 w 9117690"/>
              <a:gd name="connsiteY385-1580" fmla="*/ 5147975 h 5941133"/>
              <a:gd name="connsiteX386-1581" fmla="*/ 896270 w 9117690"/>
              <a:gd name="connsiteY386-1582" fmla="*/ 5069171 h 5941133"/>
              <a:gd name="connsiteX387-1583" fmla="*/ 777383 w 9117690"/>
              <a:gd name="connsiteY387-1584" fmla="*/ 5147975 h 5941133"/>
              <a:gd name="connsiteX388-1585" fmla="*/ 767619 w 9117690"/>
              <a:gd name="connsiteY388-1586" fmla="*/ 5196336 h 5941133"/>
              <a:gd name="connsiteX389-1587" fmla="*/ 767619 w 9117690"/>
              <a:gd name="connsiteY389-1588" fmla="*/ 5281675 h 5941133"/>
              <a:gd name="connsiteX390-1589" fmla="*/ 638592 w 9117690"/>
              <a:gd name="connsiteY390-1590" fmla="*/ 5410702 h 5941133"/>
              <a:gd name="connsiteX391-1591" fmla="*/ 638593 w 9117690"/>
              <a:gd name="connsiteY391-1592" fmla="*/ 5410701 h 5941133"/>
              <a:gd name="connsiteX392-1593" fmla="*/ 509566 w 9117690"/>
              <a:gd name="connsiteY392-1594" fmla="*/ 5281674 h 5941133"/>
              <a:gd name="connsiteX393-1595" fmla="*/ 509566 w 9117690"/>
              <a:gd name="connsiteY393-1596" fmla="*/ 2721348 h 5941133"/>
              <a:gd name="connsiteX394-1597" fmla="*/ 509565 w 9117690"/>
              <a:gd name="connsiteY394-1598" fmla="*/ 4687654 h 5941133"/>
              <a:gd name="connsiteX395-1599" fmla="*/ 499427 w 9117690"/>
              <a:gd name="connsiteY395-1600" fmla="*/ 4637435 h 5941133"/>
              <a:gd name="connsiteX396-1601" fmla="*/ 380539 w 9117690"/>
              <a:gd name="connsiteY396-1602" fmla="*/ 4558631 h 5941133"/>
              <a:gd name="connsiteX397-1603" fmla="*/ 261652 w 9117690"/>
              <a:gd name="connsiteY397-1604" fmla="*/ 4637435 h 5941133"/>
              <a:gd name="connsiteX398-1605" fmla="*/ 258054 w 9117690"/>
              <a:gd name="connsiteY398-1606" fmla="*/ 4655254 h 5941133"/>
              <a:gd name="connsiteX399-1607" fmla="*/ 258054 w 9117690"/>
              <a:gd name="connsiteY399-1608" fmla="*/ 4744172 h 5941133"/>
              <a:gd name="connsiteX400-1609" fmla="*/ 129027 w 9117690"/>
              <a:gd name="connsiteY400-1610" fmla="*/ 4873199 h 5941133"/>
              <a:gd name="connsiteX401-1611" fmla="*/ 129028 w 9117690"/>
              <a:gd name="connsiteY401-1612" fmla="*/ 4873198 h 5941133"/>
              <a:gd name="connsiteX402-1613" fmla="*/ 1 w 9117690"/>
              <a:gd name="connsiteY402-1614" fmla="*/ 4744171 h 5941133"/>
              <a:gd name="connsiteX403-1615" fmla="*/ 1 w 9117690"/>
              <a:gd name="connsiteY403-1616" fmla="*/ 2721348 h 5941133"/>
              <a:gd name="connsiteX404-1617" fmla="*/ 0 w 9117690"/>
              <a:gd name="connsiteY404-1618" fmla="*/ 2721348 h 5941133"/>
              <a:gd name="connsiteX405-1619" fmla="*/ 0 w 9117690"/>
              <a:gd name="connsiteY405-1620" fmla="*/ 0 h 5941133"/>
              <a:gd name="connsiteX0-1621" fmla="*/ 3416214 w 9117690"/>
              <a:gd name="connsiteY0-1622" fmla="*/ 4559601 h 5941133"/>
              <a:gd name="connsiteX1-1623" fmla="*/ 3418663 w 9117690"/>
              <a:gd name="connsiteY1-1624" fmla="*/ 4560435 h 5941133"/>
              <a:gd name="connsiteX2-1625" fmla="*/ 3419057 w 9117690"/>
              <a:gd name="connsiteY2-1626" fmla="*/ 4560469 h 5941133"/>
              <a:gd name="connsiteX3-1627" fmla="*/ 3416214 w 9117690"/>
              <a:gd name="connsiteY3-1628" fmla="*/ 4559601 h 5941133"/>
              <a:gd name="connsiteX4-1629" fmla="*/ 3416214 w 9117690"/>
              <a:gd name="connsiteY4-1630" fmla="*/ 1838253 h 5941133"/>
              <a:gd name="connsiteX5-1631" fmla="*/ 3419057 w 9117690"/>
              <a:gd name="connsiteY5-1632" fmla="*/ 1839121 h 5941133"/>
              <a:gd name="connsiteX6-1633" fmla="*/ 3418663 w 9117690"/>
              <a:gd name="connsiteY6-1634" fmla="*/ 1839087 h 5941133"/>
              <a:gd name="connsiteX7-1635" fmla="*/ 3416214 w 9117690"/>
              <a:gd name="connsiteY7-1636" fmla="*/ 1838253 h 5941133"/>
              <a:gd name="connsiteX8-1637" fmla="*/ 2554390 w 9117690"/>
              <a:gd name="connsiteY8-1638" fmla="*/ 0 h 5941133"/>
              <a:gd name="connsiteX9-1639" fmla="*/ 2554391 w 9117690"/>
              <a:gd name="connsiteY9-1640" fmla="*/ 0 h 5941133"/>
              <a:gd name="connsiteX10-1641" fmla="*/ 2554391 w 9117690"/>
              <a:gd name="connsiteY10-1642" fmla="*/ 2318411 h 5941133"/>
              <a:gd name="connsiteX11-1643" fmla="*/ 2683417 w 9117690"/>
              <a:gd name="connsiteY11-1644" fmla="*/ 2447438 h 5941133"/>
              <a:gd name="connsiteX12-1645" fmla="*/ 2683416 w 9117690"/>
              <a:gd name="connsiteY12-1646" fmla="*/ 2447439 h 5941133"/>
              <a:gd name="connsiteX13-1647" fmla="*/ 2812443 w 9117690"/>
              <a:gd name="connsiteY13-1648" fmla="*/ 2318412 h 5941133"/>
              <a:gd name="connsiteX14-1649" fmla="*/ 2812443 w 9117690"/>
              <a:gd name="connsiteY14-1650" fmla="*/ 1810690 h 5941133"/>
              <a:gd name="connsiteX15-1651" fmla="*/ 2814899 w 9117690"/>
              <a:gd name="connsiteY15-1652" fmla="*/ 1798530 h 5941133"/>
              <a:gd name="connsiteX16-1653" fmla="*/ 2933786 w 9117690"/>
              <a:gd name="connsiteY16-1654" fmla="*/ 1719726 h 5941133"/>
              <a:gd name="connsiteX17-1655" fmla="*/ 3033349 w 9117690"/>
              <a:gd name="connsiteY17-1656" fmla="*/ 1766680 h 5941133"/>
              <a:gd name="connsiteX18-1657" fmla="*/ 3049366 w 9117690"/>
              <a:gd name="connsiteY18-1658" fmla="*/ 1793079 h 5941133"/>
              <a:gd name="connsiteX19-1659" fmla="*/ 3049366 w 9117690"/>
              <a:gd name="connsiteY19-1660" fmla="*/ 2445224 h 5941133"/>
              <a:gd name="connsiteX20-1661" fmla="*/ 3178393 w 9117690"/>
              <a:gd name="connsiteY20-1662" fmla="*/ 2574251 h 5941133"/>
              <a:gd name="connsiteX21-1663" fmla="*/ 3178392 w 9117690"/>
              <a:gd name="connsiteY21-1664" fmla="*/ 2574250 h 5941133"/>
              <a:gd name="connsiteX22-1665" fmla="*/ 3307419 w 9117690"/>
              <a:gd name="connsiteY22-1666" fmla="*/ 2445223 h 5941133"/>
              <a:gd name="connsiteX23-1667" fmla="*/ 3307419 w 9117690"/>
              <a:gd name="connsiteY23-1668" fmla="*/ 1978054 h 5941133"/>
              <a:gd name="connsiteX24-1669" fmla="*/ 3315620 w 9117690"/>
              <a:gd name="connsiteY24-1670" fmla="*/ 1931583 h 5941133"/>
              <a:gd name="connsiteX25-1671" fmla="*/ 3415349 w 9117690"/>
              <a:gd name="connsiteY25-1672" fmla="*/ 1845634 h 5941133"/>
              <a:gd name="connsiteX26-1673" fmla="*/ 3438829 w 9117690"/>
              <a:gd name="connsiteY26-1674" fmla="*/ 1843267 h 5941133"/>
              <a:gd name="connsiteX27-1675" fmla="*/ 3438829 w 9117690"/>
              <a:gd name="connsiteY27-1676" fmla="*/ 1841901 h 5941133"/>
              <a:gd name="connsiteX28-1677" fmla="*/ 3482629 w 9117690"/>
              <a:gd name="connsiteY28-1678" fmla="*/ 1833059 h 5941133"/>
              <a:gd name="connsiteX29-1679" fmla="*/ 3561433 w 9117690"/>
              <a:gd name="connsiteY29-1680" fmla="*/ 1714171 h 5941133"/>
              <a:gd name="connsiteX30-1681" fmla="*/ 3561433 w 9117690"/>
              <a:gd name="connsiteY30-1682" fmla="*/ 1459030 h 5941133"/>
              <a:gd name="connsiteX31-1683" fmla="*/ 3561920 w 9117690"/>
              <a:gd name="connsiteY31-1684" fmla="*/ 1456620 h 5941133"/>
              <a:gd name="connsiteX32-1685" fmla="*/ 3680807 w 9117690"/>
              <a:gd name="connsiteY32-1686" fmla="*/ 1377816 h 5941133"/>
              <a:gd name="connsiteX33-1687" fmla="*/ 3799694 w 9117690"/>
              <a:gd name="connsiteY33-1688" fmla="*/ 1456620 h 5941133"/>
              <a:gd name="connsiteX34-1689" fmla="*/ 3808082 w 9117690"/>
              <a:gd name="connsiteY34-1690" fmla="*/ 1498170 h 5941133"/>
              <a:gd name="connsiteX35-1691" fmla="*/ 3808082 w 9117690"/>
              <a:gd name="connsiteY35-1692" fmla="*/ 1990915 h 5941133"/>
              <a:gd name="connsiteX36-1693" fmla="*/ 3937109 w 9117690"/>
              <a:gd name="connsiteY36-1694" fmla="*/ 2119942 h 5941133"/>
              <a:gd name="connsiteX37-1695" fmla="*/ 3937109 w 9117690"/>
              <a:gd name="connsiteY37-1696" fmla="*/ 2119943 h 5941133"/>
              <a:gd name="connsiteX38-1697" fmla="*/ 4066135 w 9117690"/>
              <a:gd name="connsiteY38-1698" fmla="*/ 1990916 h 5941133"/>
              <a:gd name="connsiteX39-1699" fmla="*/ 4066135 w 9117690"/>
              <a:gd name="connsiteY39-1700" fmla="*/ 1833147 h 5941133"/>
              <a:gd name="connsiteX40-1701" fmla="*/ 4087274 w 9117690"/>
              <a:gd name="connsiteY40-1702" fmla="*/ 1796301 h 5941133"/>
              <a:gd name="connsiteX41-1703" fmla="*/ 4164338 w 9117690"/>
              <a:gd name="connsiteY41-1704" fmla="*/ 1749857 h 5941133"/>
              <a:gd name="connsiteX42-1705" fmla="*/ 4187818 w 9117690"/>
              <a:gd name="connsiteY42-1706" fmla="*/ 1747490 h 5941133"/>
              <a:gd name="connsiteX43-1707" fmla="*/ 4187818 w 9117690"/>
              <a:gd name="connsiteY43-1708" fmla="*/ 1746752 h 5941133"/>
              <a:gd name="connsiteX44-1709" fmla="*/ 4235886 w 9117690"/>
              <a:gd name="connsiteY44-1710" fmla="*/ 1737048 h 5941133"/>
              <a:gd name="connsiteX45-1711" fmla="*/ 4314689 w 9117690"/>
              <a:gd name="connsiteY45-1712" fmla="*/ 1618160 h 5941133"/>
              <a:gd name="connsiteX46-1713" fmla="*/ 4314689 w 9117690"/>
              <a:gd name="connsiteY46-1714" fmla="*/ 1482548 h 5941133"/>
              <a:gd name="connsiteX47-1715" fmla="*/ 4335596 w 9117690"/>
              <a:gd name="connsiteY47-1716" fmla="*/ 1446105 h 5941133"/>
              <a:gd name="connsiteX48-1717" fmla="*/ 4412661 w 9117690"/>
              <a:gd name="connsiteY48-1718" fmla="*/ 1399661 h 5941133"/>
              <a:gd name="connsiteX49-1719" fmla="*/ 4436141 w 9117690"/>
              <a:gd name="connsiteY49-1720" fmla="*/ 1397294 h 5941133"/>
              <a:gd name="connsiteX50-1721" fmla="*/ 4436141 w 9117690"/>
              <a:gd name="connsiteY50-1722" fmla="*/ 1396556 h 5941133"/>
              <a:gd name="connsiteX51-1723" fmla="*/ 4484211 w 9117690"/>
              <a:gd name="connsiteY51-1724" fmla="*/ 1386852 h 5941133"/>
              <a:gd name="connsiteX52-1725" fmla="*/ 4563014 w 9117690"/>
              <a:gd name="connsiteY52-1726" fmla="*/ 1267964 h 5941133"/>
              <a:gd name="connsiteX53-1727" fmla="*/ 4563015 w 9117690"/>
              <a:gd name="connsiteY53-1728" fmla="*/ 0 h 5941133"/>
              <a:gd name="connsiteX54-1729" fmla="*/ 4563130 w 9117690"/>
              <a:gd name="connsiteY54-1730" fmla="*/ 0 h 5941133"/>
              <a:gd name="connsiteX55-1731" fmla="*/ 4563130 w 9117690"/>
              <a:gd name="connsiteY55-1732" fmla="*/ 964211 h 5941133"/>
              <a:gd name="connsiteX56-1733" fmla="*/ 4692157 w 9117690"/>
              <a:gd name="connsiteY56-1734" fmla="*/ 835184 h 5941133"/>
              <a:gd name="connsiteX57-1735" fmla="*/ 4811044 w 9117690"/>
              <a:gd name="connsiteY57-1736" fmla="*/ 913988 h 5941133"/>
              <a:gd name="connsiteX58-1737" fmla="*/ 4819433 w 9117690"/>
              <a:gd name="connsiteY58-1738" fmla="*/ 955537 h 5941133"/>
              <a:gd name="connsiteX59-1739" fmla="*/ 4819433 w 9117690"/>
              <a:gd name="connsiteY59-1740" fmla="*/ 1331913 h 5941133"/>
              <a:gd name="connsiteX60-1741" fmla="*/ 4898236 w 9117690"/>
              <a:gd name="connsiteY60-1742" fmla="*/ 1450801 h 5941133"/>
              <a:gd name="connsiteX61-1743" fmla="*/ 4946306 w 9117690"/>
              <a:gd name="connsiteY61-1744" fmla="*/ 1460505 h 5941133"/>
              <a:gd name="connsiteX62-1745" fmla="*/ 4946306 w 9117690"/>
              <a:gd name="connsiteY62-1746" fmla="*/ 1461243 h 5941133"/>
              <a:gd name="connsiteX63-1747" fmla="*/ 4969786 w 9117690"/>
              <a:gd name="connsiteY63-1748" fmla="*/ 1463610 h 5941133"/>
              <a:gd name="connsiteX64-1749" fmla="*/ 5069515 w 9117690"/>
              <a:gd name="connsiteY64-1750" fmla="*/ 1549559 h 5941133"/>
              <a:gd name="connsiteX65-1751" fmla="*/ 5071719 w 9117690"/>
              <a:gd name="connsiteY65-1752" fmla="*/ 1562049 h 5941133"/>
              <a:gd name="connsiteX66-1753" fmla="*/ 5071719 w 9117690"/>
              <a:gd name="connsiteY66-1754" fmla="*/ 1927303 h 5941133"/>
              <a:gd name="connsiteX67-1755" fmla="*/ 5200746 w 9117690"/>
              <a:gd name="connsiteY67-1756" fmla="*/ 2056330 h 5941133"/>
              <a:gd name="connsiteX68-1757" fmla="*/ 5200745 w 9117690"/>
              <a:gd name="connsiteY68-1758" fmla="*/ 2056331 h 5941133"/>
              <a:gd name="connsiteX69-1759" fmla="*/ 5329772 w 9117690"/>
              <a:gd name="connsiteY69-1760" fmla="*/ 1927304 h 5941133"/>
              <a:gd name="connsiteX70-1761" fmla="*/ 5329772 w 9117690"/>
              <a:gd name="connsiteY70-1762" fmla="*/ 1793396 h 5941133"/>
              <a:gd name="connsiteX71-1763" fmla="*/ 5331976 w 9117690"/>
              <a:gd name="connsiteY71-1764" fmla="*/ 1780906 h 5941133"/>
              <a:gd name="connsiteX72-1765" fmla="*/ 5431705 w 9117690"/>
              <a:gd name="connsiteY72-1766" fmla="*/ 1694957 h 5941133"/>
              <a:gd name="connsiteX73-1767" fmla="*/ 5455185 w 9117690"/>
              <a:gd name="connsiteY73-1768" fmla="*/ 1692590 h 5941133"/>
              <a:gd name="connsiteX74-1769" fmla="*/ 5455185 w 9117690"/>
              <a:gd name="connsiteY74-1770" fmla="*/ 1691852 h 5941133"/>
              <a:gd name="connsiteX75-1771" fmla="*/ 5503255 w 9117690"/>
              <a:gd name="connsiteY75-1772" fmla="*/ 1682148 h 5941133"/>
              <a:gd name="connsiteX76-1773" fmla="*/ 5582058 w 9117690"/>
              <a:gd name="connsiteY76-1774" fmla="*/ 1563260 h 5941133"/>
              <a:gd name="connsiteX77-1775" fmla="*/ 5582058 w 9117690"/>
              <a:gd name="connsiteY77-1776" fmla="*/ 1409856 h 5941133"/>
              <a:gd name="connsiteX78-1777" fmla="*/ 5584247 w 9117690"/>
              <a:gd name="connsiteY78-1778" fmla="*/ 1399012 h 5941133"/>
              <a:gd name="connsiteX79-1779" fmla="*/ 5703135 w 9117690"/>
              <a:gd name="connsiteY79-1780" fmla="*/ 1320208 h 5941133"/>
              <a:gd name="connsiteX80-1781" fmla="*/ 5822022 w 9117690"/>
              <a:gd name="connsiteY80-1782" fmla="*/ 1399012 h 5941133"/>
              <a:gd name="connsiteX81-1783" fmla="*/ 5830411 w 9117690"/>
              <a:gd name="connsiteY81-1784" fmla="*/ 1440562 h 5941133"/>
              <a:gd name="connsiteX82-1785" fmla="*/ 5830411 w 9117690"/>
              <a:gd name="connsiteY82-1786" fmla="*/ 1554546 h 5941133"/>
              <a:gd name="connsiteX83-1787" fmla="*/ 5909214 w 9117690"/>
              <a:gd name="connsiteY83-1788" fmla="*/ 1673434 h 5941133"/>
              <a:gd name="connsiteX84-1789" fmla="*/ 5957284 w 9117690"/>
              <a:gd name="connsiteY84-1790" fmla="*/ 1683138 h 5941133"/>
              <a:gd name="connsiteX85-1791" fmla="*/ 5957284 w 9117690"/>
              <a:gd name="connsiteY85-1792" fmla="*/ 1683876 h 5941133"/>
              <a:gd name="connsiteX86-1793" fmla="*/ 5980764 w 9117690"/>
              <a:gd name="connsiteY86-1794" fmla="*/ 1686243 h 5941133"/>
              <a:gd name="connsiteX87-1795" fmla="*/ 6057828 w 9117690"/>
              <a:gd name="connsiteY87-1796" fmla="*/ 1732687 h 5941133"/>
              <a:gd name="connsiteX88-1797" fmla="*/ 6076498 w 9117690"/>
              <a:gd name="connsiteY88-1798" fmla="*/ 1765229 h 5941133"/>
              <a:gd name="connsiteX89-1799" fmla="*/ 6076498 w 9117690"/>
              <a:gd name="connsiteY89-1800" fmla="*/ 1811967 h 5941133"/>
              <a:gd name="connsiteX90-1801" fmla="*/ 6205525 w 9117690"/>
              <a:gd name="connsiteY90-1802" fmla="*/ 1940994 h 5941133"/>
              <a:gd name="connsiteX91-1803" fmla="*/ 6205524 w 9117690"/>
              <a:gd name="connsiteY91-1804" fmla="*/ 1940995 h 5941133"/>
              <a:gd name="connsiteX92-1805" fmla="*/ 6334551 w 9117690"/>
              <a:gd name="connsiteY92-1806" fmla="*/ 1811968 h 5941133"/>
              <a:gd name="connsiteX93-1807" fmla="*/ 6334551 w 9117690"/>
              <a:gd name="connsiteY93-1808" fmla="*/ 1503022 h 5941133"/>
              <a:gd name="connsiteX94-1809" fmla="*/ 6338149 w 9117690"/>
              <a:gd name="connsiteY94-1810" fmla="*/ 1485203 h 5941133"/>
              <a:gd name="connsiteX95-1811" fmla="*/ 6457036 w 9117690"/>
              <a:gd name="connsiteY95-1812" fmla="*/ 1406399 h 5941133"/>
              <a:gd name="connsiteX96-1813" fmla="*/ 6575924 w 9117690"/>
              <a:gd name="connsiteY96-1814" fmla="*/ 1485203 h 5941133"/>
              <a:gd name="connsiteX97-1815" fmla="*/ 6586062 w 9117690"/>
              <a:gd name="connsiteY97-1816" fmla="*/ 1535422 h 5941133"/>
              <a:gd name="connsiteX98-1817" fmla="*/ 6586063 w 9117690"/>
              <a:gd name="connsiteY98-1818" fmla="*/ 0 h 5941133"/>
              <a:gd name="connsiteX99-1819" fmla="*/ 6586063 w 9117690"/>
              <a:gd name="connsiteY99-1820" fmla="*/ 2432384 h 5941133"/>
              <a:gd name="connsiteX100-1821" fmla="*/ 6715090 w 9117690"/>
              <a:gd name="connsiteY100-1822" fmla="*/ 2561411 h 5941133"/>
              <a:gd name="connsiteX101-1823" fmla="*/ 6715089 w 9117690"/>
              <a:gd name="connsiteY101-1824" fmla="*/ 2561412 h 5941133"/>
              <a:gd name="connsiteX102-1825" fmla="*/ 6844116 w 9117690"/>
              <a:gd name="connsiteY102-1826" fmla="*/ 2432385 h 5941133"/>
              <a:gd name="connsiteX103-1827" fmla="*/ 6844116 w 9117690"/>
              <a:gd name="connsiteY103-1828" fmla="*/ 1845983 h 5941133"/>
              <a:gd name="connsiteX104-1829" fmla="*/ 6853880 w 9117690"/>
              <a:gd name="connsiteY104-1830" fmla="*/ 1797623 h 5941133"/>
              <a:gd name="connsiteX105-1831" fmla="*/ 6972767 w 9117690"/>
              <a:gd name="connsiteY105-1832" fmla="*/ 1718819 h 5941133"/>
              <a:gd name="connsiteX106-1833" fmla="*/ 7091655 w 9117690"/>
              <a:gd name="connsiteY106-1834" fmla="*/ 1797623 h 5941133"/>
              <a:gd name="connsiteX107-1835" fmla="*/ 7101793 w 9117690"/>
              <a:gd name="connsiteY107-1836" fmla="*/ 1847842 h 5941133"/>
              <a:gd name="connsiteX108-1837" fmla="*/ 7101794 w 9117690"/>
              <a:gd name="connsiteY108-1838" fmla="*/ 0 h 5941133"/>
              <a:gd name="connsiteX109-1839" fmla="*/ 7101794 w 9117690"/>
              <a:gd name="connsiteY109-1840" fmla="*/ 1831319 h 5941133"/>
              <a:gd name="connsiteX110-1841" fmla="*/ 7230821 w 9117690"/>
              <a:gd name="connsiteY110-1842" fmla="*/ 1960346 h 5941133"/>
              <a:gd name="connsiteX111-1843" fmla="*/ 7230820 w 9117690"/>
              <a:gd name="connsiteY111-1844" fmla="*/ 1960347 h 5941133"/>
              <a:gd name="connsiteX112-1845" fmla="*/ 7359847 w 9117690"/>
              <a:gd name="connsiteY112-1846" fmla="*/ 1831320 h 5941133"/>
              <a:gd name="connsiteX113-1847" fmla="*/ 7359847 w 9117690"/>
              <a:gd name="connsiteY113-1848" fmla="*/ 1726679 h 5941133"/>
              <a:gd name="connsiteX114-1849" fmla="*/ 7360099 w 9117690"/>
              <a:gd name="connsiteY114-1850" fmla="*/ 1725250 h 5941133"/>
              <a:gd name="connsiteX115-1851" fmla="*/ 7459828 w 9117690"/>
              <a:gd name="connsiteY115-1852" fmla="*/ 1639301 h 5941133"/>
              <a:gd name="connsiteX116-1853" fmla="*/ 7483308 w 9117690"/>
              <a:gd name="connsiteY116-1854" fmla="*/ 1636934 h 5941133"/>
              <a:gd name="connsiteX117-1855" fmla="*/ 7483308 w 9117690"/>
              <a:gd name="connsiteY117-1856" fmla="*/ 1636196 h 5941133"/>
              <a:gd name="connsiteX118-1857" fmla="*/ 7531378 w 9117690"/>
              <a:gd name="connsiteY118-1858" fmla="*/ 1626492 h 5941133"/>
              <a:gd name="connsiteX119-1859" fmla="*/ 7610181 w 9117690"/>
              <a:gd name="connsiteY119-1860" fmla="*/ 1507604 h 5941133"/>
              <a:gd name="connsiteX120-1861" fmla="*/ 7610181 w 9117690"/>
              <a:gd name="connsiteY120-1862" fmla="*/ 1266735 h 5941133"/>
              <a:gd name="connsiteX121-1863" fmla="*/ 7612370 w 9117690"/>
              <a:gd name="connsiteY121-1864" fmla="*/ 1255890 h 5941133"/>
              <a:gd name="connsiteX122-1865" fmla="*/ 7731258 w 9117690"/>
              <a:gd name="connsiteY122-1866" fmla="*/ 1177086 h 5941133"/>
              <a:gd name="connsiteX123-1867" fmla="*/ 7850145 w 9117690"/>
              <a:gd name="connsiteY123-1868" fmla="*/ 1255890 h 5941133"/>
              <a:gd name="connsiteX124-1869" fmla="*/ 7858534 w 9117690"/>
              <a:gd name="connsiteY124-1870" fmla="*/ 1297440 h 5941133"/>
              <a:gd name="connsiteX125-1871" fmla="*/ 7858534 w 9117690"/>
              <a:gd name="connsiteY125-1872" fmla="*/ 1387570 h 5941133"/>
              <a:gd name="connsiteX126-1873" fmla="*/ 7937337 w 9117690"/>
              <a:gd name="connsiteY126-1874" fmla="*/ 1506458 h 5941133"/>
              <a:gd name="connsiteX127-1875" fmla="*/ 7985407 w 9117690"/>
              <a:gd name="connsiteY127-1876" fmla="*/ 1516162 h 5941133"/>
              <a:gd name="connsiteX128-1877" fmla="*/ 7985407 w 9117690"/>
              <a:gd name="connsiteY128-1878" fmla="*/ 1516900 h 5941133"/>
              <a:gd name="connsiteX129-1879" fmla="*/ 8008887 w 9117690"/>
              <a:gd name="connsiteY129-1880" fmla="*/ 1519267 h 5941133"/>
              <a:gd name="connsiteX130-1881" fmla="*/ 8108616 w 9117690"/>
              <a:gd name="connsiteY130-1882" fmla="*/ 1605216 h 5941133"/>
              <a:gd name="connsiteX131-1883" fmla="*/ 8110619 w 9117690"/>
              <a:gd name="connsiteY131-1884" fmla="*/ 1616566 h 5941133"/>
              <a:gd name="connsiteX132-1885" fmla="*/ 8110619 w 9117690"/>
              <a:gd name="connsiteY132-1886" fmla="*/ 1896586 h 5941133"/>
              <a:gd name="connsiteX133-1887" fmla="*/ 8239646 w 9117690"/>
              <a:gd name="connsiteY133-1888" fmla="*/ 2025613 h 5941133"/>
              <a:gd name="connsiteX134-1889" fmla="*/ 8239645 w 9117690"/>
              <a:gd name="connsiteY134-1890" fmla="*/ 2025614 h 5941133"/>
              <a:gd name="connsiteX135-1891" fmla="*/ 8368672 w 9117690"/>
              <a:gd name="connsiteY135-1892" fmla="*/ 1896587 h 5941133"/>
              <a:gd name="connsiteX136-1893" fmla="*/ 8368672 w 9117690"/>
              <a:gd name="connsiteY136-1894" fmla="*/ 1628262 h 5941133"/>
              <a:gd name="connsiteX137-1895" fmla="*/ 8368923 w 9117690"/>
              <a:gd name="connsiteY137-1896" fmla="*/ 1626839 h 5941133"/>
              <a:gd name="connsiteX138-1897" fmla="*/ 8468652 w 9117690"/>
              <a:gd name="connsiteY138-1898" fmla="*/ 1540890 h 5941133"/>
              <a:gd name="connsiteX139-1899" fmla="*/ 8492132 w 9117690"/>
              <a:gd name="connsiteY139-1900" fmla="*/ 1538523 h 5941133"/>
              <a:gd name="connsiteX140-1901" fmla="*/ 8492132 w 9117690"/>
              <a:gd name="connsiteY140-1902" fmla="*/ 1537785 h 5941133"/>
              <a:gd name="connsiteX141-1903" fmla="*/ 8540202 w 9117690"/>
              <a:gd name="connsiteY141-1904" fmla="*/ 1528081 h 5941133"/>
              <a:gd name="connsiteX142-1905" fmla="*/ 8619005 w 9117690"/>
              <a:gd name="connsiteY142-1906" fmla="*/ 1409193 h 5941133"/>
              <a:gd name="connsiteX143-1907" fmla="*/ 8619005 w 9117690"/>
              <a:gd name="connsiteY143-1908" fmla="*/ 849400 h 5941133"/>
              <a:gd name="connsiteX144-1909" fmla="*/ 8619025 w 9117690"/>
              <a:gd name="connsiteY144-1910" fmla="*/ 849287 h 5941133"/>
              <a:gd name="connsiteX145-1911" fmla="*/ 8718754 w 9117690"/>
              <a:gd name="connsiteY145-1912" fmla="*/ 763338 h 5941133"/>
              <a:gd name="connsiteX146-1913" fmla="*/ 8742234 w 9117690"/>
              <a:gd name="connsiteY146-1914" fmla="*/ 760971 h 5941133"/>
              <a:gd name="connsiteX147-1915" fmla="*/ 8742234 w 9117690"/>
              <a:gd name="connsiteY147-1916" fmla="*/ 760233 h 5941133"/>
              <a:gd name="connsiteX148-1917" fmla="*/ 8790304 w 9117690"/>
              <a:gd name="connsiteY148-1918" fmla="*/ 750529 h 5941133"/>
              <a:gd name="connsiteX149-1919" fmla="*/ 8869107 w 9117690"/>
              <a:gd name="connsiteY149-1920" fmla="*/ 631641 h 5941133"/>
              <a:gd name="connsiteX150-1921" fmla="*/ 8869107 w 9117690"/>
              <a:gd name="connsiteY150-1922" fmla="*/ 568327 h 5941133"/>
              <a:gd name="connsiteX151-1923" fmla="*/ 8890272 w 9117690"/>
              <a:gd name="connsiteY151-1924" fmla="*/ 531436 h 5941133"/>
              <a:gd name="connsiteX152-1925" fmla="*/ 8967336 w 9117690"/>
              <a:gd name="connsiteY152-1926" fmla="*/ 484992 h 5941133"/>
              <a:gd name="connsiteX153-1927" fmla="*/ 8990816 w 9117690"/>
              <a:gd name="connsiteY153-1928" fmla="*/ 482625 h 5941133"/>
              <a:gd name="connsiteX154-1929" fmla="*/ 8990816 w 9117690"/>
              <a:gd name="connsiteY154-1930" fmla="*/ 481887 h 5941133"/>
              <a:gd name="connsiteX155-1931" fmla="*/ 9038886 w 9117690"/>
              <a:gd name="connsiteY155-1932" fmla="*/ 472183 h 5941133"/>
              <a:gd name="connsiteX156-1933" fmla="*/ 9117689 w 9117690"/>
              <a:gd name="connsiteY156-1934" fmla="*/ 353297 h 5941133"/>
              <a:gd name="connsiteX157-1935" fmla="*/ 9117689 w 9117690"/>
              <a:gd name="connsiteY157-1936" fmla="*/ 556639 h 5941133"/>
              <a:gd name="connsiteX158-1937" fmla="*/ 9117690 w 9117690"/>
              <a:gd name="connsiteY158-1938" fmla="*/ 556644 h 5941133"/>
              <a:gd name="connsiteX159-1939" fmla="*/ 9117689 w 9117690"/>
              <a:gd name="connsiteY159-1940" fmla="*/ 3074645 h 5941133"/>
              <a:gd name="connsiteX160-1941" fmla="*/ 9038886 w 9117690"/>
              <a:gd name="connsiteY160-1942" fmla="*/ 3193531 h 5941133"/>
              <a:gd name="connsiteX161-1943" fmla="*/ 8990816 w 9117690"/>
              <a:gd name="connsiteY161-1944" fmla="*/ 3203235 h 5941133"/>
              <a:gd name="connsiteX162-1945" fmla="*/ 8990816 w 9117690"/>
              <a:gd name="connsiteY162-1946" fmla="*/ 3203973 h 5941133"/>
              <a:gd name="connsiteX163-1947" fmla="*/ 8967336 w 9117690"/>
              <a:gd name="connsiteY163-1948" fmla="*/ 3206340 h 5941133"/>
              <a:gd name="connsiteX164-1949" fmla="*/ 8890272 w 9117690"/>
              <a:gd name="connsiteY164-1950" fmla="*/ 3252784 h 5941133"/>
              <a:gd name="connsiteX165-1951" fmla="*/ 8869107 w 9117690"/>
              <a:gd name="connsiteY165-1952" fmla="*/ 3289675 h 5941133"/>
              <a:gd name="connsiteX166-1953" fmla="*/ 8869107 w 9117690"/>
              <a:gd name="connsiteY166-1954" fmla="*/ 3352989 h 5941133"/>
              <a:gd name="connsiteX167-1955" fmla="*/ 8790304 w 9117690"/>
              <a:gd name="connsiteY167-1956" fmla="*/ 3471877 h 5941133"/>
              <a:gd name="connsiteX168-1957" fmla="*/ 8742234 w 9117690"/>
              <a:gd name="connsiteY168-1958" fmla="*/ 3481581 h 5941133"/>
              <a:gd name="connsiteX169-1959" fmla="*/ 8742234 w 9117690"/>
              <a:gd name="connsiteY169-1960" fmla="*/ 3482319 h 5941133"/>
              <a:gd name="connsiteX170-1961" fmla="*/ 8718754 w 9117690"/>
              <a:gd name="connsiteY170-1962" fmla="*/ 3484686 h 5941133"/>
              <a:gd name="connsiteX171-1963" fmla="*/ 8619025 w 9117690"/>
              <a:gd name="connsiteY171-1964" fmla="*/ 3570635 h 5941133"/>
              <a:gd name="connsiteX172-1965" fmla="*/ 8619005 w 9117690"/>
              <a:gd name="connsiteY172-1966" fmla="*/ 3570748 h 5941133"/>
              <a:gd name="connsiteX173-1967" fmla="*/ 8619005 w 9117690"/>
              <a:gd name="connsiteY173-1968" fmla="*/ 4130541 h 5941133"/>
              <a:gd name="connsiteX174-1969" fmla="*/ 8540202 w 9117690"/>
              <a:gd name="connsiteY174-1970" fmla="*/ 4249429 h 5941133"/>
              <a:gd name="connsiteX175-1971" fmla="*/ 8492132 w 9117690"/>
              <a:gd name="connsiteY175-1972" fmla="*/ 4259133 h 5941133"/>
              <a:gd name="connsiteX176-1973" fmla="*/ 8492132 w 9117690"/>
              <a:gd name="connsiteY176-1974" fmla="*/ 4259871 h 5941133"/>
              <a:gd name="connsiteX177-1975" fmla="*/ 8468652 w 9117690"/>
              <a:gd name="connsiteY177-1976" fmla="*/ 4262238 h 5941133"/>
              <a:gd name="connsiteX178-1977" fmla="*/ 8368923 w 9117690"/>
              <a:gd name="connsiteY178-1978" fmla="*/ 4348187 h 5941133"/>
              <a:gd name="connsiteX179-1979" fmla="*/ 8368672 w 9117690"/>
              <a:gd name="connsiteY179-1980" fmla="*/ 4349610 h 5941133"/>
              <a:gd name="connsiteX180-1981" fmla="*/ 8368672 w 9117690"/>
              <a:gd name="connsiteY180-1982" fmla="*/ 4617935 h 5941133"/>
              <a:gd name="connsiteX181-1983" fmla="*/ 8239645 w 9117690"/>
              <a:gd name="connsiteY181-1984" fmla="*/ 4746962 h 5941133"/>
              <a:gd name="connsiteX182-1985" fmla="*/ 8239646 w 9117690"/>
              <a:gd name="connsiteY182-1986" fmla="*/ 4746961 h 5941133"/>
              <a:gd name="connsiteX183-1987" fmla="*/ 8110619 w 9117690"/>
              <a:gd name="connsiteY183-1988" fmla="*/ 4617934 h 5941133"/>
              <a:gd name="connsiteX184-1989" fmla="*/ 8110619 w 9117690"/>
              <a:gd name="connsiteY184-1990" fmla="*/ 4337914 h 5941133"/>
              <a:gd name="connsiteX185-1991" fmla="*/ 8108616 w 9117690"/>
              <a:gd name="connsiteY185-1992" fmla="*/ 4326564 h 5941133"/>
              <a:gd name="connsiteX186-1993" fmla="*/ 8008887 w 9117690"/>
              <a:gd name="connsiteY186-1994" fmla="*/ 4240615 h 5941133"/>
              <a:gd name="connsiteX187-1995" fmla="*/ 7985407 w 9117690"/>
              <a:gd name="connsiteY187-1996" fmla="*/ 4238248 h 5941133"/>
              <a:gd name="connsiteX188-1997" fmla="*/ 7985407 w 9117690"/>
              <a:gd name="connsiteY188-1998" fmla="*/ 4237510 h 5941133"/>
              <a:gd name="connsiteX189-1999" fmla="*/ 7937337 w 9117690"/>
              <a:gd name="connsiteY189-2000" fmla="*/ 4227806 h 5941133"/>
              <a:gd name="connsiteX190-2001" fmla="*/ 7858534 w 9117690"/>
              <a:gd name="connsiteY190-2002" fmla="*/ 4108918 h 5941133"/>
              <a:gd name="connsiteX191-2003" fmla="*/ 7858534 w 9117690"/>
              <a:gd name="connsiteY191-2004" fmla="*/ 4018788 h 5941133"/>
              <a:gd name="connsiteX192-2005" fmla="*/ 7850145 w 9117690"/>
              <a:gd name="connsiteY192-2006" fmla="*/ 3977238 h 5941133"/>
              <a:gd name="connsiteX193-2007" fmla="*/ 7731258 w 9117690"/>
              <a:gd name="connsiteY193-2008" fmla="*/ 3898434 h 5941133"/>
              <a:gd name="connsiteX194-2009" fmla="*/ 7612370 w 9117690"/>
              <a:gd name="connsiteY194-2010" fmla="*/ 3977238 h 5941133"/>
              <a:gd name="connsiteX195-2011" fmla="*/ 7610181 w 9117690"/>
              <a:gd name="connsiteY195-2012" fmla="*/ 3988083 h 5941133"/>
              <a:gd name="connsiteX196-2013" fmla="*/ 7610181 w 9117690"/>
              <a:gd name="connsiteY196-2014" fmla="*/ 4228952 h 5941133"/>
              <a:gd name="connsiteX197-2015" fmla="*/ 7531378 w 9117690"/>
              <a:gd name="connsiteY197-2016" fmla="*/ 4347840 h 5941133"/>
              <a:gd name="connsiteX198-2017" fmla="*/ 7483308 w 9117690"/>
              <a:gd name="connsiteY198-2018" fmla="*/ 4357544 h 5941133"/>
              <a:gd name="connsiteX199-2019" fmla="*/ 7483308 w 9117690"/>
              <a:gd name="connsiteY199-2020" fmla="*/ 4358282 h 5941133"/>
              <a:gd name="connsiteX200-2021" fmla="*/ 7459828 w 9117690"/>
              <a:gd name="connsiteY200-2022" fmla="*/ 4360649 h 5941133"/>
              <a:gd name="connsiteX201-2023" fmla="*/ 7360099 w 9117690"/>
              <a:gd name="connsiteY201-2024" fmla="*/ 4446598 h 5941133"/>
              <a:gd name="connsiteX202-2025" fmla="*/ 7359847 w 9117690"/>
              <a:gd name="connsiteY202-2026" fmla="*/ 4448027 h 5941133"/>
              <a:gd name="connsiteX203-2027" fmla="*/ 7359847 w 9117690"/>
              <a:gd name="connsiteY203-2028" fmla="*/ 4552668 h 5941133"/>
              <a:gd name="connsiteX204-2029" fmla="*/ 7230820 w 9117690"/>
              <a:gd name="connsiteY204-2030" fmla="*/ 4681695 h 5941133"/>
              <a:gd name="connsiteX205-2031" fmla="*/ 7230821 w 9117690"/>
              <a:gd name="connsiteY205-2032" fmla="*/ 4681694 h 5941133"/>
              <a:gd name="connsiteX206-2033" fmla="*/ 7101794 w 9117690"/>
              <a:gd name="connsiteY206-2034" fmla="*/ 4552667 h 5941133"/>
              <a:gd name="connsiteX207-2035" fmla="*/ 7101794 w 9117690"/>
              <a:gd name="connsiteY207-2036" fmla="*/ 2721348 h 5941133"/>
              <a:gd name="connsiteX208-2037" fmla="*/ 7101793 w 9117690"/>
              <a:gd name="connsiteY208-2038" fmla="*/ 4569190 h 5941133"/>
              <a:gd name="connsiteX209-2039" fmla="*/ 7091655 w 9117690"/>
              <a:gd name="connsiteY209-2040" fmla="*/ 4518971 h 5941133"/>
              <a:gd name="connsiteX210-2041" fmla="*/ 6972767 w 9117690"/>
              <a:gd name="connsiteY210-2042" fmla="*/ 4440167 h 5941133"/>
              <a:gd name="connsiteX211-2043" fmla="*/ 6853880 w 9117690"/>
              <a:gd name="connsiteY211-2044" fmla="*/ 4518971 h 5941133"/>
              <a:gd name="connsiteX212-2045" fmla="*/ 6844116 w 9117690"/>
              <a:gd name="connsiteY212-2046" fmla="*/ 4567331 h 5941133"/>
              <a:gd name="connsiteX213-2047" fmla="*/ 6844116 w 9117690"/>
              <a:gd name="connsiteY213-2048" fmla="*/ 5153733 h 5941133"/>
              <a:gd name="connsiteX214-2049" fmla="*/ 6715089 w 9117690"/>
              <a:gd name="connsiteY214-2050" fmla="*/ 5282760 h 5941133"/>
              <a:gd name="connsiteX215-2051" fmla="*/ 6715090 w 9117690"/>
              <a:gd name="connsiteY215-2052" fmla="*/ 5282759 h 5941133"/>
              <a:gd name="connsiteX216-2053" fmla="*/ 6586063 w 9117690"/>
              <a:gd name="connsiteY216-2054" fmla="*/ 5153732 h 5941133"/>
              <a:gd name="connsiteX217-2055" fmla="*/ 6586063 w 9117690"/>
              <a:gd name="connsiteY217-2056" fmla="*/ 2721348 h 5941133"/>
              <a:gd name="connsiteX218-2057" fmla="*/ 6586062 w 9117690"/>
              <a:gd name="connsiteY218-2058" fmla="*/ 4256770 h 5941133"/>
              <a:gd name="connsiteX219-2059" fmla="*/ 6575924 w 9117690"/>
              <a:gd name="connsiteY219-2060" fmla="*/ 4206551 h 5941133"/>
              <a:gd name="connsiteX220-2061" fmla="*/ 6457036 w 9117690"/>
              <a:gd name="connsiteY220-2062" fmla="*/ 4127747 h 5941133"/>
              <a:gd name="connsiteX221-2063" fmla="*/ 6338149 w 9117690"/>
              <a:gd name="connsiteY221-2064" fmla="*/ 4206551 h 5941133"/>
              <a:gd name="connsiteX222-2065" fmla="*/ 6334551 w 9117690"/>
              <a:gd name="connsiteY222-2066" fmla="*/ 4224370 h 5941133"/>
              <a:gd name="connsiteX223-2067" fmla="*/ 6334551 w 9117690"/>
              <a:gd name="connsiteY223-2068" fmla="*/ 4533316 h 5941133"/>
              <a:gd name="connsiteX224-2069" fmla="*/ 6205524 w 9117690"/>
              <a:gd name="connsiteY224-2070" fmla="*/ 4662343 h 5941133"/>
              <a:gd name="connsiteX225-2071" fmla="*/ 6205525 w 9117690"/>
              <a:gd name="connsiteY225-2072" fmla="*/ 4662342 h 5941133"/>
              <a:gd name="connsiteX226-2073" fmla="*/ 6076498 w 9117690"/>
              <a:gd name="connsiteY226-2074" fmla="*/ 4533315 h 5941133"/>
              <a:gd name="connsiteX227-2075" fmla="*/ 6076498 w 9117690"/>
              <a:gd name="connsiteY227-2076" fmla="*/ 4486577 h 5941133"/>
              <a:gd name="connsiteX228-2077" fmla="*/ 6057828 w 9117690"/>
              <a:gd name="connsiteY228-2078" fmla="*/ 4454035 h 5941133"/>
              <a:gd name="connsiteX229-2079" fmla="*/ 5980764 w 9117690"/>
              <a:gd name="connsiteY229-2080" fmla="*/ 4407591 h 5941133"/>
              <a:gd name="connsiteX230-2081" fmla="*/ 5957284 w 9117690"/>
              <a:gd name="connsiteY230-2082" fmla="*/ 4405224 h 5941133"/>
              <a:gd name="connsiteX231-2083" fmla="*/ 5957284 w 9117690"/>
              <a:gd name="connsiteY231-2084" fmla="*/ 4404486 h 5941133"/>
              <a:gd name="connsiteX232-2085" fmla="*/ 5909214 w 9117690"/>
              <a:gd name="connsiteY232-2086" fmla="*/ 4394782 h 5941133"/>
              <a:gd name="connsiteX233-2087" fmla="*/ 5830411 w 9117690"/>
              <a:gd name="connsiteY233-2088" fmla="*/ 4275894 h 5941133"/>
              <a:gd name="connsiteX234-2089" fmla="*/ 5830411 w 9117690"/>
              <a:gd name="connsiteY234-2090" fmla="*/ 4161910 h 5941133"/>
              <a:gd name="connsiteX235-2091" fmla="*/ 5822022 w 9117690"/>
              <a:gd name="connsiteY235-2092" fmla="*/ 4120360 h 5941133"/>
              <a:gd name="connsiteX236-2093" fmla="*/ 5703135 w 9117690"/>
              <a:gd name="connsiteY236-2094" fmla="*/ 4041556 h 5941133"/>
              <a:gd name="connsiteX237-2095" fmla="*/ 5584247 w 9117690"/>
              <a:gd name="connsiteY237-2096" fmla="*/ 4120360 h 5941133"/>
              <a:gd name="connsiteX238-2097" fmla="*/ 5582058 w 9117690"/>
              <a:gd name="connsiteY238-2098" fmla="*/ 4131204 h 5941133"/>
              <a:gd name="connsiteX239-2099" fmla="*/ 5582058 w 9117690"/>
              <a:gd name="connsiteY239-2100" fmla="*/ 4284608 h 5941133"/>
              <a:gd name="connsiteX240-2101" fmla="*/ 5503255 w 9117690"/>
              <a:gd name="connsiteY240-2102" fmla="*/ 4403496 h 5941133"/>
              <a:gd name="connsiteX241-2103" fmla="*/ 5455185 w 9117690"/>
              <a:gd name="connsiteY241-2104" fmla="*/ 4413200 h 5941133"/>
              <a:gd name="connsiteX242-2105" fmla="*/ 5455185 w 9117690"/>
              <a:gd name="connsiteY242-2106" fmla="*/ 4413938 h 5941133"/>
              <a:gd name="connsiteX243-2107" fmla="*/ 5431705 w 9117690"/>
              <a:gd name="connsiteY243-2108" fmla="*/ 4416305 h 5941133"/>
              <a:gd name="connsiteX244-2109" fmla="*/ 5331976 w 9117690"/>
              <a:gd name="connsiteY244-2110" fmla="*/ 4502254 h 5941133"/>
              <a:gd name="connsiteX245-2111" fmla="*/ 5329772 w 9117690"/>
              <a:gd name="connsiteY245-2112" fmla="*/ 4514744 h 5941133"/>
              <a:gd name="connsiteX246-2113" fmla="*/ 5329772 w 9117690"/>
              <a:gd name="connsiteY246-2114" fmla="*/ 4648652 h 5941133"/>
              <a:gd name="connsiteX247-2115" fmla="*/ 5200745 w 9117690"/>
              <a:gd name="connsiteY247-2116" fmla="*/ 4777679 h 5941133"/>
              <a:gd name="connsiteX248-2117" fmla="*/ 5200746 w 9117690"/>
              <a:gd name="connsiteY248-2118" fmla="*/ 4777678 h 5941133"/>
              <a:gd name="connsiteX249-2119" fmla="*/ 5071719 w 9117690"/>
              <a:gd name="connsiteY249-2120" fmla="*/ 4648651 h 5941133"/>
              <a:gd name="connsiteX250-2121" fmla="*/ 5071719 w 9117690"/>
              <a:gd name="connsiteY250-2122" fmla="*/ 4283397 h 5941133"/>
              <a:gd name="connsiteX251-2123" fmla="*/ 5069515 w 9117690"/>
              <a:gd name="connsiteY251-2124" fmla="*/ 4270907 h 5941133"/>
              <a:gd name="connsiteX252-2125" fmla="*/ 4969786 w 9117690"/>
              <a:gd name="connsiteY252-2126" fmla="*/ 4184958 h 5941133"/>
              <a:gd name="connsiteX253-2127" fmla="*/ 4946306 w 9117690"/>
              <a:gd name="connsiteY253-2128" fmla="*/ 4182591 h 5941133"/>
              <a:gd name="connsiteX254-2129" fmla="*/ 4946306 w 9117690"/>
              <a:gd name="connsiteY254-2130" fmla="*/ 4181853 h 5941133"/>
              <a:gd name="connsiteX255-2131" fmla="*/ 4898236 w 9117690"/>
              <a:gd name="connsiteY255-2132" fmla="*/ 4172149 h 5941133"/>
              <a:gd name="connsiteX256-2133" fmla="*/ 4819433 w 9117690"/>
              <a:gd name="connsiteY256-2134" fmla="*/ 4053261 h 5941133"/>
              <a:gd name="connsiteX257-2135" fmla="*/ 4819433 w 9117690"/>
              <a:gd name="connsiteY257-2136" fmla="*/ 3676885 h 5941133"/>
              <a:gd name="connsiteX258-2137" fmla="*/ 4811044 w 9117690"/>
              <a:gd name="connsiteY258-2138" fmla="*/ 3635336 h 5941133"/>
              <a:gd name="connsiteX259-2139" fmla="*/ 4692157 w 9117690"/>
              <a:gd name="connsiteY259-2140" fmla="*/ 3556532 h 5941133"/>
              <a:gd name="connsiteX260-2141" fmla="*/ 4563130 w 9117690"/>
              <a:gd name="connsiteY260-2142" fmla="*/ 3685559 h 5941133"/>
              <a:gd name="connsiteX261-2143" fmla="*/ 4563130 w 9117690"/>
              <a:gd name="connsiteY261-2144" fmla="*/ 2721348 h 5941133"/>
              <a:gd name="connsiteX262-2145" fmla="*/ 4563015 w 9117690"/>
              <a:gd name="connsiteY262-2146" fmla="*/ 2721348 h 5941133"/>
              <a:gd name="connsiteX263-2147" fmla="*/ 4563014 w 9117690"/>
              <a:gd name="connsiteY263-2148" fmla="*/ 3989312 h 5941133"/>
              <a:gd name="connsiteX264-2149" fmla="*/ 4484211 w 9117690"/>
              <a:gd name="connsiteY264-2150" fmla="*/ 4108200 h 5941133"/>
              <a:gd name="connsiteX265-2151" fmla="*/ 4436141 w 9117690"/>
              <a:gd name="connsiteY265-2152" fmla="*/ 4117904 h 5941133"/>
              <a:gd name="connsiteX266-2153" fmla="*/ 4436141 w 9117690"/>
              <a:gd name="connsiteY266-2154" fmla="*/ 4118642 h 5941133"/>
              <a:gd name="connsiteX267-2155" fmla="*/ 4412661 w 9117690"/>
              <a:gd name="connsiteY267-2156" fmla="*/ 4121009 h 5941133"/>
              <a:gd name="connsiteX268-2157" fmla="*/ 4335596 w 9117690"/>
              <a:gd name="connsiteY268-2158" fmla="*/ 4167453 h 5941133"/>
              <a:gd name="connsiteX269-2159" fmla="*/ 4314689 w 9117690"/>
              <a:gd name="connsiteY269-2160" fmla="*/ 4203896 h 5941133"/>
              <a:gd name="connsiteX270-2161" fmla="*/ 4314689 w 9117690"/>
              <a:gd name="connsiteY270-2162" fmla="*/ 4339508 h 5941133"/>
              <a:gd name="connsiteX271-2163" fmla="*/ 4235886 w 9117690"/>
              <a:gd name="connsiteY271-2164" fmla="*/ 4458396 h 5941133"/>
              <a:gd name="connsiteX272-2165" fmla="*/ 4187818 w 9117690"/>
              <a:gd name="connsiteY272-2166" fmla="*/ 4468100 h 5941133"/>
              <a:gd name="connsiteX273-2167" fmla="*/ 4187818 w 9117690"/>
              <a:gd name="connsiteY273-2168" fmla="*/ 4468838 h 5941133"/>
              <a:gd name="connsiteX274-2169" fmla="*/ 4164338 w 9117690"/>
              <a:gd name="connsiteY274-2170" fmla="*/ 4471205 h 5941133"/>
              <a:gd name="connsiteX275-2171" fmla="*/ 4087274 w 9117690"/>
              <a:gd name="connsiteY275-2172" fmla="*/ 4517649 h 5941133"/>
              <a:gd name="connsiteX276-2173" fmla="*/ 4066135 w 9117690"/>
              <a:gd name="connsiteY276-2174" fmla="*/ 4554495 h 5941133"/>
              <a:gd name="connsiteX277-2175" fmla="*/ 4066135 w 9117690"/>
              <a:gd name="connsiteY277-2176" fmla="*/ 4712264 h 5941133"/>
              <a:gd name="connsiteX278-2177" fmla="*/ 3937109 w 9117690"/>
              <a:gd name="connsiteY278-2178" fmla="*/ 4841291 h 5941133"/>
              <a:gd name="connsiteX279-2179" fmla="*/ 3937109 w 9117690"/>
              <a:gd name="connsiteY279-2180" fmla="*/ 4841290 h 5941133"/>
              <a:gd name="connsiteX280-2181" fmla="*/ 3808082 w 9117690"/>
              <a:gd name="connsiteY280-2182" fmla="*/ 4712263 h 5941133"/>
              <a:gd name="connsiteX281-2183" fmla="*/ 3808082 w 9117690"/>
              <a:gd name="connsiteY281-2184" fmla="*/ 4219518 h 5941133"/>
              <a:gd name="connsiteX282-2185" fmla="*/ 3799694 w 9117690"/>
              <a:gd name="connsiteY282-2186" fmla="*/ 4177968 h 5941133"/>
              <a:gd name="connsiteX283-2187" fmla="*/ 3680807 w 9117690"/>
              <a:gd name="connsiteY283-2188" fmla="*/ 4099164 h 5941133"/>
              <a:gd name="connsiteX284-2189" fmla="*/ 3561920 w 9117690"/>
              <a:gd name="connsiteY284-2190" fmla="*/ 4177968 h 5941133"/>
              <a:gd name="connsiteX285-2191" fmla="*/ 3561433 w 9117690"/>
              <a:gd name="connsiteY285-2192" fmla="*/ 4180378 h 5941133"/>
              <a:gd name="connsiteX286-2193" fmla="*/ 3561433 w 9117690"/>
              <a:gd name="connsiteY286-2194" fmla="*/ 4435519 h 5941133"/>
              <a:gd name="connsiteX287-2195" fmla="*/ 3482629 w 9117690"/>
              <a:gd name="connsiteY287-2196" fmla="*/ 4554407 h 5941133"/>
              <a:gd name="connsiteX288-2197" fmla="*/ 3438829 w 9117690"/>
              <a:gd name="connsiteY288-2198" fmla="*/ 4563249 h 5941133"/>
              <a:gd name="connsiteX289-2199" fmla="*/ 3438829 w 9117690"/>
              <a:gd name="connsiteY289-2200" fmla="*/ 4564615 h 5941133"/>
              <a:gd name="connsiteX290-2201" fmla="*/ 3415349 w 9117690"/>
              <a:gd name="connsiteY290-2202" fmla="*/ 4566982 h 5941133"/>
              <a:gd name="connsiteX291-2203" fmla="*/ 3315620 w 9117690"/>
              <a:gd name="connsiteY291-2204" fmla="*/ 4652931 h 5941133"/>
              <a:gd name="connsiteX292-2205" fmla="*/ 3307419 w 9117690"/>
              <a:gd name="connsiteY292-2206" fmla="*/ 4699402 h 5941133"/>
              <a:gd name="connsiteX293-2207" fmla="*/ 3307419 w 9117690"/>
              <a:gd name="connsiteY293-2208" fmla="*/ 5166571 h 5941133"/>
              <a:gd name="connsiteX294-2209" fmla="*/ 3178392 w 9117690"/>
              <a:gd name="connsiteY294-2210" fmla="*/ 5295598 h 5941133"/>
              <a:gd name="connsiteX295-2211" fmla="*/ 3178393 w 9117690"/>
              <a:gd name="connsiteY295-2212" fmla="*/ 5295599 h 5941133"/>
              <a:gd name="connsiteX296-2213" fmla="*/ 3049366 w 9117690"/>
              <a:gd name="connsiteY296-2214" fmla="*/ 5166572 h 5941133"/>
              <a:gd name="connsiteX297-2215" fmla="*/ 3049366 w 9117690"/>
              <a:gd name="connsiteY297-2216" fmla="*/ 4514427 h 5941133"/>
              <a:gd name="connsiteX298-2217" fmla="*/ 3033349 w 9117690"/>
              <a:gd name="connsiteY298-2218" fmla="*/ 4488028 h 5941133"/>
              <a:gd name="connsiteX299-2219" fmla="*/ 2933786 w 9117690"/>
              <a:gd name="connsiteY299-2220" fmla="*/ 4441074 h 5941133"/>
              <a:gd name="connsiteX300-2221" fmla="*/ 2814899 w 9117690"/>
              <a:gd name="connsiteY300-2222" fmla="*/ 4519878 h 5941133"/>
              <a:gd name="connsiteX301-2223" fmla="*/ 2812443 w 9117690"/>
              <a:gd name="connsiteY301-2224" fmla="*/ 4532038 h 5941133"/>
              <a:gd name="connsiteX302-2225" fmla="*/ 2812443 w 9117690"/>
              <a:gd name="connsiteY302-2226" fmla="*/ 5039760 h 5941133"/>
              <a:gd name="connsiteX303-2227" fmla="*/ 2683416 w 9117690"/>
              <a:gd name="connsiteY303-2228" fmla="*/ 5168787 h 5941133"/>
              <a:gd name="connsiteX304-2229" fmla="*/ 2683417 w 9117690"/>
              <a:gd name="connsiteY304-2230" fmla="*/ 5168786 h 5941133"/>
              <a:gd name="connsiteX305-2231" fmla="*/ 2554391 w 9117690"/>
              <a:gd name="connsiteY305-2232" fmla="*/ 5039759 h 5941133"/>
              <a:gd name="connsiteX306-2233" fmla="*/ 2554391 w 9117690"/>
              <a:gd name="connsiteY306-2234" fmla="*/ 2721348 h 5941133"/>
              <a:gd name="connsiteX307-2235" fmla="*/ 2554390 w 9117690"/>
              <a:gd name="connsiteY307-2236" fmla="*/ 2721348 h 5941133"/>
              <a:gd name="connsiteX308-2237" fmla="*/ 2554389 w 9117690"/>
              <a:gd name="connsiteY308-2238" fmla="*/ 5014630 h 5941133"/>
              <a:gd name="connsiteX309-2239" fmla="*/ 2544250 w 9117690"/>
              <a:gd name="connsiteY309-2240" fmla="*/ 4964412 h 5941133"/>
              <a:gd name="connsiteX310-2241" fmla="*/ 2425363 w 9117690"/>
              <a:gd name="connsiteY310-2242" fmla="*/ 4885608 h 5941133"/>
              <a:gd name="connsiteX311-2243" fmla="*/ 2296336 w 9117690"/>
              <a:gd name="connsiteY311-2244" fmla="*/ 5014635 h 5941133"/>
              <a:gd name="connsiteX312-2245" fmla="*/ 2296336 w 9117690"/>
              <a:gd name="connsiteY312-2246" fmla="*/ 5812106 h 5941133"/>
              <a:gd name="connsiteX313-2247" fmla="*/ 2167309 w 9117690"/>
              <a:gd name="connsiteY313-2248" fmla="*/ 5941133 h 5941133"/>
              <a:gd name="connsiteX314-2249" fmla="*/ 2167310 w 9117690"/>
              <a:gd name="connsiteY314-2250" fmla="*/ 5941132 h 5941133"/>
              <a:gd name="connsiteX315-2251" fmla="*/ 2038282 w 9117690"/>
              <a:gd name="connsiteY315-2252" fmla="*/ 5812105 h 5941133"/>
              <a:gd name="connsiteX316-2253" fmla="*/ 2038282 w 9117690"/>
              <a:gd name="connsiteY316-2254" fmla="*/ 3090757 h 5941133"/>
              <a:gd name="connsiteX317-2255" fmla="*/ 2167310 w 9117690"/>
              <a:gd name="connsiteY317-2256" fmla="*/ 3219784 h 5941133"/>
              <a:gd name="connsiteX318-2257" fmla="*/ 2167309 w 9117690"/>
              <a:gd name="connsiteY318-2258" fmla="*/ 3219785 h 5941133"/>
              <a:gd name="connsiteX319-2259" fmla="*/ 2296336 w 9117690"/>
              <a:gd name="connsiteY319-2260" fmla="*/ 3090758 h 5941133"/>
              <a:gd name="connsiteX320-2261" fmla="*/ 2296336 w 9117690"/>
              <a:gd name="connsiteY320-2262" fmla="*/ 2293287 h 5941133"/>
              <a:gd name="connsiteX321-2263" fmla="*/ 2425363 w 9117690"/>
              <a:gd name="connsiteY321-2264" fmla="*/ 2164260 h 5941133"/>
              <a:gd name="connsiteX322-2265" fmla="*/ 2544250 w 9117690"/>
              <a:gd name="connsiteY322-2266" fmla="*/ 2243064 h 5941133"/>
              <a:gd name="connsiteX323-2267" fmla="*/ 2554389 w 9117690"/>
              <a:gd name="connsiteY323-2268" fmla="*/ 2293282 h 5941133"/>
              <a:gd name="connsiteX324-2269" fmla="*/ 2554390 w 9117690"/>
              <a:gd name="connsiteY324-2270" fmla="*/ 0 h 5941133"/>
              <a:gd name="connsiteX325-2271" fmla="*/ 0 w 9117690"/>
              <a:gd name="connsiteY325-2272" fmla="*/ 0 h 5941133"/>
              <a:gd name="connsiteX326-2273" fmla="*/ 1 w 9117690"/>
              <a:gd name="connsiteY326-2274" fmla="*/ 0 h 5941133"/>
              <a:gd name="connsiteX327-2275" fmla="*/ 1 w 9117690"/>
              <a:gd name="connsiteY327-2276" fmla="*/ 2022823 h 5941133"/>
              <a:gd name="connsiteX328-2277" fmla="*/ 129028 w 9117690"/>
              <a:gd name="connsiteY328-2278" fmla="*/ 2151850 h 5941133"/>
              <a:gd name="connsiteX329-2279" fmla="*/ 129027 w 9117690"/>
              <a:gd name="connsiteY329-2280" fmla="*/ 2151851 h 5941133"/>
              <a:gd name="connsiteX330-2281" fmla="*/ 258054 w 9117690"/>
              <a:gd name="connsiteY330-2282" fmla="*/ 2022824 h 5941133"/>
              <a:gd name="connsiteX331-2283" fmla="*/ 258054 w 9117690"/>
              <a:gd name="connsiteY331-2284" fmla="*/ 1933906 h 5941133"/>
              <a:gd name="connsiteX332-2285" fmla="*/ 261652 w 9117690"/>
              <a:gd name="connsiteY332-2286" fmla="*/ 1916087 h 5941133"/>
              <a:gd name="connsiteX333-2287" fmla="*/ 380539 w 9117690"/>
              <a:gd name="connsiteY333-2288" fmla="*/ 1837283 h 5941133"/>
              <a:gd name="connsiteX334-2289" fmla="*/ 499427 w 9117690"/>
              <a:gd name="connsiteY334-2290" fmla="*/ 1916087 h 5941133"/>
              <a:gd name="connsiteX335-2291" fmla="*/ 509565 w 9117690"/>
              <a:gd name="connsiteY335-2292" fmla="*/ 1966306 h 5941133"/>
              <a:gd name="connsiteX336-2293" fmla="*/ 509566 w 9117690"/>
              <a:gd name="connsiteY336-2294" fmla="*/ 2560326 h 5941133"/>
              <a:gd name="connsiteX337-2295" fmla="*/ 638593 w 9117690"/>
              <a:gd name="connsiteY337-2296" fmla="*/ 2689353 h 5941133"/>
              <a:gd name="connsiteX338-2297" fmla="*/ 638592 w 9117690"/>
              <a:gd name="connsiteY338-2298" fmla="*/ 2689354 h 5941133"/>
              <a:gd name="connsiteX339-2299" fmla="*/ 767619 w 9117690"/>
              <a:gd name="connsiteY339-2300" fmla="*/ 2560327 h 5941133"/>
              <a:gd name="connsiteX340-2301" fmla="*/ 767619 w 9117690"/>
              <a:gd name="connsiteY340-2302" fmla="*/ 2474988 h 5941133"/>
              <a:gd name="connsiteX341-2303" fmla="*/ 777383 w 9117690"/>
              <a:gd name="connsiteY341-2304" fmla="*/ 2426627 h 5941133"/>
              <a:gd name="connsiteX342-2305" fmla="*/ 896270 w 9117690"/>
              <a:gd name="connsiteY342-2306" fmla="*/ 2347823 h 5941133"/>
              <a:gd name="connsiteX343-2307" fmla="*/ 1015158 w 9117690"/>
              <a:gd name="connsiteY343-2308" fmla="*/ 2426627 h 5941133"/>
              <a:gd name="connsiteX344-2309" fmla="*/ 1025296 w 9117690"/>
              <a:gd name="connsiteY344-2310" fmla="*/ 2476846 h 5941133"/>
              <a:gd name="connsiteX345-2311" fmla="*/ 1025297 w 9117690"/>
              <a:gd name="connsiteY345-2312" fmla="*/ 2460323 h 5941133"/>
              <a:gd name="connsiteX346-2313" fmla="*/ 1154325 w 9117690"/>
              <a:gd name="connsiteY346-2314" fmla="*/ 2589350 h 5941133"/>
              <a:gd name="connsiteX347-2315" fmla="*/ 1154325 w 9117690"/>
              <a:gd name="connsiteY347-2316" fmla="*/ 2589351 h 5941133"/>
              <a:gd name="connsiteX348-2317" fmla="*/ 1283351 w 9117690"/>
              <a:gd name="connsiteY348-2318" fmla="*/ 2460324 h 5941133"/>
              <a:gd name="connsiteX349-2319" fmla="*/ 1283351 w 9117690"/>
              <a:gd name="connsiteY349-2320" fmla="*/ 2199627 h 5941133"/>
              <a:gd name="connsiteX350-2321" fmla="*/ 1284065 w 9117690"/>
              <a:gd name="connsiteY350-2322" fmla="*/ 2196094 h 5941133"/>
              <a:gd name="connsiteX351-2323" fmla="*/ 1402953 w 9117690"/>
              <a:gd name="connsiteY351-2324" fmla="*/ 2117290 h 5941133"/>
              <a:gd name="connsiteX352-2325" fmla="*/ 1521839 w 9117690"/>
              <a:gd name="connsiteY352-2326" fmla="*/ 2196094 h 5941133"/>
              <a:gd name="connsiteX353-2327" fmla="*/ 1522552 w 9117690"/>
              <a:gd name="connsiteY353-2328" fmla="*/ 2199625 h 5941133"/>
              <a:gd name="connsiteX354-2329" fmla="*/ 1522552 w 9117690"/>
              <a:gd name="connsiteY354-2330" fmla="*/ 2372515 h 5941133"/>
              <a:gd name="connsiteX355-2331" fmla="*/ 1651578 w 9117690"/>
              <a:gd name="connsiteY355-2332" fmla="*/ 2501542 h 5941133"/>
              <a:gd name="connsiteX356-2333" fmla="*/ 1651577 w 9117690"/>
              <a:gd name="connsiteY356-2334" fmla="*/ 2501543 h 5941133"/>
              <a:gd name="connsiteX357-2335" fmla="*/ 1780604 w 9117690"/>
              <a:gd name="connsiteY357-2336" fmla="*/ 2372516 h 5941133"/>
              <a:gd name="connsiteX358-2337" fmla="*/ 1780604 w 9117690"/>
              <a:gd name="connsiteY358-2338" fmla="*/ 2041714 h 5941133"/>
              <a:gd name="connsiteX359-2339" fmla="*/ 1790368 w 9117690"/>
              <a:gd name="connsiteY359-2340" fmla="*/ 1993354 h 5941133"/>
              <a:gd name="connsiteX360-2341" fmla="*/ 1909255 w 9117690"/>
              <a:gd name="connsiteY360-2342" fmla="*/ 1914550 h 5941133"/>
              <a:gd name="connsiteX361-2343" fmla="*/ 2028143 w 9117690"/>
              <a:gd name="connsiteY361-2344" fmla="*/ 1993354 h 5941133"/>
              <a:gd name="connsiteX362-2345" fmla="*/ 2038281 w 9117690"/>
              <a:gd name="connsiteY362-2346" fmla="*/ 2043573 h 5941133"/>
              <a:gd name="connsiteX363-2347" fmla="*/ 2038282 w 9117690"/>
              <a:gd name="connsiteY363-2348" fmla="*/ 2721348 h 5941133"/>
              <a:gd name="connsiteX364-2349" fmla="*/ 2038281 w 9117690"/>
              <a:gd name="connsiteY364-2350" fmla="*/ 4764921 h 5941133"/>
              <a:gd name="connsiteX365-2351" fmla="*/ 2028143 w 9117690"/>
              <a:gd name="connsiteY365-2352" fmla="*/ 4714702 h 5941133"/>
              <a:gd name="connsiteX366-2353" fmla="*/ 1909255 w 9117690"/>
              <a:gd name="connsiteY366-2354" fmla="*/ 4635898 h 5941133"/>
              <a:gd name="connsiteX367-2355" fmla="*/ 1790368 w 9117690"/>
              <a:gd name="connsiteY367-2356" fmla="*/ 4714702 h 5941133"/>
              <a:gd name="connsiteX368-2357" fmla="*/ 1780604 w 9117690"/>
              <a:gd name="connsiteY368-2358" fmla="*/ 4763062 h 5941133"/>
              <a:gd name="connsiteX369-2359" fmla="*/ 1780604 w 9117690"/>
              <a:gd name="connsiteY369-2360" fmla="*/ 5093864 h 5941133"/>
              <a:gd name="connsiteX370-2361" fmla="*/ 1651577 w 9117690"/>
              <a:gd name="connsiteY370-2362" fmla="*/ 5222891 h 5941133"/>
              <a:gd name="connsiteX371-2363" fmla="*/ 1651578 w 9117690"/>
              <a:gd name="connsiteY371-2364" fmla="*/ 5222890 h 5941133"/>
              <a:gd name="connsiteX372-2365" fmla="*/ 1522552 w 9117690"/>
              <a:gd name="connsiteY372-2366" fmla="*/ 5093863 h 5941133"/>
              <a:gd name="connsiteX373-2367" fmla="*/ 1522552 w 9117690"/>
              <a:gd name="connsiteY373-2368" fmla="*/ 4920973 h 5941133"/>
              <a:gd name="connsiteX374-2369" fmla="*/ 1521839 w 9117690"/>
              <a:gd name="connsiteY374-2370" fmla="*/ 4917442 h 5941133"/>
              <a:gd name="connsiteX375-2371" fmla="*/ 1402953 w 9117690"/>
              <a:gd name="connsiteY375-2372" fmla="*/ 4838638 h 5941133"/>
              <a:gd name="connsiteX376-2373" fmla="*/ 1284065 w 9117690"/>
              <a:gd name="connsiteY376-2374" fmla="*/ 4917442 h 5941133"/>
              <a:gd name="connsiteX377-2375" fmla="*/ 1283351 w 9117690"/>
              <a:gd name="connsiteY377-2376" fmla="*/ 4920975 h 5941133"/>
              <a:gd name="connsiteX378-2377" fmla="*/ 1283351 w 9117690"/>
              <a:gd name="connsiteY378-2378" fmla="*/ 5181672 h 5941133"/>
              <a:gd name="connsiteX379-2379" fmla="*/ 1154325 w 9117690"/>
              <a:gd name="connsiteY379-2380" fmla="*/ 5310699 h 5941133"/>
              <a:gd name="connsiteX380-2381" fmla="*/ 1154325 w 9117690"/>
              <a:gd name="connsiteY380-2382" fmla="*/ 5310698 h 5941133"/>
              <a:gd name="connsiteX381-2383" fmla="*/ 1025297 w 9117690"/>
              <a:gd name="connsiteY381-2384" fmla="*/ 5181671 h 5941133"/>
              <a:gd name="connsiteX382-2385" fmla="*/ 1025297 w 9117690"/>
              <a:gd name="connsiteY382-2386" fmla="*/ 2721348 h 5941133"/>
              <a:gd name="connsiteX383-2387" fmla="*/ 1025296 w 9117690"/>
              <a:gd name="connsiteY383-2388" fmla="*/ 5198194 h 5941133"/>
              <a:gd name="connsiteX384-2389" fmla="*/ 1015158 w 9117690"/>
              <a:gd name="connsiteY384-2390" fmla="*/ 5147975 h 5941133"/>
              <a:gd name="connsiteX385-2391" fmla="*/ 896270 w 9117690"/>
              <a:gd name="connsiteY385-2392" fmla="*/ 5069171 h 5941133"/>
              <a:gd name="connsiteX386-2393" fmla="*/ 777383 w 9117690"/>
              <a:gd name="connsiteY386-2394" fmla="*/ 5147975 h 5941133"/>
              <a:gd name="connsiteX387-2395" fmla="*/ 767619 w 9117690"/>
              <a:gd name="connsiteY387-2396" fmla="*/ 5196336 h 5941133"/>
              <a:gd name="connsiteX388-2397" fmla="*/ 767619 w 9117690"/>
              <a:gd name="connsiteY388-2398" fmla="*/ 5281675 h 5941133"/>
              <a:gd name="connsiteX389-2399" fmla="*/ 638592 w 9117690"/>
              <a:gd name="connsiteY389-2400" fmla="*/ 5410702 h 5941133"/>
              <a:gd name="connsiteX390-2401" fmla="*/ 638593 w 9117690"/>
              <a:gd name="connsiteY390-2402" fmla="*/ 5410701 h 5941133"/>
              <a:gd name="connsiteX391-2403" fmla="*/ 509566 w 9117690"/>
              <a:gd name="connsiteY391-2404" fmla="*/ 5281674 h 5941133"/>
              <a:gd name="connsiteX392-2405" fmla="*/ 509566 w 9117690"/>
              <a:gd name="connsiteY392-2406" fmla="*/ 2721348 h 5941133"/>
              <a:gd name="connsiteX393-2407" fmla="*/ 509565 w 9117690"/>
              <a:gd name="connsiteY393-2408" fmla="*/ 4687654 h 5941133"/>
              <a:gd name="connsiteX394-2409" fmla="*/ 499427 w 9117690"/>
              <a:gd name="connsiteY394-2410" fmla="*/ 4637435 h 5941133"/>
              <a:gd name="connsiteX395-2411" fmla="*/ 380539 w 9117690"/>
              <a:gd name="connsiteY395-2412" fmla="*/ 4558631 h 5941133"/>
              <a:gd name="connsiteX396-2413" fmla="*/ 261652 w 9117690"/>
              <a:gd name="connsiteY396-2414" fmla="*/ 4637435 h 5941133"/>
              <a:gd name="connsiteX397-2415" fmla="*/ 258054 w 9117690"/>
              <a:gd name="connsiteY397-2416" fmla="*/ 4655254 h 5941133"/>
              <a:gd name="connsiteX398-2417" fmla="*/ 258054 w 9117690"/>
              <a:gd name="connsiteY398-2418" fmla="*/ 4744172 h 5941133"/>
              <a:gd name="connsiteX399-2419" fmla="*/ 129027 w 9117690"/>
              <a:gd name="connsiteY399-2420" fmla="*/ 4873199 h 5941133"/>
              <a:gd name="connsiteX400-2421" fmla="*/ 129028 w 9117690"/>
              <a:gd name="connsiteY400-2422" fmla="*/ 4873198 h 5941133"/>
              <a:gd name="connsiteX401-2423" fmla="*/ 1 w 9117690"/>
              <a:gd name="connsiteY401-2424" fmla="*/ 4744171 h 5941133"/>
              <a:gd name="connsiteX402-2425" fmla="*/ 1 w 9117690"/>
              <a:gd name="connsiteY402-2426" fmla="*/ 2721348 h 5941133"/>
              <a:gd name="connsiteX403-2427" fmla="*/ 0 w 9117690"/>
              <a:gd name="connsiteY403-2428" fmla="*/ 2721348 h 5941133"/>
              <a:gd name="connsiteX404-2429" fmla="*/ 0 w 9117690"/>
              <a:gd name="connsiteY404-2430" fmla="*/ 0 h 5941133"/>
              <a:gd name="connsiteX0-2431" fmla="*/ 3416214 w 9117690"/>
              <a:gd name="connsiteY0-2432" fmla="*/ 4559607 h 5941139"/>
              <a:gd name="connsiteX1-2433" fmla="*/ 3418663 w 9117690"/>
              <a:gd name="connsiteY1-2434" fmla="*/ 4560441 h 5941139"/>
              <a:gd name="connsiteX2-2435" fmla="*/ 3419057 w 9117690"/>
              <a:gd name="connsiteY2-2436" fmla="*/ 4560475 h 5941139"/>
              <a:gd name="connsiteX3-2437" fmla="*/ 3416214 w 9117690"/>
              <a:gd name="connsiteY3-2438" fmla="*/ 4559607 h 5941139"/>
              <a:gd name="connsiteX4-2439" fmla="*/ 3416214 w 9117690"/>
              <a:gd name="connsiteY4-2440" fmla="*/ 1838259 h 5941139"/>
              <a:gd name="connsiteX5-2441" fmla="*/ 3419057 w 9117690"/>
              <a:gd name="connsiteY5-2442" fmla="*/ 1839127 h 5941139"/>
              <a:gd name="connsiteX6-2443" fmla="*/ 3418663 w 9117690"/>
              <a:gd name="connsiteY6-2444" fmla="*/ 1839093 h 5941139"/>
              <a:gd name="connsiteX7-2445" fmla="*/ 3416214 w 9117690"/>
              <a:gd name="connsiteY7-2446" fmla="*/ 1838259 h 5941139"/>
              <a:gd name="connsiteX8-2447" fmla="*/ 2554389 w 9117690"/>
              <a:gd name="connsiteY8-2448" fmla="*/ 2293288 h 5941139"/>
              <a:gd name="connsiteX9-2449" fmla="*/ 2554391 w 9117690"/>
              <a:gd name="connsiteY9-2450" fmla="*/ 6 h 5941139"/>
              <a:gd name="connsiteX10-2451" fmla="*/ 2554391 w 9117690"/>
              <a:gd name="connsiteY10-2452" fmla="*/ 2318417 h 5941139"/>
              <a:gd name="connsiteX11-2453" fmla="*/ 2683417 w 9117690"/>
              <a:gd name="connsiteY11-2454" fmla="*/ 2447444 h 5941139"/>
              <a:gd name="connsiteX12-2455" fmla="*/ 2683416 w 9117690"/>
              <a:gd name="connsiteY12-2456" fmla="*/ 2447445 h 5941139"/>
              <a:gd name="connsiteX13-2457" fmla="*/ 2812443 w 9117690"/>
              <a:gd name="connsiteY13-2458" fmla="*/ 2318418 h 5941139"/>
              <a:gd name="connsiteX14-2459" fmla="*/ 2812443 w 9117690"/>
              <a:gd name="connsiteY14-2460" fmla="*/ 1810696 h 5941139"/>
              <a:gd name="connsiteX15-2461" fmla="*/ 2814899 w 9117690"/>
              <a:gd name="connsiteY15-2462" fmla="*/ 1798536 h 5941139"/>
              <a:gd name="connsiteX16-2463" fmla="*/ 2933786 w 9117690"/>
              <a:gd name="connsiteY16-2464" fmla="*/ 1719732 h 5941139"/>
              <a:gd name="connsiteX17-2465" fmla="*/ 3033349 w 9117690"/>
              <a:gd name="connsiteY17-2466" fmla="*/ 1766686 h 5941139"/>
              <a:gd name="connsiteX18-2467" fmla="*/ 3049366 w 9117690"/>
              <a:gd name="connsiteY18-2468" fmla="*/ 1793085 h 5941139"/>
              <a:gd name="connsiteX19-2469" fmla="*/ 3049366 w 9117690"/>
              <a:gd name="connsiteY19-2470" fmla="*/ 2445230 h 5941139"/>
              <a:gd name="connsiteX20-2471" fmla="*/ 3178393 w 9117690"/>
              <a:gd name="connsiteY20-2472" fmla="*/ 2574257 h 5941139"/>
              <a:gd name="connsiteX21-2473" fmla="*/ 3178392 w 9117690"/>
              <a:gd name="connsiteY21-2474" fmla="*/ 2574256 h 5941139"/>
              <a:gd name="connsiteX22-2475" fmla="*/ 3307419 w 9117690"/>
              <a:gd name="connsiteY22-2476" fmla="*/ 2445229 h 5941139"/>
              <a:gd name="connsiteX23-2477" fmla="*/ 3307419 w 9117690"/>
              <a:gd name="connsiteY23-2478" fmla="*/ 1978060 h 5941139"/>
              <a:gd name="connsiteX24-2479" fmla="*/ 3315620 w 9117690"/>
              <a:gd name="connsiteY24-2480" fmla="*/ 1931589 h 5941139"/>
              <a:gd name="connsiteX25-2481" fmla="*/ 3415349 w 9117690"/>
              <a:gd name="connsiteY25-2482" fmla="*/ 1845640 h 5941139"/>
              <a:gd name="connsiteX26-2483" fmla="*/ 3438829 w 9117690"/>
              <a:gd name="connsiteY26-2484" fmla="*/ 1843273 h 5941139"/>
              <a:gd name="connsiteX27-2485" fmla="*/ 3438829 w 9117690"/>
              <a:gd name="connsiteY27-2486" fmla="*/ 1841907 h 5941139"/>
              <a:gd name="connsiteX28-2487" fmla="*/ 3482629 w 9117690"/>
              <a:gd name="connsiteY28-2488" fmla="*/ 1833065 h 5941139"/>
              <a:gd name="connsiteX29-2489" fmla="*/ 3561433 w 9117690"/>
              <a:gd name="connsiteY29-2490" fmla="*/ 1714177 h 5941139"/>
              <a:gd name="connsiteX30-2491" fmla="*/ 3561433 w 9117690"/>
              <a:gd name="connsiteY30-2492" fmla="*/ 1459036 h 5941139"/>
              <a:gd name="connsiteX31-2493" fmla="*/ 3561920 w 9117690"/>
              <a:gd name="connsiteY31-2494" fmla="*/ 1456626 h 5941139"/>
              <a:gd name="connsiteX32-2495" fmla="*/ 3680807 w 9117690"/>
              <a:gd name="connsiteY32-2496" fmla="*/ 1377822 h 5941139"/>
              <a:gd name="connsiteX33-2497" fmla="*/ 3799694 w 9117690"/>
              <a:gd name="connsiteY33-2498" fmla="*/ 1456626 h 5941139"/>
              <a:gd name="connsiteX34-2499" fmla="*/ 3808082 w 9117690"/>
              <a:gd name="connsiteY34-2500" fmla="*/ 1498176 h 5941139"/>
              <a:gd name="connsiteX35-2501" fmla="*/ 3808082 w 9117690"/>
              <a:gd name="connsiteY35-2502" fmla="*/ 1990921 h 5941139"/>
              <a:gd name="connsiteX36-2503" fmla="*/ 3937109 w 9117690"/>
              <a:gd name="connsiteY36-2504" fmla="*/ 2119948 h 5941139"/>
              <a:gd name="connsiteX37-2505" fmla="*/ 3937109 w 9117690"/>
              <a:gd name="connsiteY37-2506" fmla="*/ 2119949 h 5941139"/>
              <a:gd name="connsiteX38-2507" fmla="*/ 4066135 w 9117690"/>
              <a:gd name="connsiteY38-2508" fmla="*/ 1990922 h 5941139"/>
              <a:gd name="connsiteX39-2509" fmla="*/ 4066135 w 9117690"/>
              <a:gd name="connsiteY39-2510" fmla="*/ 1833153 h 5941139"/>
              <a:gd name="connsiteX40-2511" fmla="*/ 4087274 w 9117690"/>
              <a:gd name="connsiteY40-2512" fmla="*/ 1796307 h 5941139"/>
              <a:gd name="connsiteX41-2513" fmla="*/ 4164338 w 9117690"/>
              <a:gd name="connsiteY41-2514" fmla="*/ 1749863 h 5941139"/>
              <a:gd name="connsiteX42-2515" fmla="*/ 4187818 w 9117690"/>
              <a:gd name="connsiteY42-2516" fmla="*/ 1747496 h 5941139"/>
              <a:gd name="connsiteX43-2517" fmla="*/ 4187818 w 9117690"/>
              <a:gd name="connsiteY43-2518" fmla="*/ 1746758 h 5941139"/>
              <a:gd name="connsiteX44-2519" fmla="*/ 4235886 w 9117690"/>
              <a:gd name="connsiteY44-2520" fmla="*/ 1737054 h 5941139"/>
              <a:gd name="connsiteX45-2521" fmla="*/ 4314689 w 9117690"/>
              <a:gd name="connsiteY45-2522" fmla="*/ 1618166 h 5941139"/>
              <a:gd name="connsiteX46-2523" fmla="*/ 4314689 w 9117690"/>
              <a:gd name="connsiteY46-2524" fmla="*/ 1482554 h 5941139"/>
              <a:gd name="connsiteX47-2525" fmla="*/ 4335596 w 9117690"/>
              <a:gd name="connsiteY47-2526" fmla="*/ 1446111 h 5941139"/>
              <a:gd name="connsiteX48-2527" fmla="*/ 4412661 w 9117690"/>
              <a:gd name="connsiteY48-2528" fmla="*/ 1399667 h 5941139"/>
              <a:gd name="connsiteX49-2529" fmla="*/ 4436141 w 9117690"/>
              <a:gd name="connsiteY49-2530" fmla="*/ 1397300 h 5941139"/>
              <a:gd name="connsiteX50-2531" fmla="*/ 4436141 w 9117690"/>
              <a:gd name="connsiteY50-2532" fmla="*/ 1396562 h 5941139"/>
              <a:gd name="connsiteX51-2533" fmla="*/ 4484211 w 9117690"/>
              <a:gd name="connsiteY51-2534" fmla="*/ 1386858 h 5941139"/>
              <a:gd name="connsiteX52-2535" fmla="*/ 4563014 w 9117690"/>
              <a:gd name="connsiteY52-2536" fmla="*/ 1267970 h 5941139"/>
              <a:gd name="connsiteX53-2537" fmla="*/ 4563015 w 9117690"/>
              <a:gd name="connsiteY53-2538" fmla="*/ 6 h 5941139"/>
              <a:gd name="connsiteX54-2539" fmla="*/ 4563130 w 9117690"/>
              <a:gd name="connsiteY54-2540" fmla="*/ 6 h 5941139"/>
              <a:gd name="connsiteX55-2541" fmla="*/ 4563130 w 9117690"/>
              <a:gd name="connsiteY55-2542" fmla="*/ 964217 h 5941139"/>
              <a:gd name="connsiteX56-2543" fmla="*/ 4692157 w 9117690"/>
              <a:gd name="connsiteY56-2544" fmla="*/ 835190 h 5941139"/>
              <a:gd name="connsiteX57-2545" fmla="*/ 4811044 w 9117690"/>
              <a:gd name="connsiteY57-2546" fmla="*/ 913994 h 5941139"/>
              <a:gd name="connsiteX58-2547" fmla="*/ 4819433 w 9117690"/>
              <a:gd name="connsiteY58-2548" fmla="*/ 955543 h 5941139"/>
              <a:gd name="connsiteX59-2549" fmla="*/ 4819433 w 9117690"/>
              <a:gd name="connsiteY59-2550" fmla="*/ 1331919 h 5941139"/>
              <a:gd name="connsiteX60-2551" fmla="*/ 4898236 w 9117690"/>
              <a:gd name="connsiteY60-2552" fmla="*/ 1450807 h 5941139"/>
              <a:gd name="connsiteX61-2553" fmla="*/ 4946306 w 9117690"/>
              <a:gd name="connsiteY61-2554" fmla="*/ 1460511 h 5941139"/>
              <a:gd name="connsiteX62-2555" fmla="*/ 4946306 w 9117690"/>
              <a:gd name="connsiteY62-2556" fmla="*/ 1461249 h 5941139"/>
              <a:gd name="connsiteX63-2557" fmla="*/ 4969786 w 9117690"/>
              <a:gd name="connsiteY63-2558" fmla="*/ 1463616 h 5941139"/>
              <a:gd name="connsiteX64-2559" fmla="*/ 5069515 w 9117690"/>
              <a:gd name="connsiteY64-2560" fmla="*/ 1549565 h 5941139"/>
              <a:gd name="connsiteX65-2561" fmla="*/ 5071719 w 9117690"/>
              <a:gd name="connsiteY65-2562" fmla="*/ 1562055 h 5941139"/>
              <a:gd name="connsiteX66-2563" fmla="*/ 5071719 w 9117690"/>
              <a:gd name="connsiteY66-2564" fmla="*/ 1927309 h 5941139"/>
              <a:gd name="connsiteX67-2565" fmla="*/ 5200746 w 9117690"/>
              <a:gd name="connsiteY67-2566" fmla="*/ 2056336 h 5941139"/>
              <a:gd name="connsiteX68-2567" fmla="*/ 5200745 w 9117690"/>
              <a:gd name="connsiteY68-2568" fmla="*/ 2056337 h 5941139"/>
              <a:gd name="connsiteX69-2569" fmla="*/ 5329772 w 9117690"/>
              <a:gd name="connsiteY69-2570" fmla="*/ 1927310 h 5941139"/>
              <a:gd name="connsiteX70-2571" fmla="*/ 5329772 w 9117690"/>
              <a:gd name="connsiteY70-2572" fmla="*/ 1793402 h 5941139"/>
              <a:gd name="connsiteX71-2573" fmla="*/ 5331976 w 9117690"/>
              <a:gd name="connsiteY71-2574" fmla="*/ 1780912 h 5941139"/>
              <a:gd name="connsiteX72-2575" fmla="*/ 5431705 w 9117690"/>
              <a:gd name="connsiteY72-2576" fmla="*/ 1694963 h 5941139"/>
              <a:gd name="connsiteX73-2577" fmla="*/ 5455185 w 9117690"/>
              <a:gd name="connsiteY73-2578" fmla="*/ 1692596 h 5941139"/>
              <a:gd name="connsiteX74-2579" fmla="*/ 5455185 w 9117690"/>
              <a:gd name="connsiteY74-2580" fmla="*/ 1691858 h 5941139"/>
              <a:gd name="connsiteX75-2581" fmla="*/ 5503255 w 9117690"/>
              <a:gd name="connsiteY75-2582" fmla="*/ 1682154 h 5941139"/>
              <a:gd name="connsiteX76-2583" fmla="*/ 5582058 w 9117690"/>
              <a:gd name="connsiteY76-2584" fmla="*/ 1563266 h 5941139"/>
              <a:gd name="connsiteX77-2585" fmla="*/ 5582058 w 9117690"/>
              <a:gd name="connsiteY77-2586" fmla="*/ 1409862 h 5941139"/>
              <a:gd name="connsiteX78-2587" fmla="*/ 5584247 w 9117690"/>
              <a:gd name="connsiteY78-2588" fmla="*/ 1399018 h 5941139"/>
              <a:gd name="connsiteX79-2589" fmla="*/ 5703135 w 9117690"/>
              <a:gd name="connsiteY79-2590" fmla="*/ 1320214 h 5941139"/>
              <a:gd name="connsiteX80-2591" fmla="*/ 5822022 w 9117690"/>
              <a:gd name="connsiteY80-2592" fmla="*/ 1399018 h 5941139"/>
              <a:gd name="connsiteX81-2593" fmla="*/ 5830411 w 9117690"/>
              <a:gd name="connsiteY81-2594" fmla="*/ 1440568 h 5941139"/>
              <a:gd name="connsiteX82-2595" fmla="*/ 5830411 w 9117690"/>
              <a:gd name="connsiteY82-2596" fmla="*/ 1554552 h 5941139"/>
              <a:gd name="connsiteX83-2597" fmla="*/ 5909214 w 9117690"/>
              <a:gd name="connsiteY83-2598" fmla="*/ 1673440 h 5941139"/>
              <a:gd name="connsiteX84-2599" fmla="*/ 5957284 w 9117690"/>
              <a:gd name="connsiteY84-2600" fmla="*/ 1683144 h 5941139"/>
              <a:gd name="connsiteX85-2601" fmla="*/ 5957284 w 9117690"/>
              <a:gd name="connsiteY85-2602" fmla="*/ 1683882 h 5941139"/>
              <a:gd name="connsiteX86-2603" fmla="*/ 5980764 w 9117690"/>
              <a:gd name="connsiteY86-2604" fmla="*/ 1686249 h 5941139"/>
              <a:gd name="connsiteX87-2605" fmla="*/ 6057828 w 9117690"/>
              <a:gd name="connsiteY87-2606" fmla="*/ 1732693 h 5941139"/>
              <a:gd name="connsiteX88-2607" fmla="*/ 6076498 w 9117690"/>
              <a:gd name="connsiteY88-2608" fmla="*/ 1765235 h 5941139"/>
              <a:gd name="connsiteX89-2609" fmla="*/ 6076498 w 9117690"/>
              <a:gd name="connsiteY89-2610" fmla="*/ 1811973 h 5941139"/>
              <a:gd name="connsiteX90-2611" fmla="*/ 6205525 w 9117690"/>
              <a:gd name="connsiteY90-2612" fmla="*/ 1941000 h 5941139"/>
              <a:gd name="connsiteX91-2613" fmla="*/ 6205524 w 9117690"/>
              <a:gd name="connsiteY91-2614" fmla="*/ 1941001 h 5941139"/>
              <a:gd name="connsiteX92-2615" fmla="*/ 6334551 w 9117690"/>
              <a:gd name="connsiteY92-2616" fmla="*/ 1811974 h 5941139"/>
              <a:gd name="connsiteX93-2617" fmla="*/ 6334551 w 9117690"/>
              <a:gd name="connsiteY93-2618" fmla="*/ 1503028 h 5941139"/>
              <a:gd name="connsiteX94-2619" fmla="*/ 6338149 w 9117690"/>
              <a:gd name="connsiteY94-2620" fmla="*/ 1485209 h 5941139"/>
              <a:gd name="connsiteX95-2621" fmla="*/ 6457036 w 9117690"/>
              <a:gd name="connsiteY95-2622" fmla="*/ 1406405 h 5941139"/>
              <a:gd name="connsiteX96-2623" fmla="*/ 6575924 w 9117690"/>
              <a:gd name="connsiteY96-2624" fmla="*/ 1485209 h 5941139"/>
              <a:gd name="connsiteX97-2625" fmla="*/ 6586062 w 9117690"/>
              <a:gd name="connsiteY97-2626" fmla="*/ 1535428 h 5941139"/>
              <a:gd name="connsiteX98-2627" fmla="*/ 6586063 w 9117690"/>
              <a:gd name="connsiteY98-2628" fmla="*/ 6 h 5941139"/>
              <a:gd name="connsiteX99-2629" fmla="*/ 6586063 w 9117690"/>
              <a:gd name="connsiteY99-2630" fmla="*/ 2432390 h 5941139"/>
              <a:gd name="connsiteX100-2631" fmla="*/ 6715090 w 9117690"/>
              <a:gd name="connsiteY100-2632" fmla="*/ 2561417 h 5941139"/>
              <a:gd name="connsiteX101-2633" fmla="*/ 6715089 w 9117690"/>
              <a:gd name="connsiteY101-2634" fmla="*/ 2561418 h 5941139"/>
              <a:gd name="connsiteX102-2635" fmla="*/ 6844116 w 9117690"/>
              <a:gd name="connsiteY102-2636" fmla="*/ 2432391 h 5941139"/>
              <a:gd name="connsiteX103-2637" fmla="*/ 6844116 w 9117690"/>
              <a:gd name="connsiteY103-2638" fmla="*/ 1845989 h 5941139"/>
              <a:gd name="connsiteX104-2639" fmla="*/ 6853880 w 9117690"/>
              <a:gd name="connsiteY104-2640" fmla="*/ 1797629 h 5941139"/>
              <a:gd name="connsiteX105-2641" fmla="*/ 6972767 w 9117690"/>
              <a:gd name="connsiteY105-2642" fmla="*/ 1718825 h 5941139"/>
              <a:gd name="connsiteX106-2643" fmla="*/ 7091655 w 9117690"/>
              <a:gd name="connsiteY106-2644" fmla="*/ 1797629 h 5941139"/>
              <a:gd name="connsiteX107-2645" fmla="*/ 7101793 w 9117690"/>
              <a:gd name="connsiteY107-2646" fmla="*/ 1847848 h 5941139"/>
              <a:gd name="connsiteX108-2647" fmla="*/ 7101794 w 9117690"/>
              <a:gd name="connsiteY108-2648" fmla="*/ 6 h 5941139"/>
              <a:gd name="connsiteX109-2649" fmla="*/ 7101794 w 9117690"/>
              <a:gd name="connsiteY109-2650" fmla="*/ 1831325 h 5941139"/>
              <a:gd name="connsiteX110-2651" fmla="*/ 7230821 w 9117690"/>
              <a:gd name="connsiteY110-2652" fmla="*/ 1960352 h 5941139"/>
              <a:gd name="connsiteX111-2653" fmla="*/ 7230820 w 9117690"/>
              <a:gd name="connsiteY111-2654" fmla="*/ 1960353 h 5941139"/>
              <a:gd name="connsiteX112-2655" fmla="*/ 7359847 w 9117690"/>
              <a:gd name="connsiteY112-2656" fmla="*/ 1831326 h 5941139"/>
              <a:gd name="connsiteX113-2657" fmla="*/ 7359847 w 9117690"/>
              <a:gd name="connsiteY113-2658" fmla="*/ 1726685 h 5941139"/>
              <a:gd name="connsiteX114-2659" fmla="*/ 7360099 w 9117690"/>
              <a:gd name="connsiteY114-2660" fmla="*/ 1725256 h 5941139"/>
              <a:gd name="connsiteX115-2661" fmla="*/ 7459828 w 9117690"/>
              <a:gd name="connsiteY115-2662" fmla="*/ 1639307 h 5941139"/>
              <a:gd name="connsiteX116-2663" fmla="*/ 7483308 w 9117690"/>
              <a:gd name="connsiteY116-2664" fmla="*/ 1636940 h 5941139"/>
              <a:gd name="connsiteX117-2665" fmla="*/ 7483308 w 9117690"/>
              <a:gd name="connsiteY117-2666" fmla="*/ 1636202 h 5941139"/>
              <a:gd name="connsiteX118-2667" fmla="*/ 7531378 w 9117690"/>
              <a:gd name="connsiteY118-2668" fmla="*/ 1626498 h 5941139"/>
              <a:gd name="connsiteX119-2669" fmla="*/ 7610181 w 9117690"/>
              <a:gd name="connsiteY119-2670" fmla="*/ 1507610 h 5941139"/>
              <a:gd name="connsiteX120-2671" fmla="*/ 7610181 w 9117690"/>
              <a:gd name="connsiteY120-2672" fmla="*/ 1266741 h 5941139"/>
              <a:gd name="connsiteX121-2673" fmla="*/ 7612370 w 9117690"/>
              <a:gd name="connsiteY121-2674" fmla="*/ 1255896 h 5941139"/>
              <a:gd name="connsiteX122-2675" fmla="*/ 7731258 w 9117690"/>
              <a:gd name="connsiteY122-2676" fmla="*/ 1177092 h 5941139"/>
              <a:gd name="connsiteX123-2677" fmla="*/ 7850145 w 9117690"/>
              <a:gd name="connsiteY123-2678" fmla="*/ 1255896 h 5941139"/>
              <a:gd name="connsiteX124-2679" fmla="*/ 7858534 w 9117690"/>
              <a:gd name="connsiteY124-2680" fmla="*/ 1297446 h 5941139"/>
              <a:gd name="connsiteX125-2681" fmla="*/ 7858534 w 9117690"/>
              <a:gd name="connsiteY125-2682" fmla="*/ 1387576 h 5941139"/>
              <a:gd name="connsiteX126-2683" fmla="*/ 7937337 w 9117690"/>
              <a:gd name="connsiteY126-2684" fmla="*/ 1506464 h 5941139"/>
              <a:gd name="connsiteX127-2685" fmla="*/ 7985407 w 9117690"/>
              <a:gd name="connsiteY127-2686" fmla="*/ 1516168 h 5941139"/>
              <a:gd name="connsiteX128-2687" fmla="*/ 7985407 w 9117690"/>
              <a:gd name="connsiteY128-2688" fmla="*/ 1516906 h 5941139"/>
              <a:gd name="connsiteX129-2689" fmla="*/ 8008887 w 9117690"/>
              <a:gd name="connsiteY129-2690" fmla="*/ 1519273 h 5941139"/>
              <a:gd name="connsiteX130-2691" fmla="*/ 8108616 w 9117690"/>
              <a:gd name="connsiteY130-2692" fmla="*/ 1605222 h 5941139"/>
              <a:gd name="connsiteX131-2693" fmla="*/ 8110619 w 9117690"/>
              <a:gd name="connsiteY131-2694" fmla="*/ 1616572 h 5941139"/>
              <a:gd name="connsiteX132-2695" fmla="*/ 8110619 w 9117690"/>
              <a:gd name="connsiteY132-2696" fmla="*/ 1896592 h 5941139"/>
              <a:gd name="connsiteX133-2697" fmla="*/ 8239646 w 9117690"/>
              <a:gd name="connsiteY133-2698" fmla="*/ 2025619 h 5941139"/>
              <a:gd name="connsiteX134-2699" fmla="*/ 8239645 w 9117690"/>
              <a:gd name="connsiteY134-2700" fmla="*/ 2025620 h 5941139"/>
              <a:gd name="connsiteX135-2701" fmla="*/ 8368672 w 9117690"/>
              <a:gd name="connsiteY135-2702" fmla="*/ 1896593 h 5941139"/>
              <a:gd name="connsiteX136-2703" fmla="*/ 8368672 w 9117690"/>
              <a:gd name="connsiteY136-2704" fmla="*/ 1628268 h 5941139"/>
              <a:gd name="connsiteX137-2705" fmla="*/ 8368923 w 9117690"/>
              <a:gd name="connsiteY137-2706" fmla="*/ 1626845 h 5941139"/>
              <a:gd name="connsiteX138-2707" fmla="*/ 8468652 w 9117690"/>
              <a:gd name="connsiteY138-2708" fmla="*/ 1540896 h 5941139"/>
              <a:gd name="connsiteX139-2709" fmla="*/ 8492132 w 9117690"/>
              <a:gd name="connsiteY139-2710" fmla="*/ 1538529 h 5941139"/>
              <a:gd name="connsiteX140-2711" fmla="*/ 8492132 w 9117690"/>
              <a:gd name="connsiteY140-2712" fmla="*/ 1537791 h 5941139"/>
              <a:gd name="connsiteX141-2713" fmla="*/ 8540202 w 9117690"/>
              <a:gd name="connsiteY141-2714" fmla="*/ 1528087 h 5941139"/>
              <a:gd name="connsiteX142-2715" fmla="*/ 8619005 w 9117690"/>
              <a:gd name="connsiteY142-2716" fmla="*/ 1409199 h 5941139"/>
              <a:gd name="connsiteX143-2717" fmla="*/ 8619005 w 9117690"/>
              <a:gd name="connsiteY143-2718" fmla="*/ 849406 h 5941139"/>
              <a:gd name="connsiteX144-2719" fmla="*/ 8619025 w 9117690"/>
              <a:gd name="connsiteY144-2720" fmla="*/ 849293 h 5941139"/>
              <a:gd name="connsiteX145-2721" fmla="*/ 8718754 w 9117690"/>
              <a:gd name="connsiteY145-2722" fmla="*/ 763344 h 5941139"/>
              <a:gd name="connsiteX146-2723" fmla="*/ 8742234 w 9117690"/>
              <a:gd name="connsiteY146-2724" fmla="*/ 760977 h 5941139"/>
              <a:gd name="connsiteX147-2725" fmla="*/ 8742234 w 9117690"/>
              <a:gd name="connsiteY147-2726" fmla="*/ 760239 h 5941139"/>
              <a:gd name="connsiteX148-2727" fmla="*/ 8790304 w 9117690"/>
              <a:gd name="connsiteY148-2728" fmla="*/ 750535 h 5941139"/>
              <a:gd name="connsiteX149-2729" fmla="*/ 8869107 w 9117690"/>
              <a:gd name="connsiteY149-2730" fmla="*/ 631647 h 5941139"/>
              <a:gd name="connsiteX150-2731" fmla="*/ 8869107 w 9117690"/>
              <a:gd name="connsiteY150-2732" fmla="*/ 568333 h 5941139"/>
              <a:gd name="connsiteX151-2733" fmla="*/ 8890272 w 9117690"/>
              <a:gd name="connsiteY151-2734" fmla="*/ 531442 h 5941139"/>
              <a:gd name="connsiteX152-2735" fmla="*/ 8967336 w 9117690"/>
              <a:gd name="connsiteY152-2736" fmla="*/ 484998 h 5941139"/>
              <a:gd name="connsiteX153-2737" fmla="*/ 8990816 w 9117690"/>
              <a:gd name="connsiteY153-2738" fmla="*/ 482631 h 5941139"/>
              <a:gd name="connsiteX154-2739" fmla="*/ 8990816 w 9117690"/>
              <a:gd name="connsiteY154-2740" fmla="*/ 481893 h 5941139"/>
              <a:gd name="connsiteX155-2741" fmla="*/ 9038886 w 9117690"/>
              <a:gd name="connsiteY155-2742" fmla="*/ 472189 h 5941139"/>
              <a:gd name="connsiteX156-2743" fmla="*/ 9117689 w 9117690"/>
              <a:gd name="connsiteY156-2744" fmla="*/ 353303 h 5941139"/>
              <a:gd name="connsiteX157-2745" fmla="*/ 9117689 w 9117690"/>
              <a:gd name="connsiteY157-2746" fmla="*/ 556645 h 5941139"/>
              <a:gd name="connsiteX158-2747" fmla="*/ 9117690 w 9117690"/>
              <a:gd name="connsiteY158-2748" fmla="*/ 556650 h 5941139"/>
              <a:gd name="connsiteX159-2749" fmla="*/ 9117689 w 9117690"/>
              <a:gd name="connsiteY159-2750" fmla="*/ 3074651 h 5941139"/>
              <a:gd name="connsiteX160-2751" fmla="*/ 9038886 w 9117690"/>
              <a:gd name="connsiteY160-2752" fmla="*/ 3193537 h 5941139"/>
              <a:gd name="connsiteX161-2753" fmla="*/ 8990816 w 9117690"/>
              <a:gd name="connsiteY161-2754" fmla="*/ 3203241 h 5941139"/>
              <a:gd name="connsiteX162-2755" fmla="*/ 8990816 w 9117690"/>
              <a:gd name="connsiteY162-2756" fmla="*/ 3203979 h 5941139"/>
              <a:gd name="connsiteX163-2757" fmla="*/ 8967336 w 9117690"/>
              <a:gd name="connsiteY163-2758" fmla="*/ 3206346 h 5941139"/>
              <a:gd name="connsiteX164-2759" fmla="*/ 8890272 w 9117690"/>
              <a:gd name="connsiteY164-2760" fmla="*/ 3252790 h 5941139"/>
              <a:gd name="connsiteX165-2761" fmla="*/ 8869107 w 9117690"/>
              <a:gd name="connsiteY165-2762" fmla="*/ 3289681 h 5941139"/>
              <a:gd name="connsiteX166-2763" fmla="*/ 8869107 w 9117690"/>
              <a:gd name="connsiteY166-2764" fmla="*/ 3352995 h 5941139"/>
              <a:gd name="connsiteX167-2765" fmla="*/ 8790304 w 9117690"/>
              <a:gd name="connsiteY167-2766" fmla="*/ 3471883 h 5941139"/>
              <a:gd name="connsiteX168-2767" fmla="*/ 8742234 w 9117690"/>
              <a:gd name="connsiteY168-2768" fmla="*/ 3481587 h 5941139"/>
              <a:gd name="connsiteX169-2769" fmla="*/ 8742234 w 9117690"/>
              <a:gd name="connsiteY169-2770" fmla="*/ 3482325 h 5941139"/>
              <a:gd name="connsiteX170-2771" fmla="*/ 8718754 w 9117690"/>
              <a:gd name="connsiteY170-2772" fmla="*/ 3484692 h 5941139"/>
              <a:gd name="connsiteX171-2773" fmla="*/ 8619025 w 9117690"/>
              <a:gd name="connsiteY171-2774" fmla="*/ 3570641 h 5941139"/>
              <a:gd name="connsiteX172-2775" fmla="*/ 8619005 w 9117690"/>
              <a:gd name="connsiteY172-2776" fmla="*/ 3570754 h 5941139"/>
              <a:gd name="connsiteX173-2777" fmla="*/ 8619005 w 9117690"/>
              <a:gd name="connsiteY173-2778" fmla="*/ 4130547 h 5941139"/>
              <a:gd name="connsiteX174-2779" fmla="*/ 8540202 w 9117690"/>
              <a:gd name="connsiteY174-2780" fmla="*/ 4249435 h 5941139"/>
              <a:gd name="connsiteX175-2781" fmla="*/ 8492132 w 9117690"/>
              <a:gd name="connsiteY175-2782" fmla="*/ 4259139 h 5941139"/>
              <a:gd name="connsiteX176-2783" fmla="*/ 8492132 w 9117690"/>
              <a:gd name="connsiteY176-2784" fmla="*/ 4259877 h 5941139"/>
              <a:gd name="connsiteX177-2785" fmla="*/ 8468652 w 9117690"/>
              <a:gd name="connsiteY177-2786" fmla="*/ 4262244 h 5941139"/>
              <a:gd name="connsiteX178-2787" fmla="*/ 8368923 w 9117690"/>
              <a:gd name="connsiteY178-2788" fmla="*/ 4348193 h 5941139"/>
              <a:gd name="connsiteX179-2789" fmla="*/ 8368672 w 9117690"/>
              <a:gd name="connsiteY179-2790" fmla="*/ 4349616 h 5941139"/>
              <a:gd name="connsiteX180-2791" fmla="*/ 8368672 w 9117690"/>
              <a:gd name="connsiteY180-2792" fmla="*/ 4617941 h 5941139"/>
              <a:gd name="connsiteX181-2793" fmla="*/ 8239645 w 9117690"/>
              <a:gd name="connsiteY181-2794" fmla="*/ 4746968 h 5941139"/>
              <a:gd name="connsiteX182-2795" fmla="*/ 8239646 w 9117690"/>
              <a:gd name="connsiteY182-2796" fmla="*/ 4746967 h 5941139"/>
              <a:gd name="connsiteX183-2797" fmla="*/ 8110619 w 9117690"/>
              <a:gd name="connsiteY183-2798" fmla="*/ 4617940 h 5941139"/>
              <a:gd name="connsiteX184-2799" fmla="*/ 8110619 w 9117690"/>
              <a:gd name="connsiteY184-2800" fmla="*/ 4337920 h 5941139"/>
              <a:gd name="connsiteX185-2801" fmla="*/ 8108616 w 9117690"/>
              <a:gd name="connsiteY185-2802" fmla="*/ 4326570 h 5941139"/>
              <a:gd name="connsiteX186-2803" fmla="*/ 8008887 w 9117690"/>
              <a:gd name="connsiteY186-2804" fmla="*/ 4240621 h 5941139"/>
              <a:gd name="connsiteX187-2805" fmla="*/ 7985407 w 9117690"/>
              <a:gd name="connsiteY187-2806" fmla="*/ 4238254 h 5941139"/>
              <a:gd name="connsiteX188-2807" fmla="*/ 7985407 w 9117690"/>
              <a:gd name="connsiteY188-2808" fmla="*/ 4237516 h 5941139"/>
              <a:gd name="connsiteX189-2809" fmla="*/ 7937337 w 9117690"/>
              <a:gd name="connsiteY189-2810" fmla="*/ 4227812 h 5941139"/>
              <a:gd name="connsiteX190-2811" fmla="*/ 7858534 w 9117690"/>
              <a:gd name="connsiteY190-2812" fmla="*/ 4108924 h 5941139"/>
              <a:gd name="connsiteX191-2813" fmla="*/ 7858534 w 9117690"/>
              <a:gd name="connsiteY191-2814" fmla="*/ 4018794 h 5941139"/>
              <a:gd name="connsiteX192-2815" fmla="*/ 7850145 w 9117690"/>
              <a:gd name="connsiteY192-2816" fmla="*/ 3977244 h 5941139"/>
              <a:gd name="connsiteX193-2817" fmla="*/ 7731258 w 9117690"/>
              <a:gd name="connsiteY193-2818" fmla="*/ 3898440 h 5941139"/>
              <a:gd name="connsiteX194-2819" fmla="*/ 7612370 w 9117690"/>
              <a:gd name="connsiteY194-2820" fmla="*/ 3977244 h 5941139"/>
              <a:gd name="connsiteX195-2821" fmla="*/ 7610181 w 9117690"/>
              <a:gd name="connsiteY195-2822" fmla="*/ 3988089 h 5941139"/>
              <a:gd name="connsiteX196-2823" fmla="*/ 7610181 w 9117690"/>
              <a:gd name="connsiteY196-2824" fmla="*/ 4228958 h 5941139"/>
              <a:gd name="connsiteX197-2825" fmla="*/ 7531378 w 9117690"/>
              <a:gd name="connsiteY197-2826" fmla="*/ 4347846 h 5941139"/>
              <a:gd name="connsiteX198-2827" fmla="*/ 7483308 w 9117690"/>
              <a:gd name="connsiteY198-2828" fmla="*/ 4357550 h 5941139"/>
              <a:gd name="connsiteX199-2829" fmla="*/ 7483308 w 9117690"/>
              <a:gd name="connsiteY199-2830" fmla="*/ 4358288 h 5941139"/>
              <a:gd name="connsiteX200-2831" fmla="*/ 7459828 w 9117690"/>
              <a:gd name="connsiteY200-2832" fmla="*/ 4360655 h 5941139"/>
              <a:gd name="connsiteX201-2833" fmla="*/ 7360099 w 9117690"/>
              <a:gd name="connsiteY201-2834" fmla="*/ 4446604 h 5941139"/>
              <a:gd name="connsiteX202-2835" fmla="*/ 7359847 w 9117690"/>
              <a:gd name="connsiteY202-2836" fmla="*/ 4448033 h 5941139"/>
              <a:gd name="connsiteX203-2837" fmla="*/ 7359847 w 9117690"/>
              <a:gd name="connsiteY203-2838" fmla="*/ 4552674 h 5941139"/>
              <a:gd name="connsiteX204-2839" fmla="*/ 7230820 w 9117690"/>
              <a:gd name="connsiteY204-2840" fmla="*/ 4681701 h 5941139"/>
              <a:gd name="connsiteX205-2841" fmla="*/ 7230821 w 9117690"/>
              <a:gd name="connsiteY205-2842" fmla="*/ 4681700 h 5941139"/>
              <a:gd name="connsiteX206-2843" fmla="*/ 7101794 w 9117690"/>
              <a:gd name="connsiteY206-2844" fmla="*/ 4552673 h 5941139"/>
              <a:gd name="connsiteX207-2845" fmla="*/ 7101794 w 9117690"/>
              <a:gd name="connsiteY207-2846" fmla="*/ 2721354 h 5941139"/>
              <a:gd name="connsiteX208-2847" fmla="*/ 7101793 w 9117690"/>
              <a:gd name="connsiteY208-2848" fmla="*/ 4569196 h 5941139"/>
              <a:gd name="connsiteX209-2849" fmla="*/ 7091655 w 9117690"/>
              <a:gd name="connsiteY209-2850" fmla="*/ 4518977 h 5941139"/>
              <a:gd name="connsiteX210-2851" fmla="*/ 6972767 w 9117690"/>
              <a:gd name="connsiteY210-2852" fmla="*/ 4440173 h 5941139"/>
              <a:gd name="connsiteX211-2853" fmla="*/ 6853880 w 9117690"/>
              <a:gd name="connsiteY211-2854" fmla="*/ 4518977 h 5941139"/>
              <a:gd name="connsiteX212-2855" fmla="*/ 6844116 w 9117690"/>
              <a:gd name="connsiteY212-2856" fmla="*/ 4567337 h 5941139"/>
              <a:gd name="connsiteX213-2857" fmla="*/ 6844116 w 9117690"/>
              <a:gd name="connsiteY213-2858" fmla="*/ 5153739 h 5941139"/>
              <a:gd name="connsiteX214-2859" fmla="*/ 6715089 w 9117690"/>
              <a:gd name="connsiteY214-2860" fmla="*/ 5282766 h 5941139"/>
              <a:gd name="connsiteX215-2861" fmla="*/ 6715090 w 9117690"/>
              <a:gd name="connsiteY215-2862" fmla="*/ 5282765 h 5941139"/>
              <a:gd name="connsiteX216-2863" fmla="*/ 6586063 w 9117690"/>
              <a:gd name="connsiteY216-2864" fmla="*/ 5153738 h 5941139"/>
              <a:gd name="connsiteX217-2865" fmla="*/ 6586063 w 9117690"/>
              <a:gd name="connsiteY217-2866" fmla="*/ 2721354 h 5941139"/>
              <a:gd name="connsiteX218-2867" fmla="*/ 6586062 w 9117690"/>
              <a:gd name="connsiteY218-2868" fmla="*/ 4256776 h 5941139"/>
              <a:gd name="connsiteX219-2869" fmla="*/ 6575924 w 9117690"/>
              <a:gd name="connsiteY219-2870" fmla="*/ 4206557 h 5941139"/>
              <a:gd name="connsiteX220-2871" fmla="*/ 6457036 w 9117690"/>
              <a:gd name="connsiteY220-2872" fmla="*/ 4127753 h 5941139"/>
              <a:gd name="connsiteX221-2873" fmla="*/ 6338149 w 9117690"/>
              <a:gd name="connsiteY221-2874" fmla="*/ 4206557 h 5941139"/>
              <a:gd name="connsiteX222-2875" fmla="*/ 6334551 w 9117690"/>
              <a:gd name="connsiteY222-2876" fmla="*/ 4224376 h 5941139"/>
              <a:gd name="connsiteX223-2877" fmla="*/ 6334551 w 9117690"/>
              <a:gd name="connsiteY223-2878" fmla="*/ 4533322 h 5941139"/>
              <a:gd name="connsiteX224-2879" fmla="*/ 6205524 w 9117690"/>
              <a:gd name="connsiteY224-2880" fmla="*/ 4662349 h 5941139"/>
              <a:gd name="connsiteX225-2881" fmla="*/ 6205525 w 9117690"/>
              <a:gd name="connsiteY225-2882" fmla="*/ 4662348 h 5941139"/>
              <a:gd name="connsiteX226-2883" fmla="*/ 6076498 w 9117690"/>
              <a:gd name="connsiteY226-2884" fmla="*/ 4533321 h 5941139"/>
              <a:gd name="connsiteX227-2885" fmla="*/ 6076498 w 9117690"/>
              <a:gd name="connsiteY227-2886" fmla="*/ 4486583 h 5941139"/>
              <a:gd name="connsiteX228-2887" fmla="*/ 6057828 w 9117690"/>
              <a:gd name="connsiteY228-2888" fmla="*/ 4454041 h 5941139"/>
              <a:gd name="connsiteX229-2889" fmla="*/ 5980764 w 9117690"/>
              <a:gd name="connsiteY229-2890" fmla="*/ 4407597 h 5941139"/>
              <a:gd name="connsiteX230-2891" fmla="*/ 5957284 w 9117690"/>
              <a:gd name="connsiteY230-2892" fmla="*/ 4405230 h 5941139"/>
              <a:gd name="connsiteX231-2893" fmla="*/ 5957284 w 9117690"/>
              <a:gd name="connsiteY231-2894" fmla="*/ 4404492 h 5941139"/>
              <a:gd name="connsiteX232-2895" fmla="*/ 5909214 w 9117690"/>
              <a:gd name="connsiteY232-2896" fmla="*/ 4394788 h 5941139"/>
              <a:gd name="connsiteX233-2897" fmla="*/ 5830411 w 9117690"/>
              <a:gd name="connsiteY233-2898" fmla="*/ 4275900 h 5941139"/>
              <a:gd name="connsiteX234-2899" fmla="*/ 5830411 w 9117690"/>
              <a:gd name="connsiteY234-2900" fmla="*/ 4161916 h 5941139"/>
              <a:gd name="connsiteX235-2901" fmla="*/ 5822022 w 9117690"/>
              <a:gd name="connsiteY235-2902" fmla="*/ 4120366 h 5941139"/>
              <a:gd name="connsiteX236-2903" fmla="*/ 5703135 w 9117690"/>
              <a:gd name="connsiteY236-2904" fmla="*/ 4041562 h 5941139"/>
              <a:gd name="connsiteX237-2905" fmla="*/ 5584247 w 9117690"/>
              <a:gd name="connsiteY237-2906" fmla="*/ 4120366 h 5941139"/>
              <a:gd name="connsiteX238-2907" fmla="*/ 5582058 w 9117690"/>
              <a:gd name="connsiteY238-2908" fmla="*/ 4131210 h 5941139"/>
              <a:gd name="connsiteX239-2909" fmla="*/ 5582058 w 9117690"/>
              <a:gd name="connsiteY239-2910" fmla="*/ 4284614 h 5941139"/>
              <a:gd name="connsiteX240-2911" fmla="*/ 5503255 w 9117690"/>
              <a:gd name="connsiteY240-2912" fmla="*/ 4403502 h 5941139"/>
              <a:gd name="connsiteX241-2913" fmla="*/ 5455185 w 9117690"/>
              <a:gd name="connsiteY241-2914" fmla="*/ 4413206 h 5941139"/>
              <a:gd name="connsiteX242-2915" fmla="*/ 5455185 w 9117690"/>
              <a:gd name="connsiteY242-2916" fmla="*/ 4413944 h 5941139"/>
              <a:gd name="connsiteX243-2917" fmla="*/ 5431705 w 9117690"/>
              <a:gd name="connsiteY243-2918" fmla="*/ 4416311 h 5941139"/>
              <a:gd name="connsiteX244-2919" fmla="*/ 5331976 w 9117690"/>
              <a:gd name="connsiteY244-2920" fmla="*/ 4502260 h 5941139"/>
              <a:gd name="connsiteX245-2921" fmla="*/ 5329772 w 9117690"/>
              <a:gd name="connsiteY245-2922" fmla="*/ 4514750 h 5941139"/>
              <a:gd name="connsiteX246-2923" fmla="*/ 5329772 w 9117690"/>
              <a:gd name="connsiteY246-2924" fmla="*/ 4648658 h 5941139"/>
              <a:gd name="connsiteX247-2925" fmla="*/ 5200745 w 9117690"/>
              <a:gd name="connsiteY247-2926" fmla="*/ 4777685 h 5941139"/>
              <a:gd name="connsiteX248-2927" fmla="*/ 5200746 w 9117690"/>
              <a:gd name="connsiteY248-2928" fmla="*/ 4777684 h 5941139"/>
              <a:gd name="connsiteX249-2929" fmla="*/ 5071719 w 9117690"/>
              <a:gd name="connsiteY249-2930" fmla="*/ 4648657 h 5941139"/>
              <a:gd name="connsiteX250-2931" fmla="*/ 5071719 w 9117690"/>
              <a:gd name="connsiteY250-2932" fmla="*/ 4283403 h 5941139"/>
              <a:gd name="connsiteX251-2933" fmla="*/ 5069515 w 9117690"/>
              <a:gd name="connsiteY251-2934" fmla="*/ 4270913 h 5941139"/>
              <a:gd name="connsiteX252-2935" fmla="*/ 4969786 w 9117690"/>
              <a:gd name="connsiteY252-2936" fmla="*/ 4184964 h 5941139"/>
              <a:gd name="connsiteX253-2937" fmla="*/ 4946306 w 9117690"/>
              <a:gd name="connsiteY253-2938" fmla="*/ 4182597 h 5941139"/>
              <a:gd name="connsiteX254-2939" fmla="*/ 4946306 w 9117690"/>
              <a:gd name="connsiteY254-2940" fmla="*/ 4181859 h 5941139"/>
              <a:gd name="connsiteX255-2941" fmla="*/ 4898236 w 9117690"/>
              <a:gd name="connsiteY255-2942" fmla="*/ 4172155 h 5941139"/>
              <a:gd name="connsiteX256-2943" fmla="*/ 4819433 w 9117690"/>
              <a:gd name="connsiteY256-2944" fmla="*/ 4053267 h 5941139"/>
              <a:gd name="connsiteX257-2945" fmla="*/ 4819433 w 9117690"/>
              <a:gd name="connsiteY257-2946" fmla="*/ 3676891 h 5941139"/>
              <a:gd name="connsiteX258-2947" fmla="*/ 4811044 w 9117690"/>
              <a:gd name="connsiteY258-2948" fmla="*/ 3635342 h 5941139"/>
              <a:gd name="connsiteX259-2949" fmla="*/ 4692157 w 9117690"/>
              <a:gd name="connsiteY259-2950" fmla="*/ 3556538 h 5941139"/>
              <a:gd name="connsiteX260-2951" fmla="*/ 4563130 w 9117690"/>
              <a:gd name="connsiteY260-2952" fmla="*/ 3685565 h 5941139"/>
              <a:gd name="connsiteX261-2953" fmla="*/ 4563130 w 9117690"/>
              <a:gd name="connsiteY261-2954" fmla="*/ 2721354 h 5941139"/>
              <a:gd name="connsiteX262-2955" fmla="*/ 4563015 w 9117690"/>
              <a:gd name="connsiteY262-2956" fmla="*/ 2721354 h 5941139"/>
              <a:gd name="connsiteX263-2957" fmla="*/ 4563014 w 9117690"/>
              <a:gd name="connsiteY263-2958" fmla="*/ 3989318 h 5941139"/>
              <a:gd name="connsiteX264-2959" fmla="*/ 4484211 w 9117690"/>
              <a:gd name="connsiteY264-2960" fmla="*/ 4108206 h 5941139"/>
              <a:gd name="connsiteX265-2961" fmla="*/ 4436141 w 9117690"/>
              <a:gd name="connsiteY265-2962" fmla="*/ 4117910 h 5941139"/>
              <a:gd name="connsiteX266-2963" fmla="*/ 4436141 w 9117690"/>
              <a:gd name="connsiteY266-2964" fmla="*/ 4118648 h 5941139"/>
              <a:gd name="connsiteX267-2965" fmla="*/ 4412661 w 9117690"/>
              <a:gd name="connsiteY267-2966" fmla="*/ 4121015 h 5941139"/>
              <a:gd name="connsiteX268-2967" fmla="*/ 4335596 w 9117690"/>
              <a:gd name="connsiteY268-2968" fmla="*/ 4167459 h 5941139"/>
              <a:gd name="connsiteX269-2969" fmla="*/ 4314689 w 9117690"/>
              <a:gd name="connsiteY269-2970" fmla="*/ 4203902 h 5941139"/>
              <a:gd name="connsiteX270-2971" fmla="*/ 4314689 w 9117690"/>
              <a:gd name="connsiteY270-2972" fmla="*/ 4339514 h 5941139"/>
              <a:gd name="connsiteX271-2973" fmla="*/ 4235886 w 9117690"/>
              <a:gd name="connsiteY271-2974" fmla="*/ 4458402 h 5941139"/>
              <a:gd name="connsiteX272-2975" fmla="*/ 4187818 w 9117690"/>
              <a:gd name="connsiteY272-2976" fmla="*/ 4468106 h 5941139"/>
              <a:gd name="connsiteX273-2977" fmla="*/ 4187818 w 9117690"/>
              <a:gd name="connsiteY273-2978" fmla="*/ 4468844 h 5941139"/>
              <a:gd name="connsiteX274-2979" fmla="*/ 4164338 w 9117690"/>
              <a:gd name="connsiteY274-2980" fmla="*/ 4471211 h 5941139"/>
              <a:gd name="connsiteX275-2981" fmla="*/ 4087274 w 9117690"/>
              <a:gd name="connsiteY275-2982" fmla="*/ 4517655 h 5941139"/>
              <a:gd name="connsiteX276-2983" fmla="*/ 4066135 w 9117690"/>
              <a:gd name="connsiteY276-2984" fmla="*/ 4554501 h 5941139"/>
              <a:gd name="connsiteX277-2985" fmla="*/ 4066135 w 9117690"/>
              <a:gd name="connsiteY277-2986" fmla="*/ 4712270 h 5941139"/>
              <a:gd name="connsiteX278-2987" fmla="*/ 3937109 w 9117690"/>
              <a:gd name="connsiteY278-2988" fmla="*/ 4841297 h 5941139"/>
              <a:gd name="connsiteX279-2989" fmla="*/ 3937109 w 9117690"/>
              <a:gd name="connsiteY279-2990" fmla="*/ 4841296 h 5941139"/>
              <a:gd name="connsiteX280-2991" fmla="*/ 3808082 w 9117690"/>
              <a:gd name="connsiteY280-2992" fmla="*/ 4712269 h 5941139"/>
              <a:gd name="connsiteX281-2993" fmla="*/ 3808082 w 9117690"/>
              <a:gd name="connsiteY281-2994" fmla="*/ 4219524 h 5941139"/>
              <a:gd name="connsiteX282-2995" fmla="*/ 3799694 w 9117690"/>
              <a:gd name="connsiteY282-2996" fmla="*/ 4177974 h 5941139"/>
              <a:gd name="connsiteX283-2997" fmla="*/ 3680807 w 9117690"/>
              <a:gd name="connsiteY283-2998" fmla="*/ 4099170 h 5941139"/>
              <a:gd name="connsiteX284-2999" fmla="*/ 3561920 w 9117690"/>
              <a:gd name="connsiteY284-3000" fmla="*/ 4177974 h 5941139"/>
              <a:gd name="connsiteX285-3001" fmla="*/ 3561433 w 9117690"/>
              <a:gd name="connsiteY285-3002" fmla="*/ 4180384 h 5941139"/>
              <a:gd name="connsiteX286-3003" fmla="*/ 3561433 w 9117690"/>
              <a:gd name="connsiteY286-3004" fmla="*/ 4435525 h 5941139"/>
              <a:gd name="connsiteX287-3005" fmla="*/ 3482629 w 9117690"/>
              <a:gd name="connsiteY287-3006" fmla="*/ 4554413 h 5941139"/>
              <a:gd name="connsiteX288-3007" fmla="*/ 3438829 w 9117690"/>
              <a:gd name="connsiteY288-3008" fmla="*/ 4563255 h 5941139"/>
              <a:gd name="connsiteX289-3009" fmla="*/ 3438829 w 9117690"/>
              <a:gd name="connsiteY289-3010" fmla="*/ 4564621 h 5941139"/>
              <a:gd name="connsiteX290-3011" fmla="*/ 3415349 w 9117690"/>
              <a:gd name="connsiteY290-3012" fmla="*/ 4566988 h 5941139"/>
              <a:gd name="connsiteX291-3013" fmla="*/ 3315620 w 9117690"/>
              <a:gd name="connsiteY291-3014" fmla="*/ 4652937 h 5941139"/>
              <a:gd name="connsiteX292-3015" fmla="*/ 3307419 w 9117690"/>
              <a:gd name="connsiteY292-3016" fmla="*/ 4699408 h 5941139"/>
              <a:gd name="connsiteX293-3017" fmla="*/ 3307419 w 9117690"/>
              <a:gd name="connsiteY293-3018" fmla="*/ 5166577 h 5941139"/>
              <a:gd name="connsiteX294-3019" fmla="*/ 3178392 w 9117690"/>
              <a:gd name="connsiteY294-3020" fmla="*/ 5295604 h 5941139"/>
              <a:gd name="connsiteX295-3021" fmla="*/ 3178393 w 9117690"/>
              <a:gd name="connsiteY295-3022" fmla="*/ 5295605 h 5941139"/>
              <a:gd name="connsiteX296-3023" fmla="*/ 3049366 w 9117690"/>
              <a:gd name="connsiteY296-3024" fmla="*/ 5166578 h 5941139"/>
              <a:gd name="connsiteX297-3025" fmla="*/ 3049366 w 9117690"/>
              <a:gd name="connsiteY297-3026" fmla="*/ 4514433 h 5941139"/>
              <a:gd name="connsiteX298-3027" fmla="*/ 3033349 w 9117690"/>
              <a:gd name="connsiteY298-3028" fmla="*/ 4488034 h 5941139"/>
              <a:gd name="connsiteX299-3029" fmla="*/ 2933786 w 9117690"/>
              <a:gd name="connsiteY299-3030" fmla="*/ 4441080 h 5941139"/>
              <a:gd name="connsiteX300-3031" fmla="*/ 2814899 w 9117690"/>
              <a:gd name="connsiteY300-3032" fmla="*/ 4519884 h 5941139"/>
              <a:gd name="connsiteX301-3033" fmla="*/ 2812443 w 9117690"/>
              <a:gd name="connsiteY301-3034" fmla="*/ 4532044 h 5941139"/>
              <a:gd name="connsiteX302-3035" fmla="*/ 2812443 w 9117690"/>
              <a:gd name="connsiteY302-3036" fmla="*/ 5039766 h 5941139"/>
              <a:gd name="connsiteX303-3037" fmla="*/ 2683416 w 9117690"/>
              <a:gd name="connsiteY303-3038" fmla="*/ 5168793 h 5941139"/>
              <a:gd name="connsiteX304-3039" fmla="*/ 2683417 w 9117690"/>
              <a:gd name="connsiteY304-3040" fmla="*/ 5168792 h 5941139"/>
              <a:gd name="connsiteX305-3041" fmla="*/ 2554391 w 9117690"/>
              <a:gd name="connsiteY305-3042" fmla="*/ 5039765 h 5941139"/>
              <a:gd name="connsiteX306-3043" fmla="*/ 2554391 w 9117690"/>
              <a:gd name="connsiteY306-3044" fmla="*/ 2721354 h 5941139"/>
              <a:gd name="connsiteX307-3045" fmla="*/ 2554390 w 9117690"/>
              <a:gd name="connsiteY307-3046" fmla="*/ 2721354 h 5941139"/>
              <a:gd name="connsiteX308-3047" fmla="*/ 2554389 w 9117690"/>
              <a:gd name="connsiteY308-3048" fmla="*/ 5014636 h 5941139"/>
              <a:gd name="connsiteX309-3049" fmla="*/ 2544250 w 9117690"/>
              <a:gd name="connsiteY309-3050" fmla="*/ 4964418 h 5941139"/>
              <a:gd name="connsiteX310-3051" fmla="*/ 2425363 w 9117690"/>
              <a:gd name="connsiteY310-3052" fmla="*/ 4885614 h 5941139"/>
              <a:gd name="connsiteX311-3053" fmla="*/ 2296336 w 9117690"/>
              <a:gd name="connsiteY311-3054" fmla="*/ 5014641 h 5941139"/>
              <a:gd name="connsiteX312-3055" fmla="*/ 2296336 w 9117690"/>
              <a:gd name="connsiteY312-3056" fmla="*/ 5812112 h 5941139"/>
              <a:gd name="connsiteX313-3057" fmla="*/ 2167309 w 9117690"/>
              <a:gd name="connsiteY313-3058" fmla="*/ 5941139 h 5941139"/>
              <a:gd name="connsiteX314-3059" fmla="*/ 2167310 w 9117690"/>
              <a:gd name="connsiteY314-3060" fmla="*/ 5941138 h 5941139"/>
              <a:gd name="connsiteX315-3061" fmla="*/ 2038282 w 9117690"/>
              <a:gd name="connsiteY315-3062" fmla="*/ 5812111 h 5941139"/>
              <a:gd name="connsiteX316-3063" fmla="*/ 2038282 w 9117690"/>
              <a:gd name="connsiteY316-3064" fmla="*/ 3090763 h 5941139"/>
              <a:gd name="connsiteX317-3065" fmla="*/ 2167310 w 9117690"/>
              <a:gd name="connsiteY317-3066" fmla="*/ 3219790 h 5941139"/>
              <a:gd name="connsiteX318-3067" fmla="*/ 2167309 w 9117690"/>
              <a:gd name="connsiteY318-3068" fmla="*/ 3219791 h 5941139"/>
              <a:gd name="connsiteX319-3069" fmla="*/ 2296336 w 9117690"/>
              <a:gd name="connsiteY319-3070" fmla="*/ 3090764 h 5941139"/>
              <a:gd name="connsiteX320-3071" fmla="*/ 2296336 w 9117690"/>
              <a:gd name="connsiteY320-3072" fmla="*/ 2293293 h 5941139"/>
              <a:gd name="connsiteX321-3073" fmla="*/ 2425363 w 9117690"/>
              <a:gd name="connsiteY321-3074" fmla="*/ 2164266 h 5941139"/>
              <a:gd name="connsiteX322-3075" fmla="*/ 2544250 w 9117690"/>
              <a:gd name="connsiteY322-3076" fmla="*/ 2243070 h 5941139"/>
              <a:gd name="connsiteX323-3077" fmla="*/ 2554389 w 9117690"/>
              <a:gd name="connsiteY323-3078" fmla="*/ 2293288 h 5941139"/>
              <a:gd name="connsiteX324-3079" fmla="*/ 0 w 9117690"/>
              <a:gd name="connsiteY324-3080" fmla="*/ 6 h 5941139"/>
              <a:gd name="connsiteX325-3081" fmla="*/ 1 w 9117690"/>
              <a:gd name="connsiteY325-3082" fmla="*/ 6 h 5941139"/>
              <a:gd name="connsiteX326-3083" fmla="*/ 1 w 9117690"/>
              <a:gd name="connsiteY326-3084" fmla="*/ 2022829 h 5941139"/>
              <a:gd name="connsiteX327-3085" fmla="*/ 129028 w 9117690"/>
              <a:gd name="connsiteY327-3086" fmla="*/ 2151856 h 5941139"/>
              <a:gd name="connsiteX328-3087" fmla="*/ 129027 w 9117690"/>
              <a:gd name="connsiteY328-3088" fmla="*/ 2151857 h 5941139"/>
              <a:gd name="connsiteX329-3089" fmla="*/ 258054 w 9117690"/>
              <a:gd name="connsiteY329-3090" fmla="*/ 2022830 h 5941139"/>
              <a:gd name="connsiteX330-3091" fmla="*/ 258054 w 9117690"/>
              <a:gd name="connsiteY330-3092" fmla="*/ 1933912 h 5941139"/>
              <a:gd name="connsiteX331-3093" fmla="*/ 261652 w 9117690"/>
              <a:gd name="connsiteY331-3094" fmla="*/ 1916093 h 5941139"/>
              <a:gd name="connsiteX332-3095" fmla="*/ 380539 w 9117690"/>
              <a:gd name="connsiteY332-3096" fmla="*/ 1837289 h 5941139"/>
              <a:gd name="connsiteX333-3097" fmla="*/ 499427 w 9117690"/>
              <a:gd name="connsiteY333-3098" fmla="*/ 1916093 h 5941139"/>
              <a:gd name="connsiteX334-3099" fmla="*/ 509565 w 9117690"/>
              <a:gd name="connsiteY334-3100" fmla="*/ 1966312 h 5941139"/>
              <a:gd name="connsiteX335-3101" fmla="*/ 509566 w 9117690"/>
              <a:gd name="connsiteY335-3102" fmla="*/ 2560332 h 5941139"/>
              <a:gd name="connsiteX336-3103" fmla="*/ 638593 w 9117690"/>
              <a:gd name="connsiteY336-3104" fmla="*/ 2689359 h 5941139"/>
              <a:gd name="connsiteX337-3105" fmla="*/ 638592 w 9117690"/>
              <a:gd name="connsiteY337-3106" fmla="*/ 2689360 h 5941139"/>
              <a:gd name="connsiteX338-3107" fmla="*/ 767619 w 9117690"/>
              <a:gd name="connsiteY338-3108" fmla="*/ 2560333 h 5941139"/>
              <a:gd name="connsiteX339-3109" fmla="*/ 767619 w 9117690"/>
              <a:gd name="connsiteY339-3110" fmla="*/ 2474994 h 5941139"/>
              <a:gd name="connsiteX340-3111" fmla="*/ 777383 w 9117690"/>
              <a:gd name="connsiteY340-3112" fmla="*/ 2426633 h 5941139"/>
              <a:gd name="connsiteX341-3113" fmla="*/ 896270 w 9117690"/>
              <a:gd name="connsiteY341-3114" fmla="*/ 2347829 h 5941139"/>
              <a:gd name="connsiteX342-3115" fmla="*/ 1015158 w 9117690"/>
              <a:gd name="connsiteY342-3116" fmla="*/ 2426633 h 5941139"/>
              <a:gd name="connsiteX343-3117" fmla="*/ 1025296 w 9117690"/>
              <a:gd name="connsiteY343-3118" fmla="*/ 2476852 h 5941139"/>
              <a:gd name="connsiteX344-3119" fmla="*/ 1025297 w 9117690"/>
              <a:gd name="connsiteY344-3120" fmla="*/ 2460329 h 5941139"/>
              <a:gd name="connsiteX345-3121" fmla="*/ 1154325 w 9117690"/>
              <a:gd name="connsiteY345-3122" fmla="*/ 2589356 h 5941139"/>
              <a:gd name="connsiteX346-3123" fmla="*/ 1154325 w 9117690"/>
              <a:gd name="connsiteY346-3124" fmla="*/ 2589357 h 5941139"/>
              <a:gd name="connsiteX347-3125" fmla="*/ 1283351 w 9117690"/>
              <a:gd name="connsiteY347-3126" fmla="*/ 2460330 h 5941139"/>
              <a:gd name="connsiteX348-3127" fmla="*/ 1283351 w 9117690"/>
              <a:gd name="connsiteY348-3128" fmla="*/ 2199633 h 5941139"/>
              <a:gd name="connsiteX349-3129" fmla="*/ 1284065 w 9117690"/>
              <a:gd name="connsiteY349-3130" fmla="*/ 2196100 h 5941139"/>
              <a:gd name="connsiteX350-3131" fmla="*/ 1402953 w 9117690"/>
              <a:gd name="connsiteY350-3132" fmla="*/ 2117296 h 5941139"/>
              <a:gd name="connsiteX351-3133" fmla="*/ 1521839 w 9117690"/>
              <a:gd name="connsiteY351-3134" fmla="*/ 2196100 h 5941139"/>
              <a:gd name="connsiteX352-3135" fmla="*/ 1522552 w 9117690"/>
              <a:gd name="connsiteY352-3136" fmla="*/ 2199631 h 5941139"/>
              <a:gd name="connsiteX353-3137" fmla="*/ 1522552 w 9117690"/>
              <a:gd name="connsiteY353-3138" fmla="*/ 2372521 h 5941139"/>
              <a:gd name="connsiteX354-3139" fmla="*/ 1651578 w 9117690"/>
              <a:gd name="connsiteY354-3140" fmla="*/ 2501548 h 5941139"/>
              <a:gd name="connsiteX355-3141" fmla="*/ 1651577 w 9117690"/>
              <a:gd name="connsiteY355-3142" fmla="*/ 2501549 h 5941139"/>
              <a:gd name="connsiteX356-3143" fmla="*/ 1780604 w 9117690"/>
              <a:gd name="connsiteY356-3144" fmla="*/ 2372522 h 5941139"/>
              <a:gd name="connsiteX357-3145" fmla="*/ 1780604 w 9117690"/>
              <a:gd name="connsiteY357-3146" fmla="*/ 2041720 h 5941139"/>
              <a:gd name="connsiteX358-3147" fmla="*/ 1790368 w 9117690"/>
              <a:gd name="connsiteY358-3148" fmla="*/ 1993360 h 5941139"/>
              <a:gd name="connsiteX359-3149" fmla="*/ 1909255 w 9117690"/>
              <a:gd name="connsiteY359-3150" fmla="*/ 1914556 h 5941139"/>
              <a:gd name="connsiteX360-3151" fmla="*/ 2028143 w 9117690"/>
              <a:gd name="connsiteY360-3152" fmla="*/ 1993360 h 5941139"/>
              <a:gd name="connsiteX361-3153" fmla="*/ 2038281 w 9117690"/>
              <a:gd name="connsiteY361-3154" fmla="*/ 2043579 h 5941139"/>
              <a:gd name="connsiteX362-3155" fmla="*/ 2038282 w 9117690"/>
              <a:gd name="connsiteY362-3156" fmla="*/ 2721354 h 5941139"/>
              <a:gd name="connsiteX363-3157" fmla="*/ 2038281 w 9117690"/>
              <a:gd name="connsiteY363-3158" fmla="*/ 4764927 h 5941139"/>
              <a:gd name="connsiteX364-3159" fmla="*/ 2028143 w 9117690"/>
              <a:gd name="connsiteY364-3160" fmla="*/ 4714708 h 5941139"/>
              <a:gd name="connsiteX365-3161" fmla="*/ 1909255 w 9117690"/>
              <a:gd name="connsiteY365-3162" fmla="*/ 4635904 h 5941139"/>
              <a:gd name="connsiteX366-3163" fmla="*/ 1790368 w 9117690"/>
              <a:gd name="connsiteY366-3164" fmla="*/ 4714708 h 5941139"/>
              <a:gd name="connsiteX367-3165" fmla="*/ 1780604 w 9117690"/>
              <a:gd name="connsiteY367-3166" fmla="*/ 4763068 h 5941139"/>
              <a:gd name="connsiteX368-3167" fmla="*/ 1780604 w 9117690"/>
              <a:gd name="connsiteY368-3168" fmla="*/ 5093870 h 5941139"/>
              <a:gd name="connsiteX369-3169" fmla="*/ 1651577 w 9117690"/>
              <a:gd name="connsiteY369-3170" fmla="*/ 5222897 h 5941139"/>
              <a:gd name="connsiteX370-3171" fmla="*/ 1651578 w 9117690"/>
              <a:gd name="connsiteY370-3172" fmla="*/ 5222896 h 5941139"/>
              <a:gd name="connsiteX371-3173" fmla="*/ 1522552 w 9117690"/>
              <a:gd name="connsiteY371-3174" fmla="*/ 5093869 h 5941139"/>
              <a:gd name="connsiteX372-3175" fmla="*/ 1522552 w 9117690"/>
              <a:gd name="connsiteY372-3176" fmla="*/ 4920979 h 5941139"/>
              <a:gd name="connsiteX373-3177" fmla="*/ 1521839 w 9117690"/>
              <a:gd name="connsiteY373-3178" fmla="*/ 4917448 h 5941139"/>
              <a:gd name="connsiteX374-3179" fmla="*/ 1402953 w 9117690"/>
              <a:gd name="connsiteY374-3180" fmla="*/ 4838644 h 5941139"/>
              <a:gd name="connsiteX375-3181" fmla="*/ 1284065 w 9117690"/>
              <a:gd name="connsiteY375-3182" fmla="*/ 4917448 h 5941139"/>
              <a:gd name="connsiteX376-3183" fmla="*/ 1283351 w 9117690"/>
              <a:gd name="connsiteY376-3184" fmla="*/ 4920981 h 5941139"/>
              <a:gd name="connsiteX377-3185" fmla="*/ 1283351 w 9117690"/>
              <a:gd name="connsiteY377-3186" fmla="*/ 5181678 h 5941139"/>
              <a:gd name="connsiteX378-3187" fmla="*/ 1154325 w 9117690"/>
              <a:gd name="connsiteY378-3188" fmla="*/ 5310705 h 5941139"/>
              <a:gd name="connsiteX379-3189" fmla="*/ 1154325 w 9117690"/>
              <a:gd name="connsiteY379-3190" fmla="*/ 5310704 h 5941139"/>
              <a:gd name="connsiteX380-3191" fmla="*/ 1025297 w 9117690"/>
              <a:gd name="connsiteY380-3192" fmla="*/ 5181677 h 5941139"/>
              <a:gd name="connsiteX381-3193" fmla="*/ 1025297 w 9117690"/>
              <a:gd name="connsiteY381-3194" fmla="*/ 2721354 h 5941139"/>
              <a:gd name="connsiteX382-3195" fmla="*/ 1025296 w 9117690"/>
              <a:gd name="connsiteY382-3196" fmla="*/ 5198200 h 5941139"/>
              <a:gd name="connsiteX383-3197" fmla="*/ 1015158 w 9117690"/>
              <a:gd name="connsiteY383-3198" fmla="*/ 5147981 h 5941139"/>
              <a:gd name="connsiteX384-3199" fmla="*/ 896270 w 9117690"/>
              <a:gd name="connsiteY384-3200" fmla="*/ 5069177 h 5941139"/>
              <a:gd name="connsiteX385-3201" fmla="*/ 777383 w 9117690"/>
              <a:gd name="connsiteY385-3202" fmla="*/ 5147981 h 5941139"/>
              <a:gd name="connsiteX386-3203" fmla="*/ 767619 w 9117690"/>
              <a:gd name="connsiteY386-3204" fmla="*/ 5196342 h 5941139"/>
              <a:gd name="connsiteX387-3205" fmla="*/ 767619 w 9117690"/>
              <a:gd name="connsiteY387-3206" fmla="*/ 5281681 h 5941139"/>
              <a:gd name="connsiteX388-3207" fmla="*/ 638592 w 9117690"/>
              <a:gd name="connsiteY388-3208" fmla="*/ 5410708 h 5941139"/>
              <a:gd name="connsiteX389-3209" fmla="*/ 638593 w 9117690"/>
              <a:gd name="connsiteY389-3210" fmla="*/ 5410707 h 5941139"/>
              <a:gd name="connsiteX390-3211" fmla="*/ 509566 w 9117690"/>
              <a:gd name="connsiteY390-3212" fmla="*/ 5281680 h 5941139"/>
              <a:gd name="connsiteX391-3213" fmla="*/ 509566 w 9117690"/>
              <a:gd name="connsiteY391-3214" fmla="*/ 2721354 h 5941139"/>
              <a:gd name="connsiteX392-3215" fmla="*/ 509565 w 9117690"/>
              <a:gd name="connsiteY392-3216" fmla="*/ 4687660 h 5941139"/>
              <a:gd name="connsiteX393-3217" fmla="*/ 499427 w 9117690"/>
              <a:gd name="connsiteY393-3218" fmla="*/ 4637441 h 5941139"/>
              <a:gd name="connsiteX394-3219" fmla="*/ 380539 w 9117690"/>
              <a:gd name="connsiteY394-3220" fmla="*/ 4558637 h 5941139"/>
              <a:gd name="connsiteX395-3221" fmla="*/ 261652 w 9117690"/>
              <a:gd name="connsiteY395-3222" fmla="*/ 4637441 h 5941139"/>
              <a:gd name="connsiteX396-3223" fmla="*/ 258054 w 9117690"/>
              <a:gd name="connsiteY396-3224" fmla="*/ 4655260 h 5941139"/>
              <a:gd name="connsiteX397-3225" fmla="*/ 258054 w 9117690"/>
              <a:gd name="connsiteY397-3226" fmla="*/ 4744178 h 5941139"/>
              <a:gd name="connsiteX398-3227" fmla="*/ 129027 w 9117690"/>
              <a:gd name="connsiteY398-3228" fmla="*/ 4873205 h 5941139"/>
              <a:gd name="connsiteX399-3229" fmla="*/ 129028 w 9117690"/>
              <a:gd name="connsiteY399-3230" fmla="*/ 4873204 h 5941139"/>
              <a:gd name="connsiteX400-3231" fmla="*/ 1 w 9117690"/>
              <a:gd name="connsiteY400-3232" fmla="*/ 4744177 h 5941139"/>
              <a:gd name="connsiteX401-3233" fmla="*/ 1 w 9117690"/>
              <a:gd name="connsiteY401-3234" fmla="*/ 2721354 h 5941139"/>
              <a:gd name="connsiteX402-3235" fmla="*/ 0 w 9117690"/>
              <a:gd name="connsiteY402-3236" fmla="*/ 2721354 h 5941139"/>
              <a:gd name="connsiteX403-3237" fmla="*/ 0 w 9117690"/>
              <a:gd name="connsiteY403-3238" fmla="*/ 6 h 5941139"/>
              <a:gd name="connsiteX0-3239" fmla="*/ 3416214 w 9117690"/>
              <a:gd name="connsiteY0-3240" fmla="*/ 4559601 h 5941133"/>
              <a:gd name="connsiteX1-3241" fmla="*/ 3418663 w 9117690"/>
              <a:gd name="connsiteY1-3242" fmla="*/ 4560435 h 5941133"/>
              <a:gd name="connsiteX2-3243" fmla="*/ 3419057 w 9117690"/>
              <a:gd name="connsiteY2-3244" fmla="*/ 4560469 h 5941133"/>
              <a:gd name="connsiteX3-3245" fmla="*/ 3416214 w 9117690"/>
              <a:gd name="connsiteY3-3246" fmla="*/ 4559601 h 5941133"/>
              <a:gd name="connsiteX4-3247" fmla="*/ 3416214 w 9117690"/>
              <a:gd name="connsiteY4-3248" fmla="*/ 1838253 h 5941133"/>
              <a:gd name="connsiteX5-3249" fmla="*/ 3419057 w 9117690"/>
              <a:gd name="connsiteY5-3250" fmla="*/ 1839121 h 5941133"/>
              <a:gd name="connsiteX6-3251" fmla="*/ 3418663 w 9117690"/>
              <a:gd name="connsiteY6-3252" fmla="*/ 1839087 h 5941133"/>
              <a:gd name="connsiteX7-3253" fmla="*/ 3416214 w 9117690"/>
              <a:gd name="connsiteY7-3254" fmla="*/ 1838253 h 5941133"/>
              <a:gd name="connsiteX8-3255" fmla="*/ 2554389 w 9117690"/>
              <a:gd name="connsiteY8-3256" fmla="*/ 2293282 h 5941133"/>
              <a:gd name="connsiteX9-3257" fmla="*/ 2554391 w 9117690"/>
              <a:gd name="connsiteY9-3258" fmla="*/ 2318411 h 5941133"/>
              <a:gd name="connsiteX10-3259" fmla="*/ 2683417 w 9117690"/>
              <a:gd name="connsiteY10-3260" fmla="*/ 2447438 h 5941133"/>
              <a:gd name="connsiteX11-3261" fmla="*/ 2683416 w 9117690"/>
              <a:gd name="connsiteY11-3262" fmla="*/ 2447439 h 5941133"/>
              <a:gd name="connsiteX12-3263" fmla="*/ 2812443 w 9117690"/>
              <a:gd name="connsiteY12-3264" fmla="*/ 2318412 h 5941133"/>
              <a:gd name="connsiteX13-3265" fmla="*/ 2812443 w 9117690"/>
              <a:gd name="connsiteY13-3266" fmla="*/ 1810690 h 5941133"/>
              <a:gd name="connsiteX14-3267" fmla="*/ 2814899 w 9117690"/>
              <a:gd name="connsiteY14-3268" fmla="*/ 1798530 h 5941133"/>
              <a:gd name="connsiteX15-3269" fmla="*/ 2933786 w 9117690"/>
              <a:gd name="connsiteY15-3270" fmla="*/ 1719726 h 5941133"/>
              <a:gd name="connsiteX16-3271" fmla="*/ 3033349 w 9117690"/>
              <a:gd name="connsiteY16-3272" fmla="*/ 1766680 h 5941133"/>
              <a:gd name="connsiteX17-3273" fmla="*/ 3049366 w 9117690"/>
              <a:gd name="connsiteY17-3274" fmla="*/ 1793079 h 5941133"/>
              <a:gd name="connsiteX18-3275" fmla="*/ 3049366 w 9117690"/>
              <a:gd name="connsiteY18-3276" fmla="*/ 2445224 h 5941133"/>
              <a:gd name="connsiteX19-3277" fmla="*/ 3178393 w 9117690"/>
              <a:gd name="connsiteY19-3278" fmla="*/ 2574251 h 5941133"/>
              <a:gd name="connsiteX20-3279" fmla="*/ 3178392 w 9117690"/>
              <a:gd name="connsiteY20-3280" fmla="*/ 2574250 h 5941133"/>
              <a:gd name="connsiteX21-3281" fmla="*/ 3307419 w 9117690"/>
              <a:gd name="connsiteY21-3282" fmla="*/ 2445223 h 5941133"/>
              <a:gd name="connsiteX22-3283" fmla="*/ 3307419 w 9117690"/>
              <a:gd name="connsiteY22-3284" fmla="*/ 1978054 h 5941133"/>
              <a:gd name="connsiteX23-3285" fmla="*/ 3315620 w 9117690"/>
              <a:gd name="connsiteY23-3286" fmla="*/ 1931583 h 5941133"/>
              <a:gd name="connsiteX24-3287" fmla="*/ 3415349 w 9117690"/>
              <a:gd name="connsiteY24-3288" fmla="*/ 1845634 h 5941133"/>
              <a:gd name="connsiteX25-3289" fmla="*/ 3438829 w 9117690"/>
              <a:gd name="connsiteY25-3290" fmla="*/ 1843267 h 5941133"/>
              <a:gd name="connsiteX26-3291" fmla="*/ 3438829 w 9117690"/>
              <a:gd name="connsiteY26-3292" fmla="*/ 1841901 h 5941133"/>
              <a:gd name="connsiteX27-3293" fmla="*/ 3482629 w 9117690"/>
              <a:gd name="connsiteY27-3294" fmla="*/ 1833059 h 5941133"/>
              <a:gd name="connsiteX28-3295" fmla="*/ 3561433 w 9117690"/>
              <a:gd name="connsiteY28-3296" fmla="*/ 1714171 h 5941133"/>
              <a:gd name="connsiteX29-3297" fmla="*/ 3561433 w 9117690"/>
              <a:gd name="connsiteY29-3298" fmla="*/ 1459030 h 5941133"/>
              <a:gd name="connsiteX30-3299" fmla="*/ 3561920 w 9117690"/>
              <a:gd name="connsiteY30-3300" fmla="*/ 1456620 h 5941133"/>
              <a:gd name="connsiteX31-3301" fmla="*/ 3680807 w 9117690"/>
              <a:gd name="connsiteY31-3302" fmla="*/ 1377816 h 5941133"/>
              <a:gd name="connsiteX32-3303" fmla="*/ 3799694 w 9117690"/>
              <a:gd name="connsiteY32-3304" fmla="*/ 1456620 h 5941133"/>
              <a:gd name="connsiteX33-3305" fmla="*/ 3808082 w 9117690"/>
              <a:gd name="connsiteY33-3306" fmla="*/ 1498170 h 5941133"/>
              <a:gd name="connsiteX34-3307" fmla="*/ 3808082 w 9117690"/>
              <a:gd name="connsiteY34-3308" fmla="*/ 1990915 h 5941133"/>
              <a:gd name="connsiteX35-3309" fmla="*/ 3937109 w 9117690"/>
              <a:gd name="connsiteY35-3310" fmla="*/ 2119942 h 5941133"/>
              <a:gd name="connsiteX36-3311" fmla="*/ 3937109 w 9117690"/>
              <a:gd name="connsiteY36-3312" fmla="*/ 2119943 h 5941133"/>
              <a:gd name="connsiteX37-3313" fmla="*/ 4066135 w 9117690"/>
              <a:gd name="connsiteY37-3314" fmla="*/ 1990916 h 5941133"/>
              <a:gd name="connsiteX38-3315" fmla="*/ 4066135 w 9117690"/>
              <a:gd name="connsiteY38-3316" fmla="*/ 1833147 h 5941133"/>
              <a:gd name="connsiteX39-3317" fmla="*/ 4087274 w 9117690"/>
              <a:gd name="connsiteY39-3318" fmla="*/ 1796301 h 5941133"/>
              <a:gd name="connsiteX40-3319" fmla="*/ 4164338 w 9117690"/>
              <a:gd name="connsiteY40-3320" fmla="*/ 1749857 h 5941133"/>
              <a:gd name="connsiteX41-3321" fmla="*/ 4187818 w 9117690"/>
              <a:gd name="connsiteY41-3322" fmla="*/ 1747490 h 5941133"/>
              <a:gd name="connsiteX42-3323" fmla="*/ 4187818 w 9117690"/>
              <a:gd name="connsiteY42-3324" fmla="*/ 1746752 h 5941133"/>
              <a:gd name="connsiteX43-3325" fmla="*/ 4235886 w 9117690"/>
              <a:gd name="connsiteY43-3326" fmla="*/ 1737048 h 5941133"/>
              <a:gd name="connsiteX44-3327" fmla="*/ 4314689 w 9117690"/>
              <a:gd name="connsiteY44-3328" fmla="*/ 1618160 h 5941133"/>
              <a:gd name="connsiteX45-3329" fmla="*/ 4314689 w 9117690"/>
              <a:gd name="connsiteY45-3330" fmla="*/ 1482548 h 5941133"/>
              <a:gd name="connsiteX46-3331" fmla="*/ 4335596 w 9117690"/>
              <a:gd name="connsiteY46-3332" fmla="*/ 1446105 h 5941133"/>
              <a:gd name="connsiteX47-3333" fmla="*/ 4412661 w 9117690"/>
              <a:gd name="connsiteY47-3334" fmla="*/ 1399661 h 5941133"/>
              <a:gd name="connsiteX48-3335" fmla="*/ 4436141 w 9117690"/>
              <a:gd name="connsiteY48-3336" fmla="*/ 1397294 h 5941133"/>
              <a:gd name="connsiteX49-3337" fmla="*/ 4436141 w 9117690"/>
              <a:gd name="connsiteY49-3338" fmla="*/ 1396556 h 5941133"/>
              <a:gd name="connsiteX50-3339" fmla="*/ 4484211 w 9117690"/>
              <a:gd name="connsiteY50-3340" fmla="*/ 1386852 h 5941133"/>
              <a:gd name="connsiteX51-3341" fmla="*/ 4563014 w 9117690"/>
              <a:gd name="connsiteY51-3342" fmla="*/ 1267964 h 5941133"/>
              <a:gd name="connsiteX52-3343" fmla="*/ 4563015 w 9117690"/>
              <a:gd name="connsiteY52-3344" fmla="*/ 0 h 5941133"/>
              <a:gd name="connsiteX53-3345" fmla="*/ 4563130 w 9117690"/>
              <a:gd name="connsiteY53-3346" fmla="*/ 0 h 5941133"/>
              <a:gd name="connsiteX54-3347" fmla="*/ 4563130 w 9117690"/>
              <a:gd name="connsiteY54-3348" fmla="*/ 964211 h 5941133"/>
              <a:gd name="connsiteX55-3349" fmla="*/ 4692157 w 9117690"/>
              <a:gd name="connsiteY55-3350" fmla="*/ 835184 h 5941133"/>
              <a:gd name="connsiteX56-3351" fmla="*/ 4811044 w 9117690"/>
              <a:gd name="connsiteY56-3352" fmla="*/ 913988 h 5941133"/>
              <a:gd name="connsiteX57-3353" fmla="*/ 4819433 w 9117690"/>
              <a:gd name="connsiteY57-3354" fmla="*/ 955537 h 5941133"/>
              <a:gd name="connsiteX58-3355" fmla="*/ 4819433 w 9117690"/>
              <a:gd name="connsiteY58-3356" fmla="*/ 1331913 h 5941133"/>
              <a:gd name="connsiteX59-3357" fmla="*/ 4898236 w 9117690"/>
              <a:gd name="connsiteY59-3358" fmla="*/ 1450801 h 5941133"/>
              <a:gd name="connsiteX60-3359" fmla="*/ 4946306 w 9117690"/>
              <a:gd name="connsiteY60-3360" fmla="*/ 1460505 h 5941133"/>
              <a:gd name="connsiteX61-3361" fmla="*/ 4946306 w 9117690"/>
              <a:gd name="connsiteY61-3362" fmla="*/ 1461243 h 5941133"/>
              <a:gd name="connsiteX62-3363" fmla="*/ 4969786 w 9117690"/>
              <a:gd name="connsiteY62-3364" fmla="*/ 1463610 h 5941133"/>
              <a:gd name="connsiteX63-3365" fmla="*/ 5069515 w 9117690"/>
              <a:gd name="connsiteY63-3366" fmla="*/ 1549559 h 5941133"/>
              <a:gd name="connsiteX64-3367" fmla="*/ 5071719 w 9117690"/>
              <a:gd name="connsiteY64-3368" fmla="*/ 1562049 h 5941133"/>
              <a:gd name="connsiteX65-3369" fmla="*/ 5071719 w 9117690"/>
              <a:gd name="connsiteY65-3370" fmla="*/ 1927303 h 5941133"/>
              <a:gd name="connsiteX66-3371" fmla="*/ 5200746 w 9117690"/>
              <a:gd name="connsiteY66-3372" fmla="*/ 2056330 h 5941133"/>
              <a:gd name="connsiteX67-3373" fmla="*/ 5200745 w 9117690"/>
              <a:gd name="connsiteY67-3374" fmla="*/ 2056331 h 5941133"/>
              <a:gd name="connsiteX68-3375" fmla="*/ 5329772 w 9117690"/>
              <a:gd name="connsiteY68-3376" fmla="*/ 1927304 h 5941133"/>
              <a:gd name="connsiteX69-3377" fmla="*/ 5329772 w 9117690"/>
              <a:gd name="connsiteY69-3378" fmla="*/ 1793396 h 5941133"/>
              <a:gd name="connsiteX70-3379" fmla="*/ 5331976 w 9117690"/>
              <a:gd name="connsiteY70-3380" fmla="*/ 1780906 h 5941133"/>
              <a:gd name="connsiteX71-3381" fmla="*/ 5431705 w 9117690"/>
              <a:gd name="connsiteY71-3382" fmla="*/ 1694957 h 5941133"/>
              <a:gd name="connsiteX72-3383" fmla="*/ 5455185 w 9117690"/>
              <a:gd name="connsiteY72-3384" fmla="*/ 1692590 h 5941133"/>
              <a:gd name="connsiteX73-3385" fmla="*/ 5455185 w 9117690"/>
              <a:gd name="connsiteY73-3386" fmla="*/ 1691852 h 5941133"/>
              <a:gd name="connsiteX74-3387" fmla="*/ 5503255 w 9117690"/>
              <a:gd name="connsiteY74-3388" fmla="*/ 1682148 h 5941133"/>
              <a:gd name="connsiteX75-3389" fmla="*/ 5582058 w 9117690"/>
              <a:gd name="connsiteY75-3390" fmla="*/ 1563260 h 5941133"/>
              <a:gd name="connsiteX76-3391" fmla="*/ 5582058 w 9117690"/>
              <a:gd name="connsiteY76-3392" fmla="*/ 1409856 h 5941133"/>
              <a:gd name="connsiteX77-3393" fmla="*/ 5584247 w 9117690"/>
              <a:gd name="connsiteY77-3394" fmla="*/ 1399012 h 5941133"/>
              <a:gd name="connsiteX78-3395" fmla="*/ 5703135 w 9117690"/>
              <a:gd name="connsiteY78-3396" fmla="*/ 1320208 h 5941133"/>
              <a:gd name="connsiteX79-3397" fmla="*/ 5822022 w 9117690"/>
              <a:gd name="connsiteY79-3398" fmla="*/ 1399012 h 5941133"/>
              <a:gd name="connsiteX80-3399" fmla="*/ 5830411 w 9117690"/>
              <a:gd name="connsiteY80-3400" fmla="*/ 1440562 h 5941133"/>
              <a:gd name="connsiteX81-3401" fmla="*/ 5830411 w 9117690"/>
              <a:gd name="connsiteY81-3402" fmla="*/ 1554546 h 5941133"/>
              <a:gd name="connsiteX82-3403" fmla="*/ 5909214 w 9117690"/>
              <a:gd name="connsiteY82-3404" fmla="*/ 1673434 h 5941133"/>
              <a:gd name="connsiteX83-3405" fmla="*/ 5957284 w 9117690"/>
              <a:gd name="connsiteY83-3406" fmla="*/ 1683138 h 5941133"/>
              <a:gd name="connsiteX84-3407" fmla="*/ 5957284 w 9117690"/>
              <a:gd name="connsiteY84-3408" fmla="*/ 1683876 h 5941133"/>
              <a:gd name="connsiteX85-3409" fmla="*/ 5980764 w 9117690"/>
              <a:gd name="connsiteY85-3410" fmla="*/ 1686243 h 5941133"/>
              <a:gd name="connsiteX86-3411" fmla="*/ 6057828 w 9117690"/>
              <a:gd name="connsiteY86-3412" fmla="*/ 1732687 h 5941133"/>
              <a:gd name="connsiteX87-3413" fmla="*/ 6076498 w 9117690"/>
              <a:gd name="connsiteY87-3414" fmla="*/ 1765229 h 5941133"/>
              <a:gd name="connsiteX88-3415" fmla="*/ 6076498 w 9117690"/>
              <a:gd name="connsiteY88-3416" fmla="*/ 1811967 h 5941133"/>
              <a:gd name="connsiteX89-3417" fmla="*/ 6205525 w 9117690"/>
              <a:gd name="connsiteY89-3418" fmla="*/ 1940994 h 5941133"/>
              <a:gd name="connsiteX90-3419" fmla="*/ 6205524 w 9117690"/>
              <a:gd name="connsiteY90-3420" fmla="*/ 1940995 h 5941133"/>
              <a:gd name="connsiteX91-3421" fmla="*/ 6334551 w 9117690"/>
              <a:gd name="connsiteY91-3422" fmla="*/ 1811968 h 5941133"/>
              <a:gd name="connsiteX92-3423" fmla="*/ 6334551 w 9117690"/>
              <a:gd name="connsiteY92-3424" fmla="*/ 1503022 h 5941133"/>
              <a:gd name="connsiteX93-3425" fmla="*/ 6338149 w 9117690"/>
              <a:gd name="connsiteY93-3426" fmla="*/ 1485203 h 5941133"/>
              <a:gd name="connsiteX94-3427" fmla="*/ 6457036 w 9117690"/>
              <a:gd name="connsiteY94-3428" fmla="*/ 1406399 h 5941133"/>
              <a:gd name="connsiteX95-3429" fmla="*/ 6575924 w 9117690"/>
              <a:gd name="connsiteY95-3430" fmla="*/ 1485203 h 5941133"/>
              <a:gd name="connsiteX96-3431" fmla="*/ 6586062 w 9117690"/>
              <a:gd name="connsiteY96-3432" fmla="*/ 1535422 h 5941133"/>
              <a:gd name="connsiteX97-3433" fmla="*/ 6586063 w 9117690"/>
              <a:gd name="connsiteY97-3434" fmla="*/ 0 h 5941133"/>
              <a:gd name="connsiteX98-3435" fmla="*/ 6586063 w 9117690"/>
              <a:gd name="connsiteY98-3436" fmla="*/ 2432384 h 5941133"/>
              <a:gd name="connsiteX99-3437" fmla="*/ 6715090 w 9117690"/>
              <a:gd name="connsiteY99-3438" fmla="*/ 2561411 h 5941133"/>
              <a:gd name="connsiteX100-3439" fmla="*/ 6715089 w 9117690"/>
              <a:gd name="connsiteY100-3440" fmla="*/ 2561412 h 5941133"/>
              <a:gd name="connsiteX101-3441" fmla="*/ 6844116 w 9117690"/>
              <a:gd name="connsiteY101-3442" fmla="*/ 2432385 h 5941133"/>
              <a:gd name="connsiteX102-3443" fmla="*/ 6844116 w 9117690"/>
              <a:gd name="connsiteY102-3444" fmla="*/ 1845983 h 5941133"/>
              <a:gd name="connsiteX103-3445" fmla="*/ 6853880 w 9117690"/>
              <a:gd name="connsiteY103-3446" fmla="*/ 1797623 h 5941133"/>
              <a:gd name="connsiteX104-3447" fmla="*/ 6972767 w 9117690"/>
              <a:gd name="connsiteY104-3448" fmla="*/ 1718819 h 5941133"/>
              <a:gd name="connsiteX105-3449" fmla="*/ 7091655 w 9117690"/>
              <a:gd name="connsiteY105-3450" fmla="*/ 1797623 h 5941133"/>
              <a:gd name="connsiteX106-3451" fmla="*/ 7101793 w 9117690"/>
              <a:gd name="connsiteY106-3452" fmla="*/ 1847842 h 5941133"/>
              <a:gd name="connsiteX107-3453" fmla="*/ 7101794 w 9117690"/>
              <a:gd name="connsiteY107-3454" fmla="*/ 0 h 5941133"/>
              <a:gd name="connsiteX108-3455" fmla="*/ 7101794 w 9117690"/>
              <a:gd name="connsiteY108-3456" fmla="*/ 1831319 h 5941133"/>
              <a:gd name="connsiteX109-3457" fmla="*/ 7230821 w 9117690"/>
              <a:gd name="connsiteY109-3458" fmla="*/ 1960346 h 5941133"/>
              <a:gd name="connsiteX110-3459" fmla="*/ 7230820 w 9117690"/>
              <a:gd name="connsiteY110-3460" fmla="*/ 1960347 h 5941133"/>
              <a:gd name="connsiteX111-3461" fmla="*/ 7359847 w 9117690"/>
              <a:gd name="connsiteY111-3462" fmla="*/ 1831320 h 5941133"/>
              <a:gd name="connsiteX112-3463" fmla="*/ 7359847 w 9117690"/>
              <a:gd name="connsiteY112-3464" fmla="*/ 1726679 h 5941133"/>
              <a:gd name="connsiteX113-3465" fmla="*/ 7360099 w 9117690"/>
              <a:gd name="connsiteY113-3466" fmla="*/ 1725250 h 5941133"/>
              <a:gd name="connsiteX114-3467" fmla="*/ 7459828 w 9117690"/>
              <a:gd name="connsiteY114-3468" fmla="*/ 1639301 h 5941133"/>
              <a:gd name="connsiteX115-3469" fmla="*/ 7483308 w 9117690"/>
              <a:gd name="connsiteY115-3470" fmla="*/ 1636934 h 5941133"/>
              <a:gd name="connsiteX116-3471" fmla="*/ 7483308 w 9117690"/>
              <a:gd name="connsiteY116-3472" fmla="*/ 1636196 h 5941133"/>
              <a:gd name="connsiteX117-3473" fmla="*/ 7531378 w 9117690"/>
              <a:gd name="connsiteY117-3474" fmla="*/ 1626492 h 5941133"/>
              <a:gd name="connsiteX118-3475" fmla="*/ 7610181 w 9117690"/>
              <a:gd name="connsiteY118-3476" fmla="*/ 1507604 h 5941133"/>
              <a:gd name="connsiteX119-3477" fmla="*/ 7610181 w 9117690"/>
              <a:gd name="connsiteY119-3478" fmla="*/ 1266735 h 5941133"/>
              <a:gd name="connsiteX120-3479" fmla="*/ 7612370 w 9117690"/>
              <a:gd name="connsiteY120-3480" fmla="*/ 1255890 h 5941133"/>
              <a:gd name="connsiteX121-3481" fmla="*/ 7731258 w 9117690"/>
              <a:gd name="connsiteY121-3482" fmla="*/ 1177086 h 5941133"/>
              <a:gd name="connsiteX122-3483" fmla="*/ 7850145 w 9117690"/>
              <a:gd name="connsiteY122-3484" fmla="*/ 1255890 h 5941133"/>
              <a:gd name="connsiteX123-3485" fmla="*/ 7858534 w 9117690"/>
              <a:gd name="connsiteY123-3486" fmla="*/ 1297440 h 5941133"/>
              <a:gd name="connsiteX124-3487" fmla="*/ 7858534 w 9117690"/>
              <a:gd name="connsiteY124-3488" fmla="*/ 1387570 h 5941133"/>
              <a:gd name="connsiteX125-3489" fmla="*/ 7937337 w 9117690"/>
              <a:gd name="connsiteY125-3490" fmla="*/ 1506458 h 5941133"/>
              <a:gd name="connsiteX126-3491" fmla="*/ 7985407 w 9117690"/>
              <a:gd name="connsiteY126-3492" fmla="*/ 1516162 h 5941133"/>
              <a:gd name="connsiteX127-3493" fmla="*/ 7985407 w 9117690"/>
              <a:gd name="connsiteY127-3494" fmla="*/ 1516900 h 5941133"/>
              <a:gd name="connsiteX128-3495" fmla="*/ 8008887 w 9117690"/>
              <a:gd name="connsiteY128-3496" fmla="*/ 1519267 h 5941133"/>
              <a:gd name="connsiteX129-3497" fmla="*/ 8108616 w 9117690"/>
              <a:gd name="connsiteY129-3498" fmla="*/ 1605216 h 5941133"/>
              <a:gd name="connsiteX130-3499" fmla="*/ 8110619 w 9117690"/>
              <a:gd name="connsiteY130-3500" fmla="*/ 1616566 h 5941133"/>
              <a:gd name="connsiteX131-3501" fmla="*/ 8110619 w 9117690"/>
              <a:gd name="connsiteY131-3502" fmla="*/ 1896586 h 5941133"/>
              <a:gd name="connsiteX132-3503" fmla="*/ 8239646 w 9117690"/>
              <a:gd name="connsiteY132-3504" fmla="*/ 2025613 h 5941133"/>
              <a:gd name="connsiteX133-3505" fmla="*/ 8239645 w 9117690"/>
              <a:gd name="connsiteY133-3506" fmla="*/ 2025614 h 5941133"/>
              <a:gd name="connsiteX134-3507" fmla="*/ 8368672 w 9117690"/>
              <a:gd name="connsiteY134-3508" fmla="*/ 1896587 h 5941133"/>
              <a:gd name="connsiteX135-3509" fmla="*/ 8368672 w 9117690"/>
              <a:gd name="connsiteY135-3510" fmla="*/ 1628262 h 5941133"/>
              <a:gd name="connsiteX136-3511" fmla="*/ 8368923 w 9117690"/>
              <a:gd name="connsiteY136-3512" fmla="*/ 1626839 h 5941133"/>
              <a:gd name="connsiteX137-3513" fmla="*/ 8468652 w 9117690"/>
              <a:gd name="connsiteY137-3514" fmla="*/ 1540890 h 5941133"/>
              <a:gd name="connsiteX138-3515" fmla="*/ 8492132 w 9117690"/>
              <a:gd name="connsiteY138-3516" fmla="*/ 1538523 h 5941133"/>
              <a:gd name="connsiteX139-3517" fmla="*/ 8492132 w 9117690"/>
              <a:gd name="connsiteY139-3518" fmla="*/ 1537785 h 5941133"/>
              <a:gd name="connsiteX140-3519" fmla="*/ 8540202 w 9117690"/>
              <a:gd name="connsiteY140-3520" fmla="*/ 1528081 h 5941133"/>
              <a:gd name="connsiteX141-3521" fmla="*/ 8619005 w 9117690"/>
              <a:gd name="connsiteY141-3522" fmla="*/ 1409193 h 5941133"/>
              <a:gd name="connsiteX142-3523" fmla="*/ 8619005 w 9117690"/>
              <a:gd name="connsiteY142-3524" fmla="*/ 849400 h 5941133"/>
              <a:gd name="connsiteX143-3525" fmla="*/ 8619025 w 9117690"/>
              <a:gd name="connsiteY143-3526" fmla="*/ 849287 h 5941133"/>
              <a:gd name="connsiteX144-3527" fmla="*/ 8718754 w 9117690"/>
              <a:gd name="connsiteY144-3528" fmla="*/ 763338 h 5941133"/>
              <a:gd name="connsiteX145-3529" fmla="*/ 8742234 w 9117690"/>
              <a:gd name="connsiteY145-3530" fmla="*/ 760971 h 5941133"/>
              <a:gd name="connsiteX146-3531" fmla="*/ 8742234 w 9117690"/>
              <a:gd name="connsiteY146-3532" fmla="*/ 760233 h 5941133"/>
              <a:gd name="connsiteX147-3533" fmla="*/ 8790304 w 9117690"/>
              <a:gd name="connsiteY147-3534" fmla="*/ 750529 h 5941133"/>
              <a:gd name="connsiteX148-3535" fmla="*/ 8869107 w 9117690"/>
              <a:gd name="connsiteY148-3536" fmla="*/ 631641 h 5941133"/>
              <a:gd name="connsiteX149-3537" fmla="*/ 8869107 w 9117690"/>
              <a:gd name="connsiteY149-3538" fmla="*/ 568327 h 5941133"/>
              <a:gd name="connsiteX150-3539" fmla="*/ 8890272 w 9117690"/>
              <a:gd name="connsiteY150-3540" fmla="*/ 531436 h 5941133"/>
              <a:gd name="connsiteX151-3541" fmla="*/ 8967336 w 9117690"/>
              <a:gd name="connsiteY151-3542" fmla="*/ 484992 h 5941133"/>
              <a:gd name="connsiteX152-3543" fmla="*/ 8990816 w 9117690"/>
              <a:gd name="connsiteY152-3544" fmla="*/ 482625 h 5941133"/>
              <a:gd name="connsiteX153-3545" fmla="*/ 8990816 w 9117690"/>
              <a:gd name="connsiteY153-3546" fmla="*/ 481887 h 5941133"/>
              <a:gd name="connsiteX154-3547" fmla="*/ 9038886 w 9117690"/>
              <a:gd name="connsiteY154-3548" fmla="*/ 472183 h 5941133"/>
              <a:gd name="connsiteX155-3549" fmla="*/ 9117689 w 9117690"/>
              <a:gd name="connsiteY155-3550" fmla="*/ 353297 h 5941133"/>
              <a:gd name="connsiteX156-3551" fmla="*/ 9117689 w 9117690"/>
              <a:gd name="connsiteY156-3552" fmla="*/ 556639 h 5941133"/>
              <a:gd name="connsiteX157-3553" fmla="*/ 9117690 w 9117690"/>
              <a:gd name="connsiteY157-3554" fmla="*/ 556644 h 5941133"/>
              <a:gd name="connsiteX158-3555" fmla="*/ 9117689 w 9117690"/>
              <a:gd name="connsiteY158-3556" fmla="*/ 3074645 h 5941133"/>
              <a:gd name="connsiteX159-3557" fmla="*/ 9038886 w 9117690"/>
              <a:gd name="connsiteY159-3558" fmla="*/ 3193531 h 5941133"/>
              <a:gd name="connsiteX160-3559" fmla="*/ 8990816 w 9117690"/>
              <a:gd name="connsiteY160-3560" fmla="*/ 3203235 h 5941133"/>
              <a:gd name="connsiteX161-3561" fmla="*/ 8990816 w 9117690"/>
              <a:gd name="connsiteY161-3562" fmla="*/ 3203973 h 5941133"/>
              <a:gd name="connsiteX162-3563" fmla="*/ 8967336 w 9117690"/>
              <a:gd name="connsiteY162-3564" fmla="*/ 3206340 h 5941133"/>
              <a:gd name="connsiteX163-3565" fmla="*/ 8890272 w 9117690"/>
              <a:gd name="connsiteY163-3566" fmla="*/ 3252784 h 5941133"/>
              <a:gd name="connsiteX164-3567" fmla="*/ 8869107 w 9117690"/>
              <a:gd name="connsiteY164-3568" fmla="*/ 3289675 h 5941133"/>
              <a:gd name="connsiteX165-3569" fmla="*/ 8869107 w 9117690"/>
              <a:gd name="connsiteY165-3570" fmla="*/ 3352989 h 5941133"/>
              <a:gd name="connsiteX166-3571" fmla="*/ 8790304 w 9117690"/>
              <a:gd name="connsiteY166-3572" fmla="*/ 3471877 h 5941133"/>
              <a:gd name="connsiteX167-3573" fmla="*/ 8742234 w 9117690"/>
              <a:gd name="connsiteY167-3574" fmla="*/ 3481581 h 5941133"/>
              <a:gd name="connsiteX168-3575" fmla="*/ 8742234 w 9117690"/>
              <a:gd name="connsiteY168-3576" fmla="*/ 3482319 h 5941133"/>
              <a:gd name="connsiteX169-3577" fmla="*/ 8718754 w 9117690"/>
              <a:gd name="connsiteY169-3578" fmla="*/ 3484686 h 5941133"/>
              <a:gd name="connsiteX170-3579" fmla="*/ 8619025 w 9117690"/>
              <a:gd name="connsiteY170-3580" fmla="*/ 3570635 h 5941133"/>
              <a:gd name="connsiteX171-3581" fmla="*/ 8619005 w 9117690"/>
              <a:gd name="connsiteY171-3582" fmla="*/ 3570748 h 5941133"/>
              <a:gd name="connsiteX172-3583" fmla="*/ 8619005 w 9117690"/>
              <a:gd name="connsiteY172-3584" fmla="*/ 4130541 h 5941133"/>
              <a:gd name="connsiteX173-3585" fmla="*/ 8540202 w 9117690"/>
              <a:gd name="connsiteY173-3586" fmla="*/ 4249429 h 5941133"/>
              <a:gd name="connsiteX174-3587" fmla="*/ 8492132 w 9117690"/>
              <a:gd name="connsiteY174-3588" fmla="*/ 4259133 h 5941133"/>
              <a:gd name="connsiteX175-3589" fmla="*/ 8492132 w 9117690"/>
              <a:gd name="connsiteY175-3590" fmla="*/ 4259871 h 5941133"/>
              <a:gd name="connsiteX176-3591" fmla="*/ 8468652 w 9117690"/>
              <a:gd name="connsiteY176-3592" fmla="*/ 4262238 h 5941133"/>
              <a:gd name="connsiteX177-3593" fmla="*/ 8368923 w 9117690"/>
              <a:gd name="connsiteY177-3594" fmla="*/ 4348187 h 5941133"/>
              <a:gd name="connsiteX178-3595" fmla="*/ 8368672 w 9117690"/>
              <a:gd name="connsiteY178-3596" fmla="*/ 4349610 h 5941133"/>
              <a:gd name="connsiteX179-3597" fmla="*/ 8368672 w 9117690"/>
              <a:gd name="connsiteY179-3598" fmla="*/ 4617935 h 5941133"/>
              <a:gd name="connsiteX180-3599" fmla="*/ 8239645 w 9117690"/>
              <a:gd name="connsiteY180-3600" fmla="*/ 4746962 h 5941133"/>
              <a:gd name="connsiteX181-3601" fmla="*/ 8239646 w 9117690"/>
              <a:gd name="connsiteY181-3602" fmla="*/ 4746961 h 5941133"/>
              <a:gd name="connsiteX182-3603" fmla="*/ 8110619 w 9117690"/>
              <a:gd name="connsiteY182-3604" fmla="*/ 4617934 h 5941133"/>
              <a:gd name="connsiteX183-3605" fmla="*/ 8110619 w 9117690"/>
              <a:gd name="connsiteY183-3606" fmla="*/ 4337914 h 5941133"/>
              <a:gd name="connsiteX184-3607" fmla="*/ 8108616 w 9117690"/>
              <a:gd name="connsiteY184-3608" fmla="*/ 4326564 h 5941133"/>
              <a:gd name="connsiteX185-3609" fmla="*/ 8008887 w 9117690"/>
              <a:gd name="connsiteY185-3610" fmla="*/ 4240615 h 5941133"/>
              <a:gd name="connsiteX186-3611" fmla="*/ 7985407 w 9117690"/>
              <a:gd name="connsiteY186-3612" fmla="*/ 4238248 h 5941133"/>
              <a:gd name="connsiteX187-3613" fmla="*/ 7985407 w 9117690"/>
              <a:gd name="connsiteY187-3614" fmla="*/ 4237510 h 5941133"/>
              <a:gd name="connsiteX188-3615" fmla="*/ 7937337 w 9117690"/>
              <a:gd name="connsiteY188-3616" fmla="*/ 4227806 h 5941133"/>
              <a:gd name="connsiteX189-3617" fmla="*/ 7858534 w 9117690"/>
              <a:gd name="connsiteY189-3618" fmla="*/ 4108918 h 5941133"/>
              <a:gd name="connsiteX190-3619" fmla="*/ 7858534 w 9117690"/>
              <a:gd name="connsiteY190-3620" fmla="*/ 4018788 h 5941133"/>
              <a:gd name="connsiteX191-3621" fmla="*/ 7850145 w 9117690"/>
              <a:gd name="connsiteY191-3622" fmla="*/ 3977238 h 5941133"/>
              <a:gd name="connsiteX192-3623" fmla="*/ 7731258 w 9117690"/>
              <a:gd name="connsiteY192-3624" fmla="*/ 3898434 h 5941133"/>
              <a:gd name="connsiteX193-3625" fmla="*/ 7612370 w 9117690"/>
              <a:gd name="connsiteY193-3626" fmla="*/ 3977238 h 5941133"/>
              <a:gd name="connsiteX194-3627" fmla="*/ 7610181 w 9117690"/>
              <a:gd name="connsiteY194-3628" fmla="*/ 3988083 h 5941133"/>
              <a:gd name="connsiteX195-3629" fmla="*/ 7610181 w 9117690"/>
              <a:gd name="connsiteY195-3630" fmla="*/ 4228952 h 5941133"/>
              <a:gd name="connsiteX196-3631" fmla="*/ 7531378 w 9117690"/>
              <a:gd name="connsiteY196-3632" fmla="*/ 4347840 h 5941133"/>
              <a:gd name="connsiteX197-3633" fmla="*/ 7483308 w 9117690"/>
              <a:gd name="connsiteY197-3634" fmla="*/ 4357544 h 5941133"/>
              <a:gd name="connsiteX198-3635" fmla="*/ 7483308 w 9117690"/>
              <a:gd name="connsiteY198-3636" fmla="*/ 4358282 h 5941133"/>
              <a:gd name="connsiteX199-3637" fmla="*/ 7459828 w 9117690"/>
              <a:gd name="connsiteY199-3638" fmla="*/ 4360649 h 5941133"/>
              <a:gd name="connsiteX200-3639" fmla="*/ 7360099 w 9117690"/>
              <a:gd name="connsiteY200-3640" fmla="*/ 4446598 h 5941133"/>
              <a:gd name="connsiteX201-3641" fmla="*/ 7359847 w 9117690"/>
              <a:gd name="connsiteY201-3642" fmla="*/ 4448027 h 5941133"/>
              <a:gd name="connsiteX202-3643" fmla="*/ 7359847 w 9117690"/>
              <a:gd name="connsiteY202-3644" fmla="*/ 4552668 h 5941133"/>
              <a:gd name="connsiteX203-3645" fmla="*/ 7230820 w 9117690"/>
              <a:gd name="connsiteY203-3646" fmla="*/ 4681695 h 5941133"/>
              <a:gd name="connsiteX204-3647" fmla="*/ 7230821 w 9117690"/>
              <a:gd name="connsiteY204-3648" fmla="*/ 4681694 h 5941133"/>
              <a:gd name="connsiteX205-3649" fmla="*/ 7101794 w 9117690"/>
              <a:gd name="connsiteY205-3650" fmla="*/ 4552667 h 5941133"/>
              <a:gd name="connsiteX206-3651" fmla="*/ 7101794 w 9117690"/>
              <a:gd name="connsiteY206-3652" fmla="*/ 2721348 h 5941133"/>
              <a:gd name="connsiteX207-3653" fmla="*/ 7101793 w 9117690"/>
              <a:gd name="connsiteY207-3654" fmla="*/ 4569190 h 5941133"/>
              <a:gd name="connsiteX208-3655" fmla="*/ 7091655 w 9117690"/>
              <a:gd name="connsiteY208-3656" fmla="*/ 4518971 h 5941133"/>
              <a:gd name="connsiteX209-3657" fmla="*/ 6972767 w 9117690"/>
              <a:gd name="connsiteY209-3658" fmla="*/ 4440167 h 5941133"/>
              <a:gd name="connsiteX210-3659" fmla="*/ 6853880 w 9117690"/>
              <a:gd name="connsiteY210-3660" fmla="*/ 4518971 h 5941133"/>
              <a:gd name="connsiteX211-3661" fmla="*/ 6844116 w 9117690"/>
              <a:gd name="connsiteY211-3662" fmla="*/ 4567331 h 5941133"/>
              <a:gd name="connsiteX212-3663" fmla="*/ 6844116 w 9117690"/>
              <a:gd name="connsiteY212-3664" fmla="*/ 5153733 h 5941133"/>
              <a:gd name="connsiteX213-3665" fmla="*/ 6715089 w 9117690"/>
              <a:gd name="connsiteY213-3666" fmla="*/ 5282760 h 5941133"/>
              <a:gd name="connsiteX214-3667" fmla="*/ 6715090 w 9117690"/>
              <a:gd name="connsiteY214-3668" fmla="*/ 5282759 h 5941133"/>
              <a:gd name="connsiteX215-3669" fmla="*/ 6586063 w 9117690"/>
              <a:gd name="connsiteY215-3670" fmla="*/ 5153732 h 5941133"/>
              <a:gd name="connsiteX216-3671" fmla="*/ 6586063 w 9117690"/>
              <a:gd name="connsiteY216-3672" fmla="*/ 2721348 h 5941133"/>
              <a:gd name="connsiteX217-3673" fmla="*/ 6586062 w 9117690"/>
              <a:gd name="connsiteY217-3674" fmla="*/ 4256770 h 5941133"/>
              <a:gd name="connsiteX218-3675" fmla="*/ 6575924 w 9117690"/>
              <a:gd name="connsiteY218-3676" fmla="*/ 4206551 h 5941133"/>
              <a:gd name="connsiteX219-3677" fmla="*/ 6457036 w 9117690"/>
              <a:gd name="connsiteY219-3678" fmla="*/ 4127747 h 5941133"/>
              <a:gd name="connsiteX220-3679" fmla="*/ 6338149 w 9117690"/>
              <a:gd name="connsiteY220-3680" fmla="*/ 4206551 h 5941133"/>
              <a:gd name="connsiteX221-3681" fmla="*/ 6334551 w 9117690"/>
              <a:gd name="connsiteY221-3682" fmla="*/ 4224370 h 5941133"/>
              <a:gd name="connsiteX222-3683" fmla="*/ 6334551 w 9117690"/>
              <a:gd name="connsiteY222-3684" fmla="*/ 4533316 h 5941133"/>
              <a:gd name="connsiteX223-3685" fmla="*/ 6205524 w 9117690"/>
              <a:gd name="connsiteY223-3686" fmla="*/ 4662343 h 5941133"/>
              <a:gd name="connsiteX224-3687" fmla="*/ 6205525 w 9117690"/>
              <a:gd name="connsiteY224-3688" fmla="*/ 4662342 h 5941133"/>
              <a:gd name="connsiteX225-3689" fmla="*/ 6076498 w 9117690"/>
              <a:gd name="connsiteY225-3690" fmla="*/ 4533315 h 5941133"/>
              <a:gd name="connsiteX226-3691" fmla="*/ 6076498 w 9117690"/>
              <a:gd name="connsiteY226-3692" fmla="*/ 4486577 h 5941133"/>
              <a:gd name="connsiteX227-3693" fmla="*/ 6057828 w 9117690"/>
              <a:gd name="connsiteY227-3694" fmla="*/ 4454035 h 5941133"/>
              <a:gd name="connsiteX228-3695" fmla="*/ 5980764 w 9117690"/>
              <a:gd name="connsiteY228-3696" fmla="*/ 4407591 h 5941133"/>
              <a:gd name="connsiteX229-3697" fmla="*/ 5957284 w 9117690"/>
              <a:gd name="connsiteY229-3698" fmla="*/ 4405224 h 5941133"/>
              <a:gd name="connsiteX230-3699" fmla="*/ 5957284 w 9117690"/>
              <a:gd name="connsiteY230-3700" fmla="*/ 4404486 h 5941133"/>
              <a:gd name="connsiteX231-3701" fmla="*/ 5909214 w 9117690"/>
              <a:gd name="connsiteY231-3702" fmla="*/ 4394782 h 5941133"/>
              <a:gd name="connsiteX232-3703" fmla="*/ 5830411 w 9117690"/>
              <a:gd name="connsiteY232-3704" fmla="*/ 4275894 h 5941133"/>
              <a:gd name="connsiteX233-3705" fmla="*/ 5830411 w 9117690"/>
              <a:gd name="connsiteY233-3706" fmla="*/ 4161910 h 5941133"/>
              <a:gd name="connsiteX234-3707" fmla="*/ 5822022 w 9117690"/>
              <a:gd name="connsiteY234-3708" fmla="*/ 4120360 h 5941133"/>
              <a:gd name="connsiteX235-3709" fmla="*/ 5703135 w 9117690"/>
              <a:gd name="connsiteY235-3710" fmla="*/ 4041556 h 5941133"/>
              <a:gd name="connsiteX236-3711" fmla="*/ 5584247 w 9117690"/>
              <a:gd name="connsiteY236-3712" fmla="*/ 4120360 h 5941133"/>
              <a:gd name="connsiteX237-3713" fmla="*/ 5582058 w 9117690"/>
              <a:gd name="connsiteY237-3714" fmla="*/ 4131204 h 5941133"/>
              <a:gd name="connsiteX238-3715" fmla="*/ 5582058 w 9117690"/>
              <a:gd name="connsiteY238-3716" fmla="*/ 4284608 h 5941133"/>
              <a:gd name="connsiteX239-3717" fmla="*/ 5503255 w 9117690"/>
              <a:gd name="connsiteY239-3718" fmla="*/ 4403496 h 5941133"/>
              <a:gd name="connsiteX240-3719" fmla="*/ 5455185 w 9117690"/>
              <a:gd name="connsiteY240-3720" fmla="*/ 4413200 h 5941133"/>
              <a:gd name="connsiteX241-3721" fmla="*/ 5455185 w 9117690"/>
              <a:gd name="connsiteY241-3722" fmla="*/ 4413938 h 5941133"/>
              <a:gd name="connsiteX242-3723" fmla="*/ 5431705 w 9117690"/>
              <a:gd name="connsiteY242-3724" fmla="*/ 4416305 h 5941133"/>
              <a:gd name="connsiteX243-3725" fmla="*/ 5331976 w 9117690"/>
              <a:gd name="connsiteY243-3726" fmla="*/ 4502254 h 5941133"/>
              <a:gd name="connsiteX244-3727" fmla="*/ 5329772 w 9117690"/>
              <a:gd name="connsiteY244-3728" fmla="*/ 4514744 h 5941133"/>
              <a:gd name="connsiteX245-3729" fmla="*/ 5329772 w 9117690"/>
              <a:gd name="connsiteY245-3730" fmla="*/ 4648652 h 5941133"/>
              <a:gd name="connsiteX246-3731" fmla="*/ 5200745 w 9117690"/>
              <a:gd name="connsiteY246-3732" fmla="*/ 4777679 h 5941133"/>
              <a:gd name="connsiteX247-3733" fmla="*/ 5200746 w 9117690"/>
              <a:gd name="connsiteY247-3734" fmla="*/ 4777678 h 5941133"/>
              <a:gd name="connsiteX248-3735" fmla="*/ 5071719 w 9117690"/>
              <a:gd name="connsiteY248-3736" fmla="*/ 4648651 h 5941133"/>
              <a:gd name="connsiteX249-3737" fmla="*/ 5071719 w 9117690"/>
              <a:gd name="connsiteY249-3738" fmla="*/ 4283397 h 5941133"/>
              <a:gd name="connsiteX250-3739" fmla="*/ 5069515 w 9117690"/>
              <a:gd name="connsiteY250-3740" fmla="*/ 4270907 h 5941133"/>
              <a:gd name="connsiteX251-3741" fmla="*/ 4969786 w 9117690"/>
              <a:gd name="connsiteY251-3742" fmla="*/ 4184958 h 5941133"/>
              <a:gd name="connsiteX252-3743" fmla="*/ 4946306 w 9117690"/>
              <a:gd name="connsiteY252-3744" fmla="*/ 4182591 h 5941133"/>
              <a:gd name="connsiteX253-3745" fmla="*/ 4946306 w 9117690"/>
              <a:gd name="connsiteY253-3746" fmla="*/ 4181853 h 5941133"/>
              <a:gd name="connsiteX254-3747" fmla="*/ 4898236 w 9117690"/>
              <a:gd name="connsiteY254-3748" fmla="*/ 4172149 h 5941133"/>
              <a:gd name="connsiteX255-3749" fmla="*/ 4819433 w 9117690"/>
              <a:gd name="connsiteY255-3750" fmla="*/ 4053261 h 5941133"/>
              <a:gd name="connsiteX256-3751" fmla="*/ 4819433 w 9117690"/>
              <a:gd name="connsiteY256-3752" fmla="*/ 3676885 h 5941133"/>
              <a:gd name="connsiteX257-3753" fmla="*/ 4811044 w 9117690"/>
              <a:gd name="connsiteY257-3754" fmla="*/ 3635336 h 5941133"/>
              <a:gd name="connsiteX258-3755" fmla="*/ 4692157 w 9117690"/>
              <a:gd name="connsiteY258-3756" fmla="*/ 3556532 h 5941133"/>
              <a:gd name="connsiteX259-3757" fmla="*/ 4563130 w 9117690"/>
              <a:gd name="connsiteY259-3758" fmla="*/ 3685559 h 5941133"/>
              <a:gd name="connsiteX260-3759" fmla="*/ 4563130 w 9117690"/>
              <a:gd name="connsiteY260-3760" fmla="*/ 2721348 h 5941133"/>
              <a:gd name="connsiteX261-3761" fmla="*/ 4563015 w 9117690"/>
              <a:gd name="connsiteY261-3762" fmla="*/ 2721348 h 5941133"/>
              <a:gd name="connsiteX262-3763" fmla="*/ 4563014 w 9117690"/>
              <a:gd name="connsiteY262-3764" fmla="*/ 3989312 h 5941133"/>
              <a:gd name="connsiteX263-3765" fmla="*/ 4484211 w 9117690"/>
              <a:gd name="connsiteY263-3766" fmla="*/ 4108200 h 5941133"/>
              <a:gd name="connsiteX264-3767" fmla="*/ 4436141 w 9117690"/>
              <a:gd name="connsiteY264-3768" fmla="*/ 4117904 h 5941133"/>
              <a:gd name="connsiteX265-3769" fmla="*/ 4436141 w 9117690"/>
              <a:gd name="connsiteY265-3770" fmla="*/ 4118642 h 5941133"/>
              <a:gd name="connsiteX266-3771" fmla="*/ 4412661 w 9117690"/>
              <a:gd name="connsiteY266-3772" fmla="*/ 4121009 h 5941133"/>
              <a:gd name="connsiteX267-3773" fmla="*/ 4335596 w 9117690"/>
              <a:gd name="connsiteY267-3774" fmla="*/ 4167453 h 5941133"/>
              <a:gd name="connsiteX268-3775" fmla="*/ 4314689 w 9117690"/>
              <a:gd name="connsiteY268-3776" fmla="*/ 4203896 h 5941133"/>
              <a:gd name="connsiteX269-3777" fmla="*/ 4314689 w 9117690"/>
              <a:gd name="connsiteY269-3778" fmla="*/ 4339508 h 5941133"/>
              <a:gd name="connsiteX270-3779" fmla="*/ 4235886 w 9117690"/>
              <a:gd name="connsiteY270-3780" fmla="*/ 4458396 h 5941133"/>
              <a:gd name="connsiteX271-3781" fmla="*/ 4187818 w 9117690"/>
              <a:gd name="connsiteY271-3782" fmla="*/ 4468100 h 5941133"/>
              <a:gd name="connsiteX272-3783" fmla="*/ 4187818 w 9117690"/>
              <a:gd name="connsiteY272-3784" fmla="*/ 4468838 h 5941133"/>
              <a:gd name="connsiteX273-3785" fmla="*/ 4164338 w 9117690"/>
              <a:gd name="connsiteY273-3786" fmla="*/ 4471205 h 5941133"/>
              <a:gd name="connsiteX274-3787" fmla="*/ 4087274 w 9117690"/>
              <a:gd name="connsiteY274-3788" fmla="*/ 4517649 h 5941133"/>
              <a:gd name="connsiteX275-3789" fmla="*/ 4066135 w 9117690"/>
              <a:gd name="connsiteY275-3790" fmla="*/ 4554495 h 5941133"/>
              <a:gd name="connsiteX276-3791" fmla="*/ 4066135 w 9117690"/>
              <a:gd name="connsiteY276-3792" fmla="*/ 4712264 h 5941133"/>
              <a:gd name="connsiteX277-3793" fmla="*/ 3937109 w 9117690"/>
              <a:gd name="connsiteY277-3794" fmla="*/ 4841291 h 5941133"/>
              <a:gd name="connsiteX278-3795" fmla="*/ 3937109 w 9117690"/>
              <a:gd name="connsiteY278-3796" fmla="*/ 4841290 h 5941133"/>
              <a:gd name="connsiteX279-3797" fmla="*/ 3808082 w 9117690"/>
              <a:gd name="connsiteY279-3798" fmla="*/ 4712263 h 5941133"/>
              <a:gd name="connsiteX280-3799" fmla="*/ 3808082 w 9117690"/>
              <a:gd name="connsiteY280-3800" fmla="*/ 4219518 h 5941133"/>
              <a:gd name="connsiteX281-3801" fmla="*/ 3799694 w 9117690"/>
              <a:gd name="connsiteY281-3802" fmla="*/ 4177968 h 5941133"/>
              <a:gd name="connsiteX282-3803" fmla="*/ 3680807 w 9117690"/>
              <a:gd name="connsiteY282-3804" fmla="*/ 4099164 h 5941133"/>
              <a:gd name="connsiteX283-3805" fmla="*/ 3561920 w 9117690"/>
              <a:gd name="connsiteY283-3806" fmla="*/ 4177968 h 5941133"/>
              <a:gd name="connsiteX284-3807" fmla="*/ 3561433 w 9117690"/>
              <a:gd name="connsiteY284-3808" fmla="*/ 4180378 h 5941133"/>
              <a:gd name="connsiteX285-3809" fmla="*/ 3561433 w 9117690"/>
              <a:gd name="connsiteY285-3810" fmla="*/ 4435519 h 5941133"/>
              <a:gd name="connsiteX286-3811" fmla="*/ 3482629 w 9117690"/>
              <a:gd name="connsiteY286-3812" fmla="*/ 4554407 h 5941133"/>
              <a:gd name="connsiteX287-3813" fmla="*/ 3438829 w 9117690"/>
              <a:gd name="connsiteY287-3814" fmla="*/ 4563249 h 5941133"/>
              <a:gd name="connsiteX288-3815" fmla="*/ 3438829 w 9117690"/>
              <a:gd name="connsiteY288-3816" fmla="*/ 4564615 h 5941133"/>
              <a:gd name="connsiteX289-3817" fmla="*/ 3415349 w 9117690"/>
              <a:gd name="connsiteY289-3818" fmla="*/ 4566982 h 5941133"/>
              <a:gd name="connsiteX290-3819" fmla="*/ 3315620 w 9117690"/>
              <a:gd name="connsiteY290-3820" fmla="*/ 4652931 h 5941133"/>
              <a:gd name="connsiteX291-3821" fmla="*/ 3307419 w 9117690"/>
              <a:gd name="connsiteY291-3822" fmla="*/ 4699402 h 5941133"/>
              <a:gd name="connsiteX292-3823" fmla="*/ 3307419 w 9117690"/>
              <a:gd name="connsiteY292-3824" fmla="*/ 5166571 h 5941133"/>
              <a:gd name="connsiteX293-3825" fmla="*/ 3178392 w 9117690"/>
              <a:gd name="connsiteY293-3826" fmla="*/ 5295598 h 5941133"/>
              <a:gd name="connsiteX294-3827" fmla="*/ 3178393 w 9117690"/>
              <a:gd name="connsiteY294-3828" fmla="*/ 5295599 h 5941133"/>
              <a:gd name="connsiteX295-3829" fmla="*/ 3049366 w 9117690"/>
              <a:gd name="connsiteY295-3830" fmla="*/ 5166572 h 5941133"/>
              <a:gd name="connsiteX296-3831" fmla="*/ 3049366 w 9117690"/>
              <a:gd name="connsiteY296-3832" fmla="*/ 4514427 h 5941133"/>
              <a:gd name="connsiteX297-3833" fmla="*/ 3033349 w 9117690"/>
              <a:gd name="connsiteY297-3834" fmla="*/ 4488028 h 5941133"/>
              <a:gd name="connsiteX298-3835" fmla="*/ 2933786 w 9117690"/>
              <a:gd name="connsiteY298-3836" fmla="*/ 4441074 h 5941133"/>
              <a:gd name="connsiteX299-3837" fmla="*/ 2814899 w 9117690"/>
              <a:gd name="connsiteY299-3838" fmla="*/ 4519878 h 5941133"/>
              <a:gd name="connsiteX300-3839" fmla="*/ 2812443 w 9117690"/>
              <a:gd name="connsiteY300-3840" fmla="*/ 4532038 h 5941133"/>
              <a:gd name="connsiteX301-3841" fmla="*/ 2812443 w 9117690"/>
              <a:gd name="connsiteY301-3842" fmla="*/ 5039760 h 5941133"/>
              <a:gd name="connsiteX302-3843" fmla="*/ 2683416 w 9117690"/>
              <a:gd name="connsiteY302-3844" fmla="*/ 5168787 h 5941133"/>
              <a:gd name="connsiteX303-3845" fmla="*/ 2683417 w 9117690"/>
              <a:gd name="connsiteY303-3846" fmla="*/ 5168786 h 5941133"/>
              <a:gd name="connsiteX304-3847" fmla="*/ 2554391 w 9117690"/>
              <a:gd name="connsiteY304-3848" fmla="*/ 5039759 h 5941133"/>
              <a:gd name="connsiteX305-3849" fmla="*/ 2554391 w 9117690"/>
              <a:gd name="connsiteY305-3850" fmla="*/ 2721348 h 5941133"/>
              <a:gd name="connsiteX306-3851" fmla="*/ 2554390 w 9117690"/>
              <a:gd name="connsiteY306-3852" fmla="*/ 2721348 h 5941133"/>
              <a:gd name="connsiteX307-3853" fmla="*/ 2554389 w 9117690"/>
              <a:gd name="connsiteY307-3854" fmla="*/ 5014630 h 5941133"/>
              <a:gd name="connsiteX308-3855" fmla="*/ 2544250 w 9117690"/>
              <a:gd name="connsiteY308-3856" fmla="*/ 4964412 h 5941133"/>
              <a:gd name="connsiteX309-3857" fmla="*/ 2425363 w 9117690"/>
              <a:gd name="connsiteY309-3858" fmla="*/ 4885608 h 5941133"/>
              <a:gd name="connsiteX310-3859" fmla="*/ 2296336 w 9117690"/>
              <a:gd name="connsiteY310-3860" fmla="*/ 5014635 h 5941133"/>
              <a:gd name="connsiteX311-3861" fmla="*/ 2296336 w 9117690"/>
              <a:gd name="connsiteY311-3862" fmla="*/ 5812106 h 5941133"/>
              <a:gd name="connsiteX312-3863" fmla="*/ 2167309 w 9117690"/>
              <a:gd name="connsiteY312-3864" fmla="*/ 5941133 h 5941133"/>
              <a:gd name="connsiteX313-3865" fmla="*/ 2167310 w 9117690"/>
              <a:gd name="connsiteY313-3866" fmla="*/ 5941132 h 5941133"/>
              <a:gd name="connsiteX314-3867" fmla="*/ 2038282 w 9117690"/>
              <a:gd name="connsiteY314-3868" fmla="*/ 5812105 h 5941133"/>
              <a:gd name="connsiteX315-3869" fmla="*/ 2038282 w 9117690"/>
              <a:gd name="connsiteY315-3870" fmla="*/ 3090757 h 5941133"/>
              <a:gd name="connsiteX316-3871" fmla="*/ 2167310 w 9117690"/>
              <a:gd name="connsiteY316-3872" fmla="*/ 3219784 h 5941133"/>
              <a:gd name="connsiteX317-3873" fmla="*/ 2167309 w 9117690"/>
              <a:gd name="connsiteY317-3874" fmla="*/ 3219785 h 5941133"/>
              <a:gd name="connsiteX318-3875" fmla="*/ 2296336 w 9117690"/>
              <a:gd name="connsiteY318-3876" fmla="*/ 3090758 h 5941133"/>
              <a:gd name="connsiteX319-3877" fmla="*/ 2296336 w 9117690"/>
              <a:gd name="connsiteY319-3878" fmla="*/ 2293287 h 5941133"/>
              <a:gd name="connsiteX320-3879" fmla="*/ 2425363 w 9117690"/>
              <a:gd name="connsiteY320-3880" fmla="*/ 2164260 h 5941133"/>
              <a:gd name="connsiteX321-3881" fmla="*/ 2544250 w 9117690"/>
              <a:gd name="connsiteY321-3882" fmla="*/ 2243064 h 5941133"/>
              <a:gd name="connsiteX322-3883" fmla="*/ 2554389 w 9117690"/>
              <a:gd name="connsiteY322-3884" fmla="*/ 2293282 h 5941133"/>
              <a:gd name="connsiteX323-3885" fmla="*/ 0 w 9117690"/>
              <a:gd name="connsiteY323-3886" fmla="*/ 0 h 5941133"/>
              <a:gd name="connsiteX324-3887" fmla="*/ 1 w 9117690"/>
              <a:gd name="connsiteY324-3888" fmla="*/ 0 h 5941133"/>
              <a:gd name="connsiteX325-3889" fmla="*/ 1 w 9117690"/>
              <a:gd name="connsiteY325-3890" fmla="*/ 2022823 h 5941133"/>
              <a:gd name="connsiteX326-3891" fmla="*/ 129028 w 9117690"/>
              <a:gd name="connsiteY326-3892" fmla="*/ 2151850 h 5941133"/>
              <a:gd name="connsiteX327-3893" fmla="*/ 129027 w 9117690"/>
              <a:gd name="connsiteY327-3894" fmla="*/ 2151851 h 5941133"/>
              <a:gd name="connsiteX328-3895" fmla="*/ 258054 w 9117690"/>
              <a:gd name="connsiteY328-3896" fmla="*/ 2022824 h 5941133"/>
              <a:gd name="connsiteX329-3897" fmla="*/ 258054 w 9117690"/>
              <a:gd name="connsiteY329-3898" fmla="*/ 1933906 h 5941133"/>
              <a:gd name="connsiteX330-3899" fmla="*/ 261652 w 9117690"/>
              <a:gd name="connsiteY330-3900" fmla="*/ 1916087 h 5941133"/>
              <a:gd name="connsiteX331-3901" fmla="*/ 380539 w 9117690"/>
              <a:gd name="connsiteY331-3902" fmla="*/ 1837283 h 5941133"/>
              <a:gd name="connsiteX332-3903" fmla="*/ 499427 w 9117690"/>
              <a:gd name="connsiteY332-3904" fmla="*/ 1916087 h 5941133"/>
              <a:gd name="connsiteX333-3905" fmla="*/ 509565 w 9117690"/>
              <a:gd name="connsiteY333-3906" fmla="*/ 1966306 h 5941133"/>
              <a:gd name="connsiteX334-3907" fmla="*/ 509566 w 9117690"/>
              <a:gd name="connsiteY334-3908" fmla="*/ 2560326 h 5941133"/>
              <a:gd name="connsiteX335-3909" fmla="*/ 638593 w 9117690"/>
              <a:gd name="connsiteY335-3910" fmla="*/ 2689353 h 5941133"/>
              <a:gd name="connsiteX336-3911" fmla="*/ 638592 w 9117690"/>
              <a:gd name="connsiteY336-3912" fmla="*/ 2689354 h 5941133"/>
              <a:gd name="connsiteX337-3913" fmla="*/ 767619 w 9117690"/>
              <a:gd name="connsiteY337-3914" fmla="*/ 2560327 h 5941133"/>
              <a:gd name="connsiteX338-3915" fmla="*/ 767619 w 9117690"/>
              <a:gd name="connsiteY338-3916" fmla="*/ 2474988 h 5941133"/>
              <a:gd name="connsiteX339-3917" fmla="*/ 777383 w 9117690"/>
              <a:gd name="connsiteY339-3918" fmla="*/ 2426627 h 5941133"/>
              <a:gd name="connsiteX340-3919" fmla="*/ 896270 w 9117690"/>
              <a:gd name="connsiteY340-3920" fmla="*/ 2347823 h 5941133"/>
              <a:gd name="connsiteX341-3921" fmla="*/ 1015158 w 9117690"/>
              <a:gd name="connsiteY341-3922" fmla="*/ 2426627 h 5941133"/>
              <a:gd name="connsiteX342-3923" fmla="*/ 1025296 w 9117690"/>
              <a:gd name="connsiteY342-3924" fmla="*/ 2476846 h 5941133"/>
              <a:gd name="connsiteX343-3925" fmla="*/ 1025297 w 9117690"/>
              <a:gd name="connsiteY343-3926" fmla="*/ 2460323 h 5941133"/>
              <a:gd name="connsiteX344-3927" fmla="*/ 1154325 w 9117690"/>
              <a:gd name="connsiteY344-3928" fmla="*/ 2589350 h 5941133"/>
              <a:gd name="connsiteX345-3929" fmla="*/ 1154325 w 9117690"/>
              <a:gd name="connsiteY345-3930" fmla="*/ 2589351 h 5941133"/>
              <a:gd name="connsiteX346-3931" fmla="*/ 1283351 w 9117690"/>
              <a:gd name="connsiteY346-3932" fmla="*/ 2460324 h 5941133"/>
              <a:gd name="connsiteX347-3933" fmla="*/ 1283351 w 9117690"/>
              <a:gd name="connsiteY347-3934" fmla="*/ 2199627 h 5941133"/>
              <a:gd name="connsiteX348-3935" fmla="*/ 1284065 w 9117690"/>
              <a:gd name="connsiteY348-3936" fmla="*/ 2196094 h 5941133"/>
              <a:gd name="connsiteX349-3937" fmla="*/ 1402953 w 9117690"/>
              <a:gd name="connsiteY349-3938" fmla="*/ 2117290 h 5941133"/>
              <a:gd name="connsiteX350-3939" fmla="*/ 1521839 w 9117690"/>
              <a:gd name="connsiteY350-3940" fmla="*/ 2196094 h 5941133"/>
              <a:gd name="connsiteX351-3941" fmla="*/ 1522552 w 9117690"/>
              <a:gd name="connsiteY351-3942" fmla="*/ 2199625 h 5941133"/>
              <a:gd name="connsiteX352-3943" fmla="*/ 1522552 w 9117690"/>
              <a:gd name="connsiteY352-3944" fmla="*/ 2372515 h 5941133"/>
              <a:gd name="connsiteX353-3945" fmla="*/ 1651578 w 9117690"/>
              <a:gd name="connsiteY353-3946" fmla="*/ 2501542 h 5941133"/>
              <a:gd name="connsiteX354-3947" fmla="*/ 1651577 w 9117690"/>
              <a:gd name="connsiteY354-3948" fmla="*/ 2501543 h 5941133"/>
              <a:gd name="connsiteX355-3949" fmla="*/ 1780604 w 9117690"/>
              <a:gd name="connsiteY355-3950" fmla="*/ 2372516 h 5941133"/>
              <a:gd name="connsiteX356-3951" fmla="*/ 1780604 w 9117690"/>
              <a:gd name="connsiteY356-3952" fmla="*/ 2041714 h 5941133"/>
              <a:gd name="connsiteX357-3953" fmla="*/ 1790368 w 9117690"/>
              <a:gd name="connsiteY357-3954" fmla="*/ 1993354 h 5941133"/>
              <a:gd name="connsiteX358-3955" fmla="*/ 1909255 w 9117690"/>
              <a:gd name="connsiteY358-3956" fmla="*/ 1914550 h 5941133"/>
              <a:gd name="connsiteX359-3957" fmla="*/ 2028143 w 9117690"/>
              <a:gd name="connsiteY359-3958" fmla="*/ 1993354 h 5941133"/>
              <a:gd name="connsiteX360-3959" fmla="*/ 2038281 w 9117690"/>
              <a:gd name="connsiteY360-3960" fmla="*/ 2043573 h 5941133"/>
              <a:gd name="connsiteX361-3961" fmla="*/ 2038282 w 9117690"/>
              <a:gd name="connsiteY361-3962" fmla="*/ 2721348 h 5941133"/>
              <a:gd name="connsiteX362-3963" fmla="*/ 2038281 w 9117690"/>
              <a:gd name="connsiteY362-3964" fmla="*/ 4764921 h 5941133"/>
              <a:gd name="connsiteX363-3965" fmla="*/ 2028143 w 9117690"/>
              <a:gd name="connsiteY363-3966" fmla="*/ 4714702 h 5941133"/>
              <a:gd name="connsiteX364-3967" fmla="*/ 1909255 w 9117690"/>
              <a:gd name="connsiteY364-3968" fmla="*/ 4635898 h 5941133"/>
              <a:gd name="connsiteX365-3969" fmla="*/ 1790368 w 9117690"/>
              <a:gd name="connsiteY365-3970" fmla="*/ 4714702 h 5941133"/>
              <a:gd name="connsiteX366-3971" fmla="*/ 1780604 w 9117690"/>
              <a:gd name="connsiteY366-3972" fmla="*/ 4763062 h 5941133"/>
              <a:gd name="connsiteX367-3973" fmla="*/ 1780604 w 9117690"/>
              <a:gd name="connsiteY367-3974" fmla="*/ 5093864 h 5941133"/>
              <a:gd name="connsiteX368-3975" fmla="*/ 1651577 w 9117690"/>
              <a:gd name="connsiteY368-3976" fmla="*/ 5222891 h 5941133"/>
              <a:gd name="connsiteX369-3977" fmla="*/ 1651578 w 9117690"/>
              <a:gd name="connsiteY369-3978" fmla="*/ 5222890 h 5941133"/>
              <a:gd name="connsiteX370-3979" fmla="*/ 1522552 w 9117690"/>
              <a:gd name="connsiteY370-3980" fmla="*/ 5093863 h 5941133"/>
              <a:gd name="connsiteX371-3981" fmla="*/ 1522552 w 9117690"/>
              <a:gd name="connsiteY371-3982" fmla="*/ 4920973 h 5941133"/>
              <a:gd name="connsiteX372-3983" fmla="*/ 1521839 w 9117690"/>
              <a:gd name="connsiteY372-3984" fmla="*/ 4917442 h 5941133"/>
              <a:gd name="connsiteX373-3985" fmla="*/ 1402953 w 9117690"/>
              <a:gd name="connsiteY373-3986" fmla="*/ 4838638 h 5941133"/>
              <a:gd name="connsiteX374-3987" fmla="*/ 1284065 w 9117690"/>
              <a:gd name="connsiteY374-3988" fmla="*/ 4917442 h 5941133"/>
              <a:gd name="connsiteX375-3989" fmla="*/ 1283351 w 9117690"/>
              <a:gd name="connsiteY375-3990" fmla="*/ 4920975 h 5941133"/>
              <a:gd name="connsiteX376-3991" fmla="*/ 1283351 w 9117690"/>
              <a:gd name="connsiteY376-3992" fmla="*/ 5181672 h 5941133"/>
              <a:gd name="connsiteX377-3993" fmla="*/ 1154325 w 9117690"/>
              <a:gd name="connsiteY377-3994" fmla="*/ 5310699 h 5941133"/>
              <a:gd name="connsiteX378-3995" fmla="*/ 1154325 w 9117690"/>
              <a:gd name="connsiteY378-3996" fmla="*/ 5310698 h 5941133"/>
              <a:gd name="connsiteX379-3997" fmla="*/ 1025297 w 9117690"/>
              <a:gd name="connsiteY379-3998" fmla="*/ 5181671 h 5941133"/>
              <a:gd name="connsiteX380-3999" fmla="*/ 1025297 w 9117690"/>
              <a:gd name="connsiteY380-4000" fmla="*/ 2721348 h 5941133"/>
              <a:gd name="connsiteX381-4001" fmla="*/ 1025296 w 9117690"/>
              <a:gd name="connsiteY381-4002" fmla="*/ 5198194 h 5941133"/>
              <a:gd name="connsiteX382-4003" fmla="*/ 1015158 w 9117690"/>
              <a:gd name="connsiteY382-4004" fmla="*/ 5147975 h 5941133"/>
              <a:gd name="connsiteX383-4005" fmla="*/ 896270 w 9117690"/>
              <a:gd name="connsiteY383-4006" fmla="*/ 5069171 h 5941133"/>
              <a:gd name="connsiteX384-4007" fmla="*/ 777383 w 9117690"/>
              <a:gd name="connsiteY384-4008" fmla="*/ 5147975 h 5941133"/>
              <a:gd name="connsiteX385-4009" fmla="*/ 767619 w 9117690"/>
              <a:gd name="connsiteY385-4010" fmla="*/ 5196336 h 5941133"/>
              <a:gd name="connsiteX386-4011" fmla="*/ 767619 w 9117690"/>
              <a:gd name="connsiteY386-4012" fmla="*/ 5281675 h 5941133"/>
              <a:gd name="connsiteX387-4013" fmla="*/ 638592 w 9117690"/>
              <a:gd name="connsiteY387-4014" fmla="*/ 5410702 h 5941133"/>
              <a:gd name="connsiteX388-4015" fmla="*/ 638593 w 9117690"/>
              <a:gd name="connsiteY388-4016" fmla="*/ 5410701 h 5941133"/>
              <a:gd name="connsiteX389-4017" fmla="*/ 509566 w 9117690"/>
              <a:gd name="connsiteY389-4018" fmla="*/ 5281674 h 5941133"/>
              <a:gd name="connsiteX390-4019" fmla="*/ 509566 w 9117690"/>
              <a:gd name="connsiteY390-4020" fmla="*/ 2721348 h 5941133"/>
              <a:gd name="connsiteX391-4021" fmla="*/ 509565 w 9117690"/>
              <a:gd name="connsiteY391-4022" fmla="*/ 4687654 h 5941133"/>
              <a:gd name="connsiteX392-4023" fmla="*/ 499427 w 9117690"/>
              <a:gd name="connsiteY392-4024" fmla="*/ 4637435 h 5941133"/>
              <a:gd name="connsiteX393-4025" fmla="*/ 380539 w 9117690"/>
              <a:gd name="connsiteY393-4026" fmla="*/ 4558631 h 5941133"/>
              <a:gd name="connsiteX394-4027" fmla="*/ 261652 w 9117690"/>
              <a:gd name="connsiteY394-4028" fmla="*/ 4637435 h 5941133"/>
              <a:gd name="connsiteX395-4029" fmla="*/ 258054 w 9117690"/>
              <a:gd name="connsiteY395-4030" fmla="*/ 4655254 h 5941133"/>
              <a:gd name="connsiteX396-4031" fmla="*/ 258054 w 9117690"/>
              <a:gd name="connsiteY396-4032" fmla="*/ 4744172 h 5941133"/>
              <a:gd name="connsiteX397-4033" fmla="*/ 129027 w 9117690"/>
              <a:gd name="connsiteY397-4034" fmla="*/ 4873199 h 5941133"/>
              <a:gd name="connsiteX398-4035" fmla="*/ 129028 w 9117690"/>
              <a:gd name="connsiteY398-4036" fmla="*/ 4873198 h 5941133"/>
              <a:gd name="connsiteX399-4037" fmla="*/ 1 w 9117690"/>
              <a:gd name="connsiteY399-4038" fmla="*/ 4744171 h 5941133"/>
              <a:gd name="connsiteX400-4039" fmla="*/ 1 w 9117690"/>
              <a:gd name="connsiteY400-4040" fmla="*/ 2721348 h 5941133"/>
              <a:gd name="connsiteX401-4041" fmla="*/ 0 w 9117690"/>
              <a:gd name="connsiteY401-4042" fmla="*/ 2721348 h 5941133"/>
              <a:gd name="connsiteX402-4043" fmla="*/ 0 w 9117690"/>
              <a:gd name="connsiteY402-4044" fmla="*/ 0 h 5941133"/>
              <a:gd name="connsiteX0-4045" fmla="*/ 3416214 w 9117690"/>
              <a:gd name="connsiteY0-4046" fmla="*/ 4559601 h 5941133"/>
              <a:gd name="connsiteX1-4047" fmla="*/ 3418663 w 9117690"/>
              <a:gd name="connsiteY1-4048" fmla="*/ 4560435 h 5941133"/>
              <a:gd name="connsiteX2-4049" fmla="*/ 3419057 w 9117690"/>
              <a:gd name="connsiteY2-4050" fmla="*/ 4560469 h 5941133"/>
              <a:gd name="connsiteX3-4051" fmla="*/ 3416214 w 9117690"/>
              <a:gd name="connsiteY3-4052" fmla="*/ 4559601 h 5941133"/>
              <a:gd name="connsiteX4-4053" fmla="*/ 3416214 w 9117690"/>
              <a:gd name="connsiteY4-4054" fmla="*/ 1838253 h 5941133"/>
              <a:gd name="connsiteX5-4055" fmla="*/ 3419057 w 9117690"/>
              <a:gd name="connsiteY5-4056" fmla="*/ 1839121 h 5941133"/>
              <a:gd name="connsiteX6-4057" fmla="*/ 3418663 w 9117690"/>
              <a:gd name="connsiteY6-4058" fmla="*/ 1839087 h 5941133"/>
              <a:gd name="connsiteX7-4059" fmla="*/ 3416214 w 9117690"/>
              <a:gd name="connsiteY7-4060" fmla="*/ 1838253 h 5941133"/>
              <a:gd name="connsiteX8-4061" fmla="*/ 2554389 w 9117690"/>
              <a:gd name="connsiteY8-4062" fmla="*/ 2293282 h 5941133"/>
              <a:gd name="connsiteX9-4063" fmla="*/ 2554391 w 9117690"/>
              <a:gd name="connsiteY9-4064" fmla="*/ 2318411 h 5941133"/>
              <a:gd name="connsiteX10-4065" fmla="*/ 2683417 w 9117690"/>
              <a:gd name="connsiteY10-4066" fmla="*/ 2447438 h 5941133"/>
              <a:gd name="connsiteX11-4067" fmla="*/ 2683416 w 9117690"/>
              <a:gd name="connsiteY11-4068" fmla="*/ 2447439 h 5941133"/>
              <a:gd name="connsiteX12-4069" fmla="*/ 2812443 w 9117690"/>
              <a:gd name="connsiteY12-4070" fmla="*/ 2318412 h 5941133"/>
              <a:gd name="connsiteX13-4071" fmla="*/ 2812443 w 9117690"/>
              <a:gd name="connsiteY13-4072" fmla="*/ 1810690 h 5941133"/>
              <a:gd name="connsiteX14-4073" fmla="*/ 2814899 w 9117690"/>
              <a:gd name="connsiteY14-4074" fmla="*/ 1798530 h 5941133"/>
              <a:gd name="connsiteX15-4075" fmla="*/ 2933786 w 9117690"/>
              <a:gd name="connsiteY15-4076" fmla="*/ 1719726 h 5941133"/>
              <a:gd name="connsiteX16-4077" fmla="*/ 3033349 w 9117690"/>
              <a:gd name="connsiteY16-4078" fmla="*/ 1766680 h 5941133"/>
              <a:gd name="connsiteX17-4079" fmla="*/ 3049366 w 9117690"/>
              <a:gd name="connsiteY17-4080" fmla="*/ 1793079 h 5941133"/>
              <a:gd name="connsiteX18-4081" fmla="*/ 3049366 w 9117690"/>
              <a:gd name="connsiteY18-4082" fmla="*/ 2445224 h 5941133"/>
              <a:gd name="connsiteX19-4083" fmla="*/ 3178393 w 9117690"/>
              <a:gd name="connsiteY19-4084" fmla="*/ 2574251 h 5941133"/>
              <a:gd name="connsiteX20-4085" fmla="*/ 3178392 w 9117690"/>
              <a:gd name="connsiteY20-4086" fmla="*/ 2574250 h 5941133"/>
              <a:gd name="connsiteX21-4087" fmla="*/ 3307419 w 9117690"/>
              <a:gd name="connsiteY21-4088" fmla="*/ 2445223 h 5941133"/>
              <a:gd name="connsiteX22-4089" fmla="*/ 3307419 w 9117690"/>
              <a:gd name="connsiteY22-4090" fmla="*/ 1978054 h 5941133"/>
              <a:gd name="connsiteX23-4091" fmla="*/ 3315620 w 9117690"/>
              <a:gd name="connsiteY23-4092" fmla="*/ 1931583 h 5941133"/>
              <a:gd name="connsiteX24-4093" fmla="*/ 3415349 w 9117690"/>
              <a:gd name="connsiteY24-4094" fmla="*/ 1845634 h 5941133"/>
              <a:gd name="connsiteX25-4095" fmla="*/ 3438829 w 9117690"/>
              <a:gd name="connsiteY25-4096" fmla="*/ 1843267 h 5941133"/>
              <a:gd name="connsiteX26-4097" fmla="*/ 3438829 w 9117690"/>
              <a:gd name="connsiteY26-4098" fmla="*/ 1841901 h 5941133"/>
              <a:gd name="connsiteX27-4099" fmla="*/ 3482629 w 9117690"/>
              <a:gd name="connsiteY27-4100" fmla="*/ 1833059 h 5941133"/>
              <a:gd name="connsiteX28-4101" fmla="*/ 3561433 w 9117690"/>
              <a:gd name="connsiteY28-4102" fmla="*/ 1714171 h 5941133"/>
              <a:gd name="connsiteX29-4103" fmla="*/ 3561433 w 9117690"/>
              <a:gd name="connsiteY29-4104" fmla="*/ 1459030 h 5941133"/>
              <a:gd name="connsiteX30-4105" fmla="*/ 3561920 w 9117690"/>
              <a:gd name="connsiteY30-4106" fmla="*/ 1456620 h 5941133"/>
              <a:gd name="connsiteX31-4107" fmla="*/ 3680807 w 9117690"/>
              <a:gd name="connsiteY31-4108" fmla="*/ 1377816 h 5941133"/>
              <a:gd name="connsiteX32-4109" fmla="*/ 3799694 w 9117690"/>
              <a:gd name="connsiteY32-4110" fmla="*/ 1456620 h 5941133"/>
              <a:gd name="connsiteX33-4111" fmla="*/ 3808082 w 9117690"/>
              <a:gd name="connsiteY33-4112" fmla="*/ 1498170 h 5941133"/>
              <a:gd name="connsiteX34-4113" fmla="*/ 3808082 w 9117690"/>
              <a:gd name="connsiteY34-4114" fmla="*/ 1990915 h 5941133"/>
              <a:gd name="connsiteX35-4115" fmla="*/ 3937109 w 9117690"/>
              <a:gd name="connsiteY35-4116" fmla="*/ 2119942 h 5941133"/>
              <a:gd name="connsiteX36-4117" fmla="*/ 3937109 w 9117690"/>
              <a:gd name="connsiteY36-4118" fmla="*/ 2119943 h 5941133"/>
              <a:gd name="connsiteX37-4119" fmla="*/ 4066135 w 9117690"/>
              <a:gd name="connsiteY37-4120" fmla="*/ 1990916 h 5941133"/>
              <a:gd name="connsiteX38-4121" fmla="*/ 4066135 w 9117690"/>
              <a:gd name="connsiteY38-4122" fmla="*/ 1833147 h 5941133"/>
              <a:gd name="connsiteX39-4123" fmla="*/ 4087274 w 9117690"/>
              <a:gd name="connsiteY39-4124" fmla="*/ 1796301 h 5941133"/>
              <a:gd name="connsiteX40-4125" fmla="*/ 4164338 w 9117690"/>
              <a:gd name="connsiteY40-4126" fmla="*/ 1749857 h 5941133"/>
              <a:gd name="connsiteX41-4127" fmla="*/ 4187818 w 9117690"/>
              <a:gd name="connsiteY41-4128" fmla="*/ 1747490 h 5941133"/>
              <a:gd name="connsiteX42-4129" fmla="*/ 4187818 w 9117690"/>
              <a:gd name="connsiteY42-4130" fmla="*/ 1746752 h 5941133"/>
              <a:gd name="connsiteX43-4131" fmla="*/ 4235886 w 9117690"/>
              <a:gd name="connsiteY43-4132" fmla="*/ 1737048 h 5941133"/>
              <a:gd name="connsiteX44-4133" fmla="*/ 4314689 w 9117690"/>
              <a:gd name="connsiteY44-4134" fmla="*/ 1618160 h 5941133"/>
              <a:gd name="connsiteX45-4135" fmla="*/ 4314689 w 9117690"/>
              <a:gd name="connsiteY45-4136" fmla="*/ 1482548 h 5941133"/>
              <a:gd name="connsiteX46-4137" fmla="*/ 4335596 w 9117690"/>
              <a:gd name="connsiteY46-4138" fmla="*/ 1446105 h 5941133"/>
              <a:gd name="connsiteX47-4139" fmla="*/ 4412661 w 9117690"/>
              <a:gd name="connsiteY47-4140" fmla="*/ 1399661 h 5941133"/>
              <a:gd name="connsiteX48-4141" fmla="*/ 4436141 w 9117690"/>
              <a:gd name="connsiteY48-4142" fmla="*/ 1397294 h 5941133"/>
              <a:gd name="connsiteX49-4143" fmla="*/ 4436141 w 9117690"/>
              <a:gd name="connsiteY49-4144" fmla="*/ 1396556 h 5941133"/>
              <a:gd name="connsiteX50-4145" fmla="*/ 4484211 w 9117690"/>
              <a:gd name="connsiteY50-4146" fmla="*/ 1386852 h 5941133"/>
              <a:gd name="connsiteX51-4147" fmla="*/ 4563014 w 9117690"/>
              <a:gd name="connsiteY51-4148" fmla="*/ 1267964 h 5941133"/>
              <a:gd name="connsiteX52-4149" fmla="*/ 4563015 w 9117690"/>
              <a:gd name="connsiteY52-4150" fmla="*/ 0 h 5941133"/>
              <a:gd name="connsiteX53-4151" fmla="*/ 4563130 w 9117690"/>
              <a:gd name="connsiteY53-4152" fmla="*/ 964211 h 5941133"/>
              <a:gd name="connsiteX54-4153" fmla="*/ 4692157 w 9117690"/>
              <a:gd name="connsiteY54-4154" fmla="*/ 835184 h 5941133"/>
              <a:gd name="connsiteX55-4155" fmla="*/ 4811044 w 9117690"/>
              <a:gd name="connsiteY55-4156" fmla="*/ 913988 h 5941133"/>
              <a:gd name="connsiteX56-4157" fmla="*/ 4819433 w 9117690"/>
              <a:gd name="connsiteY56-4158" fmla="*/ 955537 h 5941133"/>
              <a:gd name="connsiteX57-4159" fmla="*/ 4819433 w 9117690"/>
              <a:gd name="connsiteY57-4160" fmla="*/ 1331913 h 5941133"/>
              <a:gd name="connsiteX58-4161" fmla="*/ 4898236 w 9117690"/>
              <a:gd name="connsiteY58-4162" fmla="*/ 1450801 h 5941133"/>
              <a:gd name="connsiteX59-4163" fmla="*/ 4946306 w 9117690"/>
              <a:gd name="connsiteY59-4164" fmla="*/ 1460505 h 5941133"/>
              <a:gd name="connsiteX60-4165" fmla="*/ 4946306 w 9117690"/>
              <a:gd name="connsiteY60-4166" fmla="*/ 1461243 h 5941133"/>
              <a:gd name="connsiteX61-4167" fmla="*/ 4969786 w 9117690"/>
              <a:gd name="connsiteY61-4168" fmla="*/ 1463610 h 5941133"/>
              <a:gd name="connsiteX62-4169" fmla="*/ 5069515 w 9117690"/>
              <a:gd name="connsiteY62-4170" fmla="*/ 1549559 h 5941133"/>
              <a:gd name="connsiteX63-4171" fmla="*/ 5071719 w 9117690"/>
              <a:gd name="connsiteY63-4172" fmla="*/ 1562049 h 5941133"/>
              <a:gd name="connsiteX64-4173" fmla="*/ 5071719 w 9117690"/>
              <a:gd name="connsiteY64-4174" fmla="*/ 1927303 h 5941133"/>
              <a:gd name="connsiteX65-4175" fmla="*/ 5200746 w 9117690"/>
              <a:gd name="connsiteY65-4176" fmla="*/ 2056330 h 5941133"/>
              <a:gd name="connsiteX66-4177" fmla="*/ 5200745 w 9117690"/>
              <a:gd name="connsiteY66-4178" fmla="*/ 2056331 h 5941133"/>
              <a:gd name="connsiteX67-4179" fmla="*/ 5329772 w 9117690"/>
              <a:gd name="connsiteY67-4180" fmla="*/ 1927304 h 5941133"/>
              <a:gd name="connsiteX68-4181" fmla="*/ 5329772 w 9117690"/>
              <a:gd name="connsiteY68-4182" fmla="*/ 1793396 h 5941133"/>
              <a:gd name="connsiteX69-4183" fmla="*/ 5331976 w 9117690"/>
              <a:gd name="connsiteY69-4184" fmla="*/ 1780906 h 5941133"/>
              <a:gd name="connsiteX70-4185" fmla="*/ 5431705 w 9117690"/>
              <a:gd name="connsiteY70-4186" fmla="*/ 1694957 h 5941133"/>
              <a:gd name="connsiteX71-4187" fmla="*/ 5455185 w 9117690"/>
              <a:gd name="connsiteY71-4188" fmla="*/ 1692590 h 5941133"/>
              <a:gd name="connsiteX72-4189" fmla="*/ 5455185 w 9117690"/>
              <a:gd name="connsiteY72-4190" fmla="*/ 1691852 h 5941133"/>
              <a:gd name="connsiteX73-4191" fmla="*/ 5503255 w 9117690"/>
              <a:gd name="connsiteY73-4192" fmla="*/ 1682148 h 5941133"/>
              <a:gd name="connsiteX74-4193" fmla="*/ 5582058 w 9117690"/>
              <a:gd name="connsiteY74-4194" fmla="*/ 1563260 h 5941133"/>
              <a:gd name="connsiteX75-4195" fmla="*/ 5582058 w 9117690"/>
              <a:gd name="connsiteY75-4196" fmla="*/ 1409856 h 5941133"/>
              <a:gd name="connsiteX76-4197" fmla="*/ 5584247 w 9117690"/>
              <a:gd name="connsiteY76-4198" fmla="*/ 1399012 h 5941133"/>
              <a:gd name="connsiteX77-4199" fmla="*/ 5703135 w 9117690"/>
              <a:gd name="connsiteY77-4200" fmla="*/ 1320208 h 5941133"/>
              <a:gd name="connsiteX78-4201" fmla="*/ 5822022 w 9117690"/>
              <a:gd name="connsiteY78-4202" fmla="*/ 1399012 h 5941133"/>
              <a:gd name="connsiteX79-4203" fmla="*/ 5830411 w 9117690"/>
              <a:gd name="connsiteY79-4204" fmla="*/ 1440562 h 5941133"/>
              <a:gd name="connsiteX80-4205" fmla="*/ 5830411 w 9117690"/>
              <a:gd name="connsiteY80-4206" fmla="*/ 1554546 h 5941133"/>
              <a:gd name="connsiteX81-4207" fmla="*/ 5909214 w 9117690"/>
              <a:gd name="connsiteY81-4208" fmla="*/ 1673434 h 5941133"/>
              <a:gd name="connsiteX82-4209" fmla="*/ 5957284 w 9117690"/>
              <a:gd name="connsiteY82-4210" fmla="*/ 1683138 h 5941133"/>
              <a:gd name="connsiteX83-4211" fmla="*/ 5957284 w 9117690"/>
              <a:gd name="connsiteY83-4212" fmla="*/ 1683876 h 5941133"/>
              <a:gd name="connsiteX84-4213" fmla="*/ 5980764 w 9117690"/>
              <a:gd name="connsiteY84-4214" fmla="*/ 1686243 h 5941133"/>
              <a:gd name="connsiteX85-4215" fmla="*/ 6057828 w 9117690"/>
              <a:gd name="connsiteY85-4216" fmla="*/ 1732687 h 5941133"/>
              <a:gd name="connsiteX86-4217" fmla="*/ 6076498 w 9117690"/>
              <a:gd name="connsiteY86-4218" fmla="*/ 1765229 h 5941133"/>
              <a:gd name="connsiteX87-4219" fmla="*/ 6076498 w 9117690"/>
              <a:gd name="connsiteY87-4220" fmla="*/ 1811967 h 5941133"/>
              <a:gd name="connsiteX88-4221" fmla="*/ 6205525 w 9117690"/>
              <a:gd name="connsiteY88-4222" fmla="*/ 1940994 h 5941133"/>
              <a:gd name="connsiteX89-4223" fmla="*/ 6205524 w 9117690"/>
              <a:gd name="connsiteY89-4224" fmla="*/ 1940995 h 5941133"/>
              <a:gd name="connsiteX90-4225" fmla="*/ 6334551 w 9117690"/>
              <a:gd name="connsiteY90-4226" fmla="*/ 1811968 h 5941133"/>
              <a:gd name="connsiteX91-4227" fmla="*/ 6334551 w 9117690"/>
              <a:gd name="connsiteY91-4228" fmla="*/ 1503022 h 5941133"/>
              <a:gd name="connsiteX92-4229" fmla="*/ 6338149 w 9117690"/>
              <a:gd name="connsiteY92-4230" fmla="*/ 1485203 h 5941133"/>
              <a:gd name="connsiteX93-4231" fmla="*/ 6457036 w 9117690"/>
              <a:gd name="connsiteY93-4232" fmla="*/ 1406399 h 5941133"/>
              <a:gd name="connsiteX94-4233" fmla="*/ 6575924 w 9117690"/>
              <a:gd name="connsiteY94-4234" fmla="*/ 1485203 h 5941133"/>
              <a:gd name="connsiteX95-4235" fmla="*/ 6586062 w 9117690"/>
              <a:gd name="connsiteY95-4236" fmla="*/ 1535422 h 5941133"/>
              <a:gd name="connsiteX96-4237" fmla="*/ 6586063 w 9117690"/>
              <a:gd name="connsiteY96-4238" fmla="*/ 0 h 5941133"/>
              <a:gd name="connsiteX97-4239" fmla="*/ 6586063 w 9117690"/>
              <a:gd name="connsiteY97-4240" fmla="*/ 2432384 h 5941133"/>
              <a:gd name="connsiteX98-4241" fmla="*/ 6715090 w 9117690"/>
              <a:gd name="connsiteY98-4242" fmla="*/ 2561411 h 5941133"/>
              <a:gd name="connsiteX99-4243" fmla="*/ 6715089 w 9117690"/>
              <a:gd name="connsiteY99-4244" fmla="*/ 2561412 h 5941133"/>
              <a:gd name="connsiteX100-4245" fmla="*/ 6844116 w 9117690"/>
              <a:gd name="connsiteY100-4246" fmla="*/ 2432385 h 5941133"/>
              <a:gd name="connsiteX101-4247" fmla="*/ 6844116 w 9117690"/>
              <a:gd name="connsiteY101-4248" fmla="*/ 1845983 h 5941133"/>
              <a:gd name="connsiteX102-4249" fmla="*/ 6853880 w 9117690"/>
              <a:gd name="connsiteY102-4250" fmla="*/ 1797623 h 5941133"/>
              <a:gd name="connsiteX103-4251" fmla="*/ 6972767 w 9117690"/>
              <a:gd name="connsiteY103-4252" fmla="*/ 1718819 h 5941133"/>
              <a:gd name="connsiteX104-4253" fmla="*/ 7091655 w 9117690"/>
              <a:gd name="connsiteY104-4254" fmla="*/ 1797623 h 5941133"/>
              <a:gd name="connsiteX105-4255" fmla="*/ 7101793 w 9117690"/>
              <a:gd name="connsiteY105-4256" fmla="*/ 1847842 h 5941133"/>
              <a:gd name="connsiteX106-4257" fmla="*/ 7101794 w 9117690"/>
              <a:gd name="connsiteY106-4258" fmla="*/ 0 h 5941133"/>
              <a:gd name="connsiteX107-4259" fmla="*/ 7101794 w 9117690"/>
              <a:gd name="connsiteY107-4260" fmla="*/ 1831319 h 5941133"/>
              <a:gd name="connsiteX108-4261" fmla="*/ 7230821 w 9117690"/>
              <a:gd name="connsiteY108-4262" fmla="*/ 1960346 h 5941133"/>
              <a:gd name="connsiteX109-4263" fmla="*/ 7230820 w 9117690"/>
              <a:gd name="connsiteY109-4264" fmla="*/ 1960347 h 5941133"/>
              <a:gd name="connsiteX110-4265" fmla="*/ 7359847 w 9117690"/>
              <a:gd name="connsiteY110-4266" fmla="*/ 1831320 h 5941133"/>
              <a:gd name="connsiteX111-4267" fmla="*/ 7359847 w 9117690"/>
              <a:gd name="connsiteY111-4268" fmla="*/ 1726679 h 5941133"/>
              <a:gd name="connsiteX112-4269" fmla="*/ 7360099 w 9117690"/>
              <a:gd name="connsiteY112-4270" fmla="*/ 1725250 h 5941133"/>
              <a:gd name="connsiteX113-4271" fmla="*/ 7459828 w 9117690"/>
              <a:gd name="connsiteY113-4272" fmla="*/ 1639301 h 5941133"/>
              <a:gd name="connsiteX114-4273" fmla="*/ 7483308 w 9117690"/>
              <a:gd name="connsiteY114-4274" fmla="*/ 1636934 h 5941133"/>
              <a:gd name="connsiteX115-4275" fmla="*/ 7483308 w 9117690"/>
              <a:gd name="connsiteY115-4276" fmla="*/ 1636196 h 5941133"/>
              <a:gd name="connsiteX116-4277" fmla="*/ 7531378 w 9117690"/>
              <a:gd name="connsiteY116-4278" fmla="*/ 1626492 h 5941133"/>
              <a:gd name="connsiteX117-4279" fmla="*/ 7610181 w 9117690"/>
              <a:gd name="connsiteY117-4280" fmla="*/ 1507604 h 5941133"/>
              <a:gd name="connsiteX118-4281" fmla="*/ 7610181 w 9117690"/>
              <a:gd name="connsiteY118-4282" fmla="*/ 1266735 h 5941133"/>
              <a:gd name="connsiteX119-4283" fmla="*/ 7612370 w 9117690"/>
              <a:gd name="connsiteY119-4284" fmla="*/ 1255890 h 5941133"/>
              <a:gd name="connsiteX120-4285" fmla="*/ 7731258 w 9117690"/>
              <a:gd name="connsiteY120-4286" fmla="*/ 1177086 h 5941133"/>
              <a:gd name="connsiteX121-4287" fmla="*/ 7850145 w 9117690"/>
              <a:gd name="connsiteY121-4288" fmla="*/ 1255890 h 5941133"/>
              <a:gd name="connsiteX122-4289" fmla="*/ 7858534 w 9117690"/>
              <a:gd name="connsiteY122-4290" fmla="*/ 1297440 h 5941133"/>
              <a:gd name="connsiteX123-4291" fmla="*/ 7858534 w 9117690"/>
              <a:gd name="connsiteY123-4292" fmla="*/ 1387570 h 5941133"/>
              <a:gd name="connsiteX124-4293" fmla="*/ 7937337 w 9117690"/>
              <a:gd name="connsiteY124-4294" fmla="*/ 1506458 h 5941133"/>
              <a:gd name="connsiteX125-4295" fmla="*/ 7985407 w 9117690"/>
              <a:gd name="connsiteY125-4296" fmla="*/ 1516162 h 5941133"/>
              <a:gd name="connsiteX126-4297" fmla="*/ 7985407 w 9117690"/>
              <a:gd name="connsiteY126-4298" fmla="*/ 1516900 h 5941133"/>
              <a:gd name="connsiteX127-4299" fmla="*/ 8008887 w 9117690"/>
              <a:gd name="connsiteY127-4300" fmla="*/ 1519267 h 5941133"/>
              <a:gd name="connsiteX128-4301" fmla="*/ 8108616 w 9117690"/>
              <a:gd name="connsiteY128-4302" fmla="*/ 1605216 h 5941133"/>
              <a:gd name="connsiteX129-4303" fmla="*/ 8110619 w 9117690"/>
              <a:gd name="connsiteY129-4304" fmla="*/ 1616566 h 5941133"/>
              <a:gd name="connsiteX130-4305" fmla="*/ 8110619 w 9117690"/>
              <a:gd name="connsiteY130-4306" fmla="*/ 1896586 h 5941133"/>
              <a:gd name="connsiteX131-4307" fmla="*/ 8239646 w 9117690"/>
              <a:gd name="connsiteY131-4308" fmla="*/ 2025613 h 5941133"/>
              <a:gd name="connsiteX132-4309" fmla="*/ 8239645 w 9117690"/>
              <a:gd name="connsiteY132-4310" fmla="*/ 2025614 h 5941133"/>
              <a:gd name="connsiteX133-4311" fmla="*/ 8368672 w 9117690"/>
              <a:gd name="connsiteY133-4312" fmla="*/ 1896587 h 5941133"/>
              <a:gd name="connsiteX134-4313" fmla="*/ 8368672 w 9117690"/>
              <a:gd name="connsiteY134-4314" fmla="*/ 1628262 h 5941133"/>
              <a:gd name="connsiteX135-4315" fmla="*/ 8368923 w 9117690"/>
              <a:gd name="connsiteY135-4316" fmla="*/ 1626839 h 5941133"/>
              <a:gd name="connsiteX136-4317" fmla="*/ 8468652 w 9117690"/>
              <a:gd name="connsiteY136-4318" fmla="*/ 1540890 h 5941133"/>
              <a:gd name="connsiteX137-4319" fmla="*/ 8492132 w 9117690"/>
              <a:gd name="connsiteY137-4320" fmla="*/ 1538523 h 5941133"/>
              <a:gd name="connsiteX138-4321" fmla="*/ 8492132 w 9117690"/>
              <a:gd name="connsiteY138-4322" fmla="*/ 1537785 h 5941133"/>
              <a:gd name="connsiteX139-4323" fmla="*/ 8540202 w 9117690"/>
              <a:gd name="connsiteY139-4324" fmla="*/ 1528081 h 5941133"/>
              <a:gd name="connsiteX140-4325" fmla="*/ 8619005 w 9117690"/>
              <a:gd name="connsiteY140-4326" fmla="*/ 1409193 h 5941133"/>
              <a:gd name="connsiteX141-4327" fmla="*/ 8619005 w 9117690"/>
              <a:gd name="connsiteY141-4328" fmla="*/ 849400 h 5941133"/>
              <a:gd name="connsiteX142-4329" fmla="*/ 8619025 w 9117690"/>
              <a:gd name="connsiteY142-4330" fmla="*/ 849287 h 5941133"/>
              <a:gd name="connsiteX143-4331" fmla="*/ 8718754 w 9117690"/>
              <a:gd name="connsiteY143-4332" fmla="*/ 763338 h 5941133"/>
              <a:gd name="connsiteX144-4333" fmla="*/ 8742234 w 9117690"/>
              <a:gd name="connsiteY144-4334" fmla="*/ 760971 h 5941133"/>
              <a:gd name="connsiteX145-4335" fmla="*/ 8742234 w 9117690"/>
              <a:gd name="connsiteY145-4336" fmla="*/ 760233 h 5941133"/>
              <a:gd name="connsiteX146-4337" fmla="*/ 8790304 w 9117690"/>
              <a:gd name="connsiteY146-4338" fmla="*/ 750529 h 5941133"/>
              <a:gd name="connsiteX147-4339" fmla="*/ 8869107 w 9117690"/>
              <a:gd name="connsiteY147-4340" fmla="*/ 631641 h 5941133"/>
              <a:gd name="connsiteX148-4341" fmla="*/ 8869107 w 9117690"/>
              <a:gd name="connsiteY148-4342" fmla="*/ 568327 h 5941133"/>
              <a:gd name="connsiteX149-4343" fmla="*/ 8890272 w 9117690"/>
              <a:gd name="connsiteY149-4344" fmla="*/ 531436 h 5941133"/>
              <a:gd name="connsiteX150-4345" fmla="*/ 8967336 w 9117690"/>
              <a:gd name="connsiteY150-4346" fmla="*/ 484992 h 5941133"/>
              <a:gd name="connsiteX151-4347" fmla="*/ 8990816 w 9117690"/>
              <a:gd name="connsiteY151-4348" fmla="*/ 482625 h 5941133"/>
              <a:gd name="connsiteX152-4349" fmla="*/ 8990816 w 9117690"/>
              <a:gd name="connsiteY152-4350" fmla="*/ 481887 h 5941133"/>
              <a:gd name="connsiteX153-4351" fmla="*/ 9038886 w 9117690"/>
              <a:gd name="connsiteY153-4352" fmla="*/ 472183 h 5941133"/>
              <a:gd name="connsiteX154-4353" fmla="*/ 9117689 w 9117690"/>
              <a:gd name="connsiteY154-4354" fmla="*/ 353297 h 5941133"/>
              <a:gd name="connsiteX155-4355" fmla="*/ 9117689 w 9117690"/>
              <a:gd name="connsiteY155-4356" fmla="*/ 556639 h 5941133"/>
              <a:gd name="connsiteX156-4357" fmla="*/ 9117690 w 9117690"/>
              <a:gd name="connsiteY156-4358" fmla="*/ 556644 h 5941133"/>
              <a:gd name="connsiteX157-4359" fmla="*/ 9117689 w 9117690"/>
              <a:gd name="connsiteY157-4360" fmla="*/ 3074645 h 5941133"/>
              <a:gd name="connsiteX158-4361" fmla="*/ 9038886 w 9117690"/>
              <a:gd name="connsiteY158-4362" fmla="*/ 3193531 h 5941133"/>
              <a:gd name="connsiteX159-4363" fmla="*/ 8990816 w 9117690"/>
              <a:gd name="connsiteY159-4364" fmla="*/ 3203235 h 5941133"/>
              <a:gd name="connsiteX160-4365" fmla="*/ 8990816 w 9117690"/>
              <a:gd name="connsiteY160-4366" fmla="*/ 3203973 h 5941133"/>
              <a:gd name="connsiteX161-4367" fmla="*/ 8967336 w 9117690"/>
              <a:gd name="connsiteY161-4368" fmla="*/ 3206340 h 5941133"/>
              <a:gd name="connsiteX162-4369" fmla="*/ 8890272 w 9117690"/>
              <a:gd name="connsiteY162-4370" fmla="*/ 3252784 h 5941133"/>
              <a:gd name="connsiteX163-4371" fmla="*/ 8869107 w 9117690"/>
              <a:gd name="connsiteY163-4372" fmla="*/ 3289675 h 5941133"/>
              <a:gd name="connsiteX164-4373" fmla="*/ 8869107 w 9117690"/>
              <a:gd name="connsiteY164-4374" fmla="*/ 3352989 h 5941133"/>
              <a:gd name="connsiteX165-4375" fmla="*/ 8790304 w 9117690"/>
              <a:gd name="connsiteY165-4376" fmla="*/ 3471877 h 5941133"/>
              <a:gd name="connsiteX166-4377" fmla="*/ 8742234 w 9117690"/>
              <a:gd name="connsiteY166-4378" fmla="*/ 3481581 h 5941133"/>
              <a:gd name="connsiteX167-4379" fmla="*/ 8742234 w 9117690"/>
              <a:gd name="connsiteY167-4380" fmla="*/ 3482319 h 5941133"/>
              <a:gd name="connsiteX168-4381" fmla="*/ 8718754 w 9117690"/>
              <a:gd name="connsiteY168-4382" fmla="*/ 3484686 h 5941133"/>
              <a:gd name="connsiteX169-4383" fmla="*/ 8619025 w 9117690"/>
              <a:gd name="connsiteY169-4384" fmla="*/ 3570635 h 5941133"/>
              <a:gd name="connsiteX170-4385" fmla="*/ 8619005 w 9117690"/>
              <a:gd name="connsiteY170-4386" fmla="*/ 3570748 h 5941133"/>
              <a:gd name="connsiteX171-4387" fmla="*/ 8619005 w 9117690"/>
              <a:gd name="connsiteY171-4388" fmla="*/ 4130541 h 5941133"/>
              <a:gd name="connsiteX172-4389" fmla="*/ 8540202 w 9117690"/>
              <a:gd name="connsiteY172-4390" fmla="*/ 4249429 h 5941133"/>
              <a:gd name="connsiteX173-4391" fmla="*/ 8492132 w 9117690"/>
              <a:gd name="connsiteY173-4392" fmla="*/ 4259133 h 5941133"/>
              <a:gd name="connsiteX174-4393" fmla="*/ 8492132 w 9117690"/>
              <a:gd name="connsiteY174-4394" fmla="*/ 4259871 h 5941133"/>
              <a:gd name="connsiteX175-4395" fmla="*/ 8468652 w 9117690"/>
              <a:gd name="connsiteY175-4396" fmla="*/ 4262238 h 5941133"/>
              <a:gd name="connsiteX176-4397" fmla="*/ 8368923 w 9117690"/>
              <a:gd name="connsiteY176-4398" fmla="*/ 4348187 h 5941133"/>
              <a:gd name="connsiteX177-4399" fmla="*/ 8368672 w 9117690"/>
              <a:gd name="connsiteY177-4400" fmla="*/ 4349610 h 5941133"/>
              <a:gd name="connsiteX178-4401" fmla="*/ 8368672 w 9117690"/>
              <a:gd name="connsiteY178-4402" fmla="*/ 4617935 h 5941133"/>
              <a:gd name="connsiteX179-4403" fmla="*/ 8239645 w 9117690"/>
              <a:gd name="connsiteY179-4404" fmla="*/ 4746962 h 5941133"/>
              <a:gd name="connsiteX180-4405" fmla="*/ 8239646 w 9117690"/>
              <a:gd name="connsiteY180-4406" fmla="*/ 4746961 h 5941133"/>
              <a:gd name="connsiteX181-4407" fmla="*/ 8110619 w 9117690"/>
              <a:gd name="connsiteY181-4408" fmla="*/ 4617934 h 5941133"/>
              <a:gd name="connsiteX182-4409" fmla="*/ 8110619 w 9117690"/>
              <a:gd name="connsiteY182-4410" fmla="*/ 4337914 h 5941133"/>
              <a:gd name="connsiteX183-4411" fmla="*/ 8108616 w 9117690"/>
              <a:gd name="connsiteY183-4412" fmla="*/ 4326564 h 5941133"/>
              <a:gd name="connsiteX184-4413" fmla="*/ 8008887 w 9117690"/>
              <a:gd name="connsiteY184-4414" fmla="*/ 4240615 h 5941133"/>
              <a:gd name="connsiteX185-4415" fmla="*/ 7985407 w 9117690"/>
              <a:gd name="connsiteY185-4416" fmla="*/ 4238248 h 5941133"/>
              <a:gd name="connsiteX186-4417" fmla="*/ 7985407 w 9117690"/>
              <a:gd name="connsiteY186-4418" fmla="*/ 4237510 h 5941133"/>
              <a:gd name="connsiteX187-4419" fmla="*/ 7937337 w 9117690"/>
              <a:gd name="connsiteY187-4420" fmla="*/ 4227806 h 5941133"/>
              <a:gd name="connsiteX188-4421" fmla="*/ 7858534 w 9117690"/>
              <a:gd name="connsiteY188-4422" fmla="*/ 4108918 h 5941133"/>
              <a:gd name="connsiteX189-4423" fmla="*/ 7858534 w 9117690"/>
              <a:gd name="connsiteY189-4424" fmla="*/ 4018788 h 5941133"/>
              <a:gd name="connsiteX190-4425" fmla="*/ 7850145 w 9117690"/>
              <a:gd name="connsiteY190-4426" fmla="*/ 3977238 h 5941133"/>
              <a:gd name="connsiteX191-4427" fmla="*/ 7731258 w 9117690"/>
              <a:gd name="connsiteY191-4428" fmla="*/ 3898434 h 5941133"/>
              <a:gd name="connsiteX192-4429" fmla="*/ 7612370 w 9117690"/>
              <a:gd name="connsiteY192-4430" fmla="*/ 3977238 h 5941133"/>
              <a:gd name="connsiteX193-4431" fmla="*/ 7610181 w 9117690"/>
              <a:gd name="connsiteY193-4432" fmla="*/ 3988083 h 5941133"/>
              <a:gd name="connsiteX194-4433" fmla="*/ 7610181 w 9117690"/>
              <a:gd name="connsiteY194-4434" fmla="*/ 4228952 h 5941133"/>
              <a:gd name="connsiteX195-4435" fmla="*/ 7531378 w 9117690"/>
              <a:gd name="connsiteY195-4436" fmla="*/ 4347840 h 5941133"/>
              <a:gd name="connsiteX196-4437" fmla="*/ 7483308 w 9117690"/>
              <a:gd name="connsiteY196-4438" fmla="*/ 4357544 h 5941133"/>
              <a:gd name="connsiteX197-4439" fmla="*/ 7483308 w 9117690"/>
              <a:gd name="connsiteY197-4440" fmla="*/ 4358282 h 5941133"/>
              <a:gd name="connsiteX198-4441" fmla="*/ 7459828 w 9117690"/>
              <a:gd name="connsiteY198-4442" fmla="*/ 4360649 h 5941133"/>
              <a:gd name="connsiteX199-4443" fmla="*/ 7360099 w 9117690"/>
              <a:gd name="connsiteY199-4444" fmla="*/ 4446598 h 5941133"/>
              <a:gd name="connsiteX200-4445" fmla="*/ 7359847 w 9117690"/>
              <a:gd name="connsiteY200-4446" fmla="*/ 4448027 h 5941133"/>
              <a:gd name="connsiteX201-4447" fmla="*/ 7359847 w 9117690"/>
              <a:gd name="connsiteY201-4448" fmla="*/ 4552668 h 5941133"/>
              <a:gd name="connsiteX202-4449" fmla="*/ 7230820 w 9117690"/>
              <a:gd name="connsiteY202-4450" fmla="*/ 4681695 h 5941133"/>
              <a:gd name="connsiteX203-4451" fmla="*/ 7230821 w 9117690"/>
              <a:gd name="connsiteY203-4452" fmla="*/ 4681694 h 5941133"/>
              <a:gd name="connsiteX204-4453" fmla="*/ 7101794 w 9117690"/>
              <a:gd name="connsiteY204-4454" fmla="*/ 4552667 h 5941133"/>
              <a:gd name="connsiteX205-4455" fmla="*/ 7101794 w 9117690"/>
              <a:gd name="connsiteY205-4456" fmla="*/ 2721348 h 5941133"/>
              <a:gd name="connsiteX206-4457" fmla="*/ 7101793 w 9117690"/>
              <a:gd name="connsiteY206-4458" fmla="*/ 4569190 h 5941133"/>
              <a:gd name="connsiteX207-4459" fmla="*/ 7091655 w 9117690"/>
              <a:gd name="connsiteY207-4460" fmla="*/ 4518971 h 5941133"/>
              <a:gd name="connsiteX208-4461" fmla="*/ 6972767 w 9117690"/>
              <a:gd name="connsiteY208-4462" fmla="*/ 4440167 h 5941133"/>
              <a:gd name="connsiteX209-4463" fmla="*/ 6853880 w 9117690"/>
              <a:gd name="connsiteY209-4464" fmla="*/ 4518971 h 5941133"/>
              <a:gd name="connsiteX210-4465" fmla="*/ 6844116 w 9117690"/>
              <a:gd name="connsiteY210-4466" fmla="*/ 4567331 h 5941133"/>
              <a:gd name="connsiteX211-4467" fmla="*/ 6844116 w 9117690"/>
              <a:gd name="connsiteY211-4468" fmla="*/ 5153733 h 5941133"/>
              <a:gd name="connsiteX212-4469" fmla="*/ 6715089 w 9117690"/>
              <a:gd name="connsiteY212-4470" fmla="*/ 5282760 h 5941133"/>
              <a:gd name="connsiteX213-4471" fmla="*/ 6715090 w 9117690"/>
              <a:gd name="connsiteY213-4472" fmla="*/ 5282759 h 5941133"/>
              <a:gd name="connsiteX214-4473" fmla="*/ 6586063 w 9117690"/>
              <a:gd name="connsiteY214-4474" fmla="*/ 5153732 h 5941133"/>
              <a:gd name="connsiteX215-4475" fmla="*/ 6586063 w 9117690"/>
              <a:gd name="connsiteY215-4476" fmla="*/ 2721348 h 5941133"/>
              <a:gd name="connsiteX216-4477" fmla="*/ 6586062 w 9117690"/>
              <a:gd name="connsiteY216-4478" fmla="*/ 4256770 h 5941133"/>
              <a:gd name="connsiteX217-4479" fmla="*/ 6575924 w 9117690"/>
              <a:gd name="connsiteY217-4480" fmla="*/ 4206551 h 5941133"/>
              <a:gd name="connsiteX218-4481" fmla="*/ 6457036 w 9117690"/>
              <a:gd name="connsiteY218-4482" fmla="*/ 4127747 h 5941133"/>
              <a:gd name="connsiteX219-4483" fmla="*/ 6338149 w 9117690"/>
              <a:gd name="connsiteY219-4484" fmla="*/ 4206551 h 5941133"/>
              <a:gd name="connsiteX220-4485" fmla="*/ 6334551 w 9117690"/>
              <a:gd name="connsiteY220-4486" fmla="*/ 4224370 h 5941133"/>
              <a:gd name="connsiteX221-4487" fmla="*/ 6334551 w 9117690"/>
              <a:gd name="connsiteY221-4488" fmla="*/ 4533316 h 5941133"/>
              <a:gd name="connsiteX222-4489" fmla="*/ 6205524 w 9117690"/>
              <a:gd name="connsiteY222-4490" fmla="*/ 4662343 h 5941133"/>
              <a:gd name="connsiteX223-4491" fmla="*/ 6205525 w 9117690"/>
              <a:gd name="connsiteY223-4492" fmla="*/ 4662342 h 5941133"/>
              <a:gd name="connsiteX224-4493" fmla="*/ 6076498 w 9117690"/>
              <a:gd name="connsiteY224-4494" fmla="*/ 4533315 h 5941133"/>
              <a:gd name="connsiteX225-4495" fmla="*/ 6076498 w 9117690"/>
              <a:gd name="connsiteY225-4496" fmla="*/ 4486577 h 5941133"/>
              <a:gd name="connsiteX226-4497" fmla="*/ 6057828 w 9117690"/>
              <a:gd name="connsiteY226-4498" fmla="*/ 4454035 h 5941133"/>
              <a:gd name="connsiteX227-4499" fmla="*/ 5980764 w 9117690"/>
              <a:gd name="connsiteY227-4500" fmla="*/ 4407591 h 5941133"/>
              <a:gd name="connsiteX228-4501" fmla="*/ 5957284 w 9117690"/>
              <a:gd name="connsiteY228-4502" fmla="*/ 4405224 h 5941133"/>
              <a:gd name="connsiteX229-4503" fmla="*/ 5957284 w 9117690"/>
              <a:gd name="connsiteY229-4504" fmla="*/ 4404486 h 5941133"/>
              <a:gd name="connsiteX230-4505" fmla="*/ 5909214 w 9117690"/>
              <a:gd name="connsiteY230-4506" fmla="*/ 4394782 h 5941133"/>
              <a:gd name="connsiteX231-4507" fmla="*/ 5830411 w 9117690"/>
              <a:gd name="connsiteY231-4508" fmla="*/ 4275894 h 5941133"/>
              <a:gd name="connsiteX232-4509" fmla="*/ 5830411 w 9117690"/>
              <a:gd name="connsiteY232-4510" fmla="*/ 4161910 h 5941133"/>
              <a:gd name="connsiteX233-4511" fmla="*/ 5822022 w 9117690"/>
              <a:gd name="connsiteY233-4512" fmla="*/ 4120360 h 5941133"/>
              <a:gd name="connsiteX234-4513" fmla="*/ 5703135 w 9117690"/>
              <a:gd name="connsiteY234-4514" fmla="*/ 4041556 h 5941133"/>
              <a:gd name="connsiteX235-4515" fmla="*/ 5584247 w 9117690"/>
              <a:gd name="connsiteY235-4516" fmla="*/ 4120360 h 5941133"/>
              <a:gd name="connsiteX236-4517" fmla="*/ 5582058 w 9117690"/>
              <a:gd name="connsiteY236-4518" fmla="*/ 4131204 h 5941133"/>
              <a:gd name="connsiteX237-4519" fmla="*/ 5582058 w 9117690"/>
              <a:gd name="connsiteY237-4520" fmla="*/ 4284608 h 5941133"/>
              <a:gd name="connsiteX238-4521" fmla="*/ 5503255 w 9117690"/>
              <a:gd name="connsiteY238-4522" fmla="*/ 4403496 h 5941133"/>
              <a:gd name="connsiteX239-4523" fmla="*/ 5455185 w 9117690"/>
              <a:gd name="connsiteY239-4524" fmla="*/ 4413200 h 5941133"/>
              <a:gd name="connsiteX240-4525" fmla="*/ 5455185 w 9117690"/>
              <a:gd name="connsiteY240-4526" fmla="*/ 4413938 h 5941133"/>
              <a:gd name="connsiteX241-4527" fmla="*/ 5431705 w 9117690"/>
              <a:gd name="connsiteY241-4528" fmla="*/ 4416305 h 5941133"/>
              <a:gd name="connsiteX242-4529" fmla="*/ 5331976 w 9117690"/>
              <a:gd name="connsiteY242-4530" fmla="*/ 4502254 h 5941133"/>
              <a:gd name="connsiteX243-4531" fmla="*/ 5329772 w 9117690"/>
              <a:gd name="connsiteY243-4532" fmla="*/ 4514744 h 5941133"/>
              <a:gd name="connsiteX244-4533" fmla="*/ 5329772 w 9117690"/>
              <a:gd name="connsiteY244-4534" fmla="*/ 4648652 h 5941133"/>
              <a:gd name="connsiteX245-4535" fmla="*/ 5200745 w 9117690"/>
              <a:gd name="connsiteY245-4536" fmla="*/ 4777679 h 5941133"/>
              <a:gd name="connsiteX246-4537" fmla="*/ 5200746 w 9117690"/>
              <a:gd name="connsiteY246-4538" fmla="*/ 4777678 h 5941133"/>
              <a:gd name="connsiteX247-4539" fmla="*/ 5071719 w 9117690"/>
              <a:gd name="connsiteY247-4540" fmla="*/ 4648651 h 5941133"/>
              <a:gd name="connsiteX248-4541" fmla="*/ 5071719 w 9117690"/>
              <a:gd name="connsiteY248-4542" fmla="*/ 4283397 h 5941133"/>
              <a:gd name="connsiteX249-4543" fmla="*/ 5069515 w 9117690"/>
              <a:gd name="connsiteY249-4544" fmla="*/ 4270907 h 5941133"/>
              <a:gd name="connsiteX250-4545" fmla="*/ 4969786 w 9117690"/>
              <a:gd name="connsiteY250-4546" fmla="*/ 4184958 h 5941133"/>
              <a:gd name="connsiteX251-4547" fmla="*/ 4946306 w 9117690"/>
              <a:gd name="connsiteY251-4548" fmla="*/ 4182591 h 5941133"/>
              <a:gd name="connsiteX252-4549" fmla="*/ 4946306 w 9117690"/>
              <a:gd name="connsiteY252-4550" fmla="*/ 4181853 h 5941133"/>
              <a:gd name="connsiteX253-4551" fmla="*/ 4898236 w 9117690"/>
              <a:gd name="connsiteY253-4552" fmla="*/ 4172149 h 5941133"/>
              <a:gd name="connsiteX254-4553" fmla="*/ 4819433 w 9117690"/>
              <a:gd name="connsiteY254-4554" fmla="*/ 4053261 h 5941133"/>
              <a:gd name="connsiteX255-4555" fmla="*/ 4819433 w 9117690"/>
              <a:gd name="connsiteY255-4556" fmla="*/ 3676885 h 5941133"/>
              <a:gd name="connsiteX256-4557" fmla="*/ 4811044 w 9117690"/>
              <a:gd name="connsiteY256-4558" fmla="*/ 3635336 h 5941133"/>
              <a:gd name="connsiteX257-4559" fmla="*/ 4692157 w 9117690"/>
              <a:gd name="connsiteY257-4560" fmla="*/ 3556532 h 5941133"/>
              <a:gd name="connsiteX258-4561" fmla="*/ 4563130 w 9117690"/>
              <a:gd name="connsiteY258-4562" fmla="*/ 3685559 h 5941133"/>
              <a:gd name="connsiteX259-4563" fmla="*/ 4563130 w 9117690"/>
              <a:gd name="connsiteY259-4564" fmla="*/ 2721348 h 5941133"/>
              <a:gd name="connsiteX260-4565" fmla="*/ 4563015 w 9117690"/>
              <a:gd name="connsiteY260-4566" fmla="*/ 2721348 h 5941133"/>
              <a:gd name="connsiteX261-4567" fmla="*/ 4563014 w 9117690"/>
              <a:gd name="connsiteY261-4568" fmla="*/ 3989312 h 5941133"/>
              <a:gd name="connsiteX262-4569" fmla="*/ 4484211 w 9117690"/>
              <a:gd name="connsiteY262-4570" fmla="*/ 4108200 h 5941133"/>
              <a:gd name="connsiteX263-4571" fmla="*/ 4436141 w 9117690"/>
              <a:gd name="connsiteY263-4572" fmla="*/ 4117904 h 5941133"/>
              <a:gd name="connsiteX264-4573" fmla="*/ 4436141 w 9117690"/>
              <a:gd name="connsiteY264-4574" fmla="*/ 4118642 h 5941133"/>
              <a:gd name="connsiteX265-4575" fmla="*/ 4412661 w 9117690"/>
              <a:gd name="connsiteY265-4576" fmla="*/ 4121009 h 5941133"/>
              <a:gd name="connsiteX266-4577" fmla="*/ 4335596 w 9117690"/>
              <a:gd name="connsiteY266-4578" fmla="*/ 4167453 h 5941133"/>
              <a:gd name="connsiteX267-4579" fmla="*/ 4314689 w 9117690"/>
              <a:gd name="connsiteY267-4580" fmla="*/ 4203896 h 5941133"/>
              <a:gd name="connsiteX268-4581" fmla="*/ 4314689 w 9117690"/>
              <a:gd name="connsiteY268-4582" fmla="*/ 4339508 h 5941133"/>
              <a:gd name="connsiteX269-4583" fmla="*/ 4235886 w 9117690"/>
              <a:gd name="connsiteY269-4584" fmla="*/ 4458396 h 5941133"/>
              <a:gd name="connsiteX270-4585" fmla="*/ 4187818 w 9117690"/>
              <a:gd name="connsiteY270-4586" fmla="*/ 4468100 h 5941133"/>
              <a:gd name="connsiteX271-4587" fmla="*/ 4187818 w 9117690"/>
              <a:gd name="connsiteY271-4588" fmla="*/ 4468838 h 5941133"/>
              <a:gd name="connsiteX272-4589" fmla="*/ 4164338 w 9117690"/>
              <a:gd name="connsiteY272-4590" fmla="*/ 4471205 h 5941133"/>
              <a:gd name="connsiteX273-4591" fmla="*/ 4087274 w 9117690"/>
              <a:gd name="connsiteY273-4592" fmla="*/ 4517649 h 5941133"/>
              <a:gd name="connsiteX274-4593" fmla="*/ 4066135 w 9117690"/>
              <a:gd name="connsiteY274-4594" fmla="*/ 4554495 h 5941133"/>
              <a:gd name="connsiteX275-4595" fmla="*/ 4066135 w 9117690"/>
              <a:gd name="connsiteY275-4596" fmla="*/ 4712264 h 5941133"/>
              <a:gd name="connsiteX276-4597" fmla="*/ 3937109 w 9117690"/>
              <a:gd name="connsiteY276-4598" fmla="*/ 4841291 h 5941133"/>
              <a:gd name="connsiteX277-4599" fmla="*/ 3937109 w 9117690"/>
              <a:gd name="connsiteY277-4600" fmla="*/ 4841290 h 5941133"/>
              <a:gd name="connsiteX278-4601" fmla="*/ 3808082 w 9117690"/>
              <a:gd name="connsiteY278-4602" fmla="*/ 4712263 h 5941133"/>
              <a:gd name="connsiteX279-4603" fmla="*/ 3808082 w 9117690"/>
              <a:gd name="connsiteY279-4604" fmla="*/ 4219518 h 5941133"/>
              <a:gd name="connsiteX280-4605" fmla="*/ 3799694 w 9117690"/>
              <a:gd name="connsiteY280-4606" fmla="*/ 4177968 h 5941133"/>
              <a:gd name="connsiteX281-4607" fmla="*/ 3680807 w 9117690"/>
              <a:gd name="connsiteY281-4608" fmla="*/ 4099164 h 5941133"/>
              <a:gd name="connsiteX282-4609" fmla="*/ 3561920 w 9117690"/>
              <a:gd name="connsiteY282-4610" fmla="*/ 4177968 h 5941133"/>
              <a:gd name="connsiteX283-4611" fmla="*/ 3561433 w 9117690"/>
              <a:gd name="connsiteY283-4612" fmla="*/ 4180378 h 5941133"/>
              <a:gd name="connsiteX284-4613" fmla="*/ 3561433 w 9117690"/>
              <a:gd name="connsiteY284-4614" fmla="*/ 4435519 h 5941133"/>
              <a:gd name="connsiteX285-4615" fmla="*/ 3482629 w 9117690"/>
              <a:gd name="connsiteY285-4616" fmla="*/ 4554407 h 5941133"/>
              <a:gd name="connsiteX286-4617" fmla="*/ 3438829 w 9117690"/>
              <a:gd name="connsiteY286-4618" fmla="*/ 4563249 h 5941133"/>
              <a:gd name="connsiteX287-4619" fmla="*/ 3438829 w 9117690"/>
              <a:gd name="connsiteY287-4620" fmla="*/ 4564615 h 5941133"/>
              <a:gd name="connsiteX288-4621" fmla="*/ 3415349 w 9117690"/>
              <a:gd name="connsiteY288-4622" fmla="*/ 4566982 h 5941133"/>
              <a:gd name="connsiteX289-4623" fmla="*/ 3315620 w 9117690"/>
              <a:gd name="connsiteY289-4624" fmla="*/ 4652931 h 5941133"/>
              <a:gd name="connsiteX290-4625" fmla="*/ 3307419 w 9117690"/>
              <a:gd name="connsiteY290-4626" fmla="*/ 4699402 h 5941133"/>
              <a:gd name="connsiteX291-4627" fmla="*/ 3307419 w 9117690"/>
              <a:gd name="connsiteY291-4628" fmla="*/ 5166571 h 5941133"/>
              <a:gd name="connsiteX292-4629" fmla="*/ 3178392 w 9117690"/>
              <a:gd name="connsiteY292-4630" fmla="*/ 5295598 h 5941133"/>
              <a:gd name="connsiteX293-4631" fmla="*/ 3178393 w 9117690"/>
              <a:gd name="connsiteY293-4632" fmla="*/ 5295599 h 5941133"/>
              <a:gd name="connsiteX294-4633" fmla="*/ 3049366 w 9117690"/>
              <a:gd name="connsiteY294-4634" fmla="*/ 5166572 h 5941133"/>
              <a:gd name="connsiteX295-4635" fmla="*/ 3049366 w 9117690"/>
              <a:gd name="connsiteY295-4636" fmla="*/ 4514427 h 5941133"/>
              <a:gd name="connsiteX296-4637" fmla="*/ 3033349 w 9117690"/>
              <a:gd name="connsiteY296-4638" fmla="*/ 4488028 h 5941133"/>
              <a:gd name="connsiteX297-4639" fmla="*/ 2933786 w 9117690"/>
              <a:gd name="connsiteY297-4640" fmla="*/ 4441074 h 5941133"/>
              <a:gd name="connsiteX298-4641" fmla="*/ 2814899 w 9117690"/>
              <a:gd name="connsiteY298-4642" fmla="*/ 4519878 h 5941133"/>
              <a:gd name="connsiteX299-4643" fmla="*/ 2812443 w 9117690"/>
              <a:gd name="connsiteY299-4644" fmla="*/ 4532038 h 5941133"/>
              <a:gd name="connsiteX300-4645" fmla="*/ 2812443 w 9117690"/>
              <a:gd name="connsiteY300-4646" fmla="*/ 5039760 h 5941133"/>
              <a:gd name="connsiteX301-4647" fmla="*/ 2683416 w 9117690"/>
              <a:gd name="connsiteY301-4648" fmla="*/ 5168787 h 5941133"/>
              <a:gd name="connsiteX302-4649" fmla="*/ 2683417 w 9117690"/>
              <a:gd name="connsiteY302-4650" fmla="*/ 5168786 h 5941133"/>
              <a:gd name="connsiteX303-4651" fmla="*/ 2554391 w 9117690"/>
              <a:gd name="connsiteY303-4652" fmla="*/ 5039759 h 5941133"/>
              <a:gd name="connsiteX304-4653" fmla="*/ 2554391 w 9117690"/>
              <a:gd name="connsiteY304-4654" fmla="*/ 2721348 h 5941133"/>
              <a:gd name="connsiteX305-4655" fmla="*/ 2554390 w 9117690"/>
              <a:gd name="connsiteY305-4656" fmla="*/ 2721348 h 5941133"/>
              <a:gd name="connsiteX306-4657" fmla="*/ 2554389 w 9117690"/>
              <a:gd name="connsiteY306-4658" fmla="*/ 5014630 h 5941133"/>
              <a:gd name="connsiteX307-4659" fmla="*/ 2544250 w 9117690"/>
              <a:gd name="connsiteY307-4660" fmla="*/ 4964412 h 5941133"/>
              <a:gd name="connsiteX308-4661" fmla="*/ 2425363 w 9117690"/>
              <a:gd name="connsiteY308-4662" fmla="*/ 4885608 h 5941133"/>
              <a:gd name="connsiteX309-4663" fmla="*/ 2296336 w 9117690"/>
              <a:gd name="connsiteY309-4664" fmla="*/ 5014635 h 5941133"/>
              <a:gd name="connsiteX310-4665" fmla="*/ 2296336 w 9117690"/>
              <a:gd name="connsiteY310-4666" fmla="*/ 5812106 h 5941133"/>
              <a:gd name="connsiteX311-4667" fmla="*/ 2167309 w 9117690"/>
              <a:gd name="connsiteY311-4668" fmla="*/ 5941133 h 5941133"/>
              <a:gd name="connsiteX312-4669" fmla="*/ 2167310 w 9117690"/>
              <a:gd name="connsiteY312-4670" fmla="*/ 5941132 h 5941133"/>
              <a:gd name="connsiteX313-4671" fmla="*/ 2038282 w 9117690"/>
              <a:gd name="connsiteY313-4672" fmla="*/ 5812105 h 5941133"/>
              <a:gd name="connsiteX314-4673" fmla="*/ 2038282 w 9117690"/>
              <a:gd name="connsiteY314-4674" fmla="*/ 3090757 h 5941133"/>
              <a:gd name="connsiteX315-4675" fmla="*/ 2167310 w 9117690"/>
              <a:gd name="connsiteY315-4676" fmla="*/ 3219784 h 5941133"/>
              <a:gd name="connsiteX316-4677" fmla="*/ 2167309 w 9117690"/>
              <a:gd name="connsiteY316-4678" fmla="*/ 3219785 h 5941133"/>
              <a:gd name="connsiteX317-4679" fmla="*/ 2296336 w 9117690"/>
              <a:gd name="connsiteY317-4680" fmla="*/ 3090758 h 5941133"/>
              <a:gd name="connsiteX318-4681" fmla="*/ 2296336 w 9117690"/>
              <a:gd name="connsiteY318-4682" fmla="*/ 2293287 h 5941133"/>
              <a:gd name="connsiteX319-4683" fmla="*/ 2425363 w 9117690"/>
              <a:gd name="connsiteY319-4684" fmla="*/ 2164260 h 5941133"/>
              <a:gd name="connsiteX320-4685" fmla="*/ 2544250 w 9117690"/>
              <a:gd name="connsiteY320-4686" fmla="*/ 2243064 h 5941133"/>
              <a:gd name="connsiteX321-4687" fmla="*/ 2554389 w 9117690"/>
              <a:gd name="connsiteY321-4688" fmla="*/ 2293282 h 5941133"/>
              <a:gd name="connsiteX322-4689" fmla="*/ 0 w 9117690"/>
              <a:gd name="connsiteY322-4690" fmla="*/ 0 h 5941133"/>
              <a:gd name="connsiteX323-4691" fmla="*/ 1 w 9117690"/>
              <a:gd name="connsiteY323-4692" fmla="*/ 0 h 5941133"/>
              <a:gd name="connsiteX324-4693" fmla="*/ 1 w 9117690"/>
              <a:gd name="connsiteY324-4694" fmla="*/ 2022823 h 5941133"/>
              <a:gd name="connsiteX325-4695" fmla="*/ 129028 w 9117690"/>
              <a:gd name="connsiteY325-4696" fmla="*/ 2151850 h 5941133"/>
              <a:gd name="connsiteX326-4697" fmla="*/ 129027 w 9117690"/>
              <a:gd name="connsiteY326-4698" fmla="*/ 2151851 h 5941133"/>
              <a:gd name="connsiteX327-4699" fmla="*/ 258054 w 9117690"/>
              <a:gd name="connsiteY327-4700" fmla="*/ 2022824 h 5941133"/>
              <a:gd name="connsiteX328-4701" fmla="*/ 258054 w 9117690"/>
              <a:gd name="connsiteY328-4702" fmla="*/ 1933906 h 5941133"/>
              <a:gd name="connsiteX329-4703" fmla="*/ 261652 w 9117690"/>
              <a:gd name="connsiteY329-4704" fmla="*/ 1916087 h 5941133"/>
              <a:gd name="connsiteX330-4705" fmla="*/ 380539 w 9117690"/>
              <a:gd name="connsiteY330-4706" fmla="*/ 1837283 h 5941133"/>
              <a:gd name="connsiteX331-4707" fmla="*/ 499427 w 9117690"/>
              <a:gd name="connsiteY331-4708" fmla="*/ 1916087 h 5941133"/>
              <a:gd name="connsiteX332-4709" fmla="*/ 509565 w 9117690"/>
              <a:gd name="connsiteY332-4710" fmla="*/ 1966306 h 5941133"/>
              <a:gd name="connsiteX333-4711" fmla="*/ 509566 w 9117690"/>
              <a:gd name="connsiteY333-4712" fmla="*/ 2560326 h 5941133"/>
              <a:gd name="connsiteX334-4713" fmla="*/ 638593 w 9117690"/>
              <a:gd name="connsiteY334-4714" fmla="*/ 2689353 h 5941133"/>
              <a:gd name="connsiteX335-4715" fmla="*/ 638592 w 9117690"/>
              <a:gd name="connsiteY335-4716" fmla="*/ 2689354 h 5941133"/>
              <a:gd name="connsiteX336-4717" fmla="*/ 767619 w 9117690"/>
              <a:gd name="connsiteY336-4718" fmla="*/ 2560327 h 5941133"/>
              <a:gd name="connsiteX337-4719" fmla="*/ 767619 w 9117690"/>
              <a:gd name="connsiteY337-4720" fmla="*/ 2474988 h 5941133"/>
              <a:gd name="connsiteX338-4721" fmla="*/ 777383 w 9117690"/>
              <a:gd name="connsiteY338-4722" fmla="*/ 2426627 h 5941133"/>
              <a:gd name="connsiteX339-4723" fmla="*/ 896270 w 9117690"/>
              <a:gd name="connsiteY339-4724" fmla="*/ 2347823 h 5941133"/>
              <a:gd name="connsiteX340-4725" fmla="*/ 1015158 w 9117690"/>
              <a:gd name="connsiteY340-4726" fmla="*/ 2426627 h 5941133"/>
              <a:gd name="connsiteX341-4727" fmla="*/ 1025296 w 9117690"/>
              <a:gd name="connsiteY341-4728" fmla="*/ 2476846 h 5941133"/>
              <a:gd name="connsiteX342-4729" fmla="*/ 1025297 w 9117690"/>
              <a:gd name="connsiteY342-4730" fmla="*/ 2460323 h 5941133"/>
              <a:gd name="connsiteX343-4731" fmla="*/ 1154325 w 9117690"/>
              <a:gd name="connsiteY343-4732" fmla="*/ 2589350 h 5941133"/>
              <a:gd name="connsiteX344-4733" fmla="*/ 1154325 w 9117690"/>
              <a:gd name="connsiteY344-4734" fmla="*/ 2589351 h 5941133"/>
              <a:gd name="connsiteX345-4735" fmla="*/ 1283351 w 9117690"/>
              <a:gd name="connsiteY345-4736" fmla="*/ 2460324 h 5941133"/>
              <a:gd name="connsiteX346-4737" fmla="*/ 1283351 w 9117690"/>
              <a:gd name="connsiteY346-4738" fmla="*/ 2199627 h 5941133"/>
              <a:gd name="connsiteX347-4739" fmla="*/ 1284065 w 9117690"/>
              <a:gd name="connsiteY347-4740" fmla="*/ 2196094 h 5941133"/>
              <a:gd name="connsiteX348-4741" fmla="*/ 1402953 w 9117690"/>
              <a:gd name="connsiteY348-4742" fmla="*/ 2117290 h 5941133"/>
              <a:gd name="connsiteX349-4743" fmla="*/ 1521839 w 9117690"/>
              <a:gd name="connsiteY349-4744" fmla="*/ 2196094 h 5941133"/>
              <a:gd name="connsiteX350-4745" fmla="*/ 1522552 w 9117690"/>
              <a:gd name="connsiteY350-4746" fmla="*/ 2199625 h 5941133"/>
              <a:gd name="connsiteX351-4747" fmla="*/ 1522552 w 9117690"/>
              <a:gd name="connsiteY351-4748" fmla="*/ 2372515 h 5941133"/>
              <a:gd name="connsiteX352-4749" fmla="*/ 1651578 w 9117690"/>
              <a:gd name="connsiteY352-4750" fmla="*/ 2501542 h 5941133"/>
              <a:gd name="connsiteX353-4751" fmla="*/ 1651577 w 9117690"/>
              <a:gd name="connsiteY353-4752" fmla="*/ 2501543 h 5941133"/>
              <a:gd name="connsiteX354-4753" fmla="*/ 1780604 w 9117690"/>
              <a:gd name="connsiteY354-4754" fmla="*/ 2372516 h 5941133"/>
              <a:gd name="connsiteX355-4755" fmla="*/ 1780604 w 9117690"/>
              <a:gd name="connsiteY355-4756" fmla="*/ 2041714 h 5941133"/>
              <a:gd name="connsiteX356-4757" fmla="*/ 1790368 w 9117690"/>
              <a:gd name="connsiteY356-4758" fmla="*/ 1993354 h 5941133"/>
              <a:gd name="connsiteX357-4759" fmla="*/ 1909255 w 9117690"/>
              <a:gd name="connsiteY357-4760" fmla="*/ 1914550 h 5941133"/>
              <a:gd name="connsiteX358-4761" fmla="*/ 2028143 w 9117690"/>
              <a:gd name="connsiteY358-4762" fmla="*/ 1993354 h 5941133"/>
              <a:gd name="connsiteX359-4763" fmla="*/ 2038281 w 9117690"/>
              <a:gd name="connsiteY359-4764" fmla="*/ 2043573 h 5941133"/>
              <a:gd name="connsiteX360-4765" fmla="*/ 2038282 w 9117690"/>
              <a:gd name="connsiteY360-4766" fmla="*/ 2721348 h 5941133"/>
              <a:gd name="connsiteX361-4767" fmla="*/ 2038281 w 9117690"/>
              <a:gd name="connsiteY361-4768" fmla="*/ 4764921 h 5941133"/>
              <a:gd name="connsiteX362-4769" fmla="*/ 2028143 w 9117690"/>
              <a:gd name="connsiteY362-4770" fmla="*/ 4714702 h 5941133"/>
              <a:gd name="connsiteX363-4771" fmla="*/ 1909255 w 9117690"/>
              <a:gd name="connsiteY363-4772" fmla="*/ 4635898 h 5941133"/>
              <a:gd name="connsiteX364-4773" fmla="*/ 1790368 w 9117690"/>
              <a:gd name="connsiteY364-4774" fmla="*/ 4714702 h 5941133"/>
              <a:gd name="connsiteX365-4775" fmla="*/ 1780604 w 9117690"/>
              <a:gd name="connsiteY365-4776" fmla="*/ 4763062 h 5941133"/>
              <a:gd name="connsiteX366-4777" fmla="*/ 1780604 w 9117690"/>
              <a:gd name="connsiteY366-4778" fmla="*/ 5093864 h 5941133"/>
              <a:gd name="connsiteX367-4779" fmla="*/ 1651577 w 9117690"/>
              <a:gd name="connsiteY367-4780" fmla="*/ 5222891 h 5941133"/>
              <a:gd name="connsiteX368-4781" fmla="*/ 1651578 w 9117690"/>
              <a:gd name="connsiteY368-4782" fmla="*/ 5222890 h 5941133"/>
              <a:gd name="connsiteX369-4783" fmla="*/ 1522552 w 9117690"/>
              <a:gd name="connsiteY369-4784" fmla="*/ 5093863 h 5941133"/>
              <a:gd name="connsiteX370-4785" fmla="*/ 1522552 w 9117690"/>
              <a:gd name="connsiteY370-4786" fmla="*/ 4920973 h 5941133"/>
              <a:gd name="connsiteX371-4787" fmla="*/ 1521839 w 9117690"/>
              <a:gd name="connsiteY371-4788" fmla="*/ 4917442 h 5941133"/>
              <a:gd name="connsiteX372-4789" fmla="*/ 1402953 w 9117690"/>
              <a:gd name="connsiteY372-4790" fmla="*/ 4838638 h 5941133"/>
              <a:gd name="connsiteX373-4791" fmla="*/ 1284065 w 9117690"/>
              <a:gd name="connsiteY373-4792" fmla="*/ 4917442 h 5941133"/>
              <a:gd name="connsiteX374-4793" fmla="*/ 1283351 w 9117690"/>
              <a:gd name="connsiteY374-4794" fmla="*/ 4920975 h 5941133"/>
              <a:gd name="connsiteX375-4795" fmla="*/ 1283351 w 9117690"/>
              <a:gd name="connsiteY375-4796" fmla="*/ 5181672 h 5941133"/>
              <a:gd name="connsiteX376-4797" fmla="*/ 1154325 w 9117690"/>
              <a:gd name="connsiteY376-4798" fmla="*/ 5310699 h 5941133"/>
              <a:gd name="connsiteX377-4799" fmla="*/ 1154325 w 9117690"/>
              <a:gd name="connsiteY377-4800" fmla="*/ 5310698 h 5941133"/>
              <a:gd name="connsiteX378-4801" fmla="*/ 1025297 w 9117690"/>
              <a:gd name="connsiteY378-4802" fmla="*/ 5181671 h 5941133"/>
              <a:gd name="connsiteX379-4803" fmla="*/ 1025297 w 9117690"/>
              <a:gd name="connsiteY379-4804" fmla="*/ 2721348 h 5941133"/>
              <a:gd name="connsiteX380-4805" fmla="*/ 1025296 w 9117690"/>
              <a:gd name="connsiteY380-4806" fmla="*/ 5198194 h 5941133"/>
              <a:gd name="connsiteX381-4807" fmla="*/ 1015158 w 9117690"/>
              <a:gd name="connsiteY381-4808" fmla="*/ 5147975 h 5941133"/>
              <a:gd name="connsiteX382-4809" fmla="*/ 896270 w 9117690"/>
              <a:gd name="connsiteY382-4810" fmla="*/ 5069171 h 5941133"/>
              <a:gd name="connsiteX383-4811" fmla="*/ 777383 w 9117690"/>
              <a:gd name="connsiteY383-4812" fmla="*/ 5147975 h 5941133"/>
              <a:gd name="connsiteX384-4813" fmla="*/ 767619 w 9117690"/>
              <a:gd name="connsiteY384-4814" fmla="*/ 5196336 h 5941133"/>
              <a:gd name="connsiteX385-4815" fmla="*/ 767619 w 9117690"/>
              <a:gd name="connsiteY385-4816" fmla="*/ 5281675 h 5941133"/>
              <a:gd name="connsiteX386-4817" fmla="*/ 638592 w 9117690"/>
              <a:gd name="connsiteY386-4818" fmla="*/ 5410702 h 5941133"/>
              <a:gd name="connsiteX387-4819" fmla="*/ 638593 w 9117690"/>
              <a:gd name="connsiteY387-4820" fmla="*/ 5410701 h 5941133"/>
              <a:gd name="connsiteX388-4821" fmla="*/ 509566 w 9117690"/>
              <a:gd name="connsiteY388-4822" fmla="*/ 5281674 h 5941133"/>
              <a:gd name="connsiteX389-4823" fmla="*/ 509566 w 9117690"/>
              <a:gd name="connsiteY389-4824" fmla="*/ 2721348 h 5941133"/>
              <a:gd name="connsiteX390-4825" fmla="*/ 509565 w 9117690"/>
              <a:gd name="connsiteY390-4826" fmla="*/ 4687654 h 5941133"/>
              <a:gd name="connsiteX391-4827" fmla="*/ 499427 w 9117690"/>
              <a:gd name="connsiteY391-4828" fmla="*/ 4637435 h 5941133"/>
              <a:gd name="connsiteX392-4829" fmla="*/ 380539 w 9117690"/>
              <a:gd name="connsiteY392-4830" fmla="*/ 4558631 h 5941133"/>
              <a:gd name="connsiteX393-4831" fmla="*/ 261652 w 9117690"/>
              <a:gd name="connsiteY393-4832" fmla="*/ 4637435 h 5941133"/>
              <a:gd name="connsiteX394-4833" fmla="*/ 258054 w 9117690"/>
              <a:gd name="connsiteY394-4834" fmla="*/ 4655254 h 5941133"/>
              <a:gd name="connsiteX395-4835" fmla="*/ 258054 w 9117690"/>
              <a:gd name="connsiteY395-4836" fmla="*/ 4744172 h 5941133"/>
              <a:gd name="connsiteX396-4837" fmla="*/ 129027 w 9117690"/>
              <a:gd name="connsiteY396-4838" fmla="*/ 4873199 h 5941133"/>
              <a:gd name="connsiteX397-4839" fmla="*/ 129028 w 9117690"/>
              <a:gd name="connsiteY397-4840" fmla="*/ 4873198 h 5941133"/>
              <a:gd name="connsiteX398-4841" fmla="*/ 1 w 9117690"/>
              <a:gd name="connsiteY398-4842" fmla="*/ 4744171 h 5941133"/>
              <a:gd name="connsiteX399-4843" fmla="*/ 1 w 9117690"/>
              <a:gd name="connsiteY399-4844" fmla="*/ 2721348 h 5941133"/>
              <a:gd name="connsiteX400-4845" fmla="*/ 0 w 9117690"/>
              <a:gd name="connsiteY400-4846" fmla="*/ 2721348 h 5941133"/>
              <a:gd name="connsiteX401-4847" fmla="*/ 0 w 9117690"/>
              <a:gd name="connsiteY401-4848" fmla="*/ 0 h 5941133"/>
              <a:gd name="connsiteX0-4849" fmla="*/ 3416214 w 9117690"/>
              <a:gd name="connsiteY0-4850" fmla="*/ 4559601 h 5941133"/>
              <a:gd name="connsiteX1-4851" fmla="*/ 3418663 w 9117690"/>
              <a:gd name="connsiteY1-4852" fmla="*/ 4560435 h 5941133"/>
              <a:gd name="connsiteX2-4853" fmla="*/ 3419057 w 9117690"/>
              <a:gd name="connsiteY2-4854" fmla="*/ 4560469 h 5941133"/>
              <a:gd name="connsiteX3-4855" fmla="*/ 3416214 w 9117690"/>
              <a:gd name="connsiteY3-4856" fmla="*/ 4559601 h 5941133"/>
              <a:gd name="connsiteX4-4857" fmla="*/ 3416214 w 9117690"/>
              <a:gd name="connsiteY4-4858" fmla="*/ 1838253 h 5941133"/>
              <a:gd name="connsiteX5-4859" fmla="*/ 3419057 w 9117690"/>
              <a:gd name="connsiteY5-4860" fmla="*/ 1839121 h 5941133"/>
              <a:gd name="connsiteX6-4861" fmla="*/ 3418663 w 9117690"/>
              <a:gd name="connsiteY6-4862" fmla="*/ 1839087 h 5941133"/>
              <a:gd name="connsiteX7-4863" fmla="*/ 3416214 w 9117690"/>
              <a:gd name="connsiteY7-4864" fmla="*/ 1838253 h 5941133"/>
              <a:gd name="connsiteX8-4865" fmla="*/ 2554389 w 9117690"/>
              <a:gd name="connsiteY8-4866" fmla="*/ 2293282 h 5941133"/>
              <a:gd name="connsiteX9-4867" fmla="*/ 2554391 w 9117690"/>
              <a:gd name="connsiteY9-4868" fmla="*/ 2318411 h 5941133"/>
              <a:gd name="connsiteX10-4869" fmla="*/ 2683417 w 9117690"/>
              <a:gd name="connsiteY10-4870" fmla="*/ 2447438 h 5941133"/>
              <a:gd name="connsiteX11-4871" fmla="*/ 2683416 w 9117690"/>
              <a:gd name="connsiteY11-4872" fmla="*/ 2447439 h 5941133"/>
              <a:gd name="connsiteX12-4873" fmla="*/ 2812443 w 9117690"/>
              <a:gd name="connsiteY12-4874" fmla="*/ 2318412 h 5941133"/>
              <a:gd name="connsiteX13-4875" fmla="*/ 2812443 w 9117690"/>
              <a:gd name="connsiteY13-4876" fmla="*/ 1810690 h 5941133"/>
              <a:gd name="connsiteX14-4877" fmla="*/ 2814899 w 9117690"/>
              <a:gd name="connsiteY14-4878" fmla="*/ 1798530 h 5941133"/>
              <a:gd name="connsiteX15-4879" fmla="*/ 2933786 w 9117690"/>
              <a:gd name="connsiteY15-4880" fmla="*/ 1719726 h 5941133"/>
              <a:gd name="connsiteX16-4881" fmla="*/ 3033349 w 9117690"/>
              <a:gd name="connsiteY16-4882" fmla="*/ 1766680 h 5941133"/>
              <a:gd name="connsiteX17-4883" fmla="*/ 3049366 w 9117690"/>
              <a:gd name="connsiteY17-4884" fmla="*/ 1793079 h 5941133"/>
              <a:gd name="connsiteX18-4885" fmla="*/ 3049366 w 9117690"/>
              <a:gd name="connsiteY18-4886" fmla="*/ 2445224 h 5941133"/>
              <a:gd name="connsiteX19-4887" fmla="*/ 3178393 w 9117690"/>
              <a:gd name="connsiteY19-4888" fmla="*/ 2574251 h 5941133"/>
              <a:gd name="connsiteX20-4889" fmla="*/ 3178392 w 9117690"/>
              <a:gd name="connsiteY20-4890" fmla="*/ 2574250 h 5941133"/>
              <a:gd name="connsiteX21-4891" fmla="*/ 3307419 w 9117690"/>
              <a:gd name="connsiteY21-4892" fmla="*/ 2445223 h 5941133"/>
              <a:gd name="connsiteX22-4893" fmla="*/ 3307419 w 9117690"/>
              <a:gd name="connsiteY22-4894" fmla="*/ 1978054 h 5941133"/>
              <a:gd name="connsiteX23-4895" fmla="*/ 3315620 w 9117690"/>
              <a:gd name="connsiteY23-4896" fmla="*/ 1931583 h 5941133"/>
              <a:gd name="connsiteX24-4897" fmla="*/ 3415349 w 9117690"/>
              <a:gd name="connsiteY24-4898" fmla="*/ 1845634 h 5941133"/>
              <a:gd name="connsiteX25-4899" fmla="*/ 3438829 w 9117690"/>
              <a:gd name="connsiteY25-4900" fmla="*/ 1843267 h 5941133"/>
              <a:gd name="connsiteX26-4901" fmla="*/ 3438829 w 9117690"/>
              <a:gd name="connsiteY26-4902" fmla="*/ 1841901 h 5941133"/>
              <a:gd name="connsiteX27-4903" fmla="*/ 3482629 w 9117690"/>
              <a:gd name="connsiteY27-4904" fmla="*/ 1833059 h 5941133"/>
              <a:gd name="connsiteX28-4905" fmla="*/ 3561433 w 9117690"/>
              <a:gd name="connsiteY28-4906" fmla="*/ 1714171 h 5941133"/>
              <a:gd name="connsiteX29-4907" fmla="*/ 3561433 w 9117690"/>
              <a:gd name="connsiteY29-4908" fmla="*/ 1459030 h 5941133"/>
              <a:gd name="connsiteX30-4909" fmla="*/ 3561920 w 9117690"/>
              <a:gd name="connsiteY30-4910" fmla="*/ 1456620 h 5941133"/>
              <a:gd name="connsiteX31-4911" fmla="*/ 3680807 w 9117690"/>
              <a:gd name="connsiteY31-4912" fmla="*/ 1377816 h 5941133"/>
              <a:gd name="connsiteX32-4913" fmla="*/ 3799694 w 9117690"/>
              <a:gd name="connsiteY32-4914" fmla="*/ 1456620 h 5941133"/>
              <a:gd name="connsiteX33-4915" fmla="*/ 3808082 w 9117690"/>
              <a:gd name="connsiteY33-4916" fmla="*/ 1498170 h 5941133"/>
              <a:gd name="connsiteX34-4917" fmla="*/ 3808082 w 9117690"/>
              <a:gd name="connsiteY34-4918" fmla="*/ 1990915 h 5941133"/>
              <a:gd name="connsiteX35-4919" fmla="*/ 3937109 w 9117690"/>
              <a:gd name="connsiteY35-4920" fmla="*/ 2119942 h 5941133"/>
              <a:gd name="connsiteX36-4921" fmla="*/ 3937109 w 9117690"/>
              <a:gd name="connsiteY36-4922" fmla="*/ 2119943 h 5941133"/>
              <a:gd name="connsiteX37-4923" fmla="*/ 4066135 w 9117690"/>
              <a:gd name="connsiteY37-4924" fmla="*/ 1990916 h 5941133"/>
              <a:gd name="connsiteX38-4925" fmla="*/ 4066135 w 9117690"/>
              <a:gd name="connsiteY38-4926" fmla="*/ 1833147 h 5941133"/>
              <a:gd name="connsiteX39-4927" fmla="*/ 4087274 w 9117690"/>
              <a:gd name="connsiteY39-4928" fmla="*/ 1796301 h 5941133"/>
              <a:gd name="connsiteX40-4929" fmla="*/ 4164338 w 9117690"/>
              <a:gd name="connsiteY40-4930" fmla="*/ 1749857 h 5941133"/>
              <a:gd name="connsiteX41-4931" fmla="*/ 4187818 w 9117690"/>
              <a:gd name="connsiteY41-4932" fmla="*/ 1747490 h 5941133"/>
              <a:gd name="connsiteX42-4933" fmla="*/ 4187818 w 9117690"/>
              <a:gd name="connsiteY42-4934" fmla="*/ 1746752 h 5941133"/>
              <a:gd name="connsiteX43-4935" fmla="*/ 4235886 w 9117690"/>
              <a:gd name="connsiteY43-4936" fmla="*/ 1737048 h 5941133"/>
              <a:gd name="connsiteX44-4937" fmla="*/ 4314689 w 9117690"/>
              <a:gd name="connsiteY44-4938" fmla="*/ 1618160 h 5941133"/>
              <a:gd name="connsiteX45-4939" fmla="*/ 4314689 w 9117690"/>
              <a:gd name="connsiteY45-4940" fmla="*/ 1482548 h 5941133"/>
              <a:gd name="connsiteX46-4941" fmla="*/ 4335596 w 9117690"/>
              <a:gd name="connsiteY46-4942" fmla="*/ 1446105 h 5941133"/>
              <a:gd name="connsiteX47-4943" fmla="*/ 4412661 w 9117690"/>
              <a:gd name="connsiteY47-4944" fmla="*/ 1399661 h 5941133"/>
              <a:gd name="connsiteX48-4945" fmla="*/ 4436141 w 9117690"/>
              <a:gd name="connsiteY48-4946" fmla="*/ 1397294 h 5941133"/>
              <a:gd name="connsiteX49-4947" fmla="*/ 4436141 w 9117690"/>
              <a:gd name="connsiteY49-4948" fmla="*/ 1396556 h 5941133"/>
              <a:gd name="connsiteX50-4949" fmla="*/ 4484211 w 9117690"/>
              <a:gd name="connsiteY50-4950" fmla="*/ 1386852 h 5941133"/>
              <a:gd name="connsiteX51-4951" fmla="*/ 4563014 w 9117690"/>
              <a:gd name="connsiteY51-4952" fmla="*/ 1267964 h 5941133"/>
              <a:gd name="connsiteX52-4953" fmla="*/ 4563130 w 9117690"/>
              <a:gd name="connsiteY52-4954" fmla="*/ 964211 h 5941133"/>
              <a:gd name="connsiteX53-4955" fmla="*/ 4692157 w 9117690"/>
              <a:gd name="connsiteY53-4956" fmla="*/ 835184 h 5941133"/>
              <a:gd name="connsiteX54-4957" fmla="*/ 4811044 w 9117690"/>
              <a:gd name="connsiteY54-4958" fmla="*/ 913988 h 5941133"/>
              <a:gd name="connsiteX55-4959" fmla="*/ 4819433 w 9117690"/>
              <a:gd name="connsiteY55-4960" fmla="*/ 955537 h 5941133"/>
              <a:gd name="connsiteX56-4961" fmla="*/ 4819433 w 9117690"/>
              <a:gd name="connsiteY56-4962" fmla="*/ 1331913 h 5941133"/>
              <a:gd name="connsiteX57-4963" fmla="*/ 4898236 w 9117690"/>
              <a:gd name="connsiteY57-4964" fmla="*/ 1450801 h 5941133"/>
              <a:gd name="connsiteX58-4965" fmla="*/ 4946306 w 9117690"/>
              <a:gd name="connsiteY58-4966" fmla="*/ 1460505 h 5941133"/>
              <a:gd name="connsiteX59-4967" fmla="*/ 4946306 w 9117690"/>
              <a:gd name="connsiteY59-4968" fmla="*/ 1461243 h 5941133"/>
              <a:gd name="connsiteX60-4969" fmla="*/ 4969786 w 9117690"/>
              <a:gd name="connsiteY60-4970" fmla="*/ 1463610 h 5941133"/>
              <a:gd name="connsiteX61-4971" fmla="*/ 5069515 w 9117690"/>
              <a:gd name="connsiteY61-4972" fmla="*/ 1549559 h 5941133"/>
              <a:gd name="connsiteX62-4973" fmla="*/ 5071719 w 9117690"/>
              <a:gd name="connsiteY62-4974" fmla="*/ 1562049 h 5941133"/>
              <a:gd name="connsiteX63-4975" fmla="*/ 5071719 w 9117690"/>
              <a:gd name="connsiteY63-4976" fmla="*/ 1927303 h 5941133"/>
              <a:gd name="connsiteX64-4977" fmla="*/ 5200746 w 9117690"/>
              <a:gd name="connsiteY64-4978" fmla="*/ 2056330 h 5941133"/>
              <a:gd name="connsiteX65-4979" fmla="*/ 5200745 w 9117690"/>
              <a:gd name="connsiteY65-4980" fmla="*/ 2056331 h 5941133"/>
              <a:gd name="connsiteX66-4981" fmla="*/ 5329772 w 9117690"/>
              <a:gd name="connsiteY66-4982" fmla="*/ 1927304 h 5941133"/>
              <a:gd name="connsiteX67-4983" fmla="*/ 5329772 w 9117690"/>
              <a:gd name="connsiteY67-4984" fmla="*/ 1793396 h 5941133"/>
              <a:gd name="connsiteX68-4985" fmla="*/ 5331976 w 9117690"/>
              <a:gd name="connsiteY68-4986" fmla="*/ 1780906 h 5941133"/>
              <a:gd name="connsiteX69-4987" fmla="*/ 5431705 w 9117690"/>
              <a:gd name="connsiteY69-4988" fmla="*/ 1694957 h 5941133"/>
              <a:gd name="connsiteX70-4989" fmla="*/ 5455185 w 9117690"/>
              <a:gd name="connsiteY70-4990" fmla="*/ 1692590 h 5941133"/>
              <a:gd name="connsiteX71-4991" fmla="*/ 5455185 w 9117690"/>
              <a:gd name="connsiteY71-4992" fmla="*/ 1691852 h 5941133"/>
              <a:gd name="connsiteX72-4993" fmla="*/ 5503255 w 9117690"/>
              <a:gd name="connsiteY72-4994" fmla="*/ 1682148 h 5941133"/>
              <a:gd name="connsiteX73-4995" fmla="*/ 5582058 w 9117690"/>
              <a:gd name="connsiteY73-4996" fmla="*/ 1563260 h 5941133"/>
              <a:gd name="connsiteX74-4997" fmla="*/ 5582058 w 9117690"/>
              <a:gd name="connsiteY74-4998" fmla="*/ 1409856 h 5941133"/>
              <a:gd name="connsiteX75-4999" fmla="*/ 5584247 w 9117690"/>
              <a:gd name="connsiteY75-5000" fmla="*/ 1399012 h 5941133"/>
              <a:gd name="connsiteX76-5001" fmla="*/ 5703135 w 9117690"/>
              <a:gd name="connsiteY76-5002" fmla="*/ 1320208 h 5941133"/>
              <a:gd name="connsiteX77-5003" fmla="*/ 5822022 w 9117690"/>
              <a:gd name="connsiteY77-5004" fmla="*/ 1399012 h 5941133"/>
              <a:gd name="connsiteX78-5005" fmla="*/ 5830411 w 9117690"/>
              <a:gd name="connsiteY78-5006" fmla="*/ 1440562 h 5941133"/>
              <a:gd name="connsiteX79-5007" fmla="*/ 5830411 w 9117690"/>
              <a:gd name="connsiteY79-5008" fmla="*/ 1554546 h 5941133"/>
              <a:gd name="connsiteX80-5009" fmla="*/ 5909214 w 9117690"/>
              <a:gd name="connsiteY80-5010" fmla="*/ 1673434 h 5941133"/>
              <a:gd name="connsiteX81-5011" fmla="*/ 5957284 w 9117690"/>
              <a:gd name="connsiteY81-5012" fmla="*/ 1683138 h 5941133"/>
              <a:gd name="connsiteX82-5013" fmla="*/ 5957284 w 9117690"/>
              <a:gd name="connsiteY82-5014" fmla="*/ 1683876 h 5941133"/>
              <a:gd name="connsiteX83-5015" fmla="*/ 5980764 w 9117690"/>
              <a:gd name="connsiteY83-5016" fmla="*/ 1686243 h 5941133"/>
              <a:gd name="connsiteX84-5017" fmla="*/ 6057828 w 9117690"/>
              <a:gd name="connsiteY84-5018" fmla="*/ 1732687 h 5941133"/>
              <a:gd name="connsiteX85-5019" fmla="*/ 6076498 w 9117690"/>
              <a:gd name="connsiteY85-5020" fmla="*/ 1765229 h 5941133"/>
              <a:gd name="connsiteX86-5021" fmla="*/ 6076498 w 9117690"/>
              <a:gd name="connsiteY86-5022" fmla="*/ 1811967 h 5941133"/>
              <a:gd name="connsiteX87-5023" fmla="*/ 6205525 w 9117690"/>
              <a:gd name="connsiteY87-5024" fmla="*/ 1940994 h 5941133"/>
              <a:gd name="connsiteX88-5025" fmla="*/ 6205524 w 9117690"/>
              <a:gd name="connsiteY88-5026" fmla="*/ 1940995 h 5941133"/>
              <a:gd name="connsiteX89-5027" fmla="*/ 6334551 w 9117690"/>
              <a:gd name="connsiteY89-5028" fmla="*/ 1811968 h 5941133"/>
              <a:gd name="connsiteX90-5029" fmla="*/ 6334551 w 9117690"/>
              <a:gd name="connsiteY90-5030" fmla="*/ 1503022 h 5941133"/>
              <a:gd name="connsiteX91-5031" fmla="*/ 6338149 w 9117690"/>
              <a:gd name="connsiteY91-5032" fmla="*/ 1485203 h 5941133"/>
              <a:gd name="connsiteX92-5033" fmla="*/ 6457036 w 9117690"/>
              <a:gd name="connsiteY92-5034" fmla="*/ 1406399 h 5941133"/>
              <a:gd name="connsiteX93-5035" fmla="*/ 6575924 w 9117690"/>
              <a:gd name="connsiteY93-5036" fmla="*/ 1485203 h 5941133"/>
              <a:gd name="connsiteX94-5037" fmla="*/ 6586062 w 9117690"/>
              <a:gd name="connsiteY94-5038" fmla="*/ 1535422 h 5941133"/>
              <a:gd name="connsiteX95-5039" fmla="*/ 6586063 w 9117690"/>
              <a:gd name="connsiteY95-5040" fmla="*/ 0 h 5941133"/>
              <a:gd name="connsiteX96-5041" fmla="*/ 6586063 w 9117690"/>
              <a:gd name="connsiteY96-5042" fmla="*/ 2432384 h 5941133"/>
              <a:gd name="connsiteX97-5043" fmla="*/ 6715090 w 9117690"/>
              <a:gd name="connsiteY97-5044" fmla="*/ 2561411 h 5941133"/>
              <a:gd name="connsiteX98-5045" fmla="*/ 6715089 w 9117690"/>
              <a:gd name="connsiteY98-5046" fmla="*/ 2561412 h 5941133"/>
              <a:gd name="connsiteX99-5047" fmla="*/ 6844116 w 9117690"/>
              <a:gd name="connsiteY99-5048" fmla="*/ 2432385 h 5941133"/>
              <a:gd name="connsiteX100-5049" fmla="*/ 6844116 w 9117690"/>
              <a:gd name="connsiteY100-5050" fmla="*/ 1845983 h 5941133"/>
              <a:gd name="connsiteX101-5051" fmla="*/ 6853880 w 9117690"/>
              <a:gd name="connsiteY101-5052" fmla="*/ 1797623 h 5941133"/>
              <a:gd name="connsiteX102-5053" fmla="*/ 6972767 w 9117690"/>
              <a:gd name="connsiteY102-5054" fmla="*/ 1718819 h 5941133"/>
              <a:gd name="connsiteX103-5055" fmla="*/ 7091655 w 9117690"/>
              <a:gd name="connsiteY103-5056" fmla="*/ 1797623 h 5941133"/>
              <a:gd name="connsiteX104-5057" fmla="*/ 7101793 w 9117690"/>
              <a:gd name="connsiteY104-5058" fmla="*/ 1847842 h 5941133"/>
              <a:gd name="connsiteX105-5059" fmla="*/ 7101794 w 9117690"/>
              <a:gd name="connsiteY105-5060" fmla="*/ 0 h 5941133"/>
              <a:gd name="connsiteX106-5061" fmla="*/ 7101794 w 9117690"/>
              <a:gd name="connsiteY106-5062" fmla="*/ 1831319 h 5941133"/>
              <a:gd name="connsiteX107-5063" fmla="*/ 7230821 w 9117690"/>
              <a:gd name="connsiteY107-5064" fmla="*/ 1960346 h 5941133"/>
              <a:gd name="connsiteX108-5065" fmla="*/ 7230820 w 9117690"/>
              <a:gd name="connsiteY108-5066" fmla="*/ 1960347 h 5941133"/>
              <a:gd name="connsiteX109-5067" fmla="*/ 7359847 w 9117690"/>
              <a:gd name="connsiteY109-5068" fmla="*/ 1831320 h 5941133"/>
              <a:gd name="connsiteX110-5069" fmla="*/ 7359847 w 9117690"/>
              <a:gd name="connsiteY110-5070" fmla="*/ 1726679 h 5941133"/>
              <a:gd name="connsiteX111-5071" fmla="*/ 7360099 w 9117690"/>
              <a:gd name="connsiteY111-5072" fmla="*/ 1725250 h 5941133"/>
              <a:gd name="connsiteX112-5073" fmla="*/ 7459828 w 9117690"/>
              <a:gd name="connsiteY112-5074" fmla="*/ 1639301 h 5941133"/>
              <a:gd name="connsiteX113-5075" fmla="*/ 7483308 w 9117690"/>
              <a:gd name="connsiteY113-5076" fmla="*/ 1636934 h 5941133"/>
              <a:gd name="connsiteX114-5077" fmla="*/ 7483308 w 9117690"/>
              <a:gd name="connsiteY114-5078" fmla="*/ 1636196 h 5941133"/>
              <a:gd name="connsiteX115-5079" fmla="*/ 7531378 w 9117690"/>
              <a:gd name="connsiteY115-5080" fmla="*/ 1626492 h 5941133"/>
              <a:gd name="connsiteX116-5081" fmla="*/ 7610181 w 9117690"/>
              <a:gd name="connsiteY116-5082" fmla="*/ 1507604 h 5941133"/>
              <a:gd name="connsiteX117-5083" fmla="*/ 7610181 w 9117690"/>
              <a:gd name="connsiteY117-5084" fmla="*/ 1266735 h 5941133"/>
              <a:gd name="connsiteX118-5085" fmla="*/ 7612370 w 9117690"/>
              <a:gd name="connsiteY118-5086" fmla="*/ 1255890 h 5941133"/>
              <a:gd name="connsiteX119-5087" fmla="*/ 7731258 w 9117690"/>
              <a:gd name="connsiteY119-5088" fmla="*/ 1177086 h 5941133"/>
              <a:gd name="connsiteX120-5089" fmla="*/ 7850145 w 9117690"/>
              <a:gd name="connsiteY120-5090" fmla="*/ 1255890 h 5941133"/>
              <a:gd name="connsiteX121-5091" fmla="*/ 7858534 w 9117690"/>
              <a:gd name="connsiteY121-5092" fmla="*/ 1297440 h 5941133"/>
              <a:gd name="connsiteX122-5093" fmla="*/ 7858534 w 9117690"/>
              <a:gd name="connsiteY122-5094" fmla="*/ 1387570 h 5941133"/>
              <a:gd name="connsiteX123-5095" fmla="*/ 7937337 w 9117690"/>
              <a:gd name="connsiteY123-5096" fmla="*/ 1506458 h 5941133"/>
              <a:gd name="connsiteX124-5097" fmla="*/ 7985407 w 9117690"/>
              <a:gd name="connsiteY124-5098" fmla="*/ 1516162 h 5941133"/>
              <a:gd name="connsiteX125-5099" fmla="*/ 7985407 w 9117690"/>
              <a:gd name="connsiteY125-5100" fmla="*/ 1516900 h 5941133"/>
              <a:gd name="connsiteX126-5101" fmla="*/ 8008887 w 9117690"/>
              <a:gd name="connsiteY126-5102" fmla="*/ 1519267 h 5941133"/>
              <a:gd name="connsiteX127-5103" fmla="*/ 8108616 w 9117690"/>
              <a:gd name="connsiteY127-5104" fmla="*/ 1605216 h 5941133"/>
              <a:gd name="connsiteX128-5105" fmla="*/ 8110619 w 9117690"/>
              <a:gd name="connsiteY128-5106" fmla="*/ 1616566 h 5941133"/>
              <a:gd name="connsiteX129-5107" fmla="*/ 8110619 w 9117690"/>
              <a:gd name="connsiteY129-5108" fmla="*/ 1896586 h 5941133"/>
              <a:gd name="connsiteX130-5109" fmla="*/ 8239646 w 9117690"/>
              <a:gd name="connsiteY130-5110" fmla="*/ 2025613 h 5941133"/>
              <a:gd name="connsiteX131-5111" fmla="*/ 8239645 w 9117690"/>
              <a:gd name="connsiteY131-5112" fmla="*/ 2025614 h 5941133"/>
              <a:gd name="connsiteX132-5113" fmla="*/ 8368672 w 9117690"/>
              <a:gd name="connsiteY132-5114" fmla="*/ 1896587 h 5941133"/>
              <a:gd name="connsiteX133-5115" fmla="*/ 8368672 w 9117690"/>
              <a:gd name="connsiteY133-5116" fmla="*/ 1628262 h 5941133"/>
              <a:gd name="connsiteX134-5117" fmla="*/ 8368923 w 9117690"/>
              <a:gd name="connsiteY134-5118" fmla="*/ 1626839 h 5941133"/>
              <a:gd name="connsiteX135-5119" fmla="*/ 8468652 w 9117690"/>
              <a:gd name="connsiteY135-5120" fmla="*/ 1540890 h 5941133"/>
              <a:gd name="connsiteX136-5121" fmla="*/ 8492132 w 9117690"/>
              <a:gd name="connsiteY136-5122" fmla="*/ 1538523 h 5941133"/>
              <a:gd name="connsiteX137-5123" fmla="*/ 8492132 w 9117690"/>
              <a:gd name="connsiteY137-5124" fmla="*/ 1537785 h 5941133"/>
              <a:gd name="connsiteX138-5125" fmla="*/ 8540202 w 9117690"/>
              <a:gd name="connsiteY138-5126" fmla="*/ 1528081 h 5941133"/>
              <a:gd name="connsiteX139-5127" fmla="*/ 8619005 w 9117690"/>
              <a:gd name="connsiteY139-5128" fmla="*/ 1409193 h 5941133"/>
              <a:gd name="connsiteX140-5129" fmla="*/ 8619005 w 9117690"/>
              <a:gd name="connsiteY140-5130" fmla="*/ 849400 h 5941133"/>
              <a:gd name="connsiteX141-5131" fmla="*/ 8619025 w 9117690"/>
              <a:gd name="connsiteY141-5132" fmla="*/ 849287 h 5941133"/>
              <a:gd name="connsiteX142-5133" fmla="*/ 8718754 w 9117690"/>
              <a:gd name="connsiteY142-5134" fmla="*/ 763338 h 5941133"/>
              <a:gd name="connsiteX143-5135" fmla="*/ 8742234 w 9117690"/>
              <a:gd name="connsiteY143-5136" fmla="*/ 760971 h 5941133"/>
              <a:gd name="connsiteX144-5137" fmla="*/ 8742234 w 9117690"/>
              <a:gd name="connsiteY144-5138" fmla="*/ 760233 h 5941133"/>
              <a:gd name="connsiteX145-5139" fmla="*/ 8790304 w 9117690"/>
              <a:gd name="connsiteY145-5140" fmla="*/ 750529 h 5941133"/>
              <a:gd name="connsiteX146-5141" fmla="*/ 8869107 w 9117690"/>
              <a:gd name="connsiteY146-5142" fmla="*/ 631641 h 5941133"/>
              <a:gd name="connsiteX147-5143" fmla="*/ 8869107 w 9117690"/>
              <a:gd name="connsiteY147-5144" fmla="*/ 568327 h 5941133"/>
              <a:gd name="connsiteX148-5145" fmla="*/ 8890272 w 9117690"/>
              <a:gd name="connsiteY148-5146" fmla="*/ 531436 h 5941133"/>
              <a:gd name="connsiteX149-5147" fmla="*/ 8967336 w 9117690"/>
              <a:gd name="connsiteY149-5148" fmla="*/ 484992 h 5941133"/>
              <a:gd name="connsiteX150-5149" fmla="*/ 8990816 w 9117690"/>
              <a:gd name="connsiteY150-5150" fmla="*/ 482625 h 5941133"/>
              <a:gd name="connsiteX151-5151" fmla="*/ 8990816 w 9117690"/>
              <a:gd name="connsiteY151-5152" fmla="*/ 481887 h 5941133"/>
              <a:gd name="connsiteX152-5153" fmla="*/ 9038886 w 9117690"/>
              <a:gd name="connsiteY152-5154" fmla="*/ 472183 h 5941133"/>
              <a:gd name="connsiteX153-5155" fmla="*/ 9117689 w 9117690"/>
              <a:gd name="connsiteY153-5156" fmla="*/ 353297 h 5941133"/>
              <a:gd name="connsiteX154-5157" fmla="*/ 9117689 w 9117690"/>
              <a:gd name="connsiteY154-5158" fmla="*/ 556639 h 5941133"/>
              <a:gd name="connsiteX155-5159" fmla="*/ 9117690 w 9117690"/>
              <a:gd name="connsiteY155-5160" fmla="*/ 556644 h 5941133"/>
              <a:gd name="connsiteX156-5161" fmla="*/ 9117689 w 9117690"/>
              <a:gd name="connsiteY156-5162" fmla="*/ 3074645 h 5941133"/>
              <a:gd name="connsiteX157-5163" fmla="*/ 9038886 w 9117690"/>
              <a:gd name="connsiteY157-5164" fmla="*/ 3193531 h 5941133"/>
              <a:gd name="connsiteX158-5165" fmla="*/ 8990816 w 9117690"/>
              <a:gd name="connsiteY158-5166" fmla="*/ 3203235 h 5941133"/>
              <a:gd name="connsiteX159-5167" fmla="*/ 8990816 w 9117690"/>
              <a:gd name="connsiteY159-5168" fmla="*/ 3203973 h 5941133"/>
              <a:gd name="connsiteX160-5169" fmla="*/ 8967336 w 9117690"/>
              <a:gd name="connsiteY160-5170" fmla="*/ 3206340 h 5941133"/>
              <a:gd name="connsiteX161-5171" fmla="*/ 8890272 w 9117690"/>
              <a:gd name="connsiteY161-5172" fmla="*/ 3252784 h 5941133"/>
              <a:gd name="connsiteX162-5173" fmla="*/ 8869107 w 9117690"/>
              <a:gd name="connsiteY162-5174" fmla="*/ 3289675 h 5941133"/>
              <a:gd name="connsiteX163-5175" fmla="*/ 8869107 w 9117690"/>
              <a:gd name="connsiteY163-5176" fmla="*/ 3352989 h 5941133"/>
              <a:gd name="connsiteX164-5177" fmla="*/ 8790304 w 9117690"/>
              <a:gd name="connsiteY164-5178" fmla="*/ 3471877 h 5941133"/>
              <a:gd name="connsiteX165-5179" fmla="*/ 8742234 w 9117690"/>
              <a:gd name="connsiteY165-5180" fmla="*/ 3481581 h 5941133"/>
              <a:gd name="connsiteX166-5181" fmla="*/ 8742234 w 9117690"/>
              <a:gd name="connsiteY166-5182" fmla="*/ 3482319 h 5941133"/>
              <a:gd name="connsiteX167-5183" fmla="*/ 8718754 w 9117690"/>
              <a:gd name="connsiteY167-5184" fmla="*/ 3484686 h 5941133"/>
              <a:gd name="connsiteX168-5185" fmla="*/ 8619025 w 9117690"/>
              <a:gd name="connsiteY168-5186" fmla="*/ 3570635 h 5941133"/>
              <a:gd name="connsiteX169-5187" fmla="*/ 8619005 w 9117690"/>
              <a:gd name="connsiteY169-5188" fmla="*/ 3570748 h 5941133"/>
              <a:gd name="connsiteX170-5189" fmla="*/ 8619005 w 9117690"/>
              <a:gd name="connsiteY170-5190" fmla="*/ 4130541 h 5941133"/>
              <a:gd name="connsiteX171-5191" fmla="*/ 8540202 w 9117690"/>
              <a:gd name="connsiteY171-5192" fmla="*/ 4249429 h 5941133"/>
              <a:gd name="connsiteX172-5193" fmla="*/ 8492132 w 9117690"/>
              <a:gd name="connsiteY172-5194" fmla="*/ 4259133 h 5941133"/>
              <a:gd name="connsiteX173-5195" fmla="*/ 8492132 w 9117690"/>
              <a:gd name="connsiteY173-5196" fmla="*/ 4259871 h 5941133"/>
              <a:gd name="connsiteX174-5197" fmla="*/ 8468652 w 9117690"/>
              <a:gd name="connsiteY174-5198" fmla="*/ 4262238 h 5941133"/>
              <a:gd name="connsiteX175-5199" fmla="*/ 8368923 w 9117690"/>
              <a:gd name="connsiteY175-5200" fmla="*/ 4348187 h 5941133"/>
              <a:gd name="connsiteX176-5201" fmla="*/ 8368672 w 9117690"/>
              <a:gd name="connsiteY176-5202" fmla="*/ 4349610 h 5941133"/>
              <a:gd name="connsiteX177-5203" fmla="*/ 8368672 w 9117690"/>
              <a:gd name="connsiteY177-5204" fmla="*/ 4617935 h 5941133"/>
              <a:gd name="connsiteX178-5205" fmla="*/ 8239645 w 9117690"/>
              <a:gd name="connsiteY178-5206" fmla="*/ 4746962 h 5941133"/>
              <a:gd name="connsiteX179-5207" fmla="*/ 8239646 w 9117690"/>
              <a:gd name="connsiteY179-5208" fmla="*/ 4746961 h 5941133"/>
              <a:gd name="connsiteX180-5209" fmla="*/ 8110619 w 9117690"/>
              <a:gd name="connsiteY180-5210" fmla="*/ 4617934 h 5941133"/>
              <a:gd name="connsiteX181-5211" fmla="*/ 8110619 w 9117690"/>
              <a:gd name="connsiteY181-5212" fmla="*/ 4337914 h 5941133"/>
              <a:gd name="connsiteX182-5213" fmla="*/ 8108616 w 9117690"/>
              <a:gd name="connsiteY182-5214" fmla="*/ 4326564 h 5941133"/>
              <a:gd name="connsiteX183-5215" fmla="*/ 8008887 w 9117690"/>
              <a:gd name="connsiteY183-5216" fmla="*/ 4240615 h 5941133"/>
              <a:gd name="connsiteX184-5217" fmla="*/ 7985407 w 9117690"/>
              <a:gd name="connsiteY184-5218" fmla="*/ 4238248 h 5941133"/>
              <a:gd name="connsiteX185-5219" fmla="*/ 7985407 w 9117690"/>
              <a:gd name="connsiteY185-5220" fmla="*/ 4237510 h 5941133"/>
              <a:gd name="connsiteX186-5221" fmla="*/ 7937337 w 9117690"/>
              <a:gd name="connsiteY186-5222" fmla="*/ 4227806 h 5941133"/>
              <a:gd name="connsiteX187-5223" fmla="*/ 7858534 w 9117690"/>
              <a:gd name="connsiteY187-5224" fmla="*/ 4108918 h 5941133"/>
              <a:gd name="connsiteX188-5225" fmla="*/ 7858534 w 9117690"/>
              <a:gd name="connsiteY188-5226" fmla="*/ 4018788 h 5941133"/>
              <a:gd name="connsiteX189-5227" fmla="*/ 7850145 w 9117690"/>
              <a:gd name="connsiteY189-5228" fmla="*/ 3977238 h 5941133"/>
              <a:gd name="connsiteX190-5229" fmla="*/ 7731258 w 9117690"/>
              <a:gd name="connsiteY190-5230" fmla="*/ 3898434 h 5941133"/>
              <a:gd name="connsiteX191-5231" fmla="*/ 7612370 w 9117690"/>
              <a:gd name="connsiteY191-5232" fmla="*/ 3977238 h 5941133"/>
              <a:gd name="connsiteX192-5233" fmla="*/ 7610181 w 9117690"/>
              <a:gd name="connsiteY192-5234" fmla="*/ 3988083 h 5941133"/>
              <a:gd name="connsiteX193-5235" fmla="*/ 7610181 w 9117690"/>
              <a:gd name="connsiteY193-5236" fmla="*/ 4228952 h 5941133"/>
              <a:gd name="connsiteX194-5237" fmla="*/ 7531378 w 9117690"/>
              <a:gd name="connsiteY194-5238" fmla="*/ 4347840 h 5941133"/>
              <a:gd name="connsiteX195-5239" fmla="*/ 7483308 w 9117690"/>
              <a:gd name="connsiteY195-5240" fmla="*/ 4357544 h 5941133"/>
              <a:gd name="connsiteX196-5241" fmla="*/ 7483308 w 9117690"/>
              <a:gd name="connsiteY196-5242" fmla="*/ 4358282 h 5941133"/>
              <a:gd name="connsiteX197-5243" fmla="*/ 7459828 w 9117690"/>
              <a:gd name="connsiteY197-5244" fmla="*/ 4360649 h 5941133"/>
              <a:gd name="connsiteX198-5245" fmla="*/ 7360099 w 9117690"/>
              <a:gd name="connsiteY198-5246" fmla="*/ 4446598 h 5941133"/>
              <a:gd name="connsiteX199-5247" fmla="*/ 7359847 w 9117690"/>
              <a:gd name="connsiteY199-5248" fmla="*/ 4448027 h 5941133"/>
              <a:gd name="connsiteX200-5249" fmla="*/ 7359847 w 9117690"/>
              <a:gd name="connsiteY200-5250" fmla="*/ 4552668 h 5941133"/>
              <a:gd name="connsiteX201-5251" fmla="*/ 7230820 w 9117690"/>
              <a:gd name="connsiteY201-5252" fmla="*/ 4681695 h 5941133"/>
              <a:gd name="connsiteX202-5253" fmla="*/ 7230821 w 9117690"/>
              <a:gd name="connsiteY202-5254" fmla="*/ 4681694 h 5941133"/>
              <a:gd name="connsiteX203-5255" fmla="*/ 7101794 w 9117690"/>
              <a:gd name="connsiteY203-5256" fmla="*/ 4552667 h 5941133"/>
              <a:gd name="connsiteX204-5257" fmla="*/ 7101794 w 9117690"/>
              <a:gd name="connsiteY204-5258" fmla="*/ 2721348 h 5941133"/>
              <a:gd name="connsiteX205-5259" fmla="*/ 7101793 w 9117690"/>
              <a:gd name="connsiteY205-5260" fmla="*/ 4569190 h 5941133"/>
              <a:gd name="connsiteX206-5261" fmla="*/ 7091655 w 9117690"/>
              <a:gd name="connsiteY206-5262" fmla="*/ 4518971 h 5941133"/>
              <a:gd name="connsiteX207-5263" fmla="*/ 6972767 w 9117690"/>
              <a:gd name="connsiteY207-5264" fmla="*/ 4440167 h 5941133"/>
              <a:gd name="connsiteX208-5265" fmla="*/ 6853880 w 9117690"/>
              <a:gd name="connsiteY208-5266" fmla="*/ 4518971 h 5941133"/>
              <a:gd name="connsiteX209-5267" fmla="*/ 6844116 w 9117690"/>
              <a:gd name="connsiteY209-5268" fmla="*/ 4567331 h 5941133"/>
              <a:gd name="connsiteX210-5269" fmla="*/ 6844116 w 9117690"/>
              <a:gd name="connsiteY210-5270" fmla="*/ 5153733 h 5941133"/>
              <a:gd name="connsiteX211-5271" fmla="*/ 6715089 w 9117690"/>
              <a:gd name="connsiteY211-5272" fmla="*/ 5282760 h 5941133"/>
              <a:gd name="connsiteX212-5273" fmla="*/ 6715090 w 9117690"/>
              <a:gd name="connsiteY212-5274" fmla="*/ 5282759 h 5941133"/>
              <a:gd name="connsiteX213-5275" fmla="*/ 6586063 w 9117690"/>
              <a:gd name="connsiteY213-5276" fmla="*/ 5153732 h 5941133"/>
              <a:gd name="connsiteX214-5277" fmla="*/ 6586063 w 9117690"/>
              <a:gd name="connsiteY214-5278" fmla="*/ 2721348 h 5941133"/>
              <a:gd name="connsiteX215-5279" fmla="*/ 6586062 w 9117690"/>
              <a:gd name="connsiteY215-5280" fmla="*/ 4256770 h 5941133"/>
              <a:gd name="connsiteX216-5281" fmla="*/ 6575924 w 9117690"/>
              <a:gd name="connsiteY216-5282" fmla="*/ 4206551 h 5941133"/>
              <a:gd name="connsiteX217-5283" fmla="*/ 6457036 w 9117690"/>
              <a:gd name="connsiteY217-5284" fmla="*/ 4127747 h 5941133"/>
              <a:gd name="connsiteX218-5285" fmla="*/ 6338149 w 9117690"/>
              <a:gd name="connsiteY218-5286" fmla="*/ 4206551 h 5941133"/>
              <a:gd name="connsiteX219-5287" fmla="*/ 6334551 w 9117690"/>
              <a:gd name="connsiteY219-5288" fmla="*/ 4224370 h 5941133"/>
              <a:gd name="connsiteX220-5289" fmla="*/ 6334551 w 9117690"/>
              <a:gd name="connsiteY220-5290" fmla="*/ 4533316 h 5941133"/>
              <a:gd name="connsiteX221-5291" fmla="*/ 6205524 w 9117690"/>
              <a:gd name="connsiteY221-5292" fmla="*/ 4662343 h 5941133"/>
              <a:gd name="connsiteX222-5293" fmla="*/ 6205525 w 9117690"/>
              <a:gd name="connsiteY222-5294" fmla="*/ 4662342 h 5941133"/>
              <a:gd name="connsiteX223-5295" fmla="*/ 6076498 w 9117690"/>
              <a:gd name="connsiteY223-5296" fmla="*/ 4533315 h 5941133"/>
              <a:gd name="connsiteX224-5297" fmla="*/ 6076498 w 9117690"/>
              <a:gd name="connsiteY224-5298" fmla="*/ 4486577 h 5941133"/>
              <a:gd name="connsiteX225-5299" fmla="*/ 6057828 w 9117690"/>
              <a:gd name="connsiteY225-5300" fmla="*/ 4454035 h 5941133"/>
              <a:gd name="connsiteX226-5301" fmla="*/ 5980764 w 9117690"/>
              <a:gd name="connsiteY226-5302" fmla="*/ 4407591 h 5941133"/>
              <a:gd name="connsiteX227-5303" fmla="*/ 5957284 w 9117690"/>
              <a:gd name="connsiteY227-5304" fmla="*/ 4405224 h 5941133"/>
              <a:gd name="connsiteX228-5305" fmla="*/ 5957284 w 9117690"/>
              <a:gd name="connsiteY228-5306" fmla="*/ 4404486 h 5941133"/>
              <a:gd name="connsiteX229-5307" fmla="*/ 5909214 w 9117690"/>
              <a:gd name="connsiteY229-5308" fmla="*/ 4394782 h 5941133"/>
              <a:gd name="connsiteX230-5309" fmla="*/ 5830411 w 9117690"/>
              <a:gd name="connsiteY230-5310" fmla="*/ 4275894 h 5941133"/>
              <a:gd name="connsiteX231-5311" fmla="*/ 5830411 w 9117690"/>
              <a:gd name="connsiteY231-5312" fmla="*/ 4161910 h 5941133"/>
              <a:gd name="connsiteX232-5313" fmla="*/ 5822022 w 9117690"/>
              <a:gd name="connsiteY232-5314" fmla="*/ 4120360 h 5941133"/>
              <a:gd name="connsiteX233-5315" fmla="*/ 5703135 w 9117690"/>
              <a:gd name="connsiteY233-5316" fmla="*/ 4041556 h 5941133"/>
              <a:gd name="connsiteX234-5317" fmla="*/ 5584247 w 9117690"/>
              <a:gd name="connsiteY234-5318" fmla="*/ 4120360 h 5941133"/>
              <a:gd name="connsiteX235-5319" fmla="*/ 5582058 w 9117690"/>
              <a:gd name="connsiteY235-5320" fmla="*/ 4131204 h 5941133"/>
              <a:gd name="connsiteX236-5321" fmla="*/ 5582058 w 9117690"/>
              <a:gd name="connsiteY236-5322" fmla="*/ 4284608 h 5941133"/>
              <a:gd name="connsiteX237-5323" fmla="*/ 5503255 w 9117690"/>
              <a:gd name="connsiteY237-5324" fmla="*/ 4403496 h 5941133"/>
              <a:gd name="connsiteX238-5325" fmla="*/ 5455185 w 9117690"/>
              <a:gd name="connsiteY238-5326" fmla="*/ 4413200 h 5941133"/>
              <a:gd name="connsiteX239-5327" fmla="*/ 5455185 w 9117690"/>
              <a:gd name="connsiteY239-5328" fmla="*/ 4413938 h 5941133"/>
              <a:gd name="connsiteX240-5329" fmla="*/ 5431705 w 9117690"/>
              <a:gd name="connsiteY240-5330" fmla="*/ 4416305 h 5941133"/>
              <a:gd name="connsiteX241-5331" fmla="*/ 5331976 w 9117690"/>
              <a:gd name="connsiteY241-5332" fmla="*/ 4502254 h 5941133"/>
              <a:gd name="connsiteX242-5333" fmla="*/ 5329772 w 9117690"/>
              <a:gd name="connsiteY242-5334" fmla="*/ 4514744 h 5941133"/>
              <a:gd name="connsiteX243-5335" fmla="*/ 5329772 w 9117690"/>
              <a:gd name="connsiteY243-5336" fmla="*/ 4648652 h 5941133"/>
              <a:gd name="connsiteX244-5337" fmla="*/ 5200745 w 9117690"/>
              <a:gd name="connsiteY244-5338" fmla="*/ 4777679 h 5941133"/>
              <a:gd name="connsiteX245-5339" fmla="*/ 5200746 w 9117690"/>
              <a:gd name="connsiteY245-5340" fmla="*/ 4777678 h 5941133"/>
              <a:gd name="connsiteX246-5341" fmla="*/ 5071719 w 9117690"/>
              <a:gd name="connsiteY246-5342" fmla="*/ 4648651 h 5941133"/>
              <a:gd name="connsiteX247-5343" fmla="*/ 5071719 w 9117690"/>
              <a:gd name="connsiteY247-5344" fmla="*/ 4283397 h 5941133"/>
              <a:gd name="connsiteX248-5345" fmla="*/ 5069515 w 9117690"/>
              <a:gd name="connsiteY248-5346" fmla="*/ 4270907 h 5941133"/>
              <a:gd name="connsiteX249-5347" fmla="*/ 4969786 w 9117690"/>
              <a:gd name="connsiteY249-5348" fmla="*/ 4184958 h 5941133"/>
              <a:gd name="connsiteX250-5349" fmla="*/ 4946306 w 9117690"/>
              <a:gd name="connsiteY250-5350" fmla="*/ 4182591 h 5941133"/>
              <a:gd name="connsiteX251-5351" fmla="*/ 4946306 w 9117690"/>
              <a:gd name="connsiteY251-5352" fmla="*/ 4181853 h 5941133"/>
              <a:gd name="connsiteX252-5353" fmla="*/ 4898236 w 9117690"/>
              <a:gd name="connsiteY252-5354" fmla="*/ 4172149 h 5941133"/>
              <a:gd name="connsiteX253-5355" fmla="*/ 4819433 w 9117690"/>
              <a:gd name="connsiteY253-5356" fmla="*/ 4053261 h 5941133"/>
              <a:gd name="connsiteX254-5357" fmla="*/ 4819433 w 9117690"/>
              <a:gd name="connsiteY254-5358" fmla="*/ 3676885 h 5941133"/>
              <a:gd name="connsiteX255-5359" fmla="*/ 4811044 w 9117690"/>
              <a:gd name="connsiteY255-5360" fmla="*/ 3635336 h 5941133"/>
              <a:gd name="connsiteX256-5361" fmla="*/ 4692157 w 9117690"/>
              <a:gd name="connsiteY256-5362" fmla="*/ 3556532 h 5941133"/>
              <a:gd name="connsiteX257-5363" fmla="*/ 4563130 w 9117690"/>
              <a:gd name="connsiteY257-5364" fmla="*/ 3685559 h 5941133"/>
              <a:gd name="connsiteX258-5365" fmla="*/ 4563130 w 9117690"/>
              <a:gd name="connsiteY258-5366" fmla="*/ 2721348 h 5941133"/>
              <a:gd name="connsiteX259-5367" fmla="*/ 4563015 w 9117690"/>
              <a:gd name="connsiteY259-5368" fmla="*/ 2721348 h 5941133"/>
              <a:gd name="connsiteX260-5369" fmla="*/ 4563014 w 9117690"/>
              <a:gd name="connsiteY260-5370" fmla="*/ 3989312 h 5941133"/>
              <a:gd name="connsiteX261-5371" fmla="*/ 4484211 w 9117690"/>
              <a:gd name="connsiteY261-5372" fmla="*/ 4108200 h 5941133"/>
              <a:gd name="connsiteX262-5373" fmla="*/ 4436141 w 9117690"/>
              <a:gd name="connsiteY262-5374" fmla="*/ 4117904 h 5941133"/>
              <a:gd name="connsiteX263-5375" fmla="*/ 4436141 w 9117690"/>
              <a:gd name="connsiteY263-5376" fmla="*/ 4118642 h 5941133"/>
              <a:gd name="connsiteX264-5377" fmla="*/ 4412661 w 9117690"/>
              <a:gd name="connsiteY264-5378" fmla="*/ 4121009 h 5941133"/>
              <a:gd name="connsiteX265-5379" fmla="*/ 4335596 w 9117690"/>
              <a:gd name="connsiteY265-5380" fmla="*/ 4167453 h 5941133"/>
              <a:gd name="connsiteX266-5381" fmla="*/ 4314689 w 9117690"/>
              <a:gd name="connsiteY266-5382" fmla="*/ 4203896 h 5941133"/>
              <a:gd name="connsiteX267-5383" fmla="*/ 4314689 w 9117690"/>
              <a:gd name="connsiteY267-5384" fmla="*/ 4339508 h 5941133"/>
              <a:gd name="connsiteX268-5385" fmla="*/ 4235886 w 9117690"/>
              <a:gd name="connsiteY268-5386" fmla="*/ 4458396 h 5941133"/>
              <a:gd name="connsiteX269-5387" fmla="*/ 4187818 w 9117690"/>
              <a:gd name="connsiteY269-5388" fmla="*/ 4468100 h 5941133"/>
              <a:gd name="connsiteX270-5389" fmla="*/ 4187818 w 9117690"/>
              <a:gd name="connsiteY270-5390" fmla="*/ 4468838 h 5941133"/>
              <a:gd name="connsiteX271-5391" fmla="*/ 4164338 w 9117690"/>
              <a:gd name="connsiteY271-5392" fmla="*/ 4471205 h 5941133"/>
              <a:gd name="connsiteX272-5393" fmla="*/ 4087274 w 9117690"/>
              <a:gd name="connsiteY272-5394" fmla="*/ 4517649 h 5941133"/>
              <a:gd name="connsiteX273-5395" fmla="*/ 4066135 w 9117690"/>
              <a:gd name="connsiteY273-5396" fmla="*/ 4554495 h 5941133"/>
              <a:gd name="connsiteX274-5397" fmla="*/ 4066135 w 9117690"/>
              <a:gd name="connsiteY274-5398" fmla="*/ 4712264 h 5941133"/>
              <a:gd name="connsiteX275-5399" fmla="*/ 3937109 w 9117690"/>
              <a:gd name="connsiteY275-5400" fmla="*/ 4841291 h 5941133"/>
              <a:gd name="connsiteX276-5401" fmla="*/ 3937109 w 9117690"/>
              <a:gd name="connsiteY276-5402" fmla="*/ 4841290 h 5941133"/>
              <a:gd name="connsiteX277-5403" fmla="*/ 3808082 w 9117690"/>
              <a:gd name="connsiteY277-5404" fmla="*/ 4712263 h 5941133"/>
              <a:gd name="connsiteX278-5405" fmla="*/ 3808082 w 9117690"/>
              <a:gd name="connsiteY278-5406" fmla="*/ 4219518 h 5941133"/>
              <a:gd name="connsiteX279-5407" fmla="*/ 3799694 w 9117690"/>
              <a:gd name="connsiteY279-5408" fmla="*/ 4177968 h 5941133"/>
              <a:gd name="connsiteX280-5409" fmla="*/ 3680807 w 9117690"/>
              <a:gd name="connsiteY280-5410" fmla="*/ 4099164 h 5941133"/>
              <a:gd name="connsiteX281-5411" fmla="*/ 3561920 w 9117690"/>
              <a:gd name="connsiteY281-5412" fmla="*/ 4177968 h 5941133"/>
              <a:gd name="connsiteX282-5413" fmla="*/ 3561433 w 9117690"/>
              <a:gd name="connsiteY282-5414" fmla="*/ 4180378 h 5941133"/>
              <a:gd name="connsiteX283-5415" fmla="*/ 3561433 w 9117690"/>
              <a:gd name="connsiteY283-5416" fmla="*/ 4435519 h 5941133"/>
              <a:gd name="connsiteX284-5417" fmla="*/ 3482629 w 9117690"/>
              <a:gd name="connsiteY284-5418" fmla="*/ 4554407 h 5941133"/>
              <a:gd name="connsiteX285-5419" fmla="*/ 3438829 w 9117690"/>
              <a:gd name="connsiteY285-5420" fmla="*/ 4563249 h 5941133"/>
              <a:gd name="connsiteX286-5421" fmla="*/ 3438829 w 9117690"/>
              <a:gd name="connsiteY286-5422" fmla="*/ 4564615 h 5941133"/>
              <a:gd name="connsiteX287-5423" fmla="*/ 3415349 w 9117690"/>
              <a:gd name="connsiteY287-5424" fmla="*/ 4566982 h 5941133"/>
              <a:gd name="connsiteX288-5425" fmla="*/ 3315620 w 9117690"/>
              <a:gd name="connsiteY288-5426" fmla="*/ 4652931 h 5941133"/>
              <a:gd name="connsiteX289-5427" fmla="*/ 3307419 w 9117690"/>
              <a:gd name="connsiteY289-5428" fmla="*/ 4699402 h 5941133"/>
              <a:gd name="connsiteX290-5429" fmla="*/ 3307419 w 9117690"/>
              <a:gd name="connsiteY290-5430" fmla="*/ 5166571 h 5941133"/>
              <a:gd name="connsiteX291-5431" fmla="*/ 3178392 w 9117690"/>
              <a:gd name="connsiteY291-5432" fmla="*/ 5295598 h 5941133"/>
              <a:gd name="connsiteX292-5433" fmla="*/ 3178393 w 9117690"/>
              <a:gd name="connsiteY292-5434" fmla="*/ 5295599 h 5941133"/>
              <a:gd name="connsiteX293-5435" fmla="*/ 3049366 w 9117690"/>
              <a:gd name="connsiteY293-5436" fmla="*/ 5166572 h 5941133"/>
              <a:gd name="connsiteX294-5437" fmla="*/ 3049366 w 9117690"/>
              <a:gd name="connsiteY294-5438" fmla="*/ 4514427 h 5941133"/>
              <a:gd name="connsiteX295-5439" fmla="*/ 3033349 w 9117690"/>
              <a:gd name="connsiteY295-5440" fmla="*/ 4488028 h 5941133"/>
              <a:gd name="connsiteX296-5441" fmla="*/ 2933786 w 9117690"/>
              <a:gd name="connsiteY296-5442" fmla="*/ 4441074 h 5941133"/>
              <a:gd name="connsiteX297-5443" fmla="*/ 2814899 w 9117690"/>
              <a:gd name="connsiteY297-5444" fmla="*/ 4519878 h 5941133"/>
              <a:gd name="connsiteX298-5445" fmla="*/ 2812443 w 9117690"/>
              <a:gd name="connsiteY298-5446" fmla="*/ 4532038 h 5941133"/>
              <a:gd name="connsiteX299-5447" fmla="*/ 2812443 w 9117690"/>
              <a:gd name="connsiteY299-5448" fmla="*/ 5039760 h 5941133"/>
              <a:gd name="connsiteX300-5449" fmla="*/ 2683416 w 9117690"/>
              <a:gd name="connsiteY300-5450" fmla="*/ 5168787 h 5941133"/>
              <a:gd name="connsiteX301-5451" fmla="*/ 2683417 w 9117690"/>
              <a:gd name="connsiteY301-5452" fmla="*/ 5168786 h 5941133"/>
              <a:gd name="connsiteX302-5453" fmla="*/ 2554391 w 9117690"/>
              <a:gd name="connsiteY302-5454" fmla="*/ 5039759 h 5941133"/>
              <a:gd name="connsiteX303-5455" fmla="*/ 2554391 w 9117690"/>
              <a:gd name="connsiteY303-5456" fmla="*/ 2721348 h 5941133"/>
              <a:gd name="connsiteX304-5457" fmla="*/ 2554390 w 9117690"/>
              <a:gd name="connsiteY304-5458" fmla="*/ 2721348 h 5941133"/>
              <a:gd name="connsiteX305-5459" fmla="*/ 2554389 w 9117690"/>
              <a:gd name="connsiteY305-5460" fmla="*/ 5014630 h 5941133"/>
              <a:gd name="connsiteX306-5461" fmla="*/ 2544250 w 9117690"/>
              <a:gd name="connsiteY306-5462" fmla="*/ 4964412 h 5941133"/>
              <a:gd name="connsiteX307-5463" fmla="*/ 2425363 w 9117690"/>
              <a:gd name="connsiteY307-5464" fmla="*/ 4885608 h 5941133"/>
              <a:gd name="connsiteX308-5465" fmla="*/ 2296336 w 9117690"/>
              <a:gd name="connsiteY308-5466" fmla="*/ 5014635 h 5941133"/>
              <a:gd name="connsiteX309-5467" fmla="*/ 2296336 w 9117690"/>
              <a:gd name="connsiteY309-5468" fmla="*/ 5812106 h 5941133"/>
              <a:gd name="connsiteX310-5469" fmla="*/ 2167309 w 9117690"/>
              <a:gd name="connsiteY310-5470" fmla="*/ 5941133 h 5941133"/>
              <a:gd name="connsiteX311-5471" fmla="*/ 2167310 w 9117690"/>
              <a:gd name="connsiteY311-5472" fmla="*/ 5941132 h 5941133"/>
              <a:gd name="connsiteX312-5473" fmla="*/ 2038282 w 9117690"/>
              <a:gd name="connsiteY312-5474" fmla="*/ 5812105 h 5941133"/>
              <a:gd name="connsiteX313-5475" fmla="*/ 2038282 w 9117690"/>
              <a:gd name="connsiteY313-5476" fmla="*/ 3090757 h 5941133"/>
              <a:gd name="connsiteX314-5477" fmla="*/ 2167310 w 9117690"/>
              <a:gd name="connsiteY314-5478" fmla="*/ 3219784 h 5941133"/>
              <a:gd name="connsiteX315-5479" fmla="*/ 2167309 w 9117690"/>
              <a:gd name="connsiteY315-5480" fmla="*/ 3219785 h 5941133"/>
              <a:gd name="connsiteX316-5481" fmla="*/ 2296336 w 9117690"/>
              <a:gd name="connsiteY316-5482" fmla="*/ 3090758 h 5941133"/>
              <a:gd name="connsiteX317-5483" fmla="*/ 2296336 w 9117690"/>
              <a:gd name="connsiteY317-5484" fmla="*/ 2293287 h 5941133"/>
              <a:gd name="connsiteX318-5485" fmla="*/ 2425363 w 9117690"/>
              <a:gd name="connsiteY318-5486" fmla="*/ 2164260 h 5941133"/>
              <a:gd name="connsiteX319-5487" fmla="*/ 2544250 w 9117690"/>
              <a:gd name="connsiteY319-5488" fmla="*/ 2243064 h 5941133"/>
              <a:gd name="connsiteX320-5489" fmla="*/ 2554389 w 9117690"/>
              <a:gd name="connsiteY320-5490" fmla="*/ 2293282 h 5941133"/>
              <a:gd name="connsiteX321-5491" fmla="*/ 0 w 9117690"/>
              <a:gd name="connsiteY321-5492" fmla="*/ 0 h 5941133"/>
              <a:gd name="connsiteX322-5493" fmla="*/ 1 w 9117690"/>
              <a:gd name="connsiteY322-5494" fmla="*/ 0 h 5941133"/>
              <a:gd name="connsiteX323-5495" fmla="*/ 1 w 9117690"/>
              <a:gd name="connsiteY323-5496" fmla="*/ 2022823 h 5941133"/>
              <a:gd name="connsiteX324-5497" fmla="*/ 129028 w 9117690"/>
              <a:gd name="connsiteY324-5498" fmla="*/ 2151850 h 5941133"/>
              <a:gd name="connsiteX325-5499" fmla="*/ 129027 w 9117690"/>
              <a:gd name="connsiteY325-5500" fmla="*/ 2151851 h 5941133"/>
              <a:gd name="connsiteX326-5501" fmla="*/ 258054 w 9117690"/>
              <a:gd name="connsiteY326-5502" fmla="*/ 2022824 h 5941133"/>
              <a:gd name="connsiteX327-5503" fmla="*/ 258054 w 9117690"/>
              <a:gd name="connsiteY327-5504" fmla="*/ 1933906 h 5941133"/>
              <a:gd name="connsiteX328-5505" fmla="*/ 261652 w 9117690"/>
              <a:gd name="connsiteY328-5506" fmla="*/ 1916087 h 5941133"/>
              <a:gd name="connsiteX329-5507" fmla="*/ 380539 w 9117690"/>
              <a:gd name="connsiteY329-5508" fmla="*/ 1837283 h 5941133"/>
              <a:gd name="connsiteX330-5509" fmla="*/ 499427 w 9117690"/>
              <a:gd name="connsiteY330-5510" fmla="*/ 1916087 h 5941133"/>
              <a:gd name="connsiteX331-5511" fmla="*/ 509565 w 9117690"/>
              <a:gd name="connsiteY331-5512" fmla="*/ 1966306 h 5941133"/>
              <a:gd name="connsiteX332-5513" fmla="*/ 509566 w 9117690"/>
              <a:gd name="connsiteY332-5514" fmla="*/ 2560326 h 5941133"/>
              <a:gd name="connsiteX333-5515" fmla="*/ 638593 w 9117690"/>
              <a:gd name="connsiteY333-5516" fmla="*/ 2689353 h 5941133"/>
              <a:gd name="connsiteX334-5517" fmla="*/ 638592 w 9117690"/>
              <a:gd name="connsiteY334-5518" fmla="*/ 2689354 h 5941133"/>
              <a:gd name="connsiteX335-5519" fmla="*/ 767619 w 9117690"/>
              <a:gd name="connsiteY335-5520" fmla="*/ 2560327 h 5941133"/>
              <a:gd name="connsiteX336-5521" fmla="*/ 767619 w 9117690"/>
              <a:gd name="connsiteY336-5522" fmla="*/ 2474988 h 5941133"/>
              <a:gd name="connsiteX337-5523" fmla="*/ 777383 w 9117690"/>
              <a:gd name="connsiteY337-5524" fmla="*/ 2426627 h 5941133"/>
              <a:gd name="connsiteX338-5525" fmla="*/ 896270 w 9117690"/>
              <a:gd name="connsiteY338-5526" fmla="*/ 2347823 h 5941133"/>
              <a:gd name="connsiteX339-5527" fmla="*/ 1015158 w 9117690"/>
              <a:gd name="connsiteY339-5528" fmla="*/ 2426627 h 5941133"/>
              <a:gd name="connsiteX340-5529" fmla="*/ 1025296 w 9117690"/>
              <a:gd name="connsiteY340-5530" fmla="*/ 2476846 h 5941133"/>
              <a:gd name="connsiteX341-5531" fmla="*/ 1025297 w 9117690"/>
              <a:gd name="connsiteY341-5532" fmla="*/ 2460323 h 5941133"/>
              <a:gd name="connsiteX342-5533" fmla="*/ 1154325 w 9117690"/>
              <a:gd name="connsiteY342-5534" fmla="*/ 2589350 h 5941133"/>
              <a:gd name="connsiteX343-5535" fmla="*/ 1154325 w 9117690"/>
              <a:gd name="connsiteY343-5536" fmla="*/ 2589351 h 5941133"/>
              <a:gd name="connsiteX344-5537" fmla="*/ 1283351 w 9117690"/>
              <a:gd name="connsiteY344-5538" fmla="*/ 2460324 h 5941133"/>
              <a:gd name="connsiteX345-5539" fmla="*/ 1283351 w 9117690"/>
              <a:gd name="connsiteY345-5540" fmla="*/ 2199627 h 5941133"/>
              <a:gd name="connsiteX346-5541" fmla="*/ 1284065 w 9117690"/>
              <a:gd name="connsiteY346-5542" fmla="*/ 2196094 h 5941133"/>
              <a:gd name="connsiteX347-5543" fmla="*/ 1402953 w 9117690"/>
              <a:gd name="connsiteY347-5544" fmla="*/ 2117290 h 5941133"/>
              <a:gd name="connsiteX348-5545" fmla="*/ 1521839 w 9117690"/>
              <a:gd name="connsiteY348-5546" fmla="*/ 2196094 h 5941133"/>
              <a:gd name="connsiteX349-5547" fmla="*/ 1522552 w 9117690"/>
              <a:gd name="connsiteY349-5548" fmla="*/ 2199625 h 5941133"/>
              <a:gd name="connsiteX350-5549" fmla="*/ 1522552 w 9117690"/>
              <a:gd name="connsiteY350-5550" fmla="*/ 2372515 h 5941133"/>
              <a:gd name="connsiteX351-5551" fmla="*/ 1651578 w 9117690"/>
              <a:gd name="connsiteY351-5552" fmla="*/ 2501542 h 5941133"/>
              <a:gd name="connsiteX352-5553" fmla="*/ 1651577 w 9117690"/>
              <a:gd name="connsiteY352-5554" fmla="*/ 2501543 h 5941133"/>
              <a:gd name="connsiteX353-5555" fmla="*/ 1780604 w 9117690"/>
              <a:gd name="connsiteY353-5556" fmla="*/ 2372516 h 5941133"/>
              <a:gd name="connsiteX354-5557" fmla="*/ 1780604 w 9117690"/>
              <a:gd name="connsiteY354-5558" fmla="*/ 2041714 h 5941133"/>
              <a:gd name="connsiteX355-5559" fmla="*/ 1790368 w 9117690"/>
              <a:gd name="connsiteY355-5560" fmla="*/ 1993354 h 5941133"/>
              <a:gd name="connsiteX356-5561" fmla="*/ 1909255 w 9117690"/>
              <a:gd name="connsiteY356-5562" fmla="*/ 1914550 h 5941133"/>
              <a:gd name="connsiteX357-5563" fmla="*/ 2028143 w 9117690"/>
              <a:gd name="connsiteY357-5564" fmla="*/ 1993354 h 5941133"/>
              <a:gd name="connsiteX358-5565" fmla="*/ 2038281 w 9117690"/>
              <a:gd name="connsiteY358-5566" fmla="*/ 2043573 h 5941133"/>
              <a:gd name="connsiteX359-5567" fmla="*/ 2038282 w 9117690"/>
              <a:gd name="connsiteY359-5568" fmla="*/ 2721348 h 5941133"/>
              <a:gd name="connsiteX360-5569" fmla="*/ 2038281 w 9117690"/>
              <a:gd name="connsiteY360-5570" fmla="*/ 4764921 h 5941133"/>
              <a:gd name="connsiteX361-5571" fmla="*/ 2028143 w 9117690"/>
              <a:gd name="connsiteY361-5572" fmla="*/ 4714702 h 5941133"/>
              <a:gd name="connsiteX362-5573" fmla="*/ 1909255 w 9117690"/>
              <a:gd name="connsiteY362-5574" fmla="*/ 4635898 h 5941133"/>
              <a:gd name="connsiteX363-5575" fmla="*/ 1790368 w 9117690"/>
              <a:gd name="connsiteY363-5576" fmla="*/ 4714702 h 5941133"/>
              <a:gd name="connsiteX364-5577" fmla="*/ 1780604 w 9117690"/>
              <a:gd name="connsiteY364-5578" fmla="*/ 4763062 h 5941133"/>
              <a:gd name="connsiteX365-5579" fmla="*/ 1780604 w 9117690"/>
              <a:gd name="connsiteY365-5580" fmla="*/ 5093864 h 5941133"/>
              <a:gd name="connsiteX366-5581" fmla="*/ 1651577 w 9117690"/>
              <a:gd name="connsiteY366-5582" fmla="*/ 5222891 h 5941133"/>
              <a:gd name="connsiteX367-5583" fmla="*/ 1651578 w 9117690"/>
              <a:gd name="connsiteY367-5584" fmla="*/ 5222890 h 5941133"/>
              <a:gd name="connsiteX368-5585" fmla="*/ 1522552 w 9117690"/>
              <a:gd name="connsiteY368-5586" fmla="*/ 5093863 h 5941133"/>
              <a:gd name="connsiteX369-5587" fmla="*/ 1522552 w 9117690"/>
              <a:gd name="connsiteY369-5588" fmla="*/ 4920973 h 5941133"/>
              <a:gd name="connsiteX370-5589" fmla="*/ 1521839 w 9117690"/>
              <a:gd name="connsiteY370-5590" fmla="*/ 4917442 h 5941133"/>
              <a:gd name="connsiteX371-5591" fmla="*/ 1402953 w 9117690"/>
              <a:gd name="connsiteY371-5592" fmla="*/ 4838638 h 5941133"/>
              <a:gd name="connsiteX372-5593" fmla="*/ 1284065 w 9117690"/>
              <a:gd name="connsiteY372-5594" fmla="*/ 4917442 h 5941133"/>
              <a:gd name="connsiteX373-5595" fmla="*/ 1283351 w 9117690"/>
              <a:gd name="connsiteY373-5596" fmla="*/ 4920975 h 5941133"/>
              <a:gd name="connsiteX374-5597" fmla="*/ 1283351 w 9117690"/>
              <a:gd name="connsiteY374-5598" fmla="*/ 5181672 h 5941133"/>
              <a:gd name="connsiteX375-5599" fmla="*/ 1154325 w 9117690"/>
              <a:gd name="connsiteY375-5600" fmla="*/ 5310699 h 5941133"/>
              <a:gd name="connsiteX376-5601" fmla="*/ 1154325 w 9117690"/>
              <a:gd name="connsiteY376-5602" fmla="*/ 5310698 h 5941133"/>
              <a:gd name="connsiteX377-5603" fmla="*/ 1025297 w 9117690"/>
              <a:gd name="connsiteY377-5604" fmla="*/ 5181671 h 5941133"/>
              <a:gd name="connsiteX378-5605" fmla="*/ 1025297 w 9117690"/>
              <a:gd name="connsiteY378-5606" fmla="*/ 2721348 h 5941133"/>
              <a:gd name="connsiteX379-5607" fmla="*/ 1025296 w 9117690"/>
              <a:gd name="connsiteY379-5608" fmla="*/ 5198194 h 5941133"/>
              <a:gd name="connsiteX380-5609" fmla="*/ 1015158 w 9117690"/>
              <a:gd name="connsiteY380-5610" fmla="*/ 5147975 h 5941133"/>
              <a:gd name="connsiteX381-5611" fmla="*/ 896270 w 9117690"/>
              <a:gd name="connsiteY381-5612" fmla="*/ 5069171 h 5941133"/>
              <a:gd name="connsiteX382-5613" fmla="*/ 777383 w 9117690"/>
              <a:gd name="connsiteY382-5614" fmla="*/ 5147975 h 5941133"/>
              <a:gd name="connsiteX383-5615" fmla="*/ 767619 w 9117690"/>
              <a:gd name="connsiteY383-5616" fmla="*/ 5196336 h 5941133"/>
              <a:gd name="connsiteX384-5617" fmla="*/ 767619 w 9117690"/>
              <a:gd name="connsiteY384-5618" fmla="*/ 5281675 h 5941133"/>
              <a:gd name="connsiteX385-5619" fmla="*/ 638592 w 9117690"/>
              <a:gd name="connsiteY385-5620" fmla="*/ 5410702 h 5941133"/>
              <a:gd name="connsiteX386-5621" fmla="*/ 638593 w 9117690"/>
              <a:gd name="connsiteY386-5622" fmla="*/ 5410701 h 5941133"/>
              <a:gd name="connsiteX387-5623" fmla="*/ 509566 w 9117690"/>
              <a:gd name="connsiteY387-5624" fmla="*/ 5281674 h 5941133"/>
              <a:gd name="connsiteX388-5625" fmla="*/ 509566 w 9117690"/>
              <a:gd name="connsiteY388-5626" fmla="*/ 2721348 h 5941133"/>
              <a:gd name="connsiteX389-5627" fmla="*/ 509565 w 9117690"/>
              <a:gd name="connsiteY389-5628" fmla="*/ 4687654 h 5941133"/>
              <a:gd name="connsiteX390-5629" fmla="*/ 499427 w 9117690"/>
              <a:gd name="connsiteY390-5630" fmla="*/ 4637435 h 5941133"/>
              <a:gd name="connsiteX391-5631" fmla="*/ 380539 w 9117690"/>
              <a:gd name="connsiteY391-5632" fmla="*/ 4558631 h 5941133"/>
              <a:gd name="connsiteX392-5633" fmla="*/ 261652 w 9117690"/>
              <a:gd name="connsiteY392-5634" fmla="*/ 4637435 h 5941133"/>
              <a:gd name="connsiteX393-5635" fmla="*/ 258054 w 9117690"/>
              <a:gd name="connsiteY393-5636" fmla="*/ 4655254 h 5941133"/>
              <a:gd name="connsiteX394-5637" fmla="*/ 258054 w 9117690"/>
              <a:gd name="connsiteY394-5638" fmla="*/ 4744172 h 5941133"/>
              <a:gd name="connsiteX395-5639" fmla="*/ 129027 w 9117690"/>
              <a:gd name="connsiteY395-5640" fmla="*/ 4873199 h 5941133"/>
              <a:gd name="connsiteX396-5641" fmla="*/ 129028 w 9117690"/>
              <a:gd name="connsiteY396-5642" fmla="*/ 4873198 h 5941133"/>
              <a:gd name="connsiteX397-5643" fmla="*/ 1 w 9117690"/>
              <a:gd name="connsiteY397-5644" fmla="*/ 4744171 h 5941133"/>
              <a:gd name="connsiteX398-5645" fmla="*/ 1 w 9117690"/>
              <a:gd name="connsiteY398-5646" fmla="*/ 2721348 h 5941133"/>
              <a:gd name="connsiteX399-5647" fmla="*/ 0 w 9117690"/>
              <a:gd name="connsiteY399-5648" fmla="*/ 2721348 h 5941133"/>
              <a:gd name="connsiteX400-5649" fmla="*/ 0 w 9117690"/>
              <a:gd name="connsiteY400-5650" fmla="*/ 0 h 5941133"/>
              <a:gd name="connsiteX0-5651" fmla="*/ 3416214 w 9117690"/>
              <a:gd name="connsiteY0-5652" fmla="*/ 4559601 h 5941133"/>
              <a:gd name="connsiteX1-5653" fmla="*/ 3418663 w 9117690"/>
              <a:gd name="connsiteY1-5654" fmla="*/ 4560435 h 5941133"/>
              <a:gd name="connsiteX2-5655" fmla="*/ 3419057 w 9117690"/>
              <a:gd name="connsiteY2-5656" fmla="*/ 4560469 h 5941133"/>
              <a:gd name="connsiteX3-5657" fmla="*/ 3416214 w 9117690"/>
              <a:gd name="connsiteY3-5658" fmla="*/ 4559601 h 5941133"/>
              <a:gd name="connsiteX4-5659" fmla="*/ 3416214 w 9117690"/>
              <a:gd name="connsiteY4-5660" fmla="*/ 1838253 h 5941133"/>
              <a:gd name="connsiteX5-5661" fmla="*/ 3419057 w 9117690"/>
              <a:gd name="connsiteY5-5662" fmla="*/ 1839121 h 5941133"/>
              <a:gd name="connsiteX6-5663" fmla="*/ 3418663 w 9117690"/>
              <a:gd name="connsiteY6-5664" fmla="*/ 1839087 h 5941133"/>
              <a:gd name="connsiteX7-5665" fmla="*/ 3416214 w 9117690"/>
              <a:gd name="connsiteY7-5666" fmla="*/ 1838253 h 5941133"/>
              <a:gd name="connsiteX8-5667" fmla="*/ 2554389 w 9117690"/>
              <a:gd name="connsiteY8-5668" fmla="*/ 2293282 h 5941133"/>
              <a:gd name="connsiteX9-5669" fmla="*/ 2554391 w 9117690"/>
              <a:gd name="connsiteY9-5670" fmla="*/ 2318411 h 5941133"/>
              <a:gd name="connsiteX10-5671" fmla="*/ 2683417 w 9117690"/>
              <a:gd name="connsiteY10-5672" fmla="*/ 2447438 h 5941133"/>
              <a:gd name="connsiteX11-5673" fmla="*/ 2683416 w 9117690"/>
              <a:gd name="connsiteY11-5674" fmla="*/ 2447439 h 5941133"/>
              <a:gd name="connsiteX12-5675" fmla="*/ 2812443 w 9117690"/>
              <a:gd name="connsiteY12-5676" fmla="*/ 2318412 h 5941133"/>
              <a:gd name="connsiteX13-5677" fmla="*/ 2812443 w 9117690"/>
              <a:gd name="connsiteY13-5678" fmla="*/ 1810690 h 5941133"/>
              <a:gd name="connsiteX14-5679" fmla="*/ 2814899 w 9117690"/>
              <a:gd name="connsiteY14-5680" fmla="*/ 1798530 h 5941133"/>
              <a:gd name="connsiteX15-5681" fmla="*/ 2933786 w 9117690"/>
              <a:gd name="connsiteY15-5682" fmla="*/ 1719726 h 5941133"/>
              <a:gd name="connsiteX16-5683" fmla="*/ 3033349 w 9117690"/>
              <a:gd name="connsiteY16-5684" fmla="*/ 1766680 h 5941133"/>
              <a:gd name="connsiteX17-5685" fmla="*/ 3049366 w 9117690"/>
              <a:gd name="connsiteY17-5686" fmla="*/ 1793079 h 5941133"/>
              <a:gd name="connsiteX18-5687" fmla="*/ 3049366 w 9117690"/>
              <a:gd name="connsiteY18-5688" fmla="*/ 2445224 h 5941133"/>
              <a:gd name="connsiteX19-5689" fmla="*/ 3178393 w 9117690"/>
              <a:gd name="connsiteY19-5690" fmla="*/ 2574251 h 5941133"/>
              <a:gd name="connsiteX20-5691" fmla="*/ 3178392 w 9117690"/>
              <a:gd name="connsiteY20-5692" fmla="*/ 2574250 h 5941133"/>
              <a:gd name="connsiteX21-5693" fmla="*/ 3307419 w 9117690"/>
              <a:gd name="connsiteY21-5694" fmla="*/ 2445223 h 5941133"/>
              <a:gd name="connsiteX22-5695" fmla="*/ 3307419 w 9117690"/>
              <a:gd name="connsiteY22-5696" fmla="*/ 1978054 h 5941133"/>
              <a:gd name="connsiteX23-5697" fmla="*/ 3315620 w 9117690"/>
              <a:gd name="connsiteY23-5698" fmla="*/ 1931583 h 5941133"/>
              <a:gd name="connsiteX24-5699" fmla="*/ 3415349 w 9117690"/>
              <a:gd name="connsiteY24-5700" fmla="*/ 1845634 h 5941133"/>
              <a:gd name="connsiteX25-5701" fmla="*/ 3438829 w 9117690"/>
              <a:gd name="connsiteY25-5702" fmla="*/ 1843267 h 5941133"/>
              <a:gd name="connsiteX26-5703" fmla="*/ 3438829 w 9117690"/>
              <a:gd name="connsiteY26-5704" fmla="*/ 1841901 h 5941133"/>
              <a:gd name="connsiteX27-5705" fmla="*/ 3482629 w 9117690"/>
              <a:gd name="connsiteY27-5706" fmla="*/ 1833059 h 5941133"/>
              <a:gd name="connsiteX28-5707" fmla="*/ 3561433 w 9117690"/>
              <a:gd name="connsiteY28-5708" fmla="*/ 1714171 h 5941133"/>
              <a:gd name="connsiteX29-5709" fmla="*/ 3561433 w 9117690"/>
              <a:gd name="connsiteY29-5710" fmla="*/ 1459030 h 5941133"/>
              <a:gd name="connsiteX30-5711" fmla="*/ 3561920 w 9117690"/>
              <a:gd name="connsiteY30-5712" fmla="*/ 1456620 h 5941133"/>
              <a:gd name="connsiteX31-5713" fmla="*/ 3680807 w 9117690"/>
              <a:gd name="connsiteY31-5714" fmla="*/ 1377816 h 5941133"/>
              <a:gd name="connsiteX32-5715" fmla="*/ 3799694 w 9117690"/>
              <a:gd name="connsiteY32-5716" fmla="*/ 1456620 h 5941133"/>
              <a:gd name="connsiteX33-5717" fmla="*/ 3808082 w 9117690"/>
              <a:gd name="connsiteY33-5718" fmla="*/ 1498170 h 5941133"/>
              <a:gd name="connsiteX34-5719" fmla="*/ 3808082 w 9117690"/>
              <a:gd name="connsiteY34-5720" fmla="*/ 1990915 h 5941133"/>
              <a:gd name="connsiteX35-5721" fmla="*/ 3937109 w 9117690"/>
              <a:gd name="connsiteY35-5722" fmla="*/ 2119942 h 5941133"/>
              <a:gd name="connsiteX36-5723" fmla="*/ 3937109 w 9117690"/>
              <a:gd name="connsiteY36-5724" fmla="*/ 2119943 h 5941133"/>
              <a:gd name="connsiteX37-5725" fmla="*/ 4066135 w 9117690"/>
              <a:gd name="connsiteY37-5726" fmla="*/ 1990916 h 5941133"/>
              <a:gd name="connsiteX38-5727" fmla="*/ 4066135 w 9117690"/>
              <a:gd name="connsiteY38-5728" fmla="*/ 1833147 h 5941133"/>
              <a:gd name="connsiteX39-5729" fmla="*/ 4087274 w 9117690"/>
              <a:gd name="connsiteY39-5730" fmla="*/ 1796301 h 5941133"/>
              <a:gd name="connsiteX40-5731" fmla="*/ 4164338 w 9117690"/>
              <a:gd name="connsiteY40-5732" fmla="*/ 1749857 h 5941133"/>
              <a:gd name="connsiteX41-5733" fmla="*/ 4187818 w 9117690"/>
              <a:gd name="connsiteY41-5734" fmla="*/ 1747490 h 5941133"/>
              <a:gd name="connsiteX42-5735" fmla="*/ 4187818 w 9117690"/>
              <a:gd name="connsiteY42-5736" fmla="*/ 1746752 h 5941133"/>
              <a:gd name="connsiteX43-5737" fmla="*/ 4235886 w 9117690"/>
              <a:gd name="connsiteY43-5738" fmla="*/ 1737048 h 5941133"/>
              <a:gd name="connsiteX44-5739" fmla="*/ 4314689 w 9117690"/>
              <a:gd name="connsiteY44-5740" fmla="*/ 1618160 h 5941133"/>
              <a:gd name="connsiteX45-5741" fmla="*/ 4314689 w 9117690"/>
              <a:gd name="connsiteY45-5742" fmla="*/ 1482548 h 5941133"/>
              <a:gd name="connsiteX46-5743" fmla="*/ 4335596 w 9117690"/>
              <a:gd name="connsiteY46-5744" fmla="*/ 1446105 h 5941133"/>
              <a:gd name="connsiteX47-5745" fmla="*/ 4412661 w 9117690"/>
              <a:gd name="connsiteY47-5746" fmla="*/ 1399661 h 5941133"/>
              <a:gd name="connsiteX48-5747" fmla="*/ 4436141 w 9117690"/>
              <a:gd name="connsiteY48-5748" fmla="*/ 1397294 h 5941133"/>
              <a:gd name="connsiteX49-5749" fmla="*/ 4436141 w 9117690"/>
              <a:gd name="connsiteY49-5750" fmla="*/ 1396556 h 5941133"/>
              <a:gd name="connsiteX50-5751" fmla="*/ 4484211 w 9117690"/>
              <a:gd name="connsiteY50-5752" fmla="*/ 1386852 h 5941133"/>
              <a:gd name="connsiteX51-5753" fmla="*/ 4563014 w 9117690"/>
              <a:gd name="connsiteY51-5754" fmla="*/ 1267964 h 5941133"/>
              <a:gd name="connsiteX52-5755" fmla="*/ 4563130 w 9117690"/>
              <a:gd name="connsiteY52-5756" fmla="*/ 964211 h 5941133"/>
              <a:gd name="connsiteX53-5757" fmla="*/ 4692157 w 9117690"/>
              <a:gd name="connsiteY53-5758" fmla="*/ 835184 h 5941133"/>
              <a:gd name="connsiteX54-5759" fmla="*/ 4811044 w 9117690"/>
              <a:gd name="connsiteY54-5760" fmla="*/ 913988 h 5941133"/>
              <a:gd name="connsiteX55-5761" fmla="*/ 4819433 w 9117690"/>
              <a:gd name="connsiteY55-5762" fmla="*/ 955537 h 5941133"/>
              <a:gd name="connsiteX56-5763" fmla="*/ 4819433 w 9117690"/>
              <a:gd name="connsiteY56-5764" fmla="*/ 1331913 h 5941133"/>
              <a:gd name="connsiteX57-5765" fmla="*/ 4898236 w 9117690"/>
              <a:gd name="connsiteY57-5766" fmla="*/ 1450801 h 5941133"/>
              <a:gd name="connsiteX58-5767" fmla="*/ 4946306 w 9117690"/>
              <a:gd name="connsiteY58-5768" fmla="*/ 1460505 h 5941133"/>
              <a:gd name="connsiteX59-5769" fmla="*/ 4946306 w 9117690"/>
              <a:gd name="connsiteY59-5770" fmla="*/ 1461243 h 5941133"/>
              <a:gd name="connsiteX60-5771" fmla="*/ 4969786 w 9117690"/>
              <a:gd name="connsiteY60-5772" fmla="*/ 1463610 h 5941133"/>
              <a:gd name="connsiteX61-5773" fmla="*/ 5069515 w 9117690"/>
              <a:gd name="connsiteY61-5774" fmla="*/ 1549559 h 5941133"/>
              <a:gd name="connsiteX62-5775" fmla="*/ 5071719 w 9117690"/>
              <a:gd name="connsiteY62-5776" fmla="*/ 1562049 h 5941133"/>
              <a:gd name="connsiteX63-5777" fmla="*/ 5071719 w 9117690"/>
              <a:gd name="connsiteY63-5778" fmla="*/ 1927303 h 5941133"/>
              <a:gd name="connsiteX64-5779" fmla="*/ 5200746 w 9117690"/>
              <a:gd name="connsiteY64-5780" fmla="*/ 2056330 h 5941133"/>
              <a:gd name="connsiteX65-5781" fmla="*/ 5200745 w 9117690"/>
              <a:gd name="connsiteY65-5782" fmla="*/ 2056331 h 5941133"/>
              <a:gd name="connsiteX66-5783" fmla="*/ 5329772 w 9117690"/>
              <a:gd name="connsiteY66-5784" fmla="*/ 1927304 h 5941133"/>
              <a:gd name="connsiteX67-5785" fmla="*/ 5329772 w 9117690"/>
              <a:gd name="connsiteY67-5786" fmla="*/ 1793396 h 5941133"/>
              <a:gd name="connsiteX68-5787" fmla="*/ 5331976 w 9117690"/>
              <a:gd name="connsiteY68-5788" fmla="*/ 1780906 h 5941133"/>
              <a:gd name="connsiteX69-5789" fmla="*/ 5431705 w 9117690"/>
              <a:gd name="connsiteY69-5790" fmla="*/ 1694957 h 5941133"/>
              <a:gd name="connsiteX70-5791" fmla="*/ 5455185 w 9117690"/>
              <a:gd name="connsiteY70-5792" fmla="*/ 1692590 h 5941133"/>
              <a:gd name="connsiteX71-5793" fmla="*/ 5455185 w 9117690"/>
              <a:gd name="connsiteY71-5794" fmla="*/ 1691852 h 5941133"/>
              <a:gd name="connsiteX72-5795" fmla="*/ 5503255 w 9117690"/>
              <a:gd name="connsiteY72-5796" fmla="*/ 1682148 h 5941133"/>
              <a:gd name="connsiteX73-5797" fmla="*/ 5582058 w 9117690"/>
              <a:gd name="connsiteY73-5798" fmla="*/ 1563260 h 5941133"/>
              <a:gd name="connsiteX74-5799" fmla="*/ 5582058 w 9117690"/>
              <a:gd name="connsiteY74-5800" fmla="*/ 1409856 h 5941133"/>
              <a:gd name="connsiteX75-5801" fmla="*/ 5584247 w 9117690"/>
              <a:gd name="connsiteY75-5802" fmla="*/ 1399012 h 5941133"/>
              <a:gd name="connsiteX76-5803" fmla="*/ 5703135 w 9117690"/>
              <a:gd name="connsiteY76-5804" fmla="*/ 1320208 h 5941133"/>
              <a:gd name="connsiteX77-5805" fmla="*/ 5822022 w 9117690"/>
              <a:gd name="connsiteY77-5806" fmla="*/ 1399012 h 5941133"/>
              <a:gd name="connsiteX78-5807" fmla="*/ 5830411 w 9117690"/>
              <a:gd name="connsiteY78-5808" fmla="*/ 1440562 h 5941133"/>
              <a:gd name="connsiteX79-5809" fmla="*/ 5830411 w 9117690"/>
              <a:gd name="connsiteY79-5810" fmla="*/ 1554546 h 5941133"/>
              <a:gd name="connsiteX80-5811" fmla="*/ 5909214 w 9117690"/>
              <a:gd name="connsiteY80-5812" fmla="*/ 1673434 h 5941133"/>
              <a:gd name="connsiteX81-5813" fmla="*/ 5957284 w 9117690"/>
              <a:gd name="connsiteY81-5814" fmla="*/ 1683138 h 5941133"/>
              <a:gd name="connsiteX82-5815" fmla="*/ 5957284 w 9117690"/>
              <a:gd name="connsiteY82-5816" fmla="*/ 1683876 h 5941133"/>
              <a:gd name="connsiteX83-5817" fmla="*/ 5980764 w 9117690"/>
              <a:gd name="connsiteY83-5818" fmla="*/ 1686243 h 5941133"/>
              <a:gd name="connsiteX84-5819" fmla="*/ 6057828 w 9117690"/>
              <a:gd name="connsiteY84-5820" fmla="*/ 1732687 h 5941133"/>
              <a:gd name="connsiteX85-5821" fmla="*/ 6076498 w 9117690"/>
              <a:gd name="connsiteY85-5822" fmla="*/ 1765229 h 5941133"/>
              <a:gd name="connsiteX86-5823" fmla="*/ 6076498 w 9117690"/>
              <a:gd name="connsiteY86-5824" fmla="*/ 1811967 h 5941133"/>
              <a:gd name="connsiteX87-5825" fmla="*/ 6205525 w 9117690"/>
              <a:gd name="connsiteY87-5826" fmla="*/ 1940994 h 5941133"/>
              <a:gd name="connsiteX88-5827" fmla="*/ 6205524 w 9117690"/>
              <a:gd name="connsiteY88-5828" fmla="*/ 1940995 h 5941133"/>
              <a:gd name="connsiteX89-5829" fmla="*/ 6334551 w 9117690"/>
              <a:gd name="connsiteY89-5830" fmla="*/ 1811968 h 5941133"/>
              <a:gd name="connsiteX90-5831" fmla="*/ 6334551 w 9117690"/>
              <a:gd name="connsiteY90-5832" fmla="*/ 1503022 h 5941133"/>
              <a:gd name="connsiteX91-5833" fmla="*/ 6338149 w 9117690"/>
              <a:gd name="connsiteY91-5834" fmla="*/ 1485203 h 5941133"/>
              <a:gd name="connsiteX92-5835" fmla="*/ 6457036 w 9117690"/>
              <a:gd name="connsiteY92-5836" fmla="*/ 1406399 h 5941133"/>
              <a:gd name="connsiteX93-5837" fmla="*/ 6575924 w 9117690"/>
              <a:gd name="connsiteY93-5838" fmla="*/ 1485203 h 5941133"/>
              <a:gd name="connsiteX94-5839" fmla="*/ 6586062 w 9117690"/>
              <a:gd name="connsiteY94-5840" fmla="*/ 1535422 h 5941133"/>
              <a:gd name="connsiteX95-5841" fmla="*/ 6586063 w 9117690"/>
              <a:gd name="connsiteY95-5842" fmla="*/ 2432384 h 5941133"/>
              <a:gd name="connsiteX96-5843" fmla="*/ 6715090 w 9117690"/>
              <a:gd name="connsiteY96-5844" fmla="*/ 2561411 h 5941133"/>
              <a:gd name="connsiteX97-5845" fmla="*/ 6715089 w 9117690"/>
              <a:gd name="connsiteY97-5846" fmla="*/ 2561412 h 5941133"/>
              <a:gd name="connsiteX98-5847" fmla="*/ 6844116 w 9117690"/>
              <a:gd name="connsiteY98-5848" fmla="*/ 2432385 h 5941133"/>
              <a:gd name="connsiteX99-5849" fmla="*/ 6844116 w 9117690"/>
              <a:gd name="connsiteY99-5850" fmla="*/ 1845983 h 5941133"/>
              <a:gd name="connsiteX100-5851" fmla="*/ 6853880 w 9117690"/>
              <a:gd name="connsiteY100-5852" fmla="*/ 1797623 h 5941133"/>
              <a:gd name="connsiteX101-5853" fmla="*/ 6972767 w 9117690"/>
              <a:gd name="connsiteY101-5854" fmla="*/ 1718819 h 5941133"/>
              <a:gd name="connsiteX102-5855" fmla="*/ 7091655 w 9117690"/>
              <a:gd name="connsiteY102-5856" fmla="*/ 1797623 h 5941133"/>
              <a:gd name="connsiteX103-5857" fmla="*/ 7101793 w 9117690"/>
              <a:gd name="connsiteY103-5858" fmla="*/ 1847842 h 5941133"/>
              <a:gd name="connsiteX104-5859" fmla="*/ 7101794 w 9117690"/>
              <a:gd name="connsiteY104-5860" fmla="*/ 0 h 5941133"/>
              <a:gd name="connsiteX105-5861" fmla="*/ 7101794 w 9117690"/>
              <a:gd name="connsiteY105-5862" fmla="*/ 1831319 h 5941133"/>
              <a:gd name="connsiteX106-5863" fmla="*/ 7230821 w 9117690"/>
              <a:gd name="connsiteY106-5864" fmla="*/ 1960346 h 5941133"/>
              <a:gd name="connsiteX107-5865" fmla="*/ 7230820 w 9117690"/>
              <a:gd name="connsiteY107-5866" fmla="*/ 1960347 h 5941133"/>
              <a:gd name="connsiteX108-5867" fmla="*/ 7359847 w 9117690"/>
              <a:gd name="connsiteY108-5868" fmla="*/ 1831320 h 5941133"/>
              <a:gd name="connsiteX109-5869" fmla="*/ 7359847 w 9117690"/>
              <a:gd name="connsiteY109-5870" fmla="*/ 1726679 h 5941133"/>
              <a:gd name="connsiteX110-5871" fmla="*/ 7360099 w 9117690"/>
              <a:gd name="connsiteY110-5872" fmla="*/ 1725250 h 5941133"/>
              <a:gd name="connsiteX111-5873" fmla="*/ 7459828 w 9117690"/>
              <a:gd name="connsiteY111-5874" fmla="*/ 1639301 h 5941133"/>
              <a:gd name="connsiteX112-5875" fmla="*/ 7483308 w 9117690"/>
              <a:gd name="connsiteY112-5876" fmla="*/ 1636934 h 5941133"/>
              <a:gd name="connsiteX113-5877" fmla="*/ 7483308 w 9117690"/>
              <a:gd name="connsiteY113-5878" fmla="*/ 1636196 h 5941133"/>
              <a:gd name="connsiteX114-5879" fmla="*/ 7531378 w 9117690"/>
              <a:gd name="connsiteY114-5880" fmla="*/ 1626492 h 5941133"/>
              <a:gd name="connsiteX115-5881" fmla="*/ 7610181 w 9117690"/>
              <a:gd name="connsiteY115-5882" fmla="*/ 1507604 h 5941133"/>
              <a:gd name="connsiteX116-5883" fmla="*/ 7610181 w 9117690"/>
              <a:gd name="connsiteY116-5884" fmla="*/ 1266735 h 5941133"/>
              <a:gd name="connsiteX117-5885" fmla="*/ 7612370 w 9117690"/>
              <a:gd name="connsiteY117-5886" fmla="*/ 1255890 h 5941133"/>
              <a:gd name="connsiteX118-5887" fmla="*/ 7731258 w 9117690"/>
              <a:gd name="connsiteY118-5888" fmla="*/ 1177086 h 5941133"/>
              <a:gd name="connsiteX119-5889" fmla="*/ 7850145 w 9117690"/>
              <a:gd name="connsiteY119-5890" fmla="*/ 1255890 h 5941133"/>
              <a:gd name="connsiteX120-5891" fmla="*/ 7858534 w 9117690"/>
              <a:gd name="connsiteY120-5892" fmla="*/ 1297440 h 5941133"/>
              <a:gd name="connsiteX121-5893" fmla="*/ 7858534 w 9117690"/>
              <a:gd name="connsiteY121-5894" fmla="*/ 1387570 h 5941133"/>
              <a:gd name="connsiteX122-5895" fmla="*/ 7937337 w 9117690"/>
              <a:gd name="connsiteY122-5896" fmla="*/ 1506458 h 5941133"/>
              <a:gd name="connsiteX123-5897" fmla="*/ 7985407 w 9117690"/>
              <a:gd name="connsiteY123-5898" fmla="*/ 1516162 h 5941133"/>
              <a:gd name="connsiteX124-5899" fmla="*/ 7985407 w 9117690"/>
              <a:gd name="connsiteY124-5900" fmla="*/ 1516900 h 5941133"/>
              <a:gd name="connsiteX125-5901" fmla="*/ 8008887 w 9117690"/>
              <a:gd name="connsiteY125-5902" fmla="*/ 1519267 h 5941133"/>
              <a:gd name="connsiteX126-5903" fmla="*/ 8108616 w 9117690"/>
              <a:gd name="connsiteY126-5904" fmla="*/ 1605216 h 5941133"/>
              <a:gd name="connsiteX127-5905" fmla="*/ 8110619 w 9117690"/>
              <a:gd name="connsiteY127-5906" fmla="*/ 1616566 h 5941133"/>
              <a:gd name="connsiteX128-5907" fmla="*/ 8110619 w 9117690"/>
              <a:gd name="connsiteY128-5908" fmla="*/ 1896586 h 5941133"/>
              <a:gd name="connsiteX129-5909" fmla="*/ 8239646 w 9117690"/>
              <a:gd name="connsiteY129-5910" fmla="*/ 2025613 h 5941133"/>
              <a:gd name="connsiteX130-5911" fmla="*/ 8239645 w 9117690"/>
              <a:gd name="connsiteY130-5912" fmla="*/ 2025614 h 5941133"/>
              <a:gd name="connsiteX131-5913" fmla="*/ 8368672 w 9117690"/>
              <a:gd name="connsiteY131-5914" fmla="*/ 1896587 h 5941133"/>
              <a:gd name="connsiteX132-5915" fmla="*/ 8368672 w 9117690"/>
              <a:gd name="connsiteY132-5916" fmla="*/ 1628262 h 5941133"/>
              <a:gd name="connsiteX133-5917" fmla="*/ 8368923 w 9117690"/>
              <a:gd name="connsiteY133-5918" fmla="*/ 1626839 h 5941133"/>
              <a:gd name="connsiteX134-5919" fmla="*/ 8468652 w 9117690"/>
              <a:gd name="connsiteY134-5920" fmla="*/ 1540890 h 5941133"/>
              <a:gd name="connsiteX135-5921" fmla="*/ 8492132 w 9117690"/>
              <a:gd name="connsiteY135-5922" fmla="*/ 1538523 h 5941133"/>
              <a:gd name="connsiteX136-5923" fmla="*/ 8492132 w 9117690"/>
              <a:gd name="connsiteY136-5924" fmla="*/ 1537785 h 5941133"/>
              <a:gd name="connsiteX137-5925" fmla="*/ 8540202 w 9117690"/>
              <a:gd name="connsiteY137-5926" fmla="*/ 1528081 h 5941133"/>
              <a:gd name="connsiteX138-5927" fmla="*/ 8619005 w 9117690"/>
              <a:gd name="connsiteY138-5928" fmla="*/ 1409193 h 5941133"/>
              <a:gd name="connsiteX139-5929" fmla="*/ 8619005 w 9117690"/>
              <a:gd name="connsiteY139-5930" fmla="*/ 849400 h 5941133"/>
              <a:gd name="connsiteX140-5931" fmla="*/ 8619025 w 9117690"/>
              <a:gd name="connsiteY140-5932" fmla="*/ 849287 h 5941133"/>
              <a:gd name="connsiteX141-5933" fmla="*/ 8718754 w 9117690"/>
              <a:gd name="connsiteY141-5934" fmla="*/ 763338 h 5941133"/>
              <a:gd name="connsiteX142-5935" fmla="*/ 8742234 w 9117690"/>
              <a:gd name="connsiteY142-5936" fmla="*/ 760971 h 5941133"/>
              <a:gd name="connsiteX143-5937" fmla="*/ 8742234 w 9117690"/>
              <a:gd name="connsiteY143-5938" fmla="*/ 760233 h 5941133"/>
              <a:gd name="connsiteX144-5939" fmla="*/ 8790304 w 9117690"/>
              <a:gd name="connsiteY144-5940" fmla="*/ 750529 h 5941133"/>
              <a:gd name="connsiteX145-5941" fmla="*/ 8869107 w 9117690"/>
              <a:gd name="connsiteY145-5942" fmla="*/ 631641 h 5941133"/>
              <a:gd name="connsiteX146-5943" fmla="*/ 8869107 w 9117690"/>
              <a:gd name="connsiteY146-5944" fmla="*/ 568327 h 5941133"/>
              <a:gd name="connsiteX147-5945" fmla="*/ 8890272 w 9117690"/>
              <a:gd name="connsiteY147-5946" fmla="*/ 531436 h 5941133"/>
              <a:gd name="connsiteX148-5947" fmla="*/ 8967336 w 9117690"/>
              <a:gd name="connsiteY148-5948" fmla="*/ 484992 h 5941133"/>
              <a:gd name="connsiteX149-5949" fmla="*/ 8990816 w 9117690"/>
              <a:gd name="connsiteY149-5950" fmla="*/ 482625 h 5941133"/>
              <a:gd name="connsiteX150-5951" fmla="*/ 8990816 w 9117690"/>
              <a:gd name="connsiteY150-5952" fmla="*/ 481887 h 5941133"/>
              <a:gd name="connsiteX151-5953" fmla="*/ 9038886 w 9117690"/>
              <a:gd name="connsiteY151-5954" fmla="*/ 472183 h 5941133"/>
              <a:gd name="connsiteX152-5955" fmla="*/ 9117689 w 9117690"/>
              <a:gd name="connsiteY152-5956" fmla="*/ 353297 h 5941133"/>
              <a:gd name="connsiteX153-5957" fmla="*/ 9117689 w 9117690"/>
              <a:gd name="connsiteY153-5958" fmla="*/ 556639 h 5941133"/>
              <a:gd name="connsiteX154-5959" fmla="*/ 9117690 w 9117690"/>
              <a:gd name="connsiteY154-5960" fmla="*/ 556644 h 5941133"/>
              <a:gd name="connsiteX155-5961" fmla="*/ 9117689 w 9117690"/>
              <a:gd name="connsiteY155-5962" fmla="*/ 3074645 h 5941133"/>
              <a:gd name="connsiteX156-5963" fmla="*/ 9038886 w 9117690"/>
              <a:gd name="connsiteY156-5964" fmla="*/ 3193531 h 5941133"/>
              <a:gd name="connsiteX157-5965" fmla="*/ 8990816 w 9117690"/>
              <a:gd name="connsiteY157-5966" fmla="*/ 3203235 h 5941133"/>
              <a:gd name="connsiteX158-5967" fmla="*/ 8990816 w 9117690"/>
              <a:gd name="connsiteY158-5968" fmla="*/ 3203973 h 5941133"/>
              <a:gd name="connsiteX159-5969" fmla="*/ 8967336 w 9117690"/>
              <a:gd name="connsiteY159-5970" fmla="*/ 3206340 h 5941133"/>
              <a:gd name="connsiteX160-5971" fmla="*/ 8890272 w 9117690"/>
              <a:gd name="connsiteY160-5972" fmla="*/ 3252784 h 5941133"/>
              <a:gd name="connsiteX161-5973" fmla="*/ 8869107 w 9117690"/>
              <a:gd name="connsiteY161-5974" fmla="*/ 3289675 h 5941133"/>
              <a:gd name="connsiteX162-5975" fmla="*/ 8869107 w 9117690"/>
              <a:gd name="connsiteY162-5976" fmla="*/ 3352989 h 5941133"/>
              <a:gd name="connsiteX163-5977" fmla="*/ 8790304 w 9117690"/>
              <a:gd name="connsiteY163-5978" fmla="*/ 3471877 h 5941133"/>
              <a:gd name="connsiteX164-5979" fmla="*/ 8742234 w 9117690"/>
              <a:gd name="connsiteY164-5980" fmla="*/ 3481581 h 5941133"/>
              <a:gd name="connsiteX165-5981" fmla="*/ 8742234 w 9117690"/>
              <a:gd name="connsiteY165-5982" fmla="*/ 3482319 h 5941133"/>
              <a:gd name="connsiteX166-5983" fmla="*/ 8718754 w 9117690"/>
              <a:gd name="connsiteY166-5984" fmla="*/ 3484686 h 5941133"/>
              <a:gd name="connsiteX167-5985" fmla="*/ 8619025 w 9117690"/>
              <a:gd name="connsiteY167-5986" fmla="*/ 3570635 h 5941133"/>
              <a:gd name="connsiteX168-5987" fmla="*/ 8619005 w 9117690"/>
              <a:gd name="connsiteY168-5988" fmla="*/ 3570748 h 5941133"/>
              <a:gd name="connsiteX169-5989" fmla="*/ 8619005 w 9117690"/>
              <a:gd name="connsiteY169-5990" fmla="*/ 4130541 h 5941133"/>
              <a:gd name="connsiteX170-5991" fmla="*/ 8540202 w 9117690"/>
              <a:gd name="connsiteY170-5992" fmla="*/ 4249429 h 5941133"/>
              <a:gd name="connsiteX171-5993" fmla="*/ 8492132 w 9117690"/>
              <a:gd name="connsiteY171-5994" fmla="*/ 4259133 h 5941133"/>
              <a:gd name="connsiteX172-5995" fmla="*/ 8492132 w 9117690"/>
              <a:gd name="connsiteY172-5996" fmla="*/ 4259871 h 5941133"/>
              <a:gd name="connsiteX173-5997" fmla="*/ 8468652 w 9117690"/>
              <a:gd name="connsiteY173-5998" fmla="*/ 4262238 h 5941133"/>
              <a:gd name="connsiteX174-5999" fmla="*/ 8368923 w 9117690"/>
              <a:gd name="connsiteY174-6000" fmla="*/ 4348187 h 5941133"/>
              <a:gd name="connsiteX175-6001" fmla="*/ 8368672 w 9117690"/>
              <a:gd name="connsiteY175-6002" fmla="*/ 4349610 h 5941133"/>
              <a:gd name="connsiteX176-6003" fmla="*/ 8368672 w 9117690"/>
              <a:gd name="connsiteY176-6004" fmla="*/ 4617935 h 5941133"/>
              <a:gd name="connsiteX177-6005" fmla="*/ 8239645 w 9117690"/>
              <a:gd name="connsiteY177-6006" fmla="*/ 4746962 h 5941133"/>
              <a:gd name="connsiteX178-6007" fmla="*/ 8239646 w 9117690"/>
              <a:gd name="connsiteY178-6008" fmla="*/ 4746961 h 5941133"/>
              <a:gd name="connsiteX179-6009" fmla="*/ 8110619 w 9117690"/>
              <a:gd name="connsiteY179-6010" fmla="*/ 4617934 h 5941133"/>
              <a:gd name="connsiteX180-6011" fmla="*/ 8110619 w 9117690"/>
              <a:gd name="connsiteY180-6012" fmla="*/ 4337914 h 5941133"/>
              <a:gd name="connsiteX181-6013" fmla="*/ 8108616 w 9117690"/>
              <a:gd name="connsiteY181-6014" fmla="*/ 4326564 h 5941133"/>
              <a:gd name="connsiteX182-6015" fmla="*/ 8008887 w 9117690"/>
              <a:gd name="connsiteY182-6016" fmla="*/ 4240615 h 5941133"/>
              <a:gd name="connsiteX183-6017" fmla="*/ 7985407 w 9117690"/>
              <a:gd name="connsiteY183-6018" fmla="*/ 4238248 h 5941133"/>
              <a:gd name="connsiteX184-6019" fmla="*/ 7985407 w 9117690"/>
              <a:gd name="connsiteY184-6020" fmla="*/ 4237510 h 5941133"/>
              <a:gd name="connsiteX185-6021" fmla="*/ 7937337 w 9117690"/>
              <a:gd name="connsiteY185-6022" fmla="*/ 4227806 h 5941133"/>
              <a:gd name="connsiteX186-6023" fmla="*/ 7858534 w 9117690"/>
              <a:gd name="connsiteY186-6024" fmla="*/ 4108918 h 5941133"/>
              <a:gd name="connsiteX187-6025" fmla="*/ 7858534 w 9117690"/>
              <a:gd name="connsiteY187-6026" fmla="*/ 4018788 h 5941133"/>
              <a:gd name="connsiteX188-6027" fmla="*/ 7850145 w 9117690"/>
              <a:gd name="connsiteY188-6028" fmla="*/ 3977238 h 5941133"/>
              <a:gd name="connsiteX189-6029" fmla="*/ 7731258 w 9117690"/>
              <a:gd name="connsiteY189-6030" fmla="*/ 3898434 h 5941133"/>
              <a:gd name="connsiteX190-6031" fmla="*/ 7612370 w 9117690"/>
              <a:gd name="connsiteY190-6032" fmla="*/ 3977238 h 5941133"/>
              <a:gd name="connsiteX191-6033" fmla="*/ 7610181 w 9117690"/>
              <a:gd name="connsiteY191-6034" fmla="*/ 3988083 h 5941133"/>
              <a:gd name="connsiteX192-6035" fmla="*/ 7610181 w 9117690"/>
              <a:gd name="connsiteY192-6036" fmla="*/ 4228952 h 5941133"/>
              <a:gd name="connsiteX193-6037" fmla="*/ 7531378 w 9117690"/>
              <a:gd name="connsiteY193-6038" fmla="*/ 4347840 h 5941133"/>
              <a:gd name="connsiteX194-6039" fmla="*/ 7483308 w 9117690"/>
              <a:gd name="connsiteY194-6040" fmla="*/ 4357544 h 5941133"/>
              <a:gd name="connsiteX195-6041" fmla="*/ 7483308 w 9117690"/>
              <a:gd name="connsiteY195-6042" fmla="*/ 4358282 h 5941133"/>
              <a:gd name="connsiteX196-6043" fmla="*/ 7459828 w 9117690"/>
              <a:gd name="connsiteY196-6044" fmla="*/ 4360649 h 5941133"/>
              <a:gd name="connsiteX197-6045" fmla="*/ 7360099 w 9117690"/>
              <a:gd name="connsiteY197-6046" fmla="*/ 4446598 h 5941133"/>
              <a:gd name="connsiteX198-6047" fmla="*/ 7359847 w 9117690"/>
              <a:gd name="connsiteY198-6048" fmla="*/ 4448027 h 5941133"/>
              <a:gd name="connsiteX199-6049" fmla="*/ 7359847 w 9117690"/>
              <a:gd name="connsiteY199-6050" fmla="*/ 4552668 h 5941133"/>
              <a:gd name="connsiteX200-6051" fmla="*/ 7230820 w 9117690"/>
              <a:gd name="connsiteY200-6052" fmla="*/ 4681695 h 5941133"/>
              <a:gd name="connsiteX201-6053" fmla="*/ 7230821 w 9117690"/>
              <a:gd name="connsiteY201-6054" fmla="*/ 4681694 h 5941133"/>
              <a:gd name="connsiteX202-6055" fmla="*/ 7101794 w 9117690"/>
              <a:gd name="connsiteY202-6056" fmla="*/ 4552667 h 5941133"/>
              <a:gd name="connsiteX203-6057" fmla="*/ 7101794 w 9117690"/>
              <a:gd name="connsiteY203-6058" fmla="*/ 2721348 h 5941133"/>
              <a:gd name="connsiteX204-6059" fmla="*/ 7101793 w 9117690"/>
              <a:gd name="connsiteY204-6060" fmla="*/ 4569190 h 5941133"/>
              <a:gd name="connsiteX205-6061" fmla="*/ 7091655 w 9117690"/>
              <a:gd name="connsiteY205-6062" fmla="*/ 4518971 h 5941133"/>
              <a:gd name="connsiteX206-6063" fmla="*/ 6972767 w 9117690"/>
              <a:gd name="connsiteY206-6064" fmla="*/ 4440167 h 5941133"/>
              <a:gd name="connsiteX207-6065" fmla="*/ 6853880 w 9117690"/>
              <a:gd name="connsiteY207-6066" fmla="*/ 4518971 h 5941133"/>
              <a:gd name="connsiteX208-6067" fmla="*/ 6844116 w 9117690"/>
              <a:gd name="connsiteY208-6068" fmla="*/ 4567331 h 5941133"/>
              <a:gd name="connsiteX209-6069" fmla="*/ 6844116 w 9117690"/>
              <a:gd name="connsiteY209-6070" fmla="*/ 5153733 h 5941133"/>
              <a:gd name="connsiteX210-6071" fmla="*/ 6715089 w 9117690"/>
              <a:gd name="connsiteY210-6072" fmla="*/ 5282760 h 5941133"/>
              <a:gd name="connsiteX211-6073" fmla="*/ 6715090 w 9117690"/>
              <a:gd name="connsiteY211-6074" fmla="*/ 5282759 h 5941133"/>
              <a:gd name="connsiteX212-6075" fmla="*/ 6586063 w 9117690"/>
              <a:gd name="connsiteY212-6076" fmla="*/ 5153732 h 5941133"/>
              <a:gd name="connsiteX213-6077" fmla="*/ 6586063 w 9117690"/>
              <a:gd name="connsiteY213-6078" fmla="*/ 2721348 h 5941133"/>
              <a:gd name="connsiteX214-6079" fmla="*/ 6586062 w 9117690"/>
              <a:gd name="connsiteY214-6080" fmla="*/ 4256770 h 5941133"/>
              <a:gd name="connsiteX215-6081" fmla="*/ 6575924 w 9117690"/>
              <a:gd name="connsiteY215-6082" fmla="*/ 4206551 h 5941133"/>
              <a:gd name="connsiteX216-6083" fmla="*/ 6457036 w 9117690"/>
              <a:gd name="connsiteY216-6084" fmla="*/ 4127747 h 5941133"/>
              <a:gd name="connsiteX217-6085" fmla="*/ 6338149 w 9117690"/>
              <a:gd name="connsiteY217-6086" fmla="*/ 4206551 h 5941133"/>
              <a:gd name="connsiteX218-6087" fmla="*/ 6334551 w 9117690"/>
              <a:gd name="connsiteY218-6088" fmla="*/ 4224370 h 5941133"/>
              <a:gd name="connsiteX219-6089" fmla="*/ 6334551 w 9117690"/>
              <a:gd name="connsiteY219-6090" fmla="*/ 4533316 h 5941133"/>
              <a:gd name="connsiteX220-6091" fmla="*/ 6205524 w 9117690"/>
              <a:gd name="connsiteY220-6092" fmla="*/ 4662343 h 5941133"/>
              <a:gd name="connsiteX221-6093" fmla="*/ 6205525 w 9117690"/>
              <a:gd name="connsiteY221-6094" fmla="*/ 4662342 h 5941133"/>
              <a:gd name="connsiteX222-6095" fmla="*/ 6076498 w 9117690"/>
              <a:gd name="connsiteY222-6096" fmla="*/ 4533315 h 5941133"/>
              <a:gd name="connsiteX223-6097" fmla="*/ 6076498 w 9117690"/>
              <a:gd name="connsiteY223-6098" fmla="*/ 4486577 h 5941133"/>
              <a:gd name="connsiteX224-6099" fmla="*/ 6057828 w 9117690"/>
              <a:gd name="connsiteY224-6100" fmla="*/ 4454035 h 5941133"/>
              <a:gd name="connsiteX225-6101" fmla="*/ 5980764 w 9117690"/>
              <a:gd name="connsiteY225-6102" fmla="*/ 4407591 h 5941133"/>
              <a:gd name="connsiteX226-6103" fmla="*/ 5957284 w 9117690"/>
              <a:gd name="connsiteY226-6104" fmla="*/ 4405224 h 5941133"/>
              <a:gd name="connsiteX227-6105" fmla="*/ 5957284 w 9117690"/>
              <a:gd name="connsiteY227-6106" fmla="*/ 4404486 h 5941133"/>
              <a:gd name="connsiteX228-6107" fmla="*/ 5909214 w 9117690"/>
              <a:gd name="connsiteY228-6108" fmla="*/ 4394782 h 5941133"/>
              <a:gd name="connsiteX229-6109" fmla="*/ 5830411 w 9117690"/>
              <a:gd name="connsiteY229-6110" fmla="*/ 4275894 h 5941133"/>
              <a:gd name="connsiteX230-6111" fmla="*/ 5830411 w 9117690"/>
              <a:gd name="connsiteY230-6112" fmla="*/ 4161910 h 5941133"/>
              <a:gd name="connsiteX231-6113" fmla="*/ 5822022 w 9117690"/>
              <a:gd name="connsiteY231-6114" fmla="*/ 4120360 h 5941133"/>
              <a:gd name="connsiteX232-6115" fmla="*/ 5703135 w 9117690"/>
              <a:gd name="connsiteY232-6116" fmla="*/ 4041556 h 5941133"/>
              <a:gd name="connsiteX233-6117" fmla="*/ 5584247 w 9117690"/>
              <a:gd name="connsiteY233-6118" fmla="*/ 4120360 h 5941133"/>
              <a:gd name="connsiteX234-6119" fmla="*/ 5582058 w 9117690"/>
              <a:gd name="connsiteY234-6120" fmla="*/ 4131204 h 5941133"/>
              <a:gd name="connsiteX235-6121" fmla="*/ 5582058 w 9117690"/>
              <a:gd name="connsiteY235-6122" fmla="*/ 4284608 h 5941133"/>
              <a:gd name="connsiteX236-6123" fmla="*/ 5503255 w 9117690"/>
              <a:gd name="connsiteY236-6124" fmla="*/ 4403496 h 5941133"/>
              <a:gd name="connsiteX237-6125" fmla="*/ 5455185 w 9117690"/>
              <a:gd name="connsiteY237-6126" fmla="*/ 4413200 h 5941133"/>
              <a:gd name="connsiteX238-6127" fmla="*/ 5455185 w 9117690"/>
              <a:gd name="connsiteY238-6128" fmla="*/ 4413938 h 5941133"/>
              <a:gd name="connsiteX239-6129" fmla="*/ 5431705 w 9117690"/>
              <a:gd name="connsiteY239-6130" fmla="*/ 4416305 h 5941133"/>
              <a:gd name="connsiteX240-6131" fmla="*/ 5331976 w 9117690"/>
              <a:gd name="connsiteY240-6132" fmla="*/ 4502254 h 5941133"/>
              <a:gd name="connsiteX241-6133" fmla="*/ 5329772 w 9117690"/>
              <a:gd name="connsiteY241-6134" fmla="*/ 4514744 h 5941133"/>
              <a:gd name="connsiteX242-6135" fmla="*/ 5329772 w 9117690"/>
              <a:gd name="connsiteY242-6136" fmla="*/ 4648652 h 5941133"/>
              <a:gd name="connsiteX243-6137" fmla="*/ 5200745 w 9117690"/>
              <a:gd name="connsiteY243-6138" fmla="*/ 4777679 h 5941133"/>
              <a:gd name="connsiteX244-6139" fmla="*/ 5200746 w 9117690"/>
              <a:gd name="connsiteY244-6140" fmla="*/ 4777678 h 5941133"/>
              <a:gd name="connsiteX245-6141" fmla="*/ 5071719 w 9117690"/>
              <a:gd name="connsiteY245-6142" fmla="*/ 4648651 h 5941133"/>
              <a:gd name="connsiteX246-6143" fmla="*/ 5071719 w 9117690"/>
              <a:gd name="connsiteY246-6144" fmla="*/ 4283397 h 5941133"/>
              <a:gd name="connsiteX247-6145" fmla="*/ 5069515 w 9117690"/>
              <a:gd name="connsiteY247-6146" fmla="*/ 4270907 h 5941133"/>
              <a:gd name="connsiteX248-6147" fmla="*/ 4969786 w 9117690"/>
              <a:gd name="connsiteY248-6148" fmla="*/ 4184958 h 5941133"/>
              <a:gd name="connsiteX249-6149" fmla="*/ 4946306 w 9117690"/>
              <a:gd name="connsiteY249-6150" fmla="*/ 4182591 h 5941133"/>
              <a:gd name="connsiteX250-6151" fmla="*/ 4946306 w 9117690"/>
              <a:gd name="connsiteY250-6152" fmla="*/ 4181853 h 5941133"/>
              <a:gd name="connsiteX251-6153" fmla="*/ 4898236 w 9117690"/>
              <a:gd name="connsiteY251-6154" fmla="*/ 4172149 h 5941133"/>
              <a:gd name="connsiteX252-6155" fmla="*/ 4819433 w 9117690"/>
              <a:gd name="connsiteY252-6156" fmla="*/ 4053261 h 5941133"/>
              <a:gd name="connsiteX253-6157" fmla="*/ 4819433 w 9117690"/>
              <a:gd name="connsiteY253-6158" fmla="*/ 3676885 h 5941133"/>
              <a:gd name="connsiteX254-6159" fmla="*/ 4811044 w 9117690"/>
              <a:gd name="connsiteY254-6160" fmla="*/ 3635336 h 5941133"/>
              <a:gd name="connsiteX255-6161" fmla="*/ 4692157 w 9117690"/>
              <a:gd name="connsiteY255-6162" fmla="*/ 3556532 h 5941133"/>
              <a:gd name="connsiteX256-6163" fmla="*/ 4563130 w 9117690"/>
              <a:gd name="connsiteY256-6164" fmla="*/ 3685559 h 5941133"/>
              <a:gd name="connsiteX257-6165" fmla="*/ 4563130 w 9117690"/>
              <a:gd name="connsiteY257-6166" fmla="*/ 2721348 h 5941133"/>
              <a:gd name="connsiteX258-6167" fmla="*/ 4563015 w 9117690"/>
              <a:gd name="connsiteY258-6168" fmla="*/ 2721348 h 5941133"/>
              <a:gd name="connsiteX259-6169" fmla="*/ 4563014 w 9117690"/>
              <a:gd name="connsiteY259-6170" fmla="*/ 3989312 h 5941133"/>
              <a:gd name="connsiteX260-6171" fmla="*/ 4484211 w 9117690"/>
              <a:gd name="connsiteY260-6172" fmla="*/ 4108200 h 5941133"/>
              <a:gd name="connsiteX261-6173" fmla="*/ 4436141 w 9117690"/>
              <a:gd name="connsiteY261-6174" fmla="*/ 4117904 h 5941133"/>
              <a:gd name="connsiteX262-6175" fmla="*/ 4436141 w 9117690"/>
              <a:gd name="connsiteY262-6176" fmla="*/ 4118642 h 5941133"/>
              <a:gd name="connsiteX263-6177" fmla="*/ 4412661 w 9117690"/>
              <a:gd name="connsiteY263-6178" fmla="*/ 4121009 h 5941133"/>
              <a:gd name="connsiteX264-6179" fmla="*/ 4335596 w 9117690"/>
              <a:gd name="connsiteY264-6180" fmla="*/ 4167453 h 5941133"/>
              <a:gd name="connsiteX265-6181" fmla="*/ 4314689 w 9117690"/>
              <a:gd name="connsiteY265-6182" fmla="*/ 4203896 h 5941133"/>
              <a:gd name="connsiteX266-6183" fmla="*/ 4314689 w 9117690"/>
              <a:gd name="connsiteY266-6184" fmla="*/ 4339508 h 5941133"/>
              <a:gd name="connsiteX267-6185" fmla="*/ 4235886 w 9117690"/>
              <a:gd name="connsiteY267-6186" fmla="*/ 4458396 h 5941133"/>
              <a:gd name="connsiteX268-6187" fmla="*/ 4187818 w 9117690"/>
              <a:gd name="connsiteY268-6188" fmla="*/ 4468100 h 5941133"/>
              <a:gd name="connsiteX269-6189" fmla="*/ 4187818 w 9117690"/>
              <a:gd name="connsiteY269-6190" fmla="*/ 4468838 h 5941133"/>
              <a:gd name="connsiteX270-6191" fmla="*/ 4164338 w 9117690"/>
              <a:gd name="connsiteY270-6192" fmla="*/ 4471205 h 5941133"/>
              <a:gd name="connsiteX271-6193" fmla="*/ 4087274 w 9117690"/>
              <a:gd name="connsiteY271-6194" fmla="*/ 4517649 h 5941133"/>
              <a:gd name="connsiteX272-6195" fmla="*/ 4066135 w 9117690"/>
              <a:gd name="connsiteY272-6196" fmla="*/ 4554495 h 5941133"/>
              <a:gd name="connsiteX273-6197" fmla="*/ 4066135 w 9117690"/>
              <a:gd name="connsiteY273-6198" fmla="*/ 4712264 h 5941133"/>
              <a:gd name="connsiteX274-6199" fmla="*/ 3937109 w 9117690"/>
              <a:gd name="connsiteY274-6200" fmla="*/ 4841291 h 5941133"/>
              <a:gd name="connsiteX275-6201" fmla="*/ 3937109 w 9117690"/>
              <a:gd name="connsiteY275-6202" fmla="*/ 4841290 h 5941133"/>
              <a:gd name="connsiteX276-6203" fmla="*/ 3808082 w 9117690"/>
              <a:gd name="connsiteY276-6204" fmla="*/ 4712263 h 5941133"/>
              <a:gd name="connsiteX277-6205" fmla="*/ 3808082 w 9117690"/>
              <a:gd name="connsiteY277-6206" fmla="*/ 4219518 h 5941133"/>
              <a:gd name="connsiteX278-6207" fmla="*/ 3799694 w 9117690"/>
              <a:gd name="connsiteY278-6208" fmla="*/ 4177968 h 5941133"/>
              <a:gd name="connsiteX279-6209" fmla="*/ 3680807 w 9117690"/>
              <a:gd name="connsiteY279-6210" fmla="*/ 4099164 h 5941133"/>
              <a:gd name="connsiteX280-6211" fmla="*/ 3561920 w 9117690"/>
              <a:gd name="connsiteY280-6212" fmla="*/ 4177968 h 5941133"/>
              <a:gd name="connsiteX281-6213" fmla="*/ 3561433 w 9117690"/>
              <a:gd name="connsiteY281-6214" fmla="*/ 4180378 h 5941133"/>
              <a:gd name="connsiteX282-6215" fmla="*/ 3561433 w 9117690"/>
              <a:gd name="connsiteY282-6216" fmla="*/ 4435519 h 5941133"/>
              <a:gd name="connsiteX283-6217" fmla="*/ 3482629 w 9117690"/>
              <a:gd name="connsiteY283-6218" fmla="*/ 4554407 h 5941133"/>
              <a:gd name="connsiteX284-6219" fmla="*/ 3438829 w 9117690"/>
              <a:gd name="connsiteY284-6220" fmla="*/ 4563249 h 5941133"/>
              <a:gd name="connsiteX285-6221" fmla="*/ 3438829 w 9117690"/>
              <a:gd name="connsiteY285-6222" fmla="*/ 4564615 h 5941133"/>
              <a:gd name="connsiteX286-6223" fmla="*/ 3415349 w 9117690"/>
              <a:gd name="connsiteY286-6224" fmla="*/ 4566982 h 5941133"/>
              <a:gd name="connsiteX287-6225" fmla="*/ 3315620 w 9117690"/>
              <a:gd name="connsiteY287-6226" fmla="*/ 4652931 h 5941133"/>
              <a:gd name="connsiteX288-6227" fmla="*/ 3307419 w 9117690"/>
              <a:gd name="connsiteY288-6228" fmla="*/ 4699402 h 5941133"/>
              <a:gd name="connsiteX289-6229" fmla="*/ 3307419 w 9117690"/>
              <a:gd name="connsiteY289-6230" fmla="*/ 5166571 h 5941133"/>
              <a:gd name="connsiteX290-6231" fmla="*/ 3178392 w 9117690"/>
              <a:gd name="connsiteY290-6232" fmla="*/ 5295598 h 5941133"/>
              <a:gd name="connsiteX291-6233" fmla="*/ 3178393 w 9117690"/>
              <a:gd name="connsiteY291-6234" fmla="*/ 5295599 h 5941133"/>
              <a:gd name="connsiteX292-6235" fmla="*/ 3049366 w 9117690"/>
              <a:gd name="connsiteY292-6236" fmla="*/ 5166572 h 5941133"/>
              <a:gd name="connsiteX293-6237" fmla="*/ 3049366 w 9117690"/>
              <a:gd name="connsiteY293-6238" fmla="*/ 4514427 h 5941133"/>
              <a:gd name="connsiteX294-6239" fmla="*/ 3033349 w 9117690"/>
              <a:gd name="connsiteY294-6240" fmla="*/ 4488028 h 5941133"/>
              <a:gd name="connsiteX295-6241" fmla="*/ 2933786 w 9117690"/>
              <a:gd name="connsiteY295-6242" fmla="*/ 4441074 h 5941133"/>
              <a:gd name="connsiteX296-6243" fmla="*/ 2814899 w 9117690"/>
              <a:gd name="connsiteY296-6244" fmla="*/ 4519878 h 5941133"/>
              <a:gd name="connsiteX297-6245" fmla="*/ 2812443 w 9117690"/>
              <a:gd name="connsiteY297-6246" fmla="*/ 4532038 h 5941133"/>
              <a:gd name="connsiteX298-6247" fmla="*/ 2812443 w 9117690"/>
              <a:gd name="connsiteY298-6248" fmla="*/ 5039760 h 5941133"/>
              <a:gd name="connsiteX299-6249" fmla="*/ 2683416 w 9117690"/>
              <a:gd name="connsiteY299-6250" fmla="*/ 5168787 h 5941133"/>
              <a:gd name="connsiteX300-6251" fmla="*/ 2683417 w 9117690"/>
              <a:gd name="connsiteY300-6252" fmla="*/ 5168786 h 5941133"/>
              <a:gd name="connsiteX301-6253" fmla="*/ 2554391 w 9117690"/>
              <a:gd name="connsiteY301-6254" fmla="*/ 5039759 h 5941133"/>
              <a:gd name="connsiteX302-6255" fmla="*/ 2554391 w 9117690"/>
              <a:gd name="connsiteY302-6256" fmla="*/ 2721348 h 5941133"/>
              <a:gd name="connsiteX303-6257" fmla="*/ 2554390 w 9117690"/>
              <a:gd name="connsiteY303-6258" fmla="*/ 2721348 h 5941133"/>
              <a:gd name="connsiteX304-6259" fmla="*/ 2554389 w 9117690"/>
              <a:gd name="connsiteY304-6260" fmla="*/ 5014630 h 5941133"/>
              <a:gd name="connsiteX305-6261" fmla="*/ 2544250 w 9117690"/>
              <a:gd name="connsiteY305-6262" fmla="*/ 4964412 h 5941133"/>
              <a:gd name="connsiteX306-6263" fmla="*/ 2425363 w 9117690"/>
              <a:gd name="connsiteY306-6264" fmla="*/ 4885608 h 5941133"/>
              <a:gd name="connsiteX307-6265" fmla="*/ 2296336 w 9117690"/>
              <a:gd name="connsiteY307-6266" fmla="*/ 5014635 h 5941133"/>
              <a:gd name="connsiteX308-6267" fmla="*/ 2296336 w 9117690"/>
              <a:gd name="connsiteY308-6268" fmla="*/ 5812106 h 5941133"/>
              <a:gd name="connsiteX309-6269" fmla="*/ 2167309 w 9117690"/>
              <a:gd name="connsiteY309-6270" fmla="*/ 5941133 h 5941133"/>
              <a:gd name="connsiteX310-6271" fmla="*/ 2167310 w 9117690"/>
              <a:gd name="connsiteY310-6272" fmla="*/ 5941132 h 5941133"/>
              <a:gd name="connsiteX311-6273" fmla="*/ 2038282 w 9117690"/>
              <a:gd name="connsiteY311-6274" fmla="*/ 5812105 h 5941133"/>
              <a:gd name="connsiteX312-6275" fmla="*/ 2038282 w 9117690"/>
              <a:gd name="connsiteY312-6276" fmla="*/ 3090757 h 5941133"/>
              <a:gd name="connsiteX313-6277" fmla="*/ 2167310 w 9117690"/>
              <a:gd name="connsiteY313-6278" fmla="*/ 3219784 h 5941133"/>
              <a:gd name="connsiteX314-6279" fmla="*/ 2167309 w 9117690"/>
              <a:gd name="connsiteY314-6280" fmla="*/ 3219785 h 5941133"/>
              <a:gd name="connsiteX315-6281" fmla="*/ 2296336 w 9117690"/>
              <a:gd name="connsiteY315-6282" fmla="*/ 3090758 h 5941133"/>
              <a:gd name="connsiteX316-6283" fmla="*/ 2296336 w 9117690"/>
              <a:gd name="connsiteY316-6284" fmla="*/ 2293287 h 5941133"/>
              <a:gd name="connsiteX317-6285" fmla="*/ 2425363 w 9117690"/>
              <a:gd name="connsiteY317-6286" fmla="*/ 2164260 h 5941133"/>
              <a:gd name="connsiteX318-6287" fmla="*/ 2544250 w 9117690"/>
              <a:gd name="connsiteY318-6288" fmla="*/ 2243064 h 5941133"/>
              <a:gd name="connsiteX319-6289" fmla="*/ 2554389 w 9117690"/>
              <a:gd name="connsiteY319-6290" fmla="*/ 2293282 h 5941133"/>
              <a:gd name="connsiteX320-6291" fmla="*/ 0 w 9117690"/>
              <a:gd name="connsiteY320-6292" fmla="*/ 0 h 5941133"/>
              <a:gd name="connsiteX321-6293" fmla="*/ 1 w 9117690"/>
              <a:gd name="connsiteY321-6294" fmla="*/ 0 h 5941133"/>
              <a:gd name="connsiteX322-6295" fmla="*/ 1 w 9117690"/>
              <a:gd name="connsiteY322-6296" fmla="*/ 2022823 h 5941133"/>
              <a:gd name="connsiteX323-6297" fmla="*/ 129028 w 9117690"/>
              <a:gd name="connsiteY323-6298" fmla="*/ 2151850 h 5941133"/>
              <a:gd name="connsiteX324-6299" fmla="*/ 129027 w 9117690"/>
              <a:gd name="connsiteY324-6300" fmla="*/ 2151851 h 5941133"/>
              <a:gd name="connsiteX325-6301" fmla="*/ 258054 w 9117690"/>
              <a:gd name="connsiteY325-6302" fmla="*/ 2022824 h 5941133"/>
              <a:gd name="connsiteX326-6303" fmla="*/ 258054 w 9117690"/>
              <a:gd name="connsiteY326-6304" fmla="*/ 1933906 h 5941133"/>
              <a:gd name="connsiteX327-6305" fmla="*/ 261652 w 9117690"/>
              <a:gd name="connsiteY327-6306" fmla="*/ 1916087 h 5941133"/>
              <a:gd name="connsiteX328-6307" fmla="*/ 380539 w 9117690"/>
              <a:gd name="connsiteY328-6308" fmla="*/ 1837283 h 5941133"/>
              <a:gd name="connsiteX329-6309" fmla="*/ 499427 w 9117690"/>
              <a:gd name="connsiteY329-6310" fmla="*/ 1916087 h 5941133"/>
              <a:gd name="connsiteX330-6311" fmla="*/ 509565 w 9117690"/>
              <a:gd name="connsiteY330-6312" fmla="*/ 1966306 h 5941133"/>
              <a:gd name="connsiteX331-6313" fmla="*/ 509566 w 9117690"/>
              <a:gd name="connsiteY331-6314" fmla="*/ 2560326 h 5941133"/>
              <a:gd name="connsiteX332-6315" fmla="*/ 638593 w 9117690"/>
              <a:gd name="connsiteY332-6316" fmla="*/ 2689353 h 5941133"/>
              <a:gd name="connsiteX333-6317" fmla="*/ 638592 w 9117690"/>
              <a:gd name="connsiteY333-6318" fmla="*/ 2689354 h 5941133"/>
              <a:gd name="connsiteX334-6319" fmla="*/ 767619 w 9117690"/>
              <a:gd name="connsiteY334-6320" fmla="*/ 2560327 h 5941133"/>
              <a:gd name="connsiteX335-6321" fmla="*/ 767619 w 9117690"/>
              <a:gd name="connsiteY335-6322" fmla="*/ 2474988 h 5941133"/>
              <a:gd name="connsiteX336-6323" fmla="*/ 777383 w 9117690"/>
              <a:gd name="connsiteY336-6324" fmla="*/ 2426627 h 5941133"/>
              <a:gd name="connsiteX337-6325" fmla="*/ 896270 w 9117690"/>
              <a:gd name="connsiteY337-6326" fmla="*/ 2347823 h 5941133"/>
              <a:gd name="connsiteX338-6327" fmla="*/ 1015158 w 9117690"/>
              <a:gd name="connsiteY338-6328" fmla="*/ 2426627 h 5941133"/>
              <a:gd name="connsiteX339-6329" fmla="*/ 1025296 w 9117690"/>
              <a:gd name="connsiteY339-6330" fmla="*/ 2476846 h 5941133"/>
              <a:gd name="connsiteX340-6331" fmla="*/ 1025297 w 9117690"/>
              <a:gd name="connsiteY340-6332" fmla="*/ 2460323 h 5941133"/>
              <a:gd name="connsiteX341-6333" fmla="*/ 1154325 w 9117690"/>
              <a:gd name="connsiteY341-6334" fmla="*/ 2589350 h 5941133"/>
              <a:gd name="connsiteX342-6335" fmla="*/ 1154325 w 9117690"/>
              <a:gd name="connsiteY342-6336" fmla="*/ 2589351 h 5941133"/>
              <a:gd name="connsiteX343-6337" fmla="*/ 1283351 w 9117690"/>
              <a:gd name="connsiteY343-6338" fmla="*/ 2460324 h 5941133"/>
              <a:gd name="connsiteX344-6339" fmla="*/ 1283351 w 9117690"/>
              <a:gd name="connsiteY344-6340" fmla="*/ 2199627 h 5941133"/>
              <a:gd name="connsiteX345-6341" fmla="*/ 1284065 w 9117690"/>
              <a:gd name="connsiteY345-6342" fmla="*/ 2196094 h 5941133"/>
              <a:gd name="connsiteX346-6343" fmla="*/ 1402953 w 9117690"/>
              <a:gd name="connsiteY346-6344" fmla="*/ 2117290 h 5941133"/>
              <a:gd name="connsiteX347-6345" fmla="*/ 1521839 w 9117690"/>
              <a:gd name="connsiteY347-6346" fmla="*/ 2196094 h 5941133"/>
              <a:gd name="connsiteX348-6347" fmla="*/ 1522552 w 9117690"/>
              <a:gd name="connsiteY348-6348" fmla="*/ 2199625 h 5941133"/>
              <a:gd name="connsiteX349-6349" fmla="*/ 1522552 w 9117690"/>
              <a:gd name="connsiteY349-6350" fmla="*/ 2372515 h 5941133"/>
              <a:gd name="connsiteX350-6351" fmla="*/ 1651578 w 9117690"/>
              <a:gd name="connsiteY350-6352" fmla="*/ 2501542 h 5941133"/>
              <a:gd name="connsiteX351-6353" fmla="*/ 1651577 w 9117690"/>
              <a:gd name="connsiteY351-6354" fmla="*/ 2501543 h 5941133"/>
              <a:gd name="connsiteX352-6355" fmla="*/ 1780604 w 9117690"/>
              <a:gd name="connsiteY352-6356" fmla="*/ 2372516 h 5941133"/>
              <a:gd name="connsiteX353-6357" fmla="*/ 1780604 w 9117690"/>
              <a:gd name="connsiteY353-6358" fmla="*/ 2041714 h 5941133"/>
              <a:gd name="connsiteX354-6359" fmla="*/ 1790368 w 9117690"/>
              <a:gd name="connsiteY354-6360" fmla="*/ 1993354 h 5941133"/>
              <a:gd name="connsiteX355-6361" fmla="*/ 1909255 w 9117690"/>
              <a:gd name="connsiteY355-6362" fmla="*/ 1914550 h 5941133"/>
              <a:gd name="connsiteX356-6363" fmla="*/ 2028143 w 9117690"/>
              <a:gd name="connsiteY356-6364" fmla="*/ 1993354 h 5941133"/>
              <a:gd name="connsiteX357-6365" fmla="*/ 2038281 w 9117690"/>
              <a:gd name="connsiteY357-6366" fmla="*/ 2043573 h 5941133"/>
              <a:gd name="connsiteX358-6367" fmla="*/ 2038282 w 9117690"/>
              <a:gd name="connsiteY358-6368" fmla="*/ 2721348 h 5941133"/>
              <a:gd name="connsiteX359-6369" fmla="*/ 2038281 w 9117690"/>
              <a:gd name="connsiteY359-6370" fmla="*/ 4764921 h 5941133"/>
              <a:gd name="connsiteX360-6371" fmla="*/ 2028143 w 9117690"/>
              <a:gd name="connsiteY360-6372" fmla="*/ 4714702 h 5941133"/>
              <a:gd name="connsiteX361-6373" fmla="*/ 1909255 w 9117690"/>
              <a:gd name="connsiteY361-6374" fmla="*/ 4635898 h 5941133"/>
              <a:gd name="connsiteX362-6375" fmla="*/ 1790368 w 9117690"/>
              <a:gd name="connsiteY362-6376" fmla="*/ 4714702 h 5941133"/>
              <a:gd name="connsiteX363-6377" fmla="*/ 1780604 w 9117690"/>
              <a:gd name="connsiteY363-6378" fmla="*/ 4763062 h 5941133"/>
              <a:gd name="connsiteX364-6379" fmla="*/ 1780604 w 9117690"/>
              <a:gd name="connsiteY364-6380" fmla="*/ 5093864 h 5941133"/>
              <a:gd name="connsiteX365-6381" fmla="*/ 1651577 w 9117690"/>
              <a:gd name="connsiteY365-6382" fmla="*/ 5222891 h 5941133"/>
              <a:gd name="connsiteX366-6383" fmla="*/ 1651578 w 9117690"/>
              <a:gd name="connsiteY366-6384" fmla="*/ 5222890 h 5941133"/>
              <a:gd name="connsiteX367-6385" fmla="*/ 1522552 w 9117690"/>
              <a:gd name="connsiteY367-6386" fmla="*/ 5093863 h 5941133"/>
              <a:gd name="connsiteX368-6387" fmla="*/ 1522552 w 9117690"/>
              <a:gd name="connsiteY368-6388" fmla="*/ 4920973 h 5941133"/>
              <a:gd name="connsiteX369-6389" fmla="*/ 1521839 w 9117690"/>
              <a:gd name="connsiteY369-6390" fmla="*/ 4917442 h 5941133"/>
              <a:gd name="connsiteX370-6391" fmla="*/ 1402953 w 9117690"/>
              <a:gd name="connsiteY370-6392" fmla="*/ 4838638 h 5941133"/>
              <a:gd name="connsiteX371-6393" fmla="*/ 1284065 w 9117690"/>
              <a:gd name="connsiteY371-6394" fmla="*/ 4917442 h 5941133"/>
              <a:gd name="connsiteX372-6395" fmla="*/ 1283351 w 9117690"/>
              <a:gd name="connsiteY372-6396" fmla="*/ 4920975 h 5941133"/>
              <a:gd name="connsiteX373-6397" fmla="*/ 1283351 w 9117690"/>
              <a:gd name="connsiteY373-6398" fmla="*/ 5181672 h 5941133"/>
              <a:gd name="connsiteX374-6399" fmla="*/ 1154325 w 9117690"/>
              <a:gd name="connsiteY374-6400" fmla="*/ 5310699 h 5941133"/>
              <a:gd name="connsiteX375-6401" fmla="*/ 1154325 w 9117690"/>
              <a:gd name="connsiteY375-6402" fmla="*/ 5310698 h 5941133"/>
              <a:gd name="connsiteX376-6403" fmla="*/ 1025297 w 9117690"/>
              <a:gd name="connsiteY376-6404" fmla="*/ 5181671 h 5941133"/>
              <a:gd name="connsiteX377-6405" fmla="*/ 1025297 w 9117690"/>
              <a:gd name="connsiteY377-6406" fmla="*/ 2721348 h 5941133"/>
              <a:gd name="connsiteX378-6407" fmla="*/ 1025296 w 9117690"/>
              <a:gd name="connsiteY378-6408" fmla="*/ 5198194 h 5941133"/>
              <a:gd name="connsiteX379-6409" fmla="*/ 1015158 w 9117690"/>
              <a:gd name="connsiteY379-6410" fmla="*/ 5147975 h 5941133"/>
              <a:gd name="connsiteX380-6411" fmla="*/ 896270 w 9117690"/>
              <a:gd name="connsiteY380-6412" fmla="*/ 5069171 h 5941133"/>
              <a:gd name="connsiteX381-6413" fmla="*/ 777383 w 9117690"/>
              <a:gd name="connsiteY381-6414" fmla="*/ 5147975 h 5941133"/>
              <a:gd name="connsiteX382-6415" fmla="*/ 767619 w 9117690"/>
              <a:gd name="connsiteY382-6416" fmla="*/ 5196336 h 5941133"/>
              <a:gd name="connsiteX383-6417" fmla="*/ 767619 w 9117690"/>
              <a:gd name="connsiteY383-6418" fmla="*/ 5281675 h 5941133"/>
              <a:gd name="connsiteX384-6419" fmla="*/ 638592 w 9117690"/>
              <a:gd name="connsiteY384-6420" fmla="*/ 5410702 h 5941133"/>
              <a:gd name="connsiteX385-6421" fmla="*/ 638593 w 9117690"/>
              <a:gd name="connsiteY385-6422" fmla="*/ 5410701 h 5941133"/>
              <a:gd name="connsiteX386-6423" fmla="*/ 509566 w 9117690"/>
              <a:gd name="connsiteY386-6424" fmla="*/ 5281674 h 5941133"/>
              <a:gd name="connsiteX387-6425" fmla="*/ 509566 w 9117690"/>
              <a:gd name="connsiteY387-6426" fmla="*/ 2721348 h 5941133"/>
              <a:gd name="connsiteX388-6427" fmla="*/ 509565 w 9117690"/>
              <a:gd name="connsiteY388-6428" fmla="*/ 4687654 h 5941133"/>
              <a:gd name="connsiteX389-6429" fmla="*/ 499427 w 9117690"/>
              <a:gd name="connsiteY389-6430" fmla="*/ 4637435 h 5941133"/>
              <a:gd name="connsiteX390-6431" fmla="*/ 380539 w 9117690"/>
              <a:gd name="connsiteY390-6432" fmla="*/ 4558631 h 5941133"/>
              <a:gd name="connsiteX391-6433" fmla="*/ 261652 w 9117690"/>
              <a:gd name="connsiteY391-6434" fmla="*/ 4637435 h 5941133"/>
              <a:gd name="connsiteX392-6435" fmla="*/ 258054 w 9117690"/>
              <a:gd name="connsiteY392-6436" fmla="*/ 4655254 h 5941133"/>
              <a:gd name="connsiteX393-6437" fmla="*/ 258054 w 9117690"/>
              <a:gd name="connsiteY393-6438" fmla="*/ 4744172 h 5941133"/>
              <a:gd name="connsiteX394-6439" fmla="*/ 129027 w 9117690"/>
              <a:gd name="connsiteY394-6440" fmla="*/ 4873199 h 5941133"/>
              <a:gd name="connsiteX395-6441" fmla="*/ 129028 w 9117690"/>
              <a:gd name="connsiteY395-6442" fmla="*/ 4873198 h 5941133"/>
              <a:gd name="connsiteX396-6443" fmla="*/ 1 w 9117690"/>
              <a:gd name="connsiteY396-6444" fmla="*/ 4744171 h 5941133"/>
              <a:gd name="connsiteX397-6445" fmla="*/ 1 w 9117690"/>
              <a:gd name="connsiteY397-6446" fmla="*/ 2721348 h 5941133"/>
              <a:gd name="connsiteX398-6447" fmla="*/ 0 w 9117690"/>
              <a:gd name="connsiteY398-6448" fmla="*/ 2721348 h 5941133"/>
              <a:gd name="connsiteX399-6449" fmla="*/ 0 w 9117690"/>
              <a:gd name="connsiteY399-6450" fmla="*/ 0 h 5941133"/>
              <a:gd name="connsiteX0-6451" fmla="*/ 3416214 w 9117690"/>
              <a:gd name="connsiteY0-6452" fmla="*/ 4559601 h 5941133"/>
              <a:gd name="connsiteX1-6453" fmla="*/ 3418663 w 9117690"/>
              <a:gd name="connsiteY1-6454" fmla="*/ 4560435 h 5941133"/>
              <a:gd name="connsiteX2-6455" fmla="*/ 3419057 w 9117690"/>
              <a:gd name="connsiteY2-6456" fmla="*/ 4560469 h 5941133"/>
              <a:gd name="connsiteX3-6457" fmla="*/ 3416214 w 9117690"/>
              <a:gd name="connsiteY3-6458" fmla="*/ 4559601 h 5941133"/>
              <a:gd name="connsiteX4-6459" fmla="*/ 3416214 w 9117690"/>
              <a:gd name="connsiteY4-6460" fmla="*/ 1838253 h 5941133"/>
              <a:gd name="connsiteX5-6461" fmla="*/ 3419057 w 9117690"/>
              <a:gd name="connsiteY5-6462" fmla="*/ 1839121 h 5941133"/>
              <a:gd name="connsiteX6-6463" fmla="*/ 3418663 w 9117690"/>
              <a:gd name="connsiteY6-6464" fmla="*/ 1839087 h 5941133"/>
              <a:gd name="connsiteX7-6465" fmla="*/ 3416214 w 9117690"/>
              <a:gd name="connsiteY7-6466" fmla="*/ 1838253 h 5941133"/>
              <a:gd name="connsiteX8-6467" fmla="*/ 2554389 w 9117690"/>
              <a:gd name="connsiteY8-6468" fmla="*/ 2293282 h 5941133"/>
              <a:gd name="connsiteX9-6469" fmla="*/ 2554391 w 9117690"/>
              <a:gd name="connsiteY9-6470" fmla="*/ 2318411 h 5941133"/>
              <a:gd name="connsiteX10-6471" fmla="*/ 2683417 w 9117690"/>
              <a:gd name="connsiteY10-6472" fmla="*/ 2447438 h 5941133"/>
              <a:gd name="connsiteX11-6473" fmla="*/ 2683416 w 9117690"/>
              <a:gd name="connsiteY11-6474" fmla="*/ 2447439 h 5941133"/>
              <a:gd name="connsiteX12-6475" fmla="*/ 2812443 w 9117690"/>
              <a:gd name="connsiteY12-6476" fmla="*/ 2318412 h 5941133"/>
              <a:gd name="connsiteX13-6477" fmla="*/ 2812443 w 9117690"/>
              <a:gd name="connsiteY13-6478" fmla="*/ 1810690 h 5941133"/>
              <a:gd name="connsiteX14-6479" fmla="*/ 2814899 w 9117690"/>
              <a:gd name="connsiteY14-6480" fmla="*/ 1798530 h 5941133"/>
              <a:gd name="connsiteX15-6481" fmla="*/ 2933786 w 9117690"/>
              <a:gd name="connsiteY15-6482" fmla="*/ 1719726 h 5941133"/>
              <a:gd name="connsiteX16-6483" fmla="*/ 3033349 w 9117690"/>
              <a:gd name="connsiteY16-6484" fmla="*/ 1766680 h 5941133"/>
              <a:gd name="connsiteX17-6485" fmla="*/ 3049366 w 9117690"/>
              <a:gd name="connsiteY17-6486" fmla="*/ 1793079 h 5941133"/>
              <a:gd name="connsiteX18-6487" fmla="*/ 3049366 w 9117690"/>
              <a:gd name="connsiteY18-6488" fmla="*/ 2445224 h 5941133"/>
              <a:gd name="connsiteX19-6489" fmla="*/ 3178393 w 9117690"/>
              <a:gd name="connsiteY19-6490" fmla="*/ 2574251 h 5941133"/>
              <a:gd name="connsiteX20-6491" fmla="*/ 3178392 w 9117690"/>
              <a:gd name="connsiteY20-6492" fmla="*/ 2574250 h 5941133"/>
              <a:gd name="connsiteX21-6493" fmla="*/ 3307419 w 9117690"/>
              <a:gd name="connsiteY21-6494" fmla="*/ 2445223 h 5941133"/>
              <a:gd name="connsiteX22-6495" fmla="*/ 3307419 w 9117690"/>
              <a:gd name="connsiteY22-6496" fmla="*/ 1978054 h 5941133"/>
              <a:gd name="connsiteX23-6497" fmla="*/ 3315620 w 9117690"/>
              <a:gd name="connsiteY23-6498" fmla="*/ 1931583 h 5941133"/>
              <a:gd name="connsiteX24-6499" fmla="*/ 3415349 w 9117690"/>
              <a:gd name="connsiteY24-6500" fmla="*/ 1845634 h 5941133"/>
              <a:gd name="connsiteX25-6501" fmla="*/ 3438829 w 9117690"/>
              <a:gd name="connsiteY25-6502" fmla="*/ 1843267 h 5941133"/>
              <a:gd name="connsiteX26-6503" fmla="*/ 3438829 w 9117690"/>
              <a:gd name="connsiteY26-6504" fmla="*/ 1841901 h 5941133"/>
              <a:gd name="connsiteX27-6505" fmla="*/ 3482629 w 9117690"/>
              <a:gd name="connsiteY27-6506" fmla="*/ 1833059 h 5941133"/>
              <a:gd name="connsiteX28-6507" fmla="*/ 3561433 w 9117690"/>
              <a:gd name="connsiteY28-6508" fmla="*/ 1714171 h 5941133"/>
              <a:gd name="connsiteX29-6509" fmla="*/ 3561433 w 9117690"/>
              <a:gd name="connsiteY29-6510" fmla="*/ 1459030 h 5941133"/>
              <a:gd name="connsiteX30-6511" fmla="*/ 3561920 w 9117690"/>
              <a:gd name="connsiteY30-6512" fmla="*/ 1456620 h 5941133"/>
              <a:gd name="connsiteX31-6513" fmla="*/ 3680807 w 9117690"/>
              <a:gd name="connsiteY31-6514" fmla="*/ 1377816 h 5941133"/>
              <a:gd name="connsiteX32-6515" fmla="*/ 3799694 w 9117690"/>
              <a:gd name="connsiteY32-6516" fmla="*/ 1456620 h 5941133"/>
              <a:gd name="connsiteX33-6517" fmla="*/ 3808082 w 9117690"/>
              <a:gd name="connsiteY33-6518" fmla="*/ 1498170 h 5941133"/>
              <a:gd name="connsiteX34-6519" fmla="*/ 3808082 w 9117690"/>
              <a:gd name="connsiteY34-6520" fmla="*/ 1990915 h 5941133"/>
              <a:gd name="connsiteX35-6521" fmla="*/ 3937109 w 9117690"/>
              <a:gd name="connsiteY35-6522" fmla="*/ 2119942 h 5941133"/>
              <a:gd name="connsiteX36-6523" fmla="*/ 3937109 w 9117690"/>
              <a:gd name="connsiteY36-6524" fmla="*/ 2119943 h 5941133"/>
              <a:gd name="connsiteX37-6525" fmla="*/ 4066135 w 9117690"/>
              <a:gd name="connsiteY37-6526" fmla="*/ 1990916 h 5941133"/>
              <a:gd name="connsiteX38-6527" fmla="*/ 4066135 w 9117690"/>
              <a:gd name="connsiteY38-6528" fmla="*/ 1833147 h 5941133"/>
              <a:gd name="connsiteX39-6529" fmla="*/ 4087274 w 9117690"/>
              <a:gd name="connsiteY39-6530" fmla="*/ 1796301 h 5941133"/>
              <a:gd name="connsiteX40-6531" fmla="*/ 4164338 w 9117690"/>
              <a:gd name="connsiteY40-6532" fmla="*/ 1749857 h 5941133"/>
              <a:gd name="connsiteX41-6533" fmla="*/ 4187818 w 9117690"/>
              <a:gd name="connsiteY41-6534" fmla="*/ 1747490 h 5941133"/>
              <a:gd name="connsiteX42-6535" fmla="*/ 4187818 w 9117690"/>
              <a:gd name="connsiteY42-6536" fmla="*/ 1746752 h 5941133"/>
              <a:gd name="connsiteX43-6537" fmla="*/ 4235886 w 9117690"/>
              <a:gd name="connsiteY43-6538" fmla="*/ 1737048 h 5941133"/>
              <a:gd name="connsiteX44-6539" fmla="*/ 4314689 w 9117690"/>
              <a:gd name="connsiteY44-6540" fmla="*/ 1618160 h 5941133"/>
              <a:gd name="connsiteX45-6541" fmla="*/ 4314689 w 9117690"/>
              <a:gd name="connsiteY45-6542" fmla="*/ 1482548 h 5941133"/>
              <a:gd name="connsiteX46-6543" fmla="*/ 4335596 w 9117690"/>
              <a:gd name="connsiteY46-6544" fmla="*/ 1446105 h 5941133"/>
              <a:gd name="connsiteX47-6545" fmla="*/ 4412661 w 9117690"/>
              <a:gd name="connsiteY47-6546" fmla="*/ 1399661 h 5941133"/>
              <a:gd name="connsiteX48-6547" fmla="*/ 4436141 w 9117690"/>
              <a:gd name="connsiteY48-6548" fmla="*/ 1397294 h 5941133"/>
              <a:gd name="connsiteX49-6549" fmla="*/ 4436141 w 9117690"/>
              <a:gd name="connsiteY49-6550" fmla="*/ 1396556 h 5941133"/>
              <a:gd name="connsiteX50-6551" fmla="*/ 4484211 w 9117690"/>
              <a:gd name="connsiteY50-6552" fmla="*/ 1386852 h 5941133"/>
              <a:gd name="connsiteX51-6553" fmla="*/ 4563014 w 9117690"/>
              <a:gd name="connsiteY51-6554" fmla="*/ 1267964 h 5941133"/>
              <a:gd name="connsiteX52-6555" fmla="*/ 4563130 w 9117690"/>
              <a:gd name="connsiteY52-6556" fmla="*/ 964211 h 5941133"/>
              <a:gd name="connsiteX53-6557" fmla="*/ 4692157 w 9117690"/>
              <a:gd name="connsiteY53-6558" fmla="*/ 835184 h 5941133"/>
              <a:gd name="connsiteX54-6559" fmla="*/ 4811044 w 9117690"/>
              <a:gd name="connsiteY54-6560" fmla="*/ 913988 h 5941133"/>
              <a:gd name="connsiteX55-6561" fmla="*/ 4819433 w 9117690"/>
              <a:gd name="connsiteY55-6562" fmla="*/ 955537 h 5941133"/>
              <a:gd name="connsiteX56-6563" fmla="*/ 4819433 w 9117690"/>
              <a:gd name="connsiteY56-6564" fmla="*/ 1331913 h 5941133"/>
              <a:gd name="connsiteX57-6565" fmla="*/ 4898236 w 9117690"/>
              <a:gd name="connsiteY57-6566" fmla="*/ 1450801 h 5941133"/>
              <a:gd name="connsiteX58-6567" fmla="*/ 4946306 w 9117690"/>
              <a:gd name="connsiteY58-6568" fmla="*/ 1460505 h 5941133"/>
              <a:gd name="connsiteX59-6569" fmla="*/ 4946306 w 9117690"/>
              <a:gd name="connsiteY59-6570" fmla="*/ 1461243 h 5941133"/>
              <a:gd name="connsiteX60-6571" fmla="*/ 4969786 w 9117690"/>
              <a:gd name="connsiteY60-6572" fmla="*/ 1463610 h 5941133"/>
              <a:gd name="connsiteX61-6573" fmla="*/ 5069515 w 9117690"/>
              <a:gd name="connsiteY61-6574" fmla="*/ 1549559 h 5941133"/>
              <a:gd name="connsiteX62-6575" fmla="*/ 5071719 w 9117690"/>
              <a:gd name="connsiteY62-6576" fmla="*/ 1562049 h 5941133"/>
              <a:gd name="connsiteX63-6577" fmla="*/ 5071719 w 9117690"/>
              <a:gd name="connsiteY63-6578" fmla="*/ 1927303 h 5941133"/>
              <a:gd name="connsiteX64-6579" fmla="*/ 5200746 w 9117690"/>
              <a:gd name="connsiteY64-6580" fmla="*/ 2056330 h 5941133"/>
              <a:gd name="connsiteX65-6581" fmla="*/ 5200745 w 9117690"/>
              <a:gd name="connsiteY65-6582" fmla="*/ 2056331 h 5941133"/>
              <a:gd name="connsiteX66-6583" fmla="*/ 5329772 w 9117690"/>
              <a:gd name="connsiteY66-6584" fmla="*/ 1927304 h 5941133"/>
              <a:gd name="connsiteX67-6585" fmla="*/ 5329772 w 9117690"/>
              <a:gd name="connsiteY67-6586" fmla="*/ 1793396 h 5941133"/>
              <a:gd name="connsiteX68-6587" fmla="*/ 5331976 w 9117690"/>
              <a:gd name="connsiteY68-6588" fmla="*/ 1780906 h 5941133"/>
              <a:gd name="connsiteX69-6589" fmla="*/ 5431705 w 9117690"/>
              <a:gd name="connsiteY69-6590" fmla="*/ 1694957 h 5941133"/>
              <a:gd name="connsiteX70-6591" fmla="*/ 5455185 w 9117690"/>
              <a:gd name="connsiteY70-6592" fmla="*/ 1692590 h 5941133"/>
              <a:gd name="connsiteX71-6593" fmla="*/ 5455185 w 9117690"/>
              <a:gd name="connsiteY71-6594" fmla="*/ 1691852 h 5941133"/>
              <a:gd name="connsiteX72-6595" fmla="*/ 5503255 w 9117690"/>
              <a:gd name="connsiteY72-6596" fmla="*/ 1682148 h 5941133"/>
              <a:gd name="connsiteX73-6597" fmla="*/ 5582058 w 9117690"/>
              <a:gd name="connsiteY73-6598" fmla="*/ 1563260 h 5941133"/>
              <a:gd name="connsiteX74-6599" fmla="*/ 5582058 w 9117690"/>
              <a:gd name="connsiteY74-6600" fmla="*/ 1409856 h 5941133"/>
              <a:gd name="connsiteX75-6601" fmla="*/ 5584247 w 9117690"/>
              <a:gd name="connsiteY75-6602" fmla="*/ 1399012 h 5941133"/>
              <a:gd name="connsiteX76-6603" fmla="*/ 5703135 w 9117690"/>
              <a:gd name="connsiteY76-6604" fmla="*/ 1320208 h 5941133"/>
              <a:gd name="connsiteX77-6605" fmla="*/ 5822022 w 9117690"/>
              <a:gd name="connsiteY77-6606" fmla="*/ 1399012 h 5941133"/>
              <a:gd name="connsiteX78-6607" fmla="*/ 5830411 w 9117690"/>
              <a:gd name="connsiteY78-6608" fmla="*/ 1440562 h 5941133"/>
              <a:gd name="connsiteX79-6609" fmla="*/ 5830411 w 9117690"/>
              <a:gd name="connsiteY79-6610" fmla="*/ 1554546 h 5941133"/>
              <a:gd name="connsiteX80-6611" fmla="*/ 5909214 w 9117690"/>
              <a:gd name="connsiteY80-6612" fmla="*/ 1673434 h 5941133"/>
              <a:gd name="connsiteX81-6613" fmla="*/ 5957284 w 9117690"/>
              <a:gd name="connsiteY81-6614" fmla="*/ 1683138 h 5941133"/>
              <a:gd name="connsiteX82-6615" fmla="*/ 5957284 w 9117690"/>
              <a:gd name="connsiteY82-6616" fmla="*/ 1683876 h 5941133"/>
              <a:gd name="connsiteX83-6617" fmla="*/ 5980764 w 9117690"/>
              <a:gd name="connsiteY83-6618" fmla="*/ 1686243 h 5941133"/>
              <a:gd name="connsiteX84-6619" fmla="*/ 6057828 w 9117690"/>
              <a:gd name="connsiteY84-6620" fmla="*/ 1732687 h 5941133"/>
              <a:gd name="connsiteX85-6621" fmla="*/ 6076498 w 9117690"/>
              <a:gd name="connsiteY85-6622" fmla="*/ 1765229 h 5941133"/>
              <a:gd name="connsiteX86-6623" fmla="*/ 6076498 w 9117690"/>
              <a:gd name="connsiteY86-6624" fmla="*/ 1811967 h 5941133"/>
              <a:gd name="connsiteX87-6625" fmla="*/ 6205525 w 9117690"/>
              <a:gd name="connsiteY87-6626" fmla="*/ 1940994 h 5941133"/>
              <a:gd name="connsiteX88-6627" fmla="*/ 6205524 w 9117690"/>
              <a:gd name="connsiteY88-6628" fmla="*/ 1940995 h 5941133"/>
              <a:gd name="connsiteX89-6629" fmla="*/ 6334551 w 9117690"/>
              <a:gd name="connsiteY89-6630" fmla="*/ 1811968 h 5941133"/>
              <a:gd name="connsiteX90-6631" fmla="*/ 6334551 w 9117690"/>
              <a:gd name="connsiteY90-6632" fmla="*/ 1503022 h 5941133"/>
              <a:gd name="connsiteX91-6633" fmla="*/ 6338149 w 9117690"/>
              <a:gd name="connsiteY91-6634" fmla="*/ 1485203 h 5941133"/>
              <a:gd name="connsiteX92-6635" fmla="*/ 6457036 w 9117690"/>
              <a:gd name="connsiteY92-6636" fmla="*/ 1406399 h 5941133"/>
              <a:gd name="connsiteX93-6637" fmla="*/ 6575924 w 9117690"/>
              <a:gd name="connsiteY93-6638" fmla="*/ 1485203 h 5941133"/>
              <a:gd name="connsiteX94-6639" fmla="*/ 6586062 w 9117690"/>
              <a:gd name="connsiteY94-6640" fmla="*/ 1535422 h 5941133"/>
              <a:gd name="connsiteX95-6641" fmla="*/ 6586063 w 9117690"/>
              <a:gd name="connsiteY95-6642" fmla="*/ 2432384 h 5941133"/>
              <a:gd name="connsiteX96-6643" fmla="*/ 6715090 w 9117690"/>
              <a:gd name="connsiteY96-6644" fmla="*/ 2561411 h 5941133"/>
              <a:gd name="connsiteX97-6645" fmla="*/ 6715089 w 9117690"/>
              <a:gd name="connsiteY97-6646" fmla="*/ 2561412 h 5941133"/>
              <a:gd name="connsiteX98-6647" fmla="*/ 6844116 w 9117690"/>
              <a:gd name="connsiteY98-6648" fmla="*/ 2432385 h 5941133"/>
              <a:gd name="connsiteX99-6649" fmla="*/ 6844116 w 9117690"/>
              <a:gd name="connsiteY99-6650" fmla="*/ 1845983 h 5941133"/>
              <a:gd name="connsiteX100-6651" fmla="*/ 6853880 w 9117690"/>
              <a:gd name="connsiteY100-6652" fmla="*/ 1797623 h 5941133"/>
              <a:gd name="connsiteX101-6653" fmla="*/ 6972767 w 9117690"/>
              <a:gd name="connsiteY101-6654" fmla="*/ 1718819 h 5941133"/>
              <a:gd name="connsiteX102-6655" fmla="*/ 7091655 w 9117690"/>
              <a:gd name="connsiteY102-6656" fmla="*/ 1797623 h 5941133"/>
              <a:gd name="connsiteX103-6657" fmla="*/ 7101793 w 9117690"/>
              <a:gd name="connsiteY103-6658" fmla="*/ 1847842 h 5941133"/>
              <a:gd name="connsiteX104-6659" fmla="*/ 7101794 w 9117690"/>
              <a:gd name="connsiteY104-6660" fmla="*/ 1831319 h 5941133"/>
              <a:gd name="connsiteX105-6661" fmla="*/ 7230821 w 9117690"/>
              <a:gd name="connsiteY105-6662" fmla="*/ 1960346 h 5941133"/>
              <a:gd name="connsiteX106-6663" fmla="*/ 7230820 w 9117690"/>
              <a:gd name="connsiteY106-6664" fmla="*/ 1960347 h 5941133"/>
              <a:gd name="connsiteX107-6665" fmla="*/ 7359847 w 9117690"/>
              <a:gd name="connsiteY107-6666" fmla="*/ 1831320 h 5941133"/>
              <a:gd name="connsiteX108-6667" fmla="*/ 7359847 w 9117690"/>
              <a:gd name="connsiteY108-6668" fmla="*/ 1726679 h 5941133"/>
              <a:gd name="connsiteX109-6669" fmla="*/ 7360099 w 9117690"/>
              <a:gd name="connsiteY109-6670" fmla="*/ 1725250 h 5941133"/>
              <a:gd name="connsiteX110-6671" fmla="*/ 7459828 w 9117690"/>
              <a:gd name="connsiteY110-6672" fmla="*/ 1639301 h 5941133"/>
              <a:gd name="connsiteX111-6673" fmla="*/ 7483308 w 9117690"/>
              <a:gd name="connsiteY111-6674" fmla="*/ 1636934 h 5941133"/>
              <a:gd name="connsiteX112-6675" fmla="*/ 7483308 w 9117690"/>
              <a:gd name="connsiteY112-6676" fmla="*/ 1636196 h 5941133"/>
              <a:gd name="connsiteX113-6677" fmla="*/ 7531378 w 9117690"/>
              <a:gd name="connsiteY113-6678" fmla="*/ 1626492 h 5941133"/>
              <a:gd name="connsiteX114-6679" fmla="*/ 7610181 w 9117690"/>
              <a:gd name="connsiteY114-6680" fmla="*/ 1507604 h 5941133"/>
              <a:gd name="connsiteX115-6681" fmla="*/ 7610181 w 9117690"/>
              <a:gd name="connsiteY115-6682" fmla="*/ 1266735 h 5941133"/>
              <a:gd name="connsiteX116-6683" fmla="*/ 7612370 w 9117690"/>
              <a:gd name="connsiteY116-6684" fmla="*/ 1255890 h 5941133"/>
              <a:gd name="connsiteX117-6685" fmla="*/ 7731258 w 9117690"/>
              <a:gd name="connsiteY117-6686" fmla="*/ 1177086 h 5941133"/>
              <a:gd name="connsiteX118-6687" fmla="*/ 7850145 w 9117690"/>
              <a:gd name="connsiteY118-6688" fmla="*/ 1255890 h 5941133"/>
              <a:gd name="connsiteX119-6689" fmla="*/ 7858534 w 9117690"/>
              <a:gd name="connsiteY119-6690" fmla="*/ 1297440 h 5941133"/>
              <a:gd name="connsiteX120-6691" fmla="*/ 7858534 w 9117690"/>
              <a:gd name="connsiteY120-6692" fmla="*/ 1387570 h 5941133"/>
              <a:gd name="connsiteX121-6693" fmla="*/ 7937337 w 9117690"/>
              <a:gd name="connsiteY121-6694" fmla="*/ 1506458 h 5941133"/>
              <a:gd name="connsiteX122-6695" fmla="*/ 7985407 w 9117690"/>
              <a:gd name="connsiteY122-6696" fmla="*/ 1516162 h 5941133"/>
              <a:gd name="connsiteX123-6697" fmla="*/ 7985407 w 9117690"/>
              <a:gd name="connsiteY123-6698" fmla="*/ 1516900 h 5941133"/>
              <a:gd name="connsiteX124-6699" fmla="*/ 8008887 w 9117690"/>
              <a:gd name="connsiteY124-6700" fmla="*/ 1519267 h 5941133"/>
              <a:gd name="connsiteX125-6701" fmla="*/ 8108616 w 9117690"/>
              <a:gd name="connsiteY125-6702" fmla="*/ 1605216 h 5941133"/>
              <a:gd name="connsiteX126-6703" fmla="*/ 8110619 w 9117690"/>
              <a:gd name="connsiteY126-6704" fmla="*/ 1616566 h 5941133"/>
              <a:gd name="connsiteX127-6705" fmla="*/ 8110619 w 9117690"/>
              <a:gd name="connsiteY127-6706" fmla="*/ 1896586 h 5941133"/>
              <a:gd name="connsiteX128-6707" fmla="*/ 8239646 w 9117690"/>
              <a:gd name="connsiteY128-6708" fmla="*/ 2025613 h 5941133"/>
              <a:gd name="connsiteX129-6709" fmla="*/ 8239645 w 9117690"/>
              <a:gd name="connsiteY129-6710" fmla="*/ 2025614 h 5941133"/>
              <a:gd name="connsiteX130-6711" fmla="*/ 8368672 w 9117690"/>
              <a:gd name="connsiteY130-6712" fmla="*/ 1896587 h 5941133"/>
              <a:gd name="connsiteX131-6713" fmla="*/ 8368672 w 9117690"/>
              <a:gd name="connsiteY131-6714" fmla="*/ 1628262 h 5941133"/>
              <a:gd name="connsiteX132-6715" fmla="*/ 8368923 w 9117690"/>
              <a:gd name="connsiteY132-6716" fmla="*/ 1626839 h 5941133"/>
              <a:gd name="connsiteX133-6717" fmla="*/ 8468652 w 9117690"/>
              <a:gd name="connsiteY133-6718" fmla="*/ 1540890 h 5941133"/>
              <a:gd name="connsiteX134-6719" fmla="*/ 8492132 w 9117690"/>
              <a:gd name="connsiteY134-6720" fmla="*/ 1538523 h 5941133"/>
              <a:gd name="connsiteX135-6721" fmla="*/ 8492132 w 9117690"/>
              <a:gd name="connsiteY135-6722" fmla="*/ 1537785 h 5941133"/>
              <a:gd name="connsiteX136-6723" fmla="*/ 8540202 w 9117690"/>
              <a:gd name="connsiteY136-6724" fmla="*/ 1528081 h 5941133"/>
              <a:gd name="connsiteX137-6725" fmla="*/ 8619005 w 9117690"/>
              <a:gd name="connsiteY137-6726" fmla="*/ 1409193 h 5941133"/>
              <a:gd name="connsiteX138-6727" fmla="*/ 8619005 w 9117690"/>
              <a:gd name="connsiteY138-6728" fmla="*/ 849400 h 5941133"/>
              <a:gd name="connsiteX139-6729" fmla="*/ 8619025 w 9117690"/>
              <a:gd name="connsiteY139-6730" fmla="*/ 849287 h 5941133"/>
              <a:gd name="connsiteX140-6731" fmla="*/ 8718754 w 9117690"/>
              <a:gd name="connsiteY140-6732" fmla="*/ 763338 h 5941133"/>
              <a:gd name="connsiteX141-6733" fmla="*/ 8742234 w 9117690"/>
              <a:gd name="connsiteY141-6734" fmla="*/ 760971 h 5941133"/>
              <a:gd name="connsiteX142-6735" fmla="*/ 8742234 w 9117690"/>
              <a:gd name="connsiteY142-6736" fmla="*/ 760233 h 5941133"/>
              <a:gd name="connsiteX143-6737" fmla="*/ 8790304 w 9117690"/>
              <a:gd name="connsiteY143-6738" fmla="*/ 750529 h 5941133"/>
              <a:gd name="connsiteX144-6739" fmla="*/ 8869107 w 9117690"/>
              <a:gd name="connsiteY144-6740" fmla="*/ 631641 h 5941133"/>
              <a:gd name="connsiteX145-6741" fmla="*/ 8869107 w 9117690"/>
              <a:gd name="connsiteY145-6742" fmla="*/ 568327 h 5941133"/>
              <a:gd name="connsiteX146-6743" fmla="*/ 8890272 w 9117690"/>
              <a:gd name="connsiteY146-6744" fmla="*/ 531436 h 5941133"/>
              <a:gd name="connsiteX147-6745" fmla="*/ 8967336 w 9117690"/>
              <a:gd name="connsiteY147-6746" fmla="*/ 484992 h 5941133"/>
              <a:gd name="connsiteX148-6747" fmla="*/ 8990816 w 9117690"/>
              <a:gd name="connsiteY148-6748" fmla="*/ 482625 h 5941133"/>
              <a:gd name="connsiteX149-6749" fmla="*/ 8990816 w 9117690"/>
              <a:gd name="connsiteY149-6750" fmla="*/ 481887 h 5941133"/>
              <a:gd name="connsiteX150-6751" fmla="*/ 9038886 w 9117690"/>
              <a:gd name="connsiteY150-6752" fmla="*/ 472183 h 5941133"/>
              <a:gd name="connsiteX151-6753" fmla="*/ 9117689 w 9117690"/>
              <a:gd name="connsiteY151-6754" fmla="*/ 353297 h 5941133"/>
              <a:gd name="connsiteX152-6755" fmla="*/ 9117689 w 9117690"/>
              <a:gd name="connsiteY152-6756" fmla="*/ 556639 h 5941133"/>
              <a:gd name="connsiteX153-6757" fmla="*/ 9117690 w 9117690"/>
              <a:gd name="connsiteY153-6758" fmla="*/ 556644 h 5941133"/>
              <a:gd name="connsiteX154-6759" fmla="*/ 9117689 w 9117690"/>
              <a:gd name="connsiteY154-6760" fmla="*/ 3074645 h 5941133"/>
              <a:gd name="connsiteX155-6761" fmla="*/ 9038886 w 9117690"/>
              <a:gd name="connsiteY155-6762" fmla="*/ 3193531 h 5941133"/>
              <a:gd name="connsiteX156-6763" fmla="*/ 8990816 w 9117690"/>
              <a:gd name="connsiteY156-6764" fmla="*/ 3203235 h 5941133"/>
              <a:gd name="connsiteX157-6765" fmla="*/ 8990816 w 9117690"/>
              <a:gd name="connsiteY157-6766" fmla="*/ 3203973 h 5941133"/>
              <a:gd name="connsiteX158-6767" fmla="*/ 8967336 w 9117690"/>
              <a:gd name="connsiteY158-6768" fmla="*/ 3206340 h 5941133"/>
              <a:gd name="connsiteX159-6769" fmla="*/ 8890272 w 9117690"/>
              <a:gd name="connsiteY159-6770" fmla="*/ 3252784 h 5941133"/>
              <a:gd name="connsiteX160-6771" fmla="*/ 8869107 w 9117690"/>
              <a:gd name="connsiteY160-6772" fmla="*/ 3289675 h 5941133"/>
              <a:gd name="connsiteX161-6773" fmla="*/ 8869107 w 9117690"/>
              <a:gd name="connsiteY161-6774" fmla="*/ 3352989 h 5941133"/>
              <a:gd name="connsiteX162-6775" fmla="*/ 8790304 w 9117690"/>
              <a:gd name="connsiteY162-6776" fmla="*/ 3471877 h 5941133"/>
              <a:gd name="connsiteX163-6777" fmla="*/ 8742234 w 9117690"/>
              <a:gd name="connsiteY163-6778" fmla="*/ 3481581 h 5941133"/>
              <a:gd name="connsiteX164-6779" fmla="*/ 8742234 w 9117690"/>
              <a:gd name="connsiteY164-6780" fmla="*/ 3482319 h 5941133"/>
              <a:gd name="connsiteX165-6781" fmla="*/ 8718754 w 9117690"/>
              <a:gd name="connsiteY165-6782" fmla="*/ 3484686 h 5941133"/>
              <a:gd name="connsiteX166-6783" fmla="*/ 8619025 w 9117690"/>
              <a:gd name="connsiteY166-6784" fmla="*/ 3570635 h 5941133"/>
              <a:gd name="connsiteX167-6785" fmla="*/ 8619005 w 9117690"/>
              <a:gd name="connsiteY167-6786" fmla="*/ 3570748 h 5941133"/>
              <a:gd name="connsiteX168-6787" fmla="*/ 8619005 w 9117690"/>
              <a:gd name="connsiteY168-6788" fmla="*/ 4130541 h 5941133"/>
              <a:gd name="connsiteX169-6789" fmla="*/ 8540202 w 9117690"/>
              <a:gd name="connsiteY169-6790" fmla="*/ 4249429 h 5941133"/>
              <a:gd name="connsiteX170-6791" fmla="*/ 8492132 w 9117690"/>
              <a:gd name="connsiteY170-6792" fmla="*/ 4259133 h 5941133"/>
              <a:gd name="connsiteX171-6793" fmla="*/ 8492132 w 9117690"/>
              <a:gd name="connsiteY171-6794" fmla="*/ 4259871 h 5941133"/>
              <a:gd name="connsiteX172-6795" fmla="*/ 8468652 w 9117690"/>
              <a:gd name="connsiteY172-6796" fmla="*/ 4262238 h 5941133"/>
              <a:gd name="connsiteX173-6797" fmla="*/ 8368923 w 9117690"/>
              <a:gd name="connsiteY173-6798" fmla="*/ 4348187 h 5941133"/>
              <a:gd name="connsiteX174-6799" fmla="*/ 8368672 w 9117690"/>
              <a:gd name="connsiteY174-6800" fmla="*/ 4349610 h 5941133"/>
              <a:gd name="connsiteX175-6801" fmla="*/ 8368672 w 9117690"/>
              <a:gd name="connsiteY175-6802" fmla="*/ 4617935 h 5941133"/>
              <a:gd name="connsiteX176-6803" fmla="*/ 8239645 w 9117690"/>
              <a:gd name="connsiteY176-6804" fmla="*/ 4746962 h 5941133"/>
              <a:gd name="connsiteX177-6805" fmla="*/ 8239646 w 9117690"/>
              <a:gd name="connsiteY177-6806" fmla="*/ 4746961 h 5941133"/>
              <a:gd name="connsiteX178-6807" fmla="*/ 8110619 w 9117690"/>
              <a:gd name="connsiteY178-6808" fmla="*/ 4617934 h 5941133"/>
              <a:gd name="connsiteX179-6809" fmla="*/ 8110619 w 9117690"/>
              <a:gd name="connsiteY179-6810" fmla="*/ 4337914 h 5941133"/>
              <a:gd name="connsiteX180-6811" fmla="*/ 8108616 w 9117690"/>
              <a:gd name="connsiteY180-6812" fmla="*/ 4326564 h 5941133"/>
              <a:gd name="connsiteX181-6813" fmla="*/ 8008887 w 9117690"/>
              <a:gd name="connsiteY181-6814" fmla="*/ 4240615 h 5941133"/>
              <a:gd name="connsiteX182-6815" fmla="*/ 7985407 w 9117690"/>
              <a:gd name="connsiteY182-6816" fmla="*/ 4238248 h 5941133"/>
              <a:gd name="connsiteX183-6817" fmla="*/ 7985407 w 9117690"/>
              <a:gd name="connsiteY183-6818" fmla="*/ 4237510 h 5941133"/>
              <a:gd name="connsiteX184-6819" fmla="*/ 7937337 w 9117690"/>
              <a:gd name="connsiteY184-6820" fmla="*/ 4227806 h 5941133"/>
              <a:gd name="connsiteX185-6821" fmla="*/ 7858534 w 9117690"/>
              <a:gd name="connsiteY185-6822" fmla="*/ 4108918 h 5941133"/>
              <a:gd name="connsiteX186-6823" fmla="*/ 7858534 w 9117690"/>
              <a:gd name="connsiteY186-6824" fmla="*/ 4018788 h 5941133"/>
              <a:gd name="connsiteX187-6825" fmla="*/ 7850145 w 9117690"/>
              <a:gd name="connsiteY187-6826" fmla="*/ 3977238 h 5941133"/>
              <a:gd name="connsiteX188-6827" fmla="*/ 7731258 w 9117690"/>
              <a:gd name="connsiteY188-6828" fmla="*/ 3898434 h 5941133"/>
              <a:gd name="connsiteX189-6829" fmla="*/ 7612370 w 9117690"/>
              <a:gd name="connsiteY189-6830" fmla="*/ 3977238 h 5941133"/>
              <a:gd name="connsiteX190-6831" fmla="*/ 7610181 w 9117690"/>
              <a:gd name="connsiteY190-6832" fmla="*/ 3988083 h 5941133"/>
              <a:gd name="connsiteX191-6833" fmla="*/ 7610181 w 9117690"/>
              <a:gd name="connsiteY191-6834" fmla="*/ 4228952 h 5941133"/>
              <a:gd name="connsiteX192-6835" fmla="*/ 7531378 w 9117690"/>
              <a:gd name="connsiteY192-6836" fmla="*/ 4347840 h 5941133"/>
              <a:gd name="connsiteX193-6837" fmla="*/ 7483308 w 9117690"/>
              <a:gd name="connsiteY193-6838" fmla="*/ 4357544 h 5941133"/>
              <a:gd name="connsiteX194-6839" fmla="*/ 7483308 w 9117690"/>
              <a:gd name="connsiteY194-6840" fmla="*/ 4358282 h 5941133"/>
              <a:gd name="connsiteX195-6841" fmla="*/ 7459828 w 9117690"/>
              <a:gd name="connsiteY195-6842" fmla="*/ 4360649 h 5941133"/>
              <a:gd name="connsiteX196-6843" fmla="*/ 7360099 w 9117690"/>
              <a:gd name="connsiteY196-6844" fmla="*/ 4446598 h 5941133"/>
              <a:gd name="connsiteX197-6845" fmla="*/ 7359847 w 9117690"/>
              <a:gd name="connsiteY197-6846" fmla="*/ 4448027 h 5941133"/>
              <a:gd name="connsiteX198-6847" fmla="*/ 7359847 w 9117690"/>
              <a:gd name="connsiteY198-6848" fmla="*/ 4552668 h 5941133"/>
              <a:gd name="connsiteX199-6849" fmla="*/ 7230820 w 9117690"/>
              <a:gd name="connsiteY199-6850" fmla="*/ 4681695 h 5941133"/>
              <a:gd name="connsiteX200-6851" fmla="*/ 7230821 w 9117690"/>
              <a:gd name="connsiteY200-6852" fmla="*/ 4681694 h 5941133"/>
              <a:gd name="connsiteX201-6853" fmla="*/ 7101794 w 9117690"/>
              <a:gd name="connsiteY201-6854" fmla="*/ 4552667 h 5941133"/>
              <a:gd name="connsiteX202-6855" fmla="*/ 7101794 w 9117690"/>
              <a:gd name="connsiteY202-6856" fmla="*/ 2721348 h 5941133"/>
              <a:gd name="connsiteX203-6857" fmla="*/ 7101793 w 9117690"/>
              <a:gd name="connsiteY203-6858" fmla="*/ 4569190 h 5941133"/>
              <a:gd name="connsiteX204-6859" fmla="*/ 7091655 w 9117690"/>
              <a:gd name="connsiteY204-6860" fmla="*/ 4518971 h 5941133"/>
              <a:gd name="connsiteX205-6861" fmla="*/ 6972767 w 9117690"/>
              <a:gd name="connsiteY205-6862" fmla="*/ 4440167 h 5941133"/>
              <a:gd name="connsiteX206-6863" fmla="*/ 6853880 w 9117690"/>
              <a:gd name="connsiteY206-6864" fmla="*/ 4518971 h 5941133"/>
              <a:gd name="connsiteX207-6865" fmla="*/ 6844116 w 9117690"/>
              <a:gd name="connsiteY207-6866" fmla="*/ 4567331 h 5941133"/>
              <a:gd name="connsiteX208-6867" fmla="*/ 6844116 w 9117690"/>
              <a:gd name="connsiteY208-6868" fmla="*/ 5153733 h 5941133"/>
              <a:gd name="connsiteX209-6869" fmla="*/ 6715089 w 9117690"/>
              <a:gd name="connsiteY209-6870" fmla="*/ 5282760 h 5941133"/>
              <a:gd name="connsiteX210-6871" fmla="*/ 6715090 w 9117690"/>
              <a:gd name="connsiteY210-6872" fmla="*/ 5282759 h 5941133"/>
              <a:gd name="connsiteX211-6873" fmla="*/ 6586063 w 9117690"/>
              <a:gd name="connsiteY211-6874" fmla="*/ 5153732 h 5941133"/>
              <a:gd name="connsiteX212-6875" fmla="*/ 6586063 w 9117690"/>
              <a:gd name="connsiteY212-6876" fmla="*/ 2721348 h 5941133"/>
              <a:gd name="connsiteX213-6877" fmla="*/ 6586062 w 9117690"/>
              <a:gd name="connsiteY213-6878" fmla="*/ 4256770 h 5941133"/>
              <a:gd name="connsiteX214-6879" fmla="*/ 6575924 w 9117690"/>
              <a:gd name="connsiteY214-6880" fmla="*/ 4206551 h 5941133"/>
              <a:gd name="connsiteX215-6881" fmla="*/ 6457036 w 9117690"/>
              <a:gd name="connsiteY215-6882" fmla="*/ 4127747 h 5941133"/>
              <a:gd name="connsiteX216-6883" fmla="*/ 6338149 w 9117690"/>
              <a:gd name="connsiteY216-6884" fmla="*/ 4206551 h 5941133"/>
              <a:gd name="connsiteX217-6885" fmla="*/ 6334551 w 9117690"/>
              <a:gd name="connsiteY217-6886" fmla="*/ 4224370 h 5941133"/>
              <a:gd name="connsiteX218-6887" fmla="*/ 6334551 w 9117690"/>
              <a:gd name="connsiteY218-6888" fmla="*/ 4533316 h 5941133"/>
              <a:gd name="connsiteX219-6889" fmla="*/ 6205524 w 9117690"/>
              <a:gd name="connsiteY219-6890" fmla="*/ 4662343 h 5941133"/>
              <a:gd name="connsiteX220-6891" fmla="*/ 6205525 w 9117690"/>
              <a:gd name="connsiteY220-6892" fmla="*/ 4662342 h 5941133"/>
              <a:gd name="connsiteX221-6893" fmla="*/ 6076498 w 9117690"/>
              <a:gd name="connsiteY221-6894" fmla="*/ 4533315 h 5941133"/>
              <a:gd name="connsiteX222-6895" fmla="*/ 6076498 w 9117690"/>
              <a:gd name="connsiteY222-6896" fmla="*/ 4486577 h 5941133"/>
              <a:gd name="connsiteX223-6897" fmla="*/ 6057828 w 9117690"/>
              <a:gd name="connsiteY223-6898" fmla="*/ 4454035 h 5941133"/>
              <a:gd name="connsiteX224-6899" fmla="*/ 5980764 w 9117690"/>
              <a:gd name="connsiteY224-6900" fmla="*/ 4407591 h 5941133"/>
              <a:gd name="connsiteX225-6901" fmla="*/ 5957284 w 9117690"/>
              <a:gd name="connsiteY225-6902" fmla="*/ 4405224 h 5941133"/>
              <a:gd name="connsiteX226-6903" fmla="*/ 5957284 w 9117690"/>
              <a:gd name="connsiteY226-6904" fmla="*/ 4404486 h 5941133"/>
              <a:gd name="connsiteX227-6905" fmla="*/ 5909214 w 9117690"/>
              <a:gd name="connsiteY227-6906" fmla="*/ 4394782 h 5941133"/>
              <a:gd name="connsiteX228-6907" fmla="*/ 5830411 w 9117690"/>
              <a:gd name="connsiteY228-6908" fmla="*/ 4275894 h 5941133"/>
              <a:gd name="connsiteX229-6909" fmla="*/ 5830411 w 9117690"/>
              <a:gd name="connsiteY229-6910" fmla="*/ 4161910 h 5941133"/>
              <a:gd name="connsiteX230-6911" fmla="*/ 5822022 w 9117690"/>
              <a:gd name="connsiteY230-6912" fmla="*/ 4120360 h 5941133"/>
              <a:gd name="connsiteX231-6913" fmla="*/ 5703135 w 9117690"/>
              <a:gd name="connsiteY231-6914" fmla="*/ 4041556 h 5941133"/>
              <a:gd name="connsiteX232-6915" fmla="*/ 5584247 w 9117690"/>
              <a:gd name="connsiteY232-6916" fmla="*/ 4120360 h 5941133"/>
              <a:gd name="connsiteX233-6917" fmla="*/ 5582058 w 9117690"/>
              <a:gd name="connsiteY233-6918" fmla="*/ 4131204 h 5941133"/>
              <a:gd name="connsiteX234-6919" fmla="*/ 5582058 w 9117690"/>
              <a:gd name="connsiteY234-6920" fmla="*/ 4284608 h 5941133"/>
              <a:gd name="connsiteX235-6921" fmla="*/ 5503255 w 9117690"/>
              <a:gd name="connsiteY235-6922" fmla="*/ 4403496 h 5941133"/>
              <a:gd name="connsiteX236-6923" fmla="*/ 5455185 w 9117690"/>
              <a:gd name="connsiteY236-6924" fmla="*/ 4413200 h 5941133"/>
              <a:gd name="connsiteX237-6925" fmla="*/ 5455185 w 9117690"/>
              <a:gd name="connsiteY237-6926" fmla="*/ 4413938 h 5941133"/>
              <a:gd name="connsiteX238-6927" fmla="*/ 5431705 w 9117690"/>
              <a:gd name="connsiteY238-6928" fmla="*/ 4416305 h 5941133"/>
              <a:gd name="connsiteX239-6929" fmla="*/ 5331976 w 9117690"/>
              <a:gd name="connsiteY239-6930" fmla="*/ 4502254 h 5941133"/>
              <a:gd name="connsiteX240-6931" fmla="*/ 5329772 w 9117690"/>
              <a:gd name="connsiteY240-6932" fmla="*/ 4514744 h 5941133"/>
              <a:gd name="connsiteX241-6933" fmla="*/ 5329772 w 9117690"/>
              <a:gd name="connsiteY241-6934" fmla="*/ 4648652 h 5941133"/>
              <a:gd name="connsiteX242-6935" fmla="*/ 5200745 w 9117690"/>
              <a:gd name="connsiteY242-6936" fmla="*/ 4777679 h 5941133"/>
              <a:gd name="connsiteX243-6937" fmla="*/ 5200746 w 9117690"/>
              <a:gd name="connsiteY243-6938" fmla="*/ 4777678 h 5941133"/>
              <a:gd name="connsiteX244-6939" fmla="*/ 5071719 w 9117690"/>
              <a:gd name="connsiteY244-6940" fmla="*/ 4648651 h 5941133"/>
              <a:gd name="connsiteX245-6941" fmla="*/ 5071719 w 9117690"/>
              <a:gd name="connsiteY245-6942" fmla="*/ 4283397 h 5941133"/>
              <a:gd name="connsiteX246-6943" fmla="*/ 5069515 w 9117690"/>
              <a:gd name="connsiteY246-6944" fmla="*/ 4270907 h 5941133"/>
              <a:gd name="connsiteX247-6945" fmla="*/ 4969786 w 9117690"/>
              <a:gd name="connsiteY247-6946" fmla="*/ 4184958 h 5941133"/>
              <a:gd name="connsiteX248-6947" fmla="*/ 4946306 w 9117690"/>
              <a:gd name="connsiteY248-6948" fmla="*/ 4182591 h 5941133"/>
              <a:gd name="connsiteX249-6949" fmla="*/ 4946306 w 9117690"/>
              <a:gd name="connsiteY249-6950" fmla="*/ 4181853 h 5941133"/>
              <a:gd name="connsiteX250-6951" fmla="*/ 4898236 w 9117690"/>
              <a:gd name="connsiteY250-6952" fmla="*/ 4172149 h 5941133"/>
              <a:gd name="connsiteX251-6953" fmla="*/ 4819433 w 9117690"/>
              <a:gd name="connsiteY251-6954" fmla="*/ 4053261 h 5941133"/>
              <a:gd name="connsiteX252-6955" fmla="*/ 4819433 w 9117690"/>
              <a:gd name="connsiteY252-6956" fmla="*/ 3676885 h 5941133"/>
              <a:gd name="connsiteX253-6957" fmla="*/ 4811044 w 9117690"/>
              <a:gd name="connsiteY253-6958" fmla="*/ 3635336 h 5941133"/>
              <a:gd name="connsiteX254-6959" fmla="*/ 4692157 w 9117690"/>
              <a:gd name="connsiteY254-6960" fmla="*/ 3556532 h 5941133"/>
              <a:gd name="connsiteX255-6961" fmla="*/ 4563130 w 9117690"/>
              <a:gd name="connsiteY255-6962" fmla="*/ 3685559 h 5941133"/>
              <a:gd name="connsiteX256-6963" fmla="*/ 4563130 w 9117690"/>
              <a:gd name="connsiteY256-6964" fmla="*/ 2721348 h 5941133"/>
              <a:gd name="connsiteX257-6965" fmla="*/ 4563015 w 9117690"/>
              <a:gd name="connsiteY257-6966" fmla="*/ 2721348 h 5941133"/>
              <a:gd name="connsiteX258-6967" fmla="*/ 4563014 w 9117690"/>
              <a:gd name="connsiteY258-6968" fmla="*/ 3989312 h 5941133"/>
              <a:gd name="connsiteX259-6969" fmla="*/ 4484211 w 9117690"/>
              <a:gd name="connsiteY259-6970" fmla="*/ 4108200 h 5941133"/>
              <a:gd name="connsiteX260-6971" fmla="*/ 4436141 w 9117690"/>
              <a:gd name="connsiteY260-6972" fmla="*/ 4117904 h 5941133"/>
              <a:gd name="connsiteX261-6973" fmla="*/ 4436141 w 9117690"/>
              <a:gd name="connsiteY261-6974" fmla="*/ 4118642 h 5941133"/>
              <a:gd name="connsiteX262-6975" fmla="*/ 4412661 w 9117690"/>
              <a:gd name="connsiteY262-6976" fmla="*/ 4121009 h 5941133"/>
              <a:gd name="connsiteX263-6977" fmla="*/ 4335596 w 9117690"/>
              <a:gd name="connsiteY263-6978" fmla="*/ 4167453 h 5941133"/>
              <a:gd name="connsiteX264-6979" fmla="*/ 4314689 w 9117690"/>
              <a:gd name="connsiteY264-6980" fmla="*/ 4203896 h 5941133"/>
              <a:gd name="connsiteX265-6981" fmla="*/ 4314689 w 9117690"/>
              <a:gd name="connsiteY265-6982" fmla="*/ 4339508 h 5941133"/>
              <a:gd name="connsiteX266-6983" fmla="*/ 4235886 w 9117690"/>
              <a:gd name="connsiteY266-6984" fmla="*/ 4458396 h 5941133"/>
              <a:gd name="connsiteX267-6985" fmla="*/ 4187818 w 9117690"/>
              <a:gd name="connsiteY267-6986" fmla="*/ 4468100 h 5941133"/>
              <a:gd name="connsiteX268-6987" fmla="*/ 4187818 w 9117690"/>
              <a:gd name="connsiteY268-6988" fmla="*/ 4468838 h 5941133"/>
              <a:gd name="connsiteX269-6989" fmla="*/ 4164338 w 9117690"/>
              <a:gd name="connsiteY269-6990" fmla="*/ 4471205 h 5941133"/>
              <a:gd name="connsiteX270-6991" fmla="*/ 4087274 w 9117690"/>
              <a:gd name="connsiteY270-6992" fmla="*/ 4517649 h 5941133"/>
              <a:gd name="connsiteX271-6993" fmla="*/ 4066135 w 9117690"/>
              <a:gd name="connsiteY271-6994" fmla="*/ 4554495 h 5941133"/>
              <a:gd name="connsiteX272-6995" fmla="*/ 4066135 w 9117690"/>
              <a:gd name="connsiteY272-6996" fmla="*/ 4712264 h 5941133"/>
              <a:gd name="connsiteX273-6997" fmla="*/ 3937109 w 9117690"/>
              <a:gd name="connsiteY273-6998" fmla="*/ 4841291 h 5941133"/>
              <a:gd name="connsiteX274-6999" fmla="*/ 3937109 w 9117690"/>
              <a:gd name="connsiteY274-7000" fmla="*/ 4841290 h 5941133"/>
              <a:gd name="connsiteX275-7001" fmla="*/ 3808082 w 9117690"/>
              <a:gd name="connsiteY275-7002" fmla="*/ 4712263 h 5941133"/>
              <a:gd name="connsiteX276-7003" fmla="*/ 3808082 w 9117690"/>
              <a:gd name="connsiteY276-7004" fmla="*/ 4219518 h 5941133"/>
              <a:gd name="connsiteX277-7005" fmla="*/ 3799694 w 9117690"/>
              <a:gd name="connsiteY277-7006" fmla="*/ 4177968 h 5941133"/>
              <a:gd name="connsiteX278-7007" fmla="*/ 3680807 w 9117690"/>
              <a:gd name="connsiteY278-7008" fmla="*/ 4099164 h 5941133"/>
              <a:gd name="connsiteX279-7009" fmla="*/ 3561920 w 9117690"/>
              <a:gd name="connsiteY279-7010" fmla="*/ 4177968 h 5941133"/>
              <a:gd name="connsiteX280-7011" fmla="*/ 3561433 w 9117690"/>
              <a:gd name="connsiteY280-7012" fmla="*/ 4180378 h 5941133"/>
              <a:gd name="connsiteX281-7013" fmla="*/ 3561433 w 9117690"/>
              <a:gd name="connsiteY281-7014" fmla="*/ 4435519 h 5941133"/>
              <a:gd name="connsiteX282-7015" fmla="*/ 3482629 w 9117690"/>
              <a:gd name="connsiteY282-7016" fmla="*/ 4554407 h 5941133"/>
              <a:gd name="connsiteX283-7017" fmla="*/ 3438829 w 9117690"/>
              <a:gd name="connsiteY283-7018" fmla="*/ 4563249 h 5941133"/>
              <a:gd name="connsiteX284-7019" fmla="*/ 3438829 w 9117690"/>
              <a:gd name="connsiteY284-7020" fmla="*/ 4564615 h 5941133"/>
              <a:gd name="connsiteX285-7021" fmla="*/ 3415349 w 9117690"/>
              <a:gd name="connsiteY285-7022" fmla="*/ 4566982 h 5941133"/>
              <a:gd name="connsiteX286-7023" fmla="*/ 3315620 w 9117690"/>
              <a:gd name="connsiteY286-7024" fmla="*/ 4652931 h 5941133"/>
              <a:gd name="connsiteX287-7025" fmla="*/ 3307419 w 9117690"/>
              <a:gd name="connsiteY287-7026" fmla="*/ 4699402 h 5941133"/>
              <a:gd name="connsiteX288-7027" fmla="*/ 3307419 w 9117690"/>
              <a:gd name="connsiteY288-7028" fmla="*/ 5166571 h 5941133"/>
              <a:gd name="connsiteX289-7029" fmla="*/ 3178392 w 9117690"/>
              <a:gd name="connsiteY289-7030" fmla="*/ 5295598 h 5941133"/>
              <a:gd name="connsiteX290-7031" fmla="*/ 3178393 w 9117690"/>
              <a:gd name="connsiteY290-7032" fmla="*/ 5295599 h 5941133"/>
              <a:gd name="connsiteX291-7033" fmla="*/ 3049366 w 9117690"/>
              <a:gd name="connsiteY291-7034" fmla="*/ 5166572 h 5941133"/>
              <a:gd name="connsiteX292-7035" fmla="*/ 3049366 w 9117690"/>
              <a:gd name="connsiteY292-7036" fmla="*/ 4514427 h 5941133"/>
              <a:gd name="connsiteX293-7037" fmla="*/ 3033349 w 9117690"/>
              <a:gd name="connsiteY293-7038" fmla="*/ 4488028 h 5941133"/>
              <a:gd name="connsiteX294-7039" fmla="*/ 2933786 w 9117690"/>
              <a:gd name="connsiteY294-7040" fmla="*/ 4441074 h 5941133"/>
              <a:gd name="connsiteX295-7041" fmla="*/ 2814899 w 9117690"/>
              <a:gd name="connsiteY295-7042" fmla="*/ 4519878 h 5941133"/>
              <a:gd name="connsiteX296-7043" fmla="*/ 2812443 w 9117690"/>
              <a:gd name="connsiteY296-7044" fmla="*/ 4532038 h 5941133"/>
              <a:gd name="connsiteX297-7045" fmla="*/ 2812443 w 9117690"/>
              <a:gd name="connsiteY297-7046" fmla="*/ 5039760 h 5941133"/>
              <a:gd name="connsiteX298-7047" fmla="*/ 2683416 w 9117690"/>
              <a:gd name="connsiteY298-7048" fmla="*/ 5168787 h 5941133"/>
              <a:gd name="connsiteX299-7049" fmla="*/ 2683417 w 9117690"/>
              <a:gd name="connsiteY299-7050" fmla="*/ 5168786 h 5941133"/>
              <a:gd name="connsiteX300-7051" fmla="*/ 2554391 w 9117690"/>
              <a:gd name="connsiteY300-7052" fmla="*/ 5039759 h 5941133"/>
              <a:gd name="connsiteX301-7053" fmla="*/ 2554391 w 9117690"/>
              <a:gd name="connsiteY301-7054" fmla="*/ 2721348 h 5941133"/>
              <a:gd name="connsiteX302-7055" fmla="*/ 2554390 w 9117690"/>
              <a:gd name="connsiteY302-7056" fmla="*/ 2721348 h 5941133"/>
              <a:gd name="connsiteX303-7057" fmla="*/ 2554389 w 9117690"/>
              <a:gd name="connsiteY303-7058" fmla="*/ 5014630 h 5941133"/>
              <a:gd name="connsiteX304-7059" fmla="*/ 2544250 w 9117690"/>
              <a:gd name="connsiteY304-7060" fmla="*/ 4964412 h 5941133"/>
              <a:gd name="connsiteX305-7061" fmla="*/ 2425363 w 9117690"/>
              <a:gd name="connsiteY305-7062" fmla="*/ 4885608 h 5941133"/>
              <a:gd name="connsiteX306-7063" fmla="*/ 2296336 w 9117690"/>
              <a:gd name="connsiteY306-7064" fmla="*/ 5014635 h 5941133"/>
              <a:gd name="connsiteX307-7065" fmla="*/ 2296336 w 9117690"/>
              <a:gd name="connsiteY307-7066" fmla="*/ 5812106 h 5941133"/>
              <a:gd name="connsiteX308-7067" fmla="*/ 2167309 w 9117690"/>
              <a:gd name="connsiteY308-7068" fmla="*/ 5941133 h 5941133"/>
              <a:gd name="connsiteX309-7069" fmla="*/ 2167310 w 9117690"/>
              <a:gd name="connsiteY309-7070" fmla="*/ 5941132 h 5941133"/>
              <a:gd name="connsiteX310-7071" fmla="*/ 2038282 w 9117690"/>
              <a:gd name="connsiteY310-7072" fmla="*/ 5812105 h 5941133"/>
              <a:gd name="connsiteX311-7073" fmla="*/ 2038282 w 9117690"/>
              <a:gd name="connsiteY311-7074" fmla="*/ 3090757 h 5941133"/>
              <a:gd name="connsiteX312-7075" fmla="*/ 2167310 w 9117690"/>
              <a:gd name="connsiteY312-7076" fmla="*/ 3219784 h 5941133"/>
              <a:gd name="connsiteX313-7077" fmla="*/ 2167309 w 9117690"/>
              <a:gd name="connsiteY313-7078" fmla="*/ 3219785 h 5941133"/>
              <a:gd name="connsiteX314-7079" fmla="*/ 2296336 w 9117690"/>
              <a:gd name="connsiteY314-7080" fmla="*/ 3090758 h 5941133"/>
              <a:gd name="connsiteX315-7081" fmla="*/ 2296336 w 9117690"/>
              <a:gd name="connsiteY315-7082" fmla="*/ 2293287 h 5941133"/>
              <a:gd name="connsiteX316-7083" fmla="*/ 2425363 w 9117690"/>
              <a:gd name="connsiteY316-7084" fmla="*/ 2164260 h 5941133"/>
              <a:gd name="connsiteX317-7085" fmla="*/ 2544250 w 9117690"/>
              <a:gd name="connsiteY317-7086" fmla="*/ 2243064 h 5941133"/>
              <a:gd name="connsiteX318-7087" fmla="*/ 2554389 w 9117690"/>
              <a:gd name="connsiteY318-7088" fmla="*/ 2293282 h 5941133"/>
              <a:gd name="connsiteX319-7089" fmla="*/ 0 w 9117690"/>
              <a:gd name="connsiteY319-7090" fmla="*/ 0 h 5941133"/>
              <a:gd name="connsiteX320-7091" fmla="*/ 1 w 9117690"/>
              <a:gd name="connsiteY320-7092" fmla="*/ 0 h 5941133"/>
              <a:gd name="connsiteX321-7093" fmla="*/ 1 w 9117690"/>
              <a:gd name="connsiteY321-7094" fmla="*/ 2022823 h 5941133"/>
              <a:gd name="connsiteX322-7095" fmla="*/ 129028 w 9117690"/>
              <a:gd name="connsiteY322-7096" fmla="*/ 2151850 h 5941133"/>
              <a:gd name="connsiteX323-7097" fmla="*/ 129027 w 9117690"/>
              <a:gd name="connsiteY323-7098" fmla="*/ 2151851 h 5941133"/>
              <a:gd name="connsiteX324-7099" fmla="*/ 258054 w 9117690"/>
              <a:gd name="connsiteY324-7100" fmla="*/ 2022824 h 5941133"/>
              <a:gd name="connsiteX325-7101" fmla="*/ 258054 w 9117690"/>
              <a:gd name="connsiteY325-7102" fmla="*/ 1933906 h 5941133"/>
              <a:gd name="connsiteX326-7103" fmla="*/ 261652 w 9117690"/>
              <a:gd name="connsiteY326-7104" fmla="*/ 1916087 h 5941133"/>
              <a:gd name="connsiteX327-7105" fmla="*/ 380539 w 9117690"/>
              <a:gd name="connsiteY327-7106" fmla="*/ 1837283 h 5941133"/>
              <a:gd name="connsiteX328-7107" fmla="*/ 499427 w 9117690"/>
              <a:gd name="connsiteY328-7108" fmla="*/ 1916087 h 5941133"/>
              <a:gd name="connsiteX329-7109" fmla="*/ 509565 w 9117690"/>
              <a:gd name="connsiteY329-7110" fmla="*/ 1966306 h 5941133"/>
              <a:gd name="connsiteX330-7111" fmla="*/ 509566 w 9117690"/>
              <a:gd name="connsiteY330-7112" fmla="*/ 2560326 h 5941133"/>
              <a:gd name="connsiteX331-7113" fmla="*/ 638593 w 9117690"/>
              <a:gd name="connsiteY331-7114" fmla="*/ 2689353 h 5941133"/>
              <a:gd name="connsiteX332-7115" fmla="*/ 638592 w 9117690"/>
              <a:gd name="connsiteY332-7116" fmla="*/ 2689354 h 5941133"/>
              <a:gd name="connsiteX333-7117" fmla="*/ 767619 w 9117690"/>
              <a:gd name="connsiteY333-7118" fmla="*/ 2560327 h 5941133"/>
              <a:gd name="connsiteX334-7119" fmla="*/ 767619 w 9117690"/>
              <a:gd name="connsiteY334-7120" fmla="*/ 2474988 h 5941133"/>
              <a:gd name="connsiteX335-7121" fmla="*/ 777383 w 9117690"/>
              <a:gd name="connsiteY335-7122" fmla="*/ 2426627 h 5941133"/>
              <a:gd name="connsiteX336-7123" fmla="*/ 896270 w 9117690"/>
              <a:gd name="connsiteY336-7124" fmla="*/ 2347823 h 5941133"/>
              <a:gd name="connsiteX337-7125" fmla="*/ 1015158 w 9117690"/>
              <a:gd name="connsiteY337-7126" fmla="*/ 2426627 h 5941133"/>
              <a:gd name="connsiteX338-7127" fmla="*/ 1025296 w 9117690"/>
              <a:gd name="connsiteY338-7128" fmla="*/ 2476846 h 5941133"/>
              <a:gd name="connsiteX339-7129" fmla="*/ 1025297 w 9117690"/>
              <a:gd name="connsiteY339-7130" fmla="*/ 2460323 h 5941133"/>
              <a:gd name="connsiteX340-7131" fmla="*/ 1154325 w 9117690"/>
              <a:gd name="connsiteY340-7132" fmla="*/ 2589350 h 5941133"/>
              <a:gd name="connsiteX341-7133" fmla="*/ 1154325 w 9117690"/>
              <a:gd name="connsiteY341-7134" fmla="*/ 2589351 h 5941133"/>
              <a:gd name="connsiteX342-7135" fmla="*/ 1283351 w 9117690"/>
              <a:gd name="connsiteY342-7136" fmla="*/ 2460324 h 5941133"/>
              <a:gd name="connsiteX343-7137" fmla="*/ 1283351 w 9117690"/>
              <a:gd name="connsiteY343-7138" fmla="*/ 2199627 h 5941133"/>
              <a:gd name="connsiteX344-7139" fmla="*/ 1284065 w 9117690"/>
              <a:gd name="connsiteY344-7140" fmla="*/ 2196094 h 5941133"/>
              <a:gd name="connsiteX345-7141" fmla="*/ 1402953 w 9117690"/>
              <a:gd name="connsiteY345-7142" fmla="*/ 2117290 h 5941133"/>
              <a:gd name="connsiteX346-7143" fmla="*/ 1521839 w 9117690"/>
              <a:gd name="connsiteY346-7144" fmla="*/ 2196094 h 5941133"/>
              <a:gd name="connsiteX347-7145" fmla="*/ 1522552 w 9117690"/>
              <a:gd name="connsiteY347-7146" fmla="*/ 2199625 h 5941133"/>
              <a:gd name="connsiteX348-7147" fmla="*/ 1522552 w 9117690"/>
              <a:gd name="connsiteY348-7148" fmla="*/ 2372515 h 5941133"/>
              <a:gd name="connsiteX349-7149" fmla="*/ 1651578 w 9117690"/>
              <a:gd name="connsiteY349-7150" fmla="*/ 2501542 h 5941133"/>
              <a:gd name="connsiteX350-7151" fmla="*/ 1651577 w 9117690"/>
              <a:gd name="connsiteY350-7152" fmla="*/ 2501543 h 5941133"/>
              <a:gd name="connsiteX351-7153" fmla="*/ 1780604 w 9117690"/>
              <a:gd name="connsiteY351-7154" fmla="*/ 2372516 h 5941133"/>
              <a:gd name="connsiteX352-7155" fmla="*/ 1780604 w 9117690"/>
              <a:gd name="connsiteY352-7156" fmla="*/ 2041714 h 5941133"/>
              <a:gd name="connsiteX353-7157" fmla="*/ 1790368 w 9117690"/>
              <a:gd name="connsiteY353-7158" fmla="*/ 1993354 h 5941133"/>
              <a:gd name="connsiteX354-7159" fmla="*/ 1909255 w 9117690"/>
              <a:gd name="connsiteY354-7160" fmla="*/ 1914550 h 5941133"/>
              <a:gd name="connsiteX355-7161" fmla="*/ 2028143 w 9117690"/>
              <a:gd name="connsiteY355-7162" fmla="*/ 1993354 h 5941133"/>
              <a:gd name="connsiteX356-7163" fmla="*/ 2038281 w 9117690"/>
              <a:gd name="connsiteY356-7164" fmla="*/ 2043573 h 5941133"/>
              <a:gd name="connsiteX357-7165" fmla="*/ 2038282 w 9117690"/>
              <a:gd name="connsiteY357-7166" fmla="*/ 2721348 h 5941133"/>
              <a:gd name="connsiteX358-7167" fmla="*/ 2038281 w 9117690"/>
              <a:gd name="connsiteY358-7168" fmla="*/ 4764921 h 5941133"/>
              <a:gd name="connsiteX359-7169" fmla="*/ 2028143 w 9117690"/>
              <a:gd name="connsiteY359-7170" fmla="*/ 4714702 h 5941133"/>
              <a:gd name="connsiteX360-7171" fmla="*/ 1909255 w 9117690"/>
              <a:gd name="connsiteY360-7172" fmla="*/ 4635898 h 5941133"/>
              <a:gd name="connsiteX361-7173" fmla="*/ 1790368 w 9117690"/>
              <a:gd name="connsiteY361-7174" fmla="*/ 4714702 h 5941133"/>
              <a:gd name="connsiteX362-7175" fmla="*/ 1780604 w 9117690"/>
              <a:gd name="connsiteY362-7176" fmla="*/ 4763062 h 5941133"/>
              <a:gd name="connsiteX363-7177" fmla="*/ 1780604 w 9117690"/>
              <a:gd name="connsiteY363-7178" fmla="*/ 5093864 h 5941133"/>
              <a:gd name="connsiteX364-7179" fmla="*/ 1651577 w 9117690"/>
              <a:gd name="connsiteY364-7180" fmla="*/ 5222891 h 5941133"/>
              <a:gd name="connsiteX365-7181" fmla="*/ 1651578 w 9117690"/>
              <a:gd name="connsiteY365-7182" fmla="*/ 5222890 h 5941133"/>
              <a:gd name="connsiteX366-7183" fmla="*/ 1522552 w 9117690"/>
              <a:gd name="connsiteY366-7184" fmla="*/ 5093863 h 5941133"/>
              <a:gd name="connsiteX367-7185" fmla="*/ 1522552 w 9117690"/>
              <a:gd name="connsiteY367-7186" fmla="*/ 4920973 h 5941133"/>
              <a:gd name="connsiteX368-7187" fmla="*/ 1521839 w 9117690"/>
              <a:gd name="connsiteY368-7188" fmla="*/ 4917442 h 5941133"/>
              <a:gd name="connsiteX369-7189" fmla="*/ 1402953 w 9117690"/>
              <a:gd name="connsiteY369-7190" fmla="*/ 4838638 h 5941133"/>
              <a:gd name="connsiteX370-7191" fmla="*/ 1284065 w 9117690"/>
              <a:gd name="connsiteY370-7192" fmla="*/ 4917442 h 5941133"/>
              <a:gd name="connsiteX371-7193" fmla="*/ 1283351 w 9117690"/>
              <a:gd name="connsiteY371-7194" fmla="*/ 4920975 h 5941133"/>
              <a:gd name="connsiteX372-7195" fmla="*/ 1283351 w 9117690"/>
              <a:gd name="connsiteY372-7196" fmla="*/ 5181672 h 5941133"/>
              <a:gd name="connsiteX373-7197" fmla="*/ 1154325 w 9117690"/>
              <a:gd name="connsiteY373-7198" fmla="*/ 5310699 h 5941133"/>
              <a:gd name="connsiteX374-7199" fmla="*/ 1154325 w 9117690"/>
              <a:gd name="connsiteY374-7200" fmla="*/ 5310698 h 5941133"/>
              <a:gd name="connsiteX375-7201" fmla="*/ 1025297 w 9117690"/>
              <a:gd name="connsiteY375-7202" fmla="*/ 5181671 h 5941133"/>
              <a:gd name="connsiteX376-7203" fmla="*/ 1025297 w 9117690"/>
              <a:gd name="connsiteY376-7204" fmla="*/ 2721348 h 5941133"/>
              <a:gd name="connsiteX377-7205" fmla="*/ 1025296 w 9117690"/>
              <a:gd name="connsiteY377-7206" fmla="*/ 5198194 h 5941133"/>
              <a:gd name="connsiteX378-7207" fmla="*/ 1015158 w 9117690"/>
              <a:gd name="connsiteY378-7208" fmla="*/ 5147975 h 5941133"/>
              <a:gd name="connsiteX379-7209" fmla="*/ 896270 w 9117690"/>
              <a:gd name="connsiteY379-7210" fmla="*/ 5069171 h 5941133"/>
              <a:gd name="connsiteX380-7211" fmla="*/ 777383 w 9117690"/>
              <a:gd name="connsiteY380-7212" fmla="*/ 5147975 h 5941133"/>
              <a:gd name="connsiteX381-7213" fmla="*/ 767619 w 9117690"/>
              <a:gd name="connsiteY381-7214" fmla="*/ 5196336 h 5941133"/>
              <a:gd name="connsiteX382-7215" fmla="*/ 767619 w 9117690"/>
              <a:gd name="connsiteY382-7216" fmla="*/ 5281675 h 5941133"/>
              <a:gd name="connsiteX383-7217" fmla="*/ 638592 w 9117690"/>
              <a:gd name="connsiteY383-7218" fmla="*/ 5410702 h 5941133"/>
              <a:gd name="connsiteX384-7219" fmla="*/ 638593 w 9117690"/>
              <a:gd name="connsiteY384-7220" fmla="*/ 5410701 h 5941133"/>
              <a:gd name="connsiteX385-7221" fmla="*/ 509566 w 9117690"/>
              <a:gd name="connsiteY385-7222" fmla="*/ 5281674 h 5941133"/>
              <a:gd name="connsiteX386-7223" fmla="*/ 509566 w 9117690"/>
              <a:gd name="connsiteY386-7224" fmla="*/ 2721348 h 5941133"/>
              <a:gd name="connsiteX387-7225" fmla="*/ 509565 w 9117690"/>
              <a:gd name="connsiteY387-7226" fmla="*/ 4687654 h 5941133"/>
              <a:gd name="connsiteX388-7227" fmla="*/ 499427 w 9117690"/>
              <a:gd name="connsiteY388-7228" fmla="*/ 4637435 h 5941133"/>
              <a:gd name="connsiteX389-7229" fmla="*/ 380539 w 9117690"/>
              <a:gd name="connsiteY389-7230" fmla="*/ 4558631 h 5941133"/>
              <a:gd name="connsiteX390-7231" fmla="*/ 261652 w 9117690"/>
              <a:gd name="connsiteY390-7232" fmla="*/ 4637435 h 5941133"/>
              <a:gd name="connsiteX391-7233" fmla="*/ 258054 w 9117690"/>
              <a:gd name="connsiteY391-7234" fmla="*/ 4655254 h 5941133"/>
              <a:gd name="connsiteX392-7235" fmla="*/ 258054 w 9117690"/>
              <a:gd name="connsiteY392-7236" fmla="*/ 4744172 h 5941133"/>
              <a:gd name="connsiteX393-7237" fmla="*/ 129027 w 9117690"/>
              <a:gd name="connsiteY393-7238" fmla="*/ 4873199 h 5941133"/>
              <a:gd name="connsiteX394-7239" fmla="*/ 129028 w 9117690"/>
              <a:gd name="connsiteY394-7240" fmla="*/ 4873198 h 5941133"/>
              <a:gd name="connsiteX395-7241" fmla="*/ 1 w 9117690"/>
              <a:gd name="connsiteY395-7242" fmla="*/ 4744171 h 5941133"/>
              <a:gd name="connsiteX396-7243" fmla="*/ 1 w 9117690"/>
              <a:gd name="connsiteY396-7244" fmla="*/ 2721348 h 5941133"/>
              <a:gd name="connsiteX397-7245" fmla="*/ 0 w 9117690"/>
              <a:gd name="connsiteY397-7246" fmla="*/ 2721348 h 5941133"/>
              <a:gd name="connsiteX398-7247" fmla="*/ 0 w 9117690"/>
              <a:gd name="connsiteY398-7248" fmla="*/ 0 h 5941133"/>
              <a:gd name="connsiteX0-7249" fmla="*/ 3416214 w 9117690"/>
              <a:gd name="connsiteY0-7250" fmla="*/ 4559601 h 5941133"/>
              <a:gd name="connsiteX1-7251" fmla="*/ 3418663 w 9117690"/>
              <a:gd name="connsiteY1-7252" fmla="*/ 4560435 h 5941133"/>
              <a:gd name="connsiteX2-7253" fmla="*/ 3419057 w 9117690"/>
              <a:gd name="connsiteY2-7254" fmla="*/ 4560469 h 5941133"/>
              <a:gd name="connsiteX3-7255" fmla="*/ 3416214 w 9117690"/>
              <a:gd name="connsiteY3-7256" fmla="*/ 4559601 h 5941133"/>
              <a:gd name="connsiteX4-7257" fmla="*/ 3416214 w 9117690"/>
              <a:gd name="connsiteY4-7258" fmla="*/ 1838253 h 5941133"/>
              <a:gd name="connsiteX5-7259" fmla="*/ 3419057 w 9117690"/>
              <a:gd name="connsiteY5-7260" fmla="*/ 1839121 h 5941133"/>
              <a:gd name="connsiteX6-7261" fmla="*/ 3418663 w 9117690"/>
              <a:gd name="connsiteY6-7262" fmla="*/ 1839087 h 5941133"/>
              <a:gd name="connsiteX7-7263" fmla="*/ 3416214 w 9117690"/>
              <a:gd name="connsiteY7-7264" fmla="*/ 1838253 h 5941133"/>
              <a:gd name="connsiteX8-7265" fmla="*/ 2554389 w 9117690"/>
              <a:gd name="connsiteY8-7266" fmla="*/ 2293282 h 5941133"/>
              <a:gd name="connsiteX9-7267" fmla="*/ 2554391 w 9117690"/>
              <a:gd name="connsiteY9-7268" fmla="*/ 2318411 h 5941133"/>
              <a:gd name="connsiteX10-7269" fmla="*/ 2683417 w 9117690"/>
              <a:gd name="connsiteY10-7270" fmla="*/ 2447438 h 5941133"/>
              <a:gd name="connsiteX11-7271" fmla="*/ 2683416 w 9117690"/>
              <a:gd name="connsiteY11-7272" fmla="*/ 2447439 h 5941133"/>
              <a:gd name="connsiteX12-7273" fmla="*/ 2812443 w 9117690"/>
              <a:gd name="connsiteY12-7274" fmla="*/ 2318412 h 5941133"/>
              <a:gd name="connsiteX13-7275" fmla="*/ 2812443 w 9117690"/>
              <a:gd name="connsiteY13-7276" fmla="*/ 1810690 h 5941133"/>
              <a:gd name="connsiteX14-7277" fmla="*/ 2814899 w 9117690"/>
              <a:gd name="connsiteY14-7278" fmla="*/ 1798530 h 5941133"/>
              <a:gd name="connsiteX15-7279" fmla="*/ 2933786 w 9117690"/>
              <a:gd name="connsiteY15-7280" fmla="*/ 1719726 h 5941133"/>
              <a:gd name="connsiteX16-7281" fmla="*/ 3033349 w 9117690"/>
              <a:gd name="connsiteY16-7282" fmla="*/ 1766680 h 5941133"/>
              <a:gd name="connsiteX17-7283" fmla="*/ 3049366 w 9117690"/>
              <a:gd name="connsiteY17-7284" fmla="*/ 1793079 h 5941133"/>
              <a:gd name="connsiteX18-7285" fmla="*/ 3049366 w 9117690"/>
              <a:gd name="connsiteY18-7286" fmla="*/ 2445224 h 5941133"/>
              <a:gd name="connsiteX19-7287" fmla="*/ 3178393 w 9117690"/>
              <a:gd name="connsiteY19-7288" fmla="*/ 2574251 h 5941133"/>
              <a:gd name="connsiteX20-7289" fmla="*/ 3178392 w 9117690"/>
              <a:gd name="connsiteY20-7290" fmla="*/ 2574250 h 5941133"/>
              <a:gd name="connsiteX21-7291" fmla="*/ 3307419 w 9117690"/>
              <a:gd name="connsiteY21-7292" fmla="*/ 2445223 h 5941133"/>
              <a:gd name="connsiteX22-7293" fmla="*/ 3307419 w 9117690"/>
              <a:gd name="connsiteY22-7294" fmla="*/ 1978054 h 5941133"/>
              <a:gd name="connsiteX23-7295" fmla="*/ 3315620 w 9117690"/>
              <a:gd name="connsiteY23-7296" fmla="*/ 1931583 h 5941133"/>
              <a:gd name="connsiteX24-7297" fmla="*/ 3415349 w 9117690"/>
              <a:gd name="connsiteY24-7298" fmla="*/ 1845634 h 5941133"/>
              <a:gd name="connsiteX25-7299" fmla="*/ 3438829 w 9117690"/>
              <a:gd name="connsiteY25-7300" fmla="*/ 1843267 h 5941133"/>
              <a:gd name="connsiteX26-7301" fmla="*/ 3438829 w 9117690"/>
              <a:gd name="connsiteY26-7302" fmla="*/ 1841901 h 5941133"/>
              <a:gd name="connsiteX27-7303" fmla="*/ 3482629 w 9117690"/>
              <a:gd name="connsiteY27-7304" fmla="*/ 1833059 h 5941133"/>
              <a:gd name="connsiteX28-7305" fmla="*/ 3561433 w 9117690"/>
              <a:gd name="connsiteY28-7306" fmla="*/ 1714171 h 5941133"/>
              <a:gd name="connsiteX29-7307" fmla="*/ 3561433 w 9117690"/>
              <a:gd name="connsiteY29-7308" fmla="*/ 1459030 h 5941133"/>
              <a:gd name="connsiteX30-7309" fmla="*/ 3561920 w 9117690"/>
              <a:gd name="connsiteY30-7310" fmla="*/ 1456620 h 5941133"/>
              <a:gd name="connsiteX31-7311" fmla="*/ 3680807 w 9117690"/>
              <a:gd name="connsiteY31-7312" fmla="*/ 1377816 h 5941133"/>
              <a:gd name="connsiteX32-7313" fmla="*/ 3799694 w 9117690"/>
              <a:gd name="connsiteY32-7314" fmla="*/ 1456620 h 5941133"/>
              <a:gd name="connsiteX33-7315" fmla="*/ 3808082 w 9117690"/>
              <a:gd name="connsiteY33-7316" fmla="*/ 1498170 h 5941133"/>
              <a:gd name="connsiteX34-7317" fmla="*/ 3808082 w 9117690"/>
              <a:gd name="connsiteY34-7318" fmla="*/ 1990915 h 5941133"/>
              <a:gd name="connsiteX35-7319" fmla="*/ 3937109 w 9117690"/>
              <a:gd name="connsiteY35-7320" fmla="*/ 2119942 h 5941133"/>
              <a:gd name="connsiteX36-7321" fmla="*/ 3937109 w 9117690"/>
              <a:gd name="connsiteY36-7322" fmla="*/ 2119943 h 5941133"/>
              <a:gd name="connsiteX37-7323" fmla="*/ 4066135 w 9117690"/>
              <a:gd name="connsiteY37-7324" fmla="*/ 1990916 h 5941133"/>
              <a:gd name="connsiteX38-7325" fmla="*/ 4066135 w 9117690"/>
              <a:gd name="connsiteY38-7326" fmla="*/ 1833147 h 5941133"/>
              <a:gd name="connsiteX39-7327" fmla="*/ 4087274 w 9117690"/>
              <a:gd name="connsiteY39-7328" fmla="*/ 1796301 h 5941133"/>
              <a:gd name="connsiteX40-7329" fmla="*/ 4164338 w 9117690"/>
              <a:gd name="connsiteY40-7330" fmla="*/ 1749857 h 5941133"/>
              <a:gd name="connsiteX41-7331" fmla="*/ 4187818 w 9117690"/>
              <a:gd name="connsiteY41-7332" fmla="*/ 1747490 h 5941133"/>
              <a:gd name="connsiteX42-7333" fmla="*/ 4187818 w 9117690"/>
              <a:gd name="connsiteY42-7334" fmla="*/ 1746752 h 5941133"/>
              <a:gd name="connsiteX43-7335" fmla="*/ 4235886 w 9117690"/>
              <a:gd name="connsiteY43-7336" fmla="*/ 1737048 h 5941133"/>
              <a:gd name="connsiteX44-7337" fmla="*/ 4314689 w 9117690"/>
              <a:gd name="connsiteY44-7338" fmla="*/ 1618160 h 5941133"/>
              <a:gd name="connsiteX45-7339" fmla="*/ 4314689 w 9117690"/>
              <a:gd name="connsiteY45-7340" fmla="*/ 1482548 h 5941133"/>
              <a:gd name="connsiteX46-7341" fmla="*/ 4335596 w 9117690"/>
              <a:gd name="connsiteY46-7342" fmla="*/ 1446105 h 5941133"/>
              <a:gd name="connsiteX47-7343" fmla="*/ 4412661 w 9117690"/>
              <a:gd name="connsiteY47-7344" fmla="*/ 1399661 h 5941133"/>
              <a:gd name="connsiteX48-7345" fmla="*/ 4436141 w 9117690"/>
              <a:gd name="connsiteY48-7346" fmla="*/ 1397294 h 5941133"/>
              <a:gd name="connsiteX49-7347" fmla="*/ 4436141 w 9117690"/>
              <a:gd name="connsiteY49-7348" fmla="*/ 1396556 h 5941133"/>
              <a:gd name="connsiteX50-7349" fmla="*/ 4484211 w 9117690"/>
              <a:gd name="connsiteY50-7350" fmla="*/ 1386852 h 5941133"/>
              <a:gd name="connsiteX51-7351" fmla="*/ 4563014 w 9117690"/>
              <a:gd name="connsiteY51-7352" fmla="*/ 1267964 h 5941133"/>
              <a:gd name="connsiteX52-7353" fmla="*/ 4563130 w 9117690"/>
              <a:gd name="connsiteY52-7354" fmla="*/ 964211 h 5941133"/>
              <a:gd name="connsiteX53-7355" fmla="*/ 4692157 w 9117690"/>
              <a:gd name="connsiteY53-7356" fmla="*/ 835184 h 5941133"/>
              <a:gd name="connsiteX54-7357" fmla="*/ 4811044 w 9117690"/>
              <a:gd name="connsiteY54-7358" fmla="*/ 913988 h 5941133"/>
              <a:gd name="connsiteX55-7359" fmla="*/ 4819433 w 9117690"/>
              <a:gd name="connsiteY55-7360" fmla="*/ 955537 h 5941133"/>
              <a:gd name="connsiteX56-7361" fmla="*/ 4819433 w 9117690"/>
              <a:gd name="connsiteY56-7362" fmla="*/ 1331913 h 5941133"/>
              <a:gd name="connsiteX57-7363" fmla="*/ 4898236 w 9117690"/>
              <a:gd name="connsiteY57-7364" fmla="*/ 1450801 h 5941133"/>
              <a:gd name="connsiteX58-7365" fmla="*/ 4946306 w 9117690"/>
              <a:gd name="connsiteY58-7366" fmla="*/ 1460505 h 5941133"/>
              <a:gd name="connsiteX59-7367" fmla="*/ 4946306 w 9117690"/>
              <a:gd name="connsiteY59-7368" fmla="*/ 1461243 h 5941133"/>
              <a:gd name="connsiteX60-7369" fmla="*/ 4969786 w 9117690"/>
              <a:gd name="connsiteY60-7370" fmla="*/ 1463610 h 5941133"/>
              <a:gd name="connsiteX61-7371" fmla="*/ 5069515 w 9117690"/>
              <a:gd name="connsiteY61-7372" fmla="*/ 1549559 h 5941133"/>
              <a:gd name="connsiteX62-7373" fmla="*/ 5071719 w 9117690"/>
              <a:gd name="connsiteY62-7374" fmla="*/ 1562049 h 5941133"/>
              <a:gd name="connsiteX63-7375" fmla="*/ 5071719 w 9117690"/>
              <a:gd name="connsiteY63-7376" fmla="*/ 1927303 h 5941133"/>
              <a:gd name="connsiteX64-7377" fmla="*/ 5200746 w 9117690"/>
              <a:gd name="connsiteY64-7378" fmla="*/ 2056330 h 5941133"/>
              <a:gd name="connsiteX65-7379" fmla="*/ 5200745 w 9117690"/>
              <a:gd name="connsiteY65-7380" fmla="*/ 2056331 h 5941133"/>
              <a:gd name="connsiteX66-7381" fmla="*/ 5329772 w 9117690"/>
              <a:gd name="connsiteY66-7382" fmla="*/ 1927304 h 5941133"/>
              <a:gd name="connsiteX67-7383" fmla="*/ 5329772 w 9117690"/>
              <a:gd name="connsiteY67-7384" fmla="*/ 1793396 h 5941133"/>
              <a:gd name="connsiteX68-7385" fmla="*/ 5331976 w 9117690"/>
              <a:gd name="connsiteY68-7386" fmla="*/ 1780906 h 5941133"/>
              <a:gd name="connsiteX69-7387" fmla="*/ 5431705 w 9117690"/>
              <a:gd name="connsiteY69-7388" fmla="*/ 1694957 h 5941133"/>
              <a:gd name="connsiteX70-7389" fmla="*/ 5455185 w 9117690"/>
              <a:gd name="connsiteY70-7390" fmla="*/ 1692590 h 5941133"/>
              <a:gd name="connsiteX71-7391" fmla="*/ 5455185 w 9117690"/>
              <a:gd name="connsiteY71-7392" fmla="*/ 1691852 h 5941133"/>
              <a:gd name="connsiteX72-7393" fmla="*/ 5503255 w 9117690"/>
              <a:gd name="connsiteY72-7394" fmla="*/ 1682148 h 5941133"/>
              <a:gd name="connsiteX73-7395" fmla="*/ 5582058 w 9117690"/>
              <a:gd name="connsiteY73-7396" fmla="*/ 1563260 h 5941133"/>
              <a:gd name="connsiteX74-7397" fmla="*/ 5582058 w 9117690"/>
              <a:gd name="connsiteY74-7398" fmla="*/ 1409856 h 5941133"/>
              <a:gd name="connsiteX75-7399" fmla="*/ 5584247 w 9117690"/>
              <a:gd name="connsiteY75-7400" fmla="*/ 1399012 h 5941133"/>
              <a:gd name="connsiteX76-7401" fmla="*/ 5703135 w 9117690"/>
              <a:gd name="connsiteY76-7402" fmla="*/ 1320208 h 5941133"/>
              <a:gd name="connsiteX77-7403" fmla="*/ 5822022 w 9117690"/>
              <a:gd name="connsiteY77-7404" fmla="*/ 1399012 h 5941133"/>
              <a:gd name="connsiteX78-7405" fmla="*/ 5830411 w 9117690"/>
              <a:gd name="connsiteY78-7406" fmla="*/ 1440562 h 5941133"/>
              <a:gd name="connsiteX79-7407" fmla="*/ 5830411 w 9117690"/>
              <a:gd name="connsiteY79-7408" fmla="*/ 1554546 h 5941133"/>
              <a:gd name="connsiteX80-7409" fmla="*/ 5909214 w 9117690"/>
              <a:gd name="connsiteY80-7410" fmla="*/ 1673434 h 5941133"/>
              <a:gd name="connsiteX81-7411" fmla="*/ 5957284 w 9117690"/>
              <a:gd name="connsiteY81-7412" fmla="*/ 1683138 h 5941133"/>
              <a:gd name="connsiteX82-7413" fmla="*/ 5957284 w 9117690"/>
              <a:gd name="connsiteY82-7414" fmla="*/ 1683876 h 5941133"/>
              <a:gd name="connsiteX83-7415" fmla="*/ 5980764 w 9117690"/>
              <a:gd name="connsiteY83-7416" fmla="*/ 1686243 h 5941133"/>
              <a:gd name="connsiteX84-7417" fmla="*/ 6057828 w 9117690"/>
              <a:gd name="connsiteY84-7418" fmla="*/ 1732687 h 5941133"/>
              <a:gd name="connsiteX85-7419" fmla="*/ 6076498 w 9117690"/>
              <a:gd name="connsiteY85-7420" fmla="*/ 1765229 h 5941133"/>
              <a:gd name="connsiteX86-7421" fmla="*/ 6076498 w 9117690"/>
              <a:gd name="connsiteY86-7422" fmla="*/ 1811967 h 5941133"/>
              <a:gd name="connsiteX87-7423" fmla="*/ 6205525 w 9117690"/>
              <a:gd name="connsiteY87-7424" fmla="*/ 1940994 h 5941133"/>
              <a:gd name="connsiteX88-7425" fmla="*/ 6205524 w 9117690"/>
              <a:gd name="connsiteY88-7426" fmla="*/ 1940995 h 5941133"/>
              <a:gd name="connsiteX89-7427" fmla="*/ 6334551 w 9117690"/>
              <a:gd name="connsiteY89-7428" fmla="*/ 1811968 h 5941133"/>
              <a:gd name="connsiteX90-7429" fmla="*/ 6334551 w 9117690"/>
              <a:gd name="connsiteY90-7430" fmla="*/ 1503022 h 5941133"/>
              <a:gd name="connsiteX91-7431" fmla="*/ 6338149 w 9117690"/>
              <a:gd name="connsiteY91-7432" fmla="*/ 1485203 h 5941133"/>
              <a:gd name="connsiteX92-7433" fmla="*/ 6457036 w 9117690"/>
              <a:gd name="connsiteY92-7434" fmla="*/ 1406399 h 5941133"/>
              <a:gd name="connsiteX93-7435" fmla="*/ 6575924 w 9117690"/>
              <a:gd name="connsiteY93-7436" fmla="*/ 1485203 h 5941133"/>
              <a:gd name="connsiteX94-7437" fmla="*/ 6586062 w 9117690"/>
              <a:gd name="connsiteY94-7438" fmla="*/ 1535422 h 5941133"/>
              <a:gd name="connsiteX95-7439" fmla="*/ 6586063 w 9117690"/>
              <a:gd name="connsiteY95-7440" fmla="*/ 2432384 h 5941133"/>
              <a:gd name="connsiteX96-7441" fmla="*/ 6715090 w 9117690"/>
              <a:gd name="connsiteY96-7442" fmla="*/ 2561411 h 5941133"/>
              <a:gd name="connsiteX97-7443" fmla="*/ 6715089 w 9117690"/>
              <a:gd name="connsiteY97-7444" fmla="*/ 2561412 h 5941133"/>
              <a:gd name="connsiteX98-7445" fmla="*/ 6844116 w 9117690"/>
              <a:gd name="connsiteY98-7446" fmla="*/ 2432385 h 5941133"/>
              <a:gd name="connsiteX99-7447" fmla="*/ 6844116 w 9117690"/>
              <a:gd name="connsiteY99-7448" fmla="*/ 1845983 h 5941133"/>
              <a:gd name="connsiteX100-7449" fmla="*/ 6853880 w 9117690"/>
              <a:gd name="connsiteY100-7450" fmla="*/ 1797623 h 5941133"/>
              <a:gd name="connsiteX101-7451" fmla="*/ 6972767 w 9117690"/>
              <a:gd name="connsiteY101-7452" fmla="*/ 1718819 h 5941133"/>
              <a:gd name="connsiteX102-7453" fmla="*/ 7091655 w 9117690"/>
              <a:gd name="connsiteY102-7454" fmla="*/ 1797623 h 5941133"/>
              <a:gd name="connsiteX103-7455" fmla="*/ 7101793 w 9117690"/>
              <a:gd name="connsiteY103-7456" fmla="*/ 1847842 h 5941133"/>
              <a:gd name="connsiteX104-7457" fmla="*/ 7101794 w 9117690"/>
              <a:gd name="connsiteY104-7458" fmla="*/ 1831319 h 5941133"/>
              <a:gd name="connsiteX105-7459" fmla="*/ 7230821 w 9117690"/>
              <a:gd name="connsiteY105-7460" fmla="*/ 1960346 h 5941133"/>
              <a:gd name="connsiteX106-7461" fmla="*/ 7230820 w 9117690"/>
              <a:gd name="connsiteY106-7462" fmla="*/ 1960347 h 5941133"/>
              <a:gd name="connsiteX107-7463" fmla="*/ 7359847 w 9117690"/>
              <a:gd name="connsiteY107-7464" fmla="*/ 1831320 h 5941133"/>
              <a:gd name="connsiteX108-7465" fmla="*/ 7359847 w 9117690"/>
              <a:gd name="connsiteY108-7466" fmla="*/ 1726679 h 5941133"/>
              <a:gd name="connsiteX109-7467" fmla="*/ 7360099 w 9117690"/>
              <a:gd name="connsiteY109-7468" fmla="*/ 1725250 h 5941133"/>
              <a:gd name="connsiteX110-7469" fmla="*/ 7459828 w 9117690"/>
              <a:gd name="connsiteY110-7470" fmla="*/ 1639301 h 5941133"/>
              <a:gd name="connsiteX111-7471" fmla="*/ 7483308 w 9117690"/>
              <a:gd name="connsiteY111-7472" fmla="*/ 1636934 h 5941133"/>
              <a:gd name="connsiteX112-7473" fmla="*/ 7483308 w 9117690"/>
              <a:gd name="connsiteY112-7474" fmla="*/ 1636196 h 5941133"/>
              <a:gd name="connsiteX113-7475" fmla="*/ 7531378 w 9117690"/>
              <a:gd name="connsiteY113-7476" fmla="*/ 1626492 h 5941133"/>
              <a:gd name="connsiteX114-7477" fmla="*/ 7610181 w 9117690"/>
              <a:gd name="connsiteY114-7478" fmla="*/ 1507604 h 5941133"/>
              <a:gd name="connsiteX115-7479" fmla="*/ 7610181 w 9117690"/>
              <a:gd name="connsiteY115-7480" fmla="*/ 1266735 h 5941133"/>
              <a:gd name="connsiteX116-7481" fmla="*/ 7612370 w 9117690"/>
              <a:gd name="connsiteY116-7482" fmla="*/ 1255890 h 5941133"/>
              <a:gd name="connsiteX117-7483" fmla="*/ 7731258 w 9117690"/>
              <a:gd name="connsiteY117-7484" fmla="*/ 1177086 h 5941133"/>
              <a:gd name="connsiteX118-7485" fmla="*/ 7850145 w 9117690"/>
              <a:gd name="connsiteY118-7486" fmla="*/ 1255890 h 5941133"/>
              <a:gd name="connsiteX119-7487" fmla="*/ 7858534 w 9117690"/>
              <a:gd name="connsiteY119-7488" fmla="*/ 1297440 h 5941133"/>
              <a:gd name="connsiteX120-7489" fmla="*/ 7858534 w 9117690"/>
              <a:gd name="connsiteY120-7490" fmla="*/ 1387570 h 5941133"/>
              <a:gd name="connsiteX121-7491" fmla="*/ 7937337 w 9117690"/>
              <a:gd name="connsiteY121-7492" fmla="*/ 1506458 h 5941133"/>
              <a:gd name="connsiteX122-7493" fmla="*/ 7985407 w 9117690"/>
              <a:gd name="connsiteY122-7494" fmla="*/ 1516162 h 5941133"/>
              <a:gd name="connsiteX123-7495" fmla="*/ 7985407 w 9117690"/>
              <a:gd name="connsiteY123-7496" fmla="*/ 1516900 h 5941133"/>
              <a:gd name="connsiteX124-7497" fmla="*/ 8008887 w 9117690"/>
              <a:gd name="connsiteY124-7498" fmla="*/ 1519267 h 5941133"/>
              <a:gd name="connsiteX125-7499" fmla="*/ 8108616 w 9117690"/>
              <a:gd name="connsiteY125-7500" fmla="*/ 1605216 h 5941133"/>
              <a:gd name="connsiteX126-7501" fmla="*/ 8110619 w 9117690"/>
              <a:gd name="connsiteY126-7502" fmla="*/ 1616566 h 5941133"/>
              <a:gd name="connsiteX127-7503" fmla="*/ 8110619 w 9117690"/>
              <a:gd name="connsiteY127-7504" fmla="*/ 1896586 h 5941133"/>
              <a:gd name="connsiteX128-7505" fmla="*/ 8239646 w 9117690"/>
              <a:gd name="connsiteY128-7506" fmla="*/ 2025613 h 5941133"/>
              <a:gd name="connsiteX129-7507" fmla="*/ 8239645 w 9117690"/>
              <a:gd name="connsiteY129-7508" fmla="*/ 2025614 h 5941133"/>
              <a:gd name="connsiteX130-7509" fmla="*/ 8368672 w 9117690"/>
              <a:gd name="connsiteY130-7510" fmla="*/ 1896587 h 5941133"/>
              <a:gd name="connsiteX131-7511" fmla="*/ 8368672 w 9117690"/>
              <a:gd name="connsiteY131-7512" fmla="*/ 1628262 h 5941133"/>
              <a:gd name="connsiteX132-7513" fmla="*/ 8368923 w 9117690"/>
              <a:gd name="connsiteY132-7514" fmla="*/ 1626839 h 5941133"/>
              <a:gd name="connsiteX133-7515" fmla="*/ 8468652 w 9117690"/>
              <a:gd name="connsiteY133-7516" fmla="*/ 1540890 h 5941133"/>
              <a:gd name="connsiteX134-7517" fmla="*/ 8492132 w 9117690"/>
              <a:gd name="connsiteY134-7518" fmla="*/ 1538523 h 5941133"/>
              <a:gd name="connsiteX135-7519" fmla="*/ 8492132 w 9117690"/>
              <a:gd name="connsiteY135-7520" fmla="*/ 1537785 h 5941133"/>
              <a:gd name="connsiteX136-7521" fmla="*/ 8540202 w 9117690"/>
              <a:gd name="connsiteY136-7522" fmla="*/ 1528081 h 5941133"/>
              <a:gd name="connsiteX137-7523" fmla="*/ 8619005 w 9117690"/>
              <a:gd name="connsiteY137-7524" fmla="*/ 1409193 h 5941133"/>
              <a:gd name="connsiteX138-7525" fmla="*/ 8619005 w 9117690"/>
              <a:gd name="connsiteY138-7526" fmla="*/ 849400 h 5941133"/>
              <a:gd name="connsiteX139-7527" fmla="*/ 8619025 w 9117690"/>
              <a:gd name="connsiteY139-7528" fmla="*/ 849287 h 5941133"/>
              <a:gd name="connsiteX140-7529" fmla="*/ 8718754 w 9117690"/>
              <a:gd name="connsiteY140-7530" fmla="*/ 763338 h 5941133"/>
              <a:gd name="connsiteX141-7531" fmla="*/ 8742234 w 9117690"/>
              <a:gd name="connsiteY141-7532" fmla="*/ 760971 h 5941133"/>
              <a:gd name="connsiteX142-7533" fmla="*/ 8742234 w 9117690"/>
              <a:gd name="connsiteY142-7534" fmla="*/ 760233 h 5941133"/>
              <a:gd name="connsiteX143-7535" fmla="*/ 8790304 w 9117690"/>
              <a:gd name="connsiteY143-7536" fmla="*/ 750529 h 5941133"/>
              <a:gd name="connsiteX144-7537" fmla="*/ 8869107 w 9117690"/>
              <a:gd name="connsiteY144-7538" fmla="*/ 631641 h 5941133"/>
              <a:gd name="connsiteX145-7539" fmla="*/ 8869107 w 9117690"/>
              <a:gd name="connsiteY145-7540" fmla="*/ 568327 h 5941133"/>
              <a:gd name="connsiteX146-7541" fmla="*/ 8890272 w 9117690"/>
              <a:gd name="connsiteY146-7542" fmla="*/ 531436 h 5941133"/>
              <a:gd name="connsiteX147-7543" fmla="*/ 8967336 w 9117690"/>
              <a:gd name="connsiteY147-7544" fmla="*/ 484992 h 5941133"/>
              <a:gd name="connsiteX148-7545" fmla="*/ 8990816 w 9117690"/>
              <a:gd name="connsiteY148-7546" fmla="*/ 482625 h 5941133"/>
              <a:gd name="connsiteX149-7547" fmla="*/ 8990816 w 9117690"/>
              <a:gd name="connsiteY149-7548" fmla="*/ 481887 h 5941133"/>
              <a:gd name="connsiteX150-7549" fmla="*/ 9038886 w 9117690"/>
              <a:gd name="connsiteY150-7550" fmla="*/ 472183 h 5941133"/>
              <a:gd name="connsiteX151-7551" fmla="*/ 9117689 w 9117690"/>
              <a:gd name="connsiteY151-7552" fmla="*/ 353297 h 5941133"/>
              <a:gd name="connsiteX152-7553" fmla="*/ 9117689 w 9117690"/>
              <a:gd name="connsiteY152-7554" fmla="*/ 556639 h 5941133"/>
              <a:gd name="connsiteX153-7555" fmla="*/ 9117690 w 9117690"/>
              <a:gd name="connsiteY153-7556" fmla="*/ 556644 h 5941133"/>
              <a:gd name="connsiteX154-7557" fmla="*/ 9117689 w 9117690"/>
              <a:gd name="connsiteY154-7558" fmla="*/ 3074645 h 5941133"/>
              <a:gd name="connsiteX155-7559" fmla="*/ 9038886 w 9117690"/>
              <a:gd name="connsiteY155-7560" fmla="*/ 3193531 h 5941133"/>
              <a:gd name="connsiteX156-7561" fmla="*/ 8990816 w 9117690"/>
              <a:gd name="connsiteY156-7562" fmla="*/ 3203235 h 5941133"/>
              <a:gd name="connsiteX157-7563" fmla="*/ 8990816 w 9117690"/>
              <a:gd name="connsiteY157-7564" fmla="*/ 3203973 h 5941133"/>
              <a:gd name="connsiteX158-7565" fmla="*/ 8967336 w 9117690"/>
              <a:gd name="connsiteY158-7566" fmla="*/ 3206340 h 5941133"/>
              <a:gd name="connsiteX159-7567" fmla="*/ 8890272 w 9117690"/>
              <a:gd name="connsiteY159-7568" fmla="*/ 3252784 h 5941133"/>
              <a:gd name="connsiteX160-7569" fmla="*/ 8869107 w 9117690"/>
              <a:gd name="connsiteY160-7570" fmla="*/ 3289675 h 5941133"/>
              <a:gd name="connsiteX161-7571" fmla="*/ 8869107 w 9117690"/>
              <a:gd name="connsiteY161-7572" fmla="*/ 3352989 h 5941133"/>
              <a:gd name="connsiteX162-7573" fmla="*/ 8790304 w 9117690"/>
              <a:gd name="connsiteY162-7574" fmla="*/ 3471877 h 5941133"/>
              <a:gd name="connsiteX163-7575" fmla="*/ 8742234 w 9117690"/>
              <a:gd name="connsiteY163-7576" fmla="*/ 3481581 h 5941133"/>
              <a:gd name="connsiteX164-7577" fmla="*/ 8742234 w 9117690"/>
              <a:gd name="connsiteY164-7578" fmla="*/ 3482319 h 5941133"/>
              <a:gd name="connsiteX165-7579" fmla="*/ 8718754 w 9117690"/>
              <a:gd name="connsiteY165-7580" fmla="*/ 3484686 h 5941133"/>
              <a:gd name="connsiteX166-7581" fmla="*/ 8619025 w 9117690"/>
              <a:gd name="connsiteY166-7582" fmla="*/ 3570635 h 5941133"/>
              <a:gd name="connsiteX167-7583" fmla="*/ 8619005 w 9117690"/>
              <a:gd name="connsiteY167-7584" fmla="*/ 3570748 h 5941133"/>
              <a:gd name="connsiteX168-7585" fmla="*/ 8619005 w 9117690"/>
              <a:gd name="connsiteY168-7586" fmla="*/ 4130541 h 5941133"/>
              <a:gd name="connsiteX169-7587" fmla="*/ 8540202 w 9117690"/>
              <a:gd name="connsiteY169-7588" fmla="*/ 4249429 h 5941133"/>
              <a:gd name="connsiteX170-7589" fmla="*/ 8492132 w 9117690"/>
              <a:gd name="connsiteY170-7590" fmla="*/ 4259133 h 5941133"/>
              <a:gd name="connsiteX171-7591" fmla="*/ 8492132 w 9117690"/>
              <a:gd name="connsiteY171-7592" fmla="*/ 4259871 h 5941133"/>
              <a:gd name="connsiteX172-7593" fmla="*/ 8468652 w 9117690"/>
              <a:gd name="connsiteY172-7594" fmla="*/ 4262238 h 5941133"/>
              <a:gd name="connsiteX173-7595" fmla="*/ 8368923 w 9117690"/>
              <a:gd name="connsiteY173-7596" fmla="*/ 4348187 h 5941133"/>
              <a:gd name="connsiteX174-7597" fmla="*/ 8368672 w 9117690"/>
              <a:gd name="connsiteY174-7598" fmla="*/ 4349610 h 5941133"/>
              <a:gd name="connsiteX175-7599" fmla="*/ 8368672 w 9117690"/>
              <a:gd name="connsiteY175-7600" fmla="*/ 4617935 h 5941133"/>
              <a:gd name="connsiteX176-7601" fmla="*/ 8239645 w 9117690"/>
              <a:gd name="connsiteY176-7602" fmla="*/ 4746962 h 5941133"/>
              <a:gd name="connsiteX177-7603" fmla="*/ 8239646 w 9117690"/>
              <a:gd name="connsiteY177-7604" fmla="*/ 4746961 h 5941133"/>
              <a:gd name="connsiteX178-7605" fmla="*/ 8110619 w 9117690"/>
              <a:gd name="connsiteY178-7606" fmla="*/ 4617934 h 5941133"/>
              <a:gd name="connsiteX179-7607" fmla="*/ 8110619 w 9117690"/>
              <a:gd name="connsiteY179-7608" fmla="*/ 4337914 h 5941133"/>
              <a:gd name="connsiteX180-7609" fmla="*/ 8108616 w 9117690"/>
              <a:gd name="connsiteY180-7610" fmla="*/ 4326564 h 5941133"/>
              <a:gd name="connsiteX181-7611" fmla="*/ 8008887 w 9117690"/>
              <a:gd name="connsiteY181-7612" fmla="*/ 4240615 h 5941133"/>
              <a:gd name="connsiteX182-7613" fmla="*/ 7985407 w 9117690"/>
              <a:gd name="connsiteY182-7614" fmla="*/ 4238248 h 5941133"/>
              <a:gd name="connsiteX183-7615" fmla="*/ 7985407 w 9117690"/>
              <a:gd name="connsiteY183-7616" fmla="*/ 4237510 h 5941133"/>
              <a:gd name="connsiteX184-7617" fmla="*/ 7937337 w 9117690"/>
              <a:gd name="connsiteY184-7618" fmla="*/ 4227806 h 5941133"/>
              <a:gd name="connsiteX185-7619" fmla="*/ 7858534 w 9117690"/>
              <a:gd name="connsiteY185-7620" fmla="*/ 4108918 h 5941133"/>
              <a:gd name="connsiteX186-7621" fmla="*/ 7858534 w 9117690"/>
              <a:gd name="connsiteY186-7622" fmla="*/ 4018788 h 5941133"/>
              <a:gd name="connsiteX187-7623" fmla="*/ 7850145 w 9117690"/>
              <a:gd name="connsiteY187-7624" fmla="*/ 3977238 h 5941133"/>
              <a:gd name="connsiteX188-7625" fmla="*/ 7731258 w 9117690"/>
              <a:gd name="connsiteY188-7626" fmla="*/ 3898434 h 5941133"/>
              <a:gd name="connsiteX189-7627" fmla="*/ 7612370 w 9117690"/>
              <a:gd name="connsiteY189-7628" fmla="*/ 3977238 h 5941133"/>
              <a:gd name="connsiteX190-7629" fmla="*/ 7610181 w 9117690"/>
              <a:gd name="connsiteY190-7630" fmla="*/ 3988083 h 5941133"/>
              <a:gd name="connsiteX191-7631" fmla="*/ 7610181 w 9117690"/>
              <a:gd name="connsiteY191-7632" fmla="*/ 4228952 h 5941133"/>
              <a:gd name="connsiteX192-7633" fmla="*/ 7531378 w 9117690"/>
              <a:gd name="connsiteY192-7634" fmla="*/ 4347840 h 5941133"/>
              <a:gd name="connsiteX193-7635" fmla="*/ 7483308 w 9117690"/>
              <a:gd name="connsiteY193-7636" fmla="*/ 4357544 h 5941133"/>
              <a:gd name="connsiteX194-7637" fmla="*/ 7483308 w 9117690"/>
              <a:gd name="connsiteY194-7638" fmla="*/ 4358282 h 5941133"/>
              <a:gd name="connsiteX195-7639" fmla="*/ 7459828 w 9117690"/>
              <a:gd name="connsiteY195-7640" fmla="*/ 4360649 h 5941133"/>
              <a:gd name="connsiteX196-7641" fmla="*/ 7360099 w 9117690"/>
              <a:gd name="connsiteY196-7642" fmla="*/ 4446598 h 5941133"/>
              <a:gd name="connsiteX197-7643" fmla="*/ 7359847 w 9117690"/>
              <a:gd name="connsiteY197-7644" fmla="*/ 4448027 h 5941133"/>
              <a:gd name="connsiteX198-7645" fmla="*/ 7359847 w 9117690"/>
              <a:gd name="connsiteY198-7646" fmla="*/ 4552668 h 5941133"/>
              <a:gd name="connsiteX199-7647" fmla="*/ 7230820 w 9117690"/>
              <a:gd name="connsiteY199-7648" fmla="*/ 4681695 h 5941133"/>
              <a:gd name="connsiteX200-7649" fmla="*/ 7230821 w 9117690"/>
              <a:gd name="connsiteY200-7650" fmla="*/ 4681694 h 5941133"/>
              <a:gd name="connsiteX201-7651" fmla="*/ 7101794 w 9117690"/>
              <a:gd name="connsiteY201-7652" fmla="*/ 4552667 h 5941133"/>
              <a:gd name="connsiteX202-7653" fmla="*/ 7101794 w 9117690"/>
              <a:gd name="connsiteY202-7654" fmla="*/ 2721348 h 5941133"/>
              <a:gd name="connsiteX203-7655" fmla="*/ 7101793 w 9117690"/>
              <a:gd name="connsiteY203-7656" fmla="*/ 4569190 h 5941133"/>
              <a:gd name="connsiteX204-7657" fmla="*/ 7091655 w 9117690"/>
              <a:gd name="connsiteY204-7658" fmla="*/ 4518971 h 5941133"/>
              <a:gd name="connsiteX205-7659" fmla="*/ 6972767 w 9117690"/>
              <a:gd name="connsiteY205-7660" fmla="*/ 4440167 h 5941133"/>
              <a:gd name="connsiteX206-7661" fmla="*/ 6853880 w 9117690"/>
              <a:gd name="connsiteY206-7662" fmla="*/ 4518971 h 5941133"/>
              <a:gd name="connsiteX207-7663" fmla="*/ 6844116 w 9117690"/>
              <a:gd name="connsiteY207-7664" fmla="*/ 4567331 h 5941133"/>
              <a:gd name="connsiteX208-7665" fmla="*/ 6844116 w 9117690"/>
              <a:gd name="connsiteY208-7666" fmla="*/ 5153733 h 5941133"/>
              <a:gd name="connsiteX209-7667" fmla="*/ 6715089 w 9117690"/>
              <a:gd name="connsiteY209-7668" fmla="*/ 5282760 h 5941133"/>
              <a:gd name="connsiteX210-7669" fmla="*/ 6715090 w 9117690"/>
              <a:gd name="connsiteY210-7670" fmla="*/ 5282759 h 5941133"/>
              <a:gd name="connsiteX211-7671" fmla="*/ 6586063 w 9117690"/>
              <a:gd name="connsiteY211-7672" fmla="*/ 5153732 h 5941133"/>
              <a:gd name="connsiteX212-7673" fmla="*/ 6586063 w 9117690"/>
              <a:gd name="connsiteY212-7674" fmla="*/ 2721348 h 5941133"/>
              <a:gd name="connsiteX213-7675" fmla="*/ 6586062 w 9117690"/>
              <a:gd name="connsiteY213-7676" fmla="*/ 4256770 h 5941133"/>
              <a:gd name="connsiteX214-7677" fmla="*/ 6575924 w 9117690"/>
              <a:gd name="connsiteY214-7678" fmla="*/ 4206551 h 5941133"/>
              <a:gd name="connsiteX215-7679" fmla="*/ 6457036 w 9117690"/>
              <a:gd name="connsiteY215-7680" fmla="*/ 4127747 h 5941133"/>
              <a:gd name="connsiteX216-7681" fmla="*/ 6338149 w 9117690"/>
              <a:gd name="connsiteY216-7682" fmla="*/ 4206551 h 5941133"/>
              <a:gd name="connsiteX217-7683" fmla="*/ 6334551 w 9117690"/>
              <a:gd name="connsiteY217-7684" fmla="*/ 4224370 h 5941133"/>
              <a:gd name="connsiteX218-7685" fmla="*/ 6334551 w 9117690"/>
              <a:gd name="connsiteY218-7686" fmla="*/ 4533316 h 5941133"/>
              <a:gd name="connsiteX219-7687" fmla="*/ 6205524 w 9117690"/>
              <a:gd name="connsiteY219-7688" fmla="*/ 4662343 h 5941133"/>
              <a:gd name="connsiteX220-7689" fmla="*/ 6205525 w 9117690"/>
              <a:gd name="connsiteY220-7690" fmla="*/ 4662342 h 5941133"/>
              <a:gd name="connsiteX221-7691" fmla="*/ 6076498 w 9117690"/>
              <a:gd name="connsiteY221-7692" fmla="*/ 4533315 h 5941133"/>
              <a:gd name="connsiteX222-7693" fmla="*/ 6076498 w 9117690"/>
              <a:gd name="connsiteY222-7694" fmla="*/ 4486577 h 5941133"/>
              <a:gd name="connsiteX223-7695" fmla="*/ 6057828 w 9117690"/>
              <a:gd name="connsiteY223-7696" fmla="*/ 4454035 h 5941133"/>
              <a:gd name="connsiteX224-7697" fmla="*/ 5980764 w 9117690"/>
              <a:gd name="connsiteY224-7698" fmla="*/ 4407591 h 5941133"/>
              <a:gd name="connsiteX225-7699" fmla="*/ 5957284 w 9117690"/>
              <a:gd name="connsiteY225-7700" fmla="*/ 4405224 h 5941133"/>
              <a:gd name="connsiteX226-7701" fmla="*/ 5957284 w 9117690"/>
              <a:gd name="connsiteY226-7702" fmla="*/ 4404486 h 5941133"/>
              <a:gd name="connsiteX227-7703" fmla="*/ 5909214 w 9117690"/>
              <a:gd name="connsiteY227-7704" fmla="*/ 4394782 h 5941133"/>
              <a:gd name="connsiteX228-7705" fmla="*/ 5830411 w 9117690"/>
              <a:gd name="connsiteY228-7706" fmla="*/ 4275894 h 5941133"/>
              <a:gd name="connsiteX229-7707" fmla="*/ 5830411 w 9117690"/>
              <a:gd name="connsiteY229-7708" fmla="*/ 4161910 h 5941133"/>
              <a:gd name="connsiteX230-7709" fmla="*/ 5822022 w 9117690"/>
              <a:gd name="connsiteY230-7710" fmla="*/ 4120360 h 5941133"/>
              <a:gd name="connsiteX231-7711" fmla="*/ 5703135 w 9117690"/>
              <a:gd name="connsiteY231-7712" fmla="*/ 4041556 h 5941133"/>
              <a:gd name="connsiteX232-7713" fmla="*/ 5584247 w 9117690"/>
              <a:gd name="connsiteY232-7714" fmla="*/ 4120360 h 5941133"/>
              <a:gd name="connsiteX233-7715" fmla="*/ 5582058 w 9117690"/>
              <a:gd name="connsiteY233-7716" fmla="*/ 4131204 h 5941133"/>
              <a:gd name="connsiteX234-7717" fmla="*/ 5582058 w 9117690"/>
              <a:gd name="connsiteY234-7718" fmla="*/ 4284608 h 5941133"/>
              <a:gd name="connsiteX235-7719" fmla="*/ 5503255 w 9117690"/>
              <a:gd name="connsiteY235-7720" fmla="*/ 4403496 h 5941133"/>
              <a:gd name="connsiteX236-7721" fmla="*/ 5455185 w 9117690"/>
              <a:gd name="connsiteY236-7722" fmla="*/ 4413200 h 5941133"/>
              <a:gd name="connsiteX237-7723" fmla="*/ 5455185 w 9117690"/>
              <a:gd name="connsiteY237-7724" fmla="*/ 4413938 h 5941133"/>
              <a:gd name="connsiteX238-7725" fmla="*/ 5431705 w 9117690"/>
              <a:gd name="connsiteY238-7726" fmla="*/ 4416305 h 5941133"/>
              <a:gd name="connsiteX239-7727" fmla="*/ 5331976 w 9117690"/>
              <a:gd name="connsiteY239-7728" fmla="*/ 4502254 h 5941133"/>
              <a:gd name="connsiteX240-7729" fmla="*/ 5329772 w 9117690"/>
              <a:gd name="connsiteY240-7730" fmla="*/ 4514744 h 5941133"/>
              <a:gd name="connsiteX241-7731" fmla="*/ 5329772 w 9117690"/>
              <a:gd name="connsiteY241-7732" fmla="*/ 4648652 h 5941133"/>
              <a:gd name="connsiteX242-7733" fmla="*/ 5200745 w 9117690"/>
              <a:gd name="connsiteY242-7734" fmla="*/ 4777679 h 5941133"/>
              <a:gd name="connsiteX243-7735" fmla="*/ 5200746 w 9117690"/>
              <a:gd name="connsiteY243-7736" fmla="*/ 4777678 h 5941133"/>
              <a:gd name="connsiteX244-7737" fmla="*/ 5071719 w 9117690"/>
              <a:gd name="connsiteY244-7738" fmla="*/ 4648651 h 5941133"/>
              <a:gd name="connsiteX245-7739" fmla="*/ 5071719 w 9117690"/>
              <a:gd name="connsiteY245-7740" fmla="*/ 4283397 h 5941133"/>
              <a:gd name="connsiteX246-7741" fmla="*/ 5069515 w 9117690"/>
              <a:gd name="connsiteY246-7742" fmla="*/ 4270907 h 5941133"/>
              <a:gd name="connsiteX247-7743" fmla="*/ 4969786 w 9117690"/>
              <a:gd name="connsiteY247-7744" fmla="*/ 4184958 h 5941133"/>
              <a:gd name="connsiteX248-7745" fmla="*/ 4946306 w 9117690"/>
              <a:gd name="connsiteY248-7746" fmla="*/ 4182591 h 5941133"/>
              <a:gd name="connsiteX249-7747" fmla="*/ 4946306 w 9117690"/>
              <a:gd name="connsiteY249-7748" fmla="*/ 4181853 h 5941133"/>
              <a:gd name="connsiteX250-7749" fmla="*/ 4898236 w 9117690"/>
              <a:gd name="connsiteY250-7750" fmla="*/ 4172149 h 5941133"/>
              <a:gd name="connsiteX251-7751" fmla="*/ 4819433 w 9117690"/>
              <a:gd name="connsiteY251-7752" fmla="*/ 4053261 h 5941133"/>
              <a:gd name="connsiteX252-7753" fmla="*/ 4819433 w 9117690"/>
              <a:gd name="connsiteY252-7754" fmla="*/ 3676885 h 5941133"/>
              <a:gd name="connsiteX253-7755" fmla="*/ 4811044 w 9117690"/>
              <a:gd name="connsiteY253-7756" fmla="*/ 3635336 h 5941133"/>
              <a:gd name="connsiteX254-7757" fmla="*/ 4692157 w 9117690"/>
              <a:gd name="connsiteY254-7758" fmla="*/ 3556532 h 5941133"/>
              <a:gd name="connsiteX255-7759" fmla="*/ 4563130 w 9117690"/>
              <a:gd name="connsiteY255-7760" fmla="*/ 3685559 h 5941133"/>
              <a:gd name="connsiteX256-7761" fmla="*/ 4563130 w 9117690"/>
              <a:gd name="connsiteY256-7762" fmla="*/ 2721348 h 5941133"/>
              <a:gd name="connsiteX257-7763" fmla="*/ 4563015 w 9117690"/>
              <a:gd name="connsiteY257-7764" fmla="*/ 2721348 h 5941133"/>
              <a:gd name="connsiteX258-7765" fmla="*/ 4563014 w 9117690"/>
              <a:gd name="connsiteY258-7766" fmla="*/ 3989312 h 5941133"/>
              <a:gd name="connsiteX259-7767" fmla="*/ 4484211 w 9117690"/>
              <a:gd name="connsiteY259-7768" fmla="*/ 4108200 h 5941133"/>
              <a:gd name="connsiteX260-7769" fmla="*/ 4436141 w 9117690"/>
              <a:gd name="connsiteY260-7770" fmla="*/ 4117904 h 5941133"/>
              <a:gd name="connsiteX261-7771" fmla="*/ 4436141 w 9117690"/>
              <a:gd name="connsiteY261-7772" fmla="*/ 4118642 h 5941133"/>
              <a:gd name="connsiteX262-7773" fmla="*/ 4412661 w 9117690"/>
              <a:gd name="connsiteY262-7774" fmla="*/ 4121009 h 5941133"/>
              <a:gd name="connsiteX263-7775" fmla="*/ 4335596 w 9117690"/>
              <a:gd name="connsiteY263-7776" fmla="*/ 4167453 h 5941133"/>
              <a:gd name="connsiteX264-7777" fmla="*/ 4314689 w 9117690"/>
              <a:gd name="connsiteY264-7778" fmla="*/ 4203896 h 5941133"/>
              <a:gd name="connsiteX265-7779" fmla="*/ 4314689 w 9117690"/>
              <a:gd name="connsiteY265-7780" fmla="*/ 4339508 h 5941133"/>
              <a:gd name="connsiteX266-7781" fmla="*/ 4235886 w 9117690"/>
              <a:gd name="connsiteY266-7782" fmla="*/ 4458396 h 5941133"/>
              <a:gd name="connsiteX267-7783" fmla="*/ 4187818 w 9117690"/>
              <a:gd name="connsiteY267-7784" fmla="*/ 4468100 h 5941133"/>
              <a:gd name="connsiteX268-7785" fmla="*/ 4187818 w 9117690"/>
              <a:gd name="connsiteY268-7786" fmla="*/ 4468838 h 5941133"/>
              <a:gd name="connsiteX269-7787" fmla="*/ 4164338 w 9117690"/>
              <a:gd name="connsiteY269-7788" fmla="*/ 4471205 h 5941133"/>
              <a:gd name="connsiteX270-7789" fmla="*/ 4087274 w 9117690"/>
              <a:gd name="connsiteY270-7790" fmla="*/ 4517649 h 5941133"/>
              <a:gd name="connsiteX271-7791" fmla="*/ 4066135 w 9117690"/>
              <a:gd name="connsiteY271-7792" fmla="*/ 4554495 h 5941133"/>
              <a:gd name="connsiteX272-7793" fmla="*/ 4066135 w 9117690"/>
              <a:gd name="connsiteY272-7794" fmla="*/ 4712264 h 5941133"/>
              <a:gd name="connsiteX273-7795" fmla="*/ 3937109 w 9117690"/>
              <a:gd name="connsiteY273-7796" fmla="*/ 4841291 h 5941133"/>
              <a:gd name="connsiteX274-7797" fmla="*/ 3937109 w 9117690"/>
              <a:gd name="connsiteY274-7798" fmla="*/ 4841290 h 5941133"/>
              <a:gd name="connsiteX275-7799" fmla="*/ 3808082 w 9117690"/>
              <a:gd name="connsiteY275-7800" fmla="*/ 4712263 h 5941133"/>
              <a:gd name="connsiteX276-7801" fmla="*/ 3808082 w 9117690"/>
              <a:gd name="connsiteY276-7802" fmla="*/ 4219518 h 5941133"/>
              <a:gd name="connsiteX277-7803" fmla="*/ 3799694 w 9117690"/>
              <a:gd name="connsiteY277-7804" fmla="*/ 4177968 h 5941133"/>
              <a:gd name="connsiteX278-7805" fmla="*/ 3680807 w 9117690"/>
              <a:gd name="connsiteY278-7806" fmla="*/ 4099164 h 5941133"/>
              <a:gd name="connsiteX279-7807" fmla="*/ 3561920 w 9117690"/>
              <a:gd name="connsiteY279-7808" fmla="*/ 4177968 h 5941133"/>
              <a:gd name="connsiteX280-7809" fmla="*/ 3561433 w 9117690"/>
              <a:gd name="connsiteY280-7810" fmla="*/ 4180378 h 5941133"/>
              <a:gd name="connsiteX281-7811" fmla="*/ 3561433 w 9117690"/>
              <a:gd name="connsiteY281-7812" fmla="*/ 4435519 h 5941133"/>
              <a:gd name="connsiteX282-7813" fmla="*/ 3482629 w 9117690"/>
              <a:gd name="connsiteY282-7814" fmla="*/ 4554407 h 5941133"/>
              <a:gd name="connsiteX283-7815" fmla="*/ 3438829 w 9117690"/>
              <a:gd name="connsiteY283-7816" fmla="*/ 4563249 h 5941133"/>
              <a:gd name="connsiteX284-7817" fmla="*/ 3438829 w 9117690"/>
              <a:gd name="connsiteY284-7818" fmla="*/ 4564615 h 5941133"/>
              <a:gd name="connsiteX285-7819" fmla="*/ 3415349 w 9117690"/>
              <a:gd name="connsiteY285-7820" fmla="*/ 4566982 h 5941133"/>
              <a:gd name="connsiteX286-7821" fmla="*/ 3315620 w 9117690"/>
              <a:gd name="connsiteY286-7822" fmla="*/ 4652931 h 5941133"/>
              <a:gd name="connsiteX287-7823" fmla="*/ 3307419 w 9117690"/>
              <a:gd name="connsiteY287-7824" fmla="*/ 4699402 h 5941133"/>
              <a:gd name="connsiteX288-7825" fmla="*/ 3307419 w 9117690"/>
              <a:gd name="connsiteY288-7826" fmla="*/ 5166571 h 5941133"/>
              <a:gd name="connsiteX289-7827" fmla="*/ 3178392 w 9117690"/>
              <a:gd name="connsiteY289-7828" fmla="*/ 5295598 h 5941133"/>
              <a:gd name="connsiteX290-7829" fmla="*/ 3178393 w 9117690"/>
              <a:gd name="connsiteY290-7830" fmla="*/ 5295599 h 5941133"/>
              <a:gd name="connsiteX291-7831" fmla="*/ 3049366 w 9117690"/>
              <a:gd name="connsiteY291-7832" fmla="*/ 5166572 h 5941133"/>
              <a:gd name="connsiteX292-7833" fmla="*/ 3049366 w 9117690"/>
              <a:gd name="connsiteY292-7834" fmla="*/ 4514427 h 5941133"/>
              <a:gd name="connsiteX293-7835" fmla="*/ 3033349 w 9117690"/>
              <a:gd name="connsiteY293-7836" fmla="*/ 4488028 h 5941133"/>
              <a:gd name="connsiteX294-7837" fmla="*/ 2933786 w 9117690"/>
              <a:gd name="connsiteY294-7838" fmla="*/ 4441074 h 5941133"/>
              <a:gd name="connsiteX295-7839" fmla="*/ 2814899 w 9117690"/>
              <a:gd name="connsiteY295-7840" fmla="*/ 4519878 h 5941133"/>
              <a:gd name="connsiteX296-7841" fmla="*/ 2812443 w 9117690"/>
              <a:gd name="connsiteY296-7842" fmla="*/ 4532038 h 5941133"/>
              <a:gd name="connsiteX297-7843" fmla="*/ 2812443 w 9117690"/>
              <a:gd name="connsiteY297-7844" fmla="*/ 5039760 h 5941133"/>
              <a:gd name="connsiteX298-7845" fmla="*/ 2683416 w 9117690"/>
              <a:gd name="connsiteY298-7846" fmla="*/ 5168787 h 5941133"/>
              <a:gd name="connsiteX299-7847" fmla="*/ 2683417 w 9117690"/>
              <a:gd name="connsiteY299-7848" fmla="*/ 5168786 h 5941133"/>
              <a:gd name="connsiteX300-7849" fmla="*/ 2554391 w 9117690"/>
              <a:gd name="connsiteY300-7850" fmla="*/ 5039759 h 5941133"/>
              <a:gd name="connsiteX301-7851" fmla="*/ 2554391 w 9117690"/>
              <a:gd name="connsiteY301-7852" fmla="*/ 2721348 h 5941133"/>
              <a:gd name="connsiteX302-7853" fmla="*/ 2554390 w 9117690"/>
              <a:gd name="connsiteY302-7854" fmla="*/ 2721348 h 5941133"/>
              <a:gd name="connsiteX303-7855" fmla="*/ 2554389 w 9117690"/>
              <a:gd name="connsiteY303-7856" fmla="*/ 5014630 h 5941133"/>
              <a:gd name="connsiteX304-7857" fmla="*/ 2544250 w 9117690"/>
              <a:gd name="connsiteY304-7858" fmla="*/ 4964412 h 5941133"/>
              <a:gd name="connsiteX305-7859" fmla="*/ 2425363 w 9117690"/>
              <a:gd name="connsiteY305-7860" fmla="*/ 4885608 h 5941133"/>
              <a:gd name="connsiteX306-7861" fmla="*/ 2296336 w 9117690"/>
              <a:gd name="connsiteY306-7862" fmla="*/ 5014635 h 5941133"/>
              <a:gd name="connsiteX307-7863" fmla="*/ 2296336 w 9117690"/>
              <a:gd name="connsiteY307-7864" fmla="*/ 5812106 h 5941133"/>
              <a:gd name="connsiteX308-7865" fmla="*/ 2167309 w 9117690"/>
              <a:gd name="connsiteY308-7866" fmla="*/ 5941133 h 5941133"/>
              <a:gd name="connsiteX309-7867" fmla="*/ 2167310 w 9117690"/>
              <a:gd name="connsiteY309-7868" fmla="*/ 5941132 h 5941133"/>
              <a:gd name="connsiteX310-7869" fmla="*/ 2038282 w 9117690"/>
              <a:gd name="connsiteY310-7870" fmla="*/ 5812105 h 5941133"/>
              <a:gd name="connsiteX311-7871" fmla="*/ 2038282 w 9117690"/>
              <a:gd name="connsiteY311-7872" fmla="*/ 3090757 h 5941133"/>
              <a:gd name="connsiteX312-7873" fmla="*/ 2167310 w 9117690"/>
              <a:gd name="connsiteY312-7874" fmla="*/ 3219784 h 5941133"/>
              <a:gd name="connsiteX313-7875" fmla="*/ 2167309 w 9117690"/>
              <a:gd name="connsiteY313-7876" fmla="*/ 3219785 h 5941133"/>
              <a:gd name="connsiteX314-7877" fmla="*/ 2296336 w 9117690"/>
              <a:gd name="connsiteY314-7878" fmla="*/ 3090758 h 5941133"/>
              <a:gd name="connsiteX315-7879" fmla="*/ 2296336 w 9117690"/>
              <a:gd name="connsiteY315-7880" fmla="*/ 2293287 h 5941133"/>
              <a:gd name="connsiteX316-7881" fmla="*/ 2425363 w 9117690"/>
              <a:gd name="connsiteY316-7882" fmla="*/ 2164260 h 5941133"/>
              <a:gd name="connsiteX317-7883" fmla="*/ 2544250 w 9117690"/>
              <a:gd name="connsiteY317-7884" fmla="*/ 2243064 h 5941133"/>
              <a:gd name="connsiteX318-7885" fmla="*/ 2554389 w 9117690"/>
              <a:gd name="connsiteY318-7886" fmla="*/ 2293282 h 5941133"/>
              <a:gd name="connsiteX319-7887" fmla="*/ 0 w 9117690"/>
              <a:gd name="connsiteY319-7888" fmla="*/ 2721348 h 5941133"/>
              <a:gd name="connsiteX320-7889" fmla="*/ 1 w 9117690"/>
              <a:gd name="connsiteY320-7890" fmla="*/ 0 h 5941133"/>
              <a:gd name="connsiteX321-7891" fmla="*/ 1 w 9117690"/>
              <a:gd name="connsiteY321-7892" fmla="*/ 2022823 h 5941133"/>
              <a:gd name="connsiteX322-7893" fmla="*/ 129028 w 9117690"/>
              <a:gd name="connsiteY322-7894" fmla="*/ 2151850 h 5941133"/>
              <a:gd name="connsiteX323-7895" fmla="*/ 129027 w 9117690"/>
              <a:gd name="connsiteY323-7896" fmla="*/ 2151851 h 5941133"/>
              <a:gd name="connsiteX324-7897" fmla="*/ 258054 w 9117690"/>
              <a:gd name="connsiteY324-7898" fmla="*/ 2022824 h 5941133"/>
              <a:gd name="connsiteX325-7899" fmla="*/ 258054 w 9117690"/>
              <a:gd name="connsiteY325-7900" fmla="*/ 1933906 h 5941133"/>
              <a:gd name="connsiteX326-7901" fmla="*/ 261652 w 9117690"/>
              <a:gd name="connsiteY326-7902" fmla="*/ 1916087 h 5941133"/>
              <a:gd name="connsiteX327-7903" fmla="*/ 380539 w 9117690"/>
              <a:gd name="connsiteY327-7904" fmla="*/ 1837283 h 5941133"/>
              <a:gd name="connsiteX328-7905" fmla="*/ 499427 w 9117690"/>
              <a:gd name="connsiteY328-7906" fmla="*/ 1916087 h 5941133"/>
              <a:gd name="connsiteX329-7907" fmla="*/ 509565 w 9117690"/>
              <a:gd name="connsiteY329-7908" fmla="*/ 1966306 h 5941133"/>
              <a:gd name="connsiteX330-7909" fmla="*/ 509566 w 9117690"/>
              <a:gd name="connsiteY330-7910" fmla="*/ 2560326 h 5941133"/>
              <a:gd name="connsiteX331-7911" fmla="*/ 638593 w 9117690"/>
              <a:gd name="connsiteY331-7912" fmla="*/ 2689353 h 5941133"/>
              <a:gd name="connsiteX332-7913" fmla="*/ 638592 w 9117690"/>
              <a:gd name="connsiteY332-7914" fmla="*/ 2689354 h 5941133"/>
              <a:gd name="connsiteX333-7915" fmla="*/ 767619 w 9117690"/>
              <a:gd name="connsiteY333-7916" fmla="*/ 2560327 h 5941133"/>
              <a:gd name="connsiteX334-7917" fmla="*/ 767619 w 9117690"/>
              <a:gd name="connsiteY334-7918" fmla="*/ 2474988 h 5941133"/>
              <a:gd name="connsiteX335-7919" fmla="*/ 777383 w 9117690"/>
              <a:gd name="connsiteY335-7920" fmla="*/ 2426627 h 5941133"/>
              <a:gd name="connsiteX336-7921" fmla="*/ 896270 w 9117690"/>
              <a:gd name="connsiteY336-7922" fmla="*/ 2347823 h 5941133"/>
              <a:gd name="connsiteX337-7923" fmla="*/ 1015158 w 9117690"/>
              <a:gd name="connsiteY337-7924" fmla="*/ 2426627 h 5941133"/>
              <a:gd name="connsiteX338-7925" fmla="*/ 1025296 w 9117690"/>
              <a:gd name="connsiteY338-7926" fmla="*/ 2476846 h 5941133"/>
              <a:gd name="connsiteX339-7927" fmla="*/ 1025297 w 9117690"/>
              <a:gd name="connsiteY339-7928" fmla="*/ 2460323 h 5941133"/>
              <a:gd name="connsiteX340-7929" fmla="*/ 1154325 w 9117690"/>
              <a:gd name="connsiteY340-7930" fmla="*/ 2589350 h 5941133"/>
              <a:gd name="connsiteX341-7931" fmla="*/ 1154325 w 9117690"/>
              <a:gd name="connsiteY341-7932" fmla="*/ 2589351 h 5941133"/>
              <a:gd name="connsiteX342-7933" fmla="*/ 1283351 w 9117690"/>
              <a:gd name="connsiteY342-7934" fmla="*/ 2460324 h 5941133"/>
              <a:gd name="connsiteX343-7935" fmla="*/ 1283351 w 9117690"/>
              <a:gd name="connsiteY343-7936" fmla="*/ 2199627 h 5941133"/>
              <a:gd name="connsiteX344-7937" fmla="*/ 1284065 w 9117690"/>
              <a:gd name="connsiteY344-7938" fmla="*/ 2196094 h 5941133"/>
              <a:gd name="connsiteX345-7939" fmla="*/ 1402953 w 9117690"/>
              <a:gd name="connsiteY345-7940" fmla="*/ 2117290 h 5941133"/>
              <a:gd name="connsiteX346-7941" fmla="*/ 1521839 w 9117690"/>
              <a:gd name="connsiteY346-7942" fmla="*/ 2196094 h 5941133"/>
              <a:gd name="connsiteX347-7943" fmla="*/ 1522552 w 9117690"/>
              <a:gd name="connsiteY347-7944" fmla="*/ 2199625 h 5941133"/>
              <a:gd name="connsiteX348-7945" fmla="*/ 1522552 w 9117690"/>
              <a:gd name="connsiteY348-7946" fmla="*/ 2372515 h 5941133"/>
              <a:gd name="connsiteX349-7947" fmla="*/ 1651578 w 9117690"/>
              <a:gd name="connsiteY349-7948" fmla="*/ 2501542 h 5941133"/>
              <a:gd name="connsiteX350-7949" fmla="*/ 1651577 w 9117690"/>
              <a:gd name="connsiteY350-7950" fmla="*/ 2501543 h 5941133"/>
              <a:gd name="connsiteX351-7951" fmla="*/ 1780604 w 9117690"/>
              <a:gd name="connsiteY351-7952" fmla="*/ 2372516 h 5941133"/>
              <a:gd name="connsiteX352-7953" fmla="*/ 1780604 w 9117690"/>
              <a:gd name="connsiteY352-7954" fmla="*/ 2041714 h 5941133"/>
              <a:gd name="connsiteX353-7955" fmla="*/ 1790368 w 9117690"/>
              <a:gd name="connsiteY353-7956" fmla="*/ 1993354 h 5941133"/>
              <a:gd name="connsiteX354-7957" fmla="*/ 1909255 w 9117690"/>
              <a:gd name="connsiteY354-7958" fmla="*/ 1914550 h 5941133"/>
              <a:gd name="connsiteX355-7959" fmla="*/ 2028143 w 9117690"/>
              <a:gd name="connsiteY355-7960" fmla="*/ 1993354 h 5941133"/>
              <a:gd name="connsiteX356-7961" fmla="*/ 2038281 w 9117690"/>
              <a:gd name="connsiteY356-7962" fmla="*/ 2043573 h 5941133"/>
              <a:gd name="connsiteX357-7963" fmla="*/ 2038282 w 9117690"/>
              <a:gd name="connsiteY357-7964" fmla="*/ 2721348 h 5941133"/>
              <a:gd name="connsiteX358-7965" fmla="*/ 2038281 w 9117690"/>
              <a:gd name="connsiteY358-7966" fmla="*/ 4764921 h 5941133"/>
              <a:gd name="connsiteX359-7967" fmla="*/ 2028143 w 9117690"/>
              <a:gd name="connsiteY359-7968" fmla="*/ 4714702 h 5941133"/>
              <a:gd name="connsiteX360-7969" fmla="*/ 1909255 w 9117690"/>
              <a:gd name="connsiteY360-7970" fmla="*/ 4635898 h 5941133"/>
              <a:gd name="connsiteX361-7971" fmla="*/ 1790368 w 9117690"/>
              <a:gd name="connsiteY361-7972" fmla="*/ 4714702 h 5941133"/>
              <a:gd name="connsiteX362-7973" fmla="*/ 1780604 w 9117690"/>
              <a:gd name="connsiteY362-7974" fmla="*/ 4763062 h 5941133"/>
              <a:gd name="connsiteX363-7975" fmla="*/ 1780604 w 9117690"/>
              <a:gd name="connsiteY363-7976" fmla="*/ 5093864 h 5941133"/>
              <a:gd name="connsiteX364-7977" fmla="*/ 1651577 w 9117690"/>
              <a:gd name="connsiteY364-7978" fmla="*/ 5222891 h 5941133"/>
              <a:gd name="connsiteX365-7979" fmla="*/ 1651578 w 9117690"/>
              <a:gd name="connsiteY365-7980" fmla="*/ 5222890 h 5941133"/>
              <a:gd name="connsiteX366-7981" fmla="*/ 1522552 w 9117690"/>
              <a:gd name="connsiteY366-7982" fmla="*/ 5093863 h 5941133"/>
              <a:gd name="connsiteX367-7983" fmla="*/ 1522552 w 9117690"/>
              <a:gd name="connsiteY367-7984" fmla="*/ 4920973 h 5941133"/>
              <a:gd name="connsiteX368-7985" fmla="*/ 1521839 w 9117690"/>
              <a:gd name="connsiteY368-7986" fmla="*/ 4917442 h 5941133"/>
              <a:gd name="connsiteX369-7987" fmla="*/ 1402953 w 9117690"/>
              <a:gd name="connsiteY369-7988" fmla="*/ 4838638 h 5941133"/>
              <a:gd name="connsiteX370-7989" fmla="*/ 1284065 w 9117690"/>
              <a:gd name="connsiteY370-7990" fmla="*/ 4917442 h 5941133"/>
              <a:gd name="connsiteX371-7991" fmla="*/ 1283351 w 9117690"/>
              <a:gd name="connsiteY371-7992" fmla="*/ 4920975 h 5941133"/>
              <a:gd name="connsiteX372-7993" fmla="*/ 1283351 w 9117690"/>
              <a:gd name="connsiteY372-7994" fmla="*/ 5181672 h 5941133"/>
              <a:gd name="connsiteX373-7995" fmla="*/ 1154325 w 9117690"/>
              <a:gd name="connsiteY373-7996" fmla="*/ 5310699 h 5941133"/>
              <a:gd name="connsiteX374-7997" fmla="*/ 1154325 w 9117690"/>
              <a:gd name="connsiteY374-7998" fmla="*/ 5310698 h 5941133"/>
              <a:gd name="connsiteX375-7999" fmla="*/ 1025297 w 9117690"/>
              <a:gd name="connsiteY375-8000" fmla="*/ 5181671 h 5941133"/>
              <a:gd name="connsiteX376-8001" fmla="*/ 1025297 w 9117690"/>
              <a:gd name="connsiteY376-8002" fmla="*/ 2721348 h 5941133"/>
              <a:gd name="connsiteX377-8003" fmla="*/ 1025296 w 9117690"/>
              <a:gd name="connsiteY377-8004" fmla="*/ 5198194 h 5941133"/>
              <a:gd name="connsiteX378-8005" fmla="*/ 1015158 w 9117690"/>
              <a:gd name="connsiteY378-8006" fmla="*/ 5147975 h 5941133"/>
              <a:gd name="connsiteX379-8007" fmla="*/ 896270 w 9117690"/>
              <a:gd name="connsiteY379-8008" fmla="*/ 5069171 h 5941133"/>
              <a:gd name="connsiteX380-8009" fmla="*/ 777383 w 9117690"/>
              <a:gd name="connsiteY380-8010" fmla="*/ 5147975 h 5941133"/>
              <a:gd name="connsiteX381-8011" fmla="*/ 767619 w 9117690"/>
              <a:gd name="connsiteY381-8012" fmla="*/ 5196336 h 5941133"/>
              <a:gd name="connsiteX382-8013" fmla="*/ 767619 w 9117690"/>
              <a:gd name="connsiteY382-8014" fmla="*/ 5281675 h 5941133"/>
              <a:gd name="connsiteX383-8015" fmla="*/ 638592 w 9117690"/>
              <a:gd name="connsiteY383-8016" fmla="*/ 5410702 h 5941133"/>
              <a:gd name="connsiteX384-8017" fmla="*/ 638593 w 9117690"/>
              <a:gd name="connsiteY384-8018" fmla="*/ 5410701 h 5941133"/>
              <a:gd name="connsiteX385-8019" fmla="*/ 509566 w 9117690"/>
              <a:gd name="connsiteY385-8020" fmla="*/ 5281674 h 5941133"/>
              <a:gd name="connsiteX386-8021" fmla="*/ 509566 w 9117690"/>
              <a:gd name="connsiteY386-8022" fmla="*/ 2721348 h 5941133"/>
              <a:gd name="connsiteX387-8023" fmla="*/ 509565 w 9117690"/>
              <a:gd name="connsiteY387-8024" fmla="*/ 4687654 h 5941133"/>
              <a:gd name="connsiteX388-8025" fmla="*/ 499427 w 9117690"/>
              <a:gd name="connsiteY388-8026" fmla="*/ 4637435 h 5941133"/>
              <a:gd name="connsiteX389-8027" fmla="*/ 380539 w 9117690"/>
              <a:gd name="connsiteY389-8028" fmla="*/ 4558631 h 5941133"/>
              <a:gd name="connsiteX390-8029" fmla="*/ 261652 w 9117690"/>
              <a:gd name="connsiteY390-8030" fmla="*/ 4637435 h 5941133"/>
              <a:gd name="connsiteX391-8031" fmla="*/ 258054 w 9117690"/>
              <a:gd name="connsiteY391-8032" fmla="*/ 4655254 h 5941133"/>
              <a:gd name="connsiteX392-8033" fmla="*/ 258054 w 9117690"/>
              <a:gd name="connsiteY392-8034" fmla="*/ 4744172 h 5941133"/>
              <a:gd name="connsiteX393-8035" fmla="*/ 129027 w 9117690"/>
              <a:gd name="connsiteY393-8036" fmla="*/ 4873199 h 5941133"/>
              <a:gd name="connsiteX394-8037" fmla="*/ 129028 w 9117690"/>
              <a:gd name="connsiteY394-8038" fmla="*/ 4873198 h 5941133"/>
              <a:gd name="connsiteX395-8039" fmla="*/ 1 w 9117690"/>
              <a:gd name="connsiteY395-8040" fmla="*/ 4744171 h 5941133"/>
              <a:gd name="connsiteX396-8041" fmla="*/ 1 w 9117690"/>
              <a:gd name="connsiteY396-8042" fmla="*/ 2721348 h 5941133"/>
              <a:gd name="connsiteX397-8043" fmla="*/ 0 w 9117690"/>
              <a:gd name="connsiteY397-8044" fmla="*/ 2721348 h 5941133"/>
              <a:gd name="connsiteX0-8045" fmla="*/ 3425771 w 9127247"/>
              <a:gd name="connsiteY0-8046" fmla="*/ 4206304 h 5587836"/>
              <a:gd name="connsiteX1-8047" fmla="*/ 3428220 w 9127247"/>
              <a:gd name="connsiteY1-8048" fmla="*/ 4207138 h 5587836"/>
              <a:gd name="connsiteX2-8049" fmla="*/ 3428614 w 9127247"/>
              <a:gd name="connsiteY2-8050" fmla="*/ 4207172 h 5587836"/>
              <a:gd name="connsiteX3-8051" fmla="*/ 3425771 w 9127247"/>
              <a:gd name="connsiteY3-8052" fmla="*/ 4206304 h 5587836"/>
              <a:gd name="connsiteX4-8053" fmla="*/ 3425771 w 9127247"/>
              <a:gd name="connsiteY4-8054" fmla="*/ 1484956 h 5587836"/>
              <a:gd name="connsiteX5-8055" fmla="*/ 3428614 w 9127247"/>
              <a:gd name="connsiteY5-8056" fmla="*/ 1485824 h 5587836"/>
              <a:gd name="connsiteX6-8057" fmla="*/ 3428220 w 9127247"/>
              <a:gd name="connsiteY6-8058" fmla="*/ 1485790 h 5587836"/>
              <a:gd name="connsiteX7-8059" fmla="*/ 3425771 w 9127247"/>
              <a:gd name="connsiteY7-8060" fmla="*/ 1484956 h 5587836"/>
              <a:gd name="connsiteX8-8061" fmla="*/ 2563946 w 9127247"/>
              <a:gd name="connsiteY8-8062" fmla="*/ 1939985 h 5587836"/>
              <a:gd name="connsiteX9-8063" fmla="*/ 2563948 w 9127247"/>
              <a:gd name="connsiteY9-8064" fmla="*/ 1965114 h 5587836"/>
              <a:gd name="connsiteX10-8065" fmla="*/ 2692974 w 9127247"/>
              <a:gd name="connsiteY10-8066" fmla="*/ 2094141 h 5587836"/>
              <a:gd name="connsiteX11-8067" fmla="*/ 2692973 w 9127247"/>
              <a:gd name="connsiteY11-8068" fmla="*/ 2094142 h 5587836"/>
              <a:gd name="connsiteX12-8069" fmla="*/ 2822000 w 9127247"/>
              <a:gd name="connsiteY12-8070" fmla="*/ 1965115 h 5587836"/>
              <a:gd name="connsiteX13-8071" fmla="*/ 2822000 w 9127247"/>
              <a:gd name="connsiteY13-8072" fmla="*/ 1457393 h 5587836"/>
              <a:gd name="connsiteX14-8073" fmla="*/ 2824456 w 9127247"/>
              <a:gd name="connsiteY14-8074" fmla="*/ 1445233 h 5587836"/>
              <a:gd name="connsiteX15-8075" fmla="*/ 2943343 w 9127247"/>
              <a:gd name="connsiteY15-8076" fmla="*/ 1366429 h 5587836"/>
              <a:gd name="connsiteX16-8077" fmla="*/ 3042906 w 9127247"/>
              <a:gd name="connsiteY16-8078" fmla="*/ 1413383 h 5587836"/>
              <a:gd name="connsiteX17-8079" fmla="*/ 3058923 w 9127247"/>
              <a:gd name="connsiteY17-8080" fmla="*/ 1439782 h 5587836"/>
              <a:gd name="connsiteX18-8081" fmla="*/ 3058923 w 9127247"/>
              <a:gd name="connsiteY18-8082" fmla="*/ 2091927 h 5587836"/>
              <a:gd name="connsiteX19-8083" fmla="*/ 3187950 w 9127247"/>
              <a:gd name="connsiteY19-8084" fmla="*/ 2220954 h 5587836"/>
              <a:gd name="connsiteX20-8085" fmla="*/ 3187949 w 9127247"/>
              <a:gd name="connsiteY20-8086" fmla="*/ 2220953 h 5587836"/>
              <a:gd name="connsiteX21-8087" fmla="*/ 3316976 w 9127247"/>
              <a:gd name="connsiteY21-8088" fmla="*/ 2091926 h 5587836"/>
              <a:gd name="connsiteX22-8089" fmla="*/ 3316976 w 9127247"/>
              <a:gd name="connsiteY22-8090" fmla="*/ 1624757 h 5587836"/>
              <a:gd name="connsiteX23-8091" fmla="*/ 3325177 w 9127247"/>
              <a:gd name="connsiteY23-8092" fmla="*/ 1578286 h 5587836"/>
              <a:gd name="connsiteX24-8093" fmla="*/ 3424906 w 9127247"/>
              <a:gd name="connsiteY24-8094" fmla="*/ 1492337 h 5587836"/>
              <a:gd name="connsiteX25-8095" fmla="*/ 3448386 w 9127247"/>
              <a:gd name="connsiteY25-8096" fmla="*/ 1489970 h 5587836"/>
              <a:gd name="connsiteX26-8097" fmla="*/ 3448386 w 9127247"/>
              <a:gd name="connsiteY26-8098" fmla="*/ 1488604 h 5587836"/>
              <a:gd name="connsiteX27-8099" fmla="*/ 3492186 w 9127247"/>
              <a:gd name="connsiteY27-8100" fmla="*/ 1479762 h 5587836"/>
              <a:gd name="connsiteX28-8101" fmla="*/ 3570990 w 9127247"/>
              <a:gd name="connsiteY28-8102" fmla="*/ 1360874 h 5587836"/>
              <a:gd name="connsiteX29-8103" fmla="*/ 3570990 w 9127247"/>
              <a:gd name="connsiteY29-8104" fmla="*/ 1105733 h 5587836"/>
              <a:gd name="connsiteX30-8105" fmla="*/ 3571477 w 9127247"/>
              <a:gd name="connsiteY30-8106" fmla="*/ 1103323 h 5587836"/>
              <a:gd name="connsiteX31-8107" fmla="*/ 3690364 w 9127247"/>
              <a:gd name="connsiteY31-8108" fmla="*/ 1024519 h 5587836"/>
              <a:gd name="connsiteX32-8109" fmla="*/ 3809251 w 9127247"/>
              <a:gd name="connsiteY32-8110" fmla="*/ 1103323 h 5587836"/>
              <a:gd name="connsiteX33-8111" fmla="*/ 3817639 w 9127247"/>
              <a:gd name="connsiteY33-8112" fmla="*/ 1144873 h 5587836"/>
              <a:gd name="connsiteX34-8113" fmla="*/ 3817639 w 9127247"/>
              <a:gd name="connsiteY34-8114" fmla="*/ 1637618 h 5587836"/>
              <a:gd name="connsiteX35-8115" fmla="*/ 3946666 w 9127247"/>
              <a:gd name="connsiteY35-8116" fmla="*/ 1766645 h 5587836"/>
              <a:gd name="connsiteX36-8117" fmla="*/ 3946666 w 9127247"/>
              <a:gd name="connsiteY36-8118" fmla="*/ 1766646 h 5587836"/>
              <a:gd name="connsiteX37-8119" fmla="*/ 4075692 w 9127247"/>
              <a:gd name="connsiteY37-8120" fmla="*/ 1637619 h 5587836"/>
              <a:gd name="connsiteX38-8121" fmla="*/ 4075692 w 9127247"/>
              <a:gd name="connsiteY38-8122" fmla="*/ 1479850 h 5587836"/>
              <a:gd name="connsiteX39-8123" fmla="*/ 4096831 w 9127247"/>
              <a:gd name="connsiteY39-8124" fmla="*/ 1443004 h 5587836"/>
              <a:gd name="connsiteX40-8125" fmla="*/ 4173895 w 9127247"/>
              <a:gd name="connsiteY40-8126" fmla="*/ 1396560 h 5587836"/>
              <a:gd name="connsiteX41-8127" fmla="*/ 4197375 w 9127247"/>
              <a:gd name="connsiteY41-8128" fmla="*/ 1394193 h 5587836"/>
              <a:gd name="connsiteX42-8129" fmla="*/ 4197375 w 9127247"/>
              <a:gd name="connsiteY42-8130" fmla="*/ 1393455 h 5587836"/>
              <a:gd name="connsiteX43-8131" fmla="*/ 4245443 w 9127247"/>
              <a:gd name="connsiteY43-8132" fmla="*/ 1383751 h 5587836"/>
              <a:gd name="connsiteX44-8133" fmla="*/ 4324246 w 9127247"/>
              <a:gd name="connsiteY44-8134" fmla="*/ 1264863 h 5587836"/>
              <a:gd name="connsiteX45-8135" fmla="*/ 4324246 w 9127247"/>
              <a:gd name="connsiteY45-8136" fmla="*/ 1129251 h 5587836"/>
              <a:gd name="connsiteX46-8137" fmla="*/ 4345153 w 9127247"/>
              <a:gd name="connsiteY46-8138" fmla="*/ 1092808 h 5587836"/>
              <a:gd name="connsiteX47-8139" fmla="*/ 4422218 w 9127247"/>
              <a:gd name="connsiteY47-8140" fmla="*/ 1046364 h 5587836"/>
              <a:gd name="connsiteX48-8141" fmla="*/ 4445698 w 9127247"/>
              <a:gd name="connsiteY48-8142" fmla="*/ 1043997 h 5587836"/>
              <a:gd name="connsiteX49-8143" fmla="*/ 4445698 w 9127247"/>
              <a:gd name="connsiteY49-8144" fmla="*/ 1043259 h 5587836"/>
              <a:gd name="connsiteX50-8145" fmla="*/ 4493768 w 9127247"/>
              <a:gd name="connsiteY50-8146" fmla="*/ 1033555 h 5587836"/>
              <a:gd name="connsiteX51-8147" fmla="*/ 4572571 w 9127247"/>
              <a:gd name="connsiteY51-8148" fmla="*/ 914667 h 5587836"/>
              <a:gd name="connsiteX52-8149" fmla="*/ 4572687 w 9127247"/>
              <a:gd name="connsiteY52-8150" fmla="*/ 610914 h 5587836"/>
              <a:gd name="connsiteX53-8151" fmla="*/ 4701714 w 9127247"/>
              <a:gd name="connsiteY53-8152" fmla="*/ 481887 h 5587836"/>
              <a:gd name="connsiteX54-8153" fmla="*/ 4820601 w 9127247"/>
              <a:gd name="connsiteY54-8154" fmla="*/ 560691 h 5587836"/>
              <a:gd name="connsiteX55-8155" fmla="*/ 4828990 w 9127247"/>
              <a:gd name="connsiteY55-8156" fmla="*/ 602240 h 5587836"/>
              <a:gd name="connsiteX56-8157" fmla="*/ 4828990 w 9127247"/>
              <a:gd name="connsiteY56-8158" fmla="*/ 978616 h 5587836"/>
              <a:gd name="connsiteX57-8159" fmla="*/ 4907793 w 9127247"/>
              <a:gd name="connsiteY57-8160" fmla="*/ 1097504 h 5587836"/>
              <a:gd name="connsiteX58-8161" fmla="*/ 4955863 w 9127247"/>
              <a:gd name="connsiteY58-8162" fmla="*/ 1107208 h 5587836"/>
              <a:gd name="connsiteX59-8163" fmla="*/ 4955863 w 9127247"/>
              <a:gd name="connsiteY59-8164" fmla="*/ 1107946 h 5587836"/>
              <a:gd name="connsiteX60-8165" fmla="*/ 4979343 w 9127247"/>
              <a:gd name="connsiteY60-8166" fmla="*/ 1110313 h 5587836"/>
              <a:gd name="connsiteX61-8167" fmla="*/ 5079072 w 9127247"/>
              <a:gd name="connsiteY61-8168" fmla="*/ 1196262 h 5587836"/>
              <a:gd name="connsiteX62-8169" fmla="*/ 5081276 w 9127247"/>
              <a:gd name="connsiteY62-8170" fmla="*/ 1208752 h 5587836"/>
              <a:gd name="connsiteX63-8171" fmla="*/ 5081276 w 9127247"/>
              <a:gd name="connsiteY63-8172" fmla="*/ 1574006 h 5587836"/>
              <a:gd name="connsiteX64-8173" fmla="*/ 5210303 w 9127247"/>
              <a:gd name="connsiteY64-8174" fmla="*/ 1703033 h 5587836"/>
              <a:gd name="connsiteX65-8175" fmla="*/ 5210302 w 9127247"/>
              <a:gd name="connsiteY65-8176" fmla="*/ 1703034 h 5587836"/>
              <a:gd name="connsiteX66-8177" fmla="*/ 5339329 w 9127247"/>
              <a:gd name="connsiteY66-8178" fmla="*/ 1574007 h 5587836"/>
              <a:gd name="connsiteX67-8179" fmla="*/ 5339329 w 9127247"/>
              <a:gd name="connsiteY67-8180" fmla="*/ 1440099 h 5587836"/>
              <a:gd name="connsiteX68-8181" fmla="*/ 5341533 w 9127247"/>
              <a:gd name="connsiteY68-8182" fmla="*/ 1427609 h 5587836"/>
              <a:gd name="connsiteX69-8183" fmla="*/ 5441262 w 9127247"/>
              <a:gd name="connsiteY69-8184" fmla="*/ 1341660 h 5587836"/>
              <a:gd name="connsiteX70-8185" fmla="*/ 5464742 w 9127247"/>
              <a:gd name="connsiteY70-8186" fmla="*/ 1339293 h 5587836"/>
              <a:gd name="connsiteX71-8187" fmla="*/ 5464742 w 9127247"/>
              <a:gd name="connsiteY71-8188" fmla="*/ 1338555 h 5587836"/>
              <a:gd name="connsiteX72-8189" fmla="*/ 5512812 w 9127247"/>
              <a:gd name="connsiteY72-8190" fmla="*/ 1328851 h 5587836"/>
              <a:gd name="connsiteX73-8191" fmla="*/ 5591615 w 9127247"/>
              <a:gd name="connsiteY73-8192" fmla="*/ 1209963 h 5587836"/>
              <a:gd name="connsiteX74-8193" fmla="*/ 5591615 w 9127247"/>
              <a:gd name="connsiteY74-8194" fmla="*/ 1056559 h 5587836"/>
              <a:gd name="connsiteX75-8195" fmla="*/ 5593804 w 9127247"/>
              <a:gd name="connsiteY75-8196" fmla="*/ 1045715 h 5587836"/>
              <a:gd name="connsiteX76-8197" fmla="*/ 5712692 w 9127247"/>
              <a:gd name="connsiteY76-8198" fmla="*/ 966911 h 5587836"/>
              <a:gd name="connsiteX77-8199" fmla="*/ 5831579 w 9127247"/>
              <a:gd name="connsiteY77-8200" fmla="*/ 1045715 h 5587836"/>
              <a:gd name="connsiteX78-8201" fmla="*/ 5839968 w 9127247"/>
              <a:gd name="connsiteY78-8202" fmla="*/ 1087265 h 5587836"/>
              <a:gd name="connsiteX79-8203" fmla="*/ 5839968 w 9127247"/>
              <a:gd name="connsiteY79-8204" fmla="*/ 1201249 h 5587836"/>
              <a:gd name="connsiteX80-8205" fmla="*/ 5918771 w 9127247"/>
              <a:gd name="connsiteY80-8206" fmla="*/ 1320137 h 5587836"/>
              <a:gd name="connsiteX81-8207" fmla="*/ 5966841 w 9127247"/>
              <a:gd name="connsiteY81-8208" fmla="*/ 1329841 h 5587836"/>
              <a:gd name="connsiteX82-8209" fmla="*/ 5966841 w 9127247"/>
              <a:gd name="connsiteY82-8210" fmla="*/ 1330579 h 5587836"/>
              <a:gd name="connsiteX83-8211" fmla="*/ 5990321 w 9127247"/>
              <a:gd name="connsiteY83-8212" fmla="*/ 1332946 h 5587836"/>
              <a:gd name="connsiteX84-8213" fmla="*/ 6067385 w 9127247"/>
              <a:gd name="connsiteY84-8214" fmla="*/ 1379390 h 5587836"/>
              <a:gd name="connsiteX85-8215" fmla="*/ 6086055 w 9127247"/>
              <a:gd name="connsiteY85-8216" fmla="*/ 1411932 h 5587836"/>
              <a:gd name="connsiteX86-8217" fmla="*/ 6086055 w 9127247"/>
              <a:gd name="connsiteY86-8218" fmla="*/ 1458670 h 5587836"/>
              <a:gd name="connsiteX87-8219" fmla="*/ 6215082 w 9127247"/>
              <a:gd name="connsiteY87-8220" fmla="*/ 1587697 h 5587836"/>
              <a:gd name="connsiteX88-8221" fmla="*/ 6215081 w 9127247"/>
              <a:gd name="connsiteY88-8222" fmla="*/ 1587698 h 5587836"/>
              <a:gd name="connsiteX89-8223" fmla="*/ 6344108 w 9127247"/>
              <a:gd name="connsiteY89-8224" fmla="*/ 1458671 h 5587836"/>
              <a:gd name="connsiteX90-8225" fmla="*/ 6344108 w 9127247"/>
              <a:gd name="connsiteY90-8226" fmla="*/ 1149725 h 5587836"/>
              <a:gd name="connsiteX91-8227" fmla="*/ 6347706 w 9127247"/>
              <a:gd name="connsiteY91-8228" fmla="*/ 1131906 h 5587836"/>
              <a:gd name="connsiteX92-8229" fmla="*/ 6466593 w 9127247"/>
              <a:gd name="connsiteY92-8230" fmla="*/ 1053102 h 5587836"/>
              <a:gd name="connsiteX93-8231" fmla="*/ 6585481 w 9127247"/>
              <a:gd name="connsiteY93-8232" fmla="*/ 1131906 h 5587836"/>
              <a:gd name="connsiteX94-8233" fmla="*/ 6595619 w 9127247"/>
              <a:gd name="connsiteY94-8234" fmla="*/ 1182125 h 5587836"/>
              <a:gd name="connsiteX95-8235" fmla="*/ 6595620 w 9127247"/>
              <a:gd name="connsiteY95-8236" fmla="*/ 2079087 h 5587836"/>
              <a:gd name="connsiteX96-8237" fmla="*/ 6724647 w 9127247"/>
              <a:gd name="connsiteY96-8238" fmla="*/ 2208114 h 5587836"/>
              <a:gd name="connsiteX97-8239" fmla="*/ 6724646 w 9127247"/>
              <a:gd name="connsiteY97-8240" fmla="*/ 2208115 h 5587836"/>
              <a:gd name="connsiteX98-8241" fmla="*/ 6853673 w 9127247"/>
              <a:gd name="connsiteY98-8242" fmla="*/ 2079088 h 5587836"/>
              <a:gd name="connsiteX99-8243" fmla="*/ 6853673 w 9127247"/>
              <a:gd name="connsiteY99-8244" fmla="*/ 1492686 h 5587836"/>
              <a:gd name="connsiteX100-8245" fmla="*/ 6863437 w 9127247"/>
              <a:gd name="connsiteY100-8246" fmla="*/ 1444326 h 5587836"/>
              <a:gd name="connsiteX101-8247" fmla="*/ 6982324 w 9127247"/>
              <a:gd name="connsiteY101-8248" fmla="*/ 1365522 h 5587836"/>
              <a:gd name="connsiteX102-8249" fmla="*/ 7101212 w 9127247"/>
              <a:gd name="connsiteY102-8250" fmla="*/ 1444326 h 5587836"/>
              <a:gd name="connsiteX103-8251" fmla="*/ 7111350 w 9127247"/>
              <a:gd name="connsiteY103-8252" fmla="*/ 1494545 h 5587836"/>
              <a:gd name="connsiteX104-8253" fmla="*/ 7111351 w 9127247"/>
              <a:gd name="connsiteY104-8254" fmla="*/ 1478022 h 5587836"/>
              <a:gd name="connsiteX105-8255" fmla="*/ 7240378 w 9127247"/>
              <a:gd name="connsiteY105-8256" fmla="*/ 1607049 h 5587836"/>
              <a:gd name="connsiteX106-8257" fmla="*/ 7240377 w 9127247"/>
              <a:gd name="connsiteY106-8258" fmla="*/ 1607050 h 5587836"/>
              <a:gd name="connsiteX107-8259" fmla="*/ 7369404 w 9127247"/>
              <a:gd name="connsiteY107-8260" fmla="*/ 1478023 h 5587836"/>
              <a:gd name="connsiteX108-8261" fmla="*/ 7369404 w 9127247"/>
              <a:gd name="connsiteY108-8262" fmla="*/ 1373382 h 5587836"/>
              <a:gd name="connsiteX109-8263" fmla="*/ 7369656 w 9127247"/>
              <a:gd name="connsiteY109-8264" fmla="*/ 1371953 h 5587836"/>
              <a:gd name="connsiteX110-8265" fmla="*/ 7469385 w 9127247"/>
              <a:gd name="connsiteY110-8266" fmla="*/ 1286004 h 5587836"/>
              <a:gd name="connsiteX111-8267" fmla="*/ 7492865 w 9127247"/>
              <a:gd name="connsiteY111-8268" fmla="*/ 1283637 h 5587836"/>
              <a:gd name="connsiteX112-8269" fmla="*/ 7492865 w 9127247"/>
              <a:gd name="connsiteY112-8270" fmla="*/ 1282899 h 5587836"/>
              <a:gd name="connsiteX113-8271" fmla="*/ 7540935 w 9127247"/>
              <a:gd name="connsiteY113-8272" fmla="*/ 1273195 h 5587836"/>
              <a:gd name="connsiteX114-8273" fmla="*/ 7619738 w 9127247"/>
              <a:gd name="connsiteY114-8274" fmla="*/ 1154307 h 5587836"/>
              <a:gd name="connsiteX115-8275" fmla="*/ 7619738 w 9127247"/>
              <a:gd name="connsiteY115-8276" fmla="*/ 913438 h 5587836"/>
              <a:gd name="connsiteX116-8277" fmla="*/ 7621927 w 9127247"/>
              <a:gd name="connsiteY116-8278" fmla="*/ 902593 h 5587836"/>
              <a:gd name="connsiteX117-8279" fmla="*/ 7740815 w 9127247"/>
              <a:gd name="connsiteY117-8280" fmla="*/ 823789 h 5587836"/>
              <a:gd name="connsiteX118-8281" fmla="*/ 7859702 w 9127247"/>
              <a:gd name="connsiteY118-8282" fmla="*/ 902593 h 5587836"/>
              <a:gd name="connsiteX119-8283" fmla="*/ 7868091 w 9127247"/>
              <a:gd name="connsiteY119-8284" fmla="*/ 944143 h 5587836"/>
              <a:gd name="connsiteX120-8285" fmla="*/ 7868091 w 9127247"/>
              <a:gd name="connsiteY120-8286" fmla="*/ 1034273 h 5587836"/>
              <a:gd name="connsiteX121-8287" fmla="*/ 7946894 w 9127247"/>
              <a:gd name="connsiteY121-8288" fmla="*/ 1153161 h 5587836"/>
              <a:gd name="connsiteX122-8289" fmla="*/ 7994964 w 9127247"/>
              <a:gd name="connsiteY122-8290" fmla="*/ 1162865 h 5587836"/>
              <a:gd name="connsiteX123-8291" fmla="*/ 7994964 w 9127247"/>
              <a:gd name="connsiteY123-8292" fmla="*/ 1163603 h 5587836"/>
              <a:gd name="connsiteX124-8293" fmla="*/ 8018444 w 9127247"/>
              <a:gd name="connsiteY124-8294" fmla="*/ 1165970 h 5587836"/>
              <a:gd name="connsiteX125-8295" fmla="*/ 8118173 w 9127247"/>
              <a:gd name="connsiteY125-8296" fmla="*/ 1251919 h 5587836"/>
              <a:gd name="connsiteX126-8297" fmla="*/ 8120176 w 9127247"/>
              <a:gd name="connsiteY126-8298" fmla="*/ 1263269 h 5587836"/>
              <a:gd name="connsiteX127-8299" fmla="*/ 8120176 w 9127247"/>
              <a:gd name="connsiteY127-8300" fmla="*/ 1543289 h 5587836"/>
              <a:gd name="connsiteX128-8301" fmla="*/ 8249203 w 9127247"/>
              <a:gd name="connsiteY128-8302" fmla="*/ 1672316 h 5587836"/>
              <a:gd name="connsiteX129-8303" fmla="*/ 8249202 w 9127247"/>
              <a:gd name="connsiteY129-8304" fmla="*/ 1672317 h 5587836"/>
              <a:gd name="connsiteX130-8305" fmla="*/ 8378229 w 9127247"/>
              <a:gd name="connsiteY130-8306" fmla="*/ 1543290 h 5587836"/>
              <a:gd name="connsiteX131-8307" fmla="*/ 8378229 w 9127247"/>
              <a:gd name="connsiteY131-8308" fmla="*/ 1274965 h 5587836"/>
              <a:gd name="connsiteX132-8309" fmla="*/ 8378480 w 9127247"/>
              <a:gd name="connsiteY132-8310" fmla="*/ 1273542 h 5587836"/>
              <a:gd name="connsiteX133-8311" fmla="*/ 8478209 w 9127247"/>
              <a:gd name="connsiteY133-8312" fmla="*/ 1187593 h 5587836"/>
              <a:gd name="connsiteX134-8313" fmla="*/ 8501689 w 9127247"/>
              <a:gd name="connsiteY134-8314" fmla="*/ 1185226 h 5587836"/>
              <a:gd name="connsiteX135-8315" fmla="*/ 8501689 w 9127247"/>
              <a:gd name="connsiteY135-8316" fmla="*/ 1184488 h 5587836"/>
              <a:gd name="connsiteX136-8317" fmla="*/ 8549759 w 9127247"/>
              <a:gd name="connsiteY136-8318" fmla="*/ 1174784 h 5587836"/>
              <a:gd name="connsiteX137-8319" fmla="*/ 8628562 w 9127247"/>
              <a:gd name="connsiteY137-8320" fmla="*/ 1055896 h 5587836"/>
              <a:gd name="connsiteX138-8321" fmla="*/ 8628562 w 9127247"/>
              <a:gd name="connsiteY138-8322" fmla="*/ 496103 h 5587836"/>
              <a:gd name="connsiteX139-8323" fmla="*/ 8628582 w 9127247"/>
              <a:gd name="connsiteY139-8324" fmla="*/ 495990 h 5587836"/>
              <a:gd name="connsiteX140-8325" fmla="*/ 8728311 w 9127247"/>
              <a:gd name="connsiteY140-8326" fmla="*/ 410041 h 5587836"/>
              <a:gd name="connsiteX141-8327" fmla="*/ 8751791 w 9127247"/>
              <a:gd name="connsiteY141-8328" fmla="*/ 407674 h 5587836"/>
              <a:gd name="connsiteX142-8329" fmla="*/ 8751791 w 9127247"/>
              <a:gd name="connsiteY142-8330" fmla="*/ 406936 h 5587836"/>
              <a:gd name="connsiteX143-8331" fmla="*/ 8799861 w 9127247"/>
              <a:gd name="connsiteY143-8332" fmla="*/ 397232 h 5587836"/>
              <a:gd name="connsiteX144-8333" fmla="*/ 8878664 w 9127247"/>
              <a:gd name="connsiteY144-8334" fmla="*/ 278344 h 5587836"/>
              <a:gd name="connsiteX145-8335" fmla="*/ 8878664 w 9127247"/>
              <a:gd name="connsiteY145-8336" fmla="*/ 215030 h 5587836"/>
              <a:gd name="connsiteX146-8337" fmla="*/ 8899829 w 9127247"/>
              <a:gd name="connsiteY146-8338" fmla="*/ 178139 h 5587836"/>
              <a:gd name="connsiteX147-8339" fmla="*/ 8976893 w 9127247"/>
              <a:gd name="connsiteY147-8340" fmla="*/ 131695 h 5587836"/>
              <a:gd name="connsiteX148-8341" fmla="*/ 9000373 w 9127247"/>
              <a:gd name="connsiteY148-8342" fmla="*/ 129328 h 5587836"/>
              <a:gd name="connsiteX149-8343" fmla="*/ 9000373 w 9127247"/>
              <a:gd name="connsiteY149-8344" fmla="*/ 128590 h 5587836"/>
              <a:gd name="connsiteX150-8345" fmla="*/ 9048443 w 9127247"/>
              <a:gd name="connsiteY150-8346" fmla="*/ 118886 h 5587836"/>
              <a:gd name="connsiteX151-8347" fmla="*/ 9127246 w 9127247"/>
              <a:gd name="connsiteY151-8348" fmla="*/ 0 h 5587836"/>
              <a:gd name="connsiteX152-8349" fmla="*/ 9127246 w 9127247"/>
              <a:gd name="connsiteY152-8350" fmla="*/ 203342 h 5587836"/>
              <a:gd name="connsiteX153-8351" fmla="*/ 9127247 w 9127247"/>
              <a:gd name="connsiteY153-8352" fmla="*/ 203347 h 5587836"/>
              <a:gd name="connsiteX154-8353" fmla="*/ 9127246 w 9127247"/>
              <a:gd name="connsiteY154-8354" fmla="*/ 2721348 h 5587836"/>
              <a:gd name="connsiteX155-8355" fmla="*/ 9048443 w 9127247"/>
              <a:gd name="connsiteY155-8356" fmla="*/ 2840234 h 5587836"/>
              <a:gd name="connsiteX156-8357" fmla="*/ 9000373 w 9127247"/>
              <a:gd name="connsiteY156-8358" fmla="*/ 2849938 h 5587836"/>
              <a:gd name="connsiteX157-8359" fmla="*/ 9000373 w 9127247"/>
              <a:gd name="connsiteY157-8360" fmla="*/ 2850676 h 5587836"/>
              <a:gd name="connsiteX158-8361" fmla="*/ 8976893 w 9127247"/>
              <a:gd name="connsiteY158-8362" fmla="*/ 2853043 h 5587836"/>
              <a:gd name="connsiteX159-8363" fmla="*/ 8899829 w 9127247"/>
              <a:gd name="connsiteY159-8364" fmla="*/ 2899487 h 5587836"/>
              <a:gd name="connsiteX160-8365" fmla="*/ 8878664 w 9127247"/>
              <a:gd name="connsiteY160-8366" fmla="*/ 2936378 h 5587836"/>
              <a:gd name="connsiteX161-8367" fmla="*/ 8878664 w 9127247"/>
              <a:gd name="connsiteY161-8368" fmla="*/ 2999692 h 5587836"/>
              <a:gd name="connsiteX162-8369" fmla="*/ 8799861 w 9127247"/>
              <a:gd name="connsiteY162-8370" fmla="*/ 3118580 h 5587836"/>
              <a:gd name="connsiteX163-8371" fmla="*/ 8751791 w 9127247"/>
              <a:gd name="connsiteY163-8372" fmla="*/ 3128284 h 5587836"/>
              <a:gd name="connsiteX164-8373" fmla="*/ 8751791 w 9127247"/>
              <a:gd name="connsiteY164-8374" fmla="*/ 3129022 h 5587836"/>
              <a:gd name="connsiteX165-8375" fmla="*/ 8728311 w 9127247"/>
              <a:gd name="connsiteY165-8376" fmla="*/ 3131389 h 5587836"/>
              <a:gd name="connsiteX166-8377" fmla="*/ 8628582 w 9127247"/>
              <a:gd name="connsiteY166-8378" fmla="*/ 3217338 h 5587836"/>
              <a:gd name="connsiteX167-8379" fmla="*/ 8628562 w 9127247"/>
              <a:gd name="connsiteY167-8380" fmla="*/ 3217451 h 5587836"/>
              <a:gd name="connsiteX168-8381" fmla="*/ 8628562 w 9127247"/>
              <a:gd name="connsiteY168-8382" fmla="*/ 3777244 h 5587836"/>
              <a:gd name="connsiteX169-8383" fmla="*/ 8549759 w 9127247"/>
              <a:gd name="connsiteY169-8384" fmla="*/ 3896132 h 5587836"/>
              <a:gd name="connsiteX170-8385" fmla="*/ 8501689 w 9127247"/>
              <a:gd name="connsiteY170-8386" fmla="*/ 3905836 h 5587836"/>
              <a:gd name="connsiteX171-8387" fmla="*/ 8501689 w 9127247"/>
              <a:gd name="connsiteY171-8388" fmla="*/ 3906574 h 5587836"/>
              <a:gd name="connsiteX172-8389" fmla="*/ 8478209 w 9127247"/>
              <a:gd name="connsiteY172-8390" fmla="*/ 3908941 h 5587836"/>
              <a:gd name="connsiteX173-8391" fmla="*/ 8378480 w 9127247"/>
              <a:gd name="connsiteY173-8392" fmla="*/ 3994890 h 5587836"/>
              <a:gd name="connsiteX174-8393" fmla="*/ 8378229 w 9127247"/>
              <a:gd name="connsiteY174-8394" fmla="*/ 3996313 h 5587836"/>
              <a:gd name="connsiteX175-8395" fmla="*/ 8378229 w 9127247"/>
              <a:gd name="connsiteY175-8396" fmla="*/ 4264638 h 5587836"/>
              <a:gd name="connsiteX176-8397" fmla="*/ 8249202 w 9127247"/>
              <a:gd name="connsiteY176-8398" fmla="*/ 4393665 h 5587836"/>
              <a:gd name="connsiteX177-8399" fmla="*/ 8249203 w 9127247"/>
              <a:gd name="connsiteY177-8400" fmla="*/ 4393664 h 5587836"/>
              <a:gd name="connsiteX178-8401" fmla="*/ 8120176 w 9127247"/>
              <a:gd name="connsiteY178-8402" fmla="*/ 4264637 h 5587836"/>
              <a:gd name="connsiteX179-8403" fmla="*/ 8120176 w 9127247"/>
              <a:gd name="connsiteY179-8404" fmla="*/ 3984617 h 5587836"/>
              <a:gd name="connsiteX180-8405" fmla="*/ 8118173 w 9127247"/>
              <a:gd name="connsiteY180-8406" fmla="*/ 3973267 h 5587836"/>
              <a:gd name="connsiteX181-8407" fmla="*/ 8018444 w 9127247"/>
              <a:gd name="connsiteY181-8408" fmla="*/ 3887318 h 5587836"/>
              <a:gd name="connsiteX182-8409" fmla="*/ 7994964 w 9127247"/>
              <a:gd name="connsiteY182-8410" fmla="*/ 3884951 h 5587836"/>
              <a:gd name="connsiteX183-8411" fmla="*/ 7994964 w 9127247"/>
              <a:gd name="connsiteY183-8412" fmla="*/ 3884213 h 5587836"/>
              <a:gd name="connsiteX184-8413" fmla="*/ 7946894 w 9127247"/>
              <a:gd name="connsiteY184-8414" fmla="*/ 3874509 h 5587836"/>
              <a:gd name="connsiteX185-8415" fmla="*/ 7868091 w 9127247"/>
              <a:gd name="connsiteY185-8416" fmla="*/ 3755621 h 5587836"/>
              <a:gd name="connsiteX186-8417" fmla="*/ 7868091 w 9127247"/>
              <a:gd name="connsiteY186-8418" fmla="*/ 3665491 h 5587836"/>
              <a:gd name="connsiteX187-8419" fmla="*/ 7859702 w 9127247"/>
              <a:gd name="connsiteY187-8420" fmla="*/ 3623941 h 5587836"/>
              <a:gd name="connsiteX188-8421" fmla="*/ 7740815 w 9127247"/>
              <a:gd name="connsiteY188-8422" fmla="*/ 3545137 h 5587836"/>
              <a:gd name="connsiteX189-8423" fmla="*/ 7621927 w 9127247"/>
              <a:gd name="connsiteY189-8424" fmla="*/ 3623941 h 5587836"/>
              <a:gd name="connsiteX190-8425" fmla="*/ 7619738 w 9127247"/>
              <a:gd name="connsiteY190-8426" fmla="*/ 3634786 h 5587836"/>
              <a:gd name="connsiteX191-8427" fmla="*/ 7619738 w 9127247"/>
              <a:gd name="connsiteY191-8428" fmla="*/ 3875655 h 5587836"/>
              <a:gd name="connsiteX192-8429" fmla="*/ 7540935 w 9127247"/>
              <a:gd name="connsiteY192-8430" fmla="*/ 3994543 h 5587836"/>
              <a:gd name="connsiteX193-8431" fmla="*/ 7492865 w 9127247"/>
              <a:gd name="connsiteY193-8432" fmla="*/ 4004247 h 5587836"/>
              <a:gd name="connsiteX194-8433" fmla="*/ 7492865 w 9127247"/>
              <a:gd name="connsiteY194-8434" fmla="*/ 4004985 h 5587836"/>
              <a:gd name="connsiteX195-8435" fmla="*/ 7469385 w 9127247"/>
              <a:gd name="connsiteY195-8436" fmla="*/ 4007352 h 5587836"/>
              <a:gd name="connsiteX196-8437" fmla="*/ 7369656 w 9127247"/>
              <a:gd name="connsiteY196-8438" fmla="*/ 4093301 h 5587836"/>
              <a:gd name="connsiteX197-8439" fmla="*/ 7369404 w 9127247"/>
              <a:gd name="connsiteY197-8440" fmla="*/ 4094730 h 5587836"/>
              <a:gd name="connsiteX198-8441" fmla="*/ 7369404 w 9127247"/>
              <a:gd name="connsiteY198-8442" fmla="*/ 4199371 h 5587836"/>
              <a:gd name="connsiteX199-8443" fmla="*/ 7240377 w 9127247"/>
              <a:gd name="connsiteY199-8444" fmla="*/ 4328398 h 5587836"/>
              <a:gd name="connsiteX200-8445" fmla="*/ 7240378 w 9127247"/>
              <a:gd name="connsiteY200-8446" fmla="*/ 4328397 h 5587836"/>
              <a:gd name="connsiteX201-8447" fmla="*/ 7111351 w 9127247"/>
              <a:gd name="connsiteY201-8448" fmla="*/ 4199370 h 5587836"/>
              <a:gd name="connsiteX202-8449" fmla="*/ 7111351 w 9127247"/>
              <a:gd name="connsiteY202-8450" fmla="*/ 2368051 h 5587836"/>
              <a:gd name="connsiteX203-8451" fmla="*/ 7111350 w 9127247"/>
              <a:gd name="connsiteY203-8452" fmla="*/ 4215893 h 5587836"/>
              <a:gd name="connsiteX204-8453" fmla="*/ 7101212 w 9127247"/>
              <a:gd name="connsiteY204-8454" fmla="*/ 4165674 h 5587836"/>
              <a:gd name="connsiteX205-8455" fmla="*/ 6982324 w 9127247"/>
              <a:gd name="connsiteY205-8456" fmla="*/ 4086870 h 5587836"/>
              <a:gd name="connsiteX206-8457" fmla="*/ 6863437 w 9127247"/>
              <a:gd name="connsiteY206-8458" fmla="*/ 4165674 h 5587836"/>
              <a:gd name="connsiteX207-8459" fmla="*/ 6853673 w 9127247"/>
              <a:gd name="connsiteY207-8460" fmla="*/ 4214034 h 5587836"/>
              <a:gd name="connsiteX208-8461" fmla="*/ 6853673 w 9127247"/>
              <a:gd name="connsiteY208-8462" fmla="*/ 4800436 h 5587836"/>
              <a:gd name="connsiteX209-8463" fmla="*/ 6724646 w 9127247"/>
              <a:gd name="connsiteY209-8464" fmla="*/ 4929463 h 5587836"/>
              <a:gd name="connsiteX210-8465" fmla="*/ 6724647 w 9127247"/>
              <a:gd name="connsiteY210-8466" fmla="*/ 4929462 h 5587836"/>
              <a:gd name="connsiteX211-8467" fmla="*/ 6595620 w 9127247"/>
              <a:gd name="connsiteY211-8468" fmla="*/ 4800435 h 5587836"/>
              <a:gd name="connsiteX212-8469" fmla="*/ 6595620 w 9127247"/>
              <a:gd name="connsiteY212-8470" fmla="*/ 2368051 h 5587836"/>
              <a:gd name="connsiteX213-8471" fmla="*/ 6595619 w 9127247"/>
              <a:gd name="connsiteY213-8472" fmla="*/ 3903473 h 5587836"/>
              <a:gd name="connsiteX214-8473" fmla="*/ 6585481 w 9127247"/>
              <a:gd name="connsiteY214-8474" fmla="*/ 3853254 h 5587836"/>
              <a:gd name="connsiteX215-8475" fmla="*/ 6466593 w 9127247"/>
              <a:gd name="connsiteY215-8476" fmla="*/ 3774450 h 5587836"/>
              <a:gd name="connsiteX216-8477" fmla="*/ 6347706 w 9127247"/>
              <a:gd name="connsiteY216-8478" fmla="*/ 3853254 h 5587836"/>
              <a:gd name="connsiteX217-8479" fmla="*/ 6344108 w 9127247"/>
              <a:gd name="connsiteY217-8480" fmla="*/ 3871073 h 5587836"/>
              <a:gd name="connsiteX218-8481" fmla="*/ 6344108 w 9127247"/>
              <a:gd name="connsiteY218-8482" fmla="*/ 4180019 h 5587836"/>
              <a:gd name="connsiteX219-8483" fmla="*/ 6215081 w 9127247"/>
              <a:gd name="connsiteY219-8484" fmla="*/ 4309046 h 5587836"/>
              <a:gd name="connsiteX220-8485" fmla="*/ 6215082 w 9127247"/>
              <a:gd name="connsiteY220-8486" fmla="*/ 4309045 h 5587836"/>
              <a:gd name="connsiteX221-8487" fmla="*/ 6086055 w 9127247"/>
              <a:gd name="connsiteY221-8488" fmla="*/ 4180018 h 5587836"/>
              <a:gd name="connsiteX222-8489" fmla="*/ 6086055 w 9127247"/>
              <a:gd name="connsiteY222-8490" fmla="*/ 4133280 h 5587836"/>
              <a:gd name="connsiteX223-8491" fmla="*/ 6067385 w 9127247"/>
              <a:gd name="connsiteY223-8492" fmla="*/ 4100738 h 5587836"/>
              <a:gd name="connsiteX224-8493" fmla="*/ 5990321 w 9127247"/>
              <a:gd name="connsiteY224-8494" fmla="*/ 4054294 h 5587836"/>
              <a:gd name="connsiteX225-8495" fmla="*/ 5966841 w 9127247"/>
              <a:gd name="connsiteY225-8496" fmla="*/ 4051927 h 5587836"/>
              <a:gd name="connsiteX226-8497" fmla="*/ 5966841 w 9127247"/>
              <a:gd name="connsiteY226-8498" fmla="*/ 4051189 h 5587836"/>
              <a:gd name="connsiteX227-8499" fmla="*/ 5918771 w 9127247"/>
              <a:gd name="connsiteY227-8500" fmla="*/ 4041485 h 5587836"/>
              <a:gd name="connsiteX228-8501" fmla="*/ 5839968 w 9127247"/>
              <a:gd name="connsiteY228-8502" fmla="*/ 3922597 h 5587836"/>
              <a:gd name="connsiteX229-8503" fmla="*/ 5839968 w 9127247"/>
              <a:gd name="connsiteY229-8504" fmla="*/ 3808613 h 5587836"/>
              <a:gd name="connsiteX230-8505" fmla="*/ 5831579 w 9127247"/>
              <a:gd name="connsiteY230-8506" fmla="*/ 3767063 h 5587836"/>
              <a:gd name="connsiteX231-8507" fmla="*/ 5712692 w 9127247"/>
              <a:gd name="connsiteY231-8508" fmla="*/ 3688259 h 5587836"/>
              <a:gd name="connsiteX232-8509" fmla="*/ 5593804 w 9127247"/>
              <a:gd name="connsiteY232-8510" fmla="*/ 3767063 h 5587836"/>
              <a:gd name="connsiteX233-8511" fmla="*/ 5591615 w 9127247"/>
              <a:gd name="connsiteY233-8512" fmla="*/ 3777907 h 5587836"/>
              <a:gd name="connsiteX234-8513" fmla="*/ 5591615 w 9127247"/>
              <a:gd name="connsiteY234-8514" fmla="*/ 3931311 h 5587836"/>
              <a:gd name="connsiteX235-8515" fmla="*/ 5512812 w 9127247"/>
              <a:gd name="connsiteY235-8516" fmla="*/ 4050199 h 5587836"/>
              <a:gd name="connsiteX236-8517" fmla="*/ 5464742 w 9127247"/>
              <a:gd name="connsiteY236-8518" fmla="*/ 4059903 h 5587836"/>
              <a:gd name="connsiteX237-8519" fmla="*/ 5464742 w 9127247"/>
              <a:gd name="connsiteY237-8520" fmla="*/ 4060641 h 5587836"/>
              <a:gd name="connsiteX238-8521" fmla="*/ 5441262 w 9127247"/>
              <a:gd name="connsiteY238-8522" fmla="*/ 4063008 h 5587836"/>
              <a:gd name="connsiteX239-8523" fmla="*/ 5341533 w 9127247"/>
              <a:gd name="connsiteY239-8524" fmla="*/ 4148957 h 5587836"/>
              <a:gd name="connsiteX240-8525" fmla="*/ 5339329 w 9127247"/>
              <a:gd name="connsiteY240-8526" fmla="*/ 4161447 h 5587836"/>
              <a:gd name="connsiteX241-8527" fmla="*/ 5339329 w 9127247"/>
              <a:gd name="connsiteY241-8528" fmla="*/ 4295355 h 5587836"/>
              <a:gd name="connsiteX242-8529" fmla="*/ 5210302 w 9127247"/>
              <a:gd name="connsiteY242-8530" fmla="*/ 4424382 h 5587836"/>
              <a:gd name="connsiteX243-8531" fmla="*/ 5210303 w 9127247"/>
              <a:gd name="connsiteY243-8532" fmla="*/ 4424381 h 5587836"/>
              <a:gd name="connsiteX244-8533" fmla="*/ 5081276 w 9127247"/>
              <a:gd name="connsiteY244-8534" fmla="*/ 4295354 h 5587836"/>
              <a:gd name="connsiteX245-8535" fmla="*/ 5081276 w 9127247"/>
              <a:gd name="connsiteY245-8536" fmla="*/ 3930100 h 5587836"/>
              <a:gd name="connsiteX246-8537" fmla="*/ 5079072 w 9127247"/>
              <a:gd name="connsiteY246-8538" fmla="*/ 3917610 h 5587836"/>
              <a:gd name="connsiteX247-8539" fmla="*/ 4979343 w 9127247"/>
              <a:gd name="connsiteY247-8540" fmla="*/ 3831661 h 5587836"/>
              <a:gd name="connsiteX248-8541" fmla="*/ 4955863 w 9127247"/>
              <a:gd name="connsiteY248-8542" fmla="*/ 3829294 h 5587836"/>
              <a:gd name="connsiteX249-8543" fmla="*/ 4955863 w 9127247"/>
              <a:gd name="connsiteY249-8544" fmla="*/ 3828556 h 5587836"/>
              <a:gd name="connsiteX250-8545" fmla="*/ 4907793 w 9127247"/>
              <a:gd name="connsiteY250-8546" fmla="*/ 3818852 h 5587836"/>
              <a:gd name="connsiteX251-8547" fmla="*/ 4828990 w 9127247"/>
              <a:gd name="connsiteY251-8548" fmla="*/ 3699964 h 5587836"/>
              <a:gd name="connsiteX252-8549" fmla="*/ 4828990 w 9127247"/>
              <a:gd name="connsiteY252-8550" fmla="*/ 3323588 h 5587836"/>
              <a:gd name="connsiteX253-8551" fmla="*/ 4820601 w 9127247"/>
              <a:gd name="connsiteY253-8552" fmla="*/ 3282039 h 5587836"/>
              <a:gd name="connsiteX254-8553" fmla="*/ 4701714 w 9127247"/>
              <a:gd name="connsiteY254-8554" fmla="*/ 3203235 h 5587836"/>
              <a:gd name="connsiteX255-8555" fmla="*/ 4572687 w 9127247"/>
              <a:gd name="connsiteY255-8556" fmla="*/ 3332262 h 5587836"/>
              <a:gd name="connsiteX256-8557" fmla="*/ 4572687 w 9127247"/>
              <a:gd name="connsiteY256-8558" fmla="*/ 2368051 h 5587836"/>
              <a:gd name="connsiteX257-8559" fmla="*/ 4572572 w 9127247"/>
              <a:gd name="connsiteY257-8560" fmla="*/ 2368051 h 5587836"/>
              <a:gd name="connsiteX258-8561" fmla="*/ 4572571 w 9127247"/>
              <a:gd name="connsiteY258-8562" fmla="*/ 3636015 h 5587836"/>
              <a:gd name="connsiteX259-8563" fmla="*/ 4493768 w 9127247"/>
              <a:gd name="connsiteY259-8564" fmla="*/ 3754903 h 5587836"/>
              <a:gd name="connsiteX260-8565" fmla="*/ 4445698 w 9127247"/>
              <a:gd name="connsiteY260-8566" fmla="*/ 3764607 h 5587836"/>
              <a:gd name="connsiteX261-8567" fmla="*/ 4445698 w 9127247"/>
              <a:gd name="connsiteY261-8568" fmla="*/ 3765345 h 5587836"/>
              <a:gd name="connsiteX262-8569" fmla="*/ 4422218 w 9127247"/>
              <a:gd name="connsiteY262-8570" fmla="*/ 3767712 h 5587836"/>
              <a:gd name="connsiteX263-8571" fmla="*/ 4345153 w 9127247"/>
              <a:gd name="connsiteY263-8572" fmla="*/ 3814156 h 5587836"/>
              <a:gd name="connsiteX264-8573" fmla="*/ 4324246 w 9127247"/>
              <a:gd name="connsiteY264-8574" fmla="*/ 3850599 h 5587836"/>
              <a:gd name="connsiteX265-8575" fmla="*/ 4324246 w 9127247"/>
              <a:gd name="connsiteY265-8576" fmla="*/ 3986211 h 5587836"/>
              <a:gd name="connsiteX266-8577" fmla="*/ 4245443 w 9127247"/>
              <a:gd name="connsiteY266-8578" fmla="*/ 4105099 h 5587836"/>
              <a:gd name="connsiteX267-8579" fmla="*/ 4197375 w 9127247"/>
              <a:gd name="connsiteY267-8580" fmla="*/ 4114803 h 5587836"/>
              <a:gd name="connsiteX268-8581" fmla="*/ 4197375 w 9127247"/>
              <a:gd name="connsiteY268-8582" fmla="*/ 4115541 h 5587836"/>
              <a:gd name="connsiteX269-8583" fmla="*/ 4173895 w 9127247"/>
              <a:gd name="connsiteY269-8584" fmla="*/ 4117908 h 5587836"/>
              <a:gd name="connsiteX270-8585" fmla="*/ 4096831 w 9127247"/>
              <a:gd name="connsiteY270-8586" fmla="*/ 4164352 h 5587836"/>
              <a:gd name="connsiteX271-8587" fmla="*/ 4075692 w 9127247"/>
              <a:gd name="connsiteY271-8588" fmla="*/ 4201198 h 5587836"/>
              <a:gd name="connsiteX272-8589" fmla="*/ 4075692 w 9127247"/>
              <a:gd name="connsiteY272-8590" fmla="*/ 4358967 h 5587836"/>
              <a:gd name="connsiteX273-8591" fmla="*/ 3946666 w 9127247"/>
              <a:gd name="connsiteY273-8592" fmla="*/ 4487994 h 5587836"/>
              <a:gd name="connsiteX274-8593" fmla="*/ 3946666 w 9127247"/>
              <a:gd name="connsiteY274-8594" fmla="*/ 4487993 h 5587836"/>
              <a:gd name="connsiteX275-8595" fmla="*/ 3817639 w 9127247"/>
              <a:gd name="connsiteY275-8596" fmla="*/ 4358966 h 5587836"/>
              <a:gd name="connsiteX276-8597" fmla="*/ 3817639 w 9127247"/>
              <a:gd name="connsiteY276-8598" fmla="*/ 3866221 h 5587836"/>
              <a:gd name="connsiteX277-8599" fmla="*/ 3809251 w 9127247"/>
              <a:gd name="connsiteY277-8600" fmla="*/ 3824671 h 5587836"/>
              <a:gd name="connsiteX278-8601" fmla="*/ 3690364 w 9127247"/>
              <a:gd name="connsiteY278-8602" fmla="*/ 3745867 h 5587836"/>
              <a:gd name="connsiteX279-8603" fmla="*/ 3571477 w 9127247"/>
              <a:gd name="connsiteY279-8604" fmla="*/ 3824671 h 5587836"/>
              <a:gd name="connsiteX280-8605" fmla="*/ 3570990 w 9127247"/>
              <a:gd name="connsiteY280-8606" fmla="*/ 3827081 h 5587836"/>
              <a:gd name="connsiteX281-8607" fmla="*/ 3570990 w 9127247"/>
              <a:gd name="connsiteY281-8608" fmla="*/ 4082222 h 5587836"/>
              <a:gd name="connsiteX282-8609" fmla="*/ 3492186 w 9127247"/>
              <a:gd name="connsiteY282-8610" fmla="*/ 4201110 h 5587836"/>
              <a:gd name="connsiteX283-8611" fmla="*/ 3448386 w 9127247"/>
              <a:gd name="connsiteY283-8612" fmla="*/ 4209952 h 5587836"/>
              <a:gd name="connsiteX284-8613" fmla="*/ 3448386 w 9127247"/>
              <a:gd name="connsiteY284-8614" fmla="*/ 4211318 h 5587836"/>
              <a:gd name="connsiteX285-8615" fmla="*/ 3424906 w 9127247"/>
              <a:gd name="connsiteY285-8616" fmla="*/ 4213685 h 5587836"/>
              <a:gd name="connsiteX286-8617" fmla="*/ 3325177 w 9127247"/>
              <a:gd name="connsiteY286-8618" fmla="*/ 4299634 h 5587836"/>
              <a:gd name="connsiteX287-8619" fmla="*/ 3316976 w 9127247"/>
              <a:gd name="connsiteY287-8620" fmla="*/ 4346105 h 5587836"/>
              <a:gd name="connsiteX288-8621" fmla="*/ 3316976 w 9127247"/>
              <a:gd name="connsiteY288-8622" fmla="*/ 4813274 h 5587836"/>
              <a:gd name="connsiteX289-8623" fmla="*/ 3187949 w 9127247"/>
              <a:gd name="connsiteY289-8624" fmla="*/ 4942301 h 5587836"/>
              <a:gd name="connsiteX290-8625" fmla="*/ 3187950 w 9127247"/>
              <a:gd name="connsiteY290-8626" fmla="*/ 4942302 h 5587836"/>
              <a:gd name="connsiteX291-8627" fmla="*/ 3058923 w 9127247"/>
              <a:gd name="connsiteY291-8628" fmla="*/ 4813275 h 5587836"/>
              <a:gd name="connsiteX292-8629" fmla="*/ 3058923 w 9127247"/>
              <a:gd name="connsiteY292-8630" fmla="*/ 4161130 h 5587836"/>
              <a:gd name="connsiteX293-8631" fmla="*/ 3042906 w 9127247"/>
              <a:gd name="connsiteY293-8632" fmla="*/ 4134731 h 5587836"/>
              <a:gd name="connsiteX294-8633" fmla="*/ 2943343 w 9127247"/>
              <a:gd name="connsiteY294-8634" fmla="*/ 4087777 h 5587836"/>
              <a:gd name="connsiteX295-8635" fmla="*/ 2824456 w 9127247"/>
              <a:gd name="connsiteY295-8636" fmla="*/ 4166581 h 5587836"/>
              <a:gd name="connsiteX296-8637" fmla="*/ 2822000 w 9127247"/>
              <a:gd name="connsiteY296-8638" fmla="*/ 4178741 h 5587836"/>
              <a:gd name="connsiteX297-8639" fmla="*/ 2822000 w 9127247"/>
              <a:gd name="connsiteY297-8640" fmla="*/ 4686463 h 5587836"/>
              <a:gd name="connsiteX298-8641" fmla="*/ 2692973 w 9127247"/>
              <a:gd name="connsiteY298-8642" fmla="*/ 4815490 h 5587836"/>
              <a:gd name="connsiteX299-8643" fmla="*/ 2692974 w 9127247"/>
              <a:gd name="connsiteY299-8644" fmla="*/ 4815489 h 5587836"/>
              <a:gd name="connsiteX300-8645" fmla="*/ 2563948 w 9127247"/>
              <a:gd name="connsiteY300-8646" fmla="*/ 4686462 h 5587836"/>
              <a:gd name="connsiteX301-8647" fmla="*/ 2563948 w 9127247"/>
              <a:gd name="connsiteY301-8648" fmla="*/ 2368051 h 5587836"/>
              <a:gd name="connsiteX302-8649" fmla="*/ 2563947 w 9127247"/>
              <a:gd name="connsiteY302-8650" fmla="*/ 2368051 h 5587836"/>
              <a:gd name="connsiteX303-8651" fmla="*/ 2563946 w 9127247"/>
              <a:gd name="connsiteY303-8652" fmla="*/ 4661333 h 5587836"/>
              <a:gd name="connsiteX304-8653" fmla="*/ 2553807 w 9127247"/>
              <a:gd name="connsiteY304-8654" fmla="*/ 4611115 h 5587836"/>
              <a:gd name="connsiteX305-8655" fmla="*/ 2434920 w 9127247"/>
              <a:gd name="connsiteY305-8656" fmla="*/ 4532311 h 5587836"/>
              <a:gd name="connsiteX306-8657" fmla="*/ 2305893 w 9127247"/>
              <a:gd name="connsiteY306-8658" fmla="*/ 4661338 h 5587836"/>
              <a:gd name="connsiteX307-8659" fmla="*/ 2305893 w 9127247"/>
              <a:gd name="connsiteY307-8660" fmla="*/ 5458809 h 5587836"/>
              <a:gd name="connsiteX308-8661" fmla="*/ 2176866 w 9127247"/>
              <a:gd name="connsiteY308-8662" fmla="*/ 5587836 h 5587836"/>
              <a:gd name="connsiteX309-8663" fmla="*/ 2176867 w 9127247"/>
              <a:gd name="connsiteY309-8664" fmla="*/ 5587835 h 5587836"/>
              <a:gd name="connsiteX310-8665" fmla="*/ 2047839 w 9127247"/>
              <a:gd name="connsiteY310-8666" fmla="*/ 5458808 h 5587836"/>
              <a:gd name="connsiteX311-8667" fmla="*/ 2047839 w 9127247"/>
              <a:gd name="connsiteY311-8668" fmla="*/ 2737460 h 5587836"/>
              <a:gd name="connsiteX312-8669" fmla="*/ 2176867 w 9127247"/>
              <a:gd name="connsiteY312-8670" fmla="*/ 2866487 h 5587836"/>
              <a:gd name="connsiteX313-8671" fmla="*/ 2176866 w 9127247"/>
              <a:gd name="connsiteY313-8672" fmla="*/ 2866488 h 5587836"/>
              <a:gd name="connsiteX314-8673" fmla="*/ 2305893 w 9127247"/>
              <a:gd name="connsiteY314-8674" fmla="*/ 2737461 h 5587836"/>
              <a:gd name="connsiteX315-8675" fmla="*/ 2305893 w 9127247"/>
              <a:gd name="connsiteY315-8676" fmla="*/ 1939990 h 5587836"/>
              <a:gd name="connsiteX316-8677" fmla="*/ 2434920 w 9127247"/>
              <a:gd name="connsiteY316-8678" fmla="*/ 1810963 h 5587836"/>
              <a:gd name="connsiteX317-8679" fmla="*/ 2553807 w 9127247"/>
              <a:gd name="connsiteY317-8680" fmla="*/ 1889767 h 5587836"/>
              <a:gd name="connsiteX318-8681" fmla="*/ 2563946 w 9127247"/>
              <a:gd name="connsiteY318-8682" fmla="*/ 1939985 h 5587836"/>
              <a:gd name="connsiteX319-8683" fmla="*/ 9557 w 9127247"/>
              <a:gd name="connsiteY319-8684" fmla="*/ 2368051 h 5587836"/>
              <a:gd name="connsiteX320-8685" fmla="*/ 9558 w 9127247"/>
              <a:gd name="connsiteY320-8686" fmla="*/ 1669526 h 5587836"/>
              <a:gd name="connsiteX321-8687" fmla="*/ 138585 w 9127247"/>
              <a:gd name="connsiteY321-8688" fmla="*/ 1798553 h 5587836"/>
              <a:gd name="connsiteX322-8689" fmla="*/ 138584 w 9127247"/>
              <a:gd name="connsiteY322-8690" fmla="*/ 1798554 h 5587836"/>
              <a:gd name="connsiteX323-8691" fmla="*/ 267611 w 9127247"/>
              <a:gd name="connsiteY323-8692" fmla="*/ 1669527 h 5587836"/>
              <a:gd name="connsiteX324-8693" fmla="*/ 267611 w 9127247"/>
              <a:gd name="connsiteY324-8694" fmla="*/ 1580609 h 5587836"/>
              <a:gd name="connsiteX325-8695" fmla="*/ 271209 w 9127247"/>
              <a:gd name="connsiteY325-8696" fmla="*/ 1562790 h 5587836"/>
              <a:gd name="connsiteX326-8697" fmla="*/ 390096 w 9127247"/>
              <a:gd name="connsiteY326-8698" fmla="*/ 1483986 h 5587836"/>
              <a:gd name="connsiteX327-8699" fmla="*/ 508984 w 9127247"/>
              <a:gd name="connsiteY327-8700" fmla="*/ 1562790 h 5587836"/>
              <a:gd name="connsiteX328-8701" fmla="*/ 519122 w 9127247"/>
              <a:gd name="connsiteY328-8702" fmla="*/ 1613009 h 5587836"/>
              <a:gd name="connsiteX329-8703" fmla="*/ 519123 w 9127247"/>
              <a:gd name="connsiteY329-8704" fmla="*/ 2207029 h 5587836"/>
              <a:gd name="connsiteX330-8705" fmla="*/ 648150 w 9127247"/>
              <a:gd name="connsiteY330-8706" fmla="*/ 2336056 h 5587836"/>
              <a:gd name="connsiteX331-8707" fmla="*/ 648149 w 9127247"/>
              <a:gd name="connsiteY331-8708" fmla="*/ 2336057 h 5587836"/>
              <a:gd name="connsiteX332-8709" fmla="*/ 777176 w 9127247"/>
              <a:gd name="connsiteY332-8710" fmla="*/ 2207030 h 5587836"/>
              <a:gd name="connsiteX333-8711" fmla="*/ 777176 w 9127247"/>
              <a:gd name="connsiteY333-8712" fmla="*/ 2121691 h 5587836"/>
              <a:gd name="connsiteX334-8713" fmla="*/ 786940 w 9127247"/>
              <a:gd name="connsiteY334-8714" fmla="*/ 2073330 h 5587836"/>
              <a:gd name="connsiteX335-8715" fmla="*/ 905827 w 9127247"/>
              <a:gd name="connsiteY335-8716" fmla="*/ 1994526 h 5587836"/>
              <a:gd name="connsiteX336-8717" fmla="*/ 1024715 w 9127247"/>
              <a:gd name="connsiteY336-8718" fmla="*/ 2073330 h 5587836"/>
              <a:gd name="connsiteX337-8719" fmla="*/ 1034853 w 9127247"/>
              <a:gd name="connsiteY337-8720" fmla="*/ 2123549 h 5587836"/>
              <a:gd name="connsiteX338-8721" fmla="*/ 1034854 w 9127247"/>
              <a:gd name="connsiteY338-8722" fmla="*/ 2107026 h 5587836"/>
              <a:gd name="connsiteX339-8723" fmla="*/ 1163882 w 9127247"/>
              <a:gd name="connsiteY339-8724" fmla="*/ 2236053 h 5587836"/>
              <a:gd name="connsiteX340-8725" fmla="*/ 1163882 w 9127247"/>
              <a:gd name="connsiteY340-8726" fmla="*/ 2236054 h 5587836"/>
              <a:gd name="connsiteX341-8727" fmla="*/ 1292908 w 9127247"/>
              <a:gd name="connsiteY341-8728" fmla="*/ 2107027 h 5587836"/>
              <a:gd name="connsiteX342-8729" fmla="*/ 1292908 w 9127247"/>
              <a:gd name="connsiteY342-8730" fmla="*/ 1846330 h 5587836"/>
              <a:gd name="connsiteX343-8731" fmla="*/ 1293622 w 9127247"/>
              <a:gd name="connsiteY343-8732" fmla="*/ 1842797 h 5587836"/>
              <a:gd name="connsiteX344-8733" fmla="*/ 1412510 w 9127247"/>
              <a:gd name="connsiteY344-8734" fmla="*/ 1763993 h 5587836"/>
              <a:gd name="connsiteX345-8735" fmla="*/ 1531396 w 9127247"/>
              <a:gd name="connsiteY345-8736" fmla="*/ 1842797 h 5587836"/>
              <a:gd name="connsiteX346-8737" fmla="*/ 1532109 w 9127247"/>
              <a:gd name="connsiteY346-8738" fmla="*/ 1846328 h 5587836"/>
              <a:gd name="connsiteX347-8739" fmla="*/ 1532109 w 9127247"/>
              <a:gd name="connsiteY347-8740" fmla="*/ 2019218 h 5587836"/>
              <a:gd name="connsiteX348-8741" fmla="*/ 1661135 w 9127247"/>
              <a:gd name="connsiteY348-8742" fmla="*/ 2148245 h 5587836"/>
              <a:gd name="connsiteX349-8743" fmla="*/ 1661134 w 9127247"/>
              <a:gd name="connsiteY349-8744" fmla="*/ 2148246 h 5587836"/>
              <a:gd name="connsiteX350-8745" fmla="*/ 1790161 w 9127247"/>
              <a:gd name="connsiteY350-8746" fmla="*/ 2019219 h 5587836"/>
              <a:gd name="connsiteX351-8747" fmla="*/ 1790161 w 9127247"/>
              <a:gd name="connsiteY351-8748" fmla="*/ 1688417 h 5587836"/>
              <a:gd name="connsiteX352-8749" fmla="*/ 1799925 w 9127247"/>
              <a:gd name="connsiteY352-8750" fmla="*/ 1640057 h 5587836"/>
              <a:gd name="connsiteX353-8751" fmla="*/ 1918812 w 9127247"/>
              <a:gd name="connsiteY353-8752" fmla="*/ 1561253 h 5587836"/>
              <a:gd name="connsiteX354-8753" fmla="*/ 2037700 w 9127247"/>
              <a:gd name="connsiteY354-8754" fmla="*/ 1640057 h 5587836"/>
              <a:gd name="connsiteX355-8755" fmla="*/ 2047838 w 9127247"/>
              <a:gd name="connsiteY355-8756" fmla="*/ 1690276 h 5587836"/>
              <a:gd name="connsiteX356-8757" fmla="*/ 2047839 w 9127247"/>
              <a:gd name="connsiteY356-8758" fmla="*/ 2368051 h 5587836"/>
              <a:gd name="connsiteX357-8759" fmla="*/ 2047838 w 9127247"/>
              <a:gd name="connsiteY357-8760" fmla="*/ 4411624 h 5587836"/>
              <a:gd name="connsiteX358-8761" fmla="*/ 2037700 w 9127247"/>
              <a:gd name="connsiteY358-8762" fmla="*/ 4361405 h 5587836"/>
              <a:gd name="connsiteX359-8763" fmla="*/ 1918812 w 9127247"/>
              <a:gd name="connsiteY359-8764" fmla="*/ 4282601 h 5587836"/>
              <a:gd name="connsiteX360-8765" fmla="*/ 1799925 w 9127247"/>
              <a:gd name="connsiteY360-8766" fmla="*/ 4361405 h 5587836"/>
              <a:gd name="connsiteX361-8767" fmla="*/ 1790161 w 9127247"/>
              <a:gd name="connsiteY361-8768" fmla="*/ 4409765 h 5587836"/>
              <a:gd name="connsiteX362-8769" fmla="*/ 1790161 w 9127247"/>
              <a:gd name="connsiteY362-8770" fmla="*/ 4740567 h 5587836"/>
              <a:gd name="connsiteX363-8771" fmla="*/ 1661134 w 9127247"/>
              <a:gd name="connsiteY363-8772" fmla="*/ 4869594 h 5587836"/>
              <a:gd name="connsiteX364-8773" fmla="*/ 1661135 w 9127247"/>
              <a:gd name="connsiteY364-8774" fmla="*/ 4869593 h 5587836"/>
              <a:gd name="connsiteX365-8775" fmla="*/ 1532109 w 9127247"/>
              <a:gd name="connsiteY365-8776" fmla="*/ 4740566 h 5587836"/>
              <a:gd name="connsiteX366-8777" fmla="*/ 1532109 w 9127247"/>
              <a:gd name="connsiteY366-8778" fmla="*/ 4567676 h 5587836"/>
              <a:gd name="connsiteX367-8779" fmla="*/ 1531396 w 9127247"/>
              <a:gd name="connsiteY367-8780" fmla="*/ 4564145 h 5587836"/>
              <a:gd name="connsiteX368-8781" fmla="*/ 1412510 w 9127247"/>
              <a:gd name="connsiteY368-8782" fmla="*/ 4485341 h 5587836"/>
              <a:gd name="connsiteX369-8783" fmla="*/ 1293622 w 9127247"/>
              <a:gd name="connsiteY369-8784" fmla="*/ 4564145 h 5587836"/>
              <a:gd name="connsiteX370-8785" fmla="*/ 1292908 w 9127247"/>
              <a:gd name="connsiteY370-8786" fmla="*/ 4567678 h 5587836"/>
              <a:gd name="connsiteX371-8787" fmla="*/ 1292908 w 9127247"/>
              <a:gd name="connsiteY371-8788" fmla="*/ 4828375 h 5587836"/>
              <a:gd name="connsiteX372-8789" fmla="*/ 1163882 w 9127247"/>
              <a:gd name="connsiteY372-8790" fmla="*/ 4957402 h 5587836"/>
              <a:gd name="connsiteX373-8791" fmla="*/ 1163882 w 9127247"/>
              <a:gd name="connsiteY373-8792" fmla="*/ 4957401 h 5587836"/>
              <a:gd name="connsiteX374-8793" fmla="*/ 1034854 w 9127247"/>
              <a:gd name="connsiteY374-8794" fmla="*/ 4828374 h 5587836"/>
              <a:gd name="connsiteX375-8795" fmla="*/ 1034854 w 9127247"/>
              <a:gd name="connsiteY375-8796" fmla="*/ 2368051 h 5587836"/>
              <a:gd name="connsiteX376-8797" fmla="*/ 1034853 w 9127247"/>
              <a:gd name="connsiteY376-8798" fmla="*/ 4844897 h 5587836"/>
              <a:gd name="connsiteX377-8799" fmla="*/ 1024715 w 9127247"/>
              <a:gd name="connsiteY377-8800" fmla="*/ 4794678 h 5587836"/>
              <a:gd name="connsiteX378-8801" fmla="*/ 905827 w 9127247"/>
              <a:gd name="connsiteY378-8802" fmla="*/ 4715874 h 5587836"/>
              <a:gd name="connsiteX379-8803" fmla="*/ 786940 w 9127247"/>
              <a:gd name="connsiteY379-8804" fmla="*/ 4794678 h 5587836"/>
              <a:gd name="connsiteX380-8805" fmla="*/ 777176 w 9127247"/>
              <a:gd name="connsiteY380-8806" fmla="*/ 4843039 h 5587836"/>
              <a:gd name="connsiteX381-8807" fmla="*/ 777176 w 9127247"/>
              <a:gd name="connsiteY381-8808" fmla="*/ 4928378 h 5587836"/>
              <a:gd name="connsiteX382-8809" fmla="*/ 648149 w 9127247"/>
              <a:gd name="connsiteY382-8810" fmla="*/ 5057405 h 5587836"/>
              <a:gd name="connsiteX383-8811" fmla="*/ 648150 w 9127247"/>
              <a:gd name="connsiteY383-8812" fmla="*/ 5057404 h 5587836"/>
              <a:gd name="connsiteX384-8813" fmla="*/ 519123 w 9127247"/>
              <a:gd name="connsiteY384-8814" fmla="*/ 4928377 h 5587836"/>
              <a:gd name="connsiteX385-8815" fmla="*/ 519123 w 9127247"/>
              <a:gd name="connsiteY385-8816" fmla="*/ 2368051 h 5587836"/>
              <a:gd name="connsiteX386-8817" fmla="*/ 519122 w 9127247"/>
              <a:gd name="connsiteY386-8818" fmla="*/ 4334357 h 5587836"/>
              <a:gd name="connsiteX387-8819" fmla="*/ 508984 w 9127247"/>
              <a:gd name="connsiteY387-8820" fmla="*/ 4284138 h 5587836"/>
              <a:gd name="connsiteX388-8821" fmla="*/ 390096 w 9127247"/>
              <a:gd name="connsiteY388-8822" fmla="*/ 4205334 h 5587836"/>
              <a:gd name="connsiteX389-8823" fmla="*/ 271209 w 9127247"/>
              <a:gd name="connsiteY389-8824" fmla="*/ 4284138 h 5587836"/>
              <a:gd name="connsiteX390-8825" fmla="*/ 267611 w 9127247"/>
              <a:gd name="connsiteY390-8826" fmla="*/ 4301957 h 5587836"/>
              <a:gd name="connsiteX391-8827" fmla="*/ 267611 w 9127247"/>
              <a:gd name="connsiteY391-8828" fmla="*/ 4390875 h 5587836"/>
              <a:gd name="connsiteX392-8829" fmla="*/ 138584 w 9127247"/>
              <a:gd name="connsiteY392-8830" fmla="*/ 4519902 h 5587836"/>
              <a:gd name="connsiteX393-8831" fmla="*/ 138585 w 9127247"/>
              <a:gd name="connsiteY393-8832" fmla="*/ 4519901 h 5587836"/>
              <a:gd name="connsiteX394-8833" fmla="*/ 9558 w 9127247"/>
              <a:gd name="connsiteY394-8834" fmla="*/ 4390874 h 5587836"/>
              <a:gd name="connsiteX395-8835" fmla="*/ 9558 w 9127247"/>
              <a:gd name="connsiteY395-8836" fmla="*/ 2368051 h 5587836"/>
              <a:gd name="connsiteX396-8837" fmla="*/ 9557 w 9127247"/>
              <a:gd name="connsiteY396-8838" fmla="*/ 2368051 h 55878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 ang="0">
                <a:pos x="connsiteX204-409" y="connsiteY204-410"/>
              </a:cxn>
              <a:cxn ang="0">
                <a:pos x="connsiteX205-411" y="connsiteY205-412"/>
              </a:cxn>
              <a:cxn ang="0">
                <a:pos x="connsiteX206-413" y="connsiteY206-414"/>
              </a:cxn>
              <a:cxn ang="0">
                <a:pos x="connsiteX207-415" y="connsiteY207-416"/>
              </a:cxn>
              <a:cxn ang="0">
                <a:pos x="connsiteX208-417" y="connsiteY208-418"/>
              </a:cxn>
              <a:cxn ang="0">
                <a:pos x="connsiteX209-419" y="connsiteY209-420"/>
              </a:cxn>
              <a:cxn ang="0">
                <a:pos x="connsiteX210-421" y="connsiteY210-422"/>
              </a:cxn>
              <a:cxn ang="0">
                <a:pos x="connsiteX211-423" y="connsiteY211-424"/>
              </a:cxn>
              <a:cxn ang="0">
                <a:pos x="connsiteX212-425" y="connsiteY212-426"/>
              </a:cxn>
              <a:cxn ang="0">
                <a:pos x="connsiteX213-427" y="connsiteY213-428"/>
              </a:cxn>
              <a:cxn ang="0">
                <a:pos x="connsiteX214-429" y="connsiteY214-430"/>
              </a:cxn>
              <a:cxn ang="0">
                <a:pos x="connsiteX215-431" y="connsiteY215-432"/>
              </a:cxn>
              <a:cxn ang="0">
                <a:pos x="connsiteX216-433" y="connsiteY216-434"/>
              </a:cxn>
              <a:cxn ang="0">
                <a:pos x="connsiteX217-435" y="connsiteY217-436"/>
              </a:cxn>
              <a:cxn ang="0">
                <a:pos x="connsiteX218-437" y="connsiteY218-438"/>
              </a:cxn>
              <a:cxn ang="0">
                <a:pos x="connsiteX219-439" y="connsiteY219-440"/>
              </a:cxn>
              <a:cxn ang="0">
                <a:pos x="connsiteX220-441" y="connsiteY220-442"/>
              </a:cxn>
              <a:cxn ang="0">
                <a:pos x="connsiteX221-443" y="connsiteY221-444"/>
              </a:cxn>
              <a:cxn ang="0">
                <a:pos x="connsiteX222-445" y="connsiteY222-446"/>
              </a:cxn>
              <a:cxn ang="0">
                <a:pos x="connsiteX223-447" y="connsiteY223-448"/>
              </a:cxn>
              <a:cxn ang="0">
                <a:pos x="connsiteX224-449" y="connsiteY224-450"/>
              </a:cxn>
              <a:cxn ang="0">
                <a:pos x="connsiteX225-451" y="connsiteY225-452"/>
              </a:cxn>
              <a:cxn ang="0">
                <a:pos x="connsiteX226-453" y="connsiteY226-454"/>
              </a:cxn>
              <a:cxn ang="0">
                <a:pos x="connsiteX227-455" y="connsiteY227-456"/>
              </a:cxn>
              <a:cxn ang="0">
                <a:pos x="connsiteX228-457" y="connsiteY228-458"/>
              </a:cxn>
              <a:cxn ang="0">
                <a:pos x="connsiteX229-459" y="connsiteY229-460"/>
              </a:cxn>
              <a:cxn ang="0">
                <a:pos x="connsiteX230-461" y="connsiteY230-462"/>
              </a:cxn>
              <a:cxn ang="0">
                <a:pos x="connsiteX231-463" y="connsiteY231-464"/>
              </a:cxn>
              <a:cxn ang="0">
                <a:pos x="connsiteX232-465" y="connsiteY232-466"/>
              </a:cxn>
              <a:cxn ang="0">
                <a:pos x="connsiteX233-467" y="connsiteY233-468"/>
              </a:cxn>
              <a:cxn ang="0">
                <a:pos x="connsiteX234-469" y="connsiteY234-470"/>
              </a:cxn>
              <a:cxn ang="0">
                <a:pos x="connsiteX235-471" y="connsiteY235-472"/>
              </a:cxn>
              <a:cxn ang="0">
                <a:pos x="connsiteX236-473" y="connsiteY236-474"/>
              </a:cxn>
              <a:cxn ang="0">
                <a:pos x="connsiteX237-475" y="connsiteY237-476"/>
              </a:cxn>
              <a:cxn ang="0">
                <a:pos x="connsiteX238-477" y="connsiteY238-478"/>
              </a:cxn>
              <a:cxn ang="0">
                <a:pos x="connsiteX239-479" y="connsiteY239-480"/>
              </a:cxn>
              <a:cxn ang="0">
                <a:pos x="connsiteX240-481" y="connsiteY240-482"/>
              </a:cxn>
              <a:cxn ang="0">
                <a:pos x="connsiteX241-483" y="connsiteY241-484"/>
              </a:cxn>
              <a:cxn ang="0">
                <a:pos x="connsiteX242-485" y="connsiteY242-486"/>
              </a:cxn>
              <a:cxn ang="0">
                <a:pos x="connsiteX243-487" y="connsiteY243-488"/>
              </a:cxn>
              <a:cxn ang="0">
                <a:pos x="connsiteX244-489" y="connsiteY244-490"/>
              </a:cxn>
              <a:cxn ang="0">
                <a:pos x="connsiteX245-491" y="connsiteY245-492"/>
              </a:cxn>
              <a:cxn ang="0">
                <a:pos x="connsiteX246-493" y="connsiteY246-494"/>
              </a:cxn>
              <a:cxn ang="0">
                <a:pos x="connsiteX247-495" y="connsiteY247-496"/>
              </a:cxn>
              <a:cxn ang="0">
                <a:pos x="connsiteX248-497" y="connsiteY248-498"/>
              </a:cxn>
              <a:cxn ang="0">
                <a:pos x="connsiteX249-499" y="connsiteY249-500"/>
              </a:cxn>
              <a:cxn ang="0">
                <a:pos x="connsiteX250-501" y="connsiteY250-502"/>
              </a:cxn>
              <a:cxn ang="0">
                <a:pos x="connsiteX251-503" y="connsiteY251-504"/>
              </a:cxn>
              <a:cxn ang="0">
                <a:pos x="connsiteX252-505" y="connsiteY252-506"/>
              </a:cxn>
              <a:cxn ang="0">
                <a:pos x="connsiteX253-507" y="connsiteY253-508"/>
              </a:cxn>
              <a:cxn ang="0">
                <a:pos x="connsiteX254-509" y="connsiteY254-510"/>
              </a:cxn>
              <a:cxn ang="0">
                <a:pos x="connsiteX255-511" y="connsiteY255-512"/>
              </a:cxn>
              <a:cxn ang="0">
                <a:pos x="connsiteX256-513" y="connsiteY256-514"/>
              </a:cxn>
              <a:cxn ang="0">
                <a:pos x="connsiteX257-515" y="connsiteY257-516"/>
              </a:cxn>
              <a:cxn ang="0">
                <a:pos x="connsiteX258-517" y="connsiteY258-518"/>
              </a:cxn>
              <a:cxn ang="0">
                <a:pos x="connsiteX259-519" y="connsiteY259-520"/>
              </a:cxn>
              <a:cxn ang="0">
                <a:pos x="connsiteX260-521" y="connsiteY260-522"/>
              </a:cxn>
              <a:cxn ang="0">
                <a:pos x="connsiteX261-523" y="connsiteY261-524"/>
              </a:cxn>
              <a:cxn ang="0">
                <a:pos x="connsiteX262-525" y="connsiteY262-526"/>
              </a:cxn>
              <a:cxn ang="0">
                <a:pos x="connsiteX263-527" y="connsiteY263-528"/>
              </a:cxn>
              <a:cxn ang="0">
                <a:pos x="connsiteX264-529" y="connsiteY264-530"/>
              </a:cxn>
              <a:cxn ang="0">
                <a:pos x="connsiteX265-531" y="connsiteY265-532"/>
              </a:cxn>
              <a:cxn ang="0">
                <a:pos x="connsiteX266-533" y="connsiteY266-534"/>
              </a:cxn>
              <a:cxn ang="0">
                <a:pos x="connsiteX267-535" y="connsiteY267-536"/>
              </a:cxn>
              <a:cxn ang="0">
                <a:pos x="connsiteX268-537" y="connsiteY268-538"/>
              </a:cxn>
              <a:cxn ang="0">
                <a:pos x="connsiteX269-539" y="connsiteY269-540"/>
              </a:cxn>
              <a:cxn ang="0">
                <a:pos x="connsiteX270-541" y="connsiteY270-542"/>
              </a:cxn>
              <a:cxn ang="0">
                <a:pos x="connsiteX271-543" y="connsiteY271-544"/>
              </a:cxn>
              <a:cxn ang="0">
                <a:pos x="connsiteX272-545" y="connsiteY272-546"/>
              </a:cxn>
              <a:cxn ang="0">
                <a:pos x="connsiteX273-547" y="connsiteY273-548"/>
              </a:cxn>
              <a:cxn ang="0">
                <a:pos x="connsiteX274-549" y="connsiteY274-550"/>
              </a:cxn>
              <a:cxn ang="0">
                <a:pos x="connsiteX275-551" y="connsiteY275-552"/>
              </a:cxn>
              <a:cxn ang="0">
                <a:pos x="connsiteX276-553" y="connsiteY276-554"/>
              </a:cxn>
              <a:cxn ang="0">
                <a:pos x="connsiteX277-555" y="connsiteY277-556"/>
              </a:cxn>
              <a:cxn ang="0">
                <a:pos x="connsiteX278-557" y="connsiteY278-558"/>
              </a:cxn>
              <a:cxn ang="0">
                <a:pos x="connsiteX279-559" y="connsiteY279-560"/>
              </a:cxn>
              <a:cxn ang="0">
                <a:pos x="connsiteX280-561" y="connsiteY280-562"/>
              </a:cxn>
              <a:cxn ang="0">
                <a:pos x="connsiteX281-563" y="connsiteY281-564"/>
              </a:cxn>
              <a:cxn ang="0">
                <a:pos x="connsiteX282-565" y="connsiteY282-566"/>
              </a:cxn>
              <a:cxn ang="0">
                <a:pos x="connsiteX283-567" y="connsiteY283-568"/>
              </a:cxn>
              <a:cxn ang="0">
                <a:pos x="connsiteX284-569" y="connsiteY284-570"/>
              </a:cxn>
              <a:cxn ang="0">
                <a:pos x="connsiteX285-571" y="connsiteY285-572"/>
              </a:cxn>
              <a:cxn ang="0">
                <a:pos x="connsiteX286-573" y="connsiteY286-574"/>
              </a:cxn>
              <a:cxn ang="0">
                <a:pos x="connsiteX287-575" y="connsiteY287-576"/>
              </a:cxn>
              <a:cxn ang="0">
                <a:pos x="connsiteX288-577" y="connsiteY288-578"/>
              </a:cxn>
              <a:cxn ang="0">
                <a:pos x="connsiteX289-579" y="connsiteY289-580"/>
              </a:cxn>
              <a:cxn ang="0">
                <a:pos x="connsiteX290-581" y="connsiteY290-582"/>
              </a:cxn>
              <a:cxn ang="0">
                <a:pos x="connsiteX291-583" y="connsiteY291-584"/>
              </a:cxn>
              <a:cxn ang="0">
                <a:pos x="connsiteX292-585" y="connsiteY292-586"/>
              </a:cxn>
              <a:cxn ang="0">
                <a:pos x="connsiteX293-587" y="connsiteY293-588"/>
              </a:cxn>
              <a:cxn ang="0">
                <a:pos x="connsiteX294-589" y="connsiteY294-590"/>
              </a:cxn>
              <a:cxn ang="0">
                <a:pos x="connsiteX295-591" y="connsiteY295-592"/>
              </a:cxn>
              <a:cxn ang="0">
                <a:pos x="connsiteX296-593" y="connsiteY296-594"/>
              </a:cxn>
              <a:cxn ang="0">
                <a:pos x="connsiteX297-595" y="connsiteY297-596"/>
              </a:cxn>
              <a:cxn ang="0">
                <a:pos x="connsiteX298-597" y="connsiteY298-598"/>
              </a:cxn>
              <a:cxn ang="0">
                <a:pos x="connsiteX299-599" y="connsiteY299-600"/>
              </a:cxn>
              <a:cxn ang="0">
                <a:pos x="connsiteX300-601" y="connsiteY300-602"/>
              </a:cxn>
              <a:cxn ang="0">
                <a:pos x="connsiteX301-603" y="connsiteY301-604"/>
              </a:cxn>
              <a:cxn ang="0">
                <a:pos x="connsiteX302-605" y="connsiteY302-606"/>
              </a:cxn>
              <a:cxn ang="0">
                <a:pos x="connsiteX303-607" y="connsiteY303-608"/>
              </a:cxn>
              <a:cxn ang="0">
                <a:pos x="connsiteX304-609" y="connsiteY304-610"/>
              </a:cxn>
              <a:cxn ang="0">
                <a:pos x="connsiteX305-611" y="connsiteY305-612"/>
              </a:cxn>
              <a:cxn ang="0">
                <a:pos x="connsiteX306-613" y="connsiteY306-614"/>
              </a:cxn>
              <a:cxn ang="0">
                <a:pos x="connsiteX307-615" y="connsiteY307-616"/>
              </a:cxn>
              <a:cxn ang="0">
                <a:pos x="connsiteX308-617" y="connsiteY308-618"/>
              </a:cxn>
              <a:cxn ang="0">
                <a:pos x="connsiteX309-619" y="connsiteY309-620"/>
              </a:cxn>
              <a:cxn ang="0">
                <a:pos x="connsiteX310-621" y="connsiteY310-622"/>
              </a:cxn>
              <a:cxn ang="0">
                <a:pos x="connsiteX311-623" y="connsiteY311-624"/>
              </a:cxn>
              <a:cxn ang="0">
                <a:pos x="connsiteX312-625" y="connsiteY312-626"/>
              </a:cxn>
              <a:cxn ang="0">
                <a:pos x="connsiteX313-627" y="connsiteY313-628"/>
              </a:cxn>
              <a:cxn ang="0">
                <a:pos x="connsiteX314-629" y="connsiteY314-630"/>
              </a:cxn>
              <a:cxn ang="0">
                <a:pos x="connsiteX315-631" y="connsiteY315-632"/>
              </a:cxn>
              <a:cxn ang="0">
                <a:pos x="connsiteX316-633" y="connsiteY316-634"/>
              </a:cxn>
              <a:cxn ang="0">
                <a:pos x="connsiteX317-635" y="connsiteY317-636"/>
              </a:cxn>
              <a:cxn ang="0">
                <a:pos x="connsiteX318-637" y="connsiteY318-638"/>
              </a:cxn>
              <a:cxn ang="0">
                <a:pos x="connsiteX319-639" y="connsiteY319-640"/>
              </a:cxn>
              <a:cxn ang="0">
                <a:pos x="connsiteX320-641" y="connsiteY320-642"/>
              </a:cxn>
              <a:cxn ang="0">
                <a:pos x="connsiteX321-643" y="connsiteY321-644"/>
              </a:cxn>
              <a:cxn ang="0">
                <a:pos x="connsiteX322-645" y="connsiteY322-646"/>
              </a:cxn>
              <a:cxn ang="0">
                <a:pos x="connsiteX323-647" y="connsiteY323-648"/>
              </a:cxn>
              <a:cxn ang="0">
                <a:pos x="connsiteX324-649" y="connsiteY324-650"/>
              </a:cxn>
              <a:cxn ang="0">
                <a:pos x="connsiteX325-651" y="connsiteY325-652"/>
              </a:cxn>
              <a:cxn ang="0">
                <a:pos x="connsiteX326-653" y="connsiteY326-654"/>
              </a:cxn>
              <a:cxn ang="0">
                <a:pos x="connsiteX327-655" y="connsiteY327-656"/>
              </a:cxn>
              <a:cxn ang="0">
                <a:pos x="connsiteX328-657" y="connsiteY328-658"/>
              </a:cxn>
              <a:cxn ang="0">
                <a:pos x="connsiteX329-659" y="connsiteY329-660"/>
              </a:cxn>
              <a:cxn ang="0">
                <a:pos x="connsiteX330-661" y="connsiteY330-662"/>
              </a:cxn>
              <a:cxn ang="0">
                <a:pos x="connsiteX331-663" y="connsiteY331-664"/>
              </a:cxn>
              <a:cxn ang="0">
                <a:pos x="connsiteX332-665" y="connsiteY332-666"/>
              </a:cxn>
              <a:cxn ang="0">
                <a:pos x="connsiteX333-667" y="connsiteY333-668"/>
              </a:cxn>
              <a:cxn ang="0">
                <a:pos x="connsiteX334-669" y="connsiteY334-670"/>
              </a:cxn>
              <a:cxn ang="0">
                <a:pos x="connsiteX335-671" y="connsiteY335-672"/>
              </a:cxn>
              <a:cxn ang="0">
                <a:pos x="connsiteX336-673" y="connsiteY336-674"/>
              </a:cxn>
              <a:cxn ang="0">
                <a:pos x="connsiteX337-675" y="connsiteY337-676"/>
              </a:cxn>
              <a:cxn ang="0">
                <a:pos x="connsiteX338-677" y="connsiteY338-678"/>
              </a:cxn>
              <a:cxn ang="0">
                <a:pos x="connsiteX339-679" y="connsiteY339-680"/>
              </a:cxn>
              <a:cxn ang="0">
                <a:pos x="connsiteX340-681" y="connsiteY340-682"/>
              </a:cxn>
              <a:cxn ang="0">
                <a:pos x="connsiteX341-683" y="connsiteY341-684"/>
              </a:cxn>
              <a:cxn ang="0">
                <a:pos x="connsiteX342-685" y="connsiteY342-686"/>
              </a:cxn>
              <a:cxn ang="0">
                <a:pos x="connsiteX343-687" y="connsiteY343-688"/>
              </a:cxn>
              <a:cxn ang="0">
                <a:pos x="connsiteX344-689" y="connsiteY344-690"/>
              </a:cxn>
              <a:cxn ang="0">
                <a:pos x="connsiteX345-691" y="connsiteY345-692"/>
              </a:cxn>
              <a:cxn ang="0">
                <a:pos x="connsiteX346-693" y="connsiteY346-694"/>
              </a:cxn>
              <a:cxn ang="0">
                <a:pos x="connsiteX347-695" y="connsiteY347-696"/>
              </a:cxn>
              <a:cxn ang="0">
                <a:pos x="connsiteX348-697" y="connsiteY348-698"/>
              </a:cxn>
              <a:cxn ang="0">
                <a:pos x="connsiteX349-699" y="connsiteY349-700"/>
              </a:cxn>
              <a:cxn ang="0">
                <a:pos x="connsiteX350-701" y="connsiteY350-702"/>
              </a:cxn>
              <a:cxn ang="0">
                <a:pos x="connsiteX351-703" y="connsiteY351-704"/>
              </a:cxn>
              <a:cxn ang="0">
                <a:pos x="connsiteX352-705" y="connsiteY352-706"/>
              </a:cxn>
              <a:cxn ang="0">
                <a:pos x="connsiteX353-707" y="connsiteY353-708"/>
              </a:cxn>
              <a:cxn ang="0">
                <a:pos x="connsiteX354-709" y="connsiteY354-710"/>
              </a:cxn>
              <a:cxn ang="0">
                <a:pos x="connsiteX355-711" y="connsiteY355-712"/>
              </a:cxn>
              <a:cxn ang="0">
                <a:pos x="connsiteX356-713" y="connsiteY356-714"/>
              </a:cxn>
              <a:cxn ang="0">
                <a:pos x="connsiteX357-715" y="connsiteY357-716"/>
              </a:cxn>
              <a:cxn ang="0">
                <a:pos x="connsiteX358-717" y="connsiteY358-718"/>
              </a:cxn>
              <a:cxn ang="0">
                <a:pos x="connsiteX359-719" y="connsiteY359-720"/>
              </a:cxn>
              <a:cxn ang="0">
                <a:pos x="connsiteX360-721" y="connsiteY360-722"/>
              </a:cxn>
              <a:cxn ang="0">
                <a:pos x="connsiteX361-723" y="connsiteY361-724"/>
              </a:cxn>
              <a:cxn ang="0">
                <a:pos x="connsiteX362-725" y="connsiteY362-726"/>
              </a:cxn>
              <a:cxn ang="0">
                <a:pos x="connsiteX363-727" y="connsiteY363-728"/>
              </a:cxn>
              <a:cxn ang="0">
                <a:pos x="connsiteX364-729" y="connsiteY364-730"/>
              </a:cxn>
              <a:cxn ang="0">
                <a:pos x="connsiteX365-731" y="connsiteY365-732"/>
              </a:cxn>
              <a:cxn ang="0">
                <a:pos x="connsiteX366-733" y="connsiteY366-734"/>
              </a:cxn>
              <a:cxn ang="0">
                <a:pos x="connsiteX367-735" y="connsiteY367-736"/>
              </a:cxn>
              <a:cxn ang="0">
                <a:pos x="connsiteX368-737" y="connsiteY368-738"/>
              </a:cxn>
              <a:cxn ang="0">
                <a:pos x="connsiteX369-739" y="connsiteY369-740"/>
              </a:cxn>
              <a:cxn ang="0">
                <a:pos x="connsiteX370-741" y="connsiteY370-742"/>
              </a:cxn>
              <a:cxn ang="0">
                <a:pos x="connsiteX371-743" y="connsiteY371-744"/>
              </a:cxn>
              <a:cxn ang="0">
                <a:pos x="connsiteX372-745" y="connsiteY372-746"/>
              </a:cxn>
              <a:cxn ang="0">
                <a:pos x="connsiteX373-747" y="connsiteY373-748"/>
              </a:cxn>
              <a:cxn ang="0">
                <a:pos x="connsiteX374-749" y="connsiteY374-750"/>
              </a:cxn>
              <a:cxn ang="0">
                <a:pos x="connsiteX375-751" y="connsiteY375-752"/>
              </a:cxn>
              <a:cxn ang="0">
                <a:pos x="connsiteX376-753" y="connsiteY376-754"/>
              </a:cxn>
              <a:cxn ang="0">
                <a:pos x="connsiteX377-755" y="connsiteY377-756"/>
              </a:cxn>
              <a:cxn ang="0">
                <a:pos x="connsiteX378-757" y="connsiteY378-758"/>
              </a:cxn>
              <a:cxn ang="0">
                <a:pos x="connsiteX379-759" y="connsiteY379-760"/>
              </a:cxn>
              <a:cxn ang="0">
                <a:pos x="connsiteX380-761" y="connsiteY380-762"/>
              </a:cxn>
              <a:cxn ang="0">
                <a:pos x="connsiteX381-763" y="connsiteY381-764"/>
              </a:cxn>
              <a:cxn ang="0">
                <a:pos x="connsiteX382-765" y="connsiteY382-766"/>
              </a:cxn>
              <a:cxn ang="0">
                <a:pos x="connsiteX383-767" y="connsiteY383-768"/>
              </a:cxn>
              <a:cxn ang="0">
                <a:pos x="connsiteX384-769" y="connsiteY384-770"/>
              </a:cxn>
              <a:cxn ang="0">
                <a:pos x="connsiteX385-771" y="connsiteY385-772"/>
              </a:cxn>
              <a:cxn ang="0">
                <a:pos x="connsiteX386-773" y="connsiteY386-774"/>
              </a:cxn>
              <a:cxn ang="0">
                <a:pos x="connsiteX387-775" y="connsiteY387-776"/>
              </a:cxn>
              <a:cxn ang="0">
                <a:pos x="connsiteX388-777" y="connsiteY388-778"/>
              </a:cxn>
              <a:cxn ang="0">
                <a:pos x="connsiteX389-779" y="connsiteY389-780"/>
              </a:cxn>
              <a:cxn ang="0">
                <a:pos x="connsiteX390-781" y="connsiteY390-782"/>
              </a:cxn>
              <a:cxn ang="0">
                <a:pos x="connsiteX391-783" y="connsiteY391-784"/>
              </a:cxn>
              <a:cxn ang="0">
                <a:pos x="connsiteX392-785" y="connsiteY392-786"/>
              </a:cxn>
              <a:cxn ang="0">
                <a:pos x="connsiteX393-787" y="connsiteY393-788"/>
              </a:cxn>
              <a:cxn ang="0">
                <a:pos x="connsiteX394-789" y="connsiteY394-790"/>
              </a:cxn>
              <a:cxn ang="0">
                <a:pos x="connsiteX395-791" y="connsiteY395-792"/>
              </a:cxn>
              <a:cxn ang="0">
                <a:pos x="connsiteX396-793" y="connsiteY396-794"/>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6" Type="http://schemas.openxmlformats.org/officeDocument/2006/relationships/theme" Target="../theme/theme2.xml"/><Relationship Id="rId35" Type="http://schemas.openxmlformats.org/officeDocument/2006/relationships/image" Target="../media/image1.jpeg"/><Relationship Id="rId34" Type="http://schemas.openxmlformats.org/officeDocument/2006/relationships/slideLayout" Target="../slideLayouts/slideLayout37.xml"/><Relationship Id="rId33" Type="http://schemas.openxmlformats.org/officeDocument/2006/relationships/slideLayout" Target="../slideLayouts/slideLayout36.xml"/><Relationship Id="rId32" Type="http://schemas.openxmlformats.org/officeDocument/2006/relationships/slideLayout" Target="../slideLayouts/slideLayout35.xml"/><Relationship Id="rId31" Type="http://schemas.openxmlformats.org/officeDocument/2006/relationships/slideLayout" Target="../slideLayouts/slideLayout34.xml"/><Relationship Id="rId30" Type="http://schemas.openxmlformats.org/officeDocument/2006/relationships/slideLayout" Target="../slideLayouts/slideLayout33.xml"/><Relationship Id="rId3" Type="http://schemas.openxmlformats.org/officeDocument/2006/relationships/slideLayout" Target="../slideLayouts/slideLayout6.xml"/><Relationship Id="rId29" Type="http://schemas.openxmlformats.org/officeDocument/2006/relationships/slideLayout" Target="../slideLayouts/slideLayout32.xml"/><Relationship Id="rId28" Type="http://schemas.openxmlformats.org/officeDocument/2006/relationships/slideLayout" Target="../slideLayouts/slideLayout31.xml"/><Relationship Id="rId27" Type="http://schemas.openxmlformats.org/officeDocument/2006/relationships/slideLayout" Target="../slideLayouts/slideLayout30.xml"/><Relationship Id="rId26" Type="http://schemas.openxmlformats.org/officeDocument/2006/relationships/slideLayout" Target="../slideLayouts/slideLayout29.xml"/><Relationship Id="rId25" Type="http://schemas.openxmlformats.org/officeDocument/2006/relationships/slideLayout" Target="../slideLayouts/slideLayout28.xml"/><Relationship Id="rId24" Type="http://schemas.openxmlformats.org/officeDocument/2006/relationships/slideLayout" Target="../slideLayouts/slideLayout27.xml"/><Relationship Id="rId23" Type="http://schemas.openxmlformats.org/officeDocument/2006/relationships/slideLayout" Target="../slideLayouts/slideLayout26.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0" Type="http://schemas.openxmlformats.org/officeDocument/2006/relationships/slideLayout" Target="../slideLayouts/slideLayout23.xml"/><Relationship Id="rId2" Type="http://schemas.openxmlformats.org/officeDocument/2006/relationships/slideLayout" Target="../slideLayouts/slideLayout5.xml"/><Relationship Id="rId19" Type="http://schemas.openxmlformats.org/officeDocument/2006/relationships/slideLayout" Target="../slideLayouts/slideLayout22.xml"/><Relationship Id="rId18" Type="http://schemas.openxmlformats.org/officeDocument/2006/relationships/slideLayout" Target="../slideLayouts/slideLayout21.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image" Target="../media/image1.jpeg"/><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8" Type="http://schemas.openxmlformats.org/officeDocument/2006/relationships/theme" Target="../theme/theme4.xml"/><Relationship Id="rId37" Type="http://schemas.openxmlformats.org/officeDocument/2006/relationships/image" Target="../media/image1.jpeg"/><Relationship Id="rId36" Type="http://schemas.openxmlformats.org/officeDocument/2006/relationships/slideLayout" Target="../slideLayouts/slideLayout80.xml"/><Relationship Id="rId35" Type="http://schemas.openxmlformats.org/officeDocument/2006/relationships/slideLayout" Target="../slideLayouts/slideLayout79.xml"/><Relationship Id="rId34" Type="http://schemas.openxmlformats.org/officeDocument/2006/relationships/slideLayout" Target="../slideLayouts/slideLayout78.xml"/><Relationship Id="rId33" Type="http://schemas.openxmlformats.org/officeDocument/2006/relationships/slideLayout" Target="../slideLayouts/slideLayout77.xml"/><Relationship Id="rId32" Type="http://schemas.openxmlformats.org/officeDocument/2006/relationships/slideLayout" Target="../slideLayouts/slideLayout76.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3" Type="http://schemas.openxmlformats.org/officeDocument/2006/relationships/slideLayout" Target="../slideLayouts/slideLayout47.xml"/><Relationship Id="rId29" Type="http://schemas.openxmlformats.org/officeDocument/2006/relationships/slideLayout" Target="../slideLayouts/slideLayout73.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0" Type="http://schemas.openxmlformats.org/officeDocument/2006/relationships/slideLayout" Target="../slideLayouts/slideLayout64.xml"/><Relationship Id="rId2" Type="http://schemas.openxmlformats.org/officeDocument/2006/relationships/slideLayout" Target="../slideLayouts/slideLayout46.xml"/><Relationship Id="rId19" Type="http://schemas.openxmlformats.org/officeDocument/2006/relationships/slideLayout" Target="../slideLayouts/slideLayout63.xml"/><Relationship Id="rId18" Type="http://schemas.openxmlformats.org/officeDocument/2006/relationships/slideLayout" Target="../slideLayouts/slideLayout62.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1.jpeg"/><Relationship Id="rId2" Type="http://schemas.openxmlformats.org/officeDocument/2006/relationships/slideLayout" Target="../slideLayouts/slideLayout82.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8782521" y="6450660"/>
            <a:ext cx="3397277" cy="307777"/>
          </a:xfrm>
          <a:prstGeom prst="rect">
            <a:avLst/>
          </a:prstGeom>
        </p:spPr>
        <p:txBody>
          <a:bodyPr wrap="none">
            <a:spAutoFit/>
          </a:bodyPr>
          <a:lstStyle/>
          <a:p>
            <a:pPr defTabSz="914400"/>
            <a:r>
              <a:rPr lang="en-US" sz="1400" dirty="0">
                <a:solidFill>
                  <a:prstClr val="black">
                    <a:lumMod val="50000"/>
                    <a:lumOff val="50000"/>
                  </a:prstClr>
                </a:solidFill>
                <a:latin typeface="Lato" charset="0"/>
                <a:ea typeface="Lato" charset="0"/>
                <a:cs typeface="Lato" charset="0"/>
              </a:rPr>
              <a:t>Copyright Intellipaat. All rights reserved. </a:t>
            </a:r>
            <a:endParaRPr lang="en-US" sz="1465" dirty="0">
              <a:solidFill>
                <a:prstClr val="black"/>
              </a:solidFill>
            </a:endParaRPr>
          </a:p>
        </p:txBody>
      </p:sp>
      <p:pic>
        <p:nvPicPr>
          <p:cNvPr id="3" name="Picture 2"/>
          <p:cNvPicPr>
            <a:picLocks noChangeAspect="1"/>
          </p:cNvPicPr>
          <p:nvPr userDrawn="1"/>
        </p:nvPicPr>
        <p:blipFill>
          <a:blip r:embed="rId4">
            <a:clrChange>
              <a:clrFrom>
                <a:srgbClr val="FFFFFF"/>
              </a:clrFrom>
              <a:clrTo>
                <a:srgbClr val="FFFFFF">
                  <a:alpha val="0"/>
                </a:srgbClr>
              </a:clrTo>
            </a:clrChange>
          </a:blip>
          <a:stretch>
            <a:fillRect/>
          </a:stretch>
        </p:blipFill>
        <p:spPr>
          <a:xfrm>
            <a:off x="9727381" y="117421"/>
            <a:ext cx="2272908" cy="79231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p:bodyStyle>
    <p:otherStyle>
      <a:defPPr>
        <a:defRPr lang="es-ES_tradnl"/>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5">
            <a:clrChange>
              <a:clrFrom>
                <a:srgbClr val="FFFFFF"/>
              </a:clrFrom>
              <a:clrTo>
                <a:srgbClr val="FFFFFF">
                  <a:alpha val="0"/>
                </a:srgbClr>
              </a:clrTo>
            </a:clrChange>
          </a:blip>
          <a:stretch>
            <a:fillRect/>
          </a:stretch>
        </p:blipFill>
        <p:spPr>
          <a:xfrm>
            <a:off x="9853543" y="156751"/>
            <a:ext cx="2220469" cy="774036"/>
          </a:xfrm>
          <a:prstGeom prst="rect">
            <a:avLst/>
          </a:prstGeom>
        </p:spPr>
      </p:pic>
      <p:sp>
        <p:nvSpPr>
          <p:cNvPr id="6" name="Rectangle 5"/>
          <p:cNvSpPr/>
          <p:nvPr userDrawn="1"/>
        </p:nvSpPr>
        <p:spPr>
          <a:xfrm>
            <a:off x="8782521" y="6450661"/>
            <a:ext cx="3397277" cy="307777"/>
          </a:xfrm>
          <a:prstGeom prst="rect">
            <a:avLst/>
          </a:prstGeom>
        </p:spPr>
        <p:txBody>
          <a:bodyPr wrap="none">
            <a:spAutoFit/>
          </a:bodyPr>
          <a:lstStyle/>
          <a:p>
            <a:pPr defTabSz="914400"/>
            <a:r>
              <a:rPr lang="en-US" sz="1400" dirty="0">
                <a:solidFill>
                  <a:prstClr val="black">
                    <a:lumMod val="50000"/>
                    <a:lumOff val="50000"/>
                  </a:prstClr>
                </a:solidFill>
                <a:latin typeface="Lato" charset="0"/>
                <a:ea typeface="Lato" charset="0"/>
                <a:cs typeface="Lato" charset="0"/>
              </a:rPr>
              <a:t>Copyright Intellipaat. All rights reserved. </a:t>
            </a:r>
            <a:endParaRPr lang="en-US" sz="1465"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Lst>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p:bodyStyle>
    <p:otherStyle>
      <a:defPPr>
        <a:defRPr lang="es-ES_tradnl"/>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8">
            <a:clrChange>
              <a:clrFrom>
                <a:srgbClr val="FFFFFF"/>
              </a:clrFrom>
              <a:clrTo>
                <a:srgbClr val="FFFFFF">
                  <a:alpha val="0"/>
                </a:srgbClr>
              </a:clrTo>
            </a:clrChange>
          </a:blip>
          <a:stretch>
            <a:fillRect/>
          </a:stretch>
        </p:blipFill>
        <p:spPr>
          <a:xfrm>
            <a:off x="196644" y="156750"/>
            <a:ext cx="2220469" cy="774036"/>
          </a:xfrm>
          <a:prstGeom prst="rect">
            <a:avLst/>
          </a:prstGeom>
        </p:spPr>
      </p:pic>
      <p:sp>
        <p:nvSpPr>
          <p:cNvPr id="6" name="Rectangle 5"/>
          <p:cNvSpPr/>
          <p:nvPr userDrawn="1"/>
        </p:nvSpPr>
        <p:spPr>
          <a:xfrm>
            <a:off x="8782521" y="6450660"/>
            <a:ext cx="3397277" cy="307777"/>
          </a:xfrm>
          <a:prstGeom prst="rect">
            <a:avLst/>
          </a:prstGeom>
        </p:spPr>
        <p:txBody>
          <a:bodyPr wrap="none">
            <a:spAutoFit/>
          </a:bodyPr>
          <a:lstStyle/>
          <a:p>
            <a:pPr defTabSz="914400"/>
            <a:r>
              <a:rPr lang="en-US" sz="1400" dirty="0">
                <a:solidFill>
                  <a:prstClr val="black">
                    <a:lumMod val="50000"/>
                    <a:lumOff val="50000"/>
                  </a:prstClr>
                </a:solidFill>
                <a:latin typeface="Lato" charset="0"/>
                <a:ea typeface="Lato" charset="0"/>
                <a:cs typeface="Lato" charset="0"/>
              </a:rPr>
              <a:t>Copyright Intellipaat. All rights reserved. </a:t>
            </a:r>
            <a:endParaRPr lang="en-US" sz="1465"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hf sldNum="0" hdr="0" ftr="0" dt="0"/>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p:bodyStyle>
    <p:otherStyle>
      <a:defPPr>
        <a:defRPr lang="es-ES_tradnl"/>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7">
            <a:clrChange>
              <a:clrFrom>
                <a:srgbClr val="FFFFFF"/>
              </a:clrFrom>
              <a:clrTo>
                <a:srgbClr val="FFFFFF">
                  <a:alpha val="0"/>
                </a:srgbClr>
              </a:clrTo>
            </a:clrChange>
          </a:blip>
          <a:stretch>
            <a:fillRect/>
          </a:stretch>
        </p:blipFill>
        <p:spPr>
          <a:xfrm>
            <a:off x="9979763" y="160554"/>
            <a:ext cx="1814099" cy="632379"/>
          </a:xfrm>
          <a:prstGeom prst="rect">
            <a:avLst/>
          </a:prstGeom>
        </p:spPr>
      </p:pic>
      <p:sp>
        <p:nvSpPr>
          <p:cNvPr id="6" name="Rectangle 5"/>
          <p:cNvSpPr/>
          <p:nvPr userDrawn="1"/>
        </p:nvSpPr>
        <p:spPr>
          <a:xfrm>
            <a:off x="8782520" y="6450660"/>
            <a:ext cx="3363934" cy="307777"/>
          </a:xfrm>
          <a:prstGeom prst="rect">
            <a:avLst/>
          </a:prstGeom>
        </p:spPr>
        <p:txBody>
          <a:bodyPr wrap="none">
            <a:spAutoFit/>
          </a:bodyPr>
          <a:lstStyle/>
          <a:p>
            <a:pPr defTabSz="914400"/>
            <a:r>
              <a:rPr lang="en-US" sz="1400" dirty="0">
                <a:solidFill>
                  <a:prstClr val="black">
                    <a:lumMod val="50000"/>
                    <a:lumOff val="50000"/>
                  </a:prstClr>
                </a:solidFill>
                <a:latin typeface="Lato" charset="0"/>
                <a:ea typeface="Lato" charset="0"/>
                <a:cs typeface="Lato" charset="0"/>
              </a:rPr>
              <a:t>Copyright </a:t>
            </a:r>
            <a:r>
              <a:rPr lang="en-US" sz="1400" dirty="0" err="1">
                <a:solidFill>
                  <a:prstClr val="black">
                    <a:lumMod val="50000"/>
                    <a:lumOff val="50000"/>
                  </a:prstClr>
                </a:solidFill>
                <a:latin typeface="Lato" charset="0"/>
                <a:ea typeface="Lato" charset="0"/>
                <a:cs typeface="Lato" charset="0"/>
              </a:rPr>
              <a:t>IntelliPaat</a:t>
            </a:r>
            <a:r>
              <a:rPr lang="en-US" sz="1400" dirty="0">
                <a:solidFill>
                  <a:prstClr val="black">
                    <a:lumMod val="50000"/>
                    <a:lumOff val="50000"/>
                  </a:prstClr>
                </a:solidFill>
                <a:latin typeface="Lato" charset="0"/>
                <a:ea typeface="Lato" charset="0"/>
                <a:cs typeface="Lato" charset="0"/>
              </a:rPr>
              <a:t>, All rights reserved </a:t>
            </a:r>
            <a:endParaRPr lang="en-US" sz="1465" dirty="0">
              <a:solidFill>
                <a:prstClr val="black"/>
              </a:solidFill>
            </a:endParaRPr>
          </a:p>
        </p:txBody>
      </p:sp>
      <p:cxnSp>
        <p:nvCxnSpPr>
          <p:cNvPr id="4" name="Straight Connector 3"/>
          <p:cNvCxnSpPr/>
          <p:nvPr userDrawn="1"/>
        </p:nvCxnSpPr>
        <p:spPr>
          <a:xfrm flipH="1">
            <a:off x="403103" y="983227"/>
            <a:ext cx="1139075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Lst>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p:bodyStyle>
    <p:otherStyle>
      <a:defPPr>
        <a:defRPr lang="es-ES_tradnl"/>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8782521" y="6450660"/>
            <a:ext cx="3397277" cy="307777"/>
          </a:xfrm>
          <a:prstGeom prst="rect">
            <a:avLst/>
          </a:prstGeom>
        </p:spPr>
        <p:txBody>
          <a:bodyPr wrap="none">
            <a:spAutoFit/>
          </a:bodyPr>
          <a:lstStyle/>
          <a:p>
            <a:pPr defTabSz="914400"/>
            <a:r>
              <a:rPr lang="en-US" sz="1400" dirty="0">
                <a:solidFill>
                  <a:prstClr val="black">
                    <a:lumMod val="50000"/>
                    <a:lumOff val="50000"/>
                  </a:prstClr>
                </a:solidFill>
                <a:latin typeface="Lato" charset="0"/>
                <a:ea typeface="Lato" charset="0"/>
                <a:cs typeface="Lato" charset="0"/>
              </a:rPr>
              <a:t>Copyright Intellipaat. All rights reserved. </a:t>
            </a:r>
            <a:endParaRPr lang="en-US" sz="1465" dirty="0">
              <a:solidFill>
                <a:prstClr val="black"/>
              </a:solidFill>
            </a:endParaRPr>
          </a:p>
        </p:txBody>
      </p:sp>
      <p:pic>
        <p:nvPicPr>
          <p:cNvPr id="3" name="Picture 2"/>
          <p:cNvPicPr>
            <a:picLocks noChangeAspect="1"/>
          </p:cNvPicPr>
          <p:nvPr userDrawn="1"/>
        </p:nvPicPr>
        <p:blipFill>
          <a:blip r:embed="rId3">
            <a:clrChange>
              <a:clrFrom>
                <a:srgbClr val="FFFFFF"/>
              </a:clrFrom>
              <a:clrTo>
                <a:srgbClr val="FFFFFF">
                  <a:alpha val="0"/>
                </a:srgbClr>
              </a:clrTo>
            </a:clrChange>
          </a:blip>
          <a:stretch>
            <a:fillRect/>
          </a:stretch>
        </p:blipFill>
        <p:spPr>
          <a:xfrm>
            <a:off x="9727381" y="117421"/>
            <a:ext cx="2272908" cy="792315"/>
          </a:xfrm>
          <a:prstGeom prst="rect">
            <a:avLst/>
          </a:prstGeom>
        </p:spPr>
      </p:pic>
    </p:spTree>
  </p:cSld>
  <p:clrMap bg1="lt1" tx1="dk1" bg2="lt2" tx2="dk2" accent1="accent1" accent2="accent2" accent3="accent3" accent4="accent4" accent5="accent5" accent6="accent6" hlink="hlink" folHlink="folHlink"/>
  <p:sldLayoutIdLst>
    <p:sldLayoutId id="2147483733" r:id="rId1"/>
    <p:sldLayoutId id="2147483734" r:id="rId2"/>
  </p:sldLayoutIdLst>
  <p:hf sldNum="0" hdr="0" ftr="0" dt="0"/>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p:bodyStyle>
    <p:otherStyle>
      <a:defPPr>
        <a:defRPr lang="es-ES_tradnl"/>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5.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5.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5.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47.GI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5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5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9.xml"/><Relationship Id="rId1" Type="http://schemas.openxmlformats.org/officeDocument/2006/relationships/image" Target="../media/image56.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9.xml"/><Relationship Id="rId1" Type="http://schemas.openxmlformats.org/officeDocument/2006/relationships/image" Target="../media/image57.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9.xml"/><Relationship Id="rId1" Type="http://schemas.openxmlformats.org/officeDocument/2006/relationships/image" Target="../media/image58.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9.xml"/><Relationship Id="rId1" Type="http://schemas.openxmlformats.org/officeDocument/2006/relationships/image" Target="../media/image59.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9.xml"/><Relationship Id="rId1" Type="http://schemas.openxmlformats.org/officeDocument/2006/relationships/image" Target="../media/image6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9.xml"/><Relationship Id="rId1"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0.xml"/><Relationship Id="rId1" Type="http://schemas.openxmlformats.org/officeDocument/2006/relationships/image" Target="../media/image62.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6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9.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6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6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3.png"/></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5.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accent5">
                      <a:lumMod val="75000"/>
                    </a:schemeClr>
                  </a:solidFill>
                </a:rPr>
                <a:t>Sampling</a:t>
              </a:r>
              <a:endParaRPr lang="en-US" dirty="0">
                <a:solidFill>
                  <a:schemeClr val="accent5">
                    <a:lumMod val="7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Sampling</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2389740" y="1308988"/>
            <a:ext cx="7451115" cy="981468"/>
          </a:xfrm>
          <a:prstGeom prst="roundRect">
            <a:avLst/>
          </a:prstGeom>
          <a:solidFill>
            <a:srgbClr val="E1F7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Sampling is the process of collecting data to perform analysis on</a:t>
            </a:r>
            <a:endParaRPr lang="en-GB" sz="1600" dirty="0">
              <a:solidFill>
                <a:schemeClr val="tx1"/>
              </a:solidFill>
            </a:endParaRPr>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97619" y="3517350"/>
            <a:ext cx="1957994" cy="1957994"/>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2434" y="3517350"/>
            <a:ext cx="2064347" cy="206434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8340" y="3268964"/>
            <a:ext cx="2272365" cy="2272365"/>
          </a:xfrm>
          <a:prstGeom prst="rect">
            <a:avLst/>
          </a:prstGeom>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accent5">
                      <a:lumMod val="75000"/>
                    </a:schemeClr>
                  </a:solidFill>
                </a:rPr>
                <a:t>Sample</a:t>
              </a:r>
              <a:r>
                <a:rPr lang="en-US" b="1" dirty="0">
                  <a:solidFill>
                    <a:srgbClr val="2285FF"/>
                  </a:solidFill>
                </a:rPr>
                <a:t> </a:t>
              </a:r>
              <a:r>
                <a:rPr lang="en-US" b="1" dirty="0">
                  <a:solidFill>
                    <a:schemeClr val="tx1"/>
                  </a:solidFill>
                </a:rPr>
                <a:t>vs</a:t>
              </a:r>
              <a:r>
                <a:rPr lang="en-US" b="1" dirty="0">
                  <a:solidFill>
                    <a:srgbClr val="2285FF"/>
                  </a:solidFill>
                </a:rPr>
                <a:t> </a:t>
              </a:r>
              <a:r>
                <a:rPr lang="en-US" b="1" dirty="0">
                  <a:solidFill>
                    <a:schemeClr val="accent5">
                      <a:lumMod val="75000"/>
                    </a:schemeClr>
                  </a:solidFill>
                </a:rPr>
                <a:t>Population</a:t>
              </a:r>
              <a:endParaRPr lang="en-US" dirty="0">
                <a:solidFill>
                  <a:schemeClr val="accent5">
                    <a:lumMod val="7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329844" y="1429921"/>
            <a:ext cx="9532312"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Population</a:t>
            </a:r>
            <a:r>
              <a:rPr lang="en-US" dirty="0">
                <a:solidFill>
                  <a:schemeClr val="tx1"/>
                </a:solidFill>
              </a:rPr>
              <a:t> is the entire dataset such as the whole population of a country, </a:t>
            </a:r>
            <a:r>
              <a:rPr lang="en-US" b="1" dirty="0">
                <a:solidFill>
                  <a:schemeClr val="tx1"/>
                </a:solidFill>
              </a:rPr>
              <a:t>Sample </a:t>
            </a:r>
            <a:r>
              <a:rPr lang="en-US" dirty="0">
                <a:solidFill>
                  <a:schemeClr val="tx1"/>
                </a:solidFill>
              </a:rPr>
              <a:t>is subset of that population which is analyzed to make inferences</a:t>
            </a:r>
            <a:endParaRPr lang="en-US" b="1" dirty="0">
              <a:solidFill>
                <a:schemeClr val="tx1"/>
              </a:solidFill>
            </a:endParaRPr>
          </a:p>
        </p:txBody>
      </p:sp>
      <p:sp>
        <p:nvSpPr>
          <p:cNvPr id="17" name="Text Placeholder 3"/>
          <p:cNvSpPr txBox="1"/>
          <p:nvPr/>
        </p:nvSpPr>
        <p:spPr>
          <a:xfrm>
            <a:off x="479084" y="227295"/>
            <a:ext cx="8656657"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Sample vs Population</a:t>
            </a:r>
            <a:endParaRPr lang="en-US" sz="3200" b="1" dirty="0">
              <a:solidFill>
                <a:srgbClr val="604878"/>
              </a:solidFill>
            </a:endParaRPr>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97619" y="3517350"/>
            <a:ext cx="1957994" cy="1957994"/>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340" y="3268964"/>
            <a:ext cx="2272365" cy="227236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2434" y="3517350"/>
            <a:ext cx="2064347" cy="2064347"/>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accent5">
                      <a:lumMod val="75000"/>
                    </a:schemeClr>
                  </a:solidFill>
                </a:rPr>
                <a:t>Random Sampling</a:t>
              </a:r>
              <a:endParaRPr lang="en-US" dirty="0">
                <a:solidFill>
                  <a:schemeClr val="accent5">
                    <a:lumMod val="7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Random Sampling</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060400" y="3288728"/>
            <a:ext cx="2144225" cy="2144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0519" y="3196231"/>
            <a:ext cx="2128757" cy="212875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7920" y="3228092"/>
            <a:ext cx="2055108" cy="2055108"/>
          </a:xfrm>
          <a:prstGeom prst="rect">
            <a:avLst/>
          </a:prstGeom>
        </p:spPr>
      </p:pic>
      <p:sp>
        <p:nvSpPr>
          <p:cNvPr id="16" name="Rounded Rectangle 17"/>
          <p:cNvSpPr/>
          <p:nvPr/>
        </p:nvSpPr>
        <p:spPr>
          <a:xfrm>
            <a:off x="1888723" y="1392483"/>
            <a:ext cx="8438185"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Random Sampling </a:t>
            </a:r>
            <a:r>
              <a:rPr lang="en-US" dirty="0">
                <a:solidFill>
                  <a:schemeClr val="tx1"/>
                </a:solidFill>
              </a:rPr>
              <a:t>is the process of selecting a subset / sample from a population in such a way that every data point is equally likely to be included in the sample</a:t>
            </a:r>
            <a:endParaRPr lang="en-US" dirty="0">
              <a:solidFill>
                <a:schemeClr val="tx1"/>
              </a:solidFill>
            </a:endParaRP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accent5">
                      <a:lumMod val="75000"/>
                    </a:schemeClr>
                  </a:solidFill>
                </a:rPr>
                <a:t>Stratified Sampling</a:t>
              </a:r>
              <a:endParaRPr lang="en-US" dirty="0">
                <a:solidFill>
                  <a:schemeClr val="accent5">
                    <a:lumMod val="7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Stratified Sampling</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888723" y="1392483"/>
            <a:ext cx="8438185"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Stratified Sampling </a:t>
            </a:r>
            <a:r>
              <a:rPr lang="en-US" dirty="0">
                <a:solidFill>
                  <a:schemeClr val="tx1"/>
                </a:solidFill>
              </a:rPr>
              <a:t>is the process of dividing your samples into layers or groups and then performing random sampling for each group</a:t>
            </a:r>
            <a:endParaRPr lang="en-US" dirty="0">
              <a:solidFill>
                <a:schemeClr val="tx1"/>
              </a:solidFill>
            </a:endParaRPr>
          </a:p>
        </p:txBody>
      </p:sp>
      <p:pic>
        <p:nvPicPr>
          <p:cNvPr id="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060400" y="3288728"/>
            <a:ext cx="2144225" cy="21442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0519" y="3196231"/>
            <a:ext cx="2128757" cy="2128757"/>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7920" y="3228092"/>
            <a:ext cx="2055108" cy="2055108"/>
          </a:xfrm>
          <a:prstGeom prst="rect">
            <a:avLst/>
          </a:prstGeom>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accent5">
                      <a:lumMod val="75000"/>
                    </a:schemeClr>
                  </a:solidFill>
                </a:rPr>
                <a:t>Central Tendencies</a:t>
              </a:r>
              <a:endParaRPr lang="en-US" dirty="0">
                <a:solidFill>
                  <a:schemeClr val="accent5">
                    <a:lumMod val="7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Central Tendencies</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769453" y="2332383"/>
            <a:ext cx="8438185" cy="1632803"/>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Central Tendency </a:t>
            </a:r>
            <a:r>
              <a:rPr lang="en-US" dirty="0">
                <a:solidFill>
                  <a:schemeClr val="tx1"/>
                </a:solidFill>
              </a:rPr>
              <a:t>is used to indicate where does the middle or center of the distribution of our data lies</a:t>
            </a:r>
            <a:endParaRPr lang="en-US" dirty="0">
              <a:solidFill>
                <a:schemeClr val="tx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72293" y="2104151"/>
            <a:ext cx="4296238" cy="731520"/>
            <a:chOff x="760001" y="1851460"/>
            <a:chExt cx="3222179" cy="548640"/>
          </a:xfrm>
        </p:grpSpPr>
        <p:sp>
          <p:nvSpPr>
            <p:cNvPr id="34" name="Rectangle 33"/>
            <p:cNvSpPr/>
            <p:nvPr/>
          </p:nvSpPr>
          <p:spPr>
            <a:xfrm>
              <a:off x="760001" y="1851460"/>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01</a:t>
              </a:r>
              <a:endParaRPr lang="en-US" sz="2400" b="1" dirty="0">
                <a:solidFill>
                  <a:prstClr val="white"/>
                </a:solidFill>
                <a:latin typeface="Raleway"/>
              </a:endParaRPr>
            </a:p>
          </p:txBody>
        </p:sp>
        <p:sp>
          <p:nvSpPr>
            <p:cNvPr id="35" name="TextBox 61"/>
            <p:cNvSpPr txBox="1"/>
            <p:nvPr/>
          </p:nvSpPr>
          <p:spPr>
            <a:xfrm>
              <a:off x="1308481" y="1975738"/>
              <a:ext cx="2673699" cy="30008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r>
                <a:rPr lang="en-US" sz="2000" b="1" dirty="0">
                  <a:solidFill>
                    <a:schemeClr val="accent5">
                      <a:lumMod val="75000"/>
                    </a:schemeClr>
                  </a:solidFill>
                  <a:latin typeface="Raleway"/>
                </a:rPr>
                <a:t>Intro to Statistics</a:t>
              </a:r>
              <a:endParaRPr lang="en-US" sz="2000" b="1" dirty="0">
                <a:solidFill>
                  <a:schemeClr val="accent5">
                    <a:lumMod val="75000"/>
                  </a:schemeClr>
                </a:solidFill>
                <a:latin typeface="Raleway"/>
              </a:endParaRPr>
            </a:p>
          </p:txBody>
        </p:sp>
      </p:grpSp>
      <p:grpSp>
        <p:nvGrpSpPr>
          <p:cNvPr id="72" name="Group 71"/>
          <p:cNvGrpSpPr/>
          <p:nvPr/>
        </p:nvGrpSpPr>
        <p:grpSpPr>
          <a:xfrm>
            <a:off x="7314481" y="2100929"/>
            <a:ext cx="4027805" cy="731520"/>
            <a:chOff x="478312" y="1463546"/>
            <a:chExt cx="3020854" cy="548640"/>
          </a:xfrm>
        </p:grpSpPr>
        <p:sp>
          <p:nvSpPr>
            <p:cNvPr id="73" name="Rectangle 72"/>
            <p:cNvSpPr/>
            <p:nvPr/>
          </p:nvSpPr>
          <p:spPr>
            <a:xfrm>
              <a:off x="478312" y="1463546"/>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02</a:t>
              </a:r>
              <a:endParaRPr lang="en-US" sz="2400" b="1" dirty="0">
                <a:solidFill>
                  <a:prstClr val="white"/>
                </a:solidFill>
                <a:latin typeface="Raleway"/>
              </a:endParaRPr>
            </a:p>
          </p:txBody>
        </p:sp>
        <p:sp>
          <p:nvSpPr>
            <p:cNvPr id="74" name="TextBox 61"/>
            <p:cNvSpPr txBox="1"/>
            <p:nvPr/>
          </p:nvSpPr>
          <p:spPr>
            <a:xfrm>
              <a:off x="1026952" y="1578298"/>
              <a:ext cx="2472214" cy="300083"/>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r>
                <a:rPr lang="en-US" sz="2000" b="1" dirty="0">
                  <a:solidFill>
                    <a:schemeClr val="accent5">
                      <a:lumMod val="75000"/>
                    </a:schemeClr>
                  </a:solidFill>
                  <a:latin typeface="Raleway"/>
                </a:rPr>
                <a:t>Sampling</a:t>
              </a:r>
              <a:endParaRPr lang="en-US" sz="2000" b="1" dirty="0">
                <a:solidFill>
                  <a:schemeClr val="accent5">
                    <a:lumMod val="75000"/>
                  </a:schemeClr>
                </a:solidFill>
                <a:latin typeface="Raleway"/>
              </a:endParaRPr>
            </a:p>
          </p:txBody>
        </p:sp>
      </p:grpSp>
      <p:pic>
        <p:nvPicPr>
          <p:cNvPr id="25602" name="Picture 2" descr="Image result for agenda logo"/>
          <p:cNvPicPr>
            <a:picLocks noChangeAspect="1" noChangeArrowheads="1"/>
          </p:cNvPicPr>
          <p:nvPr/>
        </p:nvPicPr>
        <p:blipFill>
          <a:blip r:embed="rId1">
            <a:clrChange>
              <a:clrFrom>
                <a:srgbClr val="DDDDDD"/>
              </a:clrFrom>
              <a:clrTo>
                <a:srgbClr val="DDDDDD">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1135" y="142501"/>
            <a:ext cx="4426203" cy="158236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172082" y="3050908"/>
            <a:ext cx="4094248" cy="731522"/>
            <a:chOff x="1148821" y="3339590"/>
            <a:chExt cx="4094248" cy="731522"/>
          </a:xfrm>
        </p:grpSpPr>
        <p:sp>
          <p:nvSpPr>
            <p:cNvPr id="85" name="Rectangle 84"/>
            <p:cNvSpPr/>
            <p:nvPr/>
          </p:nvSpPr>
          <p:spPr>
            <a:xfrm>
              <a:off x="1148821" y="3339590"/>
              <a:ext cx="731518" cy="7315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03</a:t>
              </a:r>
              <a:endParaRPr lang="en-US" sz="2400" b="1" dirty="0">
                <a:solidFill>
                  <a:prstClr val="white"/>
                </a:solidFill>
                <a:latin typeface="Raleway"/>
              </a:endParaRPr>
            </a:p>
          </p:txBody>
        </p:sp>
        <p:sp>
          <p:nvSpPr>
            <p:cNvPr id="30" name="TextBox 61"/>
            <p:cNvSpPr txBox="1"/>
            <p:nvPr/>
          </p:nvSpPr>
          <p:spPr>
            <a:xfrm>
              <a:off x="1860900" y="3520180"/>
              <a:ext cx="3382169"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r>
                <a:rPr lang="en-US" sz="2000" b="1" dirty="0">
                  <a:solidFill>
                    <a:schemeClr val="accent5">
                      <a:lumMod val="75000"/>
                    </a:schemeClr>
                  </a:solidFill>
                  <a:latin typeface="Raleway"/>
                </a:rPr>
                <a:t>Central Tendencies</a:t>
              </a:r>
              <a:endParaRPr lang="en-US" sz="2000" b="1" dirty="0">
                <a:solidFill>
                  <a:schemeClr val="accent5">
                    <a:lumMod val="75000"/>
                  </a:schemeClr>
                </a:solidFill>
                <a:latin typeface="Raleway"/>
              </a:endParaRPr>
            </a:p>
          </p:txBody>
        </p:sp>
      </p:grpSp>
      <p:grpSp>
        <p:nvGrpSpPr>
          <p:cNvPr id="4" name="Group 3"/>
          <p:cNvGrpSpPr/>
          <p:nvPr/>
        </p:nvGrpSpPr>
        <p:grpSpPr>
          <a:xfrm>
            <a:off x="7314481" y="3050909"/>
            <a:ext cx="4427376" cy="731519"/>
            <a:chOff x="7314483" y="3341666"/>
            <a:chExt cx="4113323" cy="731519"/>
          </a:xfrm>
        </p:grpSpPr>
        <p:sp>
          <p:nvSpPr>
            <p:cNvPr id="45" name="Rectangle 44"/>
            <p:cNvSpPr/>
            <p:nvPr/>
          </p:nvSpPr>
          <p:spPr>
            <a:xfrm>
              <a:off x="7314483" y="3341666"/>
              <a:ext cx="679630" cy="7315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04</a:t>
              </a:r>
              <a:endParaRPr lang="en-US" sz="2400" b="1" dirty="0">
                <a:solidFill>
                  <a:prstClr val="white"/>
                </a:solidFill>
                <a:latin typeface="Raleway"/>
              </a:endParaRPr>
            </a:p>
          </p:txBody>
        </p:sp>
        <p:sp>
          <p:nvSpPr>
            <p:cNvPr id="29" name="TextBox 61"/>
            <p:cNvSpPr txBox="1"/>
            <p:nvPr/>
          </p:nvSpPr>
          <p:spPr>
            <a:xfrm>
              <a:off x="7994113" y="3507370"/>
              <a:ext cx="3433693"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2000" b="1" dirty="0">
                  <a:solidFill>
                    <a:schemeClr val="accent5">
                      <a:lumMod val="75000"/>
                    </a:schemeClr>
                  </a:solidFill>
                  <a:latin typeface="Raleway"/>
                </a:rPr>
                <a:t>Variation</a:t>
              </a:r>
              <a:endParaRPr lang="en-US" sz="2000" b="1" dirty="0">
                <a:solidFill>
                  <a:schemeClr val="accent5">
                    <a:lumMod val="75000"/>
                  </a:schemeClr>
                </a:solidFill>
                <a:latin typeface="Raleway"/>
              </a:endParaRPr>
            </a:p>
          </p:txBody>
        </p:sp>
      </p:grpSp>
      <p:grpSp>
        <p:nvGrpSpPr>
          <p:cNvPr id="32" name="Group 31"/>
          <p:cNvGrpSpPr/>
          <p:nvPr/>
        </p:nvGrpSpPr>
        <p:grpSpPr>
          <a:xfrm>
            <a:off x="-2257264" y="6233481"/>
            <a:ext cx="6435587" cy="233171"/>
            <a:chOff x="-2257265" y="6233481"/>
            <a:chExt cx="6435587" cy="233171"/>
          </a:xfrm>
        </p:grpSpPr>
        <p:sp>
          <p:nvSpPr>
            <p:cNvPr id="33" name="Rectangle 32"/>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6" name="Rectangle 3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grpSp>
        <p:nvGrpSpPr>
          <p:cNvPr id="37" name="Group 36"/>
          <p:cNvGrpSpPr/>
          <p:nvPr/>
        </p:nvGrpSpPr>
        <p:grpSpPr>
          <a:xfrm>
            <a:off x="8056949" y="397832"/>
            <a:ext cx="6435587" cy="233171"/>
            <a:chOff x="-2257265" y="6233481"/>
            <a:chExt cx="6435587" cy="233171"/>
          </a:xfrm>
        </p:grpSpPr>
        <p:sp>
          <p:nvSpPr>
            <p:cNvPr id="38" name="Rectangle 3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9" name="Rectangle 3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sp>
        <p:nvSpPr>
          <p:cNvPr id="40" name="Rectangle 39"/>
          <p:cNvSpPr/>
          <p:nvPr/>
        </p:nvSpPr>
        <p:spPr>
          <a:xfrm rot="2311063">
            <a:off x="-1626878"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nvGrpSpPr>
          <p:cNvPr id="5" name="Group 4"/>
          <p:cNvGrpSpPr/>
          <p:nvPr/>
        </p:nvGrpSpPr>
        <p:grpSpPr>
          <a:xfrm>
            <a:off x="1179625" y="3942716"/>
            <a:ext cx="4724850" cy="731520"/>
            <a:chOff x="1172083" y="4485800"/>
            <a:chExt cx="4724850" cy="731520"/>
          </a:xfrm>
        </p:grpSpPr>
        <p:sp>
          <p:nvSpPr>
            <p:cNvPr id="17" name="Rectangle 16"/>
            <p:cNvSpPr/>
            <p:nvPr/>
          </p:nvSpPr>
          <p:spPr>
            <a:xfrm>
              <a:off x="1172083" y="4485800"/>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05</a:t>
              </a:r>
              <a:endParaRPr lang="en-US" sz="2400" b="1" dirty="0">
                <a:solidFill>
                  <a:prstClr val="white"/>
                </a:solidFill>
                <a:latin typeface="Raleway"/>
              </a:endParaRPr>
            </a:p>
          </p:txBody>
        </p:sp>
        <p:sp>
          <p:nvSpPr>
            <p:cNvPr id="23" name="TextBox 61"/>
            <p:cNvSpPr txBox="1"/>
            <p:nvPr/>
          </p:nvSpPr>
          <p:spPr>
            <a:xfrm>
              <a:off x="1918450" y="4564102"/>
              <a:ext cx="3978483"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r>
                <a:rPr lang="en-US" sz="2000" b="1" dirty="0">
                  <a:solidFill>
                    <a:schemeClr val="accent5">
                      <a:lumMod val="75000"/>
                    </a:schemeClr>
                  </a:solidFill>
                  <a:latin typeface="Raleway"/>
                </a:rPr>
                <a:t>Correlation</a:t>
              </a:r>
              <a:endParaRPr lang="en-US" sz="2000" b="1" dirty="0">
                <a:solidFill>
                  <a:schemeClr val="accent5">
                    <a:lumMod val="75000"/>
                  </a:schemeClr>
                </a:solidFill>
                <a:latin typeface="Raleway"/>
              </a:endParaRPr>
            </a:p>
          </p:txBody>
        </p:sp>
      </p:grpSp>
      <p:grpSp>
        <p:nvGrpSpPr>
          <p:cNvPr id="6" name="Group 5"/>
          <p:cNvGrpSpPr/>
          <p:nvPr/>
        </p:nvGrpSpPr>
        <p:grpSpPr>
          <a:xfrm>
            <a:off x="7314481" y="3959368"/>
            <a:ext cx="4854256" cy="731520"/>
            <a:chOff x="7314483" y="4437244"/>
            <a:chExt cx="4854256" cy="731520"/>
          </a:xfrm>
        </p:grpSpPr>
        <p:sp>
          <p:nvSpPr>
            <p:cNvPr id="25" name="TextBox 61"/>
            <p:cNvSpPr txBox="1"/>
            <p:nvPr/>
          </p:nvSpPr>
          <p:spPr>
            <a:xfrm>
              <a:off x="8046003" y="4595868"/>
              <a:ext cx="4122736"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endParaRPr lang="en-US" sz="2000" b="1" dirty="0">
                <a:solidFill>
                  <a:srgbClr val="0084B4"/>
                </a:solidFill>
                <a:latin typeface="Raleway"/>
              </a:endParaRPr>
            </a:p>
          </p:txBody>
        </p:sp>
        <p:sp>
          <p:nvSpPr>
            <p:cNvPr id="26" name="Rectangle 25"/>
            <p:cNvSpPr/>
            <p:nvPr/>
          </p:nvSpPr>
          <p:spPr>
            <a:xfrm>
              <a:off x="7314483" y="4437244"/>
              <a:ext cx="73152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06</a:t>
              </a:r>
              <a:endParaRPr lang="en-US" sz="2400" b="1" dirty="0">
                <a:solidFill>
                  <a:prstClr val="white"/>
                </a:solidFill>
                <a:latin typeface="Raleway"/>
              </a:endParaRPr>
            </a:p>
          </p:txBody>
        </p:sp>
      </p:grpSp>
      <p:grpSp>
        <p:nvGrpSpPr>
          <p:cNvPr id="31" name="Group 30"/>
          <p:cNvGrpSpPr/>
          <p:nvPr/>
        </p:nvGrpSpPr>
        <p:grpSpPr>
          <a:xfrm>
            <a:off x="1179625" y="4889763"/>
            <a:ext cx="4710003" cy="731520"/>
            <a:chOff x="1156364" y="4584111"/>
            <a:chExt cx="4710003" cy="731520"/>
          </a:xfrm>
        </p:grpSpPr>
        <p:sp>
          <p:nvSpPr>
            <p:cNvPr id="41" name="Rectangle 40"/>
            <p:cNvSpPr/>
            <p:nvPr/>
          </p:nvSpPr>
          <p:spPr>
            <a:xfrm>
              <a:off x="1156364" y="4584111"/>
              <a:ext cx="752526" cy="7315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07</a:t>
              </a:r>
              <a:endParaRPr lang="en-US" sz="2400" b="1" dirty="0">
                <a:solidFill>
                  <a:prstClr val="white"/>
                </a:solidFill>
                <a:latin typeface="Raleway"/>
              </a:endParaRPr>
            </a:p>
          </p:txBody>
        </p:sp>
        <p:sp>
          <p:nvSpPr>
            <p:cNvPr id="42" name="TextBox 61"/>
            <p:cNvSpPr txBox="1"/>
            <p:nvPr/>
          </p:nvSpPr>
          <p:spPr>
            <a:xfrm>
              <a:off x="1887884" y="4765424"/>
              <a:ext cx="3978483"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r>
                <a:rPr lang="en-US" sz="2000" b="1" dirty="0">
                  <a:solidFill>
                    <a:schemeClr val="accent5">
                      <a:lumMod val="75000"/>
                    </a:schemeClr>
                  </a:solidFill>
                  <a:latin typeface="Raleway"/>
                </a:rPr>
                <a:t>Probability</a:t>
              </a:r>
              <a:endParaRPr lang="en-US" sz="2000" b="1" dirty="0">
                <a:solidFill>
                  <a:schemeClr val="accent5">
                    <a:lumMod val="75000"/>
                  </a:schemeClr>
                </a:solidFill>
                <a:latin typeface="Raleway"/>
              </a:endParaRPr>
            </a:p>
          </p:txBody>
        </p:sp>
      </p:grpSp>
      <p:grpSp>
        <p:nvGrpSpPr>
          <p:cNvPr id="43" name="Group 42"/>
          <p:cNvGrpSpPr/>
          <p:nvPr/>
        </p:nvGrpSpPr>
        <p:grpSpPr>
          <a:xfrm>
            <a:off x="7327773" y="4860023"/>
            <a:ext cx="4840964" cy="748467"/>
            <a:chOff x="7314483" y="4420297"/>
            <a:chExt cx="4840964" cy="748467"/>
          </a:xfrm>
        </p:grpSpPr>
        <p:sp>
          <p:nvSpPr>
            <p:cNvPr id="44" name="TextBox 61"/>
            <p:cNvSpPr txBox="1"/>
            <p:nvPr/>
          </p:nvSpPr>
          <p:spPr>
            <a:xfrm>
              <a:off x="8032711" y="4420297"/>
              <a:ext cx="4122736" cy="70788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r>
                <a:rPr lang="en-US" sz="2000" b="1" dirty="0">
                  <a:solidFill>
                    <a:schemeClr val="accent5">
                      <a:lumMod val="75000"/>
                    </a:schemeClr>
                  </a:solidFill>
                  <a:latin typeface="Raleway"/>
                </a:rPr>
                <a:t>Probability in Business Analytics</a:t>
              </a:r>
              <a:endParaRPr lang="en-US" sz="2000" b="1" dirty="0">
                <a:solidFill>
                  <a:schemeClr val="accent5">
                    <a:lumMod val="75000"/>
                  </a:schemeClr>
                </a:solidFill>
                <a:latin typeface="Raleway"/>
              </a:endParaRPr>
            </a:p>
            <a:p>
              <a:pPr defTabSz="1219200"/>
              <a:r>
                <a:rPr lang="en-US" sz="2000" b="1" dirty="0">
                  <a:solidFill>
                    <a:schemeClr val="accent5">
                      <a:lumMod val="75000"/>
                    </a:schemeClr>
                  </a:solidFill>
                  <a:latin typeface="Raleway"/>
                </a:rPr>
                <a:t>And Distribution</a:t>
              </a:r>
              <a:endParaRPr lang="en-US" sz="2000" b="1" dirty="0">
                <a:solidFill>
                  <a:schemeClr val="accent5">
                    <a:lumMod val="75000"/>
                  </a:schemeClr>
                </a:solidFill>
                <a:latin typeface="Raleway"/>
              </a:endParaRPr>
            </a:p>
          </p:txBody>
        </p:sp>
        <p:sp>
          <p:nvSpPr>
            <p:cNvPr id="46" name="Rectangle 45"/>
            <p:cNvSpPr/>
            <p:nvPr/>
          </p:nvSpPr>
          <p:spPr>
            <a:xfrm>
              <a:off x="7314483" y="4437244"/>
              <a:ext cx="731520" cy="7315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08</a:t>
              </a:r>
              <a:endParaRPr lang="en-US" sz="2400" b="1" dirty="0">
                <a:solidFill>
                  <a:prstClr val="white"/>
                </a:solidFill>
                <a:latin typeface="Raleway"/>
              </a:endParaRPr>
            </a:p>
          </p:txBody>
        </p:sp>
      </p:grpSp>
      <p:grpSp>
        <p:nvGrpSpPr>
          <p:cNvPr id="47" name="Group 46"/>
          <p:cNvGrpSpPr/>
          <p:nvPr/>
        </p:nvGrpSpPr>
        <p:grpSpPr>
          <a:xfrm>
            <a:off x="1196730" y="5810068"/>
            <a:ext cx="6483510" cy="758262"/>
            <a:chOff x="7348810" y="4524750"/>
            <a:chExt cx="4645230" cy="758262"/>
          </a:xfrm>
        </p:grpSpPr>
        <p:sp>
          <p:nvSpPr>
            <p:cNvPr id="48" name="TextBox 61"/>
            <p:cNvSpPr txBox="1"/>
            <p:nvPr/>
          </p:nvSpPr>
          <p:spPr>
            <a:xfrm>
              <a:off x="7871304" y="4524750"/>
              <a:ext cx="4122736" cy="40011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endParaRPr lang="en-US" sz="2000" b="1" dirty="0">
                <a:solidFill>
                  <a:srgbClr val="0084B4"/>
                </a:solidFill>
                <a:latin typeface="Raleway"/>
              </a:endParaRPr>
            </a:p>
          </p:txBody>
        </p:sp>
        <p:sp>
          <p:nvSpPr>
            <p:cNvPr id="49" name="Rectangle 48"/>
            <p:cNvSpPr/>
            <p:nvPr/>
          </p:nvSpPr>
          <p:spPr>
            <a:xfrm>
              <a:off x="7348810" y="4551492"/>
              <a:ext cx="522493" cy="7315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r>
                <a:rPr lang="en-US" sz="2400" b="1" dirty="0">
                  <a:solidFill>
                    <a:prstClr val="white"/>
                  </a:solidFill>
                  <a:latin typeface="Raleway"/>
                </a:rPr>
                <a:t>09</a:t>
              </a:r>
              <a:endParaRPr lang="en-US" sz="2400" b="1" dirty="0">
                <a:solidFill>
                  <a:prstClr val="white"/>
                </a:solidFill>
                <a:latin typeface="Raleway"/>
              </a:endParaRPr>
            </a:p>
          </p:txBody>
        </p:sp>
      </p:grpSp>
      <p:sp>
        <p:nvSpPr>
          <p:cNvPr id="7" name="Rectangle 6"/>
          <p:cNvSpPr/>
          <p:nvPr/>
        </p:nvSpPr>
        <p:spPr>
          <a:xfrm>
            <a:off x="8052063" y="4081926"/>
            <a:ext cx="4176143" cy="400110"/>
          </a:xfrm>
          <a:prstGeom prst="rect">
            <a:avLst/>
          </a:prstGeom>
        </p:spPr>
        <p:txBody>
          <a:bodyPr wrap="none">
            <a:spAutoFit/>
          </a:bodyPr>
          <a:lstStyle/>
          <a:p>
            <a:pPr defTabSz="1219200"/>
            <a:r>
              <a:rPr lang="en-US" sz="2000" b="1" dirty="0">
                <a:solidFill>
                  <a:schemeClr val="accent5">
                    <a:lumMod val="75000"/>
                  </a:schemeClr>
                </a:solidFill>
                <a:latin typeface="Raleway"/>
              </a:rPr>
              <a:t>Importance of Tables and charts</a:t>
            </a:r>
            <a:endParaRPr lang="en-US" sz="2000" b="1" dirty="0">
              <a:solidFill>
                <a:schemeClr val="accent5">
                  <a:lumMod val="75000"/>
                </a:schemeClr>
              </a:solidFill>
              <a:latin typeface="Raleway"/>
            </a:endParaRPr>
          </a:p>
        </p:txBody>
      </p:sp>
      <p:sp>
        <p:nvSpPr>
          <p:cNvPr id="8" name="Rectangle 7"/>
          <p:cNvSpPr/>
          <p:nvPr/>
        </p:nvSpPr>
        <p:spPr>
          <a:xfrm>
            <a:off x="1911145" y="5866640"/>
            <a:ext cx="6096000" cy="707886"/>
          </a:xfrm>
          <a:prstGeom prst="rect">
            <a:avLst/>
          </a:prstGeom>
        </p:spPr>
        <p:txBody>
          <a:bodyPr>
            <a:spAutoFit/>
          </a:bodyPr>
          <a:lstStyle/>
          <a:p>
            <a:pPr lvl="0">
              <a:buClr>
                <a:srgbClr val="604878"/>
              </a:buClr>
              <a:buSzPts val="3200"/>
            </a:pPr>
            <a:r>
              <a:rPr lang="en-US" sz="2000" b="1" dirty="0">
                <a:solidFill>
                  <a:schemeClr val="accent5">
                    <a:lumMod val="75000"/>
                  </a:schemeClr>
                </a:solidFill>
                <a:ea typeface="Raleway Light"/>
                <a:cs typeface="Raleway Light"/>
                <a:sym typeface="Raleway Light"/>
              </a:rPr>
              <a:t>Hypothesis Testing , Estimation</a:t>
            </a:r>
            <a:endParaRPr lang="en-US" sz="2000" b="1" dirty="0">
              <a:solidFill>
                <a:schemeClr val="accent5">
                  <a:lumMod val="75000"/>
                </a:schemeClr>
              </a:solidFill>
              <a:ea typeface="Raleway Light"/>
              <a:cs typeface="Raleway Light"/>
              <a:sym typeface="Raleway Light"/>
            </a:endParaRPr>
          </a:p>
          <a:p>
            <a:pPr lvl="0">
              <a:buClr>
                <a:srgbClr val="604878"/>
              </a:buClr>
              <a:buSzPts val="3200"/>
            </a:pPr>
            <a:r>
              <a:rPr lang="en-US" sz="2000" b="1" dirty="0">
                <a:solidFill>
                  <a:schemeClr val="accent5">
                    <a:lumMod val="75000"/>
                  </a:schemeClr>
                </a:solidFill>
                <a:ea typeface="Raleway Light"/>
                <a:cs typeface="Raleway Light"/>
                <a:sym typeface="Raleway Light"/>
              </a:rPr>
              <a:t>And Goodness of Fit</a:t>
            </a:r>
            <a:endParaRPr lang="en-US" sz="2000" b="1" dirty="0">
              <a:solidFill>
                <a:schemeClr val="accent5">
                  <a:lumMod val="75000"/>
                </a:schemeClr>
              </a:solidFill>
              <a:ea typeface="Raleway Light"/>
              <a:cs typeface="Raleway Light"/>
              <a:sym typeface="Raleway Ligh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Mean</a:t>
              </a:r>
              <a:endParaRPr lang="en-US" dirty="0">
                <a:solidFill>
                  <a:schemeClr val="tx1">
                    <a:lumMod val="75000"/>
                    <a:lumOff val="2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Mean</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pic>
        <p:nvPicPr>
          <p:cNvPr id="12" name="Picture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20165" y="3249209"/>
            <a:ext cx="1351668" cy="1351668"/>
          </a:xfrm>
          <a:prstGeom prst="rect">
            <a:avLst/>
          </a:prstGeom>
        </p:spPr>
      </p:pic>
      <p:sp>
        <p:nvSpPr>
          <p:cNvPr id="16" name="Rounded Rectangle 17"/>
          <p:cNvSpPr/>
          <p:nvPr/>
        </p:nvSpPr>
        <p:spPr>
          <a:xfrm>
            <a:off x="1888723" y="1392483"/>
            <a:ext cx="8438185"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Mean </a:t>
            </a:r>
            <a:r>
              <a:rPr lang="en-US" dirty="0">
                <a:solidFill>
                  <a:schemeClr val="tx1"/>
                </a:solidFill>
              </a:rPr>
              <a:t>is the average of the data. In simpler terms it’s the sum of values divided by total number of values. It’s represented by Greek letter Sigma</a:t>
            </a:r>
            <a:endParaRPr lang="en-US" dirty="0">
              <a:solidFill>
                <a:schemeClr val="tx1"/>
              </a:solidFill>
            </a:endParaRPr>
          </a:p>
        </p:txBody>
      </p:sp>
      <p:sp>
        <p:nvSpPr>
          <p:cNvPr id="17" name="Rounded Rectangle 17"/>
          <p:cNvSpPr/>
          <p:nvPr/>
        </p:nvSpPr>
        <p:spPr>
          <a:xfrm>
            <a:off x="5267521" y="4829486"/>
            <a:ext cx="1656957"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Mean</a:t>
            </a:r>
            <a:endParaRPr lang="en-US" b="1" dirty="0">
              <a:solidFill>
                <a:schemeClr val="tx1"/>
              </a:solidFill>
            </a:endParaRPr>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Mode</a:t>
              </a:r>
              <a:endParaRPr lang="en-US" dirty="0">
                <a:solidFill>
                  <a:schemeClr val="tx1">
                    <a:lumMod val="75000"/>
                    <a:lumOff val="2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Mode</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888723" y="1392483"/>
            <a:ext cx="8438185"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 </a:t>
            </a:r>
            <a:r>
              <a:rPr lang="en-US" dirty="0">
                <a:solidFill>
                  <a:schemeClr val="tx1"/>
                </a:solidFill>
              </a:rPr>
              <a:t>is used to indicate the most frequent data point, in other words the one which occurs most number of times</a:t>
            </a:r>
            <a:endParaRPr lang="en-US" dirty="0">
              <a:solidFill>
                <a:schemeClr val="tx1"/>
              </a:solidFill>
            </a:endParaRPr>
          </a:p>
        </p:txBody>
      </p:sp>
      <p:sp>
        <p:nvSpPr>
          <p:cNvPr id="15" name="Rounded Rectangle 17"/>
          <p:cNvSpPr/>
          <p:nvPr/>
        </p:nvSpPr>
        <p:spPr>
          <a:xfrm>
            <a:off x="5401684" y="4837361"/>
            <a:ext cx="1528033"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a:t>
            </a:r>
            <a:endParaRPr lang="en-US" b="1" dirty="0">
              <a:solidFill>
                <a:schemeClr val="tx1"/>
              </a:solidFill>
            </a:endParaRPr>
          </a:p>
        </p:txBody>
      </p:sp>
      <p:pic>
        <p:nvPicPr>
          <p:cNvPr id="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502602" y="3293267"/>
            <a:ext cx="1209628" cy="1209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Median</a:t>
              </a:r>
              <a:endParaRPr lang="en-US" dirty="0">
                <a:solidFill>
                  <a:schemeClr val="tx1">
                    <a:lumMod val="75000"/>
                    <a:lumOff val="2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Median</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888723" y="1392483"/>
            <a:ext cx="8438185"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Median </a:t>
            </a:r>
            <a:r>
              <a:rPr lang="en-US" dirty="0">
                <a:solidFill>
                  <a:schemeClr val="tx1"/>
                </a:solidFill>
              </a:rPr>
              <a:t>is the middle of the data. If the data is arranged in ascending order then the data element which occurs right at the center is the median</a:t>
            </a:r>
            <a:endParaRPr lang="en-US" dirty="0">
              <a:solidFill>
                <a:schemeClr val="tx1"/>
              </a:solidFill>
            </a:endParaRPr>
          </a:p>
        </p:txBody>
      </p:sp>
      <p:sp>
        <p:nvSpPr>
          <p:cNvPr id="17" name="Rounded Rectangle 17"/>
          <p:cNvSpPr/>
          <p:nvPr/>
        </p:nvSpPr>
        <p:spPr>
          <a:xfrm>
            <a:off x="5337221" y="4948199"/>
            <a:ext cx="1656957"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Median</a:t>
            </a:r>
            <a:endParaRPr lang="en-US" b="1" dirty="0">
              <a:solidFill>
                <a:schemeClr val="tx1"/>
              </a:solidFill>
            </a:endParaRPr>
          </a:p>
        </p:txBody>
      </p:sp>
      <p:pic>
        <p:nvPicPr>
          <p:cNvPr id="20" name="Picture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89866" y="3246484"/>
            <a:ext cx="1351668" cy="1351668"/>
          </a:xfrm>
          <a:prstGeom prst="rect">
            <a:avLst/>
          </a:prstGeom>
        </p:spPr>
      </p:pic>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Variation</a:t>
              </a:r>
              <a:endParaRPr lang="en-US" dirty="0">
                <a:solidFill>
                  <a:schemeClr val="tx1">
                    <a:lumMod val="75000"/>
                    <a:lumOff val="2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Variation</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888723" y="1392483"/>
            <a:ext cx="8438185"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Variation </a:t>
            </a:r>
            <a:r>
              <a:rPr lang="en-US" dirty="0">
                <a:solidFill>
                  <a:schemeClr val="tx1"/>
                </a:solidFill>
              </a:rPr>
              <a:t>in statistics is used to show how data is dispersed, or spread out. Several measures of variation are used in statistics.</a:t>
            </a:r>
            <a:endParaRPr lang="en-US" dirty="0">
              <a:solidFill>
                <a:schemeClr val="tx1"/>
              </a:solidFill>
            </a:endParaRPr>
          </a:p>
        </p:txBody>
      </p:sp>
      <p:sp>
        <p:nvSpPr>
          <p:cNvPr id="11" name="Rounded Rectangle 17"/>
          <p:cNvSpPr/>
          <p:nvPr/>
        </p:nvSpPr>
        <p:spPr>
          <a:xfrm>
            <a:off x="2002659" y="4830276"/>
            <a:ext cx="1484612"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Range</a:t>
            </a:r>
            <a:endParaRPr lang="en-US" b="1" dirty="0">
              <a:solidFill>
                <a:schemeClr val="tx1"/>
              </a:solidFill>
            </a:endParaRPr>
          </a:p>
        </p:txBody>
      </p:sp>
      <p:sp>
        <p:nvSpPr>
          <p:cNvPr id="12" name="Rounded Rectangle 17"/>
          <p:cNvSpPr/>
          <p:nvPr/>
        </p:nvSpPr>
        <p:spPr>
          <a:xfrm>
            <a:off x="5401684" y="4837361"/>
            <a:ext cx="1528033"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Quartiles</a:t>
            </a:r>
            <a:endParaRPr lang="en-US" b="1" dirty="0">
              <a:solidFill>
                <a:schemeClr val="tx1"/>
              </a:solidFill>
            </a:endParaRPr>
          </a:p>
        </p:txBody>
      </p:sp>
      <p:sp>
        <p:nvSpPr>
          <p:cNvPr id="13" name="Rounded Rectangle 17"/>
          <p:cNvSpPr/>
          <p:nvPr/>
        </p:nvSpPr>
        <p:spPr>
          <a:xfrm>
            <a:off x="8858641" y="4837362"/>
            <a:ext cx="1656957"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Variance</a:t>
            </a:r>
            <a:endParaRPr lang="en-US" b="1" dirty="0">
              <a:solidFill>
                <a:schemeClr val="tx1"/>
              </a:solidFill>
            </a:endParaRPr>
          </a:p>
        </p:txBody>
      </p:sp>
      <p:pic>
        <p:nvPicPr>
          <p:cNvPr id="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502602" y="3293267"/>
            <a:ext cx="1209628" cy="12096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9892" y="3200769"/>
            <a:ext cx="1400108" cy="140010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9867" y="3232630"/>
            <a:ext cx="1351668" cy="1351668"/>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Range</a:t>
            </a:r>
            <a:endParaRPr lang="en-US" b="1" dirty="0">
              <a:solidFill>
                <a:srgbClr val="2285FF"/>
              </a:solidFill>
            </a:endParaRPr>
          </a:p>
        </p:txBody>
      </p:sp>
      <p:pic>
        <p:nvPicPr>
          <p:cNvPr id="11" name="Picture 10"/>
          <p:cNvPicPr>
            <a:picLocks noChangeAspect="1"/>
          </p:cNvPicPr>
          <p:nvPr/>
        </p:nvPicPr>
        <p:blipFill>
          <a:blip r:embed="rId1"/>
          <a:stretch>
            <a:fillRect/>
          </a:stretch>
        </p:blipFill>
        <p:spPr>
          <a:xfrm>
            <a:off x="4575455" y="1240891"/>
            <a:ext cx="3041090" cy="3041090"/>
          </a:xfrm>
          <a:prstGeom prst="rect">
            <a:avLst/>
          </a:prstGeom>
        </p:spPr>
      </p:pic>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Range</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16714" y="2499937"/>
            <a:ext cx="8958571" cy="1677478"/>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Range </a:t>
            </a:r>
            <a:r>
              <a:rPr lang="en-US" dirty="0">
                <a:solidFill>
                  <a:schemeClr val="tx1"/>
                </a:solidFill>
              </a:rPr>
              <a:t>is the difference between the highest and the lowest values in our dataset. Range tells us the distance between the lowest and highest values in our data</a:t>
            </a:r>
            <a:endParaRPr lang="en-US" dirty="0">
              <a:solidFill>
                <a:schemeClr val="tx1"/>
              </a:solidFill>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447514" y="176158"/>
            <a:ext cx="6488367" cy="259149"/>
            <a:chOff x="-2310045" y="6233481"/>
            <a:chExt cx="6488367" cy="259149"/>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10213" y="3291601"/>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 Placeholder 3"/>
          <p:cNvSpPr>
            <a:spLocks noGrp="1"/>
          </p:cNvSpPr>
          <p:nvPr>
            <p:ph type="body" sz="quarter" idx="10"/>
          </p:nvPr>
        </p:nvSpPr>
        <p:spPr>
          <a:xfrm>
            <a:off x="400445" y="2752725"/>
            <a:ext cx="4695430" cy="1659380"/>
          </a:xfrm>
        </p:spPr>
        <p:txBody>
          <a:bodyPr anchor="ctr"/>
          <a:lstStyle/>
          <a:p>
            <a:pPr algn="ctr"/>
            <a:r>
              <a:rPr lang="en-IN" dirty="0"/>
              <a:t>Introduction to Statistics</a:t>
            </a:r>
            <a:endParaRPr lang="en-US" dirty="0"/>
          </a:p>
        </p:txBody>
      </p:sp>
      <p:pic>
        <p:nvPicPr>
          <p:cNvPr id="15" name="Picture 4"/>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316433" y="1153204"/>
            <a:ext cx="4551592" cy="4551592"/>
          </a:xfrm>
          <a:prstGeom prst="rect">
            <a:avLst/>
          </a:prstGeom>
          <a:ln>
            <a:noFill/>
          </a:ln>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57265" y="6233481"/>
            <a:ext cx="6435587" cy="233171"/>
            <a:chOff x="-2257265" y="6233481"/>
            <a:chExt cx="6435587" cy="233171"/>
          </a:xfrm>
        </p:grpSpPr>
        <p:sp>
          <p:nvSpPr>
            <p:cNvPr id="13" name="Rectangle 12"/>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5" name="Group 14"/>
          <p:cNvGrpSpPr/>
          <p:nvPr/>
        </p:nvGrpSpPr>
        <p:grpSpPr>
          <a:xfrm>
            <a:off x="8056949" y="397831"/>
            <a:ext cx="6435587" cy="233171"/>
            <a:chOff x="-2257265" y="6233481"/>
            <a:chExt cx="6435587" cy="233171"/>
          </a:xfrm>
        </p:grpSpPr>
        <p:sp>
          <p:nvSpPr>
            <p:cNvPr id="17" name="Rectangle 16"/>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Rectangle 18"/>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Placeholder 3"/>
          <p:cNvSpPr txBox="1"/>
          <p:nvPr/>
        </p:nvSpPr>
        <p:spPr>
          <a:xfrm>
            <a:off x="1352772" y="4356848"/>
            <a:ext cx="9486456" cy="1452282"/>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Percentiles</a:t>
            </a:r>
            <a:endParaRPr lang="en-US" b="1" dirty="0">
              <a:solidFill>
                <a:srgbClr val="2285FF"/>
              </a:solidFill>
            </a:endParaRPr>
          </a:p>
        </p:txBody>
      </p:sp>
      <p:pic>
        <p:nvPicPr>
          <p:cNvPr id="21" name="Picture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Percentiles</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16714" y="1430238"/>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Percentiles </a:t>
            </a:r>
            <a:r>
              <a:rPr lang="en-US" dirty="0">
                <a:solidFill>
                  <a:schemeClr val="tx1"/>
                </a:solidFill>
              </a:rPr>
              <a:t>are scores that are used to describe a value below which some Observations fall.</a:t>
            </a:r>
            <a:endParaRPr lang="en-US" dirty="0">
              <a:solidFill>
                <a:schemeClr val="tx1"/>
              </a:solidFill>
            </a:endParaRPr>
          </a:p>
          <a:p>
            <a:pPr algn="ctr"/>
            <a:r>
              <a:rPr lang="en-US" dirty="0">
                <a:solidFill>
                  <a:schemeClr val="tx1"/>
                </a:solidFill>
              </a:rPr>
              <a:t>E.g.: If X is at 70</a:t>
            </a:r>
            <a:r>
              <a:rPr lang="en-US" baseline="30000" dirty="0">
                <a:solidFill>
                  <a:schemeClr val="tx1"/>
                </a:solidFill>
              </a:rPr>
              <a:t>th</a:t>
            </a:r>
            <a:r>
              <a:rPr lang="en-US" dirty="0">
                <a:solidFill>
                  <a:schemeClr val="tx1"/>
                </a:solidFill>
              </a:rPr>
              <a:t> Percentile it mean 70% of other data points from our sample are below X</a:t>
            </a:r>
            <a:endParaRPr lang="en-US" dirty="0">
              <a:solidFill>
                <a:schemeClr val="tx1"/>
              </a:solidFill>
            </a:endParaRPr>
          </a:p>
        </p:txBody>
      </p:sp>
      <p:pic>
        <p:nvPicPr>
          <p:cNvPr id="3" name="Picture 2"/>
          <p:cNvPicPr>
            <a:picLocks noChangeAspect="1"/>
          </p:cNvPicPr>
          <p:nvPr/>
        </p:nvPicPr>
        <p:blipFill>
          <a:blip r:embed="rId1"/>
          <a:stretch>
            <a:fillRect/>
          </a:stretch>
        </p:blipFill>
        <p:spPr>
          <a:xfrm>
            <a:off x="4727651" y="2780514"/>
            <a:ext cx="2736695" cy="2736695"/>
          </a:xfrm>
          <a:prstGeom prst="rect">
            <a:avLst/>
          </a:prstGeom>
        </p:spPr>
      </p:pic>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Quartiles</a:t>
            </a:r>
            <a:endParaRPr lang="en-US" b="1" dirty="0">
              <a:solidFill>
                <a:srgbClr val="2285FF"/>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Quartiles</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28745" y="1392483"/>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Quartiles </a:t>
            </a:r>
            <a:r>
              <a:rPr lang="en-US" dirty="0">
                <a:solidFill>
                  <a:schemeClr val="tx1"/>
                </a:solidFill>
              </a:rPr>
              <a:t>are used to break the data into 4 parts so as to better find the spread of data in a way that is less influenced by outliers.</a:t>
            </a:r>
            <a:endParaRPr lang="en-US" dirty="0">
              <a:solidFill>
                <a:schemeClr val="tx1"/>
              </a:solidFill>
            </a:endParaRPr>
          </a:p>
        </p:txBody>
      </p:sp>
      <p:sp>
        <p:nvSpPr>
          <p:cNvPr id="14" name="Rounded Rectangle 17"/>
          <p:cNvSpPr/>
          <p:nvPr/>
        </p:nvSpPr>
        <p:spPr>
          <a:xfrm>
            <a:off x="1616714" y="2333739"/>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Quartiles </a:t>
            </a:r>
            <a:r>
              <a:rPr lang="en-US" dirty="0">
                <a:solidFill>
                  <a:schemeClr val="tx1"/>
                </a:solidFill>
              </a:rPr>
              <a:t>are expressed in percentiles. 1</a:t>
            </a:r>
            <a:r>
              <a:rPr lang="en-US" baseline="30000" dirty="0">
                <a:solidFill>
                  <a:schemeClr val="tx1"/>
                </a:solidFill>
              </a:rPr>
              <a:t>st</a:t>
            </a:r>
            <a:r>
              <a:rPr lang="en-US" dirty="0">
                <a:solidFill>
                  <a:schemeClr val="tx1"/>
                </a:solidFill>
              </a:rPr>
              <a:t> Quartile is 25</a:t>
            </a:r>
            <a:r>
              <a:rPr lang="en-US" baseline="30000" dirty="0">
                <a:solidFill>
                  <a:schemeClr val="tx1"/>
                </a:solidFill>
              </a:rPr>
              <a:t>th</a:t>
            </a:r>
            <a:r>
              <a:rPr lang="en-US" dirty="0">
                <a:solidFill>
                  <a:schemeClr val="tx1"/>
                </a:solidFill>
              </a:rPr>
              <a:t> Percentile, 2</a:t>
            </a:r>
            <a:r>
              <a:rPr lang="en-US" baseline="30000" dirty="0">
                <a:solidFill>
                  <a:schemeClr val="tx1"/>
                </a:solidFill>
              </a:rPr>
              <a:t>nd</a:t>
            </a:r>
            <a:r>
              <a:rPr lang="en-US" dirty="0">
                <a:solidFill>
                  <a:schemeClr val="tx1"/>
                </a:solidFill>
              </a:rPr>
              <a:t> Quartile is 50</a:t>
            </a:r>
            <a:r>
              <a:rPr lang="en-US" baseline="30000" dirty="0">
                <a:solidFill>
                  <a:schemeClr val="tx1"/>
                </a:solidFill>
              </a:rPr>
              <a:t>th</a:t>
            </a:r>
            <a:r>
              <a:rPr lang="en-US" dirty="0">
                <a:solidFill>
                  <a:schemeClr val="tx1"/>
                </a:solidFill>
              </a:rPr>
              <a:t> Percentile (Median) and 3</a:t>
            </a:r>
            <a:r>
              <a:rPr lang="en-US" baseline="30000" dirty="0">
                <a:solidFill>
                  <a:schemeClr val="tx1"/>
                </a:solidFill>
              </a:rPr>
              <a:t>rd</a:t>
            </a:r>
            <a:r>
              <a:rPr lang="en-US" dirty="0">
                <a:solidFill>
                  <a:schemeClr val="tx1"/>
                </a:solidFill>
              </a:rPr>
              <a:t> Quartile is 75</a:t>
            </a:r>
            <a:r>
              <a:rPr lang="en-US" baseline="30000" dirty="0">
                <a:solidFill>
                  <a:schemeClr val="tx1"/>
                </a:solidFill>
              </a:rPr>
              <a:t>th</a:t>
            </a:r>
            <a:r>
              <a:rPr lang="en-US" dirty="0">
                <a:solidFill>
                  <a:schemeClr val="tx1"/>
                </a:solidFill>
              </a:rPr>
              <a:t> Percentile</a:t>
            </a:r>
            <a:endParaRPr lang="en-US" dirty="0">
              <a:solidFill>
                <a:schemeClr val="tx1"/>
              </a:solidFill>
            </a:endParaRPr>
          </a:p>
        </p:txBody>
      </p:sp>
      <p:pic>
        <p:nvPicPr>
          <p:cNvPr id="3" name="Picture 2"/>
          <p:cNvPicPr>
            <a:picLocks noChangeAspect="1"/>
          </p:cNvPicPr>
          <p:nvPr/>
        </p:nvPicPr>
        <p:blipFill>
          <a:blip r:embed="rId1"/>
          <a:stretch>
            <a:fillRect/>
          </a:stretch>
        </p:blipFill>
        <p:spPr>
          <a:xfrm>
            <a:off x="4715951" y="3274995"/>
            <a:ext cx="2760097" cy="2400085"/>
          </a:xfrm>
          <a:prstGeom prst="rect">
            <a:avLst/>
          </a:prstGeom>
        </p:spPr>
      </p:pic>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Interquartile Range (IQR)</a:t>
            </a:r>
            <a:endParaRPr lang="en-US" b="1" dirty="0">
              <a:solidFill>
                <a:srgbClr val="2285FF"/>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Interquartile Range (IQR)</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28745" y="1392483"/>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Interquartile Range (IQR) </a:t>
            </a:r>
            <a:r>
              <a:rPr lang="en-US" dirty="0">
                <a:solidFill>
                  <a:schemeClr val="tx1"/>
                </a:solidFill>
              </a:rPr>
              <a:t>is the difference between the lower and upper quartile. This gives us a better idea of the range of data.</a:t>
            </a:r>
            <a:endParaRPr lang="en-US" dirty="0">
              <a:solidFill>
                <a:schemeClr val="tx1"/>
              </a:solidFill>
            </a:endParaRPr>
          </a:p>
        </p:txBody>
      </p:sp>
      <p:pic>
        <p:nvPicPr>
          <p:cNvPr id="3" name="Picture 2"/>
          <p:cNvPicPr>
            <a:picLocks noChangeAspect="1"/>
          </p:cNvPicPr>
          <p:nvPr/>
        </p:nvPicPr>
        <p:blipFill>
          <a:blip r:embed="rId1"/>
          <a:stretch>
            <a:fillRect/>
          </a:stretch>
        </p:blipFill>
        <p:spPr>
          <a:xfrm>
            <a:off x="3804291" y="2204396"/>
            <a:ext cx="4610145" cy="4129582"/>
          </a:xfrm>
          <a:prstGeom prst="rect">
            <a:avLst/>
          </a:prstGeom>
        </p:spPr>
      </p:pic>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Standard Variance and Standard Deviation</a:t>
            </a:r>
            <a:endParaRPr lang="en-US" b="1" dirty="0">
              <a:solidFill>
                <a:srgbClr val="2285FF"/>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Standard Variance and Standard Deviation</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28745" y="1392483"/>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Standard Variance </a:t>
            </a:r>
            <a:r>
              <a:rPr lang="en-US" dirty="0">
                <a:solidFill>
                  <a:schemeClr val="tx1"/>
                </a:solidFill>
              </a:rPr>
              <a:t> measures how far a set of numbers are spread out from their average value.</a:t>
            </a:r>
            <a:endParaRPr lang="en-US" dirty="0">
              <a:solidFill>
                <a:schemeClr val="tx1"/>
              </a:solidFill>
            </a:endParaRPr>
          </a:p>
        </p:txBody>
      </p:sp>
      <p:sp>
        <p:nvSpPr>
          <p:cNvPr id="11" name="Rounded Rectangle 17"/>
          <p:cNvSpPr/>
          <p:nvPr/>
        </p:nvSpPr>
        <p:spPr>
          <a:xfrm>
            <a:off x="1616714" y="2449708"/>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Standard Deviation</a:t>
            </a:r>
            <a:r>
              <a:rPr lang="en-US" dirty="0">
                <a:solidFill>
                  <a:schemeClr val="tx1"/>
                </a:solidFill>
              </a:rPr>
              <a:t> is used to express the magnitude by which the members of a group differ from the mean value for the group.</a:t>
            </a:r>
            <a:endParaRPr lang="en-US" dirty="0">
              <a:solidFill>
                <a:schemeClr val="tx1"/>
              </a:solidFill>
            </a:endParaRPr>
          </a:p>
        </p:txBody>
      </p:sp>
      <p:pic>
        <p:nvPicPr>
          <p:cNvPr id="2" name="Picture 2" descr="Variance and Standard Deviation of a Sam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9630" y="4675286"/>
            <a:ext cx="4876800" cy="1504951"/>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7"/>
          <p:cNvSpPr/>
          <p:nvPr/>
        </p:nvSpPr>
        <p:spPr>
          <a:xfrm>
            <a:off x="1616713" y="3504179"/>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Standard Deviation </a:t>
            </a:r>
            <a:r>
              <a:rPr lang="en-US" dirty="0">
                <a:solidFill>
                  <a:schemeClr val="tx1"/>
                </a:solidFill>
              </a:rPr>
              <a:t>is the square root of</a:t>
            </a:r>
            <a:r>
              <a:rPr lang="en-US" b="1" dirty="0">
                <a:solidFill>
                  <a:schemeClr val="tx1"/>
                </a:solidFill>
              </a:rPr>
              <a:t> Standard Variance.</a:t>
            </a:r>
            <a:endParaRPr lang="en-US" dirty="0">
              <a:solidFill>
                <a:schemeClr val="tx1"/>
              </a:solidFill>
            </a:endParaRPr>
          </a:p>
        </p:txBody>
      </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Correlation</a:t>
            </a:r>
            <a:endParaRPr lang="en-US" b="1" dirty="0">
              <a:solidFill>
                <a:srgbClr val="2285FF"/>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Correlation</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16714" y="1430238"/>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Correlation </a:t>
            </a:r>
            <a:r>
              <a:rPr lang="en-US" dirty="0">
                <a:solidFill>
                  <a:schemeClr val="tx1"/>
                </a:solidFill>
              </a:rPr>
              <a:t>is a term that is a measure of the strength of a </a:t>
            </a:r>
            <a:r>
              <a:rPr lang="en-US" b="1" dirty="0">
                <a:solidFill>
                  <a:schemeClr val="tx1"/>
                </a:solidFill>
              </a:rPr>
              <a:t>linear relationship </a:t>
            </a:r>
            <a:r>
              <a:rPr lang="en-US" dirty="0">
                <a:solidFill>
                  <a:schemeClr val="tx1"/>
                </a:solidFill>
              </a:rPr>
              <a:t>between </a:t>
            </a:r>
            <a:r>
              <a:rPr lang="en-US" b="1" dirty="0">
                <a:solidFill>
                  <a:schemeClr val="tx1"/>
                </a:solidFill>
              </a:rPr>
              <a:t>two quantitative variables</a:t>
            </a:r>
            <a:endParaRPr lang="en-US" dirty="0">
              <a:solidFill>
                <a:schemeClr val="tx1"/>
              </a:solidFill>
            </a:endParaRPr>
          </a:p>
        </p:txBody>
      </p:sp>
      <p:pic>
        <p:nvPicPr>
          <p:cNvPr id="3" name="Picture 2" descr="Correlation - Overview, Formula, and Practical Examp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41861" y="3472620"/>
            <a:ext cx="7702344" cy="19714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 Placeholder 3"/>
          <p:cNvSpPr txBox="1"/>
          <p:nvPr/>
        </p:nvSpPr>
        <p:spPr>
          <a:xfrm>
            <a:off x="2155416" y="4852579"/>
            <a:ext cx="791926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tx1">
                    <a:lumMod val="75000"/>
                    <a:lumOff val="25000"/>
                  </a:schemeClr>
                </a:solidFill>
              </a:rPr>
              <a:t>What is </a:t>
            </a:r>
            <a:r>
              <a:rPr lang="en-US" b="1" dirty="0">
                <a:solidFill>
                  <a:schemeClr val="accent5">
                    <a:lumMod val="75000"/>
                  </a:schemeClr>
                </a:solidFill>
              </a:rPr>
              <a:t>Statistics?</a:t>
            </a:r>
            <a:endParaRPr lang="en-US" dirty="0">
              <a:solidFill>
                <a:schemeClr val="accent5">
                  <a:lumMod val="75000"/>
                </a:schemeClr>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42346" y="1288975"/>
            <a:ext cx="3145406" cy="3145406"/>
          </a:xfrm>
          <a:prstGeom prst="rect">
            <a:avLst/>
          </a:prstGeom>
        </p:spPr>
      </p:pic>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Positive Correlation</a:t>
            </a:r>
            <a:endParaRPr lang="en-US" b="1" dirty="0">
              <a:solidFill>
                <a:srgbClr val="2285FF"/>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spTree>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Positive Correlation</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16714" y="1430238"/>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Positive Correlation </a:t>
            </a:r>
            <a:r>
              <a:rPr lang="en-US" dirty="0">
                <a:solidFill>
                  <a:schemeClr val="tx1"/>
                </a:solidFill>
              </a:rPr>
              <a:t>is a term that is used to describe a  </a:t>
            </a:r>
            <a:r>
              <a:rPr lang="en-US" b="1" dirty="0">
                <a:solidFill>
                  <a:schemeClr val="tx1"/>
                </a:solidFill>
              </a:rPr>
              <a:t>positive linear relationship </a:t>
            </a:r>
            <a:r>
              <a:rPr lang="en-US" dirty="0">
                <a:solidFill>
                  <a:schemeClr val="tx1"/>
                </a:solidFill>
              </a:rPr>
              <a:t>between </a:t>
            </a:r>
            <a:r>
              <a:rPr lang="en-US" b="1" dirty="0">
                <a:solidFill>
                  <a:schemeClr val="tx1"/>
                </a:solidFill>
              </a:rPr>
              <a:t>two quantitative variables</a:t>
            </a:r>
            <a:endParaRPr lang="en-US" dirty="0">
              <a:solidFill>
                <a:schemeClr val="tx1"/>
              </a:solidFill>
            </a:endParaRPr>
          </a:p>
        </p:txBody>
      </p:sp>
      <p:sp>
        <p:nvSpPr>
          <p:cNvPr id="11" name="Rounded Rectangle 17"/>
          <p:cNvSpPr/>
          <p:nvPr/>
        </p:nvSpPr>
        <p:spPr>
          <a:xfrm>
            <a:off x="5395945" y="4853342"/>
            <a:ext cx="1484612"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Positive Correlation</a:t>
            </a:r>
            <a:endParaRPr lang="en-US" b="1" dirty="0">
              <a:solidFill>
                <a:schemeClr val="tx1"/>
              </a:solidFill>
            </a:endParaRPr>
          </a:p>
        </p:txBody>
      </p:sp>
      <p:pic>
        <p:nvPicPr>
          <p:cNvPr id="13" name="Picture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95945" y="3314201"/>
            <a:ext cx="1400108" cy="1400108"/>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No Correlation</a:t>
            </a:r>
            <a:endParaRPr lang="en-US" b="1" dirty="0">
              <a:solidFill>
                <a:srgbClr val="2285FF"/>
              </a:solidFill>
            </a:endParaRPr>
          </a:p>
        </p:txBody>
      </p:sp>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940300" y="1737062"/>
            <a:ext cx="2311400" cy="231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No Correlation</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16714" y="1430238"/>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 Correlation </a:t>
            </a:r>
            <a:r>
              <a:rPr lang="en-US" dirty="0">
                <a:solidFill>
                  <a:schemeClr val="tx1"/>
                </a:solidFill>
              </a:rPr>
              <a:t>is a term used to describe no </a:t>
            </a:r>
            <a:r>
              <a:rPr lang="en-US" b="1" dirty="0">
                <a:solidFill>
                  <a:schemeClr val="tx1"/>
                </a:solidFill>
              </a:rPr>
              <a:t>linear relationship </a:t>
            </a:r>
            <a:r>
              <a:rPr lang="en-US" dirty="0">
                <a:solidFill>
                  <a:schemeClr val="tx1"/>
                </a:solidFill>
              </a:rPr>
              <a:t>between </a:t>
            </a:r>
            <a:r>
              <a:rPr lang="en-US" b="1" dirty="0">
                <a:solidFill>
                  <a:schemeClr val="tx1"/>
                </a:solidFill>
              </a:rPr>
              <a:t>two quantitative variables</a:t>
            </a:r>
            <a:endParaRPr lang="en-US" dirty="0">
              <a:solidFill>
                <a:schemeClr val="tx1"/>
              </a:solidFill>
            </a:endParaRPr>
          </a:p>
        </p:txBody>
      </p:sp>
      <p:sp>
        <p:nvSpPr>
          <p:cNvPr id="29" name="Rounded Rectangle 17"/>
          <p:cNvSpPr/>
          <p:nvPr/>
        </p:nvSpPr>
        <p:spPr>
          <a:xfrm>
            <a:off x="5401684" y="4837361"/>
            <a:ext cx="1528033"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 Correlation</a:t>
            </a:r>
            <a:endParaRPr lang="en-US" b="1" dirty="0">
              <a:solidFill>
                <a:schemeClr val="tx1"/>
              </a:solidFill>
            </a:endParaRPr>
          </a:p>
        </p:txBody>
      </p:sp>
      <p:pic>
        <p:nvPicPr>
          <p:cNvPr id="30"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502602" y="3293267"/>
            <a:ext cx="1209628" cy="1209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Negative Correlation</a:t>
            </a:r>
            <a:endParaRPr lang="en-US" b="1" dirty="0">
              <a:solidFill>
                <a:srgbClr val="2285FF"/>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spTree>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chemeClr val="accent2">
                    <a:lumMod val="75000"/>
                  </a:schemeClr>
                </a:solidFill>
              </a:rPr>
              <a:t>Negative Correlation</a:t>
            </a:r>
            <a:endParaRPr lang="en-US" sz="3200" b="1" dirty="0">
              <a:solidFill>
                <a:schemeClr val="accent2">
                  <a:lumMod val="75000"/>
                </a:schemeClr>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616714" y="1430238"/>
            <a:ext cx="8958571"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Negative Correlation </a:t>
            </a:r>
            <a:r>
              <a:rPr lang="en-US" dirty="0">
                <a:solidFill>
                  <a:schemeClr val="tx1"/>
                </a:solidFill>
              </a:rPr>
              <a:t>is a term that is used to describe the strength of a </a:t>
            </a:r>
            <a:r>
              <a:rPr lang="en-US" b="1" dirty="0">
                <a:solidFill>
                  <a:schemeClr val="tx1"/>
                </a:solidFill>
              </a:rPr>
              <a:t>Negative</a:t>
            </a:r>
            <a:r>
              <a:rPr lang="en-US" dirty="0">
                <a:solidFill>
                  <a:schemeClr val="tx1"/>
                </a:solidFill>
              </a:rPr>
              <a:t> </a:t>
            </a:r>
            <a:r>
              <a:rPr lang="en-US" b="1" dirty="0">
                <a:solidFill>
                  <a:schemeClr val="tx1"/>
                </a:solidFill>
              </a:rPr>
              <a:t>linear relationship </a:t>
            </a:r>
            <a:r>
              <a:rPr lang="en-US" dirty="0">
                <a:solidFill>
                  <a:schemeClr val="tx1"/>
                </a:solidFill>
              </a:rPr>
              <a:t>between </a:t>
            </a:r>
            <a:r>
              <a:rPr lang="en-US" b="1" dirty="0">
                <a:solidFill>
                  <a:schemeClr val="tx1"/>
                </a:solidFill>
              </a:rPr>
              <a:t>two quantitative variables</a:t>
            </a:r>
            <a:endParaRPr lang="en-US" dirty="0">
              <a:solidFill>
                <a:schemeClr val="tx1"/>
              </a:solidFill>
            </a:endParaRPr>
          </a:p>
        </p:txBody>
      </p:sp>
      <p:sp>
        <p:nvSpPr>
          <p:cNvPr id="19" name="Rounded Rectangle 17"/>
          <p:cNvSpPr/>
          <p:nvPr/>
        </p:nvSpPr>
        <p:spPr>
          <a:xfrm>
            <a:off x="5337221" y="4853025"/>
            <a:ext cx="1656957"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Negative Correlation</a:t>
            </a:r>
            <a:endParaRPr lang="en-US" b="1" dirty="0">
              <a:solidFill>
                <a:schemeClr val="tx1"/>
              </a:solidFill>
            </a:endParaRPr>
          </a:p>
        </p:txBody>
      </p:sp>
      <p:pic>
        <p:nvPicPr>
          <p:cNvPr id="28" name="Picture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89866" y="3349739"/>
            <a:ext cx="1351668" cy="1351668"/>
          </a:xfrm>
          <a:prstGeom prst="rect">
            <a:avLst/>
          </a:prstGeom>
        </p:spPr>
      </p:pic>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1" y="4628344"/>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accent5">
                    <a:lumMod val="75000"/>
                  </a:schemeClr>
                </a:solidFill>
              </a:rPr>
              <a:t>Tables</a:t>
            </a:r>
            <a:endParaRPr lang="en-US" b="1" dirty="0">
              <a:solidFill>
                <a:schemeClr val="accent5">
                  <a:lumMod val="75000"/>
                </a:schemeClr>
              </a:solidFill>
            </a:endParaRPr>
          </a:p>
        </p:txBody>
      </p:sp>
      <p:pic>
        <p:nvPicPr>
          <p:cNvPr id="4" name="Picture 3"/>
          <p:cNvPicPr>
            <a:picLocks noChangeAspect="1"/>
          </p:cNvPicPr>
          <p:nvPr/>
        </p:nvPicPr>
        <p:blipFill>
          <a:blip r:embed="rId1"/>
          <a:stretch>
            <a:fillRect/>
          </a:stretch>
        </p:blipFill>
        <p:spPr>
          <a:xfrm>
            <a:off x="4374109" y="990600"/>
            <a:ext cx="3443781" cy="3443781"/>
          </a:xfrm>
          <a:prstGeom prst="rect">
            <a:avLst/>
          </a:prstGeom>
        </p:spPr>
      </p:pic>
    </p:spTree>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fc357aebcc_0_1262"/>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dirty="0">
                <a:solidFill>
                  <a:schemeClr val="accent2">
                    <a:lumMod val="75000"/>
                  </a:schemeClr>
                </a:solidFill>
                <a:latin typeface="Raleway Light"/>
                <a:ea typeface="Raleway Light"/>
                <a:cs typeface="Arial" panose="020B0604020202020204" pitchFamily="34" charset="0"/>
                <a:sym typeface="Raleway Light"/>
              </a:rPr>
              <a:t>Tables</a:t>
            </a:r>
            <a:endParaRPr lang="en-US" sz="3200" b="1" dirty="0">
              <a:solidFill>
                <a:schemeClr val="accent2">
                  <a:lumMod val="75000"/>
                </a:schemeClr>
              </a:solidFill>
              <a:latin typeface="Raleway Light"/>
              <a:ea typeface="Raleway Light"/>
              <a:cs typeface="Arial" panose="020B0604020202020204" pitchFamily="34" charset="0"/>
              <a:sym typeface="Raleway Light"/>
            </a:endParaRPr>
          </a:p>
        </p:txBody>
      </p:sp>
      <p:sp>
        <p:nvSpPr>
          <p:cNvPr id="401" name="Google Shape;401;gfc357aebcc_0_1262"/>
          <p:cNvSpPr/>
          <p:nvPr/>
        </p:nvSpPr>
        <p:spPr>
          <a:xfrm>
            <a:off x="978175" y="1801205"/>
            <a:ext cx="10219912" cy="1013791"/>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way of presenting statistical data through a systematic arrangement of the numbers describing some mass phenomenon or process</a:t>
            </a:r>
            <a:endParaRPr sz="2000" dirty="0"/>
          </a:p>
        </p:txBody>
      </p:sp>
      <p:grpSp>
        <p:nvGrpSpPr>
          <p:cNvPr id="5" name="Group 4"/>
          <p:cNvGrpSpPr/>
          <p:nvPr/>
        </p:nvGrpSpPr>
        <p:grpSpPr>
          <a:xfrm>
            <a:off x="-2754567" y="120378"/>
            <a:ext cx="6694073" cy="9817644"/>
            <a:chOff x="-3547943" y="442985"/>
            <a:chExt cx="6694073" cy="9817644"/>
          </a:xfrm>
        </p:grpSpPr>
        <p:grpSp>
          <p:nvGrpSpPr>
            <p:cNvPr id="6" name="Group 5"/>
            <p:cNvGrpSpPr/>
            <p:nvPr/>
          </p:nvGrpSpPr>
          <p:grpSpPr>
            <a:xfrm>
              <a:off x="-3547943" y="442985"/>
              <a:ext cx="6694073" cy="251792"/>
              <a:chOff x="-3547943" y="442985"/>
              <a:chExt cx="6694073" cy="251792"/>
            </a:xfrm>
          </p:grpSpPr>
          <p:sp>
            <p:nvSpPr>
              <p:cNvPr id="10" name="Rectangle 9"/>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rot="16200000">
              <a:off x="-3037068" y="6644813"/>
              <a:ext cx="6768716" cy="462916"/>
              <a:chOff x="-3622586" y="262779"/>
              <a:chExt cx="6768716" cy="462916"/>
            </a:xfrm>
          </p:grpSpPr>
          <p:sp>
            <p:nvSpPr>
              <p:cNvPr id="8" name="Rectangle 7"/>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2" name="Google Shape;401;gfc357aebcc_0_1262"/>
          <p:cNvSpPr/>
          <p:nvPr/>
        </p:nvSpPr>
        <p:spPr>
          <a:xfrm>
            <a:off x="978174" y="3538547"/>
            <a:ext cx="10219911" cy="1013791"/>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statistical table may be regarded as representing a subject and predicate. The meaning of each number is indicated by the headings of the corresponding row and column.</a:t>
            </a:r>
            <a:endParaRPr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1" y="4966705"/>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accent5">
                    <a:lumMod val="75000"/>
                  </a:schemeClr>
                </a:solidFill>
              </a:rPr>
              <a:t>Charts</a:t>
            </a:r>
            <a:endParaRPr lang="en-US" b="1" dirty="0">
              <a:solidFill>
                <a:schemeClr val="accent5">
                  <a:lumMod val="75000"/>
                </a:schemeClr>
              </a:solidFill>
            </a:endParaRPr>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15373" y="1867092"/>
            <a:ext cx="2761252" cy="2761252"/>
          </a:xfrm>
          <a:prstGeom prst="rect">
            <a:avLst/>
          </a:prstGeom>
        </p:spPr>
      </p:pic>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fc357aebcc_0_1404"/>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dirty="0">
                <a:solidFill>
                  <a:schemeClr val="accent2">
                    <a:lumMod val="75000"/>
                  </a:schemeClr>
                </a:solidFill>
                <a:latin typeface="Raleway Light" charset="0"/>
                <a:ea typeface="Raleway Light"/>
                <a:cs typeface="Raleway Light"/>
                <a:sym typeface="Raleway Light"/>
              </a:rPr>
              <a:t>Charts</a:t>
            </a:r>
            <a:endParaRPr lang="en-US" sz="3200" b="1" dirty="0">
              <a:solidFill>
                <a:schemeClr val="accent2">
                  <a:lumMod val="75000"/>
                </a:schemeClr>
              </a:solidFill>
              <a:latin typeface="Raleway Light" charset="0"/>
              <a:ea typeface="Raleway Light"/>
              <a:cs typeface="Raleway Light"/>
              <a:sym typeface="Raleway Light"/>
            </a:endParaRPr>
          </a:p>
        </p:txBody>
      </p:sp>
      <p:sp>
        <p:nvSpPr>
          <p:cNvPr id="416" name="Google Shape;416;gfc357aebcc_0_1404"/>
          <p:cNvSpPr/>
          <p:nvPr/>
        </p:nvSpPr>
        <p:spPr>
          <a:xfrm>
            <a:off x="1351459" y="1301445"/>
            <a:ext cx="9979149" cy="129390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statistical graph or chart is defined as the pictorial representation of statistical data in graphical form. The statistical graphs are used to represent a set of data to make it easier to understand and interpret statistical information.</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656657"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What is Statistics?</a:t>
            </a:r>
            <a:endParaRPr lang="en-US" sz="3200" b="1" dirty="0">
              <a:solidFill>
                <a:srgbClr val="604878"/>
              </a:solidFill>
            </a:endParaRPr>
          </a:p>
        </p:txBody>
      </p:sp>
      <p:grpSp>
        <p:nvGrpSpPr>
          <p:cNvPr id="4" name="Group 3"/>
          <p:cNvGrpSpPr/>
          <p:nvPr/>
        </p:nvGrpSpPr>
        <p:grpSpPr>
          <a:xfrm>
            <a:off x="1106027" y="1324679"/>
            <a:ext cx="9979947" cy="1076554"/>
            <a:chOff x="1218693" y="1415337"/>
            <a:chExt cx="9140839" cy="1076554"/>
          </a:xfrm>
        </p:grpSpPr>
        <p:sp>
          <p:nvSpPr>
            <p:cNvPr id="9" name="Rounded Rectangle 17"/>
            <p:cNvSpPr/>
            <p:nvPr/>
          </p:nvSpPr>
          <p:spPr>
            <a:xfrm>
              <a:off x="3534902" y="1510423"/>
              <a:ext cx="6824630" cy="981468"/>
            </a:xfrm>
            <a:prstGeom prst="roundRect">
              <a:avLst/>
            </a:prstGeom>
            <a:solidFill>
              <a:srgbClr val="E1F7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Statistics </a:t>
              </a:r>
              <a:r>
                <a:rPr lang="en-US" sz="1600" dirty="0">
                  <a:solidFill>
                    <a:schemeClr val="tx1"/>
                  </a:solidFill>
                </a:rPr>
                <a:t>is a branch of Mathematics that deals with collection, analyzing, and interpreting large amounts of data.</a:t>
              </a:r>
              <a:endParaRPr lang="en-GB" sz="1600" dirty="0">
                <a:solidFill>
                  <a:schemeClr val="tx1"/>
                </a:solidFill>
              </a:endParaRPr>
            </a:p>
          </p:txBody>
        </p:sp>
        <p:pic>
          <p:nvPicPr>
            <p:cNvPr id="3" name="Picture 2" descr="Image result for what pn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8693" y="1415337"/>
              <a:ext cx="2355313" cy="9276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19" y="3517350"/>
            <a:ext cx="1957994" cy="1957994"/>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2434" y="3517350"/>
            <a:ext cx="2064347" cy="206434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8340" y="3268964"/>
            <a:ext cx="2272365" cy="2272365"/>
          </a:xfrm>
          <a:prstGeom prst="rect">
            <a:avLst/>
          </a:prstGeom>
        </p:spPr>
      </p:pic>
    </p:spTree>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fc357aebcc_0_1404"/>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dirty="0">
                <a:solidFill>
                  <a:schemeClr val="accent2">
                    <a:lumMod val="75000"/>
                  </a:schemeClr>
                </a:solidFill>
                <a:latin typeface="Raleway Light" charset="0"/>
                <a:ea typeface="Raleway Light"/>
                <a:cs typeface="Raleway Light"/>
                <a:sym typeface="Raleway Light"/>
              </a:rPr>
              <a:t>Charts</a:t>
            </a:r>
            <a:endParaRPr lang="en-US" sz="3200" b="1" dirty="0">
              <a:solidFill>
                <a:schemeClr val="accent2">
                  <a:lumMod val="75000"/>
                </a:schemeClr>
              </a:solidFill>
              <a:latin typeface="Raleway Light" charset="0"/>
              <a:ea typeface="Raleway Light"/>
              <a:cs typeface="Raleway Light"/>
              <a:sym typeface="Raleway Light"/>
            </a:endParaRPr>
          </a:p>
        </p:txBody>
      </p:sp>
      <p:sp>
        <p:nvSpPr>
          <p:cNvPr id="416" name="Google Shape;416;gfc357aebcc_0_1404"/>
          <p:cNvSpPr/>
          <p:nvPr/>
        </p:nvSpPr>
        <p:spPr>
          <a:xfrm>
            <a:off x="1351459" y="1301445"/>
            <a:ext cx="9979149" cy="129390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statistical graph or chart is defined as the pictorial representation of statistical data in graphical form. The statistical graphs are used to represent a set of data to make it easier to understand and interpret statistical information.</a:t>
            </a:r>
            <a:endParaRPr lang="en-US" sz="2000" dirty="0"/>
          </a:p>
        </p:txBody>
      </p:sp>
      <p:sp>
        <p:nvSpPr>
          <p:cNvPr id="7" name="Google Shape;416;gfc357aebcc_0_1404"/>
          <p:cNvSpPr/>
          <p:nvPr/>
        </p:nvSpPr>
        <p:spPr>
          <a:xfrm>
            <a:off x="3816625" y="2814367"/>
            <a:ext cx="4558748" cy="39561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Lets list down the types of charts</a:t>
            </a: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fc357aebcc_0_1404"/>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dirty="0">
                <a:solidFill>
                  <a:schemeClr val="accent2">
                    <a:lumMod val="75000"/>
                  </a:schemeClr>
                </a:solidFill>
                <a:latin typeface="Raleway Light" charset="0"/>
                <a:ea typeface="Raleway Light"/>
                <a:cs typeface="Raleway Light"/>
                <a:sym typeface="Raleway Light"/>
              </a:rPr>
              <a:t>Charts</a:t>
            </a:r>
            <a:endParaRPr lang="en-US" sz="3200" b="1" dirty="0">
              <a:solidFill>
                <a:schemeClr val="accent2">
                  <a:lumMod val="75000"/>
                </a:schemeClr>
              </a:solidFill>
              <a:latin typeface="Raleway Light" charset="0"/>
              <a:ea typeface="Raleway Light"/>
              <a:cs typeface="Raleway Light"/>
              <a:sym typeface="Raleway Light"/>
            </a:endParaRPr>
          </a:p>
        </p:txBody>
      </p:sp>
      <p:sp>
        <p:nvSpPr>
          <p:cNvPr id="415" name="Google Shape;415;gfc357aebcc_0_1404"/>
          <p:cNvSpPr/>
          <p:nvPr/>
        </p:nvSpPr>
        <p:spPr>
          <a:xfrm>
            <a:off x="4929808" y="3429000"/>
            <a:ext cx="2332383" cy="310776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Types Of Charts</a:t>
            </a:r>
            <a:endParaRPr sz="2000" dirty="0"/>
          </a:p>
          <a:p>
            <a:pPr marL="0" marR="0" lvl="0" indent="0" algn="ctr" rtl="0">
              <a:spcBef>
                <a:spcPts val="0"/>
              </a:spcBef>
              <a:spcAft>
                <a:spcPts val="0"/>
              </a:spcAft>
              <a:buNone/>
            </a:pPr>
            <a:r>
              <a:rPr lang="en-US" sz="2000" dirty="0"/>
              <a:t>1.Bar chart</a:t>
            </a:r>
            <a:endParaRPr sz="2000" dirty="0"/>
          </a:p>
          <a:p>
            <a:pPr marL="0" marR="0" lvl="0" indent="0" algn="ctr" rtl="0">
              <a:spcBef>
                <a:spcPts val="0"/>
              </a:spcBef>
              <a:spcAft>
                <a:spcPts val="0"/>
              </a:spcAft>
              <a:buNone/>
            </a:pPr>
            <a:r>
              <a:rPr lang="en-US" sz="2000" dirty="0"/>
              <a:t>2.Histogram</a:t>
            </a:r>
            <a:endParaRPr sz="2000" dirty="0"/>
          </a:p>
          <a:p>
            <a:pPr marL="0" marR="0" lvl="0" indent="0" algn="ctr" rtl="0">
              <a:spcBef>
                <a:spcPts val="0"/>
              </a:spcBef>
              <a:spcAft>
                <a:spcPts val="0"/>
              </a:spcAft>
              <a:buNone/>
            </a:pPr>
            <a:r>
              <a:rPr lang="en-US" sz="2000" dirty="0"/>
              <a:t>3.Pie chart</a:t>
            </a:r>
            <a:endParaRPr sz="2000" dirty="0"/>
          </a:p>
          <a:p>
            <a:pPr marL="0" marR="0" lvl="0" indent="0" algn="ctr" rtl="0">
              <a:spcBef>
                <a:spcPts val="0"/>
              </a:spcBef>
              <a:spcAft>
                <a:spcPts val="0"/>
              </a:spcAft>
              <a:buNone/>
            </a:pPr>
            <a:r>
              <a:rPr lang="en-US" sz="2000" dirty="0"/>
              <a:t>4.Box chart</a:t>
            </a:r>
            <a:endParaRPr sz="2000" dirty="0"/>
          </a:p>
          <a:p>
            <a:pPr marL="0" marR="0" lvl="0" indent="0" algn="ctr" rtl="0">
              <a:spcBef>
                <a:spcPts val="0"/>
              </a:spcBef>
              <a:spcAft>
                <a:spcPts val="0"/>
              </a:spcAft>
              <a:buNone/>
            </a:pPr>
            <a:r>
              <a:rPr lang="en-US" sz="2000" dirty="0"/>
              <a:t>5.Line Graph</a:t>
            </a:r>
            <a:endParaRPr sz="2000" dirty="0"/>
          </a:p>
          <a:p>
            <a:pPr marL="0" marR="0" lvl="0" indent="0" algn="ctr" rtl="0">
              <a:spcBef>
                <a:spcPts val="0"/>
              </a:spcBef>
              <a:spcAft>
                <a:spcPts val="0"/>
              </a:spcAft>
              <a:buNone/>
            </a:pPr>
            <a:r>
              <a:rPr lang="en-US" sz="2000" dirty="0"/>
              <a:t>6.Area plot</a:t>
            </a:r>
            <a:endParaRPr sz="2000" dirty="0"/>
          </a:p>
          <a:p>
            <a:pPr marL="0" marR="0" lvl="0" indent="0" algn="ctr" rtl="0">
              <a:spcBef>
                <a:spcPts val="0"/>
              </a:spcBef>
              <a:spcAft>
                <a:spcPts val="0"/>
              </a:spcAft>
              <a:buNone/>
            </a:pPr>
            <a:r>
              <a:rPr lang="en-US" sz="2000" dirty="0"/>
              <a:t>7.Scatter plot</a:t>
            </a:r>
            <a:endParaRPr sz="2000" dirty="0"/>
          </a:p>
        </p:txBody>
      </p:sp>
      <p:sp>
        <p:nvSpPr>
          <p:cNvPr id="416" name="Google Shape;416;gfc357aebcc_0_1404"/>
          <p:cNvSpPr/>
          <p:nvPr/>
        </p:nvSpPr>
        <p:spPr>
          <a:xfrm>
            <a:off x="1351459" y="1301445"/>
            <a:ext cx="9979149" cy="129390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statistical graph or chart is defined as the pictorial representation of statistical data in graphical form. The statistical graphs are used to represent a set of data to make it easier to understand and interpret statistical information.</a:t>
            </a:r>
            <a:endParaRPr lang="en-US" sz="2000" dirty="0"/>
          </a:p>
        </p:txBody>
      </p:sp>
      <p:sp>
        <p:nvSpPr>
          <p:cNvPr id="7" name="Google Shape;416;gfc357aebcc_0_1404"/>
          <p:cNvSpPr/>
          <p:nvPr/>
        </p:nvSpPr>
        <p:spPr>
          <a:xfrm>
            <a:off x="3816625" y="2814367"/>
            <a:ext cx="4558748" cy="39561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Lets list down the types of charts</a:t>
            </a:r>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fc357aebcc_1_64"/>
          <p:cNvSpPr txBox="1"/>
          <p:nvPr/>
        </p:nvSpPr>
        <p:spPr>
          <a:xfrm>
            <a:off x="243669" y="232280"/>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a:p>
        </p:txBody>
      </p:sp>
      <p:sp>
        <p:nvSpPr>
          <p:cNvPr id="423" name="Google Shape;423;gfc357aebcc_1_64"/>
          <p:cNvSpPr/>
          <p:nvPr/>
        </p:nvSpPr>
        <p:spPr>
          <a:xfrm>
            <a:off x="1695450" y="1418786"/>
            <a:ext cx="8896200" cy="194310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Bar charts are among the most frequently used chart types. As the name suggests a bar chart is composed of a series of bars illustrating a variable’s development. Given that bar charts are such a common chart type, people are generally familiar with them and can understand them easily</a:t>
            </a:r>
            <a:endParaRPr sz="2000" dirty="0"/>
          </a:p>
        </p:txBody>
      </p:sp>
      <p:sp>
        <p:nvSpPr>
          <p:cNvPr id="425" name="Google Shape;425;gfc357aebcc_1_64"/>
          <p:cNvSpPr txBox="1"/>
          <p:nvPr/>
        </p:nvSpPr>
        <p:spPr>
          <a:xfrm>
            <a:off x="468319" y="194180"/>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b="1" dirty="0">
              <a:solidFill>
                <a:schemeClr val="accent2">
                  <a:lumMod val="75000"/>
                </a:schemeClr>
              </a:solidFill>
              <a:highlight>
                <a:schemeClr val="lt1"/>
              </a:highlight>
              <a:latin typeface="Raleway Light"/>
            </a:endParaRPr>
          </a:p>
          <a:p>
            <a:pPr marL="0" lvl="0" indent="0" algn="l" rtl="0">
              <a:spcBef>
                <a:spcPts val="0"/>
              </a:spcBef>
              <a:spcAft>
                <a:spcPts val="0"/>
              </a:spcAft>
              <a:buClr>
                <a:schemeClr val="dk1"/>
              </a:buClr>
              <a:buFont typeface="Arial" panose="020B0604020202020204"/>
              <a:buNone/>
            </a:pPr>
            <a:r>
              <a:rPr lang="en-US" sz="3200" b="1" dirty="0">
                <a:solidFill>
                  <a:schemeClr val="accent2">
                    <a:lumMod val="75000"/>
                  </a:schemeClr>
                </a:solidFill>
                <a:highlight>
                  <a:schemeClr val="lt1"/>
                </a:highlight>
                <a:latin typeface="Raleway Light"/>
              </a:rPr>
              <a:t>1. Bar chart</a:t>
            </a:r>
            <a:endParaRPr sz="3200" b="1" dirty="0">
              <a:solidFill>
                <a:schemeClr val="accent2">
                  <a:lumMod val="75000"/>
                </a:schemeClr>
              </a:solidFill>
              <a:highlight>
                <a:schemeClr val="lt1"/>
              </a:highlight>
              <a:latin typeface="Raleway Light"/>
            </a:endParaRPr>
          </a:p>
          <a:p>
            <a:pPr marL="0" marR="0" lvl="0" indent="0" algn="l" rtl="0">
              <a:lnSpc>
                <a:spcPct val="100000"/>
              </a:lnSpc>
              <a:spcBef>
                <a:spcPts val="0"/>
              </a:spcBef>
              <a:spcAft>
                <a:spcPts val="0"/>
              </a:spcAft>
              <a:buClr>
                <a:srgbClr val="604878"/>
              </a:buClr>
              <a:buSzPts val="3200"/>
              <a:buFont typeface="Arial" panose="020B0604020202020204"/>
              <a:buNone/>
            </a:pPr>
            <a:endParaRPr sz="3200" b="1" dirty="0">
              <a:solidFill>
                <a:schemeClr val="accent2">
                  <a:lumMod val="75000"/>
                </a:schemeClr>
              </a:solidFill>
              <a:latin typeface="Raleway Light"/>
              <a:ea typeface="Raleway Light"/>
              <a:cs typeface="Raleway Light"/>
              <a:sym typeface="Raleway Light"/>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00844" y="3483052"/>
            <a:ext cx="6259829" cy="33749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fc357aebcc_1_8"/>
          <p:cNvSpPr txBox="1"/>
          <p:nvPr/>
        </p:nvSpPr>
        <p:spPr>
          <a:xfrm>
            <a:off x="243669" y="2041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a:p>
        </p:txBody>
      </p:sp>
      <p:sp>
        <p:nvSpPr>
          <p:cNvPr id="432" name="Google Shape;432;gfc357aebcc_1_8"/>
          <p:cNvSpPr/>
          <p:nvPr/>
        </p:nvSpPr>
        <p:spPr>
          <a:xfrm>
            <a:off x="1695450" y="1390650"/>
            <a:ext cx="8896200" cy="194310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series of bins showing us the frequency of observations of a given variable. The definition of histogram charts is short and easy..</a:t>
            </a:r>
            <a:endParaRPr sz="2000" dirty="0"/>
          </a:p>
        </p:txBody>
      </p:sp>
      <p:sp>
        <p:nvSpPr>
          <p:cNvPr id="434" name="Google Shape;434;gfc357aebcc_1_8"/>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r>
              <a:rPr lang="en-US" sz="3200" b="1" dirty="0">
                <a:solidFill>
                  <a:schemeClr val="accent2">
                    <a:lumMod val="75000"/>
                  </a:schemeClr>
                </a:solidFill>
                <a:highlight>
                  <a:schemeClr val="lt1"/>
                </a:highlight>
                <a:latin typeface="Raleway Light"/>
              </a:rPr>
              <a:t>2. Histogram</a:t>
            </a:r>
            <a:endParaRPr sz="3200" b="1" dirty="0">
              <a:solidFill>
                <a:schemeClr val="accent2">
                  <a:lumMod val="75000"/>
                </a:schemeClr>
              </a:solidFill>
              <a:latin typeface="Raleway Light"/>
              <a:ea typeface="Raleway Light"/>
              <a:cs typeface="Raleway Light"/>
              <a:sym typeface="Raleway Light"/>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0744" y="3566160"/>
            <a:ext cx="5852160" cy="3291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fc357aebcc_1_16"/>
          <p:cNvSpPr txBox="1"/>
          <p:nvPr/>
        </p:nvSpPr>
        <p:spPr>
          <a:xfrm>
            <a:off x="243669" y="2041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a:p>
        </p:txBody>
      </p:sp>
      <p:sp>
        <p:nvSpPr>
          <p:cNvPr id="441" name="Google Shape;441;gfc357aebcc_1_16"/>
          <p:cNvSpPr/>
          <p:nvPr/>
        </p:nvSpPr>
        <p:spPr>
          <a:xfrm>
            <a:off x="1695450" y="1390650"/>
            <a:ext cx="8896200" cy="194310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Box plot, also called the box-and-whisker plot: a way to show the distribution of values based on the five-number summary: minimum, first quartile, median, third quartile, and maximum.</a:t>
            </a:r>
            <a:endParaRPr sz="2000" dirty="0"/>
          </a:p>
        </p:txBody>
      </p:sp>
      <p:sp>
        <p:nvSpPr>
          <p:cNvPr id="443" name="Google Shape;443;gfc357aebcc_1_16"/>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b="1" dirty="0">
              <a:solidFill>
                <a:schemeClr val="accent2">
                  <a:lumMod val="75000"/>
                </a:schemeClr>
              </a:solidFill>
              <a:highlight>
                <a:schemeClr val="lt1"/>
              </a:highlight>
            </a:endParaRPr>
          </a:p>
          <a:p>
            <a:pPr marL="0" lvl="0" indent="0" algn="l" rtl="0">
              <a:spcBef>
                <a:spcPts val="0"/>
              </a:spcBef>
              <a:spcAft>
                <a:spcPts val="0"/>
              </a:spcAft>
              <a:buClr>
                <a:schemeClr val="dk1"/>
              </a:buClr>
              <a:buFont typeface="Arial" panose="020B0604020202020204"/>
              <a:buNone/>
            </a:pPr>
            <a:r>
              <a:rPr lang="en-US" sz="3200" b="1" dirty="0">
                <a:solidFill>
                  <a:schemeClr val="accent2">
                    <a:lumMod val="75000"/>
                  </a:schemeClr>
                </a:solidFill>
                <a:highlight>
                  <a:schemeClr val="lt1"/>
                </a:highlight>
                <a:latin typeface="Raleway Light"/>
              </a:rPr>
              <a:t>3. Box chart</a:t>
            </a:r>
            <a:endParaRPr sz="3200" b="1" dirty="0">
              <a:solidFill>
                <a:schemeClr val="accent2">
                  <a:lumMod val="75000"/>
                </a:schemeClr>
              </a:solidFill>
              <a:highlight>
                <a:schemeClr val="lt1"/>
              </a:highlight>
              <a:latin typeface="Raleway Light"/>
            </a:endParaRPr>
          </a:p>
          <a:p>
            <a:pPr marL="0" marR="0" lvl="0" indent="0" algn="l" rtl="0">
              <a:lnSpc>
                <a:spcPct val="100000"/>
              </a:lnSpc>
              <a:spcBef>
                <a:spcPts val="0"/>
              </a:spcBef>
              <a:spcAft>
                <a:spcPts val="0"/>
              </a:spcAft>
              <a:buClr>
                <a:srgbClr val="604878"/>
              </a:buClr>
              <a:buSzPts val="3200"/>
              <a:buFont typeface="Arial" panose="020B0604020202020204"/>
              <a:buNone/>
            </a:pPr>
            <a:endParaRPr sz="3200" b="1" dirty="0">
              <a:solidFill>
                <a:schemeClr val="accent2">
                  <a:lumMod val="75000"/>
                </a:schemeClr>
              </a:solidFill>
              <a:latin typeface="Raleway Light"/>
              <a:ea typeface="Raleway Light"/>
              <a:cs typeface="Raleway Light"/>
              <a:sym typeface="Raleway Light"/>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30917" y="3500846"/>
            <a:ext cx="5252190" cy="33571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fc357aebcc_1_32"/>
          <p:cNvSpPr txBox="1"/>
          <p:nvPr/>
        </p:nvSpPr>
        <p:spPr>
          <a:xfrm>
            <a:off x="243669" y="2041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a:p>
        </p:txBody>
      </p:sp>
      <p:sp>
        <p:nvSpPr>
          <p:cNvPr id="450" name="Google Shape;450;gfc357aebcc_1_32"/>
          <p:cNvSpPr/>
          <p:nvPr/>
        </p:nvSpPr>
        <p:spPr>
          <a:xfrm>
            <a:off x="1695450" y="1390650"/>
            <a:ext cx="8896200" cy="1943100"/>
          </a:xfrm>
          <a:prstGeom prst="roundRect">
            <a:avLst>
              <a:gd name="adj" fmla="val 16667"/>
            </a:avLst>
          </a:prstGeom>
          <a:solidFill>
            <a:srgbClr val="DDFDFF"/>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pie chart is a circular graph divided into slices. The larger a slice is the bigger portion of the total quantity it represents.</a:t>
            </a:r>
            <a:endParaRPr sz="2000" dirty="0"/>
          </a:p>
        </p:txBody>
      </p:sp>
      <p:sp>
        <p:nvSpPr>
          <p:cNvPr id="452" name="Google Shape;452;gfc357aebcc_1_32"/>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b="1" dirty="0">
              <a:solidFill>
                <a:schemeClr val="accent2">
                  <a:lumMod val="75000"/>
                </a:schemeClr>
              </a:solidFill>
              <a:highlight>
                <a:schemeClr val="lt1"/>
              </a:highlight>
              <a:latin typeface="Raleway Light" charset="0"/>
            </a:endParaRPr>
          </a:p>
          <a:p>
            <a:pPr marL="0" lvl="0" indent="0" algn="l" rtl="0">
              <a:spcBef>
                <a:spcPts val="0"/>
              </a:spcBef>
              <a:spcAft>
                <a:spcPts val="0"/>
              </a:spcAft>
              <a:buClr>
                <a:schemeClr val="dk1"/>
              </a:buClr>
              <a:buFont typeface="Arial" panose="020B0604020202020204"/>
              <a:buNone/>
            </a:pPr>
            <a:r>
              <a:rPr lang="en-US" sz="3200" b="1" dirty="0">
                <a:solidFill>
                  <a:schemeClr val="accent2">
                    <a:lumMod val="75000"/>
                  </a:schemeClr>
                </a:solidFill>
                <a:highlight>
                  <a:schemeClr val="lt1"/>
                </a:highlight>
                <a:latin typeface="Raleway Light" charset="0"/>
              </a:rPr>
              <a:t>4. Pie chart</a:t>
            </a:r>
            <a:endParaRPr sz="3200" b="1" dirty="0">
              <a:solidFill>
                <a:schemeClr val="accent2">
                  <a:lumMod val="75000"/>
                </a:schemeClr>
              </a:solidFill>
              <a:highlight>
                <a:schemeClr val="lt1"/>
              </a:highlight>
              <a:latin typeface="Raleway Light" charset="0"/>
            </a:endParaRPr>
          </a:p>
          <a:p>
            <a:pPr marL="0" marR="0" lvl="0" indent="0" algn="l" rtl="0">
              <a:lnSpc>
                <a:spcPct val="100000"/>
              </a:lnSpc>
              <a:spcBef>
                <a:spcPts val="0"/>
              </a:spcBef>
              <a:spcAft>
                <a:spcPts val="0"/>
              </a:spcAft>
              <a:buClr>
                <a:srgbClr val="604878"/>
              </a:buClr>
              <a:buSzPts val="3200"/>
              <a:buFont typeface="Arial" panose="020B0604020202020204"/>
              <a:buNone/>
            </a:pPr>
            <a:endParaRPr sz="3200" b="1" dirty="0">
              <a:solidFill>
                <a:schemeClr val="accent2">
                  <a:lumMod val="75000"/>
                </a:schemeClr>
              </a:solidFill>
              <a:latin typeface="Raleway Light" charset="0"/>
              <a:ea typeface="Raleway Light"/>
              <a:cs typeface="Raleway Light"/>
              <a:sym typeface="Raleway Light"/>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20390" y="3427330"/>
            <a:ext cx="4846320" cy="33154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fc357aebcc_1_56"/>
          <p:cNvSpPr txBox="1"/>
          <p:nvPr/>
        </p:nvSpPr>
        <p:spPr>
          <a:xfrm>
            <a:off x="243669" y="2041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a:p>
        </p:txBody>
      </p:sp>
      <p:sp>
        <p:nvSpPr>
          <p:cNvPr id="459" name="Google Shape;459;gfc357aebcc_1_56"/>
          <p:cNvSpPr/>
          <p:nvPr/>
        </p:nvSpPr>
        <p:spPr>
          <a:xfrm>
            <a:off x="1695450" y="1390650"/>
            <a:ext cx="8896200" cy="1943100"/>
          </a:xfrm>
          <a:prstGeom prst="roundRect">
            <a:avLst>
              <a:gd name="adj" fmla="val 16667"/>
            </a:avLst>
          </a:prstGeom>
          <a:solidFill>
            <a:srgbClr val="DDFDFF"/>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line chart is, as one can imagine, a line or multiple lines showing how single, or multiple variables develop over time. It is a great tool because we can easily highlight the magnitude of change of one or more variables over a period.</a:t>
            </a:r>
            <a:endParaRPr sz="2000" dirty="0"/>
          </a:p>
        </p:txBody>
      </p:sp>
      <p:sp>
        <p:nvSpPr>
          <p:cNvPr id="461" name="Google Shape;461;gfc357aebcc_1_56"/>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b="1" dirty="0">
              <a:solidFill>
                <a:schemeClr val="accent2">
                  <a:lumMod val="75000"/>
                </a:schemeClr>
              </a:solidFill>
              <a:highlight>
                <a:schemeClr val="lt1"/>
              </a:highlight>
              <a:latin typeface="Raleway Light" charset="0"/>
            </a:endParaRPr>
          </a:p>
          <a:p>
            <a:pPr marL="0" lvl="0" indent="0" algn="l" rtl="0">
              <a:spcBef>
                <a:spcPts val="0"/>
              </a:spcBef>
              <a:spcAft>
                <a:spcPts val="0"/>
              </a:spcAft>
              <a:buClr>
                <a:schemeClr val="dk1"/>
              </a:buClr>
              <a:buFont typeface="Arial" panose="020B0604020202020204"/>
              <a:buNone/>
            </a:pPr>
            <a:r>
              <a:rPr lang="en-US" sz="3200" b="1" dirty="0">
                <a:solidFill>
                  <a:schemeClr val="accent2">
                    <a:lumMod val="75000"/>
                  </a:schemeClr>
                </a:solidFill>
                <a:highlight>
                  <a:schemeClr val="lt1"/>
                </a:highlight>
                <a:latin typeface="Raleway Light" charset="0"/>
              </a:rPr>
              <a:t>5. Line chart</a:t>
            </a:r>
            <a:endParaRPr sz="3200" b="1" dirty="0">
              <a:solidFill>
                <a:schemeClr val="accent2">
                  <a:lumMod val="75000"/>
                </a:schemeClr>
              </a:solidFill>
              <a:highlight>
                <a:schemeClr val="lt1"/>
              </a:highlight>
              <a:latin typeface="Raleway Light" charset="0"/>
            </a:endParaRPr>
          </a:p>
          <a:p>
            <a:pPr marL="0" marR="0" lvl="0" indent="0" algn="l" rtl="0">
              <a:lnSpc>
                <a:spcPct val="100000"/>
              </a:lnSpc>
              <a:spcBef>
                <a:spcPts val="0"/>
              </a:spcBef>
              <a:spcAft>
                <a:spcPts val="0"/>
              </a:spcAft>
              <a:buClr>
                <a:srgbClr val="604878"/>
              </a:buClr>
              <a:buSzPts val="3200"/>
              <a:buFont typeface="Arial" panose="020B0604020202020204"/>
              <a:buNone/>
            </a:pPr>
            <a:endParaRPr sz="3200" b="1" dirty="0">
              <a:solidFill>
                <a:schemeClr val="accent2">
                  <a:lumMod val="75000"/>
                </a:schemeClr>
              </a:solidFill>
              <a:latin typeface="Raleway Light" charset="0"/>
              <a:ea typeface="Raleway Light"/>
              <a:cs typeface="Raleway Light"/>
              <a:sym typeface="Raleway Light"/>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87369" y="3659679"/>
            <a:ext cx="5745486" cy="31983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fc357aebcc_1_40"/>
          <p:cNvSpPr txBox="1"/>
          <p:nvPr/>
        </p:nvSpPr>
        <p:spPr>
          <a:xfrm>
            <a:off x="243669" y="2041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a:p>
        </p:txBody>
      </p:sp>
      <p:sp>
        <p:nvSpPr>
          <p:cNvPr id="468" name="Google Shape;468;gfc357aebcc_1_40"/>
          <p:cNvSpPr/>
          <p:nvPr/>
        </p:nvSpPr>
        <p:spPr>
          <a:xfrm>
            <a:off x="1361440" y="1285875"/>
            <a:ext cx="9469120" cy="2027168"/>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l" rtl="0">
              <a:lnSpc>
                <a:spcPct val="150000"/>
              </a:lnSpc>
              <a:spcBef>
                <a:spcPts val="1400"/>
              </a:spcBef>
              <a:spcAft>
                <a:spcPts val="0"/>
              </a:spcAft>
              <a:buClr>
                <a:schemeClr val="dk1"/>
              </a:buClr>
              <a:buSzPts val="1100"/>
              <a:buFont typeface="Arial" panose="020B0604020202020204"/>
              <a:buNone/>
            </a:pPr>
            <a:r>
              <a:rPr lang="en-US" sz="2000" dirty="0"/>
              <a:t>Area charts are very similar to line charts. In fact, at first, I wanted to show them together. However, one major confusion could have arisen. So, please pay attention. The idea of an area chart is based on the line chart. Colored regions (areas) show us the development of each variable over time.</a:t>
            </a:r>
            <a:endParaRPr sz="2000" dirty="0"/>
          </a:p>
          <a:p>
            <a:pPr marL="0" marR="0" lvl="0" indent="0" algn="ctr" rtl="0">
              <a:spcBef>
                <a:spcPts val="1400"/>
              </a:spcBef>
              <a:spcAft>
                <a:spcPts val="0"/>
              </a:spcAft>
              <a:buNone/>
            </a:pPr>
            <a:endParaRPr sz="2000" dirty="0"/>
          </a:p>
        </p:txBody>
      </p:sp>
      <p:sp>
        <p:nvSpPr>
          <p:cNvPr id="470" name="Google Shape;470;gfc357aebcc_1_40"/>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b="1" dirty="0">
              <a:solidFill>
                <a:schemeClr val="accent2">
                  <a:lumMod val="75000"/>
                </a:schemeClr>
              </a:solidFill>
              <a:highlight>
                <a:schemeClr val="lt1"/>
              </a:highlight>
              <a:latin typeface="Raleway Light" charset="0"/>
            </a:endParaRPr>
          </a:p>
          <a:p>
            <a:pPr marL="0" lvl="0" indent="0" algn="l" rtl="0">
              <a:spcBef>
                <a:spcPts val="0"/>
              </a:spcBef>
              <a:spcAft>
                <a:spcPts val="0"/>
              </a:spcAft>
              <a:buClr>
                <a:schemeClr val="dk1"/>
              </a:buClr>
              <a:buFont typeface="Arial" panose="020B0604020202020204"/>
              <a:buNone/>
            </a:pPr>
            <a:r>
              <a:rPr lang="en-US" sz="3200" b="1" dirty="0">
                <a:solidFill>
                  <a:schemeClr val="accent2">
                    <a:lumMod val="75000"/>
                  </a:schemeClr>
                </a:solidFill>
                <a:highlight>
                  <a:schemeClr val="lt1"/>
                </a:highlight>
                <a:latin typeface="Raleway Light" charset="0"/>
              </a:rPr>
              <a:t>6. Area chart</a:t>
            </a:r>
            <a:endParaRPr sz="3200" b="1" dirty="0">
              <a:solidFill>
                <a:schemeClr val="accent2">
                  <a:lumMod val="75000"/>
                </a:schemeClr>
              </a:solidFill>
              <a:highlight>
                <a:schemeClr val="lt1"/>
              </a:highlight>
              <a:latin typeface="Raleway Light" charset="0"/>
            </a:endParaRPr>
          </a:p>
          <a:p>
            <a:pPr marL="0" marR="0" lvl="0" indent="0" algn="l" rtl="0">
              <a:lnSpc>
                <a:spcPct val="100000"/>
              </a:lnSpc>
              <a:spcBef>
                <a:spcPts val="0"/>
              </a:spcBef>
              <a:spcAft>
                <a:spcPts val="0"/>
              </a:spcAft>
              <a:buClr>
                <a:srgbClr val="604878"/>
              </a:buClr>
              <a:buSzPts val="3200"/>
              <a:buFont typeface="Arial" panose="020B0604020202020204"/>
              <a:buNone/>
            </a:pPr>
            <a:endParaRPr sz="3200" b="1" dirty="0">
              <a:solidFill>
                <a:schemeClr val="accent2">
                  <a:lumMod val="75000"/>
                </a:schemeClr>
              </a:solidFill>
              <a:latin typeface="Raleway Light" charset="0"/>
              <a:ea typeface="Raleway Light"/>
              <a:cs typeface="Raleway Light"/>
              <a:sym typeface="Raleway Ligh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79253" y="3676442"/>
            <a:ext cx="5342232" cy="29738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fc357aebcc_1_24"/>
          <p:cNvSpPr txBox="1"/>
          <p:nvPr/>
        </p:nvSpPr>
        <p:spPr>
          <a:xfrm>
            <a:off x="243669" y="2041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a:p>
        </p:txBody>
      </p:sp>
      <p:sp>
        <p:nvSpPr>
          <p:cNvPr id="477" name="Google Shape;477;gfc357aebcc_1_24"/>
          <p:cNvSpPr/>
          <p:nvPr/>
        </p:nvSpPr>
        <p:spPr>
          <a:xfrm>
            <a:off x="1318260" y="1270000"/>
            <a:ext cx="9363710" cy="1943100"/>
          </a:xfrm>
          <a:prstGeom prst="roundRect">
            <a:avLst>
              <a:gd name="adj" fmla="val 16667"/>
            </a:avLst>
          </a:prstGeom>
          <a:solidFill>
            <a:srgbClr val="DDFDFF"/>
          </a:solidFill>
          <a:ln w="12700"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t>A scatter plot is a type of chart that is often used in the fields of statistics and data science. It consists of multiple data points plotted across two axes. Each variable depicted in a scatter plot would have multiple observations. If a scatter plot includes more than two variables, then we would use different colors to signify that.</a:t>
            </a:r>
            <a:endParaRPr sz="2000" dirty="0"/>
          </a:p>
        </p:txBody>
      </p:sp>
      <p:sp>
        <p:nvSpPr>
          <p:cNvPr id="479" name="Google Shape;479;gfc357aebcc_1_24"/>
          <p:cNvSpPr txBox="1"/>
          <p:nvPr/>
        </p:nvSpPr>
        <p:spPr>
          <a:xfrm>
            <a:off x="468319" y="166044"/>
            <a:ext cx="8656800" cy="769200"/>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Font typeface="Arial" panose="020B0604020202020204"/>
              <a:buNone/>
            </a:pPr>
            <a:endParaRPr sz="3200" b="1" dirty="0">
              <a:solidFill>
                <a:schemeClr val="accent2">
                  <a:lumMod val="75000"/>
                </a:schemeClr>
              </a:solidFill>
              <a:highlight>
                <a:schemeClr val="lt1"/>
              </a:highlight>
              <a:latin typeface="Raleway Light" charset="0"/>
            </a:endParaRPr>
          </a:p>
          <a:p>
            <a:pPr marL="0" lvl="0" indent="0" algn="l" rtl="0">
              <a:spcBef>
                <a:spcPts val="0"/>
              </a:spcBef>
              <a:spcAft>
                <a:spcPts val="0"/>
              </a:spcAft>
              <a:buClr>
                <a:schemeClr val="dk1"/>
              </a:buClr>
              <a:buFont typeface="Arial" panose="020B0604020202020204"/>
              <a:buNone/>
            </a:pPr>
            <a:r>
              <a:rPr lang="en-US" sz="3200" b="1" dirty="0">
                <a:solidFill>
                  <a:schemeClr val="accent2">
                    <a:lumMod val="75000"/>
                  </a:schemeClr>
                </a:solidFill>
                <a:highlight>
                  <a:schemeClr val="lt1"/>
                </a:highlight>
                <a:latin typeface="Raleway Light" charset="0"/>
              </a:rPr>
              <a:t>7. Scatter plot</a:t>
            </a:r>
            <a:endParaRPr sz="3200" b="1" dirty="0">
              <a:solidFill>
                <a:schemeClr val="accent2">
                  <a:lumMod val="75000"/>
                </a:schemeClr>
              </a:solidFill>
              <a:highlight>
                <a:schemeClr val="lt1"/>
              </a:highlight>
              <a:latin typeface="Raleway Light" charset="0"/>
            </a:endParaRPr>
          </a:p>
          <a:p>
            <a:pPr marL="0" marR="0" lvl="0" indent="0" algn="l" rtl="0">
              <a:lnSpc>
                <a:spcPct val="100000"/>
              </a:lnSpc>
              <a:spcBef>
                <a:spcPts val="0"/>
              </a:spcBef>
              <a:spcAft>
                <a:spcPts val="0"/>
              </a:spcAft>
              <a:buClr>
                <a:srgbClr val="604878"/>
              </a:buClr>
              <a:buSzPts val="3200"/>
              <a:buFont typeface="Arial" panose="020B0604020202020204"/>
              <a:buNone/>
            </a:pPr>
            <a:endParaRPr sz="3200" b="1" dirty="0">
              <a:solidFill>
                <a:schemeClr val="accent2">
                  <a:lumMod val="75000"/>
                </a:schemeClr>
              </a:solidFill>
              <a:latin typeface="Raleway Light" charset="0"/>
              <a:ea typeface="Raleway Light"/>
              <a:cs typeface="Raleway Light"/>
              <a:sym typeface="Raleway Light"/>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85645" y="3509756"/>
            <a:ext cx="5225145" cy="29391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0" y="4772742"/>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Probability</a:t>
            </a:r>
            <a:endParaRPr lang="en-US" b="1" dirty="0">
              <a:solidFill>
                <a:srgbClr val="2285FF"/>
              </a:solidFill>
            </a:endParaRPr>
          </a:p>
        </p:txBody>
      </p:sp>
      <p:pic>
        <p:nvPicPr>
          <p:cNvPr id="4" name="Picture 3"/>
          <p:cNvPicPr>
            <a:picLocks noChangeAspect="1"/>
          </p:cNvPicPr>
          <p:nvPr/>
        </p:nvPicPr>
        <p:blipFill>
          <a:blip r:embed="rId1"/>
          <a:stretch>
            <a:fillRect/>
          </a:stretch>
        </p:blipFill>
        <p:spPr>
          <a:xfrm>
            <a:off x="4491816" y="1226016"/>
            <a:ext cx="3208365" cy="3208365"/>
          </a:xfrm>
          <a:prstGeom prst="rect">
            <a:avLst/>
          </a:prstGeom>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 Placeholder 3"/>
          <p:cNvSpPr txBox="1"/>
          <p:nvPr/>
        </p:nvSpPr>
        <p:spPr>
          <a:xfrm>
            <a:off x="1407452" y="4945021"/>
            <a:ext cx="939501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tx1">
                    <a:lumMod val="75000"/>
                    <a:lumOff val="25000"/>
                  </a:schemeClr>
                </a:solidFill>
              </a:rPr>
              <a:t>Why is </a:t>
            </a:r>
            <a:r>
              <a:rPr lang="en-US" b="1" dirty="0">
                <a:solidFill>
                  <a:srgbClr val="2285FF"/>
                </a:solidFill>
              </a:rPr>
              <a:t>Statistics </a:t>
            </a:r>
            <a:r>
              <a:rPr lang="en-US" b="1" dirty="0">
                <a:solidFill>
                  <a:schemeClr val="tx1">
                    <a:lumMod val="75000"/>
                    <a:lumOff val="25000"/>
                  </a:schemeClr>
                </a:solidFill>
              </a:rPr>
              <a:t>important?</a:t>
            </a:r>
            <a:endParaRPr lang="en-US" dirty="0">
              <a:solidFill>
                <a:schemeClr val="accent4">
                  <a:lumMod val="60000"/>
                  <a:lumOff val="40000"/>
                </a:schemeClr>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92140" y="1297554"/>
            <a:ext cx="2807718" cy="2807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Introduction to Probability</a:t>
            </a:r>
            <a:endParaRPr lang="en-US" sz="3200" b="1" i="0" u="none" strike="noStrike" cap="none" dirty="0">
              <a:solidFill>
                <a:srgbClr val="604878"/>
              </a:solidFill>
              <a:latin typeface="Raleway Light"/>
              <a:ea typeface="Raleway Light"/>
              <a:cs typeface="Raleway Light"/>
              <a:sym typeface="Raleway Light"/>
            </a:endParaRPr>
          </a:p>
        </p:txBody>
      </p:sp>
      <p:sp>
        <p:nvSpPr>
          <p:cNvPr id="486" name="Google Shape;486;p12"/>
          <p:cNvSpPr/>
          <p:nvPr/>
        </p:nvSpPr>
        <p:spPr>
          <a:xfrm>
            <a:off x="1197934" y="1364995"/>
            <a:ext cx="9796132" cy="7692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Probability defines the likelihood of occurrence of an event</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Introduction to Probability</a:t>
            </a:r>
            <a:endParaRPr lang="en-US" sz="3200" b="1" i="0" u="none" strike="noStrike" cap="none" dirty="0">
              <a:solidFill>
                <a:srgbClr val="604878"/>
              </a:solidFill>
              <a:latin typeface="Raleway Light"/>
              <a:ea typeface="Raleway Light"/>
              <a:cs typeface="Raleway Light"/>
              <a:sym typeface="Raleway Light"/>
            </a:endParaRPr>
          </a:p>
        </p:txBody>
      </p:sp>
      <p:sp>
        <p:nvSpPr>
          <p:cNvPr id="486" name="Google Shape;486;p12"/>
          <p:cNvSpPr/>
          <p:nvPr/>
        </p:nvSpPr>
        <p:spPr>
          <a:xfrm>
            <a:off x="1197934" y="1364995"/>
            <a:ext cx="9796132" cy="7692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Probability defines the likelihood of occurrence of an event</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 name="Google Shape;486;p12"/>
          <p:cNvSpPr/>
          <p:nvPr/>
        </p:nvSpPr>
        <p:spPr>
          <a:xfrm>
            <a:off x="1197934" y="2879470"/>
            <a:ext cx="9796132" cy="7692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Probability can be defined as the ratio of the number of favorable outcomes to the total number of outcomes of an event.</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2"/>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Introduction to Probability</a:t>
            </a:r>
            <a:endParaRPr lang="en-US" sz="3200" b="1" i="0" u="none" strike="noStrike" cap="none" dirty="0">
              <a:solidFill>
                <a:srgbClr val="604878"/>
              </a:solidFill>
              <a:latin typeface="Raleway Light"/>
              <a:ea typeface="Raleway Light"/>
              <a:cs typeface="Raleway Light"/>
              <a:sym typeface="Raleway Light"/>
            </a:endParaRPr>
          </a:p>
        </p:txBody>
      </p:sp>
      <p:sp>
        <p:nvSpPr>
          <p:cNvPr id="486" name="Google Shape;486;p12"/>
          <p:cNvSpPr/>
          <p:nvPr/>
        </p:nvSpPr>
        <p:spPr>
          <a:xfrm>
            <a:off x="1197934" y="1364995"/>
            <a:ext cx="9796132" cy="7692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Probability defines the likelihood of occurrence of an event</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 name="Google Shape;486;p12"/>
          <p:cNvSpPr/>
          <p:nvPr/>
        </p:nvSpPr>
        <p:spPr>
          <a:xfrm>
            <a:off x="1197934" y="2879470"/>
            <a:ext cx="9796132" cy="7692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Probability can be defined as the ratio of the number of favorable outcomes to the total number of outcomes of an event.</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3"/>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Probability</a:t>
            </a:r>
            <a:r>
              <a:rPr lang="en-US" sz="3200" b="1" i="0" u="none" strike="noStrike" cap="none" dirty="0">
                <a:solidFill>
                  <a:srgbClr val="604878"/>
                </a:solidFill>
                <a:latin typeface="+mj-lt"/>
                <a:ea typeface="Raleway Light"/>
                <a:cs typeface="Raleway Light"/>
                <a:sym typeface="Raleway Light"/>
              </a:rPr>
              <a:t> </a:t>
            </a:r>
            <a:endParaRPr lang="en-US" sz="3200" b="1" i="0" u="none" strike="noStrike" cap="none" dirty="0">
              <a:solidFill>
                <a:srgbClr val="604878"/>
              </a:solidFill>
              <a:latin typeface="+mj-lt"/>
              <a:ea typeface="Raleway Light"/>
              <a:cs typeface="Raleway Light"/>
              <a:sym typeface="Raleway Light"/>
            </a:endParaRPr>
          </a:p>
        </p:txBody>
      </p:sp>
      <p:sp>
        <p:nvSpPr>
          <p:cNvPr id="493" name="Google Shape;493;p13"/>
          <p:cNvSpPr/>
          <p:nvPr/>
        </p:nvSpPr>
        <p:spPr>
          <a:xfrm>
            <a:off x="1198245" y="1365250"/>
            <a:ext cx="9796145" cy="391668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 For an experiment having 'n' number of outcomes, the number of favorable outcomes can be denoted by x. The formula to calculate the probability of an event is as follows.</a:t>
            </a:r>
            <a:endParaRPr lang="en-US" sz="2000" dirty="0">
              <a:sym typeface="Calibri" panose="020F0502020204030204"/>
            </a:endParaRPr>
          </a:p>
          <a:p>
            <a:pPr marL="0" marR="0" lvl="0" indent="0" algn="ctr" rtl="0">
              <a:spcBef>
                <a:spcPts val="0"/>
              </a:spcBef>
              <a:spcAft>
                <a:spcPts val="0"/>
              </a:spcAft>
              <a:buNone/>
            </a:pPr>
            <a:endParaRPr lang="en-US" sz="2000" dirty="0">
              <a:sym typeface="Calibri" panose="020F0502020204030204"/>
            </a:endParaRPr>
          </a:p>
          <a:p>
            <a:pPr marL="0" marR="0" lvl="0" indent="0" algn="ctr" rtl="0">
              <a:spcBef>
                <a:spcPts val="0"/>
              </a:spcBef>
              <a:spcAft>
                <a:spcPts val="0"/>
              </a:spcAft>
              <a:buNone/>
            </a:pPr>
            <a:r>
              <a:rPr lang="en-US" sz="2000" dirty="0">
                <a:sym typeface="Calibri" panose="020F0502020204030204"/>
              </a:rPr>
              <a:t>Probability(Event) =   Favorable Outcomes</a:t>
            </a:r>
            <a:endParaRPr lang="en-US" sz="2000" dirty="0">
              <a:sym typeface="Calibri" panose="020F0502020204030204"/>
            </a:endParaRPr>
          </a:p>
          <a:p>
            <a:pPr marL="0" marR="0" lvl="0" indent="0" algn="ctr" rtl="0">
              <a:spcBef>
                <a:spcPts val="0"/>
              </a:spcBef>
              <a:spcAft>
                <a:spcPts val="0"/>
              </a:spcAft>
              <a:buNone/>
            </a:pPr>
            <a:r>
              <a:rPr lang="en-US" sz="2000" dirty="0">
                <a:sym typeface="Calibri" panose="020F0502020204030204"/>
              </a:rPr>
              <a:t>                                  Total Outcomes </a:t>
            </a:r>
            <a:endParaRPr lang="en-US" sz="2000" dirty="0">
              <a:sym typeface="Calibri" panose="020F0502020204030204"/>
            </a:endParaRPr>
          </a:p>
        </p:txBody>
      </p:sp>
      <p:cxnSp>
        <p:nvCxnSpPr>
          <p:cNvPr id="2" name="Straight Connector 1"/>
          <p:cNvCxnSpPr/>
          <p:nvPr/>
        </p:nvCxnSpPr>
        <p:spPr>
          <a:xfrm>
            <a:off x="6162040" y="3815080"/>
            <a:ext cx="2134235"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5157380"/>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Business Analytics</a:t>
            </a:r>
            <a:endParaRPr lang="en-US" b="1" dirty="0">
              <a:solidFill>
                <a:srgbClr val="2285FF"/>
              </a:solidFill>
            </a:endParaRPr>
          </a:p>
        </p:txBody>
      </p:sp>
      <p:pic>
        <p:nvPicPr>
          <p:cNvPr id="11" name="Picture 10"/>
          <p:cNvPicPr>
            <a:picLocks noChangeAspect="1"/>
          </p:cNvPicPr>
          <p:nvPr/>
        </p:nvPicPr>
        <p:blipFill>
          <a:blip r:embed="rId1"/>
          <a:stretch>
            <a:fillRect/>
          </a:stretch>
        </p:blipFill>
        <p:spPr>
          <a:xfrm>
            <a:off x="2888775" y="1146662"/>
            <a:ext cx="6414449" cy="3608127"/>
          </a:xfrm>
          <a:prstGeom prst="rect">
            <a:avLst/>
          </a:prstGeom>
        </p:spPr>
      </p:pic>
    </p:spTree>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Probability In Business Analytics</a:t>
            </a:r>
            <a:endParaRPr lang="en-US" sz="3200" b="1" i="0" u="none" strike="noStrike" cap="none" dirty="0">
              <a:solidFill>
                <a:srgbClr val="604878"/>
              </a:solidFill>
              <a:latin typeface="Raleway Light"/>
              <a:ea typeface="Raleway Light"/>
              <a:cs typeface="Raleway Light"/>
              <a:sym typeface="Raleway Light"/>
            </a:endParaRPr>
          </a:p>
        </p:txBody>
      </p:sp>
      <p:sp>
        <p:nvSpPr>
          <p:cNvPr id="502" name="Google Shape;502;p14"/>
          <p:cNvSpPr/>
          <p:nvPr/>
        </p:nvSpPr>
        <p:spPr>
          <a:xfrm>
            <a:off x="896620" y="1344930"/>
            <a:ext cx="9796145" cy="153162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One practical use for probability distributions and scenario analysis in business is to predict future levels of requirements that could boost the economy of the company. </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14"/>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Probability In Business Analytics</a:t>
            </a:r>
            <a:endParaRPr lang="en-US" sz="3200" b="1" i="0" u="none" strike="noStrike" cap="none" dirty="0">
              <a:solidFill>
                <a:srgbClr val="604878"/>
              </a:solidFill>
              <a:latin typeface="Raleway Light"/>
              <a:ea typeface="Raleway Light"/>
              <a:cs typeface="Raleway Light"/>
              <a:sym typeface="Raleway Light"/>
            </a:endParaRPr>
          </a:p>
        </p:txBody>
      </p:sp>
      <p:sp>
        <p:nvSpPr>
          <p:cNvPr id="502" name="Google Shape;502;p14"/>
          <p:cNvSpPr/>
          <p:nvPr/>
        </p:nvSpPr>
        <p:spPr>
          <a:xfrm>
            <a:off x="896620" y="1344930"/>
            <a:ext cx="9796145" cy="153162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One practical use for probability distributions and scenario analysis in business is to predict future levels of requirements that could boost the economy of the company. </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Google Shape;502;p14"/>
          <p:cNvSpPr/>
          <p:nvPr/>
        </p:nvSpPr>
        <p:spPr>
          <a:xfrm>
            <a:off x="896620" y="3361690"/>
            <a:ext cx="9796145" cy="153162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Using a scenario analysis based on a probability distribution can help a company frame its possible future values in terms of a likely sales level and a worst-case and best-case scenario.</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Placeholder 3"/>
          <p:cNvSpPr txBox="1"/>
          <p:nvPr/>
        </p:nvSpPr>
        <p:spPr>
          <a:xfrm>
            <a:off x="1352772" y="5157380"/>
            <a:ext cx="9486456"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rgbClr val="2285FF"/>
                </a:solidFill>
              </a:rPr>
              <a:t>Probability</a:t>
            </a:r>
            <a:endParaRPr lang="en-US" b="1" dirty="0">
              <a:solidFill>
                <a:srgbClr val="2285FF"/>
              </a:solidFill>
            </a:endParaRPr>
          </a:p>
        </p:txBody>
      </p:sp>
      <p:pic>
        <p:nvPicPr>
          <p:cNvPr id="13" name="Picture 12"/>
          <p:cNvPicPr>
            <a:picLocks noChangeAspect="1"/>
          </p:cNvPicPr>
          <p:nvPr/>
        </p:nvPicPr>
        <p:blipFill>
          <a:blip r:embed="rId1"/>
          <a:stretch>
            <a:fillRect/>
          </a:stretch>
        </p:blipFill>
        <p:spPr>
          <a:xfrm>
            <a:off x="4246220" y="1280818"/>
            <a:ext cx="3699559" cy="3554386"/>
          </a:xfrm>
          <a:prstGeom prst="rect">
            <a:avLst/>
          </a:prstGeom>
        </p:spPr>
      </p:pic>
    </p:spTree>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Probability Distribution </a:t>
            </a:r>
            <a:endParaRPr lang="en-US" sz="3200" b="1" i="0" u="none" strike="noStrike" cap="none" dirty="0">
              <a:solidFill>
                <a:srgbClr val="604878"/>
              </a:solidFill>
              <a:latin typeface="Raleway Light"/>
              <a:ea typeface="Raleway Light"/>
              <a:cs typeface="Raleway Light"/>
              <a:sym typeface="Raleway Light"/>
            </a:endParaRPr>
          </a:p>
        </p:txBody>
      </p:sp>
      <p:sp>
        <p:nvSpPr>
          <p:cNvPr id="513" name="Google Shape;513;p15"/>
          <p:cNvSpPr/>
          <p:nvPr/>
        </p:nvSpPr>
        <p:spPr>
          <a:xfrm>
            <a:off x="1198245" y="1365250"/>
            <a:ext cx="9796145" cy="15271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Font typeface="Wingdings" panose="05000000000000000000" charset="0"/>
              <a:buNone/>
            </a:pPr>
            <a:r>
              <a:rPr lang="en-US" sz="2000" dirty="0">
                <a:sym typeface="Calibri" panose="020F0502020204030204"/>
              </a:rPr>
              <a:t>A probability distribution is a statistical function that describes all the possible values and likelihoods that a random variable can take within a given range. </a:t>
            </a:r>
            <a:endParaRPr lang="en-US" sz="2000" dirty="0">
              <a:sym typeface="Calibri" panose="020F0502020204030204"/>
            </a:endParaRPr>
          </a:p>
          <a:p>
            <a:pPr marL="0" marR="0" lvl="0" indent="0" algn="ctr" rtl="0">
              <a:spcBef>
                <a:spcPts val="0"/>
              </a:spcBef>
              <a:spcAft>
                <a:spcPts val="0"/>
              </a:spcAft>
              <a:buNone/>
            </a:pP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5"/>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Probability Distribution </a:t>
            </a:r>
            <a:endParaRPr lang="en-US" sz="3200" b="1" i="0" u="none" strike="noStrike" cap="none" dirty="0">
              <a:solidFill>
                <a:srgbClr val="604878"/>
              </a:solidFill>
              <a:latin typeface="Raleway Light"/>
              <a:ea typeface="Raleway Light"/>
              <a:cs typeface="Raleway Light"/>
              <a:sym typeface="Raleway Light"/>
            </a:endParaRPr>
          </a:p>
        </p:txBody>
      </p:sp>
      <p:sp>
        <p:nvSpPr>
          <p:cNvPr id="513" name="Google Shape;513;p15"/>
          <p:cNvSpPr/>
          <p:nvPr/>
        </p:nvSpPr>
        <p:spPr>
          <a:xfrm>
            <a:off x="1198245" y="1365250"/>
            <a:ext cx="9796145" cy="15271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Font typeface="Wingdings" panose="05000000000000000000" charset="0"/>
              <a:buNone/>
            </a:pPr>
            <a:r>
              <a:rPr lang="en-US" sz="2000" dirty="0">
                <a:sym typeface="Calibri" panose="020F0502020204030204"/>
              </a:rPr>
              <a:t>A probability distribution is a statistical function that describes all the possible values and likelihoods that a random variable can take within a given range. </a:t>
            </a:r>
            <a:endParaRPr lang="en-US" sz="2000" dirty="0">
              <a:sym typeface="Calibri" panose="020F0502020204030204"/>
            </a:endParaRPr>
          </a:p>
          <a:p>
            <a:pPr marL="0" marR="0" lvl="0" indent="0" algn="ctr" rtl="0">
              <a:spcBef>
                <a:spcPts val="0"/>
              </a:spcBef>
              <a:spcAft>
                <a:spcPts val="0"/>
              </a:spcAft>
              <a:buNone/>
            </a:pPr>
            <a:endParaRPr lang="en-US" sz="2000" dirty="0">
              <a:sym typeface="Calibri" panose="020F0502020204030204"/>
            </a:endParaRPr>
          </a:p>
        </p:txBody>
      </p:sp>
      <p:sp>
        <p:nvSpPr>
          <p:cNvPr id="2" name="Google Shape;513;p15"/>
          <p:cNvSpPr/>
          <p:nvPr/>
        </p:nvSpPr>
        <p:spPr>
          <a:xfrm>
            <a:off x="1198245" y="3539490"/>
            <a:ext cx="9796145" cy="152717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This range will be bounded between the minimum and maximum possible values, but precisely where the possible value is likely to be plotted on the probability distribution depends on a number of factors.</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Why is Statistics important?</a:t>
            </a:r>
            <a:endParaRPr lang="en-US" sz="3200" b="1" dirty="0">
              <a:solidFill>
                <a:srgbClr val="604878"/>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6" name="Rounded Rectangle 17"/>
          <p:cNvSpPr/>
          <p:nvPr/>
        </p:nvSpPr>
        <p:spPr>
          <a:xfrm>
            <a:off x="1888723" y="1392483"/>
            <a:ext cx="8438185" cy="636031"/>
          </a:xfrm>
          <a:prstGeom prst="roundRect">
            <a:avLst/>
          </a:prstGeom>
          <a:solidFill>
            <a:srgbClr val="EFFB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Statistics </a:t>
            </a:r>
            <a:r>
              <a:rPr lang="en-US" dirty="0">
                <a:solidFill>
                  <a:schemeClr val="tx1"/>
                </a:solidFill>
              </a:rPr>
              <a:t>allows us to derive knowledge from large datasets and this knowledge can then be used to make predictions, decisions, classifications etc.</a:t>
            </a:r>
            <a:endParaRPr lang="en-US" dirty="0">
              <a:solidFill>
                <a:schemeClr val="tx1"/>
              </a:solidFill>
            </a:endParaRPr>
          </a:p>
        </p:txBody>
      </p:sp>
      <p:pic>
        <p:nvPicPr>
          <p:cNvPr id="13" name="Picture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97619" y="3517350"/>
            <a:ext cx="1957994" cy="1957994"/>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2434" y="3517350"/>
            <a:ext cx="2064347" cy="206434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8340" y="3268964"/>
            <a:ext cx="2272365" cy="2272365"/>
          </a:xfrm>
          <a:prstGeom prst="rect">
            <a:avLst/>
          </a:prstGeom>
        </p:spPr>
      </p:pic>
    </p:spTree>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Binomial Distribution</a:t>
            </a:r>
            <a:endParaRPr lang="en-US" sz="3200" b="1" i="0" u="none" strike="noStrike" cap="none" dirty="0">
              <a:solidFill>
                <a:srgbClr val="604878"/>
              </a:solidFill>
              <a:latin typeface="Raleway Light"/>
              <a:ea typeface="Raleway Light"/>
              <a:cs typeface="Raleway Light"/>
              <a:sym typeface="Raleway Light"/>
            </a:endParaRPr>
          </a:p>
        </p:txBody>
      </p:sp>
      <p:sp>
        <p:nvSpPr>
          <p:cNvPr id="526" name="Google Shape;526;p16"/>
          <p:cNvSpPr/>
          <p:nvPr/>
        </p:nvSpPr>
        <p:spPr>
          <a:xfrm>
            <a:off x="1198245" y="1365250"/>
            <a:ext cx="9796145" cy="195770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 binomial distribution can be thought of as simply the </a:t>
            </a:r>
            <a:r>
              <a:rPr lang="en-US" sz="2000" dirty="0">
                <a:sym typeface="Calibri" panose="020F0502020204030204"/>
              </a:rPr>
              <a:t>probability</a:t>
            </a: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of a SUCCESS or FAILURE outcome in an experiment or survey that is repeated multiple times. The binomial is a type of distribution that has two possible outcomes (the prefix “bi” means two, or twice)</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6"/>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Binomial Distribution</a:t>
            </a:r>
            <a:endParaRPr lang="en-US" sz="3200" b="1" i="0" u="none" strike="noStrike" cap="none" dirty="0">
              <a:solidFill>
                <a:srgbClr val="604878"/>
              </a:solidFill>
              <a:latin typeface="Raleway Light"/>
              <a:ea typeface="Raleway Light"/>
              <a:cs typeface="Raleway Light"/>
              <a:sym typeface="Raleway Light"/>
            </a:endParaRPr>
          </a:p>
        </p:txBody>
      </p:sp>
      <p:sp>
        <p:nvSpPr>
          <p:cNvPr id="526" name="Google Shape;526;p16"/>
          <p:cNvSpPr/>
          <p:nvPr/>
        </p:nvSpPr>
        <p:spPr>
          <a:xfrm>
            <a:off x="1198245" y="1365250"/>
            <a:ext cx="9796145" cy="195770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 binomial distribution can be thought of as simply the </a:t>
            </a:r>
            <a:r>
              <a:rPr lang="en-US" sz="2000" dirty="0">
                <a:sym typeface="Calibri" panose="020F0502020204030204"/>
              </a:rPr>
              <a:t>probability</a:t>
            </a: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of a SUCCESS or FAILURE outcome in an experiment or survey that is repeated multiple times. The binomial is a type of distribution that has two possible outcomes (the prefix “bi” means two, or twice)</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Google Shape;526;p16"/>
          <p:cNvSpPr/>
          <p:nvPr/>
        </p:nvSpPr>
        <p:spPr>
          <a:xfrm>
            <a:off x="1197610" y="3714750"/>
            <a:ext cx="9796145" cy="101600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For example, a coin toss has only two possible outcomes: heads or tails and taking a test could have two possible outcomes: pass or fail.</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Poisson Distribution</a:t>
            </a:r>
            <a:endParaRPr lang="en-US" sz="3200" b="1" i="0" u="none" strike="noStrike" cap="none" dirty="0">
              <a:solidFill>
                <a:srgbClr val="604878"/>
              </a:solidFill>
              <a:latin typeface="Raleway Light"/>
              <a:ea typeface="Raleway Light"/>
              <a:cs typeface="Raleway Light"/>
              <a:sym typeface="Raleway Light"/>
            </a:endParaRPr>
          </a:p>
        </p:txBody>
      </p:sp>
      <p:sp>
        <p:nvSpPr>
          <p:cNvPr id="541" name="Google Shape;541;p17"/>
          <p:cNvSpPr/>
          <p:nvPr/>
        </p:nvSpPr>
        <p:spPr>
          <a:xfrm>
            <a:off x="1198245" y="1365250"/>
            <a:ext cx="9796145" cy="198882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A Poisson distribution is a tool that helps to predict the probability of certain events happening when you know how often the event has occurred. It gives us the probability of a given number of events happening in a fixed interval of time.</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Poisson Distribution</a:t>
            </a:r>
            <a:endParaRPr lang="en-US" sz="3200" b="1" i="0" u="none" strike="noStrike" cap="none" dirty="0">
              <a:solidFill>
                <a:srgbClr val="604878"/>
              </a:solidFill>
              <a:latin typeface="Raleway Light"/>
              <a:ea typeface="Raleway Light"/>
              <a:cs typeface="Raleway Light"/>
              <a:sym typeface="Raleway Light"/>
            </a:endParaRPr>
          </a:p>
        </p:txBody>
      </p:sp>
      <p:sp>
        <p:nvSpPr>
          <p:cNvPr id="541" name="Google Shape;541;p17"/>
          <p:cNvSpPr/>
          <p:nvPr/>
        </p:nvSpPr>
        <p:spPr>
          <a:xfrm>
            <a:off x="1198245" y="1365250"/>
            <a:ext cx="9796145" cy="198882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A Poisson distribution is a tool that helps to predict the probability of certain events happening when you know how often the event has occurred. It gives us the probability of a given number of events happening in a fixed interval of time.</a:t>
            </a:r>
            <a:endParaRPr lang="en-US" sz="2000" dirty="0">
              <a:sym typeface="Calibri" panose="020F0502020204030204"/>
            </a:endParaRPr>
          </a:p>
        </p:txBody>
      </p:sp>
      <p:sp>
        <p:nvSpPr>
          <p:cNvPr id="2" name="Google Shape;541;p17"/>
          <p:cNvSpPr/>
          <p:nvPr/>
        </p:nvSpPr>
        <p:spPr>
          <a:xfrm>
            <a:off x="1294130" y="3792220"/>
            <a:ext cx="9796145" cy="143319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A textbook store rents an average of 200 books every Saturday night. Using this data, you can predict the probability that more books will sell (perhaps 300 or 400) on the following Saturday nights</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 Normal Distribution</a:t>
            </a:r>
            <a:endParaRPr lang="en-US" sz="3200" b="1" i="0" u="none" strike="noStrike" cap="none" dirty="0">
              <a:solidFill>
                <a:srgbClr val="604878"/>
              </a:solidFill>
              <a:latin typeface="Raleway Light"/>
              <a:ea typeface="Raleway Light"/>
              <a:cs typeface="Raleway Light"/>
              <a:sym typeface="Raleway Light"/>
            </a:endParaRPr>
          </a:p>
        </p:txBody>
      </p:sp>
      <p:sp>
        <p:nvSpPr>
          <p:cNvPr id="541" name="Google Shape;541;p17"/>
          <p:cNvSpPr/>
          <p:nvPr/>
        </p:nvSpPr>
        <p:spPr>
          <a:xfrm>
            <a:off x="1198245" y="1365250"/>
            <a:ext cx="9796145" cy="198882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The normal distribution is a continuous probability distribution that is symmetrical on both sides of the mean, so the right side of the center is a mirror image of the left side.</a:t>
            </a:r>
            <a:endParaRPr lang="en-US" sz="2000" dirty="0">
              <a:sym typeface="Calibri" panose="020F0502020204030204"/>
            </a:endParaRPr>
          </a:p>
          <a:p>
            <a:pPr marL="0" marR="0" lvl="0" indent="0" algn="ctr" rtl="0">
              <a:spcBef>
                <a:spcPts val="0"/>
              </a:spcBef>
              <a:spcAft>
                <a:spcPts val="0"/>
              </a:spcAft>
              <a:buNone/>
            </a:pPr>
            <a:r>
              <a:rPr lang="en-US" sz="2000" dirty="0">
                <a:sym typeface="Calibri" panose="020F0502020204030204"/>
              </a:rPr>
              <a:t>The area under the normal distribution curve represents probability and the total area under the curve sums to one.</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 Normal Distribution</a:t>
            </a:r>
            <a:endParaRPr lang="en-US" sz="3200" b="1" i="0" u="none" strike="noStrike" cap="none" dirty="0">
              <a:solidFill>
                <a:srgbClr val="604878"/>
              </a:solidFill>
              <a:latin typeface="Raleway Light"/>
              <a:ea typeface="Raleway Light"/>
              <a:cs typeface="Raleway Light"/>
              <a:sym typeface="Raleway Light"/>
            </a:endParaRPr>
          </a:p>
        </p:txBody>
      </p:sp>
      <p:sp>
        <p:nvSpPr>
          <p:cNvPr id="541" name="Google Shape;541;p17"/>
          <p:cNvSpPr/>
          <p:nvPr/>
        </p:nvSpPr>
        <p:spPr>
          <a:xfrm>
            <a:off x="1198245" y="1365250"/>
            <a:ext cx="9796145" cy="1988820"/>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The normal distribution is a continuous probability distribution that is symmetrical on both sides of the mean, so the right side of the center is a mirror image of the left side.</a:t>
            </a:r>
            <a:endParaRPr lang="en-US" sz="2000" dirty="0">
              <a:sym typeface="Calibri" panose="020F0502020204030204"/>
            </a:endParaRPr>
          </a:p>
          <a:p>
            <a:pPr marL="0" marR="0" lvl="0" indent="0" algn="ctr" rtl="0">
              <a:spcBef>
                <a:spcPts val="0"/>
              </a:spcBef>
              <a:spcAft>
                <a:spcPts val="0"/>
              </a:spcAft>
              <a:buNone/>
            </a:pPr>
            <a:r>
              <a:rPr lang="en-US" sz="2000" dirty="0">
                <a:sym typeface="Calibri" panose="020F0502020204030204"/>
              </a:rPr>
              <a:t>The area under the normal distribution curve represents probability and the total area under the curve sums to one.</a:t>
            </a:r>
            <a:endParaRPr lang="en-US" sz="2000" dirty="0">
              <a:sym typeface="Calibri" panose="020F0502020204030204"/>
            </a:endParaRPr>
          </a:p>
        </p:txBody>
      </p:sp>
      <p:sp>
        <p:nvSpPr>
          <p:cNvPr id="2" name="Google Shape;541;p17"/>
          <p:cNvSpPr/>
          <p:nvPr/>
        </p:nvSpPr>
        <p:spPr>
          <a:xfrm>
            <a:off x="1294130" y="3792220"/>
            <a:ext cx="9796145" cy="143319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For example, if we randomly sampled 100 individuals we would expect to see a normal distribution frequency curve for many continuous variables, such as IQ, height, weight and blood pressure.</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lvl="0">
              <a:buClr>
                <a:srgbClr val="604878"/>
              </a:buClr>
              <a:buSzPts val="3200"/>
            </a:pPr>
            <a:r>
              <a:rPr lang="en-US" sz="3200" b="1" dirty="0">
                <a:solidFill>
                  <a:srgbClr val="604878"/>
                </a:solidFill>
                <a:latin typeface="Raleway Light"/>
                <a:ea typeface="Raleway Light"/>
                <a:cs typeface="Raleway Light"/>
                <a:sym typeface="Raleway Light"/>
              </a:rPr>
              <a:t>Hypothesis Testing and Estimation</a:t>
            </a:r>
            <a:endParaRPr lang="en-US" sz="3200" b="1" dirty="0">
              <a:solidFill>
                <a:srgbClr val="604878"/>
              </a:solidFill>
              <a:latin typeface="Raleway Light"/>
              <a:ea typeface="Raleway Light"/>
              <a:cs typeface="Raleway Light"/>
              <a:sym typeface="Raleway Light"/>
            </a:endParaRPr>
          </a:p>
        </p:txBody>
      </p:sp>
      <p:sp>
        <p:nvSpPr>
          <p:cNvPr id="541" name="Google Shape;541;p17"/>
          <p:cNvSpPr/>
          <p:nvPr/>
        </p:nvSpPr>
        <p:spPr>
          <a:xfrm>
            <a:off x="1022985" y="1365250"/>
            <a:ext cx="9971405" cy="166179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Hypothesis testing refers to the process of making inferences or educated guesses about a particular parameter. This can either be done using statistics and sample data, or it can be done on the basis of an uncontrolled observational study.</a:t>
            </a:r>
            <a:endParaRPr lang="en-US" sz="2000" dirty="0">
              <a:sym typeface="Calibri" panose="020F0502020204030204"/>
            </a:endParaRPr>
          </a:p>
          <a:p>
            <a:pPr marL="0" marR="0" lvl="0" indent="0" algn="ctr" rtl="0">
              <a:spcBef>
                <a:spcPts val="0"/>
              </a:spcBef>
              <a:spcAft>
                <a:spcPts val="0"/>
              </a:spcAft>
              <a:buNone/>
            </a:pP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lvl="0">
              <a:buClr>
                <a:srgbClr val="604878"/>
              </a:buClr>
              <a:buSzPts val="3200"/>
            </a:pPr>
            <a:r>
              <a:rPr lang="en-US" sz="3200" b="1" dirty="0">
                <a:solidFill>
                  <a:srgbClr val="604878"/>
                </a:solidFill>
                <a:latin typeface="Raleway Light"/>
                <a:ea typeface="Raleway Light"/>
                <a:cs typeface="Raleway Light"/>
                <a:sym typeface="Raleway Light"/>
              </a:rPr>
              <a:t>Hypothesis Testing and Estimation</a:t>
            </a:r>
            <a:endParaRPr lang="en-US" sz="3200" b="1" dirty="0">
              <a:solidFill>
                <a:srgbClr val="604878"/>
              </a:solidFill>
              <a:latin typeface="Raleway Light"/>
              <a:ea typeface="Raleway Light"/>
              <a:cs typeface="Raleway Light"/>
              <a:sym typeface="Raleway Light"/>
            </a:endParaRPr>
          </a:p>
        </p:txBody>
      </p:sp>
      <p:sp>
        <p:nvSpPr>
          <p:cNvPr id="541" name="Google Shape;541;p17"/>
          <p:cNvSpPr/>
          <p:nvPr/>
        </p:nvSpPr>
        <p:spPr>
          <a:xfrm>
            <a:off x="1022985" y="1365250"/>
            <a:ext cx="9971405" cy="166179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Hypothesis testing refers to the process of making inferences or educated guesses about a particular parameter. This can either be done using statistics and sample data, or it can be done on the basis of an uncontrolled observational study.</a:t>
            </a:r>
            <a:endParaRPr lang="en-US" sz="2000" dirty="0">
              <a:sym typeface="Calibri" panose="020F0502020204030204"/>
            </a:endParaRPr>
          </a:p>
          <a:p>
            <a:pPr marL="0" marR="0" lvl="0" indent="0" algn="ctr" rtl="0">
              <a:spcBef>
                <a:spcPts val="0"/>
              </a:spcBef>
              <a:spcAft>
                <a:spcPts val="0"/>
              </a:spcAft>
              <a:buNone/>
            </a:pPr>
            <a:endParaRPr lang="en-US" sz="2000" dirty="0">
              <a:sym typeface="Calibri" panose="020F0502020204030204"/>
            </a:endParaRPr>
          </a:p>
        </p:txBody>
      </p:sp>
      <p:sp>
        <p:nvSpPr>
          <p:cNvPr id="2" name="Google Shape;541;p17"/>
          <p:cNvSpPr/>
          <p:nvPr/>
        </p:nvSpPr>
        <p:spPr>
          <a:xfrm>
            <a:off x="1022985" y="3557905"/>
            <a:ext cx="9971405" cy="1661795"/>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Estimation, in statistics, any of numerous procedures used to calculate the value of some property of a population from observations of a sample drawn from the population.</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Goodness of Fit</a:t>
            </a:r>
            <a:endParaRPr lang="en-US" sz="3200" b="1" i="0" u="none" strike="noStrike" cap="none" dirty="0">
              <a:solidFill>
                <a:srgbClr val="604878"/>
              </a:solidFill>
              <a:latin typeface="Raleway Light"/>
              <a:ea typeface="Raleway Light"/>
              <a:cs typeface="Raleway Light"/>
              <a:sym typeface="Raleway Light"/>
            </a:endParaRPr>
          </a:p>
        </p:txBody>
      </p:sp>
      <p:sp>
        <p:nvSpPr>
          <p:cNvPr id="541" name="Google Shape;541;p17"/>
          <p:cNvSpPr/>
          <p:nvPr/>
        </p:nvSpPr>
        <p:spPr>
          <a:xfrm>
            <a:off x="1022985" y="1365250"/>
            <a:ext cx="9971405" cy="1364503"/>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goodness-of-fit test is a statistical hypothesis test to see how well sample data fit a distribution from a population.</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IN" alt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a:t>
            </a: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his test shows if </a:t>
            </a:r>
            <a:r>
              <a:rPr lang="en-US" sz="2000" dirty="0">
                <a:sym typeface="Calibri" panose="020F0502020204030204"/>
              </a:rPr>
              <a:t>your</a:t>
            </a: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sample data represents the data you would expect to find in the actual population </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7"/>
          <p:cNvSpPr txBox="1"/>
          <p:nvPr/>
        </p:nvSpPr>
        <p:spPr>
          <a:xfrm>
            <a:off x="433331" y="204144"/>
            <a:ext cx="8656657" cy="769275"/>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604878"/>
              </a:buClr>
              <a:buSzPts val="3200"/>
              <a:buFont typeface="Arial" panose="020B0604020202020204"/>
              <a:buNone/>
            </a:pPr>
            <a:r>
              <a:rPr lang="en-US" sz="3200" b="1" i="0" u="none" strike="noStrike" cap="none" dirty="0">
                <a:solidFill>
                  <a:srgbClr val="604878"/>
                </a:solidFill>
                <a:latin typeface="Raleway Light"/>
                <a:ea typeface="Raleway Light"/>
                <a:cs typeface="Raleway Light"/>
                <a:sym typeface="Raleway Light"/>
              </a:rPr>
              <a:t>Goodness of Fit</a:t>
            </a:r>
            <a:endParaRPr lang="en-US" sz="3200" b="1" i="0" u="none" strike="noStrike" cap="none" dirty="0">
              <a:solidFill>
                <a:srgbClr val="604878"/>
              </a:solidFill>
              <a:latin typeface="Raleway Light"/>
              <a:ea typeface="Raleway Light"/>
              <a:cs typeface="Raleway Light"/>
              <a:sym typeface="Raleway Light"/>
            </a:endParaRPr>
          </a:p>
        </p:txBody>
      </p:sp>
      <p:sp>
        <p:nvSpPr>
          <p:cNvPr id="541" name="Google Shape;541;p17"/>
          <p:cNvSpPr/>
          <p:nvPr/>
        </p:nvSpPr>
        <p:spPr>
          <a:xfrm>
            <a:off x="1022985" y="1365250"/>
            <a:ext cx="9971405" cy="1364503"/>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goodness-of-fit test is a statistical hypothesis test to see how well sample data fit a distribution from a population.</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his test shows if </a:t>
            </a:r>
            <a:r>
              <a:rPr lang="en-US" sz="2000" dirty="0">
                <a:sym typeface="Calibri" panose="020F0502020204030204"/>
              </a:rPr>
              <a:t>your</a:t>
            </a:r>
            <a:r>
              <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sample data represents the data you would expect to find in the actual population </a:t>
            </a:r>
            <a:endParaRPr lang="en-US" sz="20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 name="Google Shape;541;p17"/>
          <p:cNvSpPr/>
          <p:nvPr/>
        </p:nvSpPr>
        <p:spPr>
          <a:xfrm>
            <a:off x="1022985" y="3121584"/>
            <a:ext cx="9971405" cy="1183864"/>
          </a:xfrm>
          <a:prstGeom prst="roundRect">
            <a:avLst>
              <a:gd name="adj" fmla="val 16667"/>
            </a:avLst>
          </a:prstGeom>
          <a:solidFill>
            <a:srgbClr val="DDFDFF"/>
          </a:solidFill>
          <a:ln w="12700" cap="flat" cmpd="sng">
            <a:solidFill>
              <a:schemeClr val="accent2"/>
            </a:solidFill>
            <a:prstDash val="dash"/>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ym typeface="Calibri" panose="020F0502020204030204"/>
              </a:rPr>
              <a:t>Goodness-of-fit establishes the discrepancy between the observed values and those that would be expected of the model in a normal distribution case.</a:t>
            </a:r>
            <a:endParaRPr lang="en-US" sz="2000" dirty="0">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265" y="6233481"/>
            <a:ext cx="6435587" cy="233171"/>
            <a:chOff x="-2257265" y="6233481"/>
            <a:chExt cx="6435587" cy="233171"/>
          </a:xfrm>
        </p:grpSpPr>
        <p:sp>
          <p:nvSpPr>
            <p:cNvPr id="5" name="Rectangle 4"/>
            <p:cNvSpPr/>
            <p:nvPr/>
          </p:nvSpPr>
          <p:spPr>
            <a:xfrm rot="18499808" flipH="1">
              <a:off x="977293" y="3113223"/>
              <a:ext cx="80771"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 name="Group 6"/>
          <p:cNvGrpSpPr/>
          <p:nvPr/>
        </p:nvGrpSpPr>
        <p:grpSpPr>
          <a:xfrm>
            <a:off x="8056949" y="397831"/>
            <a:ext cx="6435587" cy="233171"/>
            <a:chOff x="-2257265" y="6233481"/>
            <a:chExt cx="6435587" cy="233171"/>
          </a:xfrm>
        </p:grpSpPr>
        <p:sp>
          <p:nvSpPr>
            <p:cNvPr id="8" name="Rectangle 7"/>
            <p:cNvSpPr/>
            <p:nvPr/>
          </p:nvSpPr>
          <p:spPr>
            <a:xfrm rot="18499808" flipH="1">
              <a:off x="977293" y="31132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rot="18499808" flipH="1">
              <a:off x="862993" y="3265623"/>
              <a:ext cx="80771"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Rectangle 9"/>
          <p:cNvSpPr/>
          <p:nvPr/>
        </p:nvSpPr>
        <p:spPr>
          <a:xfrm rot="2311063">
            <a:off x="-1626879" y="5884252"/>
            <a:ext cx="3018972" cy="1959429"/>
          </a:xfrm>
          <a:prstGeom prst="rect">
            <a:avLst/>
          </a:prstGeom>
          <a:solidFill>
            <a:srgbClr val="BF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p:nvGrpSpPr>
        <p:grpSpPr>
          <a:xfrm>
            <a:off x="1341887" y="1327213"/>
            <a:ext cx="9508227" cy="3753967"/>
            <a:chOff x="1342740" y="1904164"/>
            <a:chExt cx="9508227" cy="3753967"/>
          </a:xfrm>
        </p:grpSpPr>
        <p:sp>
          <p:nvSpPr>
            <p:cNvPr id="12" name="Text Placeholder 3"/>
            <p:cNvSpPr txBox="1"/>
            <p:nvPr/>
          </p:nvSpPr>
          <p:spPr>
            <a:xfrm>
              <a:off x="1342740" y="4888856"/>
              <a:ext cx="9508227" cy="769275"/>
            </a:xfrm>
            <a:prstGeom prst="rect">
              <a:avLst/>
            </a:prstGeom>
          </p:spPr>
          <p:txBody>
            <a:bodyPr lIns="0" anchor="ctr"/>
            <a:lstStyle>
              <a:lvl1pPr marL="0" indent="0" algn="l" defTabSz="1219200" rtl="0" eaLnBrk="1" latinLnBrk="0" hangingPunct="1">
                <a:lnSpc>
                  <a:spcPct val="90000"/>
                </a:lnSpc>
                <a:spcBef>
                  <a:spcPts val="1335"/>
                </a:spcBef>
                <a:buFont typeface="Arial" panose="020B0604020202020204"/>
                <a:buNone/>
                <a:defRPr sz="5335" b="0" i="0" kern="1200">
                  <a:solidFill>
                    <a:schemeClr val="tx1">
                      <a:lumMod val="50000"/>
                      <a:lumOff val="50000"/>
                    </a:schemeClr>
                  </a:solidFill>
                  <a:latin typeface="Raleway Light" charset="0"/>
                  <a:ea typeface="Raleway Light" charset="0"/>
                  <a:cs typeface="Raleway Light" charset="0"/>
                </a:defRPr>
              </a:lvl1pPr>
              <a:lvl2pPr marL="6096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2pPr>
              <a:lvl3pPr marL="12192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3pPr>
              <a:lvl4pPr marL="18288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4pPr>
              <a:lvl5pPr marL="2438400" indent="0" algn="l" defTabSz="1219200" rtl="0" eaLnBrk="1" latinLnBrk="0" hangingPunct="1">
                <a:lnSpc>
                  <a:spcPct val="90000"/>
                </a:lnSpc>
                <a:spcBef>
                  <a:spcPts val="665"/>
                </a:spcBef>
                <a:buFont typeface="Arial" panose="020B0604020202020204"/>
                <a:buNone/>
                <a:defRPr sz="5335" b="0" i="0" kern="1200">
                  <a:solidFill>
                    <a:schemeClr val="tx1"/>
                  </a:solidFill>
                  <a:latin typeface="Raleway Light" charset="0"/>
                  <a:ea typeface="Raleway Light" charset="0"/>
                  <a:cs typeface="Raleway Light" charset="0"/>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a:lstStyle>
            <a:p>
              <a:pPr algn="ctr"/>
              <a:r>
                <a:rPr lang="en-US" b="1" dirty="0">
                  <a:solidFill>
                    <a:schemeClr val="tx1">
                      <a:lumMod val="75000"/>
                      <a:lumOff val="25000"/>
                    </a:schemeClr>
                  </a:solidFill>
                </a:rPr>
                <a:t>Where is </a:t>
              </a:r>
              <a:r>
                <a:rPr lang="en-US" b="1" dirty="0">
                  <a:solidFill>
                    <a:schemeClr val="accent5">
                      <a:lumMod val="75000"/>
                    </a:schemeClr>
                  </a:solidFill>
                </a:rPr>
                <a:t>Statistics</a:t>
              </a:r>
              <a:r>
                <a:rPr lang="en-US" b="1" dirty="0">
                  <a:solidFill>
                    <a:srgbClr val="2285FF"/>
                  </a:solidFill>
                </a:rPr>
                <a:t> </a:t>
              </a:r>
              <a:r>
                <a:rPr lang="en-US" b="1" dirty="0">
                  <a:solidFill>
                    <a:schemeClr val="tx1">
                      <a:lumMod val="75000"/>
                      <a:lumOff val="25000"/>
                    </a:schemeClr>
                  </a:solidFill>
                </a:rPr>
                <a:t>used?</a:t>
              </a:r>
              <a:endParaRPr lang="en-US" dirty="0">
                <a:solidFill>
                  <a:schemeClr val="tx1">
                    <a:lumMod val="75000"/>
                    <a:lumOff val="25000"/>
                  </a:schemeClr>
                </a:solidFill>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4521" y="1904164"/>
              <a:ext cx="2202957" cy="2202957"/>
            </a:xfrm>
            <a:prstGeom prst="rect">
              <a:avLst/>
            </a:prstGeom>
          </p:spPr>
        </p:pic>
      </p:grpSp>
    </p:spTree>
  </p:cSld>
  <p:clrMapOvr>
    <a:masterClrMapping/>
  </p:clrMapOvr>
  <p:transition>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02667" y="476608"/>
            <a:ext cx="3386667" cy="1180563"/>
          </a:xfrm>
          <a:prstGeom prst="rect">
            <a:avLst/>
          </a:prstGeom>
        </p:spPr>
      </p:pic>
      <p:grpSp>
        <p:nvGrpSpPr>
          <p:cNvPr id="11" name="Group 10"/>
          <p:cNvGrpSpPr/>
          <p:nvPr/>
        </p:nvGrpSpPr>
        <p:grpSpPr>
          <a:xfrm>
            <a:off x="1233192" y="2207553"/>
            <a:ext cx="9697359" cy="4111463"/>
            <a:chOff x="591670" y="2090218"/>
            <a:chExt cx="10675867" cy="4526327"/>
          </a:xfrm>
        </p:grpSpPr>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t="13663" b="10935"/>
            <a:stretch>
              <a:fillRect/>
            </a:stretch>
          </p:blipFill>
          <p:spPr>
            <a:xfrm>
              <a:off x="591670" y="2090218"/>
              <a:ext cx="10652248" cy="4526327"/>
            </a:xfrm>
            <a:prstGeom prst="rect">
              <a:avLst/>
            </a:prstGeom>
          </p:spPr>
        </p:pic>
        <p:sp>
          <p:nvSpPr>
            <p:cNvPr id="13" name="TextBox 12"/>
            <p:cNvSpPr txBox="1"/>
            <p:nvPr/>
          </p:nvSpPr>
          <p:spPr>
            <a:xfrm>
              <a:off x="6880643" y="2451478"/>
              <a:ext cx="2878665" cy="406599"/>
            </a:xfrm>
            <a:prstGeom prst="rect">
              <a:avLst/>
            </a:prstGeom>
            <a:noFill/>
          </p:spPr>
          <p:txBody>
            <a:bodyPr wrap="none" rtlCol="0">
              <a:spAutoFit/>
            </a:bodyPr>
            <a:lstStyle/>
            <a:p>
              <a:pPr defTabSz="914400"/>
              <a:r>
                <a:rPr lang="en-US" b="1" dirty="0">
                  <a:solidFill>
                    <a:srgbClr val="F07F09"/>
                  </a:solidFill>
                  <a:latin typeface="Raleway"/>
                </a:rPr>
                <a:t>India: +91-7847955955</a:t>
              </a:r>
              <a:endParaRPr lang="en-US" b="1" dirty="0">
                <a:solidFill>
                  <a:srgbClr val="F07F09"/>
                </a:solidFill>
                <a:latin typeface="Raleway"/>
              </a:endParaRPr>
            </a:p>
          </p:txBody>
        </p:sp>
        <p:sp>
          <p:nvSpPr>
            <p:cNvPr id="14" name="TextBox 13"/>
            <p:cNvSpPr txBox="1"/>
            <p:nvPr/>
          </p:nvSpPr>
          <p:spPr>
            <a:xfrm>
              <a:off x="6880643" y="3152473"/>
              <a:ext cx="4161288" cy="406599"/>
            </a:xfrm>
            <a:prstGeom prst="rect">
              <a:avLst/>
            </a:prstGeom>
            <a:noFill/>
          </p:spPr>
          <p:txBody>
            <a:bodyPr wrap="none" rtlCol="0">
              <a:spAutoFit/>
            </a:bodyPr>
            <a:lstStyle/>
            <a:p>
              <a:pPr defTabSz="914400"/>
              <a:r>
                <a:rPr lang="en-US" b="1" dirty="0">
                  <a:solidFill>
                    <a:srgbClr val="F07F09"/>
                  </a:solidFill>
                  <a:latin typeface="Raleway"/>
                </a:rPr>
                <a:t>US: 1-800-216-8930 (TOLL FREE)</a:t>
              </a:r>
              <a:endParaRPr lang="en-US" b="1" dirty="0">
                <a:solidFill>
                  <a:srgbClr val="F07F09"/>
                </a:solidFill>
                <a:latin typeface="Raleway"/>
              </a:endParaRPr>
            </a:p>
          </p:txBody>
        </p:sp>
        <p:sp>
          <p:nvSpPr>
            <p:cNvPr id="15" name="TextBox 14"/>
            <p:cNvSpPr txBox="1"/>
            <p:nvPr/>
          </p:nvSpPr>
          <p:spPr>
            <a:xfrm>
              <a:off x="6880643" y="4099242"/>
              <a:ext cx="3175144" cy="406599"/>
            </a:xfrm>
            <a:prstGeom prst="rect">
              <a:avLst/>
            </a:prstGeom>
            <a:noFill/>
          </p:spPr>
          <p:txBody>
            <a:bodyPr wrap="none" rtlCol="0">
              <a:spAutoFit/>
            </a:bodyPr>
            <a:lstStyle/>
            <a:p>
              <a:pPr defTabSz="914400"/>
              <a:r>
                <a:rPr lang="en-US" b="1" dirty="0">
                  <a:solidFill>
                    <a:srgbClr val="7671B3"/>
                  </a:solidFill>
                  <a:latin typeface="Raleway"/>
                </a:rPr>
                <a:t>support@intellipaat.com</a:t>
              </a:r>
              <a:endParaRPr lang="en-US" b="1" dirty="0">
                <a:solidFill>
                  <a:srgbClr val="7671B3"/>
                </a:solidFill>
                <a:latin typeface="Raleway"/>
              </a:endParaRPr>
            </a:p>
          </p:txBody>
        </p:sp>
        <p:sp>
          <p:nvSpPr>
            <p:cNvPr id="16" name="TextBox 15"/>
            <p:cNvSpPr txBox="1"/>
            <p:nvPr/>
          </p:nvSpPr>
          <p:spPr>
            <a:xfrm>
              <a:off x="6880643" y="5486326"/>
              <a:ext cx="4386894" cy="406599"/>
            </a:xfrm>
            <a:prstGeom prst="rect">
              <a:avLst/>
            </a:prstGeom>
            <a:noFill/>
          </p:spPr>
          <p:txBody>
            <a:bodyPr wrap="none" rtlCol="0">
              <a:spAutoFit/>
            </a:bodyPr>
            <a:lstStyle/>
            <a:p>
              <a:pPr defTabSz="914400"/>
              <a:r>
                <a:rPr lang="en-US" b="1" dirty="0">
                  <a:solidFill>
                    <a:srgbClr val="3C8478"/>
                  </a:solidFill>
                  <a:latin typeface="Raleway"/>
                </a:rPr>
                <a:t>24/7 Chat with Our Course Advisor</a:t>
              </a:r>
              <a:endParaRPr lang="en-US" b="1" dirty="0">
                <a:solidFill>
                  <a:srgbClr val="3C8478"/>
                </a:solidFill>
                <a:latin typeface="Raleway"/>
              </a:endParaRPr>
            </a:p>
          </p:txBody>
        </p:sp>
      </p:grpSp>
      <p:sp>
        <p:nvSpPr>
          <p:cNvPr id="2" name="Rectangle 1"/>
          <p:cNvSpPr/>
          <p:nvPr/>
        </p:nvSpPr>
        <p:spPr>
          <a:xfrm>
            <a:off x="9668539" y="14177"/>
            <a:ext cx="2509284" cy="1165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pic>
        <p:nvPicPr>
          <p:cNvPr id="17" name="Picture 16"/>
          <p:cNvPicPr>
            <a:picLocks noChangeAspect="1"/>
          </p:cNvPicPr>
          <p:nvPr/>
        </p:nvPicPr>
        <p:blipFill>
          <a:blip r:embed="rId3"/>
          <a:stretch>
            <a:fillRect/>
          </a:stretch>
        </p:blipFill>
        <p:spPr>
          <a:xfrm>
            <a:off x="504825" y="-42973"/>
            <a:ext cx="12192000" cy="6858000"/>
          </a:xfrm>
          <a:prstGeom prst="rect">
            <a:avLst/>
          </a:prstGeom>
        </p:spPr>
      </p:pic>
      <p:sp>
        <p:nvSpPr>
          <p:cNvPr id="3" name="Rectangle 2"/>
          <p:cNvSpPr/>
          <p:nvPr/>
        </p:nvSpPr>
        <p:spPr>
          <a:xfrm>
            <a:off x="6945742" y="4032438"/>
            <a:ext cx="2884123"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6945742" y="4028628"/>
            <a:ext cx="2577492" cy="400110"/>
          </a:xfrm>
          <a:prstGeom prst="rect">
            <a:avLst/>
          </a:prstGeom>
        </p:spPr>
        <p:txBody>
          <a:bodyPr wrap="square">
            <a:spAutoFit/>
          </a:bodyPr>
          <a:lstStyle/>
          <a:p>
            <a:pPr algn="ctr"/>
            <a:r>
              <a:rPr lang="en-US" sz="2000" b="1" dirty="0">
                <a:solidFill>
                  <a:srgbClr val="7671B3"/>
                </a:solidFill>
              </a:rPr>
              <a:t>sales@intellipaat.com</a:t>
            </a:r>
            <a:endParaRPr lang="en-IN" sz="1400" b="1" dirty="0">
              <a:solidFill>
                <a:srgbClr val="7671B3"/>
              </a:solidFill>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3"/>
          <p:cNvSpPr txBox="1"/>
          <p:nvPr/>
        </p:nvSpPr>
        <p:spPr>
          <a:xfrm>
            <a:off x="479084" y="227295"/>
            <a:ext cx="8874466" cy="769275"/>
          </a:xfrm>
          <a:prstGeom prst="rect">
            <a:avLst/>
          </a:prstGeom>
        </p:spPr>
        <p:txBody>
          <a:bodyPr lIns="0" anchor="ctr"/>
          <a:lstStyle>
            <a:lvl1pPr marL="0" indent="0" algn="l" defTabSz="914400" rtl="0" eaLnBrk="1" latinLnBrk="0" hangingPunct="1">
              <a:lnSpc>
                <a:spcPct val="90000"/>
              </a:lnSpc>
              <a:spcBef>
                <a:spcPts val="1000"/>
              </a:spcBef>
              <a:buFont typeface="Arial" panose="020B0604020202020204"/>
              <a:buNone/>
              <a:defRPr sz="4000" b="0" i="0" kern="1200">
                <a:solidFill>
                  <a:schemeClr val="tx1">
                    <a:lumMod val="50000"/>
                    <a:lumOff val="50000"/>
                  </a:schemeClr>
                </a:solidFill>
                <a:latin typeface="Raleway Light" charset="0"/>
                <a:ea typeface="Raleway Light" charset="0"/>
                <a:cs typeface="Raleway Light" charset="0"/>
              </a:defRPr>
            </a:lvl1pPr>
            <a:lvl2pPr marL="4572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panose="020B0604020202020204"/>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a:lnSpc>
                <a:spcPct val="100000"/>
              </a:lnSpc>
            </a:pPr>
            <a:r>
              <a:rPr lang="en-US" sz="3200" b="1" dirty="0">
                <a:solidFill>
                  <a:srgbClr val="604878"/>
                </a:solidFill>
              </a:rPr>
              <a:t>Where is Statistics used?</a:t>
            </a:r>
            <a:endParaRPr lang="en-US" sz="3200" b="1" dirty="0">
              <a:solidFill>
                <a:srgbClr val="604878"/>
              </a:solidFill>
            </a:endParaRPr>
          </a:p>
        </p:txBody>
      </p:sp>
      <p:sp>
        <p:nvSpPr>
          <p:cNvPr id="9" name="Rounded Rectangle 17"/>
          <p:cNvSpPr/>
          <p:nvPr/>
        </p:nvSpPr>
        <p:spPr>
          <a:xfrm>
            <a:off x="1984281" y="4507896"/>
            <a:ext cx="2056333"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Medical Research</a:t>
            </a:r>
            <a:endParaRPr lang="en-US" b="1" dirty="0">
              <a:solidFill>
                <a:schemeClr val="tx1"/>
              </a:solidFill>
            </a:endParaRPr>
          </a:p>
        </p:txBody>
      </p:sp>
      <p:grpSp>
        <p:nvGrpSpPr>
          <p:cNvPr id="21" name="Group 20"/>
          <p:cNvGrpSpPr/>
          <p:nvPr/>
        </p:nvGrpSpPr>
        <p:grpSpPr>
          <a:xfrm>
            <a:off x="-3547943" y="442985"/>
            <a:ext cx="6694073" cy="9817644"/>
            <a:chOff x="-3547943" y="442985"/>
            <a:chExt cx="6694073" cy="9817644"/>
          </a:xfrm>
        </p:grpSpPr>
        <p:grpSp>
          <p:nvGrpSpPr>
            <p:cNvPr id="22" name="Group 21"/>
            <p:cNvGrpSpPr/>
            <p:nvPr/>
          </p:nvGrpSpPr>
          <p:grpSpPr>
            <a:xfrm>
              <a:off x="-3547943" y="442985"/>
              <a:ext cx="6694073" cy="251792"/>
              <a:chOff x="-3547943" y="442985"/>
              <a:chExt cx="6694073" cy="251792"/>
            </a:xfrm>
          </p:grpSpPr>
          <p:sp>
            <p:nvSpPr>
              <p:cNvPr id="26" name="Rectangle 25"/>
              <p:cNvSpPr/>
              <p:nvPr/>
            </p:nvSpPr>
            <p:spPr>
              <a:xfrm rot="2700000">
                <a:off x="-513195" y="-2591763"/>
                <a:ext cx="251792"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3" name="Group 22"/>
            <p:cNvGrpSpPr/>
            <p:nvPr/>
          </p:nvGrpSpPr>
          <p:grpSpPr>
            <a:xfrm rot="16200000">
              <a:off x="-3037068" y="6644813"/>
              <a:ext cx="6768716" cy="462916"/>
              <a:chOff x="-3622586" y="262779"/>
              <a:chExt cx="6768716" cy="462916"/>
            </a:xfrm>
          </p:grpSpPr>
          <p:sp>
            <p:nvSpPr>
              <p:cNvPr id="24" name="Rectangle 23"/>
              <p:cNvSpPr/>
              <p:nvPr/>
            </p:nvSpPr>
            <p:spPr>
              <a:xfrm rot="2700000">
                <a:off x="-693400" y="-2666407"/>
                <a:ext cx="462916" cy="632128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p:cNvSpPr/>
              <p:nvPr/>
            </p:nvSpPr>
            <p:spPr>
              <a:xfrm rot="2700000">
                <a:off x="-44865" y="-2636504"/>
                <a:ext cx="60703" cy="632128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13" name="Rounded Rectangle 17"/>
          <p:cNvSpPr/>
          <p:nvPr/>
        </p:nvSpPr>
        <p:spPr>
          <a:xfrm>
            <a:off x="4332845" y="4522878"/>
            <a:ext cx="1831248"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Stock Market</a:t>
            </a:r>
            <a:endParaRPr lang="en-US" b="1" dirty="0">
              <a:solidFill>
                <a:schemeClr val="tx1"/>
              </a:solidFill>
            </a:endParaRPr>
          </a:p>
        </p:txBody>
      </p:sp>
      <p:sp>
        <p:nvSpPr>
          <p:cNvPr id="14" name="Rounded Rectangle 17"/>
          <p:cNvSpPr/>
          <p:nvPr/>
        </p:nvSpPr>
        <p:spPr>
          <a:xfrm>
            <a:off x="6497030" y="4507895"/>
            <a:ext cx="1741584"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Sales Projection</a:t>
            </a:r>
            <a:endParaRPr lang="en-US" b="1" dirty="0">
              <a:solidFill>
                <a:schemeClr val="tx1"/>
              </a:solidFill>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4506454" y="2780514"/>
            <a:ext cx="1422156" cy="14221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6035" y="2900544"/>
            <a:ext cx="1400108" cy="140010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1502" y="2932405"/>
            <a:ext cx="1351668" cy="1351668"/>
          </a:xfrm>
          <a:prstGeom prst="rect">
            <a:avLst/>
          </a:prstGeom>
        </p:spPr>
      </p:pic>
      <p:sp>
        <p:nvSpPr>
          <p:cNvPr id="17" name="Rounded Rectangle 17"/>
          <p:cNvSpPr/>
          <p:nvPr/>
        </p:nvSpPr>
        <p:spPr>
          <a:xfrm>
            <a:off x="8608727" y="4531590"/>
            <a:ext cx="1852977" cy="636031"/>
          </a:xfrm>
          <a:prstGeom prst="roundRect">
            <a:avLst/>
          </a:prstGeom>
          <a:solidFill>
            <a:srgbClr val="EFFBFF"/>
          </a:solidFill>
          <a:ln w="28575">
            <a:noFill/>
            <a:prstDash val="sys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Weather Forecasting</a:t>
            </a:r>
            <a:endParaRPr lang="en-US" b="1" dirty="0">
              <a:solidFill>
                <a:schemeClr val="tx1"/>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2847" y="2956100"/>
            <a:ext cx="1351668" cy="1351668"/>
          </a:xfrm>
          <a:prstGeom prst="rect">
            <a:avLst/>
          </a:prstGeom>
        </p:spPr>
      </p:pic>
      <p:sp>
        <p:nvSpPr>
          <p:cNvPr id="16" name="Rounded Rectangle 17"/>
          <p:cNvSpPr/>
          <p:nvPr/>
        </p:nvSpPr>
        <p:spPr>
          <a:xfrm>
            <a:off x="2389740" y="1308988"/>
            <a:ext cx="7451115" cy="981468"/>
          </a:xfrm>
          <a:prstGeom prst="roundRect">
            <a:avLst/>
          </a:prstGeom>
          <a:solidFill>
            <a:srgbClr val="E1F7FF"/>
          </a:solid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Statistics are used in various fields, some of them are:</a:t>
            </a:r>
            <a:endParaRPr lang="en-GB" sz="2000" dirty="0">
              <a:solidFill>
                <a:schemeClr val="tx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7" grpId="0" animBg="1"/>
      <p:bldP spid="16" grpId="0" animBg="1"/>
    </p:bldLst>
  </p:timing>
</p:sld>
</file>

<file path=ppt/theme/theme1.xml><?xml version="1.0" encoding="utf-8"?>
<a:theme xmlns:a="http://schemas.openxmlformats.org/drawingml/2006/main" name="Diseño personalizado">
  <a:themeElements>
    <a:clrScheme name="Custom 12">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iseño personalizado">
  <a:themeElements>
    <a:clrScheme name="Custom 12">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12671</Words>
  <Application>WPS Presentation</Application>
  <PresentationFormat>Widescreen</PresentationFormat>
  <Paragraphs>386</Paragraphs>
  <Slides>80</Slides>
  <Notes>30</Notes>
  <HiddenSlides>0</HiddenSlides>
  <MMClips>0</MMClips>
  <ScaleCrop>false</ScaleCrop>
  <HeadingPairs>
    <vt:vector size="6" baseType="variant">
      <vt:variant>
        <vt:lpstr>已用的字体</vt:lpstr>
      </vt:variant>
      <vt:variant>
        <vt:i4>20</vt:i4>
      </vt:variant>
      <vt:variant>
        <vt:lpstr>主题</vt:lpstr>
      </vt:variant>
      <vt:variant>
        <vt:i4>5</vt:i4>
      </vt:variant>
      <vt:variant>
        <vt:lpstr>幻灯片标题</vt:lpstr>
      </vt:variant>
      <vt:variant>
        <vt:i4>80</vt:i4>
      </vt:variant>
    </vt:vector>
  </HeadingPairs>
  <TitlesOfParts>
    <vt:vector size="105" baseType="lpstr">
      <vt:lpstr>Arial</vt:lpstr>
      <vt:lpstr>SimSun</vt:lpstr>
      <vt:lpstr>Wingdings</vt:lpstr>
      <vt:lpstr>Lato</vt:lpstr>
      <vt:lpstr>Segoe Print</vt:lpstr>
      <vt:lpstr>Arial</vt:lpstr>
      <vt:lpstr>Raleway Light</vt:lpstr>
      <vt:lpstr>Raleway Black</vt:lpstr>
      <vt:lpstr>Calibri Light</vt:lpstr>
      <vt:lpstr>FontAwesome</vt:lpstr>
      <vt:lpstr>Lato Regular</vt:lpstr>
      <vt:lpstr>Raleway</vt:lpstr>
      <vt:lpstr>Raleway Light</vt:lpstr>
      <vt:lpstr>Calibri</vt:lpstr>
      <vt:lpstr>Raleway Black</vt:lpstr>
      <vt:lpstr>Raleway</vt:lpstr>
      <vt:lpstr>Microsoft YaHei</vt:lpstr>
      <vt:lpstr>Arial Unicode MS</vt:lpstr>
      <vt:lpstr>Wingdings</vt:lpstr>
      <vt:lpstr>Calibri</vt:lpstr>
      <vt:lpstr>Diseño personalizado</vt:lpstr>
      <vt:lpstr>6_Diseño personalizado</vt:lpstr>
      <vt:lpstr>1_Diseño personalizado</vt:lpstr>
      <vt:lpstr>5_Diseño personalizado</vt:lpstr>
      <vt:lpstr>3_Diseño personalizado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Intellipaat-Team</dc:creator>
  <cp:lastModifiedBy>Dell</cp:lastModifiedBy>
  <cp:revision>1507</cp:revision>
  <dcterms:created xsi:type="dcterms:W3CDTF">2019-10-23T05:33:00Z</dcterms:created>
  <dcterms:modified xsi:type="dcterms:W3CDTF">2022-12-03T12:59:46Z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5E9DBB5FC03548878750747DE35810BB</vt:lpwstr>
  </property>
  <property fmtid="{D5CDD505-2E9C-101B-9397-08002B2CF9AE}" pid="3" name="KSOProductBuildVer">
    <vt:lpwstr>1033-11.2.0.11214</vt:lpwstr>
  </property>
</Properties>
</file>