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1" r:id="rId7"/>
    <p:sldId id="266" r:id="rId8"/>
    <p:sldId id="260" r:id="rId9"/>
    <p:sldId id="267" r:id="rId10"/>
    <p:sldId id="263" r:id="rId11"/>
    <p:sldId id="264" r:id="rId12"/>
    <p:sldId id="268" r:id="rId13"/>
    <p:sldId id="262" r:id="rId14"/>
    <p:sldId id="270" r:id="rId15"/>
    <p:sldId id="265" r:id="rId16"/>
    <p:sldId id="275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2409825"/>
            <a:ext cx="7772400" cy="2038350"/>
          </a:xfrm>
        </p:spPr>
        <p:txBody>
          <a:bodyPr/>
          <a:lstStyle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Objected Oriented Programming Concepts Using C++</a:t>
            </a:r>
            <a:b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</a:br>
            <a:endParaRPr lang="en-IN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547495"/>
            <a:ext cx="8277860" cy="5043805"/>
          </a:xfrm>
        </p:spPr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private 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char [] name;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Attendences attendences;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public 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public int 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Object Creation :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Student s1 = new Student();  //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s1.calculatePercentage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- 92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Student s2 = new Student();  //s2.calculatePercentage- 83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0665"/>
            <a:ext cx="7772400" cy="1143000"/>
          </a:xfrm>
        </p:spPr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Inheritance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383665"/>
            <a:ext cx="8073390" cy="4852670"/>
          </a:xfrm>
        </p:spPr>
        <p:txBody>
          <a:bodyPr/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an object of class acquires the properties of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another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class.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Parent / Super class - whose properties can be inherited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Child / Sub class - who inherts the properties of class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Types of Inheritance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Single 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Multiple</a:t>
            </a:r>
            <a:endParaRPr 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achieves reusability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implenmented using operator ':' with access modifers [private , protected, public]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10" y="-4445"/>
            <a:ext cx="7772400" cy="890905"/>
          </a:xfrm>
        </p:spPr>
        <p:txBody>
          <a:bodyPr/>
          <a:p>
            <a:r>
              <a:rPr lang="en-US" altLang="en-US"/>
              <a:t>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845" y="3649980"/>
            <a:ext cx="5318125" cy="29851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: public Person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private 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Attendences attendences;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public 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 public int getAttendOfMonth(Month)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180" y="886460"/>
            <a:ext cx="395033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class </a:t>
            </a:r>
            <a:r>
              <a:rPr lang="en-US" altLang="en-US" b="1">
                <a:latin typeface="FreeMono" panose="020F0409020205020404" charset="0"/>
                <a:ea typeface="FreeMono" panose="020F0409020205020404" charset="0"/>
                <a:sym typeface="+mn-ea"/>
              </a:rPr>
              <a:t>Person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{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private int aadharNo;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protected char[] name;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protected char[] address;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 void showID()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}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87190" y="1115060"/>
            <a:ext cx="494347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class </a:t>
            </a:r>
            <a:r>
              <a:rPr lang="en-US" altLang="en-US" b="1">
                <a:latin typeface="FreeMono" panose="020F0409020205020404" charset="0"/>
                <a:ea typeface="FreeMono" panose="020F0409020205020404" charset="0"/>
                <a:sym typeface="+mn-ea"/>
              </a:rPr>
              <a:t>Teacher : public Person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{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 private int employeeNo 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Mono" panose="020F0409020205020404" charset="0"/>
                <a:ea typeface="FreeMono" panose="020F0409020205020404" charset="0"/>
              </a:rPr>
              <a:t>private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char[] subjectsTaken;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 private int experience;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 int getexpertiseSubject();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}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Polymorphism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ehaves differently in different situation.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Function overloading and Operator overloading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F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unction overloading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: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more than one function with same name but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implements different action by varying parameters or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 type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in function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Operator overloading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: same operator perform different functionality by differentiate the type of arguments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MultiBehaviour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function with 1 int parameter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r>
              <a:rPr 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public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void func(int x)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cout &lt;&lt; "value of x is " &lt;&lt; x 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function with same name but 1 double parameter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void func(double x)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 cout &lt;&lt; "value of x is " &lt;&lt; x 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// function with same name and 2 int parameters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void func(int x, int y)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cout &lt;&lt; "value of x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&amp;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y is " &lt;&lt;x&lt;&lt;"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,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"&lt;&lt;y&lt;&lt;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635"/>
            <a:ext cx="7772400" cy="5702300"/>
          </a:xfrm>
        </p:spPr>
        <p:txBody>
          <a:bodyPr/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int main()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  <a:sym typeface="+mn-ea"/>
              </a:rPr>
              <a:t>MultiBehaviour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obj1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= new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  <a:sym typeface="+mn-ea"/>
              </a:rPr>
              <a:t>MultiBehaviour()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Which function is called will depend on the parameters passed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first 'func' is called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obj1.func(7);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second 'func' is called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obj1.func(9.132);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third 'func' is called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obj1.func(85,64);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return 0;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Why 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Way of Thinking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Programming - giving instructions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Machine Language -&gt; Assembly Language -&gt;Structured Programming or Procedural Programming Language Eg : C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Big logic Divided into functions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Not emphasis on Data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Need to make data global or via passing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gap b\w client and developer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0"/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In real world   talk about objects .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0"/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Seek object for their functionality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Concepts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Class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Object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Inheritance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Data Encapsulation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Data Abstractions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Polymorphism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Object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Represents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entity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ttributes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characteristics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implemented via v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ariable data members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F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unctionality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ehaviour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implemented via M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ethods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/member Functions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nstance of class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752600"/>
            <a:ext cx="7772400" cy="4114800"/>
          </a:xfrm>
        </p:spPr>
        <p:txBody>
          <a:bodyPr/>
          <a:p>
            <a:pPr marL="0" indent="0">
              <a:buNone/>
            </a:pP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Object of 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: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Attributes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Roll No : 5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Name : Harry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 : 605 -AB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 : [34,23,55]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Height : 4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 : [Jan: 23,Feb: 21,..]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0"/>
            <a:r>
              <a:rPr lang="en-US" altLang="en-US" sz="2055">
                <a:latin typeface="FreeMono" panose="020F0409020205020404" charset="0"/>
                <a:ea typeface="FreeMono" panose="020F0409020205020404" charset="0"/>
              </a:rPr>
              <a:t>Functionalities</a:t>
            </a:r>
            <a:endParaRPr lang="en-US" altLang="en-US" sz="2055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Class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Specification of Object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lueprint that specifies the attributes and behavior of an Object</a:t>
            </a:r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ehaviors are actions that an object can perform.</a:t>
            </a:r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Classes are </a:t>
            </a:r>
            <a:r>
              <a:rPr lang="en-US" sz="2400" b="1">
                <a:latin typeface="Noto Serif CJK JP" panose="02020400000000000000" charset="-122"/>
                <a:ea typeface="Noto Serif CJK JP" panose="02020400000000000000" charset="-122"/>
              </a:rPr>
              <a:t>user defined </a:t>
            </a:r>
            <a:r>
              <a:rPr sz="2400" b="1">
                <a:latin typeface="Noto Serif CJK JP" panose="02020400000000000000" charset="-122"/>
                <a:ea typeface="Noto Serif CJK JP" panose="02020400000000000000" charset="-122"/>
              </a:rPr>
              <a:t>data type</a:t>
            </a:r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 based on which objects are created.</a:t>
            </a:r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547495"/>
            <a:ext cx="7772400" cy="5043805"/>
          </a:xfrm>
        </p:spPr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char [] name;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Attendences attendences;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int 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Object Creation :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Student s1 = new Student();    //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s1.rollNo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- 12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Student s2 = new Student();    // s2.rollNo - 23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Data Encapsulation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W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rapping upon the data and related methods into a single unit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Prevent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access of private data members from outside the class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To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achieve encapsulation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- derived Data Type </a:t>
            </a:r>
            <a:r>
              <a:rPr lang="en-US" altLang="en-US" sz="2400" b="1">
                <a:latin typeface="Noto Serif CJK JP" panose="02020400000000000000" charset="-122"/>
                <a:ea typeface="Noto Serif CJK JP" panose="02020400000000000000" charset="-122"/>
              </a:rPr>
              <a:t>class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is used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Provide interface - Best Practice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Data Abstraction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V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iew point to the context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elevant to the context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xposing only the required details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Yields to property : data hiding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Implemented using Access Specifiers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private     Scope :  class boundary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protected 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Scope :  class boundary+ Inhertiance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public : class boundary + </a:t>
            </a:r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Inhertiance + Outside Scope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4171</Words>
  <Application>WPS Presentation</Application>
  <PresentationFormat>On-screen Show (4:3)</PresentationFormat>
  <Paragraphs>212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DejaVu Sans</vt:lpstr>
      <vt:lpstr>Noto Serif CJK JP</vt:lpstr>
      <vt:lpstr>FreeMono</vt:lpstr>
      <vt:lpstr>微软雅黑</vt:lpstr>
      <vt:lpstr>Droid Sans Fallback</vt:lpstr>
      <vt:lpstr>Arial Unicode MS</vt:lpstr>
      <vt:lpstr>Calibri</vt:lpstr>
      <vt:lpstr>Abyssinica SIL</vt:lpstr>
      <vt:lpstr>Presentation1</vt:lpstr>
      <vt:lpstr>Objected Oriented Programming Concepts Using C++ </vt:lpstr>
      <vt:lpstr>Why ?</vt:lpstr>
      <vt:lpstr>Concepts</vt:lpstr>
      <vt:lpstr>Object</vt:lpstr>
      <vt:lpstr>Example</vt:lpstr>
      <vt:lpstr>Class</vt:lpstr>
      <vt:lpstr>Example</vt:lpstr>
      <vt:lpstr>Data Encapsulation</vt:lpstr>
      <vt:lpstr>Data Abstraction</vt:lpstr>
      <vt:lpstr>Example</vt:lpstr>
      <vt:lpstr>Inheritance</vt:lpstr>
      <vt:lpstr>Example</vt:lpstr>
      <vt:lpstr>Polymorphism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13</cp:revision>
  <dcterms:created xsi:type="dcterms:W3CDTF">2019-06-12T11:27:25Z</dcterms:created>
  <dcterms:modified xsi:type="dcterms:W3CDTF">2019-06-12T11:27:25Z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