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3"/>
    <p:sldId id="258" r:id="rId4"/>
    <p:sldId id="259" r:id="rId5"/>
    <p:sldId id="261" r:id="rId6"/>
    <p:sldId id="271" r:id="rId7"/>
    <p:sldId id="272" r:id="rId8"/>
    <p:sldId id="273" r:id="rId9"/>
    <p:sldId id="267" r:id="rId10"/>
    <p:sldId id="260" r:id="rId11"/>
    <p:sldId id="264" r:id="rId12"/>
    <p:sldId id="265" r:id="rId13"/>
    <p:sldId id="263" r:id="rId14"/>
    <p:sldId id="268" r:id="rId15"/>
    <p:sldId id="270" r:id="rId16"/>
    <p:sldId id="281" r:id="rId17"/>
    <p:sldId id="287" r:id="rId18"/>
    <p:sldId id="282" r:id="rId19"/>
    <p:sldId id="283" r:id="rId20"/>
    <p:sldId id="284" r:id="rId21"/>
    <p:sldId id="288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82850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endParaRPr lang="en-US" altLang="en-IN" sz="4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Stack 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(top) an element is removed from that end only.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LIFO(Last In First Out) or FILO(First In Last Out).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plates stacked over one another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295400"/>
            <a:ext cx="760539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maxSize; // size of stack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long[] stackArray;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top; //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StackX(int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maxSize = s; // set array size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 = new long[maxSize]; // create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top = -1; // no items yet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push(long j) // put item on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stackArray[++top] = j; // increment top, insert item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pop() // take item from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stackArray[top--]; // access item, decrement top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stack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stack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maxSize-1);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Queue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rear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) an element is removed 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end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(front)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First In First Out (FIFO)..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Queue for Customer Service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8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ay of organizing data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 </a:t>
            </a:r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que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840" y="1098550"/>
            <a:ext cx="61150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927735"/>
            <a:ext cx="7772400" cy="576643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maxSize;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long[] queArray;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front;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rear;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Queue(int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maxSize = s+1; // array is 1 cell larger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queArray = new long[maxSize]; // than requested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insert(long j) // put item at rear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if(rear == maxSize-1)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queArray[++rear] = j;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Implementation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" y="533400"/>
            <a:ext cx="7992110" cy="57912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remove() // take item from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long temp = queArray[front++];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if(front == maxSize)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return temp;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queArray[front];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queue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return(rear+1==front || (front+maxSize-1==rear)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queue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(rear+2==front ||(front+maxSize-2==rear)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Store multiple items of the same type together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Random access is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Ease of insertion and in Accesss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</a:t>
            </a:r>
            <a:r>
              <a:rPr lang="en-US" altLang="en-US" sz="2740">
                <a:latin typeface="Noto Serif CJK JP" panose="02020400000000000000" charset="-122"/>
                <a:ea typeface="Noto Serif CJK JP" panose="02020400000000000000" charset="-122"/>
              </a:rPr>
              <a:t>: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39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memory allocation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Deletion requires Shifting of elements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275590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accessed using an index number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first element is numbered 0, so that the indices in an array of 10 elements run from 0 to 9.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Complexity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O(1)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6665" y="4083685"/>
            <a:ext cx="32111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temp =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myArray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[3];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</a:rPr>
              <a:t>Array -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 marL="0" indent="0">
              <a:buNone/>
            </a:pP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Unsorted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Keep track of number of elements in array - nElts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Insert using index and Increment the tracking object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Sorted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Requires Searching for the postion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Shifting the elements to make the specfied postion to be vacant.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Complexity : O(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</a:t>
            </a:r>
            <a:r>
              <a:rPr lang="" altLang="en-US" sz="2100" baseline="30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2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)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buNone/>
            </a:pP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07890" y="4962525"/>
            <a:ext cx="321119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arr[0] = 77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] = 12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= 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+1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  <a:cs typeface="Noto Sans Mono CJK JP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egins with a search for the specified item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When we find it, we move all the items with higher index values down one element to fill in the “hole” left by the deleted element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decrement nElems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0595" y="3834765"/>
            <a:ext cx="7781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for(j=0; j&lt;nElems; j++) // look for it</a:t>
            </a:r>
            <a:endParaRPr lang="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	if(arr[j]== eltToBeDeleted){</a:t>
            </a:r>
            <a:endParaRPr lang="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for(int k=j; k&lt;nElems; k++) // higher ones down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arr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[k] =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arr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[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k+1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]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nElems--; 	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// decrement size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break;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}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</a:t>
            </a:r>
            <a:r>
              <a:rPr lang="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not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Elements are linked using pointers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Dynamic size (dynamic memory allocation)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Ease of insertion/deletion over unsorted approach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Random access is not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Extra memory space for a pointer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5191</Words>
  <Application>WPS Presentation</Application>
  <PresentationFormat>On-screen Show (4:3)</PresentationFormat>
  <Paragraphs>258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Noto Sans Mono CJK JP</vt:lpstr>
      <vt:lpstr>Times New Roman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Presentation1</vt:lpstr>
      <vt:lpstr>Data Structures</vt:lpstr>
      <vt:lpstr>Overview &amp; Why ?</vt:lpstr>
      <vt:lpstr>Data Structure Classification</vt:lpstr>
      <vt:lpstr>Array</vt:lpstr>
      <vt:lpstr>Array - Accessing Element</vt:lpstr>
      <vt:lpstr>Insertion of Element</vt:lpstr>
      <vt:lpstr>Deletion of Element</vt:lpstr>
      <vt:lpstr>Linked list</vt:lpstr>
      <vt:lpstr>Singly Linked List </vt:lpstr>
      <vt:lpstr>Doubly Linked List </vt:lpstr>
      <vt:lpstr>Circular Linked List </vt:lpstr>
      <vt:lpstr>Accessing Element</vt:lpstr>
      <vt:lpstr>Insertion of Element</vt:lpstr>
      <vt:lpstr>Deletion of Element</vt:lpstr>
      <vt:lpstr>Linked list</vt:lpstr>
      <vt:lpstr>Stack </vt:lpstr>
      <vt:lpstr>Example</vt:lpstr>
      <vt:lpstr>Example</vt:lpstr>
      <vt:lpstr>Stack </vt:lpstr>
      <vt:lpstr>Queue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21</cp:revision>
  <dcterms:created xsi:type="dcterms:W3CDTF">2019-06-13T15:59:26Z</dcterms:created>
  <dcterms:modified xsi:type="dcterms:W3CDTF">2019-06-13T15:59:26Z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