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3"/>
    <p:sldId id="264" r:id="rId4"/>
    <p:sldId id="261" r:id="rId5"/>
    <p:sldId id="262" r:id="rId6"/>
    <p:sldId id="263" r:id="rId7"/>
    <p:sldId id="265" r:id="rId8"/>
    <p:sldId id="267" r:id="rId9"/>
    <p:sldId id="266" r:id="rId10"/>
    <p:sldId id="27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7690"/>
            <a:ext cx="7772400" cy="2313940"/>
          </a:xfrm>
        </p:spPr>
        <p:txBody>
          <a:bodyPr/>
          <a:lstStyle/>
          <a:p>
            <a: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  <a:t>Objected Oriented Programming Concepts Using C++ &amp; Data Structures</a:t>
            </a:r>
            <a:endParaRPr 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" altLang="en-US" sz="4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Constants</a:t>
            </a:r>
            <a:endParaRPr lang="" altLang="en-US" sz="4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393700" y="927100"/>
            <a:ext cx="7772400" cy="5003800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Constants refer to fixed values that the program may not alter and they are called literals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nteger literal can be a decimal, octal, or hexadecimal constant.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Eg : </a:t>
            </a:r>
            <a:r>
              <a:rPr lang="" altLang="en-US" sz="1575" b="1">
                <a:latin typeface="Noto Serif CJK JP" panose="02020400000000000000" charset="-122"/>
                <a:ea typeface="Noto Serif CJK JP" panose="02020400000000000000" charset="-122"/>
              </a:rPr>
              <a:t>85</a:t>
            </a: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  // decimal      </a:t>
            </a:r>
            <a:r>
              <a:rPr lang="" altLang="en-US" sz="1575" b="1">
                <a:latin typeface="Noto Serif CJK JP" panose="02020400000000000000" charset="-122"/>
                <a:ea typeface="Noto Serif CJK JP" panose="02020400000000000000" charset="-122"/>
              </a:rPr>
              <a:t> 0213 </a:t>
            </a: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      // octal    </a:t>
            </a:r>
            <a:r>
              <a:rPr lang="" altLang="en-US" sz="1575" b="1">
                <a:latin typeface="Noto Serif CJK JP" panose="02020400000000000000" charset="-122"/>
                <a:ea typeface="Noto Serif CJK JP" panose="02020400000000000000" charset="-122"/>
              </a:rPr>
              <a:t> 0x4b</a:t>
            </a: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       // hexadecimal</a:t>
            </a:r>
            <a:endParaRPr lang="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Floating-point literal has an integer part, a decimal point, a fractional part, and an exponent part.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Eg : 3.14159  </a:t>
            </a:r>
            <a:endParaRPr lang="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Boolean literals and they are part of standard C++ keywords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value of </a:t>
            </a:r>
            <a:r>
              <a:rPr lang="" altLang="en-US" sz="1575" b="1">
                <a:latin typeface="Noto Serif CJK JP" panose="02020400000000000000" charset="-122"/>
                <a:ea typeface="Noto Serif CJK JP" panose="02020400000000000000" charset="-122"/>
              </a:rPr>
              <a:t>true </a:t>
            </a: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representing true.</a:t>
            </a:r>
            <a:endParaRPr lang="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value of </a:t>
            </a:r>
            <a:r>
              <a:rPr lang="" altLang="en-US" sz="1575" b="1">
                <a:latin typeface="Noto Serif CJK JP" panose="02020400000000000000" charset="-122"/>
                <a:ea typeface="Noto Serif CJK JP" panose="02020400000000000000" charset="-122"/>
              </a:rPr>
              <a:t>false </a:t>
            </a: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representing false.</a:t>
            </a:r>
            <a:endParaRPr lang="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Character literals are enclosed in single quotes.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" altLang="en-US" sz="1575" b="1">
                <a:latin typeface="Noto Serif CJK JP" panose="02020400000000000000" charset="-122"/>
                <a:ea typeface="Noto Serif CJK JP" panose="02020400000000000000" charset="-122"/>
              </a:rPr>
              <a:t>'a'   '1'  '2'</a:t>
            </a:r>
            <a:endParaRPr lang="" altLang="en-US" sz="1575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String literals are enclosed in double quotes.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"hello, dear"	</a:t>
            </a:r>
            <a:endParaRPr lang="" alt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Variables in C++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tore any type of values within a program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eclared in various ways each having different memory requirements and storing capability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ame of memory locations that are allocated by compilers, and the allocation is done based on the data type used for declaring the variable.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 b="1">
                <a:latin typeface="Noto Serif CJK JP" panose="02020400000000000000" charset="-122"/>
                <a:ea typeface="Noto Serif CJK JP" panose="02020400000000000000" charset="-122"/>
              </a:rPr>
              <a:t>Syntax :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data_type variable_name;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Eg : int a; char b;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Built-in Data types : predefined data types and can be used directly by the user to declare variables. example: int, char , float, bool etc.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 Functions in C++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5835650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efines an logic or action/steps  in the program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rovide modularity to a program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Implementation Units of function in C++ :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eturn-type: suggests what the function will return. It can be int, char,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..etc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There can be functions which does not return anything, they are mentioned with void.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Function Name: is the name of the function, using the function name it is called.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Parameters: are variables to hold values of arguments passed while function is called. A function may or may not contain parameter list.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Eg </a:t>
            </a:r>
            <a:r>
              <a:rPr lang="en-US" altLang="en-US" sz="18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 add(int a,int b);  void print(char a);  void getSomething();   </a:t>
            </a:r>
            <a:endParaRPr lang="en-US" altLang="en-US" sz="1800" b="1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18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eclaration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, Definition and Calling a Function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1435100"/>
            <a:ext cx="8749030" cy="538797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Function declaration, is done to tell the compiler about the existence of the function. Function's return type, its name &amp; parameter list is mentioned.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6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Function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Definition , tells what the function do. Here the logic or action/steps to be done is written.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Calling a Function : Functions are called by their names, its where we tell the machine to execute the instructions listed in defintion and we can pass the data to the functions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6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5" y="361315"/>
            <a:ext cx="7772400" cy="72898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344295"/>
            <a:ext cx="7772400" cy="504380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int g = 100;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//declaring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;  //presents ';' to indicate 				     //declaration or end of stm</a:t>
            </a:r>
            <a:r>
              <a:rPr lang="" altLang="en-US" sz="1800" b="1">
                <a:latin typeface="FreeMono" panose="020F0409020205020404" charset="0"/>
                <a:ea typeface="FreeMono" panose="020F0409020205020404" charset="0"/>
              </a:rPr>
              <a:t>t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void main()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a = 10;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b = 20;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c = sum (a, b);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 // calling the 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//defining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//presents {} to define the 				   //function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z = x + y;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return z;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Scope of Variables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All the variables have their area of functioning, and out of that boundary they don't hold their value, this boundary is called scope of the variable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Scope are defined using blocks {} in C++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Global variables are those, which ar once declared and can be used throughout the lifetime of the program by any class or any function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Local variables are the variables which exist only between the curly braces, in which its declared. Outside that they are unavailable and leads to compile time error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Scope of Variables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All the variables have their area of functioning, and out of that boundary they don't hold their value, this boundary is called scope of the variable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Scope are defined using blocks {} in C++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Global variables are those, which ar once declared and can be used throughout the lifetime of the program by any class or any function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Local variables are the variables which exist only between the curly braces, in which its declared. Outside that they are unavailable and leads to compile time error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Operators in C++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" y="987425"/>
            <a:ext cx="8749030" cy="5652770"/>
          </a:xfrm>
        </p:spPr>
        <p:txBody>
          <a:bodyPr/>
          <a:p>
            <a:pPr algn="just">
              <a:lnSpc>
                <a:spcPct val="2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06375" y="987425"/>
          <a:ext cx="8468360" cy="552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/>
                <a:gridCol w="2823210"/>
                <a:gridCol w="2822575"/>
              </a:tblGrid>
              <a:tr h="48514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Operators Name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Operators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Example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Arithmetic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+, -, *, /, %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 + 3      9%2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Assignment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=, +=, -=, *=, /=, %=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 = 2     a+=4    a is now 6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83058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Auto-increment and Auto-decrement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++ and —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Increment / Decrement by one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a++  ,  a is now 5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07696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Logical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&amp;&amp;, ||, !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perform logical operation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true &amp;&amp; true  !false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07696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Comparison (relational)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==, !=, &gt;, &lt;, &gt;=, &lt;=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perform the compasion and yields true or false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4&gt;5    false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4=='4'  false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2&lt;=2  true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32334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Conditional 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Operator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evaluates a boolean expression and assign the value based on the result.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num1 = (expression) ? value if true : value if false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 = (3&gt;2) ? 5 : 6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Operator Precedence in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987425"/>
            <a:ext cx="8749030" cy="565277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etermines which operator needs to be evaluated first if an expression has more than one operator. Operator with higher precedence at the top and lower precedence at the bottom.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85800" y="2364105"/>
          <a:ext cx="7675245" cy="421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70"/>
                <a:gridCol w="5476875"/>
              </a:tblGrid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Unary Operators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++ – – ! ~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Multiplicative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* / %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Additive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=+–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Shift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&lt;&lt; &gt;&gt; &gt;&gt;&gt;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Relational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&gt; &gt;= &lt; &lt;=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Equality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== !=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Bitwise AND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&amp;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Bitwise XOR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^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Bitwise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OR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Logical AND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&amp;&amp;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Logical OR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||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Ternary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?: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Assignment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= += -= *= /= %= &gt; &gt;= &lt; &lt;= &amp;= ^= |=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Intro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4927600"/>
          </a:xfrm>
        </p:spPr>
        <p:txBody>
          <a:bodyPr/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Programming </a:t>
            </a: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: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Programming Paradigm :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C++ :  Programming Language that supports procedural and object-oriented. 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>
              <a:lnSpc>
                <a:spcPct val="260000"/>
              </a:lnSpc>
            </a:pP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Data Structures :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W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ay of organizing data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  <a:sym typeface="+mn-ea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5511165"/>
          </a:xfrm>
        </p:spPr>
        <p:txBody>
          <a:bodyPr/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Difference between C and C++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Introduction to C++: Identifier, Keywords, </a:t>
            </a: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DataTypes,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Constants,</a:t>
            </a: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Variables,Functions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Operators: Arithmetic, relational, logical, conditional and assignment. Sizeof operator, Operator precedence and associativity.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 conversion, Variable declaration, expressions, statements, manipulators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Input and output statements, stream I/O, Conditional and Iterative statements,breaking control statements.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OOP Concepts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Class and Objects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Executing sample C++ programs 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Language Timeline 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35940" y="1206500"/>
          <a:ext cx="8166735" cy="508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45"/>
                <a:gridCol w="2722245"/>
                <a:gridCol w="2722245"/>
              </a:tblGrid>
              <a:tr h="67246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Machine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Assembly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Procedural  Programming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535940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owest-level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ntermediate level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igh-level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47764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nderstood by computers.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onverted into machine language by assembler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igh-level languages are translated into assembly language or machine language by a compiler.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47764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lmost impossible for humans to use because they consist entirely of numbers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/Binary 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</a:t>
                      </a: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G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enerally lack high-level conveniences such as variables and functions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nstructions and variables have names instead of being just numbers.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92392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101010101011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MOV A B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       ADD 2 3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C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4000">
                <a:latin typeface="Noto Serif CJK JP" panose="02020400000000000000" charset="-122"/>
                <a:ea typeface="Noto Serif CJK JP" panose="02020400000000000000" charset="-122"/>
              </a:rPr>
              <a:t>Difference between C and C++</a:t>
            </a:r>
            <a:endParaRPr lang="en-US" altLang="en-US" sz="4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35940" y="1105535"/>
          <a:ext cx="8167370" cy="400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685"/>
                <a:gridCol w="4083685"/>
              </a:tblGrid>
              <a:tr h="685800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C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C++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 is a subset of C++.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C++ is a superset of C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29095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 supports procedural programming paradigm for code development.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C++ supports both procedural and object oriented programming paradigms; therefore C++ is also called a hybrid language.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F</a:t>
                      </a:r>
                      <a:r>
                        <a:rPr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unction driven language.</a:t>
                      </a:r>
                      <a:endParaRPr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</a:t>
                      </a: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bject driven language.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942340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101010101011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MOV A B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       ADD 2 3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4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Introduction to C++</a:t>
            </a:r>
            <a:endParaRPr lang="en-US" altLang="en-US" sz="4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/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C++ is a statically-typed, free-form, (usually) compiled, multi-paradigm, general-purpose programming language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C++ is completely free and readily available on all platforms.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C++ compiler : Converts C++ code to machine understandable code.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Many major applications like </a:t>
            </a: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Game Development, Android Native Development, Desktop Application Development, System core Application Development etc.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Its base for all commonly widely used languages.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" altLang="en-US" sz="4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Keywords</a:t>
            </a:r>
            <a:endParaRPr lang="" altLang="en-US" sz="4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>
              <a:lnSpc>
                <a:spcPct val="19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Every word in C++ language is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either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 keyword or an identifier.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They are specifically used by the compiler for its own purpose and they serve as building blocks of a C++ program.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These words convey speical meanin to the compliler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 C++ language has some reserve words which are called keywords of C++ language. These are the part of the C++ Tokens.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There are 63 keywords currently defined for Standard C++.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en-US" altLang="en-US" sz="4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Identifiers</a:t>
            </a:r>
            <a:endParaRPr lang="en-US" altLang="en-US" sz="4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Every word in C++ language is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either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 keyword or an identifier.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 name of a variable, function, class, or other entity in C++ is called an identifier. C++ gives you a lot of flexibility to name identifiers as you wish. However, there are a few rules that must be followed when naming identifiers: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identifier can not be a keyword. Keywords are reserved.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identifier can only be composed of letters, numbers, and the underscore character. That means the name can not contains no symbols (except the underscore) or whitespace.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identifier must begin with a letter or an underscore. It can not start with a number.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 C++ distinguishes between lower and upper case letters nvalue is different than nValue is different than NVALUE.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3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" altLang="en-US" sz="4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Types</a:t>
            </a:r>
            <a:endParaRPr lang="" altLang="en-US" sz="4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Data types define the type of data a variable can hold, for example an integer variable can hold integer data, a character type variable can hold character data etc.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18160" y="2677795"/>
          <a:ext cx="8107680" cy="40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560"/>
                <a:gridCol w="2702560"/>
                <a:gridCol w="2702560"/>
              </a:tblGrid>
              <a:tr h="64008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Primary(Built-in)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User Defined Data Types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Derived Data Types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asic storage units of a computer and the most common ways of using them to hold data </a:t>
                      </a: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which understoodable by machine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ser can define additional types </a:t>
                      </a: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using primitive and derived datatypes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onstruct other types using declarator operator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3995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Example :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char,int,float,boolean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,double ,void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Example :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Structure</a:t>
                      </a:r>
                      <a:r>
                        <a:rPr lang="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,</a:t>
                      </a: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Union</a:t>
                      </a:r>
                      <a:endParaRPr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Class</a:t>
                      </a:r>
                      <a:r>
                        <a:rPr lang="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, </a:t>
                      </a: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Enumeration</a:t>
                      </a:r>
                      <a:endParaRPr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Example :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Array, Function, Pointer, Reference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8451</Words>
  <Application>WPS Presentation</Application>
  <PresentationFormat>On-screen Show (4:3)</PresentationFormat>
  <Paragraphs>338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Noto Sans Mono CJK JP</vt:lpstr>
      <vt:lpstr>Noto Serif CJK JP</vt:lpstr>
      <vt:lpstr>微软雅黑</vt:lpstr>
      <vt:lpstr>Droid Sans Fallback</vt:lpstr>
      <vt:lpstr>Arial Unicode MS</vt:lpstr>
      <vt:lpstr>Calibri</vt:lpstr>
      <vt:lpstr>DejaVu Sans</vt:lpstr>
      <vt:lpstr>Abyssinica SIL</vt:lpstr>
      <vt:lpstr>FreeMono</vt:lpstr>
      <vt:lpstr>Calibri</vt:lpstr>
      <vt:lpstr>Presentation1</vt:lpstr>
      <vt:lpstr>Objected Oriented Programming Concepts Using C++ &amp; Data Structures</vt:lpstr>
      <vt:lpstr>Topics covered</vt:lpstr>
      <vt:lpstr>Topics covered</vt:lpstr>
      <vt:lpstr>Language Timeline </vt:lpstr>
      <vt:lpstr>Language Timeline </vt:lpstr>
      <vt:lpstr>Difference between C and C++</vt:lpstr>
      <vt:lpstr>Identifiers</vt:lpstr>
      <vt:lpstr>Introduction to C++</vt:lpstr>
      <vt:lpstr>Identifiers</vt:lpstr>
      <vt:lpstr>Identifiers</vt:lpstr>
      <vt:lpstr>Variables in C++</vt:lpstr>
      <vt:lpstr> Functions in C++</vt:lpstr>
      <vt:lpstr>Declaration, Definition and Calling a Function</vt:lpstr>
      <vt:lpstr>Example</vt:lpstr>
      <vt:lpstr>Scope of Variables</vt:lpstr>
      <vt:lpstr>Scope of Variables</vt:lpstr>
      <vt:lpstr>Scope of Variables</vt:lpstr>
      <vt:lpstr>Operators in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18</cp:revision>
  <dcterms:created xsi:type="dcterms:W3CDTF">2019-06-19T11:28:40Z</dcterms:created>
  <dcterms:modified xsi:type="dcterms:W3CDTF">2019-06-19T11:28:40Z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