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64" r:id="rId4"/>
    <p:sldId id="261" r:id="rId5"/>
    <p:sldId id="359" r:id="rId6"/>
    <p:sldId id="357" r:id="rId7"/>
    <p:sldId id="298" r:id="rId8"/>
    <p:sldId id="358" r:id="rId9"/>
    <p:sldId id="360" r:id="rId10"/>
    <p:sldId id="362" r:id="rId11"/>
    <p:sldId id="361" r:id="rId12"/>
    <p:sldId id="363" r:id="rId13"/>
    <p:sldId id="364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  <a:t>Objected Oriented Programming Concepts Using C++ &amp; Data Structures</a:t>
            </a: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r>
              <a:rPr lang="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Session 2</a:t>
            </a:r>
            <a:endParaRPr lang="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</a:t>
            </a:r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onstructors &amp; </a:t>
            </a:r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estructors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</a:t>
            </a:r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nheritance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8260"/>
            <a:ext cx="7772400" cy="114300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15" y="1384300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float[]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Intro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: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Paradigm : 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C++ :  Programming Language that supports procedural and object-oriented.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Data Structures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ay of organizing data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5511165"/>
          </a:xfrm>
        </p:spPr>
        <p:txBody>
          <a:bodyPr/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String &amp; Streams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Properties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Access specifiers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Member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Inline Function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Constructors and Destructors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constructors &amp; destructors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inheritance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Properties of Class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50335"/>
          </a:xfrm>
        </p:spPr>
        <p:txBody>
          <a:bodyPr/>
          <a:p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sz="1800">
                <a:latin typeface="Noto Serif CJK JP" panose="02020400000000000000" charset="-122"/>
                <a:ea typeface="Noto Serif CJK JP" panose="02020400000000000000" charset="-122"/>
              </a:rPr>
              <a:t>Data Members </a:t>
            </a:r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157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variables</a:t>
            </a:r>
            <a:endParaRPr lang="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sz="1800">
                <a:latin typeface="Noto Serif CJK JP" panose="02020400000000000000" charset="-122"/>
                <a:ea typeface="Noto Serif CJK JP" panose="02020400000000000000" charset="-122"/>
              </a:rPr>
              <a:t>Member Functions</a:t>
            </a:r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157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functions used to manipulate these variables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buNone/>
            </a:pPr>
            <a:endParaRPr lang="en-US" sz="1575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0"/>
            <a:endParaRPr lang="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carclass&amp;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949960"/>
            <a:ext cx="3810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Access specifiers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 define how the members of the class can be accessed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61720" y="2774950"/>
          <a:ext cx="7396480" cy="22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/>
                <a:gridCol w="1849120"/>
                <a:gridCol w="1849120"/>
                <a:gridCol w="1849120"/>
              </a:tblGrid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Specifiers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Class Boundary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Through Inhertiance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Through Objects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Accessible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Not Accessible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Accessible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Public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Member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Inline Function</a:t>
            </a:r>
            <a:endParaRPr lang="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Constructors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Destructors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Presentation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Noto Sans Mono CJK JP</vt:lpstr>
      <vt:lpstr>Noto Serif CJK JP</vt:lpstr>
      <vt:lpstr>FreeMono</vt:lpstr>
      <vt:lpstr>微软雅黑</vt:lpstr>
      <vt:lpstr>Droid Sans Fallback</vt:lpstr>
      <vt:lpstr>Arial Unicode MS</vt:lpstr>
      <vt:lpstr>DejaVu Sans</vt:lpstr>
      <vt:lpstr>Default Design</vt:lpstr>
      <vt:lpstr>Objected Oriented Programming Concepts Using C++ &amp; Data Structures</vt:lpstr>
      <vt:lpstr>Intro</vt:lpstr>
      <vt:lpstr>Topics covered</vt:lpstr>
      <vt:lpstr>Properties of Class</vt:lpstr>
      <vt:lpstr>String &amp; Streams</vt:lpstr>
      <vt:lpstr>Class</vt:lpstr>
      <vt:lpstr>String &amp; Streams</vt:lpstr>
      <vt:lpstr>Inline Function</vt:lpstr>
      <vt:lpstr>Inline Function</vt:lpstr>
      <vt:lpstr>Inline Function</vt:lpstr>
      <vt:lpstr>Types of Constructors &amp; Destructors</vt:lpstr>
      <vt:lpstr>Inheritance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50</cp:revision>
  <dcterms:created xsi:type="dcterms:W3CDTF">2019-06-24T07:59:13Z</dcterms:created>
  <dcterms:modified xsi:type="dcterms:W3CDTF">2019-06-24T07:59:13Z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