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sldIdLst>
    <p:sldId id="256" r:id="rId6"/>
    <p:sldId id="261" r:id="rId7"/>
    <p:sldId id="268" r:id="rId8"/>
    <p:sldId id="270" r:id="rId9"/>
    <p:sldId id="265" r:id="rId10"/>
    <p:sldId id="269" r:id="rId11"/>
    <p:sldId id="259" r:id="rId12"/>
    <p:sldId id="260" r:id="rId13"/>
    <p:sldId id="262" r:id="rId14"/>
    <p:sldId id="263" r:id="rId15"/>
    <p:sldId id="266" r:id="rId16"/>
    <p:sldId id="267" r:id="rId17"/>
    <p:sldId id="258" r:id="rId18"/>
  </p:sldIdLst>
  <p:sldSz cx="9906000" cy="6858000" type="A4"/>
  <p:notesSz cx="6858000" cy="9144000"/>
  <p:defaultTextStyle>
    <a:defPPr>
      <a:defRPr lang="nl-NL"/>
    </a:defPPr>
    <a:lvl1pPr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514350" indent="-57150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1030288" indent="-115888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546225" indent="-174625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2062163" indent="-233363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67A9-7A3D-9989-F7DC-9C2736F13AF7}" v="2" dt="2023-12-12T08:43:47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>
      <p:cViewPr varScale="1">
        <p:scale>
          <a:sx n="86" d="100"/>
          <a:sy n="86" d="100"/>
        </p:scale>
        <p:origin x="1109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e, JCJ (Jink)" userId="4ef21b44-81b7-4ebc-bb7e-31efdeb29dd8" providerId="ADAL" clId="{0C4894FB-2B61-4894-8B8D-846BFCF24D18}"/>
    <pc:docChg chg="modSld">
      <pc:chgData name="Gude, JCJ (Jink)" userId="4ef21b44-81b7-4ebc-bb7e-31efdeb29dd8" providerId="ADAL" clId="{0C4894FB-2B61-4894-8B8D-846BFCF24D18}" dt="2022-04-11T12:39:05.164" v="0" actId="6549"/>
      <pc:docMkLst>
        <pc:docMk/>
      </pc:docMkLst>
      <pc:sldChg chg="modSp mod">
        <pc:chgData name="Gude, JCJ (Jink)" userId="4ef21b44-81b7-4ebc-bb7e-31efdeb29dd8" providerId="ADAL" clId="{0C4894FB-2B61-4894-8B8D-846BFCF24D18}" dt="2022-04-11T12:39:05.164" v="0" actId="6549"/>
        <pc:sldMkLst>
          <pc:docMk/>
          <pc:sldMk cId="0" sldId="259"/>
        </pc:sldMkLst>
        <pc:spChg chg="mod">
          <ac:chgData name="Gude, JCJ (Jink)" userId="4ef21b44-81b7-4ebc-bb7e-31efdeb29dd8" providerId="ADAL" clId="{0C4894FB-2B61-4894-8B8D-846BFCF24D18}" dt="2022-04-11T12:39:05.164" v="0" actId="6549"/>
          <ac:spMkLst>
            <pc:docMk/>
            <pc:sldMk cId="0" sldId="259"/>
            <ac:spMk id="39939" creationId="{00000000-0000-0000-0000-000000000000}"/>
          </ac:spMkLst>
        </pc:spChg>
      </pc:sldChg>
    </pc:docChg>
  </pc:docChgLst>
  <pc:docChgLst>
    <pc:chgData name="Abusultan, A.A.M. (Almo)" userId="S::almo.abusultan@pwn.nl::0273341b-ff21-4d84-bbe7-67cc96c9e9d2" providerId="AD" clId="Web-{1AF167A9-7A3D-9989-F7DC-9C2736F13AF7}"/>
    <pc:docChg chg="modSld">
      <pc:chgData name="Abusultan, A.A.M. (Almo)" userId="S::almo.abusultan@pwn.nl::0273341b-ff21-4d84-bbe7-67cc96c9e9d2" providerId="AD" clId="Web-{1AF167A9-7A3D-9989-F7DC-9C2736F13AF7}" dt="2023-12-12T08:43:47.495" v="1"/>
      <pc:docMkLst>
        <pc:docMk/>
      </pc:docMkLst>
      <pc:sldChg chg="delSp modSp">
        <pc:chgData name="Abusultan, A.A.M. (Almo)" userId="S::almo.abusultan@pwn.nl::0273341b-ff21-4d84-bbe7-67cc96c9e9d2" providerId="AD" clId="Web-{1AF167A9-7A3D-9989-F7DC-9C2736F13AF7}" dt="2023-12-12T08:43:47.495" v="1"/>
        <pc:sldMkLst>
          <pc:docMk/>
          <pc:sldMk cId="1008666418" sldId="263"/>
        </pc:sldMkLst>
        <pc:picChg chg="del mod">
          <ac:chgData name="Abusultan, A.A.M. (Almo)" userId="S::almo.abusultan@pwn.nl::0273341b-ff21-4d84-bbe7-67cc96c9e9d2" providerId="AD" clId="Web-{1AF167A9-7A3D-9989-F7DC-9C2736F13AF7}" dt="2023-12-12T08:43:47.495" v="1"/>
          <ac:picMkLst>
            <pc:docMk/>
            <pc:sldMk cId="1008666418" sldId="263"/>
            <ac:picMk id="1026" creationId="{9A951961-D46E-48E1-B753-BEC558598A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9D188-8216-4CB9-BB1D-DADC16D9EC3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DFB9491-55D8-45C8-9A91-3E30C6BD0407}">
      <dgm:prSet phldrT="[Tekst]"/>
      <dgm:spPr/>
      <dgm:t>
        <a:bodyPr/>
        <a:lstStyle/>
        <a:p>
          <a:r>
            <a:rPr lang="nl-NL" dirty="0"/>
            <a:t>Zuiveringsinspanning</a:t>
          </a:r>
        </a:p>
      </dgm:t>
    </dgm:pt>
    <dgm:pt modelId="{657567D9-E8D6-4A1C-9635-68C60E769956}" type="parTrans" cxnId="{2A32F519-40D4-41BC-8874-CF3B248CBECC}">
      <dgm:prSet/>
      <dgm:spPr/>
      <dgm:t>
        <a:bodyPr/>
        <a:lstStyle/>
        <a:p>
          <a:endParaRPr lang="nl-NL"/>
        </a:p>
      </dgm:t>
    </dgm:pt>
    <dgm:pt modelId="{7E010647-3CFB-4B3F-A1C7-BAE5B5271240}" type="sibTrans" cxnId="{2A32F519-40D4-41BC-8874-CF3B248CBECC}">
      <dgm:prSet/>
      <dgm:spPr/>
      <dgm:t>
        <a:bodyPr/>
        <a:lstStyle/>
        <a:p>
          <a:endParaRPr lang="nl-NL"/>
        </a:p>
      </dgm:t>
    </dgm:pt>
    <dgm:pt modelId="{87BD7CD6-CA64-4059-8B4C-ED00703C73CD}">
      <dgm:prSet phldrT="[Tekst]"/>
      <dgm:spPr/>
      <dgm:t>
        <a:bodyPr/>
        <a:lstStyle/>
        <a:p>
          <a:r>
            <a:rPr lang="nl-NL" dirty="0" err="1"/>
            <a:t>chemicalien</a:t>
          </a:r>
          <a:endParaRPr lang="nl-NL" dirty="0"/>
        </a:p>
      </dgm:t>
    </dgm:pt>
    <dgm:pt modelId="{991521C4-9533-46B0-97E4-AF435DC42531}" type="parTrans" cxnId="{D858E402-806E-4FDD-8963-833D8E11F8BD}">
      <dgm:prSet/>
      <dgm:spPr/>
      <dgm:t>
        <a:bodyPr/>
        <a:lstStyle/>
        <a:p>
          <a:endParaRPr lang="nl-NL"/>
        </a:p>
      </dgm:t>
    </dgm:pt>
    <dgm:pt modelId="{0935BBA1-F7E4-41CE-B116-56CCCCC1717F}" type="sibTrans" cxnId="{D858E402-806E-4FDD-8963-833D8E11F8BD}">
      <dgm:prSet/>
      <dgm:spPr/>
      <dgm:t>
        <a:bodyPr/>
        <a:lstStyle/>
        <a:p>
          <a:endParaRPr lang="nl-NL"/>
        </a:p>
      </dgm:t>
    </dgm:pt>
    <dgm:pt modelId="{C3E8D6EA-0D65-439C-B565-2834F80F2A64}">
      <dgm:prSet phldrT="[Tekst]"/>
      <dgm:spPr/>
      <dgm:t>
        <a:bodyPr/>
        <a:lstStyle/>
        <a:p>
          <a:r>
            <a:rPr lang="nl-NL" dirty="0"/>
            <a:t>Energie</a:t>
          </a:r>
        </a:p>
      </dgm:t>
    </dgm:pt>
    <dgm:pt modelId="{732A084F-C440-4704-BB3F-FFBCAA99570A}" type="parTrans" cxnId="{6D134906-D74C-4081-A3FA-1CCBD20762E0}">
      <dgm:prSet/>
      <dgm:spPr/>
      <dgm:t>
        <a:bodyPr/>
        <a:lstStyle/>
        <a:p>
          <a:endParaRPr lang="nl-NL"/>
        </a:p>
      </dgm:t>
    </dgm:pt>
    <dgm:pt modelId="{0C27504A-A666-4B79-9187-5B2B09F5799E}" type="sibTrans" cxnId="{6D134906-D74C-4081-A3FA-1CCBD20762E0}">
      <dgm:prSet/>
      <dgm:spPr/>
      <dgm:t>
        <a:bodyPr/>
        <a:lstStyle/>
        <a:p>
          <a:endParaRPr lang="nl-NL"/>
        </a:p>
      </dgm:t>
    </dgm:pt>
    <dgm:pt modelId="{CF00B93F-39A5-4B37-8C2B-227A99DE9FDA}">
      <dgm:prSet phldrT="[Tekst]"/>
      <dgm:spPr/>
      <dgm:t>
        <a:bodyPr/>
        <a:lstStyle/>
        <a:p>
          <a:r>
            <a:rPr lang="nl-NL" dirty="0"/>
            <a:t>Waterkwaliteit</a:t>
          </a:r>
        </a:p>
      </dgm:t>
    </dgm:pt>
    <dgm:pt modelId="{1C48235A-3058-4675-AABF-AF6432D47E6E}" type="parTrans" cxnId="{11D13398-1B0A-40A1-9299-E983A518ABFE}">
      <dgm:prSet/>
      <dgm:spPr/>
      <dgm:t>
        <a:bodyPr/>
        <a:lstStyle/>
        <a:p>
          <a:endParaRPr lang="nl-NL"/>
        </a:p>
      </dgm:t>
    </dgm:pt>
    <dgm:pt modelId="{64D07532-0018-42B1-BFE0-B01BD45AAF10}" type="sibTrans" cxnId="{11D13398-1B0A-40A1-9299-E983A518ABFE}">
      <dgm:prSet/>
      <dgm:spPr/>
      <dgm:t>
        <a:bodyPr/>
        <a:lstStyle/>
        <a:p>
          <a:endParaRPr lang="nl-NL"/>
        </a:p>
      </dgm:t>
    </dgm:pt>
    <dgm:pt modelId="{DA295FAA-6C42-49B2-B11E-00642CF81A41}">
      <dgm:prSet phldrT="[Tekst]"/>
      <dgm:spPr/>
      <dgm:t>
        <a:bodyPr/>
        <a:lstStyle/>
        <a:p>
          <a:r>
            <a:rPr lang="nl-NL" dirty="0" err="1"/>
            <a:t>Streefwaaden</a:t>
          </a:r>
          <a:endParaRPr lang="nl-NL" dirty="0"/>
        </a:p>
      </dgm:t>
    </dgm:pt>
    <dgm:pt modelId="{3E3F3B17-D0C1-4920-B9B5-1365554FEDA0}" type="parTrans" cxnId="{44C99D9E-A4F5-4467-B0FA-168AE42D4448}">
      <dgm:prSet/>
      <dgm:spPr/>
      <dgm:t>
        <a:bodyPr/>
        <a:lstStyle/>
        <a:p>
          <a:endParaRPr lang="nl-NL"/>
        </a:p>
      </dgm:t>
    </dgm:pt>
    <dgm:pt modelId="{5A87B244-1586-4626-86BF-9A0C54916B1D}" type="sibTrans" cxnId="{44C99D9E-A4F5-4467-B0FA-168AE42D4448}">
      <dgm:prSet/>
      <dgm:spPr/>
      <dgm:t>
        <a:bodyPr/>
        <a:lstStyle/>
        <a:p>
          <a:endParaRPr lang="nl-NL"/>
        </a:p>
      </dgm:t>
    </dgm:pt>
    <dgm:pt modelId="{C1505BB8-2CC1-487A-AC52-809E1B426FDC}">
      <dgm:prSet phldrT="[Tekst]"/>
      <dgm:spPr/>
      <dgm:t>
        <a:bodyPr/>
        <a:lstStyle/>
        <a:p>
          <a:r>
            <a:rPr lang="nl-NL" dirty="0"/>
            <a:t>Bronkwaliteit</a:t>
          </a:r>
        </a:p>
      </dgm:t>
    </dgm:pt>
    <dgm:pt modelId="{11D007B3-7EE2-4D81-915E-1D2961C7A29C}" type="parTrans" cxnId="{8EB6EBAE-1BCF-4000-B6DD-1A60B2D4096F}">
      <dgm:prSet/>
      <dgm:spPr/>
      <dgm:t>
        <a:bodyPr/>
        <a:lstStyle/>
        <a:p>
          <a:endParaRPr lang="nl-NL"/>
        </a:p>
      </dgm:t>
    </dgm:pt>
    <dgm:pt modelId="{762FDF4C-5D53-46FE-A2A8-B785DA0F0101}" type="sibTrans" cxnId="{8EB6EBAE-1BCF-4000-B6DD-1A60B2D4096F}">
      <dgm:prSet/>
      <dgm:spPr/>
      <dgm:t>
        <a:bodyPr/>
        <a:lstStyle/>
        <a:p>
          <a:endParaRPr lang="nl-NL"/>
        </a:p>
      </dgm:t>
    </dgm:pt>
    <dgm:pt modelId="{6065A5F9-CF8A-4F85-95BB-7212B0614D95}">
      <dgm:prSet phldrT="[Tekst]" phldr="1"/>
      <dgm:spPr/>
      <dgm:t>
        <a:bodyPr/>
        <a:lstStyle/>
        <a:p>
          <a:endParaRPr lang="nl-NL"/>
        </a:p>
      </dgm:t>
    </dgm:pt>
    <dgm:pt modelId="{0B971E84-4800-4DAB-BF12-8A9F4179C3B3}" type="parTrans" cxnId="{D7FECEA4-10CC-43D5-ACDF-C63EDDA76FFB}">
      <dgm:prSet/>
      <dgm:spPr/>
      <dgm:t>
        <a:bodyPr/>
        <a:lstStyle/>
        <a:p>
          <a:endParaRPr lang="nl-NL"/>
        </a:p>
      </dgm:t>
    </dgm:pt>
    <dgm:pt modelId="{A0BEB7CC-D9E8-47DF-A47C-0FC47DC5C329}" type="sibTrans" cxnId="{D7FECEA4-10CC-43D5-ACDF-C63EDDA76FFB}">
      <dgm:prSet/>
      <dgm:spPr/>
      <dgm:t>
        <a:bodyPr/>
        <a:lstStyle/>
        <a:p>
          <a:endParaRPr lang="nl-NL"/>
        </a:p>
      </dgm:t>
    </dgm:pt>
    <dgm:pt modelId="{5237CFF7-9CD6-4462-8E65-95E363FA41BC}">
      <dgm:prSet phldrT="[Tekst]"/>
      <dgm:spPr/>
      <dgm:t>
        <a:bodyPr/>
        <a:lstStyle/>
        <a:p>
          <a:r>
            <a:rPr lang="nl-NL" dirty="0"/>
            <a:t>Reststromen</a:t>
          </a:r>
        </a:p>
      </dgm:t>
    </dgm:pt>
    <dgm:pt modelId="{31AABBA7-AE94-4375-92D0-76FDD097DCAA}" type="parTrans" cxnId="{08A172AF-0F93-4ED4-B56F-2959395BB934}">
      <dgm:prSet/>
      <dgm:spPr/>
      <dgm:t>
        <a:bodyPr/>
        <a:lstStyle/>
        <a:p>
          <a:endParaRPr lang="nl-NL"/>
        </a:p>
      </dgm:t>
    </dgm:pt>
    <dgm:pt modelId="{58DA586C-0A49-48C5-958B-B63239285F23}" type="sibTrans" cxnId="{08A172AF-0F93-4ED4-B56F-2959395BB934}">
      <dgm:prSet/>
      <dgm:spPr/>
      <dgm:t>
        <a:bodyPr/>
        <a:lstStyle/>
        <a:p>
          <a:endParaRPr lang="nl-NL"/>
        </a:p>
      </dgm:t>
    </dgm:pt>
    <dgm:pt modelId="{3D907E0E-9FB5-4373-B175-D3BCCA09A9EC}">
      <dgm:prSet phldrT="[Tekst]"/>
      <dgm:spPr/>
      <dgm:t>
        <a:bodyPr/>
        <a:lstStyle/>
        <a:p>
          <a:r>
            <a:rPr lang="nl-NL" dirty="0"/>
            <a:t>Ingewikkelde zuivering</a:t>
          </a:r>
        </a:p>
      </dgm:t>
    </dgm:pt>
    <dgm:pt modelId="{A436382B-4DFB-4D40-879D-6DDFAE185C93}" type="parTrans" cxnId="{BA7E743C-F89C-45D8-9FF9-046566020560}">
      <dgm:prSet/>
      <dgm:spPr/>
      <dgm:t>
        <a:bodyPr/>
        <a:lstStyle/>
        <a:p>
          <a:endParaRPr lang="nl-NL"/>
        </a:p>
      </dgm:t>
    </dgm:pt>
    <dgm:pt modelId="{C8092C2B-9A7E-4046-9EE4-C6D12FD19405}" type="sibTrans" cxnId="{BA7E743C-F89C-45D8-9FF9-046566020560}">
      <dgm:prSet/>
      <dgm:spPr/>
      <dgm:t>
        <a:bodyPr/>
        <a:lstStyle/>
        <a:p>
          <a:endParaRPr lang="nl-NL"/>
        </a:p>
      </dgm:t>
    </dgm:pt>
    <dgm:pt modelId="{FEBC066B-9BC4-4ED8-B74A-FD16CB798CD2}" type="pres">
      <dgm:prSet presAssocID="{3EB9D188-8216-4CB9-BB1D-DADC16D9EC3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DCC91D9-2405-4514-9461-28C6D6715958}" type="pres">
      <dgm:prSet presAssocID="{3EB9D188-8216-4CB9-BB1D-DADC16D9EC36}" presName="dummyMaxCanvas" presStyleCnt="0"/>
      <dgm:spPr/>
    </dgm:pt>
    <dgm:pt modelId="{BC382851-2C0E-4494-94B9-181A90FC8CF1}" type="pres">
      <dgm:prSet presAssocID="{3EB9D188-8216-4CB9-BB1D-DADC16D9EC36}" presName="parentComposite" presStyleCnt="0"/>
      <dgm:spPr/>
    </dgm:pt>
    <dgm:pt modelId="{1B1B34F6-C74A-4FB8-9B78-B685F3FA6176}" type="pres">
      <dgm:prSet presAssocID="{3EB9D188-8216-4CB9-BB1D-DADC16D9EC36}" presName="parent1" presStyleLbl="alignAccFollowNode1" presStyleIdx="0" presStyleCnt="4">
        <dgm:presLayoutVars>
          <dgm:chMax val="4"/>
        </dgm:presLayoutVars>
      </dgm:prSet>
      <dgm:spPr/>
    </dgm:pt>
    <dgm:pt modelId="{27F632D0-B43B-44FD-AE5A-D87DA355246E}" type="pres">
      <dgm:prSet presAssocID="{3EB9D188-8216-4CB9-BB1D-DADC16D9EC36}" presName="parent2" presStyleLbl="alignAccFollowNode1" presStyleIdx="1" presStyleCnt="4">
        <dgm:presLayoutVars>
          <dgm:chMax val="4"/>
        </dgm:presLayoutVars>
      </dgm:prSet>
      <dgm:spPr/>
    </dgm:pt>
    <dgm:pt modelId="{E0811458-0B81-4BBC-A908-BF7210807B59}" type="pres">
      <dgm:prSet presAssocID="{3EB9D188-8216-4CB9-BB1D-DADC16D9EC36}" presName="childrenComposite" presStyleCnt="0"/>
      <dgm:spPr/>
    </dgm:pt>
    <dgm:pt modelId="{ADA4C1B9-90AF-4CC5-9697-019A6C77E9DF}" type="pres">
      <dgm:prSet presAssocID="{3EB9D188-8216-4CB9-BB1D-DADC16D9EC36}" presName="dummyMaxCanvas_ChildArea" presStyleCnt="0"/>
      <dgm:spPr/>
    </dgm:pt>
    <dgm:pt modelId="{3D0C6B06-0200-4176-9908-9744DD3EEFE5}" type="pres">
      <dgm:prSet presAssocID="{3EB9D188-8216-4CB9-BB1D-DADC16D9EC36}" presName="fulcrum" presStyleLbl="alignAccFollowNode1" presStyleIdx="2" presStyleCnt="4"/>
      <dgm:spPr/>
    </dgm:pt>
    <dgm:pt modelId="{E677A648-FF8D-4593-92E9-9DE7533734B1}" type="pres">
      <dgm:prSet presAssocID="{3EB9D188-8216-4CB9-BB1D-DADC16D9EC36}" presName="balance_43" presStyleLbl="alignAccFollowNode1" presStyleIdx="3" presStyleCnt="4">
        <dgm:presLayoutVars>
          <dgm:bulletEnabled val="1"/>
        </dgm:presLayoutVars>
      </dgm:prSet>
      <dgm:spPr/>
    </dgm:pt>
    <dgm:pt modelId="{0F67F08F-F2CC-4DA0-900E-0F143B0B5654}" type="pres">
      <dgm:prSet presAssocID="{3EB9D188-8216-4CB9-BB1D-DADC16D9EC36}" presName="left_43_1" presStyleLbl="node1" presStyleIdx="0" presStyleCnt="7">
        <dgm:presLayoutVars>
          <dgm:bulletEnabled val="1"/>
        </dgm:presLayoutVars>
      </dgm:prSet>
      <dgm:spPr/>
    </dgm:pt>
    <dgm:pt modelId="{72FFB567-7663-4801-82FB-52A2C74F2469}" type="pres">
      <dgm:prSet presAssocID="{3EB9D188-8216-4CB9-BB1D-DADC16D9EC36}" presName="left_43_2" presStyleLbl="node1" presStyleIdx="1" presStyleCnt="7">
        <dgm:presLayoutVars>
          <dgm:bulletEnabled val="1"/>
        </dgm:presLayoutVars>
      </dgm:prSet>
      <dgm:spPr/>
    </dgm:pt>
    <dgm:pt modelId="{84B293FE-62EF-47D9-92C5-4E12DF9BE044}" type="pres">
      <dgm:prSet presAssocID="{3EB9D188-8216-4CB9-BB1D-DADC16D9EC36}" presName="left_43_3" presStyleLbl="node1" presStyleIdx="2" presStyleCnt="7">
        <dgm:presLayoutVars>
          <dgm:bulletEnabled val="1"/>
        </dgm:presLayoutVars>
      </dgm:prSet>
      <dgm:spPr/>
    </dgm:pt>
    <dgm:pt modelId="{2C091114-C609-4A09-B82B-9A63F74018C9}" type="pres">
      <dgm:prSet presAssocID="{3EB9D188-8216-4CB9-BB1D-DADC16D9EC36}" presName="left_43_4" presStyleLbl="node1" presStyleIdx="3" presStyleCnt="7">
        <dgm:presLayoutVars>
          <dgm:bulletEnabled val="1"/>
        </dgm:presLayoutVars>
      </dgm:prSet>
      <dgm:spPr/>
    </dgm:pt>
    <dgm:pt modelId="{FFAFF853-5A07-44EF-8A3F-630E60F8454A}" type="pres">
      <dgm:prSet presAssocID="{3EB9D188-8216-4CB9-BB1D-DADC16D9EC36}" presName="right_43_1" presStyleLbl="node1" presStyleIdx="4" presStyleCnt="7">
        <dgm:presLayoutVars>
          <dgm:bulletEnabled val="1"/>
        </dgm:presLayoutVars>
      </dgm:prSet>
      <dgm:spPr/>
    </dgm:pt>
    <dgm:pt modelId="{93202DDC-63EB-478F-A23C-8F7C746DB397}" type="pres">
      <dgm:prSet presAssocID="{3EB9D188-8216-4CB9-BB1D-DADC16D9EC36}" presName="right_43_2" presStyleLbl="node1" presStyleIdx="5" presStyleCnt="7">
        <dgm:presLayoutVars>
          <dgm:bulletEnabled val="1"/>
        </dgm:presLayoutVars>
      </dgm:prSet>
      <dgm:spPr/>
    </dgm:pt>
    <dgm:pt modelId="{4E5ED9F7-A188-42FF-988D-72228CE1B08C}" type="pres">
      <dgm:prSet presAssocID="{3EB9D188-8216-4CB9-BB1D-DADC16D9EC36}" presName="right_43_3" presStyleLbl="node1" presStyleIdx="6" presStyleCnt="7">
        <dgm:presLayoutVars>
          <dgm:bulletEnabled val="1"/>
        </dgm:presLayoutVars>
      </dgm:prSet>
      <dgm:spPr/>
    </dgm:pt>
  </dgm:ptLst>
  <dgm:cxnLst>
    <dgm:cxn modelId="{D858E402-806E-4FDD-8963-833D8E11F8BD}" srcId="{DDFB9491-55D8-45C8-9A91-3E30C6BD0407}" destId="{87BD7CD6-CA64-4059-8B4C-ED00703C73CD}" srcOrd="0" destOrd="0" parTransId="{991521C4-9533-46B0-97E4-AF435DC42531}" sibTransId="{0935BBA1-F7E4-41CE-B116-56CCCCC1717F}"/>
    <dgm:cxn modelId="{6D134906-D74C-4081-A3FA-1CCBD20762E0}" srcId="{DDFB9491-55D8-45C8-9A91-3E30C6BD0407}" destId="{C3E8D6EA-0D65-439C-B565-2834F80F2A64}" srcOrd="1" destOrd="0" parTransId="{732A084F-C440-4704-BB3F-FFBCAA99570A}" sibTransId="{0C27504A-A666-4B79-9187-5B2B09F5799E}"/>
    <dgm:cxn modelId="{C3712B11-A87B-44F2-9D6D-941AF0A8928D}" type="presOf" srcId="{3D907E0E-9FB5-4373-B175-D3BCCA09A9EC}" destId="{2C091114-C609-4A09-B82B-9A63F74018C9}" srcOrd="0" destOrd="0" presId="urn:microsoft.com/office/officeart/2005/8/layout/balance1"/>
    <dgm:cxn modelId="{2A32F519-40D4-41BC-8874-CF3B248CBECC}" srcId="{3EB9D188-8216-4CB9-BB1D-DADC16D9EC36}" destId="{DDFB9491-55D8-45C8-9A91-3E30C6BD0407}" srcOrd="0" destOrd="0" parTransId="{657567D9-E8D6-4A1C-9635-68C60E769956}" sibTransId="{7E010647-3CFB-4B3F-A1C7-BAE5B5271240}"/>
    <dgm:cxn modelId="{941EEF25-B9AA-4AA5-AF5E-F68E9F233827}" type="presOf" srcId="{87BD7CD6-CA64-4059-8B4C-ED00703C73CD}" destId="{0F67F08F-F2CC-4DA0-900E-0F143B0B5654}" srcOrd="0" destOrd="0" presId="urn:microsoft.com/office/officeart/2005/8/layout/balance1"/>
    <dgm:cxn modelId="{BA7E743C-F89C-45D8-9FF9-046566020560}" srcId="{DDFB9491-55D8-45C8-9A91-3E30C6BD0407}" destId="{3D907E0E-9FB5-4373-B175-D3BCCA09A9EC}" srcOrd="3" destOrd="0" parTransId="{A436382B-4DFB-4D40-879D-6DDFAE185C93}" sibTransId="{C8092C2B-9A7E-4046-9EE4-C6D12FD19405}"/>
    <dgm:cxn modelId="{63D5F067-40A7-4154-A795-E5E0A39DBAE2}" type="presOf" srcId="{DDFB9491-55D8-45C8-9A91-3E30C6BD0407}" destId="{1B1B34F6-C74A-4FB8-9B78-B685F3FA6176}" srcOrd="0" destOrd="0" presId="urn:microsoft.com/office/officeart/2005/8/layout/balance1"/>
    <dgm:cxn modelId="{4592B168-8388-4E37-955E-C3D2A5044A23}" type="presOf" srcId="{CF00B93F-39A5-4B37-8C2B-227A99DE9FDA}" destId="{27F632D0-B43B-44FD-AE5A-D87DA355246E}" srcOrd="0" destOrd="0" presId="urn:microsoft.com/office/officeart/2005/8/layout/balance1"/>
    <dgm:cxn modelId="{AD029279-0C25-48EC-838C-BFD693B778EF}" type="presOf" srcId="{5237CFF7-9CD6-4462-8E65-95E363FA41BC}" destId="{84B293FE-62EF-47D9-92C5-4E12DF9BE044}" srcOrd="0" destOrd="0" presId="urn:microsoft.com/office/officeart/2005/8/layout/balance1"/>
    <dgm:cxn modelId="{FA55EE8A-BFB9-4995-84AA-DC8AEBBD5087}" type="presOf" srcId="{3EB9D188-8216-4CB9-BB1D-DADC16D9EC36}" destId="{FEBC066B-9BC4-4ED8-B74A-FD16CB798CD2}" srcOrd="0" destOrd="0" presId="urn:microsoft.com/office/officeart/2005/8/layout/balance1"/>
    <dgm:cxn modelId="{11D13398-1B0A-40A1-9299-E983A518ABFE}" srcId="{3EB9D188-8216-4CB9-BB1D-DADC16D9EC36}" destId="{CF00B93F-39A5-4B37-8C2B-227A99DE9FDA}" srcOrd="1" destOrd="0" parTransId="{1C48235A-3058-4675-AABF-AF6432D47E6E}" sibTransId="{64D07532-0018-42B1-BFE0-B01BD45AAF10}"/>
    <dgm:cxn modelId="{2B908B99-239C-410C-8354-CAA1FED5733B}" type="presOf" srcId="{C1505BB8-2CC1-487A-AC52-809E1B426FDC}" destId="{93202DDC-63EB-478F-A23C-8F7C746DB397}" srcOrd="0" destOrd="0" presId="urn:microsoft.com/office/officeart/2005/8/layout/balance1"/>
    <dgm:cxn modelId="{44C99D9E-A4F5-4467-B0FA-168AE42D4448}" srcId="{CF00B93F-39A5-4B37-8C2B-227A99DE9FDA}" destId="{DA295FAA-6C42-49B2-B11E-00642CF81A41}" srcOrd="0" destOrd="0" parTransId="{3E3F3B17-D0C1-4920-B9B5-1365554FEDA0}" sibTransId="{5A87B244-1586-4626-86BF-9A0C54916B1D}"/>
    <dgm:cxn modelId="{D7FECEA4-10CC-43D5-ACDF-C63EDDA76FFB}" srcId="{CF00B93F-39A5-4B37-8C2B-227A99DE9FDA}" destId="{6065A5F9-CF8A-4F85-95BB-7212B0614D95}" srcOrd="2" destOrd="0" parTransId="{0B971E84-4800-4DAB-BF12-8A9F4179C3B3}" sibTransId="{A0BEB7CC-D9E8-47DF-A47C-0FC47DC5C329}"/>
    <dgm:cxn modelId="{8EB6EBAE-1BCF-4000-B6DD-1A60B2D4096F}" srcId="{CF00B93F-39A5-4B37-8C2B-227A99DE9FDA}" destId="{C1505BB8-2CC1-487A-AC52-809E1B426FDC}" srcOrd="1" destOrd="0" parTransId="{11D007B3-7EE2-4D81-915E-1D2961C7A29C}" sibTransId="{762FDF4C-5D53-46FE-A2A8-B785DA0F0101}"/>
    <dgm:cxn modelId="{08A172AF-0F93-4ED4-B56F-2959395BB934}" srcId="{DDFB9491-55D8-45C8-9A91-3E30C6BD0407}" destId="{5237CFF7-9CD6-4462-8E65-95E363FA41BC}" srcOrd="2" destOrd="0" parTransId="{31AABBA7-AE94-4375-92D0-76FDD097DCAA}" sibTransId="{58DA586C-0A49-48C5-958B-B63239285F23}"/>
    <dgm:cxn modelId="{9D0A3CE3-36D7-41F6-90FE-861C2DF2F96D}" type="presOf" srcId="{DA295FAA-6C42-49B2-B11E-00642CF81A41}" destId="{FFAFF853-5A07-44EF-8A3F-630E60F8454A}" srcOrd="0" destOrd="0" presId="urn:microsoft.com/office/officeart/2005/8/layout/balance1"/>
    <dgm:cxn modelId="{3ADC7EE8-4F6A-42AD-BA8F-ED44764701CD}" type="presOf" srcId="{C3E8D6EA-0D65-439C-B565-2834F80F2A64}" destId="{72FFB567-7663-4801-82FB-52A2C74F2469}" srcOrd="0" destOrd="0" presId="urn:microsoft.com/office/officeart/2005/8/layout/balance1"/>
    <dgm:cxn modelId="{66087DFD-CFD3-435A-94CF-2F99D0D3F9A4}" type="presOf" srcId="{6065A5F9-CF8A-4F85-95BB-7212B0614D95}" destId="{4E5ED9F7-A188-42FF-988D-72228CE1B08C}" srcOrd="0" destOrd="0" presId="urn:microsoft.com/office/officeart/2005/8/layout/balance1"/>
    <dgm:cxn modelId="{45B33D71-5FE1-4391-85BC-7F4ABAE7095F}" type="presParOf" srcId="{FEBC066B-9BC4-4ED8-B74A-FD16CB798CD2}" destId="{4DCC91D9-2405-4514-9461-28C6D6715958}" srcOrd="0" destOrd="0" presId="urn:microsoft.com/office/officeart/2005/8/layout/balance1"/>
    <dgm:cxn modelId="{FFFE148D-AD63-4890-BE82-C592CA91FDFF}" type="presParOf" srcId="{FEBC066B-9BC4-4ED8-B74A-FD16CB798CD2}" destId="{BC382851-2C0E-4494-94B9-181A90FC8CF1}" srcOrd="1" destOrd="0" presId="urn:microsoft.com/office/officeart/2005/8/layout/balance1"/>
    <dgm:cxn modelId="{89E2B781-0335-4023-9D28-8776C476E808}" type="presParOf" srcId="{BC382851-2C0E-4494-94B9-181A90FC8CF1}" destId="{1B1B34F6-C74A-4FB8-9B78-B685F3FA6176}" srcOrd="0" destOrd="0" presId="urn:microsoft.com/office/officeart/2005/8/layout/balance1"/>
    <dgm:cxn modelId="{A6EDCA37-6944-4BB9-A549-AC2AAC8E72BA}" type="presParOf" srcId="{BC382851-2C0E-4494-94B9-181A90FC8CF1}" destId="{27F632D0-B43B-44FD-AE5A-D87DA355246E}" srcOrd="1" destOrd="0" presId="urn:microsoft.com/office/officeart/2005/8/layout/balance1"/>
    <dgm:cxn modelId="{F080B1D1-C959-4C82-9183-1E35DB59970C}" type="presParOf" srcId="{FEBC066B-9BC4-4ED8-B74A-FD16CB798CD2}" destId="{E0811458-0B81-4BBC-A908-BF7210807B59}" srcOrd="2" destOrd="0" presId="urn:microsoft.com/office/officeart/2005/8/layout/balance1"/>
    <dgm:cxn modelId="{E5DEBB37-B4CC-4C00-8CE7-25254AB71039}" type="presParOf" srcId="{E0811458-0B81-4BBC-A908-BF7210807B59}" destId="{ADA4C1B9-90AF-4CC5-9697-019A6C77E9DF}" srcOrd="0" destOrd="0" presId="urn:microsoft.com/office/officeart/2005/8/layout/balance1"/>
    <dgm:cxn modelId="{0786D01A-7C86-4AED-8A46-25E009A9DB1A}" type="presParOf" srcId="{E0811458-0B81-4BBC-A908-BF7210807B59}" destId="{3D0C6B06-0200-4176-9908-9744DD3EEFE5}" srcOrd="1" destOrd="0" presId="urn:microsoft.com/office/officeart/2005/8/layout/balance1"/>
    <dgm:cxn modelId="{466F2762-DB90-4E19-848E-A03A7B7BE5FF}" type="presParOf" srcId="{E0811458-0B81-4BBC-A908-BF7210807B59}" destId="{E677A648-FF8D-4593-92E9-9DE7533734B1}" srcOrd="2" destOrd="0" presId="urn:microsoft.com/office/officeart/2005/8/layout/balance1"/>
    <dgm:cxn modelId="{C785F8BB-43E2-48C2-BB97-5B059B9835B3}" type="presParOf" srcId="{E0811458-0B81-4BBC-A908-BF7210807B59}" destId="{0F67F08F-F2CC-4DA0-900E-0F143B0B5654}" srcOrd="3" destOrd="0" presId="urn:microsoft.com/office/officeart/2005/8/layout/balance1"/>
    <dgm:cxn modelId="{CC2E104F-BEFC-4292-B3F7-4E642F67532E}" type="presParOf" srcId="{E0811458-0B81-4BBC-A908-BF7210807B59}" destId="{72FFB567-7663-4801-82FB-52A2C74F2469}" srcOrd="4" destOrd="0" presId="urn:microsoft.com/office/officeart/2005/8/layout/balance1"/>
    <dgm:cxn modelId="{FC336618-0ECF-4AE9-BEFA-BB9498B8F7C5}" type="presParOf" srcId="{E0811458-0B81-4BBC-A908-BF7210807B59}" destId="{84B293FE-62EF-47D9-92C5-4E12DF9BE044}" srcOrd="5" destOrd="0" presId="urn:microsoft.com/office/officeart/2005/8/layout/balance1"/>
    <dgm:cxn modelId="{BA01EBAA-A956-45F4-AE87-4DE4EAAD17A1}" type="presParOf" srcId="{E0811458-0B81-4BBC-A908-BF7210807B59}" destId="{2C091114-C609-4A09-B82B-9A63F74018C9}" srcOrd="6" destOrd="0" presId="urn:microsoft.com/office/officeart/2005/8/layout/balance1"/>
    <dgm:cxn modelId="{0FF39863-4421-4E41-ACDC-2735453B6502}" type="presParOf" srcId="{E0811458-0B81-4BBC-A908-BF7210807B59}" destId="{FFAFF853-5A07-44EF-8A3F-630E60F8454A}" srcOrd="7" destOrd="0" presId="urn:microsoft.com/office/officeart/2005/8/layout/balance1"/>
    <dgm:cxn modelId="{BD43A894-26B6-4D13-AA7F-19F65C4228FE}" type="presParOf" srcId="{E0811458-0B81-4BBC-A908-BF7210807B59}" destId="{93202DDC-63EB-478F-A23C-8F7C746DB397}" srcOrd="8" destOrd="0" presId="urn:microsoft.com/office/officeart/2005/8/layout/balance1"/>
    <dgm:cxn modelId="{1A720C8E-3F64-43F0-9E5D-5A42E9A5E82F}" type="presParOf" srcId="{E0811458-0B81-4BBC-A908-BF7210807B59}" destId="{4E5ED9F7-A188-42FF-988D-72228CE1B08C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B34F6-C74A-4FB8-9B78-B685F3FA6176}">
      <dsp:nvSpPr>
        <dsp:cNvPr id="0" name=""/>
        <dsp:cNvSpPr/>
      </dsp:nvSpPr>
      <dsp:spPr>
        <a:xfrm>
          <a:off x="721718" y="0"/>
          <a:ext cx="1580898" cy="8782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Zuiveringsinspanning</a:t>
          </a:r>
        </a:p>
      </dsp:txBody>
      <dsp:txXfrm>
        <a:off x="747442" y="25724"/>
        <a:ext cx="1529450" cy="826829"/>
      </dsp:txXfrm>
    </dsp:sp>
    <dsp:sp modelId="{27F632D0-B43B-44FD-AE5A-D87DA355246E}">
      <dsp:nvSpPr>
        <dsp:cNvPr id="0" name=""/>
        <dsp:cNvSpPr/>
      </dsp:nvSpPr>
      <dsp:spPr>
        <a:xfrm>
          <a:off x="3005238" y="0"/>
          <a:ext cx="1580898" cy="87827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Waterkwaliteit</a:t>
          </a:r>
        </a:p>
      </dsp:txBody>
      <dsp:txXfrm>
        <a:off x="3030962" y="25724"/>
        <a:ext cx="1529450" cy="826829"/>
      </dsp:txXfrm>
    </dsp:sp>
    <dsp:sp modelId="{3D0C6B06-0200-4176-9908-9744DD3EEFE5}">
      <dsp:nvSpPr>
        <dsp:cNvPr id="0" name=""/>
        <dsp:cNvSpPr/>
      </dsp:nvSpPr>
      <dsp:spPr>
        <a:xfrm>
          <a:off x="2324574" y="3732678"/>
          <a:ext cx="658707" cy="658707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7A648-FF8D-4593-92E9-9DE7533734B1}">
      <dsp:nvSpPr>
        <dsp:cNvPr id="0" name=""/>
        <dsp:cNvSpPr/>
      </dsp:nvSpPr>
      <dsp:spPr>
        <a:xfrm rot="21360000">
          <a:off x="677200" y="3450414"/>
          <a:ext cx="3953454" cy="276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7F08F-F2CC-4DA0-900E-0F143B0B5654}">
      <dsp:nvSpPr>
        <dsp:cNvPr id="0" name=""/>
        <dsp:cNvSpPr/>
      </dsp:nvSpPr>
      <dsp:spPr>
        <a:xfrm rot="21360000">
          <a:off x="683812" y="2952374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chemicalien</a:t>
          </a:r>
          <a:endParaRPr lang="nl-NL" sz="1300" kern="1200" dirty="0"/>
        </a:p>
      </dsp:txBody>
      <dsp:txXfrm>
        <a:off x="710261" y="2978823"/>
        <a:ext cx="1515985" cy="488907"/>
      </dsp:txXfrm>
    </dsp:sp>
    <dsp:sp modelId="{72FFB567-7663-4801-82FB-52A2C74F2469}">
      <dsp:nvSpPr>
        <dsp:cNvPr id="0" name=""/>
        <dsp:cNvSpPr/>
      </dsp:nvSpPr>
      <dsp:spPr>
        <a:xfrm rot="21360000">
          <a:off x="639898" y="2372711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Energie</a:t>
          </a:r>
        </a:p>
      </dsp:txBody>
      <dsp:txXfrm>
        <a:off x="666347" y="2399160"/>
        <a:ext cx="1515985" cy="488907"/>
      </dsp:txXfrm>
    </dsp:sp>
    <dsp:sp modelId="{84B293FE-62EF-47D9-92C5-4E12DF9BE044}">
      <dsp:nvSpPr>
        <dsp:cNvPr id="0" name=""/>
        <dsp:cNvSpPr/>
      </dsp:nvSpPr>
      <dsp:spPr>
        <a:xfrm rot="21360000">
          <a:off x="595984" y="1793048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Reststromen</a:t>
          </a:r>
        </a:p>
      </dsp:txBody>
      <dsp:txXfrm>
        <a:off x="622433" y="1819497"/>
        <a:ext cx="1515985" cy="488907"/>
      </dsp:txXfrm>
    </dsp:sp>
    <dsp:sp modelId="{2C091114-C609-4A09-B82B-9A63F74018C9}">
      <dsp:nvSpPr>
        <dsp:cNvPr id="0" name=""/>
        <dsp:cNvSpPr/>
      </dsp:nvSpPr>
      <dsp:spPr>
        <a:xfrm rot="21360000">
          <a:off x="552070" y="1213385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Ingewikkelde zuivering</a:t>
          </a:r>
        </a:p>
      </dsp:txBody>
      <dsp:txXfrm>
        <a:off x="578519" y="1239834"/>
        <a:ext cx="1515985" cy="488907"/>
      </dsp:txXfrm>
    </dsp:sp>
    <dsp:sp modelId="{FFAFF853-5A07-44EF-8A3F-630E60F8454A}">
      <dsp:nvSpPr>
        <dsp:cNvPr id="0" name=""/>
        <dsp:cNvSpPr/>
      </dsp:nvSpPr>
      <dsp:spPr>
        <a:xfrm rot="21360000">
          <a:off x="2967332" y="2794284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Streefwaaden</a:t>
          </a:r>
          <a:endParaRPr lang="nl-NL" sz="1300" kern="1200" dirty="0"/>
        </a:p>
      </dsp:txBody>
      <dsp:txXfrm>
        <a:off x="2993781" y="2820733"/>
        <a:ext cx="1515985" cy="488907"/>
      </dsp:txXfrm>
    </dsp:sp>
    <dsp:sp modelId="{93202DDC-63EB-478F-A23C-8F7C746DB397}">
      <dsp:nvSpPr>
        <dsp:cNvPr id="0" name=""/>
        <dsp:cNvSpPr/>
      </dsp:nvSpPr>
      <dsp:spPr>
        <a:xfrm rot="21360000">
          <a:off x="2923419" y="2214621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Bronkwaliteit</a:t>
          </a:r>
        </a:p>
      </dsp:txBody>
      <dsp:txXfrm>
        <a:off x="2949868" y="2241070"/>
        <a:ext cx="1515985" cy="488907"/>
      </dsp:txXfrm>
    </dsp:sp>
    <dsp:sp modelId="{4E5ED9F7-A188-42FF-988D-72228CE1B08C}">
      <dsp:nvSpPr>
        <dsp:cNvPr id="0" name=""/>
        <dsp:cNvSpPr/>
      </dsp:nvSpPr>
      <dsp:spPr>
        <a:xfrm rot="21360000">
          <a:off x="2879505" y="1634958"/>
          <a:ext cx="1568883" cy="54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/>
        </a:p>
      </dsp:txBody>
      <dsp:txXfrm>
        <a:off x="2905954" y="1661407"/>
        <a:ext cx="1515985" cy="488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</a:p>
        </p:txBody>
      </p:sp>
      <p:sp>
        <p:nvSpPr>
          <p:cNvPr id="18435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5F0A63F-10AA-4F87-B474-F5EC7F44C3EC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888019-FFA9-48D9-B9FA-39579BBF3D0F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5F28E-221E-4D98-A202-A7D101726225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37450-25B1-44F3-BBE8-CC2B25CF334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6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809BB-540A-4053-80AA-A3C175A073ED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22B6D-5481-4562-A9F4-233D8E56C64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00C3-0206-4577-853A-D51DF408C911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309D-8A77-405A-A9A5-9BB735FAE9F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21508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49FD3F9-5544-487F-BFB9-C2848EEE1F8A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614E4D-4D14-4FE6-A797-92E3AEF22B8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3B23A-D296-48F3-8948-913EC3E43545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3A9DE-8F31-4129-A108-706B5F5FA89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32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FD959-39DA-4A14-AD81-9C77C9F205D1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3C528-AE39-4D86-AC05-8BCA86E141B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292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38691-70A0-41DD-B9BC-419DE6EDD0B9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ABF43-A9A7-4061-8670-4A419299513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20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C20F1-C716-40FD-BE23-C3F6987FC02C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369EE-47A2-4286-ADA6-131E71548EE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73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380E2-FF49-49CC-AA52-42BCD0EA5694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B68E-0642-45C3-BC24-F253A1B36A5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28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49C0B-7287-4AF0-9F72-D90E9283D5E2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3E00-EDF1-4D1F-AD88-03A0B469FFE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6A537-8E1D-4432-AFF9-F5F89A025DE8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5F101-18DC-4191-82DA-E707BF033D3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04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40E54-4D44-4F75-9B1F-EB7B287D49E1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07FA5-ACF0-4B22-90B0-FAEB4F6C95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1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E6EB3-543D-4313-B67D-FA4C5AF1581E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03391-FA45-44B3-AEFB-C4D7215C980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04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1BF8-FD9C-4250-B41E-C69C2F3A3AF6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DD45-9300-46C8-9073-A113754AEEA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405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557213"/>
            <a:ext cx="2228850" cy="53927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557213"/>
            <a:ext cx="6534150" cy="53927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4C641B-4FC8-4A9C-9551-B0D8072AB7A5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76A63-3EEA-4028-8FBA-1AF84F65791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8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61A25-EE4E-4BCC-B986-E96F72C7223D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DC576-B1E0-44A4-987C-06BC18A1F5B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9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FEEE4-F7CE-4597-9376-61331290AC43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277E7-87A4-4D3A-A3A3-77BCEF87F81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86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32008-41BC-4F7D-9DAD-2F15AAE38F0D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A55-ECD2-4FC1-A85A-A898B7237CF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91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5E448-8973-4F92-A7D6-722770D64227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0C3F6-8231-4ACE-A7CE-256E62557E8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A6158-2DDE-49EC-8C23-04940DAE01E0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54589-E39A-46CB-8AC6-E1A1F3C77B3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5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B847A-3BBE-44C2-8C29-CBBD9388E6B1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CE793-96FF-4144-9DF5-9BCD907B308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7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2C055-6618-4532-B3F7-CB731D400D06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A569-556F-4096-861E-7C768E2F112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28A6C34-98DB-4C7F-94FD-F5A4E4E31DC8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69590F07-7A13-4AD7-86C9-26E35B870C2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defTabSz="1030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836613" indent="-3222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289050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804988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2320925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20484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AF8307A1-122D-4DAD-AAC6-8F61982A0745}" type="datetimeFigureOut">
              <a:rPr lang="nl-NL"/>
              <a:pPr/>
              <a:t>12-12-2023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C1E0095-1E91-43FA-9112-92BEC9E4F489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36613" indent="-322263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2pPr>
      <a:lvl3pPr marL="1289050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1700">
          <a:solidFill>
            <a:schemeClr val="tx2"/>
          </a:solidFill>
          <a:latin typeface="+mn-lt"/>
        </a:defRPr>
      </a:lvl3pPr>
      <a:lvl4pPr marL="1804988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2"/>
          </a:solidFill>
          <a:latin typeface="+mn-lt"/>
        </a:defRPr>
      </a:lvl4pPr>
      <a:lvl5pPr marL="23209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5pPr>
      <a:lvl6pPr marL="27781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6pPr>
      <a:lvl7pPr marL="32353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7pPr>
      <a:lvl8pPr marL="36925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8pPr>
      <a:lvl9pPr marL="41497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Strategisch beraad</a:t>
            </a:r>
            <a:br>
              <a:rPr lang="nl-NL" dirty="0"/>
            </a:br>
            <a:r>
              <a:rPr lang="nl-NL" dirty="0"/>
              <a:t>Technologie PWN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83CD-0FF5-4892-95F7-9580D184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Technologisch systeem PWN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DEEEFE-707B-41B6-B3E9-77AC8D2F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Systeem plaatje</a:t>
            </a:r>
          </a:p>
        </p:txBody>
      </p:sp>
    </p:spTree>
    <p:extLst>
      <p:ext uri="{BB962C8B-B14F-4D97-AF65-F5344CB8AC3E}">
        <p14:creationId xmlns:p14="http://schemas.microsoft.com/office/powerpoint/2010/main" val="100866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5FAA7-52ED-48EA-837A-3AAD053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Strategisch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CB3EAF4-E306-453E-97AB-FCAA043DA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092893"/>
              </p:ext>
            </p:extLst>
          </p:nvPr>
        </p:nvGraphicFramePr>
        <p:xfrm>
          <a:off x="632520" y="1988840"/>
          <a:ext cx="8490149" cy="592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030">
                  <a:extLst>
                    <a:ext uri="{9D8B030D-6E8A-4147-A177-3AD203B41FA5}">
                      <a16:colId xmlns:a16="http://schemas.microsoft.com/office/drawing/2014/main" val="2002099004"/>
                    </a:ext>
                  </a:extLst>
                </a:gridCol>
                <a:gridCol w="1868130">
                  <a:extLst>
                    <a:ext uri="{9D8B030D-6E8A-4147-A177-3AD203B41FA5}">
                      <a16:colId xmlns:a16="http://schemas.microsoft.com/office/drawing/2014/main" val="3383564115"/>
                    </a:ext>
                  </a:extLst>
                </a:gridCol>
                <a:gridCol w="1527929">
                  <a:extLst>
                    <a:ext uri="{9D8B030D-6E8A-4147-A177-3AD203B41FA5}">
                      <a16:colId xmlns:a16="http://schemas.microsoft.com/office/drawing/2014/main" val="2178697002"/>
                    </a:ext>
                  </a:extLst>
                </a:gridCol>
                <a:gridCol w="1698030">
                  <a:extLst>
                    <a:ext uri="{9D8B030D-6E8A-4147-A177-3AD203B41FA5}">
                      <a16:colId xmlns:a16="http://schemas.microsoft.com/office/drawing/2014/main" val="3793327334"/>
                    </a:ext>
                  </a:extLst>
                </a:gridCol>
                <a:gridCol w="1698030">
                  <a:extLst>
                    <a:ext uri="{9D8B030D-6E8A-4147-A177-3AD203B41FA5}">
                      <a16:colId xmlns:a16="http://schemas.microsoft.com/office/drawing/2014/main" val="1134381284"/>
                    </a:ext>
                  </a:extLst>
                </a:gridCol>
              </a:tblGrid>
              <a:tr h="704564">
                <a:tc>
                  <a:txBody>
                    <a:bodyPr/>
                    <a:lstStyle/>
                    <a:p>
                      <a:r>
                        <a:rPr lang="nl-NL" dirty="0"/>
                        <a:t>Uitdaging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handelingsperspectief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Alternatief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Welke inspanning benodigd?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65127"/>
                  </a:ext>
                </a:extLst>
              </a:tr>
              <a:tr h="1929892">
                <a:tc>
                  <a:txBody>
                    <a:bodyPr/>
                    <a:lstStyle/>
                    <a:p>
                      <a:r>
                        <a:rPr lang="nl-NL" dirty="0"/>
                        <a:t>Chloride IJM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Bron verbeteren (KIJ –alternatieve aanvoer)</a:t>
                      </a:r>
                    </a:p>
                    <a:p>
                      <a:r>
                        <a:rPr lang="nl-NL" dirty="0"/>
                        <a:t>RO</a:t>
                      </a:r>
                    </a:p>
                    <a:p>
                      <a:r>
                        <a:rPr lang="nl-NL" dirty="0"/>
                        <a:t>SIX HCO3</a:t>
                      </a:r>
                    </a:p>
                    <a:p>
                      <a:r>
                        <a:rPr lang="nl-NL" dirty="0"/>
                        <a:t>Electrocoagulatie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88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r>
                        <a:rPr lang="nl-NL" dirty="0"/>
                        <a:t>OMV-</a:t>
                      </a:r>
                      <a:r>
                        <a:rPr lang="nl-NL" dirty="0" err="1"/>
                        <a:t>Pfas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08079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4180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0027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484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8371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2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0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5FAA7-52ED-48EA-837A-3AAD053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Tactisch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CB3EAF4-E306-453E-97AB-FCAA043DA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121750"/>
              </p:ext>
            </p:extLst>
          </p:nvPr>
        </p:nvGraphicFramePr>
        <p:xfrm>
          <a:off x="632520" y="1988840"/>
          <a:ext cx="8490149" cy="532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030">
                  <a:extLst>
                    <a:ext uri="{9D8B030D-6E8A-4147-A177-3AD203B41FA5}">
                      <a16:colId xmlns:a16="http://schemas.microsoft.com/office/drawing/2014/main" val="2002099004"/>
                    </a:ext>
                  </a:extLst>
                </a:gridCol>
                <a:gridCol w="1868130">
                  <a:extLst>
                    <a:ext uri="{9D8B030D-6E8A-4147-A177-3AD203B41FA5}">
                      <a16:colId xmlns:a16="http://schemas.microsoft.com/office/drawing/2014/main" val="3383564115"/>
                    </a:ext>
                  </a:extLst>
                </a:gridCol>
                <a:gridCol w="1527929">
                  <a:extLst>
                    <a:ext uri="{9D8B030D-6E8A-4147-A177-3AD203B41FA5}">
                      <a16:colId xmlns:a16="http://schemas.microsoft.com/office/drawing/2014/main" val="2178697002"/>
                    </a:ext>
                  </a:extLst>
                </a:gridCol>
                <a:gridCol w="1698030">
                  <a:extLst>
                    <a:ext uri="{9D8B030D-6E8A-4147-A177-3AD203B41FA5}">
                      <a16:colId xmlns:a16="http://schemas.microsoft.com/office/drawing/2014/main" val="3793327334"/>
                    </a:ext>
                  </a:extLst>
                </a:gridCol>
                <a:gridCol w="1698030">
                  <a:extLst>
                    <a:ext uri="{9D8B030D-6E8A-4147-A177-3AD203B41FA5}">
                      <a16:colId xmlns:a16="http://schemas.microsoft.com/office/drawing/2014/main" val="1134381284"/>
                    </a:ext>
                  </a:extLst>
                </a:gridCol>
              </a:tblGrid>
              <a:tr h="704564">
                <a:tc>
                  <a:txBody>
                    <a:bodyPr/>
                    <a:lstStyle/>
                    <a:p>
                      <a:r>
                        <a:rPr lang="nl-NL" dirty="0"/>
                        <a:t>Uitdaging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handelingsperspectief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Alternatief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Welke inspanning benodigd?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65127"/>
                  </a:ext>
                </a:extLst>
              </a:tr>
              <a:tr h="192989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88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08079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4180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0027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484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83710"/>
                  </a:ext>
                </a:extLst>
              </a:tr>
              <a:tr h="39823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2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4581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811C5B-E885-46AA-B116-4BC81164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doet zuiveringstechnologie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A09F839-97CE-4AFC-B6AE-2A5E1E48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85975"/>
            <a:ext cx="5177780" cy="4214812"/>
          </a:xfrm>
        </p:spPr>
        <p:txBody>
          <a:bodyPr/>
          <a:lstStyle/>
          <a:p>
            <a:r>
              <a:rPr lang="nl-NL" sz="1600" dirty="0"/>
              <a:t>Ontwerpen van optimale zuiveringsinstallatie o.b.v.:</a:t>
            </a:r>
          </a:p>
          <a:p>
            <a:pPr lvl="1"/>
            <a:r>
              <a:rPr lang="nl-NL" sz="1400" dirty="0"/>
              <a:t>Leveringszekerheid</a:t>
            </a:r>
          </a:p>
          <a:p>
            <a:pPr lvl="2"/>
            <a:r>
              <a:rPr lang="nl-NL" sz="1300" dirty="0"/>
              <a:t>Hoeveel?</a:t>
            </a:r>
          </a:p>
          <a:p>
            <a:pPr lvl="2"/>
            <a:r>
              <a:rPr lang="nl-NL" sz="1300" dirty="0"/>
              <a:t>Waar?</a:t>
            </a:r>
          </a:p>
          <a:p>
            <a:pPr lvl="1"/>
            <a:r>
              <a:rPr lang="nl-NL" sz="1400" dirty="0"/>
              <a:t>Bronkwaliteit </a:t>
            </a:r>
            <a:r>
              <a:rPr lang="nl-NL" sz="1400" dirty="0">
                <a:sym typeface="Wingdings" panose="05000000000000000000" pitchFamily="2" charset="2"/>
              </a:rPr>
              <a:t> Streefwaarden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Bronkwaliteit prognoses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Streefwaarden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Assetmanagement </a:t>
            </a:r>
            <a:r>
              <a:rPr lang="nl-NL" sz="1400" dirty="0" err="1">
                <a:sym typeface="Wingdings" panose="05000000000000000000" pitchFamily="2" charset="2"/>
              </a:rPr>
              <a:t>KPI’s</a:t>
            </a:r>
            <a:endParaRPr lang="nl-NL" sz="1400" dirty="0">
              <a:sym typeface="Wingdings" panose="05000000000000000000" pitchFamily="2" charset="2"/>
            </a:endParaRP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Wat voor installaties willen wij?</a:t>
            </a:r>
          </a:p>
          <a:p>
            <a:pPr lvl="3"/>
            <a:r>
              <a:rPr lang="nl-NL" sz="1200" dirty="0">
                <a:sym typeface="Wingdings" panose="05000000000000000000" pitchFamily="2" charset="2"/>
              </a:rPr>
              <a:t>Onderhoudsarm</a:t>
            </a:r>
          </a:p>
          <a:p>
            <a:pPr lvl="3"/>
            <a:r>
              <a:rPr lang="nl-NL" sz="1200" dirty="0">
                <a:sym typeface="Wingdings" panose="05000000000000000000" pitchFamily="2" charset="2"/>
              </a:rPr>
              <a:t>Eenvoudig te besturen</a:t>
            </a:r>
          </a:p>
          <a:p>
            <a:pPr lvl="3"/>
            <a:r>
              <a:rPr lang="nl-NL" sz="1200" dirty="0">
                <a:sym typeface="Wingdings" panose="05000000000000000000" pitchFamily="2" charset="2"/>
              </a:rPr>
              <a:t>B.v. minimaal kleppen (UF </a:t>
            </a:r>
            <a:r>
              <a:rPr lang="nl-NL" sz="1200" dirty="0" err="1">
                <a:sym typeface="Wingdings" panose="05000000000000000000" pitchFamily="2" charset="2"/>
              </a:rPr>
              <a:t>vs</a:t>
            </a:r>
            <a:r>
              <a:rPr lang="nl-NL" sz="1200" dirty="0">
                <a:sym typeface="Wingdings" panose="05000000000000000000" pitchFamily="2" charset="2"/>
              </a:rPr>
              <a:t> zandfilter)</a:t>
            </a:r>
          </a:p>
          <a:p>
            <a:pPr lvl="1"/>
            <a:r>
              <a:rPr lang="nl-NL" sz="1500" dirty="0">
                <a:sym typeface="Wingdings" panose="05000000000000000000" pitchFamily="2" charset="2"/>
              </a:rPr>
              <a:t>Duurzaamheid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Elektrificeren naar groenenergiegebruik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Chemicaliën on site produceren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Circulair</a:t>
            </a:r>
          </a:p>
          <a:p>
            <a:pPr lvl="2"/>
            <a:r>
              <a:rPr lang="nl-NL" sz="1400" dirty="0">
                <a:sym typeface="Wingdings" panose="05000000000000000000" pitchFamily="2" charset="2"/>
              </a:rPr>
              <a:t>Reststromen</a:t>
            </a:r>
          </a:p>
          <a:p>
            <a:pPr lvl="3"/>
            <a:endParaRPr lang="nl-NL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91820E6-4159-426F-9F99-4AF8D6977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182410"/>
              </p:ext>
            </p:extLst>
          </p:nvPr>
        </p:nvGraphicFramePr>
        <p:xfrm>
          <a:off x="5169024" y="1997688"/>
          <a:ext cx="5307856" cy="4391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AEADF-C768-46FE-BD93-40E1B6AA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in actie?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A3D868-3976-4F38-9EDC-8ABD8DD7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Wanneer ga je naar je productiesysteem kijken?</a:t>
            </a:r>
          </a:p>
          <a:p>
            <a:r>
              <a:rPr lang="nl-NL" dirty="0"/>
              <a:t>Capaciteitsuitbreiding (+10 marge) welke documenten</a:t>
            </a:r>
          </a:p>
          <a:p>
            <a:pPr lvl="1"/>
            <a:r>
              <a:rPr lang="nl-NL" dirty="0"/>
              <a:t>WPJ 4400 m3/h 2027</a:t>
            </a:r>
          </a:p>
          <a:p>
            <a:pPr lvl="1"/>
            <a:r>
              <a:rPr lang="nl-NL" dirty="0"/>
              <a:t>Heemskerk 16Mm3/jaar 2030</a:t>
            </a:r>
          </a:p>
          <a:p>
            <a:r>
              <a:rPr lang="nl-NL" dirty="0"/>
              <a:t>Kwaliteitsuitdagingen Bron en streefwaarden</a:t>
            </a:r>
          </a:p>
          <a:p>
            <a:pPr lvl="1"/>
            <a:r>
              <a:rPr lang="nl-NL" dirty="0"/>
              <a:t>Chloride </a:t>
            </a:r>
            <a:r>
              <a:rPr lang="nl-NL" dirty="0" err="1"/>
              <a:t>overscheidingen</a:t>
            </a:r>
            <a:r>
              <a:rPr lang="nl-NL" dirty="0"/>
              <a:t> Andijk Bron + zuivering</a:t>
            </a:r>
          </a:p>
          <a:p>
            <a:pPr lvl="1"/>
            <a:r>
              <a:rPr lang="nl-NL" dirty="0"/>
              <a:t>Biologische stabiliteit (</a:t>
            </a:r>
            <a:r>
              <a:rPr lang="nl-NL" dirty="0" err="1"/>
              <a:t>aeromonas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OMV/PFAS</a:t>
            </a:r>
          </a:p>
          <a:p>
            <a:pPr lvl="1"/>
            <a:r>
              <a:rPr lang="nl-NL" dirty="0"/>
              <a:t>Hardheid Bergen en Mensink</a:t>
            </a:r>
          </a:p>
          <a:p>
            <a:r>
              <a:rPr lang="nl-NL" dirty="0"/>
              <a:t>Levensduur/beschikbaarheid/juridisch basis productiemiddelen</a:t>
            </a:r>
          </a:p>
          <a:p>
            <a:pPr lvl="1"/>
            <a:r>
              <a:rPr lang="nl-NL" dirty="0"/>
              <a:t>Actuele staat van onze assets? Is er iets afgeschreven. VB PSA1</a:t>
            </a:r>
          </a:p>
          <a:p>
            <a:pPr lvl="1"/>
            <a:r>
              <a:rPr lang="nl-NL" dirty="0"/>
              <a:t>Membranen uit productie, verbod kwiklampen</a:t>
            </a:r>
          </a:p>
          <a:p>
            <a:r>
              <a:rPr lang="nl-NL" dirty="0"/>
              <a:t>Secundair</a:t>
            </a:r>
          </a:p>
          <a:p>
            <a:pPr lvl="1"/>
            <a:r>
              <a:rPr lang="nl-NL" dirty="0"/>
              <a:t>Reststromen</a:t>
            </a:r>
          </a:p>
          <a:p>
            <a:pPr lvl="1"/>
            <a:r>
              <a:rPr lang="nl-NL" dirty="0"/>
              <a:t>Duurzaamheidsdoelstellingen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16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2AF5C-AF84-4D22-A5CE-23539DFF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en bedreigingen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A5CC00CF-858D-4D16-8B0A-2E7D6143D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39158"/>
              </p:ext>
            </p:extLst>
          </p:nvPr>
        </p:nvGraphicFramePr>
        <p:xfrm>
          <a:off x="495300" y="1988840"/>
          <a:ext cx="8490148" cy="247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074">
                  <a:extLst>
                    <a:ext uri="{9D8B030D-6E8A-4147-A177-3AD203B41FA5}">
                      <a16:colId xmlns:a16="http://schemas.microsoft.com/office/drawing/2014/main" val="2642695125"/>
                    </a:ext>
                  </a:extLst>
                </a:gridCol>
                <a:gridCol w="4245074">
                  <a:extLst>
                    <a:ext uri="{9D8B030D-6E8A-4147-A177-3AD203B41FA5}">
                      <a16:colId xmlns:a16="http://schemas.microsoft.com/office/drawing/2014/main" val="3182245105"/>
                    </a:ext>
                  </a:extLst>
                </a:gridCol>
              </a:tblGrid>
              <a:tr h="412429">
                <a:tc>
                  <a:txBody>
                    <a:bodyPr/>
                    <a:lstStyle/>
                    <a:p>
                      <a:r>
                        <a:rPr lang="nl-NL" dirty="0"/>
                        <a:t>Kansen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Bedreigingen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9862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r>
                        <a:rPr lang="nl-NL" dirty="0"/>
                        <a:t>Elektrificeren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Chloride IJsselmeer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2303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Biologische </a:t>
                      </a:r>
                      <a:r>
                        <a:rPr lang="nl-NL" dirty="0" err="1"/>
                        <a:t>stab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42334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PFAS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46519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Vergunningen reststroom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29296"/>
                  </a:ext>
                </a:extLst>
              </a:tr>
              <a:tr h="41242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6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0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D1EE6-BE2C-45CA-9455-60487460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1E589-DE04-4908-A2C7-FF59928E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Functies </a:t>
            </a:r>
            <a:r>
              <a:rPr lang="nl-NL" dirty="0">
                <a:sym typeface="Wingdings" panose="05000000000000000000" pitchFamily="2" charset="2"/>
              </a:rPr>
              <a:t> bronkwaliteit naar streefwaarden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Zwevende stof en nutriënten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Desinfectie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Organische microverontreinigingen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Biologisch stabiel maken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Ontharding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Polishen</a:t>
            </a:r>
            <a:endParaRPr lang="nl-NL" dirty="0"/>
          </a:p>
          <a:p>
            <a:endParaRPr lang="nl-NL" dirty="0"/>
          </a:p>
          <a:p>
            <a:r>
              <a:rPr lang="nl-NL" dirty="0"/>
              <a:t>Hoe doen we het nu? (TIP)</a:t>
            </a:r>
          </a:p>
          <a:p>
            <a:r>
              <a:rPr lang="nl-NL" dirty="0"/>
              <a:t>Hoe kunnen we het ook doen? (Onderzoek Maja)</a:t>
            </a:r>
          </a:p>
        </p:txBody>
      </p:sp>
    </p:spTree>
    <p:extLst>
      <p:ext uri="{BB962C8B-B14F-4D97-AF65-F5344CB8AC3E}">
        <p14:creationId xmlns:p14="http://schemas.microsoft.com/office/powerpoint/2010/main" val="282938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0534-2957-4308-9841-DBC1E4A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Lopende onderzoeken. Wat doen we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C18ED-7733-421E-9638-6DC95124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KWR</a:t>
            </a:r>
          </a:p>
          <a:p>
            <a:r>
              <a:rPr lang="nl-NL" dirty="0"/>
              <a:t>BTO</a:t>
            </a:r>
          </a:p>
          <a:p>
            <a:r>
              <a:rPr lang="nl-NL" dirty="0"/>
              <a:t>PWNT</a:t>
            </a:r>
          </a:p>
          <a:p>
            <a:pPr lvl="1"/>
            <a:r>
              <a:rPr lang="nl-NL" dirty="0"/>
              <a:t>NF</a:t>
            </a:r>
          </a:p>
          <a:p>
            <a:pPr lvl="1"/>
            <a:r>
              <a:rPr lang="nl-NL" dirty="0"/>
              <a:t>HF</a:t>
            </a:r>
          </a:p>
          <a:p>
            <a:pPr lvl="1"/>
            <a:r>
              <a:rPr lang="nl-NL"/>
              <a:t>UF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Uitdagingen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Chloride wettelijk 150 mg/l</a:t>
            </a:r>
          </a:p>
          <a:p>
            <a:pPr lvl="1"/>
            <a:r>
              <a:rPr lang="nl-NL" dirty="0"/>
              <a:t>IJsselmeer </a:t>
            </a:r>
            <a:r>
              <a:rPr lang="nl-NL" dirty="0">
                <a:sym typeface="Wingdings" panose="05000000000000000000" pitchFamily="2" charset="2"/>
              </a:rPr>
              <a:t> jaar gem 120 mg/L</a:t>
            </a:r>
            <a:endParaRPr lang="nl-NL" dirty="0"/>
          </a:p>
          <a:p>
            <a:pPr lvl="1"/>
            <a:r>
              <a:rPr lang="nl-NL" dirty="0"/>
              <a:t>20 mg/L Fe </a:t>
            </a:r>
            <a:r>
              <a:rPr lang="nl-NL" dirty="0">
                <a:sym typeface="Wingdings" panose="05000000000000000000" pitchFamily="2" charset="2"/>
              </a:rPr>
              <a:t> SS, humus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FeCl3 --&gt; 42 mg/L chloride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FeClSO</a:t>
            </a:r>
            <a:r>
              <a:rPr lang="nl-NL" baseline="-25000" dirty="0">
                <a:sym typeface="Wingdings" panose="05000000000000000000" pitchFamily="2" charset="2"/>
              </a:rPr>
              <a:t>4</a:t>
            </a:r>
            <a:r>
              <a:rPr lang="nl-NL" dirty="0">
                <a:sym typeface="Wingdings" panose="05000000000000000000" pitchFamily="2" charset="2"/>
              </a:rPr>
              <a:t> --&gt; 14 mg/L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SIX o.b.v. chloride --&gt; 50-60 mg/L</a:t>
            </a:r>
            <a:endParaRPr lang="nl-NL" dirty="0"/>
          </a:p>
          <a:p>
            <a:r>
              <a:rPr lang="nl-NL" dirty="0" err="1"/>
              <a:t>Pfas</a:t>
            </a:r>
            <a:endParaRPr lang="nl-NL" dirty="0"/>
          </a:p>
          <a:p>
            <a:pPr lvl="1"/>
            <a:r>
              <a:rPr lang="nl-NL" dirty="0"/>
              <a:t>Komt in duin erbij?!?</a:t>
            </a:r>
          </a:p>
          <a:p>
            <a:pPr lvl="1"/>
            <a:r>
              <a:rPr lang="nl-NL" dirty="0"/>
              <a:t>Geen verwijdering na duin</a:t>
            </a:r>
          </a:p>
          <a:p>
            <a:r>
              <a:rPr lang="nl-NL" dirty="0" err="1"/>
              <a:t>Biostab</a:t>
            </a:r>
            <a:r>
              <a:rPr lang="nl-NL" dirty="0"/>
              <a:t>/veiligheid (was het al maar met opwarming klimaat extra)</a:t>
            </a:r>
          </a:p>
          <a:p>
            <a:r>
              <a:rPr lang="nl-NL"/>
              <a:t>Naar </a:t>
            </a:r>
            <a:r>
              <a:rPr lang="nl-NL" dirty="0"/>
              <a:t>de toekomst</a:t>
            </a:r>
          </a:p>
          <a:p>
            <a:pPr lvl="1"/>
            <a:r>
              <a:rPr lang="nl-NL" dirty="0"/>
              <a:t>Minder CO</a:t>
            </a:r>
            <a:r>
              <a:rPr lang="nl-NL" baseline="-25000" dirty="0"/>
              <a:t>2 </a:t>
            </a:r>
            <a:r>
              <a:rPr lang="nl-NL" dirty="0"/>
              <a:t>uitstoot</a:t>
            </a:r>
          </a:p>
          <a:p>
            <a:pPr lvl="1"/>
            <a:r>
              <a:rPr lang="nl-NL" dirty="0"/>
              <a:t>Komende decennia evenveel of meer OMV</a:t>
            </a:r>
          </a:p>
          <a:p>
            <a:pPr lvl="1"/>
            <a:r>
              <a:rPr lang="nl-NL" dirty="0" err="1"/>
              <a:t>Ijsselmeer</a:t>
            </a:r>
            <a:r>
              <a:rPr lang="nl-NL" dirty="0"/>
              <a:t> bij droogte zout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AE1C4-0682-4753-9D30-D30DB38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C4AB5-119A-48EB-9F39-06325CE7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Zuiveringsinspanning</a:t>
            </a:r>
          </a:p>
          <a:p>
            <a:pPr lvl="1"/>
            <a:r>
              <a:rPr lang="nl-NL" dirty="0"/>
              <a:t>Verschil tussen bron kwaliteit en bedrijfsnorm</a:t>
            </a:r>
          </a:p>
          <a:p>
            <a:pPr lvl="2"/>
            <a:r>
              <a:rPr lang="nl-NL" dirty="0"/>
              <a:t>Bron moet beter…</a:t>
            </a:r>
          </a:p>
          <a:p>
            <a:pPr lvl="2"/>
            <a:r>
              <a:rPr lang="nl-NL" dirty="0"/>
              <a:t>Kwaliteit moet omlaag…</a:t>
            </a:r>
          </a:p>
          <a:p>
            <a:pPr lvl="3"/>
            <a:r>
              <a:rPr lang="nl-NL" dirty="0"/>
              <a:t>Is ontharden nog van deze tijd?</a:t>
            </a:r>
          </a:p>
          <a:p>
            <a:pPr lvl="3"/>
            <a:r>
              <a:rPr lang="nl-NL" dirty="0"/>
              <a:t>OMV?</a:t>
            </a:r>
          </a:p>
          <a:p>
            <a:pPr lvl="2"/>
            <a:r>
              <a:rPr lang="nl-NL" dirty="0"/>
              <a:t>Geniale nieuwe zuiveringstechnieken</a:t>
            </a:r>
          </a:p>
          <a:p>
            <a:pPr lvl="3"/>
            <a:r>
              <a:rPr lang="nl-NL" dirty="0"/>
              <a:t>Membranen (direct NF en concentraat terug op </a:t>
            </a:r>
            <a:r>
              <a:rPr lang="nl-NL" dirty="0" err="1"/>
              <a:t>Ijsselmeer</a:t>
            </a:r>
            <a:r>
              <a:rPr lang="nl-NL" dirty="0"/>
              <a:t> of </a:t>
            </a:r>
            <a:r>
              <a:rPr lang="nl-NL" dirty="0" err="1"/>
              <a:t>noordzee</a:t>
            </a:r>
            <a:r>
              <a:rPr lang="nl-NL" dirty="0"/>
              <a:t>)</a:t>
            </a:r>
          </a:p>
          <a:p>
            <a:pPr lvl="4"/>
            <a:r>
              <a:rPr lang="nl-NL" dirty="0"/>
              <a:t>Afval terug in </a:t>
            </a:r>
            <a:r>
              <a:rPr lang="nl-NL" dirty="0" err="1"/>
              <a:t>Ijsselmeer</a:t>
            </a:r>
            <a:endParaRPr lang="nl-NL" dirty="0"/>
          </a:p>
          <a:p>
            <a:r>
              <a:rPr lang="nl-NL" dirty="0"/>
              <a:t>Klimaat ambitie</a:t>
            </a:r>
          </a:p>
          <a:p>
            <a:pPr lvl="1"/>
            <a:r>
              <a:rPr lang="nl-NL" dirty="0"/>
              <a:t>BESPAREN!</a:t>
            </a:r>
          </a:p>
          <a:p>
            <a:pPr lvl="1"/>
            <a:r>
              <a:rPr lang="nl-NL" dirty="0"/>
              <a:t>Elektrificeren</a:t>
            </a:r>
          </a:p>
          <a:p>
            <a:pPr lvl="1"/>
            <a:r>
              <a:rPr lang="nl-NL" dirty="0"/>
              <a:t>Chemical productie op </a:t>
            </a:r>
            <a:r>
              <a:rPr lang="nl-NL" dirty="0" err="1"/>
              <a:t>lokatie</a:t>
            </a:r>
            <a:endParaRPr lang="nl-NL" dirty="0"/>
          </a:p>
          <a:p>
            <a:pPr lvl="1"/>
            <a:r>
              <a:rPr lang="nl-NL" dirty="0"/>
              <a:t>(zoveel mogelijk) circulair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4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9B8A1-FD4D-4895-9EED-0079ABA6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speelt er op technologie gebied?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B27B2B-E6DC-4FC5-8F79-8819C287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Kool WPJ in stand houden?</a:t>
            </a:r>
          </a:p>
          <a:p>
            <a:pPr lvl="1"/>
            <a:r>
              <a:rPr lang="nl-NL" dirty="0"/>
              <a:t>Analyse op basis van functie</a:t>
            </a:r>
          </a:p>
          <a:p>
            <a:r>
              <a:rPr lang="nl-NL" dirty="0"/>
              <a:t>UF en HF Heemskerk</a:t>
            </a:r>
          </a:p>
          <a:p>
            <a:pPr lvl="1"/>
            <a:r>
              <a:rPr lang="nl-NL" dirty="0"/>
              <a:t>Mogelijk nieuwe UF membranen selecteren</a:t>
            </a:r>
          </a:p>
          <a:p>
            <a:pPr lvl="1"/>
            <a:r>
              <a:rPr lang="nl-NL" dirty="0"/>
              <a:t>Nieuwe RO membranen selecteren</a:t>
            </a:r>
          </a:p>
          <a:p>
            <a:pPr lvl="1"/>
            <a:r>
              <a:rPr lang="nl-NL" dirty="0"/>
              <a:t>Nanofiltratie pilot</a:t>
            </a:r>
          </a:p>
          <a:p>
            <a:r>
              <a:rPr lang="nl-NL" dirty="0"/>
              <a:t>CVC</a:t>
            </a:r>
          </a:p>
          <a:p>
            <a:pPr lvl="1"/>
            <a:r>
              <a:rPr lang="nl-NL" dirty="0"/>
              <a:t>Mogelijk </a:t>
            </a:r>
            <a:r>
              <a:rPr lang="nl-NL" dirty="0" err="1"/>
              <a:t>uitfaseren</a:t>
            </a:r>
            <a:r>
              <a:rPr lang="nl-NL" dirty="0"/>
              <a:t> SIX</a:t>
            </a:r>
          </a:p>
          <a:p>
            <a:pPr lvl="1"/>
            <a:r>
              <a:rPr lang="nl-NL" dirty="0"/>
              <a:t>Test op demoschaal</a:t>
            </a:r>
          </a:p>
          <a:p>
            <a:r>
              <a:rPr lang="nl-NL" dirty="0"/>
              <a:t>WPJ</a:t>
            </a:r>
          </a:p>
          <a:p>
            <a:pPr lvl="1"/>
            <a:r>
              <a:rPr lang="nl-NL" dirty="0"/>
              <a:t>Ontwerp uitbreiding in </a:t>
            </a:r>
            <a:r>
              <a:rPr lang="nl-NL"/>
              <a:t>Pilot fase</a:t>
            </a:r>
            <a:endParaRPr lang="nl-NL" dirty="0"/>
          </a:p>
          <a:p>
            <a:pPr lvl="1"/>
            <a:r>
              <a:rPr lang="nl-NL" dirty="0" err="1"/>
              <a:t>Enhanced</a:t>
            </a:r>
            <a:r>
              <a:rPr lang="nl-NL" dirty="0"/>
              <a:t> coagulation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830862"/>
      </p:ext>
    </p:extLst>
  </p:cSld>
  <p:clrMapOvr>
    <a:masterClrMapping/>
  </p:clrMapOvr>
</p:sld>
</file>

<file path=ppt/theme/theme1.xml><?xml version="1.0" encoding="utf-8"?>
<a:theme xmlns:a="http://schemas.openxmlformats.org/drawingml/2006/main" name="PWN_PPT">
  <a:themeElements>
    <a:clrScheme name="PWN_PPT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PPT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WN_Groen">
  <a:themeElements>
    <a:clrScheme name="PWN_Groen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PWN_Gro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Groe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Groen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BB5889287CF42BC6E2776B943232E" ma:contentTypeVersion="4" ma:contentTypeDescription="Create a new document." ma:contentTypeScope="" ma:versionID="5387e7cbef480b8df1b51dc0ef55ac8c">
  <xsd:schema xmlns:xsd="http://www.w3.org/2001/XMLSchema" xmlns:xs="http://www.w3.org/2001/XMLSchema" xmlns:p="http://schemas.microsoft.com/office/2006/metadata/properties" xmlns:ns2="71564668-aa87-48e2-b8b4-12fb9ab27000" targetNamespace="http://schemas.microsoft.com/office/2006/metadata/properties" ma:root="true" ma:fieldsID="e2e762edc8edaccd985098fccf56031c" ns2:_="">
    <xsd:import namespace="71564668-aa87-48e2-b8b4-12fb9ab27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4668-aa87-48e2-b8b4-12fb9ab2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5666A-DFB9-4428-8866-33F57DA615B7}"/>
</file>

<file path=customXml/itemProps2.xml><?xml version="1.0" encoding="utf-8"?>
<ds:datastoreItem xmlns:ds="http://schemas.openxmlformats.org/officeDocument/2006/customXml" ds:itemID="{70879428-1B9D-444D-A83F-ED2F771F0D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B63324-4E68-4538-973A-7322D5BF3F8E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a8f937e-0343-45ed-92f2-7a534bc7d221"/>
    <ds:schemaRef ds:uri="http://purl.org/dc/elements/1.1/"/>
    <ds:schemaRef ds:uri="7d9df584-7641-4873-b4f3-cdb8af566a20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PWN</Template>
  <TotalTime>2004</TotalTime>
  <Words>452</Words>
  <Application>Microsoft Office PowerPoint</Application>
  <PresentationFormat>A4 Paper (210x297 mm)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PWN_PPT</vt:lpstr>
      <vt:lpstr>PWN_Groen</vt:lpstr>
      <vt:lpstr>Strategisch beraad Technologie PWN</vt:lpstr>
      <vt:lpstr>Wat doet zuiveringstechnologie</vt:lpstr>
      <vt:lpstr>Wanneer in actie?</vt:lpstr>
      <vt:lpstr>Kansen en bedreigingen</vt:lpstr>
      <vt:lpstr>Functie analyse</vt:lpstr>
      <vt:lpstr>Lopende onderzoeken. Wat doen we nu?</vt:lpstr>
      <vt:lpstr>Uitdagingen</vt:lpstr>
      <vt:lpstr>.</vt:lpstr>
      <vt:lpstr>Wat speelt er op technologie gebied?</vt:lpstr>
      <vt:lpstr>Technologisch systeem PWN</vt:lpstr>
      <vt:lpstr>Strategisch</vt:lpstr>
      <vt:lpstr>Tactisch</vt:lpstr>
      <vt:lpstr>PowerPoint Presentation</vt:lpstr>
    </vt:vector>
  </TitlesOfParts>
  <Company>NV PWN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Strategisch beraad Technologie PWN</dc:title>
  <dc:creator>Gude, JCJ (Jink)</dc:creator>
  <cp:lastModifiedBy>Gude, JCJ (Jink)</cp:lastModifiedBy>
  <cp:revision>4</cp:revision>
  <dcterms:created xsi:type="dcterms:W3CDTF">2021-12-21T08:20:18Z</dcterms:created>
  <dcterms:modified xsi:type="dcterms:W3CDTF">2023-12-12T08:43:52Z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0x010100D54BB5889287CF42BC6E2776B943232E</vt:lpwstr>
  </property>
</Properties>
</file>