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/>
    <p:restoredTop sz="94650"/>
  </p:normalViewPr>
  <p:slideViewPr>
    <p:cSldViewPr snapToGrid="0" snapToObjects="1">
      <p:cViewPr varScale="1">
        <p:scale>
          <a:sx n="79" d="100"/>
          <a:sy n="79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EA819-C4A7-4DF0-B9CA-A30399F41F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D1475A-51F0-454C-949C-F22CB3DBAD09}">
      <dgm:prSet/>
      <dgm:spPr/>
      <dgm:t>
        <a:bodyPr/>
        <a:lstStyle/>
        <a:p>
          <a:r>
            <a:rPr lang="en-US"/>
            <a:t>Train – test  split</a:t>
          </a:r>
        </a:p>
      </dgm:t>
    </dgm:pt>
    <dgm:pt modelId="{7E10123E-AE3A-4ED7-9308-B7C30AB3B95F}" type="parTrans" cxnId="{41E99306-6EE9-4AD7-8C4D-977A4665EEDB}">
      <dgm:prSet/>
      <dgm:spPr/>
      <dgm:t>
        <a:bodyPr/>
        <a:lstStyle/>
        <a:p>
          <a:endParaRPr lang="en-US"/>
        </a:p>
      </dgm:t>
    </dgm:pt>
    <dgm:pt modelId="{2E639842-550D-443C-AC3E-8CCF51B98742}" type="sibTrans" cxnId="{41E99306-6EE9-4AD7-8C4D-977A4665EEDB}">
      <dgm:prSet/>
      <dgm:spPr/>
      <dgm:t>
        <a:bodyPr/>
        <a:lstStyle/>
        <a:p>
          <a:endParaRPr lang="en-US"/>
        </a:p>
      </dgm:t>
    </dgm:pt>
    <dgm:pt modelId="{B5E50DF3-1DBE-4995-92D3-C026D34552DB}">
      <dgm:prSet/>
      <dgm:spPr/>
      <dgm:t>
        <a:bodyPr/>
        <a:lstStyle/>
        <a:p>
          <a:r>
            <a:rPr lang="en-US"/>
            <a:t>Models used :</a:t>
          </a:r>
        </a:p>
      </dgm:t>
    </dgm:pt>
    <dgm:pt modelId="{4EC199AF-667E-4B21-8927-CC4AEFE98A52}" type="parTrans" cxnId="{83D29451-06C7-44F7-B98B-3580E0CBA7B6}">
      <dgm:prSet/>
      <dgm:spPr/>
      <dgm:t>
        <a:bodyPr/>
        <a:lstStyle/>
        <a:p>
          <a:endParaRPr lang="en-US"/>
        </a:p>
      </dgm:t>
    </dgm:pt>
    <dgm:pt modelId="{D56AD4A3-901F-47DE-B201-53E6EE340CA1}" type="sibTrans" cxnId="{83D29451-06C7-44F7-B98B-3580E0CBA7B6}">
      <dgm:prSet/>
      <dgm:spPr/>
      <dgm:t>
        <a:bodyPr/>
        <a:lstStyle/>
        <a:p>
          <a:endParaRPr lang="en-US"/>
        </a:p>
      </dgm:t>
    </dgm:pt>
    <dgm:pt modelId="{41D1C020-4C79-4FBE-B972-2CF32B800129}">
      <dgm:prSet/>
      <dgm:spPr/>
      <dgm:t>
        <a:bodyPr/>
        <a:lstStyle/>
        <a:p>
          <a:r>
            <a:rPr lang="en-GB"/>
            <a:t>KNN</a:t>
          </a:r>
          <a:endParaRPr lang="en-US"/>
        </a:p>
      </dgm:t>
    </dgm:pt>
    <dgm:pt modelId="{6CB951B7-E79B-422B-BE1D-D0407539CB6F}" type="parTrans" cxnId="{2E81508E-9E16-4D57-8D9A-9710E0E936A1}">
      <dgm:prSet/>
      <dgm:spPr/>
      <dgm:t>
        <a:bodyPr/>
        <a:lstStyle/>
        <a:p>
          <a:endParaRPr lang="en-US"/>
        </a:p>
      </dgm:t>
    </dgm:pt>
    <dgm:pt modelId="{B9AD9845-B6A4-4286-9938-AD7BAB46EA19}" type="sibTrans" cxnId="{2E81508E-9E16-4D57-8D9A-9710E0E936A1}">
      <dgm:prSet/>
      <dgm:spPr/>
      <dgm:t>
        <a:bodyPr/>
        <a:lstStyle/>
        <a:p>
          <a:endParaRPr lang="en-US"/>
        </a:p>
      </dgm:t>
    </dgm:pt>
    <dgm:pt modelId="{E8904EC4-A00A-46AC-8A3C-D6AF1ECE085A}">
      <dgm:prSet/>
      <dgm:spPr/>
      <dgm:t>
        <a:bodyPr/>
        <a:lstStyle/>
        <a:p>
          <a:r>
            <a:rPr lang="en-GB"/>
            <a:t>Decision Tree</a:t>
          </a:r>
          <a:endParaRPr lang="en-US"/>
        </a:p>
      </dgm:t>
    </dgm:pt>
    <dgm:pt modelId="{FB04D27B-D9C9-46F5-8BEA-4236E279BA13}" type="parTrans" cxnId="{EA966628-549F-4AE3-9A7B-41BBBE33A22A}">
      <dgm:prSet/>
      <dgm:spPr/>
      <dgm:t>
        <a:bodyPr/>
        <a:lstStyle/>
        <a:p>
          <a:endParaRPr lang="en-US"/>
        </a:p>
      </dgm:t>
    </dgm:pt>
    <dgm:pt modelId="{59238911-075B-4BC8-8CBC-9CD968FD448E}" type="sibTrans" cxnId="{EA966628-549F-4AE3-9A7B-41BBBE33A22A}">
      <dgm:prSet/>
      <dgm:spPr/>
      <dgm:t>
        <a:bodyPr/>
        <a:lstStyle/>
        <a:p>
          <a:endParaRPr lang="en-US"/>
        </a:p>
      </dgm:t>
    </dgm:pt>
    <dgm:pt modelId="{FC3C58BE-9115-4E7F-AF52-E48E686A1E43}">
      <dgm:prSet/>
      <dgm:spPr/>
      <dgm:t>
        <a:bodyPr/>
        <a:lstStyle/>
        <a:p>
          <a:r>
            <a:rPr lang="en-GB"/>
            <a:t>Random Forest</a:t>
          </a:r>
          <a:endParaRPr lang="en-US"/>
        </a:p>
      </dgm:t>
    </dgm:pt>
    <dgm:pt modelId="{56A97042-4F59-4C9D-B468-76F5B076069A}" type="parTrans" cxnId="{38EC7D07-BDEE-49B2-9157-53F6F0208506}">
      <dgm:prSet/>
      <dgm:spPr/>
      <dgm:t>
        <a:bodyPr/>
        <a:lstStyle/>
        <a:p>
          <a:endParaRPr lang="en-US"/>
        </a:p>
      </dgm:t>
    </dgm:pt>
    <dgm:pt modelId="{2FF8A5B4-296F-4EDE-9CF8-6E629B2EE7EF}" type="sibTrans" cxnId="{38EC7D07-BDEE-49B2-9157-53F6F0208506}">
      <dgm:prSet/>
      <dgm:spPr/>
      <dgm:t>
        <a:bodyPr/>
        <a:lstStyle/>
        <a:p>
          <a:endParaRPr lang="en-US"/>
        </a:p>
      </dgm:t>
    </dgm:pt>
    <dgm:pt modelId="{5A480334-D302-46B4-87FC-69D091C76CE7}">
      <dgm:prSet/>
      <dgm:spPr/>
      <dgm:t>
        <a:bodyPr/>
        <a:lstStyle/>
        <a:p>
          <a:r>
            <a:rPr lang="en-GB" dirty="0" err="1"/>
            <a:t>XGBoost</a:t>
          </a:r>
          <a:endParaRPr lang="en-US" dirty="0"/>
        </a:p>
      </dgm:t>
    </dgm:pt>
    <dgm:pt modelId="{6118EB0D-C2F7-4AF3-97F5-B96CD6C2B3C0}" type="parTrans" cxnId="{FA6A86CA-A47C-4F9C-B6AE-44B3DF3C6CFB}">
      <dgm:prSet/>
      <dgm:spPr/>
      <dgm:t>
        <a:bodyPr/>
        <a:lstStyle/>
        <a:p>
          <a:endParaRPr lang="en-US"/>
        </a:p>
      </dgm:t>
    </dgm:pt>
    <dgm:pt modelId="{B573DC37-EF1C-4D5E-8A2B-7F7C318DBBEA}" type="sibTrans" cxnId="{FA6A86CA-A47C-4F9C-B6AE-44B3DF3C6CFB}">
      <dgm:prSet/>
      <dgm:spPr/>
      <dgm:t>
        <a:bodyPr/>
        <a:lstStyle/>
        <a:p>
          <a:endParaRPr lang="en-US"/>
        </a:p>
      </dgm:t>
    </dgm:pt>
    <dgm:pt modelId="{700F8911-EBA5-BB44-86C2-D049645B9157}" type="pres">
      <dgm:prSet presAssocID="{FE5EA819-C4A7-4DF0-B9CA-A30399F41F10}" presName="linear" presStyleCnt="0">
        <dgm:presLayoutVars>
          <dgm:dir/>
          <dgm:animLvl val="lvl"/>
          <dgm:resizeHandles val="exact"/>
        </dgm:presLayoutVars>
      </dgm:prSet>
      <dgm:spPr/>
    </dgm:pt>
    <dgm:pt modelId="{C6B0E8C8-303C-9740-9368-C364639C9491}" type="pres">
      <dgm:prSet presAssocID="{77D1475A-51F0-454C-949C-F22CB3DBAD09}" presName="parentLin" presStyleCnt="0"/>
      <dgm:spPr/>
    </dgm:pt>
    <dgm:pt modelId="{95AF5543-2118-A34B-ABDA-FA9A4911E3D9}" type="pres">
      <dgm:prSet presAssocID="{77D1475A-51F0-454C-949C-F22CB3DBAD09}" presName="parentLeftMargin" presStyleLbl="node1" presStyleIdx="0" presStyleCnt="2"/>
      <dgm:spPr/>
    </dgm:pt>
    <dgm:pt modelId="{4ABE5F6D-6B60-CC42-A61D-5E469B29D4A5}" type="pres">
      <dgm:prSet presAssocID="{77D1475A-51F0-454C-949C-F22CB3DBAD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47D937-3A8D-094F-A3BA-28E205EF7899}" type="pres">
      <dgm:prSet presAssocID="{77D1475A-51F0-454C-949C-F22CB3DBAD09}" presName="negativeSpace" presStyleCnt="0"/>
      <dgm:spPr/>
    </dgm:pt>
    <dgm:pt modelId="{9C9FB67D-8D69-8048-8E4B-C4ED304F118B}" type="pres">
      <dgm:prSet presAssocID="{77D1475A-51F0-454C-949C-F22CB3DBAD09}" presName="childText" presStyleLbl="conFgAcc1" presStyleIdx="0" presStyleCnt="2">
        <dgm:presLayoutVars>
          <dgm:bulletEnabled val="1"/>
        </dgm:presLayoutVars>
      </dgm:prSet>
      <dgm:spPr/>
    </dgm:pt>
    <dgm:pt modelId="{3B910419-0A3F-094C-98DE-23EE740DE121}" type="pres">
      <dgm:prSet presAssocID="{2E639842-550D-443C-AC3E-8CCF51B98742}" presName="spaceBetweenRectangles" presStyleCnt="0"/>
      <dgm:spPr/>
    </dgm:pt>
    <dgm:pt modelId="{189E1EE7-074D-0348-959E-390CB07E0174}" type="pres">
      <dgm:prSet presAssocID="{B5E50DF3-1DBE-4995-92D3-C026D34552DB}" presName="parentLin" presStyleCnt="0"/>
      <dgm:spPr/>
    </dgm:pt>
    <dgm:pt modelId="{12AAEAFB-DEF2-B24D-8C8A-A43D7D7B9E7C}" type="pres">
      <dgm:prSet presAssocID="{B5E50DF3-1DBE-4995-92D3-C026D34552DB}" presName="parentLeftMargin" presStyleLbl="node1" presStyleIdx="0" presStyleCnt="2"/>
      <dgm:spPr/>
    </dgm:pt>
    <dgm:pt modelId="{3D3E3536-3F74-2E46-8AE5-634AC975A7B3}" type="pres">
      <dgm:prSet presAssocID="{B5E50DF3-1DBE-4995-92D3-C026D34552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C2894B-3B67-A84C-9148-C1CF924657F7}" type="pres">
      <dgm:prSet presAssocID="{B5E50DF3-1DBE-4995-92D3-C026D34552DB}" presName="negativeSpace" presStyleCnt="0"/>
      <dgm:spPr/>
    </dgm:pt>
    <dgm:pt modelId="{B8EC817C-E3DD-3D4D-B95F-9157D438897B}" type="pres">
      <dgm:prSet presAssocID="{B5E50DF3-1DBE-4995-92D3-C026D34552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113600-3729-784E-AEF8-FBB018D08CB5}" type="presOf" srcId="{E8904EC4-A00A-46AC-8A3C-D6AF1ECE085A}" destId="{B8EC817C-E3DD-3D4D-B95F-9157D438897B}" srcOrd="0" destOrd="1" presId="urn:microsoft.com/office/officeart/2005/8/layout/list1"/>
    <dgm:cxn modelId="{366DFE03-EA3E-0546-B867-9249C19517C2}" type="presOf" srcId="{FC3C58BE-9115-4E7F-AF52-E48E686A1E43}" destId="{B8EC817C-E3DD-3D4D-B95F-9157D438897B}" srcOrd="0" destOrd="2" presId="urn:microsoft.com/office/officeart/2005/8/layout/list1"/>
    <dgm:cxn modelId="{41E99306-6EE9-4AD7-8C4D-977A4665EEDB}" srcId="{FE5EA819-C4A7-4DF0-B9CA-A30399F41F10}" destId="{77D1475A-51F0-454C-949C-F22CB3DBAD09}" srcOrd="0" destOrd="0" parTransId="{7E10123E-AE3A-4ED7-9308-B7C30AB3B95F}" sibTransId="{2E639842-550D-443C-AC3E-8CCF51B98742}"/>
    <dgm:cxn modelId="{38EC7D07-BDEE-49B2-9157-53F6F0208506}" srcId="{B5E50DF3-1DBE-4995-92D3-C026D34552DB}" destId="{FC3C58BE-9115-4E7F-AF52-E48E686A1E43}" srcOrd="2" destOrd="0" parTransId="{56A97042-4F59-4C9D-B468-76F5B076069A}" sibTransId="{2FF8A5B4-296F-4EDE-9CF8-6E629B2EE7EF}"/>
    <dgm:cxn modelId="{EA966628-549F-4AE3-9A7B-41BBBE33A22A}" srcId="{B5E50DF3-1DBE-4995-92D3-C026D34552DB}" destId="{E8904EC4-A00A-46AC-8A3C-D6AF1ECE085A}" srcOrd="1" destOrd="0" parTransId="{FB04D27B-D9C9-46F5-8BEA-4236E279BA13}" sibTransId="{59238911-075B-4BC8-8CBC-9CD968FD448E}"/>
    <dgm:cxn modelId="{24A96034-33D4-7C40-BCA2-2406EAF318C4}" type="presOf" srcId="{5A480334-D302-46B4-87FC-69D091C76CE7}" destId="{B8EC817C-E3DD-3D4D-B95F-9157D438897B}" srcOrd="0" destOrd="3" presId="urn:microsoft.com/office/officeart/2005/8/layout/list1"/>
    <dgm:cxn modelId="{6F67AC35-BFD3-3A44-B924-F5B2AB42C7E9}" type="presOf" srcId="{B5E50DF3-1DBE-4995-92D3-C026D34552DB}" destId="{12AAEAFB-DEF2-B24D-8C8A-A43D7D7B9E7C}" srcOrd="0" destOrd="0" presId="urn:microsoft.com/office/officeart/2005/8/layout/list1"/>
    <dgm:cxn modelId="{5D262D6D-47B5-D94A-907D-1792077B897C}" type="presOf" srcId="{77D1475A-51F0-454C-949C-F22CB3DBAD09}" destId="{95AF5543-2118-A34B-ABDA-FA9A4911E3D9}" srcOrd="0" destOrd="0" presId="urn:microsoft.com/office/officeart/2005/8/layout/list1"/>
    <dgm:cxn modelId="{83D29451-06C7-44F7-B98B-3580E0CBA7B6}" srcId="{FE5EA819-C4A7-4DF0-B9CA-A30399F41F10}" destId="{B5E50DF3-1DBE-4995-92D3-C026D34552DB}" srcOrd="1" destOrd="0" parTransId="{4EC199AF-667E-4B21-8927-CC4AEFE98A52}" sibTransId="{D56AD4A3-901F-47DE-B201-53E6EE340CA1}"/>
    <dgm:cxn modelId="{F062488C-C970-8A42-A6CE-32FCB54D1F58}" type="presOf" srcId="{B5E50DF3-1DBE-4995-92D3-C026D34552DB}" destId="{3D3E3536-3F74-2E46-8AE5-634AC975A7B3}" srcOrd="1" destOrd="0" presId="urn:microsoft.com/office/officeart/2005/8/layout/list1"/>
    <dgm:cxn modelId="{2E81508E-9E16-4D57-8D9A-9710E0E936A1}" srcId="{B5E50DF3-1DBE-4995-92D3-C026D34552DB}" destId="{41D1C020-4C79-4FBE-B972-2CF32B800129}" srcOrd="0" destOrd="0" parTransId="{6CB951B7-E79B-422B-BE1D-D0407539CB6F}" sibTransId="{B9AD9845-B6A4-4286-9938-AD7BAB46EA19}"/>
    <dgm:cxn modelId="{D4B87694-1057-8C48-9196-4026B967F862}" type="presOf" srcId="{FE5EA819-C4A7-4DF0-B9CA-A30399F41F10}" destId="{700F8911-EBA5-BB44-86C2-D049645B9157}" srcOrd="0" destOrd="0" presId="urn:microsoft.com/office/officeart/2005/8/layout/list1"/>
    <dgm:cxn modelId="{7C61559A-D779-E74D-9A3F-ABCE46EC08EE}" type="presOf" srcId="{41D1C020-4C79-4FBE-B972-2CF32B800129}" destId="{B8EC817C-E3DD-3D4D-B95F-9157D438897B}" srcOrd="0" destOrd="0" presId="urn:microsoft.com/office/officeart/2005/8/layout/list1"/>
    <dgm:cxn modelId="{5BB490A2-CFDD-5248-98F4-5F261929BE79}" type="presOf" srcId="{77D1475A-51F0-454C-949C-F22CB3DBAD09}" destId="{4ABE5F6D-6B60-CC42-A61D-5E469B29D4A5}" srcOrd="1" destOrd="0" presId="urn:microsoft.com/office/officeart/2005/8/layout/list1"/>
    <dgm:cxn modelId="{FA6A86CA-A47C-4F9C-B6AE-44B3DF3C6CFB}" srcId="{B5E50DF3-1DBE-4995-92D3-C026D34552DB}" destId="{5A480334-D302-46B4-87FC-69D091C76CE7}" srcOrd="3" destOrd="0" parTransId="{6118EB0D-C2F7-4AF3-97F5-B96CD6C2B3C0}" sibTransId="{B573DC37-EF1C-4D5E-8A2B-7F7C318DBBEA}"/>
    <dgm:cxn modelId="{26EF4221-A451-2A4E-B73A-F79E079A51C7}" type="presParOf" srcId="{700F8911-EBA5-BB44-86C2-D049645B9157}" destId="{C6B0E8C8-303C-9740-9368-C364639C9491}" srcOrd="0" destOrd="0" presId="urn:microsoft.com/office/officeart/2005/8/layout/list1"/>
    <dgm:cxn modelId="{376F433C-BBFC-DF4A-B45D-2944318775D3}" type="presParOf" srcId="{C6B0E8C8-303C-9740-9368-C364639C9491}" destId="{95AF5543-2118-A34B-ABDA-FA9A4911E3D9}" srcOrd="0" destOrd="0" presId="urn:microsoft.com/office/officeart/2005/8/layout/list1"/>
    <dgm:cxn modelId="{73CE8CBB-6E61-A243-8F98-4060AEF2705E}" type="presParOf" srcId="{C6B0E8C8-303C-9740-9368-C364639C9491}" destId="{4ABE5F6D-6B60-CC42-A61D-5E469B29D4A5}" srcOrd="1" destOrd="0" presId="urn:microsoft.com/office/officeart/2005/8/layout/list1"/>
    <dgm:cxn modelId="{0053CBBA-5B17-9F4A-BF12-1294ADC34053}" type="presParOf" srcId="{700F8911-EBA5-BB44-86C2-D049645B9157}" destId="{D247D937-3A8D-094F-A3BA-28E205EF7899}" srcOrd="1" destOrd="0" presId="urn:microsoft.com/office/officeart/2005/8/layout/list1"/>
    <dgm:cxn modelId="{4782830E-4640-CB42-AEA4-5C996D53B29C}" type="presParOf" srcId="{700F8911-EBA5-BB44-86C2-D049645B9157}" destId="{9C9FB67D-8D69-8048-8E4B-C4ED304F118B}" srcOrd="2" destOrd="0" presId="urn:microsoft.com/office/officeart/2005/8/layout/list1"/>
    <dgm:cxn modelId="{C82554B3-8455-2547-82D3-E035073E60E9}" type="presParOf" srcId="{700F8911-EBA5-BB44-86C2-D049645B9157}" destId="{3B910419-0A3F-094C-98DE-23EE740DE121}" srcOrd="3" destOrd="0" presId="urn:microsoft.com/office/officeart/2005/8/layout/list1"/>
    <dgm:cxn modelId="{F091C5C2-75AE-E348-99CE-641B00A6ADE3}" type="presParOf" srcId="{700F8911-EBA5-BB44-86C2-D049645B9157}" destId="{189E1EE7-074D-0348-959E-390CB07E0174}" srcOrd="4" destOrd="0" presId="urn:microsoft.com/office/officeart/2005/8/layout/list1"/>
    <dgm:cxn modelId="{448A95E8-72D9-5447-A28E-0DA1B6205ABE}" type="presParOf" srcId="{189E1EE7-074D-0348-959E-390CB07E0174}" destId="{12AAEAFB-DEF2-B24D-8C8A-A43D7D7B9E7C}" srcOrd="0" destOrd="0" presId="urn:microsoft.com/office/officeart/2005/8/layout/list1"/>
    <dgm:cxn modelId="{6A539A80-E26A-9F4A-9E53-D63CF07A3967}" type="presParOf" srcId="{189E1EE7-074D-0348-959E-390CB07E0174}" destId="{3D3E3536-3F74-2E46-8AE5-634AC975A7B3}" srcOrd="1" destOrd="0" presId="urn:microsoft.com/office/officeart/2005/8/layout/list1"/>
    <dgm:cxn modelId="{972176A6-F916-BC4A-8FA4-DD4BC305C513}" type="presParOf" srcId="{700F8911-EBA5-BB44-86C2-D049645B9157}" destId="{B6C2894B-3B67-A84C-9148-C1CF924657F7}" srcOrd="5" destOrd="0" presId="urn:microsoft.com/office/officeart/2005/8/layout/list1"/>
    <dgm:cxn modelId="{0C41EE4D-D289-E649-A740-C99FEF37C9E3}" type="presParOf" srcId="{700F8911-EBA5-BB44-86C2-D049645B9157}" destId="{B8EC817C-E3DD-3D4D-B95F-9157D43889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B67D-8D69-8048-8E4B-C4ED304F118B}">
      <dsp:nvSpPr>
        <dsp:cNvPr id="0" name=""/>
        <dsp:cNvSpPr/>
      </dsp:nvSpPr>
      <dsp:spPr>
        <a:xfrm>
          <a:off x="0" y="467005"/>
          <a:ext cx="6944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E5F6D-6B60-CC42-A61D-5E469B29D4A5}">
      <dsp:nvSpPr>
        <dsp:cNvPr id="0" name=""/>
        <dsp:cNvSpPr/>
      </dsp:nvSpPr>
      <dsp:spPr>
        <a:xfrm>
          <a:off x="347243" y="9445"/>
          <a:ext cx="486141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0" tIns="0" rIns="18375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Train – test  split</a:t>
          </a:r>
        </a:p>
      </dsp:txBody>
      <dsp:txXfrm>
        <a:off x="391915" y="54117"/>
        <a:ext cx="4772068" cy="825776"/>
      </dsp:txXfrm>
    </dsp:sp>
    <dsp:sp modelId="{B8EC817C-E3DD-3D4D-B95F-9157D438897B}">
      <dsp:nvSpPr>
        <dsp:cNvPr id="0" name=""/>
        <dsp:cNvSpPr/>
      </dsp:nvSpPr>
      <dsp:spPr>
        <a:xfrm>
          <a:off x="0" y="1873165"/>
          <a:ext cx="6944875" cy="283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99" tIns="645668" rIns="53899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KNN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Decision Tree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Random Forest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 err="1"/>
            <a:t>XGBoost</a:t>
          </a:r>
          <a:endParaRPr lang="en-US" sz="3100" kern="1200" dirty="0"/>
        </a:p>
      </dsp:txBody>
      <dsp:txXfrm>
        <a:off x="0" y="1873165"/>
        <a:ext cx="6944875" cy="2831850"/>
      </dsp:txXfrm>
    </dsp:sp>
    <dsp:sp modelId="{3D3E3536-3F74-2E46-8AE5-634AC975A7B3}">
      <dsp:nvSpPr>
        <dsp:cNvPr id="0" name=""/>
        <dsp:cNvSpPr/>
      </dsp:nvSpPr>
      <dsp:spPr>
        <a:xfrm>
          <a:off x="347243" y="1415605"/>
          <a:ext cx="486141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0" tIns="0" rIns="18375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Models used :</a:t>
          </a:r>
        </a:p>
      </dsp:txBody>
      <dsp:txXfrm>
        <a:off x="391915" y="1460277"/>
        <a:ext cx="477206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66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0F627D-6062-A04A-A111-DAF09E09216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johndddddd/customer-satisfaction?select=satisfaction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FCD1CC36-9889-4BF1-8BC0-7FA90E12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F558E-A556-264B-9A6A-104EE9F5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Airline Passenger Satisfaction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5814D-9F09-CA49-BD72-683D814CC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Arwa </a:t>
            </a:r>
            <a:r>
              <a:rPr lang="en-US" dirty="0" err="1"/>
              <a:t>alshankiti</a:t>
            </a:r>
            <a:r>
              <a:rPr lang="en-US" dirty="0"/>
              <a:t> – Project 1-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95F-B282-3D40-B18A-4D1AC87E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11E4-C181-D74D-8869-3BAABBA8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all know we love to travel, but more importantly, the airlines we chose</a:t>
            </a:r>
            <a:r>
              <a:rPr lang="ar-SA" dirty="0"/>
              <a:t>!</a:t>
            </a:r>
            <a:r>
              <a:rPr lang="en-US" dirty="0"/>
              <a:t> To be satisfied with them.</a:t>
            </a:r>
          </a:p>
          <a:p>
            <a:endParaRPr lang="en-US" dirty="0"/>
          </a:p>
          <a:p>
            <a:r>
              <a:rPr lang="en-US" dirty="0"/>
              <a:t>so, we want to see which are the most factors that effect that </a:t>
            </a:r>
          </a:p>
        </p:txBody>
      </p:sp>
    </p:spTree>
    <p:extLst>
      <p:ext uri="{BB962C8B-B14F-4D97-AF65-F5344CB8AC3E}">
        <p14:creationId xmlns:p14="http://schemas.microsoft.com/office/powerpoint/2010/main" val="26071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DFE25-E568-E94A-B3C7-12431153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Data :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138E-6F73-4C4C-BE69-B349A2B6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 dirty="0"/>
              <a:t>Data source from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https://www.kaggle.com/johndddddd/customer-satisfaction?select=satisfaction.xlsx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contained 129,880 records with 24 features. </a:t>
            </a:r>
          </a:p>
          <a:p>
            <a:endParaRPr lang="en-US" dirty="0"/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511D428-2C2D-3F40-B040-018CFA381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223" y="3813565"/>
            <a:ext cx="7434303" cy="21187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991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13FFBE9-C9D5-2041-BC79-8F8343E7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91" y="1152983"/>
            <a:ext cx="4689231" cy="4572001"/>
          </a:xfrm>
          <a:prstGeom prst="rect">
            <a:avLst/>
          </a:prstGeom>
          <a:effectLst/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4243BFC-F1FF-8340-9349-5C6B1E7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48B75-A790-D641-9D80-6E4868B7AE16}"/>
              </a:ext>
            </a:extLst>
          </p:cNvPr>
          <p:cNvSpPr txBox="1">
            <a:spLocks/>
          </p:cNvSpPr>
          <p:nvPr/>
        </p:nvSpPr>
        <p:spPr>
          <a:xfrm>
            <a:off x="635223" y="629266"/>
            <a:ext cx="3116690" cy="559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</a:rPr>
              <a:t>EDA :</a:t>
            </a:r>
          </a:p>
        </p:txBody>
      </p:sp>
    </p:spTree>
    <p:extLst>
      <p:ext uri="{BB962C8B-B14F-4D97-AF65-F5344CB8AC3E}">
        <p14:creationId xmlns:p14="http://schemas.microsoft.com/office/powerpoint/2010/main" val="358560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243BFC-F1FF-8340-9349-5C6B1E7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48B75-A790-D641-9D80-6E4868B7AE16}"/>
              </a:ext>
            </a:extLst>
          </p:cNvPr>
          <p:cNvSpPr txBox="1">
            <a:spLocks/>
          </p:cNvSpPr>
          <p:nvPr/>
        </p:nvSpPr>
        <p:spPr>
          <a:xfrm>
            <a:off x="635223" y="629266"/>
            <a:ext cx="3116690" cy="559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</a:rPr>
              <a:t>EDA :</a:t>
            </a:r>
          </a:p>
        </p:txBody>
      </p:sp>
      <p:pic>
        <p:nvPicPr>
          <p:cNvPr id="3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5A1B39DB-9CBD-D54E-893B-9C9DBC74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35" y="1426293"/>
            <a:ext cx="6358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F281-C8C1-3D4C-A025-500CFB9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Correlation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067831B-97E0-4371-81D6-98C9E401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B1870-5A86-4394-9331-4193323C8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7" t="26099" r="13112" b="4726"/>
          <a:stretch/>
        </p:blipFill>
        <p:spPr>
          <a:xfrm>
            <a:off x="4507582" y="1275813"/>
            <a:ext cx="7684419" cy="47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4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F281-C8C1-3D4C-A025-500CFB9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185482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ML Models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6" name="Content Placeholder 17">
            <a:extLst>
              <a:ext uri="{FF2B5EF4-FFF2-40B4-BE49-F238E27FC236}">
                <a16:creationId xmlns:a16="http://schemas.microsoft.com/office/drawing/2014/main" id="{34740875-5982-4A54-976C-A955DD2E25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0782" y="1143000"/>
          <a:ext cx="6944875" cy="471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49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20D2-7540-5347-937E-78AC284B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Result &amp; conclusion 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A2CD2-63C4-493A-9CF7-B644BDC0B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1" t="52623" r="52100" b="33051"/>
          <a:stretch/>
        </p:blipFill>
        <p:spPr>
          <a:xfrm>
            <a:off x="5630572" y="2323449"/>
            <a:ext cx="5493040" cy="1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5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55FB6331-D382-4095-9E08-ADE82F0000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9E043-5FF5-BF45-AAD3-553B74F6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THANK YOU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4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{85002C4C-7D70-4D4F-B849-050A2D414B18}tf10001062</Template>
  <TotalTime>162</TotalTime>
  <Words>112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Airline Passenger Satisfaction </vt:lpstr>
      <vt:lpstr>Problem:     </vt:lpstr>
      <vt:lpstr>Data :</vt:lpstr>
      <vt:lpstr>PowerPoint Presentation</vt:lpstr>
      <vt:lpstr>PowerPoint Presentation</vt:lpstr>
      <vt:lpstr>Correlation</vt:lpstr>
      <vt:lpstr>ML Models</vt:lpstr>
      <vt:lpstr>Result &amp; conclusion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</dc:title>
  <dc:creator>amjadalmalki97@gmail.com</dc:creator>
  <cp:lastModifiedBy>saeed yousef</cp:lastModifiedBy>
  <cp:revision>3</cp:revision>
  <dcterms:created xsi:type="dcterms:W3CDTF">2021-10-21T05:22:02Z</dcterms:created>
  <dcterms:modified xsi:type="dcterms:W3CDTF">2021-12-16T17:44:29Z</dcterms:modified>
</cp:coreProperties>
</file>