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8" r:id="rId2"/>
    <p:sldId id="260" r:id="rId3"/>
    <p:sldId id="313" r:id="rId4"/>
    <p:sldId id="314" r:id="rId5"/>
    <p:sldId id="315" r:id="rId6"/>
    <p:sldId id="316" r:id="rId7"/>
    <p:sldId id="317" r:id="rId8"/>
    <p:sldId id="318" r:id="rId9"/>
    <p:sldId id="263" r:id="rId10"/>
    <p:sldId id="259" r:id="rId11"/>
    <p:sldId id="325" r:id="rId12"/>
    <p:sldId id="32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60" d="100"/>
          <a:sy n="60" d="100"/>
        </p:scale>
        <p:origin x="90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wa Elsawy" userId="929fbc315e1ff404" providerId="LiveId" clId="{684EDC94-A195-479E-B941-112D5B092A3D}"/>
    <pc:docChg chg="modSld">
      <pc:chgData name="Arwa Elsawy" userId="929fbc315e1ff404" providerId="LiveId" clId="{684EDC94-A195-479E-B941-112D5B092A3D}" dt="2023-12-31T21:00:22.517" v="0" actId="14100"/>
      <pc:docMkLst>
        <pc:docMk/>
      </pc:docMkLst>
      <pc:sldChg chg="modSp">
        <pc:chgData name="Arwa Elsawy" userId="929fbc315e1ff404" providerId="LiveId" clId="{684EDC94-A195-479E-B941-112D5B092A3D}" dt="2023-12-31T21:00:22.517" v="0" actId="14100"/>
        <pc:sldMkLst>
          <pc:docMk/>
          <pc:sldMk cId="0" sldId="258"/>
        </pc:sldMkLst>
        <pc:spChg chg="mod">
          <ac:chgData name="Arwa Elsawy" userId="929fbc315e1ff404" providerId="LiveId" clId="{684EDC94-A195-479E-B941-112D5B092A3D}" dt="2023-12-31T21:00:22.517" v="0" actId="14100"/>
          <ac:spMkLst>
            <pc:docMk/>
            <pc:sldMk cId="0" sldId="258"/>
            <ac:spMk id="55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BA3C1-65A2-433F-8AE5-C238785B57C1}" type="datetimeFigureOut">
              <a:rPr lang="en-AE" smtClean="0"/>
              <a:t>29/12/2023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DD036-2B0B-459E-B40C-08562AAB705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414078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834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0702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9307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6902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5744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19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1" y="0"/>
            <a:ext cx="12192004" cy="685802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50967" y="1914467"/>
            <a:ext cx="6254400" cy="362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50967" y="5504267"/>
            <a:ext cx="62544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1679811" y="-596174"/>
            <a:ext cx="14138928" cy="8480227"/>
            <a:chOff x="-1259858" y="-447130"/>
            <a:chExt cx="10604196" cy="6360170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-1259858" y="-447130"/>
              <a:ext cx="2807077" cy="1882981"/>
              <a:chOff x="-1015833" y="-560930"/>
              <a:chExt cx="2807077" cy="1882981"/>
            </a:xfrm>
          </p:grpSpPr>
          <p:sp>
            <p:nvSpPr>
              <p:cNvPr id="14" name="Google Shape;14;p2"/>
              <p:cNvSpPr/>
              <p:nvPr/>
            </p:nvSpPr>
            <p:spPr>
              <a:xfrm rot="1291876">
                <a:off x="-862769" y="-230012"/>
                <a:ext cx="2035507" cy="1221147"/>
              </a:xfrm>
              <a:custGeom>
                <a:avLst/>
                <a:gdLst/>
                <a:ahLst/>
                <a:cxnLst/>
                <a:rect l="l" t="t" r="r" b="b"/>
                <a:pathLst>
                  <a:path w="1879369" h="1127476" extrusionOk="0">
                    <a:moveTo>
                      <a:pt x="1787321" y="81"/>
                    </a:moveTo>
                    <a:lnTo>
                      <a:pt x="1778311" y="58606"/>
                    </a:lnTo>
                    <a:cubicBezTo>
                      <a:pt x="1790893" y="63152"/>
                      <a:pt x="1799903" y="75084"/>
                      <a:pt x="1799903" y="89208"/>
                    </a:cubicBezTo>
                    <a:cubicBezTo>
                      <a:pt x="1799903" y="107228"/>
                      <a:pt x="1785292" y="121839"/>
                      <a:pt x="1767272" y="121839"/>
                    </a:cubicBezTo>
                    <a:cubicBezTo>
                      <a:pt x="1749252" y="121839"/>
                      <a:pt x="1734641" y="107228"/>
                      <a:pt x="1734641" y="89208"/>
                    </a:cubicBezTo>
                    <a:cubicBezTo>
                      <a:pt x="1734641" y="76383"/>
                      <a:pt x="1742109" y="65424"/>
                      <a:pt x="1752823" y="60067"/>
                    </a:cubicBezTo>
                    <a:lnTo>
                      <a:pt x="1752823" y="81"/>
                    </a:lnTo>
                    <a:lnTo>
                      <a:pt x="1603386" y="81"/>
                    </a:lnTo>
                    <a:lnTo>
                      <a:pt x="1594376" y="58606"/>
                    </a:lnTo>
                    <a:cubicBezTo>
                      <a:pt x="1606957" y="63152"/>
                      <a:pt x="1615968" y="75084"/>
                      <a:pt x="1615968" y="89208"/>
                    </a:cubicBezTo>
                    <a:cubicBezTo>
                      <a:pt x="1615968" y="107228"/>
                      <a:pt x="1601357" y="121839"/>
                      <a:pt x="1583337" y="121839"/>
                    </a:cubicBezTo>
                    <a:cubicBezTo>
                      <a:pt x="1565316" y="121839"/>
                      <a:pt x="1550705" y="107228"/>
                      <a:pt x="1550705" y="89208"/>
                    </a:cubicBezTo>
                    <a:cubicBezTo>
                      <a:pt x="1550705" y="76383"/>
                      <a:pt x="1558173" y="65424"/>
                      <a:pt x="1568888" y="60067"/>
                    </a:cubicBezTo>
                    <a:lnTo>
                      <a:pt x="1568888" y="81"/>
                    </a:lnTo>
                    <a:lnTo>
                      <a:pt x="1419451" y="81"/>
                    </a:lnTo>
                    <a:lnTo>
                      <a:pt x="1410441" y="58606"/>
                    </a:lnTo>
                    <a:cubicBezTo>
                      <a:pt x="1423022" y="63152"/>
                      <a:pt x="1432032" y="75084"/>
                      <a:pt x="1432032" y="89208"/>
                    </a:cubicBezTo>
                    <a:cubicBezTo>
                      <a:pt x="1432032" y="107228"/>
                      <a:pt x="1417421" y="121839"/>
                      <a:pt x="1399401" y="121839"/>
                    </a:cubicBezTo>
                    <a:cubicBezTo>
                      <a:pt x="1381381" y="121839"/>
                      <a:pt x="1366770" y="107228"/>
                      <a:pt x="1366770" y="89208"/>
                    </a:cubicBezTo>
                    <a:cubicBezTo>
                      <a:pt x="1366770" y="76383"/>
                      <a:pt x="1374238" y="65424"/>
                      <a:pt x="1384953" y="60067"/>
                    </a:cubicBezTo>
                    <a:lnTo>
                      <a:pt x="1384953" y="81"/>
                    </a:lnTo>
                    <a:lnTo>
                      <a:pt x="1235515" y="81"/>
                    </a:lnTo>
                    <a:lnTo>
                      <a:pt x="1226505" y="58606"/>
                    </a:lnTo>
                    <a:cubicBezTo>
                      <a:pt x="1239087" y="63152"/>
                      <a:pt x="1248097" y="75084"/>
                      <a:pt x="1248097" y="89208"/>
                    </a:cubicBezTo>
                    <a:cubicBezTo>
                      <a:pt x="1248097" y="107228"/>
                      <a:pt x="1233486" y="121839"/>
                      <a:pt x="1215466" y="121839"/>
                    </a:cubicBezTo>
                    <a:cubicBezTo>
                      <a:pt x="1197446" y="121839"/>
                      <a:pt x="1182835" y="107228"/>
                      <a:pt x="1182835" y="89208"/>
                    </a:cubicBezTo>
                    <a:cubicBezTo>
                      <a:pt x="1182835" y="76383"/>
                      <a:pt x="1190303" y="65424"/>
                      <a:pt x="1201017" y="60067"/>
                    </a:cubicBezTo>
                    <a:lnTo>
                      <a:pt x="1201017" y="81"/>
                    </a:lnTo>
                    <a:lnTo>
                      <a:pt x="1051580" y="81"/>
                    </a:lnTo>
                    <a:lnTo>
                      <a:pt x="1042570" y="58606"/>
                    </a:lnTo>
                    <a:cubicBezTo>
                      <a:pt x="1055152" y="63152"/>
                      <a:pt x="1064162" y="75084"/>
                      <a:pt x="1064162" y="89208"/>
                    </a:cubicBezTo>
                    <a:cubicBezTo>
                      <a:pt x="1064162" y="107228"/>
                      <a:pt x="1049551" y="121839"/>
                      <a:pt x="1031531" y="121839"/>
                    </a:cubicBezTo>
                    <a:cubicBezTo>
                      <a:pt x="1013511" y="121839"/>
                      <a:pt x="998900" y="107228"/>
                      <a:pt x="998900" y="89208"/>
                    </a:cubicBezTo>
                    <a:cubicBezTo>
                      <a:pt x="998900" y="76383"/>
                      <a:pt x="1006367" y="65424"/>
                      <a:pt x="1017082" y="60067"/>
                    </a:cubicBezTo>
                    <a:lnTo>
                      <a:pt x="1017082" y="81"/>
                    </a:lnTo>
                    <a:lnTo>
                      <a:pt x="867645" y="81"/>
                    </a:lnTo>
                    <a:lnTo>
                      <a:pt x="858635" y="58606"/>
                    </a:lnTo>
                    <a:cubicBezTo>
                      <a:pt x="871217" y="63152"/>
                      <a:pt x="880227" y="75084"/>
                      <a:pt x="880227" y="89208"/>
                    </a:cubicBezTo>
                    <a:cubicBezTo>
                      <a:pt x="880227" y="107228"/>
                      <a:pt x="865616" y="121839"/>
                      <a:pt x="847596" y="121839"/>
                    </a:cubicBezTo>
                    <a:cubicBezTo>
                      <a:pt x="829576" y="121839"/>
                      <a:pt x="814964" y="107228"/>
                      <a:pt x="814964" y="89208"/>
                    </a:cubicBezTo>
                    <a:cubicBezTo>
                      <a:pt x="814964" y="76383"/>
                      <a:pt x="822432" y="65424"/>
                      <a:pt x="833147" y="60067"/>
                    </a:cubicBezTo>
                    <a:lnTo>
                      <a:pt x="833147" y="81"/>
                    </a:lnTo>
                    <a:lnTo>
                      <a:pt x="683710" y="81"/>
                    </a:lnTo>
                    <a:lnTo>
                      <a:pt x="674700" y="58606"/>
                    </a:lnTo>
                    <a:cubicBezTo>
                      <a:pt x="687281" y="63152"/>
                      <a:pt x="696291" y="75084"/>
                      <a:pt x="696291" y="89208"/>
                    </a:cubicBezTo>
                    <a:cubicBezTo>
                      <a:pt x="696291" y="107228"/>
                      <a:pt x="681680" y="121839"/>
                      <a:pt x="663661" y="121839"/>
                    </a:cubicBezTo>
                    <a:cubicBezTo>
                      <a:pt x="645640" y="121839"/>
                      <a:pt x="631029" y="107228"/>
                      <a:pt x="631029" y="89208"/>
                    </a:cubicBezTo>
                    <a:cubicBezTo>
                      <a:pt x="631029" y="76383"/>
                      <a:pt x="638497" y="65424"/>
                      <a:pt x="649212" y="60067"/>
                    </a:cubicBezTo>
                    <a:lnTo>
                      <a:pt x="649212" y="81"/>
                    </a:lnTo>
                    <a:lnTo>
                      <a:pt x="499775" y="81"/>
                    </a:lnTo>
                    <a:lnTo>
                      <a:pt x="490764" y="58606"/>
                    </a:lnTo>
                    <a:cubicBezTo>
                      <a:pt x="503346" y="63152"/>
                      <a:pt x="512356" y="75084"/>
                      <a:pt x="512356" y="89208"/>
                    </a:cubicBezTo>
                    <a:cubicBezTo>
                      <a:pt x="512356" y="107228"/>
                      <a:pt x="497745" y="121839"/>
                      <a:pt x="479725" y="121839"/>
                    </a:cubicBezTo>
                    <a:cubicBezTo>
                      <a:pt x="461705" y="121839"/>
                      <a:pt x="447094" y="107228"/>
                      <a:pt x="447094" y="89208"/>
                    </a:cubicBezTo>
                    <a:cubicBezTo>
                      <a:pt x="447094" y="76383"/>
                      <a:pt x="454562" y="65424"/>
                      <a:pt x="465277" y="60067"/>
                    </a:cubicBezTo>
                    <a:lnTo>
                      <a:pt x="465277" y="81"/>
                    </a:lnTo>
                    <a:lnTo>
                      <a:pt x="315839" y="81"/>
                    </a:lnTo>
                    <a:lnTo>
                      <a:pt x="306829" y="58606"/>
                    </a:lnTo>
                    <a:cubicBezTo>
                      <a:pt x="319411" y="63152"/>
                      <a:pt x="328421" y="75084"/>
                      <a:pt x="328421" y="89208"/>
                    </a:cubicBezTo>
                    <a:cubicBezTo>
                      <a:pt x="328421" y="107228"/>
                      <a:pt x="313810" y="121839"/>
                      <a:pt x="295790" y="121839"/>
                    </a:cubicBezTo>
                    <a:cubicBezTo>
                      <a:pt x="277770" y="121839"/>
                      <a:pt x="263159" y="107228"/>
                      <a:pt x="263159" y="89208"/>
                    </a:cubicBezTo>
                    <a:cubicBezTo>
                      <a:pt x="263159" y="76383"/>
                      <a:pt x="270626" y="65424"/>
                      <a:pt x="281341" y="60067"/>
                    </a:cubicBezTo>
                    <a:lnTo>
                      <a:pt x="281341" y="81"/>
                    </a:lnTo>
                    <a:lnTo>
                      <a:pt x="131904" y="81"/>
                    </a:lnTo>
                    <a:lnTo>
                      <a:pt x="122894" y="58606"/>
                    </a:lnTo>
                    <a:cubicBezTo>
                      <a:pt x="135476" y="63152"/>
                      <a:pt x="144486" y="75084"/>
                      <a:pt x="144486" y="89208"/>
                    </a:cubicBezTo>
                    <a:cubicBezTo>
                      <a:pt x="144486" y="107228"/>
                      <a:pt x="129875" y="121839"/>
                      <a:pt x="111854" y="121839"/>
                    </a:cubicBezTo>
                    <a:cubicBezTo>
                      <a:pt x="93835" y="121839"/>
                      <a:pt x="79224" y="107228"/>
                      <a:pt x="79224" y="89208"/>
                    </a:cubicBezTo>
                    <a:cubicBezTo>
                      <a:pt x="79224" y="76383"/>
                      <a:pt x="86691" y="65424"/>
                      <a:pt x="97406" y="60067"/>
                    </a:cubicBezTo>
                    <a:lnTo>
                      <a:pt x="97406" y="81"/>
                    </a:lnTo>
                    <a:lnTo>
                      <a:pt x="0" y="81"/>
                    </a:lnTo>
                    <a:lnTo>
                      <a:pt x="0" y="1114732"/>
                    </a:lnTo>
                    <a:lnTo>
                      <a:pt x="12419" y="1122200"/>
                    </a:lnTo>
                    <a:lnTo>
                      <a:pt x="32225" y="1110673"/>
                    </a:lnTo>
                    <a:lnTo>
                      <a:pt x="52275" y="1102151"/>
                    </a:lnTo>
                    <a:lnTo>
                      <a:pt x="73623" y="1106047"/>
                    </a:lnTo>
                    <a:lnTo>
                      <a:pt x="96757" y="1127476"/>
                    </a:lnTo>
                    <a:lnTo>
                      <a:pt x="114777" y="1099796"/>
                    </a:lnTo>
                    <a:lnTo>
                      <a:pt x="138235" y="1123986"/>
                    </a:lnTo>
                    <a:lnTo>
                      <a:pt x="157960" y="1111810"/>
                    </a:lnTo>
                    <a:lnTo>
                      <a:pt x="177441" y="1097442"/>
                    </a:lnTo>
                    <a:lnTo>
                      <a:pt x="197491" y="1088676"/>
                    </a:lnTo>
                    <a:lnTo>
                      <a:pt x="218920" y="1093871"/>
                    </a:lnTo>
                    <a:lnTo>
                      <a:pt x="239213" y="1087702"/>
                    </a:lnTo>
                    <a:lnTo>
                      <a:pt x="262266" y="1108320"/>
                    </a:lnTo>
                    <a:lnTo>
                      <a:pt x="282478" y="1101420"/>
                    </a:lnTo>
                    <a:lnTo>
                      <a:pt x="303826" y="1105478"/>
                    </a:lnTo>
                    <a:lnTo>
                      <a:pt x="322658" y="1085185"/>
                    </a:lnTo>
                    <a:lnTo>
                      <a:pt x="344980" y="1098579"/>
                    </a:lnTo>
                    <a:lnTo>
                      <a:pt x="362513" y="1065380"/>
                    </a:lnTo>
                    <a:lnTo>
                      <a:pt x="385485" y="1085591"/>
                    </a:lnTo>
                    <a:lnTo>
                      <a:pt x="406427" y="1086565"/>
                    </a:lnTo>
                    <a:lnTo>
                      <a:pt x="426558" y="1079341"/>
                    </a:lnTo>
                    <a:lnTo>
                      <a:pt x="446607" y="1070656"/>
                    </a:lnTo>
                    <a:lnTo>
                      <a:pt x="469092" y="1086159"/>
                    </a:lnTo>
                    <a:lnTo>
                      <a:pt x="489709" y="1082994"/>
                    </a:lnTo>
                    <a:lnTo>
                      <a:pt x="508054" y="1057993"/>
                    </a:lnTo>
                    <a:lnTo>
                      <a:pt x="529159" y="1059779"/>
                    </a:lnTo>
                    <a:lnTo>
                      <a:pt x="550750" y="1066516"/>
                    </a:lnTo>
                    <a:lnTo>
                      <a:pt x="569988" y="1050200"/>
                    </a:lnTo>
                    <a:lnTo>
                      <a:pt x="591255" y="1053691"/>
                    </a:lnTo>
                    <a:lnTo>
                      <a:pt x="613090" y="1062944"/>
                    </a:lnTo>
                    <a:lnTo>
                      <a:pt x="633789" y="1060996"/>
                    </a:lnTo>
                    <a:lnTo>
                      <a:pt x="653514" y="1049632"/>
                    </a:lnTo>
                    <a:lnTo>
                      <a:pt x="675187" y="1057100"/>
                    </a:lnTo>
                    <a:lnTo>
                      <a:pt x="695074" y="1047035"/>
                    </a:lnTo>
                    <a:lnTo>
                      <a:pt x="716341" y="1050282"/>
                    </a:lnTo>
                    <a:lnTo>
                      <a:pt x="736147" y="1040054"/>
                    </a:lnTo>
                    <a:lnTo>
                      <a:pt x="757170" y="1041434"/>
                    </a:lnTo>
                    <a:lnTo>
                      <a:pt x="776408" y="1025119"/>
                    </a:lnTo>
                    <a:lnTo>
                      <a:pt x="798974" y="1041028"/>
                    </a:lnTo>
                    <a:lnTo>
                      <a:pt x="817481" y="1017813"/>
                    </a:lnTo>
                    <a:lnTo>
                      <a:pt x="839884" y="1032586"/>
                    </a:lnTo>
                    <a:lnTo>
                      <a:pt x="861557" y="1040298"/>
                    </a:lnTo>
                    <a:lnTo>
                      <a:pt x="880470" y="1021060"/>
                    </a:lnTo>
                    <a:lnTo>
                      <a:pt x="902305" y="1030557"/>
                    </a:lnTo>
                    <a:lnTo>
                      <a:pt x="923329" y="1031937"/>
                    </a:lnTo>
                    <a:lnTo>
                      <a:pt x="941674" y="1007261"/>
                    </a:lnTo>
                    <a:lnTo>
                      <a:pt x="964239" y="1023251"/>
                    </a:lnTo>
                    <a:lnTo>
                      <a:pt x="984695" y="1019111"/>
                    </a:lnTo>
                    <a:lnTo>
                      <a:pt x="1003283" y="996627"/>
                    </a:lnTo>
                    <a:lnTo>
                      <a:pt x="1024712" y="1002390"/>
                    </a:lnTo>
                    <a:lnTo>
                      <a:pt x="1045736" y="1004095"/>
                    </a:lnTo>
                    <a:lnTo>
                      <a:pt x="1067084" y="1008640"/>
                    </a:lnTo>
                    <a:lnTo>
                      <a:pt x="1089244" y="1021141"/>
                    </a:lnTo>
                    <a:lnTo>
                      <a:pt x="1108806" y="1008153"/>
                    </a:lnTo>
                    <a:lnTo>
                      <a:pt x="1129262" y="1003932"/>
                    </a:lnTo>
                    <a:lnTo>
                      <a:pt x="1151665" y="1018624"/>
                    </a:lnTo>
                    <a:lnTo>
                      <a:pt x="1169442" y="987942"/>
                    </a:lnTo>
                    <a:lnTo>
                      <a:pt x="1189167" y="976903"/>
                    </a:lnTo>
                    <a:lnTo>
                      <a:pt x="1210677" y="983152"/>
                    </a:lnTo>
                    <a:lnTo>
                      <a:pt x="1230970" y="977958"/>
                    </a:lnTo>
                    <a:lnTo>
                      <a:pt x="1254428" y="1003527"/>
                    </a:lnTo>
                    <a:lnTo>
                      <a:pt x="1275046" y="1001092"/>
                    </a:lnTo>
                    <a:lnTo>
                      <a:pt x="1295420" y="996140"/>
                    </a:lnTo>
                    <a:lnTo>
                      <a:pt x="1315713" y="990539"/>
                    </a:lnTo>
                    <a:lnTo>
                      <a:pt x="1336331" y="987942"/>
                    </a:lnTo>
                    <a:lnTo>
                      <a:pt x="1355325" y="969841"/>
                    </a:lnTo>
                    <a:lnTo>
                      <a:pt x="1377241" y="979743"/>
                    </a:lnTo>
                    <a:lnTo>
                      <a:pt x="1399077" y="988997"/>
                    </a:lnTo>
                    <a:lnTo>
                      <a:pt x="1417990" y="969678"/>
                    </a:lnTo>
                    <a:lnTo>
                      <a:pt x="1440393" y="984451"/>
                    </a:lnTo>
                    <a:lnTo>
                      <a:pt x="1460280" y="975117"/>
                    </a:lnTo>
                    <a:lnTo>
                      <a:pt x="1481628" y="980068"/>
                    </a:lnTo>
                    <a:lnTo>
                      <a:pt x="1500460" y="960424"/>
                    </a:lnTo>
                    <a:lnTo>
                      <a:pt x="1522701" y="973818"/>
                    </a:lnTo>
                    <a:lnTo>
                      <a:pt x="1540316" y="942080"/>
                    </a:lnTo>
                    <a:lnTo>
                      <a:pt x="1562962" y="959126"/>
                    </a:lnTo>
                    <a:lnTo>
                      <a:pt x="1582687" y="947762"/>
                    </a:lnTo>
                    <a:lnTo>
                      <a:pt x="1602737" y="939726"/>
                    </a:lnTo>
                    <a:lnTo>
                      <a:pt x="1624166" y="945327"/>
                    </a:lnTo>
                    <a:lnTo>
                      <a:pt x="1646001" y="954905"/>
                    </a:lnTo>
                    <a:lnTo>
                      <a:pt x="1664752" y="933800"/>
                    </a:lnTo>
                    <a:lnTo>
                      <a:pt x="1686019" y="937372"/>
                    </a:lnTo>
                    <a:lnTo>
                      <a:pt x="1708341" y="951009"/>
                    </a:lnTo>
                    <a:lnTo>
                      <a:pt x="1728715" y="946057"/>
                    </a:lnTo>
                    <a:lnTo>
                      <a:pt x="1748196" y="932501"/>
                    </a:lnTo>
                    <a:lnTo>
                      <a:pt x="1768895" y="930391"/>
                    </a:lnTo>
                    <a:lnTo>
                      <a:pt x="1790162" y="933800"/>
                    </a:lnTo>
                    <a:lnTo>
                      <a:pt x="1809157" y="915293"/>
                    </a:lnTo>
                    <a:lnTo>
                      <a:pt x="1831885" y="933070"/>
                    </a:lnTo>
                    <a:lnTo>
                      <a:pt x="1851041" y="916186"/>
                    </a:lnTo>
                    <a:lnTo>
                      <a:pt x="1872714" y="923573"/>
                    </a:lnTo>
                    <a:lnTo>
                      <a:pt x="1879370" y="928037"/>
                    </a:lnTo>
                    <a:lnTo>
                      <a:pt x="1879370" y="0"/>
                    </a:lnTo>
                    <a:lnTo>
                      <a:pt x="178756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-3483267">
                <a:off x="699902" y="116563"/>
                <a:ext cx="1044340" cy="690315"/>
              </a:xfrm>
              <a:custGeom>
                <a:avLst/>
                <a:gdLst/>
                <a:ahLst/>
                <a:cxnLst/>
                <a:rect l="l" t="t" r="r" b="b"/>
                <a:pathLst>
                  <a:path w="587845" h="388569" extrusionOk="0">
                    <a:moveTo>
                      <a:pt x="521285" y="35634"/>
                    </a:moveTo>
                    <a:lnTo>
                      <a:pt x="531026" y="21267"/>
                    </a:lnTo>
                    <a:lnTo>
                      <a:pt x="515360" y="12176"/>
                    </a:lnTo>
                    <a:lnTo>
                      <a:pt x="509759" y="0"/>
                    </a:lnTo>
                    <a:lnTo>
                      <a:pt x="354639" y="71756"/>
                    </a:lnTo>
                    <a:lnTo>
                      <a:pt x="155038" y="164048"/>
                    </a:lnTo>
                    <a:lnTo>
                      <a:pt x="0" y="235723"/>
                    </a:lnTo>
                    <a:lnTo>
                      <a:pt x="5601" y="247899"/>
                    </a:lnTo>
                    <a:lnTo>
                      <a:pt x="2354" y="265756"/>
                    </a:lnTo>
                    <a:lnTo>
                      <a:pt x="19644" y="267542"/>
                    </a:lnTo>
                    <a:lnTo>
                      <a:pt x="12338" y="287267"/>
                    </a:lnTo>
                    <a:lnTo>
                      <a:pt x="30115" y="293842"/>
                    </a:lnTo>
                    <a:lnTo>
                      <a:pt x="28572" y="322333"/>
                    </a:lnTo>
                    <a:lnTo>
                      <a:pt x="43427" y="336782"/>
                    </a:lnTo>
                    <a:lnTo>
                      <a:pt x="43508" y="354721"/>
                    </a:lnTo>
                    <a:lnTo>
                      <a:pt x="57875" y="364461"/>
                    </a:lnTo>
                    <a:lnTo>
                      <a:pt x="59174" y="388569"/>
                    </a:lnTo>
                    <a:lnTo>
                      <a:pt x="223709" y="312430"/>
                    </a:lnTo>
                    <a:lnTo>
                      <a:pt x="423311" y="220138"/>
                    </a:lnTo>
                    <a:lnTo>
                      <a:pt x="587846" y="144080"/>
                    </a:lnTo>
                    <a:lnTo>
                      <a:pt x="570394" y="127521"/>
                    </a:lnTo>
                    <a:lnTo>
                      <a:pt x="572180" y="110312"/>
                    </a:lnTo>
                    <a:lnTo>
                      <a:pt x="558624" y="98543"/>
                    </a:lnTo>
                    <a:lnTo>
                      <a:pt x="557244" y="77925"/>
                    </a:lnTo>
                    <a:lnTo>
                      <a:pt x="534516" y="60635"/>
                    </a:lnTo>
                    <a:lnTo>
                      <a:pt x="541010" y="42859"/>
                    </a:lnTo>
                    <a:lnTo>
                      <a:pt x="521285" y="35634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16;p2"/>
            <p:cNvGrpSpPr/>
            <p:nvPr/>
          </p:nvGrpSpPr>
          <p:grpSpPr>
            <a:xfrm>
              <a:off x="6491871" y="4015683"/>
              <a:ext cx="2852466" cy="1897357"/>
              <a:chOff x="6491871" y="4015683"/>
              <a:chExt cx="2852466" cy="1897357"/>
            </a:xfrm>
          </p:grpSpPr>
          <p:grpSp>
            <p:nvGrpSpPr>
              <p:cNvPr id="17" name="Google Shape;17;p2"/>
              <p:cNvGrpSpPr/>
              <p:nvPr/>
            </p:nvGrpSpPr>
            <p:grpSpPr>
              <a:xfrm rot="-934239">
                <a:off x="6963108" y="4291891"/>
                <a:ext cx="2241859" cy="1344942"/>
                <a:chOff x="5870342" y="4316207"/>
                <a:chExt cx="1879369" cy="1127476"/>
              </a:xfrm>
            </p:grpSpPr>
            <p:sp>
              <p:nvSpPr>
                <p:cNvPr id="18" name="Google Shape;18;p2"/>
                <p:cNvSpPr/>
                <p:nvPr/>
              </p:nvSpPr>
              <p:spPr>
                <a:xfrm>
                  <a:off x="5870342" y="4316207"/>
                  <a:ext cx="1879369" cy="1127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9369" h="1127476" extrusionOk="0">
                      <a:moveTo>
                        <a:pt x="1787321" y="81"/>
                      </a:moveTo>
                      <a:lnTo>
                        <a:pt x="1778311" y="58606"/>
                      </a:lnTo>
                      <a:cubicBezTo>
                        <a:pt x="1790893" y="63152"/>
                        <a:pt x="1799903" y="75084"/>
                        <a:pt x="1799903" y="89208"/>
                      </a:cubicBezTo>
                      <a:cubicBezTo>
                        <a:pt x="1799903" y="107228"/>
                        <a:pt x="1785292" y="121839"/>
                        <a:pt x="1767272" y="121839"/>
                      </a:cubicBezTo>
                      <a:cubicBezTo>
                        <a:pt x="1749252" y="121839"/>
                        <a:pt x="1734641" y="107228"/>
                        <a:pt x="1734641" y="89208"/>
                      </a:cubicBezTo>
                      <a:cubicBezTo>
                        <a:pt x="1734641" y="76383"/>
                        <a:pt x="1742109" y="65424"/>
                        <a:pt x="1752823" y="60067"/>
                      </a:cubicBezTo>
                      <a:lnTo>
                        <a:pt x="1752823" y="81"/>
                      </a:lnTo>
                      <a:lnTo>
                        <a:pt x="1603386" y="81"/>
                      </a:lnTo>
                      <a:lnTo>
                        <a:pt x="1594376" y="58606"/>
                      </a:lnTo>
                      <a:cubicBezTo>
                        <a:pt x="1606957" y="63152"/>
                        <a:pt x="1615968" y="75084"/>
                        <a:pt x="1615968" y="89208"/>
                      </a:cubicBezTo>
                      <a:cubicBezTo>
                        <a:pt x="1615968" y="107228"/>
                        <a:pt x="1601357" y="121839"/>
                        <a:pt x="1583337" y="121839"/>
                      </a:cubicBezTo>
                      <a:cubicBezTo>
                        <a:pt x="1565316" y="121839"/>
                        <a:pt x="1550705" y="107228"/>
                        <a:pt x="1550705" y="89208"/>
                      </a:cubicBezTo>
                      <a:cubicBezTo>
                        <a:pt x="1550705" y="76383"/>
                        <a:pt x="1558173" y="65424"/>
                        <a:pt x="1568888" y="60067"/>
                      </a:cubicBezTo>
                      <a:lnTo>
                        <a:pt x="1568888" y="81"/>
                      </a:lnTo>
                      <a:lnTo>
                        <a:pt x="1419451" y="81"/>
                      </a:lnTo>
                      <a:lnTo>
                        <a:pt x="1410441" y="58606"/>
                      </a:lnTo>
                      <a:cubicBezTo>
                        <a:pt x="1423022" y="63152"/>
                        <a:pt x="1432032" y="75084"/>
                        <a:pt x="1432032" y="89208"/>
                      </a:cubicBezTo>
                      <a:cubicBezTo>
                        <a:pt x="1432032" y="107228"/>
                        <a:pt x="1417421" y="121839"/>
                        <a:pt x="1399401" y="121839"/>
                      </a:cubicBezTo>
                      <a:cubicBezTo>
                        <a:pt x="1381381" y="121839"/>
                        <a:pt x="1366770" y="107228"/>
                        <a:pt x="1366770" y="89208"/>
                      </a:cubicBezTo>
                      <a:cubicBezTo>
                        <a:pt x="1366770" y="76383"/>
                        <a:pt x="1374238" y="65424"/>
                        <a:pt x="1384953" y="60067"/>
                      </a:cubicBezTo>
                      <a:lnTo>
                        <a:pt x="1384953" y="81"/>
                      </a:lnTo>
                      <a:lnTo>
                        <a:pt x="1235515" y="81"/>
                      </a:lnTo>
                      <a:lnTo>
                        <a:pt x="1226505" y="58606"/>
                      </a:lnTo>
                      <a:cubicBezTo>
                        <a:pt x="1239087" y="63152"/>
                        <a:pt x="1248097" y="75084"/>
                        <a:pt x="1248097" y="89208"/>
                      </a:cubicBezTo>
                      <a:cubicBezTo>
                        <a:pt x="1248097" y="107228"/>
                        <a:pt x="1233486" y="121839"/>
                        <a:pt x="1215466" y="121839"/>
                      </a:cubicBezTo>
                      <a:cubicBezTo>
                        <a:pt x="1197446" y="121839"/>
                        <a:pt x="1182835" y="107228"/>
                        <a:pt x="1182835" y="89208"/>
                      </a:cubicBezTo>
                      <a:cubicBezTo>
                        <a:pt x="1182835" y="76383"/>
                        <a:pt x="1190303" y="65424"/>
                        <a:pt x="1201017" y="60067"/>
                      </a:cubicBezTo>
                      <a:lnTo>
                        <a:pt x="1201017" y="81"/>
                      </a:lnTo>
                      <a:lnTo>
                        <a:pt x="1051580" y="81"/>
                      </a:lnTo>
                      <a:lnTo>
                        <a:pt x="1042570" y="58606"/>
                      </a:lnTo>
                      <a:cubicBezTo>
                        <a:pt x="1055152" y="63152"/>
                        <a:pt x="1064162" y="75084"/>
                        <a:pt x="1064162" y="89208"/>
                      </a:cubicBezTo>
                      <a:cubicBezTo>
                        <a:pt x="1064162" y="107228"/>
                        <a:pt x="1049551" y="121839"/>
                        <a:pt x="1031531" y="121839"/>
                      </a:cubicBezTo>
                      <a:cubicBezTo>
                        <a:pt x="1013511" y="121839"/>
                        <a:pt x="998900" y="107228"/>
                        <a:pt x="998900" y="89208"/>
                      </a:cubicBezTo>
                      <a:cubicBezTo>
                        <a:pt x="998900" y="76383"/>
                        <a:pt x="1006367" y="65424"/>
                        <a:pt x="1017082" y="60067"/>
                      </a:cubicBezTo>
                      <a:lnTo>
                        <a:pt x="1017082" y="81"/>
                      </a:lnTo>
                      <a:lnTo>
                        <a:pt x="867645" y="81"/>
                      </a:lnTo>
                      <a:lnTo>
                        <a:pt x="858635" y="58606"/>
                      </a:lnTo>
                      <a:cubicBezTo>
                        <a:pt x="871217" y="63152"/>
                        <a:pt x="880227" y="75084"/>
                        <a:pt x="880227" y="89208"/>
                      </a:cubicBezTo>
                      <a:cubicBezTo>
                        <a:pt x="880227" y="107228"/>
                        <a:pt x="865616" y="121839"/>
                        <a:pt x="847596" y="121839"/>
                      </a:cubicBezTo>
                      <a:cubicBezTo>
                        <a:pt x="829576" y="121839"/>
                        <a:pt x="814964" y="107228"/>
                        <a:pt x="814964" y="89208"/>
                      </a:cubicBezTo>
                      <a:cubicBezTo>
                        <a:pt x="814964" y="76383"/>
                        <a:pt x="822432" y="65424"/>
                        <a:pt x="833147" y="60067"/>
                      </a:cubicBezTo>
                      <a:lnTo>
                        <a:pt x="833147" y="81"/>
                      </a:lnTo>
                      <a:lnTo>
                        <a:pt x="683710" y="81"/>
                      </a:lnTo>
                      <a:lnTo>
                        <a:pt x="674700" y="58606"/>
                      </a:lnTo>
                      <a:cubicBezTo>
                        <a:pt x="687281" y="63152"/>
                        <a:pt x="696291" y="75084"/>
                        <a:pt x="696291" y="89208"/>
                      </a:cubicBezTo>
                      <a:cubicBezTo>
                        <a:pt x="696291" y="107228"/>
                        <a:pt x="681680" y="121839"/>
                        <a:pt x="663661" y="121839"/>
                      </a:cubicBezTo>
                      <a:cubicBezTo>
                        <a:pt x="645640" y="121839"/>
                        <a:pt x="631029" y="107228"/>
                        <a:pt x="631029" y="89208"/>
                      </a:cubicBezTo>
                      <a:cubicBezTo>
                        <a:pt x="631029" y="76383"/>
                        <a:pt x="638497" y="65424"/>
                        <a:pt x="649212" y="60067"/>
                      </a:cubicBezTo>
                      <a:lnTo>
                        <a:pt x="649212" y="81"/>
                      </a:lnTo>
                      <a:lnTo>
                        <a:pt x="499775" y="81"/>
                      </a:lnTo>
                      <a:lnTo>
                        <a:pt x="490764" y="58606"/>
                      </a:lnTo>
                      <a:cubicBezTo>
                        <a:pt x="503346" y="63152"/>
                        <a:pt x="512356" y="75084"/>
                        <a:pt x="512356" y="89208"/>
                      </a:cubicBezTo>
                      <a:cubicBezTo>
                        <a:pt x="512356" y="107228"/>
                        <a:pt x="497745" y="121839"/>
                        <a:pt x="479725" y="121839"/>
                      </a:cubicBezTo>
                      <a:cubicBezTo>
                        <a:pt x="461705" y="121839"/>
                        <a:pt x="447094" y="107228"/>
                        <a:pt x="447094" y="89208"/>
                      </a:cubicBezTo>
                      <a:cubicBezTo>
                        <a:pt x="447094" y="76383"/>
                        <a:pt x="454562" y="65424"/>
                        <a:pt x="465277" y="60067"/>
                      </a:cubicBezTo>
                      <a:lnTo>
                        <a:pt x="465277" y="81"/>
                      </a:lnTo>
                      <a:lnTo>
                        <a:pt x="315839" y="81"/>
                      </a:lnTo>
                      <a:lnTo>
                        <a:pt x="306829" y="58606"/>
                      </a:lnTo>
                      <a:cubicBezTo>
                        <a:pt x="319411" y="63152"/>
                        <a:pt x="328421" y="75084"/>
                        <a:pt x="328421" y="89208"/>
                      </a:cubicBezTo>
                      <a:cubicBezTo>
                        <a:pt x="328421" y="107228"/>
                        <a:pt x="313810" y="121839"/>
                        <a:pt x="295790" y="121839"/>
                      </a:cubicBezTo>
                      <a:cubicBezTo>
                        <a:pt x="277770" y="121839"/>
                        <a:pt x="263159" y="107228"/>
                        <a:pt x="263159" y="89208"/>
                      </a:cubicBezTo>
                      <a:cubicBezTo>
                        <a:pt x="263159" y="76383"/>
                        <a:pt x="270626" y="65424"/>
                        <a:pt x="281341" y="60067"/>
                      </a:cubicBezTo>
                      <a:lnTo>
                        <a:pt x="281341" y="81"/>
                      </a:lnTo>
                      <a:lnTo>
                        <a:pt x="131904" y="81"/>
                      </a:lnTo>
                      <a:lnTo>
                        <a:pt x="122894" y="58606"/>
                      </a:lnTo>
                      <a:cubicBezTo>
                        <a:pt x="135476" y="63152"/>
                        <a:pt x="144486" y="75084"/>
                        <a:pt x="144486" y="89208"/>
                      </a:cubicBezTo>
                      <a:cubicBezTo>
                        <a:pt x="144486" y="107228"/>
                        <a:pt x="129875" y="121839"/>
                        <a:pt x="111854" y="121839"/>
                      </a:cubicBezTo>
                      <a:cubicBezTo>
                        <a:pt x="93835" y="121839"/>
                        <a:pt x="79224" y="107228"/>
                        <a:pt x="79224" y="89208"/>
                      </a:cubicBezTo>
                      <a:cubicBezTo>
                        <a:pt x="79224" y="76383"/>
                        <a:pt x="86691" y="65424"/>
                        <a:pt x="97406" y="60067"/>
                      </a:cubicBezTo>
                      <a:lnTo>
                        <a:pt x="97406" y="81"/>
                      </a:lnTo>
                      <a:lnTo>
                        <a:pt x="0" y="81"/>
                      </a:lnTo>
                      <a:lnTo>
                        <a:pt x="0" y="1114732"/>
                      </a:lnTo>
                      <a:lnTo>
                        <a:pt x="12419" y="1122200"/>
                      </a:lnTo>
                      <a:lnTo>
                        <a:pt x="32225" y="1110673"/>
                      </a:lnTo>
                      <a:lnTo>
                        <a:pt x="52275" y="1102151"/>
                      </a:lnTo>
                      <a:lnTo>
                        <a:pt x="73623" y="1106047"/>
                      </a:lnTo>
                      <a:lnTo>
                        <a:pt x="96757" y="1127476"/>
                      </a:lnTo>
                      <a:lnTo>
                        <a:pt x="114777" y="1099796"/>
                      </a:lnTo>
                      <a:lnTo>
                        <a:pt x="138235" y="1123986"/>
                      </a:lnTo>
                      <a:lnTo>
                        <a:pt x="157960" y="1111810"/>
                      </a:lnTo>
                      <a:lnTo>
                        <a:pt x="177441" y="1097442"/>
                      </a:lnTo>
                      <a:lnTo>
                        <a:pt x="197491" y="1088676"/>
                      </a:lnTo>
                      <a:lnTo>
                        <a:pt x="218920" y="1093871"/>
                      </a:lnTo>
                      <a:lnTo>
                        <a:pt x="239213" y="1087702"/>
                      </a:lnTo>
                      <a:lnTo>
                        <a:pt x="262266" y="1108320"/>
                      </a:lnTo>
                      <a:lnTo>
                        <a:pt x="282478" y="1101420"/>
                      </a:lnTo>
                      <a:lnTo>
                        <a:pt x="303826" y="1105478"/>
                      </a:lnTo>
                      <a:lnTo>
                        <a:pt x="322658" y="1085185"/>
                      </a:lnTo>
                      <a:lnTo>
                        <a:pt x="344980" y="1098579"/>
                      </a:lnTo>
                      <a:lnTo>
                        <a:pt x="362513" y="1065380"/>
                      </a:lnTo>
                      <a:lnTo>
                        <a:pt x="385485" y="1085591"/>
                      </a:lnTo>
                      <a:lnTo>
                        <a:pt x="406427" y="1086565"/>
                      </a:lnTo>
                      <a:lnTo>
                        <a:pt x="426558" y="1079341"/>
                      </a:lnTo>
                      <a:lnTo>
                        <a:pt x="446607" y="1070656"/>
                      </a:lnTo>
                      <a:lnTo>
                        <a:pt x="469092" y="1086159"/>
                      </a:lnTo>
                      <a:lnTo>
                        <a:pt x="489709" y="1082994"/>
                      </a:lnTo>
                      <a:lnTo>
                        <a:pt x="508054" y="1057993"/>
                      </a:lnTo>
                      <a:lnTo>
                        <a:pt x="529159" y="1059779"/>
                      </a:lnTo>
                      <a:lnTo>
                        <a:pt x="550750" y="1066516"/>
                      </a:lnTo>
                      <a:lnTo>
                        <a:pt x="569988" y="1050200"/>
                      </a:lnTo>
                      <a:lnTo>
                        <a:pt x="591255" y="1053691"/>
                      </a:lnTo>
                      <a:lnTo>
                        <a:pt x="613090" y="1062944"/>
                      </a:lnTo>
                      <a:lnTo>
                        <a:pt x="633789" y="1060996"/>
                      </a:lnTo>
                      <a:lnTo>
                        <a:pt x="653514" y="1049632"/>
                      </a:lnTo>
                      <a:lnTo>
                        <a:pt x="675187" y="1057100"/>
                      </a:lnTo>
                      <a:lnTo>
                        <a:pt x="695074" y="1047035"/>
                      </a:lnTo>
                      <a:lnTo>
                        <a:pt x="716341" y="1050282"/>
                      </a:lnTo>
                      <a:lnTo>
                        <a:pt x="736147" y="1040054"/>
                      </a:lnTo>
                      <a:lnTo>
                        <a:pt x="757170" y="1041434"/>
                      </a:lnTo>
                      <a:lnTo>
                        <a:pt x="776408" y="1025119"/>
                      </a:lnTo>
                      <a:lnTo>
                        <a:pt x="798974" y="1041028"/>
                      </a:lnTo>
                      <a:lnTo>
                        <a:pt x="817481" y="1017813"/>
                      </a:lnTo>
                      <a:lnTo>
                        <a:pt x="839884" y="1032586"/>
                      </a:lnTo>
                      <a:lnTo>
                        <a:pt x="861557" y="1040298"/>
                      </a:lnTo>
                      <a:lnTo>
                        <a:pt x="880470" y="1021060"/>
                      </a:lnTo>
                      <a:lnTo>
                        <a:pt x="902305" y="1030557"/>
                      </a:lnTo>
                      <a:lnTo>
                        <a:pt x="923329" y="1031937"/>
                      </a:lnTo>
                      <a:lnTo>
                        <a:pt x="941674" y="1007261"/>
                      </a:lnTo>
                      <a:lnTo>
                        <a:pt x="964239" y="1023251"/>
                      </a:lnTo>
                      <a:lnTo>
                        <a:pt x="984695" y="1019111"/>
                      </a:lnTo>
                      <a:lnTo>
                        <a:pt x="1003283" y="996627"/>
                      </a:lnTo>
                      <a:lnTo>
                        <a:pt x="1024712" y="1002390"/>
                      </a:lnTo>
                      <a:lnTo>
                        <a:pt x="1045736" y="1004095"/>
                      </a:lnTo>
                      <a:lnTo>
                        <a:pt x="1067084" y="1008640"/>
                      </a:lnTo>
                      <a:lnTo>
                        <a:pt x="1089244" y="1021141"/>
                      </a:lnTo>
                      <a:lnTo>
                        <a:pt x="1108806" y="1008153"/>
                      </a:lnTo>
                      <a:lnTo>
                        <a:pt x="1129262" y="1003932"/>
                      </a:lnTo>
                      <a:lnTo>
                        <a:pt x="1151665" y="1018624"/>
                      </a:lnTo>
                      <a:lnTo>
                        <a:pt x="1169442" y="987942"/>
                      </a:lnTo>
                      <a:lnTo>
                        <a:pt x="1189167" y="976903"/>
                      </a:lnTo>
                      <a:lnTo>
                        <a:pt x="1210677" y="983152"/>
                      </a:lnTo>
                      <a:lnTo>
                        <a:pt x="1230970" y="977958"/>
                      </a:lnTo>
                      <a:lnTo>
                        <a:pt x="1254428" y="1003527"/>
                      </a:lnTo>
                      <a:lnTo>
                        <a:pt x="1275046" y="1001092"/>
                      </a:lnTo>
                      <a:lnTo>
                        <a:pt x="1295420" y="996140"/>
                      </a:lnTo>
                      <a:lnTo>
                        <a:pt x="1315713" y="990539"/>
                      </a:lnTo>
                      <a:lnTo>
                        <a:pt x="1336331" y="987942"/>
                      </a:lnTo>
                      <a:lnTo>
                        <a:pt x="1355325" y="969841"/>
                      </a:lnTo>
                      <a:lnTo>
                        <a:pt x="1377241" y="979743"/>
                      </a:lnTo>
                      <a:lnTo>
                        <a:pt x="1399077" y="988997"/>
                      </a:lnTo>
                      <a:lnTo>
                        <a:pt x="1417990" y="969678"/>
                      </a:lnTo>
                      <a:lnTo>
                        <a:pt x="1440393" y="984451"/>
                      </a:lnTo>
                      <a:lnTo>
                        <a:pt x="1460280" y="975117"/>
                      </a:lnTo>
                      <a:lnTo>
                        <a:pt x="1481628" y="980068"/>
                      </a:lnTo>
                      <a:lnTo>
                        <a:pt x="1500460" y="960424"/>
                      </a:lnTo>
                      <a:lnTo>
                        <a:pt x="1522701" y="973818"/>
                      </a:lnTo>
                      <a:lnTo>
                        <a:pt x="1540316" y="942080"/>
                      </a:lnTo>
                      <a:lnTo>
                        <a:pt x="1562962" y="959126"/>
                      </a:lnTo>
                      <a:lnTo>
                        <a:pt x="1582687" y="947762"/>
                      </a:lnTo>
                      <a:lnTo>
                        <a:pt x="1602737" y="939726"/>
                      </a:lnTo>
                      <a:lnTo>
                        <a:pt x="1624166" y="945327"/>
                      </a:lnTo>
                      <a:lnTo>
                        <a:pt x="1646001" y="954905"/>
                      </a:lnTo>
                      <a:lnTo>
                        <a:pt x="1664752" y="933800"/>
                      </a:lnTo>
                      <a:lnTo>
                        <a:pt x="1686019" y="937372"/>
                      </a:lnTo>
                      <a:lnTo>
                        <a:pt x="1708341" y="951009"/>
                      </a:lnTo>
                      <a:lnTo>
                        <a:pt x="1728715" y="946057"/>
                      </a:lnTo>
                      <a:lnTo>
                        <a:pt x="1748196" y="932501"/>
                      </a:lnTo>
                      <a:lnTo>
                        <a:pt x="1768895" y="930391"/>
                      </a:lnTo>
                      <a:lnTo>
                        <a:pt x="1790162" y="933800"/>
                      </a:lnTo>
                      <a:lnTo>
                        <a:pt x="1809157" y="915293"/>
                      </a:lnTo>
                      <a:lnTo>
                        <a:pt x="1831885" y="933070"/>
                      </a:lnTo>
                      <a:lnTo>
                        <a:pt x="1851041" y="916186"/>
                      </a:lnTo>
                      <a:lnTo>
                        <a:pt x="1872714" y="923573"/>
                      </a:lnTo>
                      <a:lnTo>
                        <a:pt x="1879370" y="928037"/>
                      </a:lnTo>
                      <a:lnTo>
                        <a:pt x="1879370" y="0"/>
                      </a:lnTo>
                      <a:lnTo>
                        <a:pt x="178756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9" name="Google Shape;19;p2"/>
                <p:cNvGrpSpPr/>
                <p:nvPr/>
              </p:nvGrpSpPr>
              <p:grpSpPr>
                <a:xfrm>
                  <a:off x="5957033" y="4595275"/>
                  <a:ext cx="1726280" cy="474449"/>
                  <a:chOff x="5957033" y="4595275"/>
                  <a:chExt cx="1726280" cy="474449"/>
                </a:xfrm>
              </p:grpSpPr>
              <p:sp>
                <p:nvSpPr>
                  <p:cNvPr id="20" name="Google Shape;20;p2"/>
                  <p:cNvSpPr/>
                  <p:nvPr/>
                </p:nvSpPr>
                <p:spPr>
                  <a:xfrm>
                    <a:off x="5957033" y="4595275"/>
                    <a:ext cx="1726280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6280" h="8117" extrusionOk="0">
                        <a:moveTo>
                          <a:pt x="0" y="0"/>
                        </a:moveTo>
                        <a:lnTo>
                          <a:pt x="172628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" name="Google Shape;21;p2"/>
                  <p:cNvSpPr/>
                  <p:nvPr/>
                </p:nvSpPr>
                <p:spPr>
                  <a:xfrm>
                    <a:off x="5957033" y="4750719"/>
                    <a:ext cx="1726280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6280" h="8117" extrusionOk="0">
                        <a:moveTo>
                          <a:pt x="0" y="0"/>
                        </a:moveTo>
                        <a:lnTo>
                          <a:pt x="172628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" name="Google Shape;22;p2"/>
                  <p:cNvSpPr/>
                  <p:nvPr/>
                </p:nvSpPr>
                <p:spPr>
                  <a:xfrm>
                    <a:off x="5957033" y="4906163"/>
                    <a:ext cx="1726280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6280" h="8117" extrusionOk="0">
                        <a:moveTo>
                          <a:pt x="0" y="0"/>
                        </a:moveTo>
                        <a:lnTo>
                          <a:pt x="172628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" name="Google Shape;23;p2"/>
                  <p:cNvSpPr/>
                  <p:nvPr/>
                </p:nvSpPr>
                <p:spPr>
                  <a:xfrm>
                    <a:off x="5957033" y="5061607"/>
                    <a:ext cx="1726280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6280" h="8117" extrusionOk="0">
                        <a:moveTo>
                          <a:pt x="0" y="0"/>
                        </a:moveTo>
                        <a:lnTo>
                          <a:pt x="172628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24" name="Google Shape;24;p2"/>
              <p:cNvSpPr/>
              <p:nvPr/>
            </p:nvSpPr>
            <p:spPr>
              <a:xfrm>
                <a:off x="6491871" y="4128211"/>
                <a:ext cx="1146182" cy="829481"/>
              </a:xfrm>
              <a:custGeom>
                <a:avLst/>
                <a:gdLst/>
                <a:ahLst/>
                <a:cxnLst/>
                <a:rect l="l" t="t" r="r" b="b"/>
                <a:pathLst>
                  <a:path w="644828" h="466656" extrusionOk="0">
                    <a:moveTo>
                      <a:pt x="583300" y="37420"/>
                    </a:moveTo>
                    <a:lnTo>
                      <a:pt x="559761" y="26706"/>
                    </a:lnTo>
                    <a:lnTo>
                      <a:pt x="560085" y="10877"/>
                    </a:lnTo>
                    <a:lnTo>
                      <a:pt x="551968" y="0"/>
                    </a:lnTo>
                    <a:lnTo>
                      <a:pt x="514223" y="22160"/>
                    </a:lnTo>
                    <a:lnTo>
                      <a:pt x="192864" y="211128"/>
                    </a:lnTo>
                    <a:lnTo>
                      <a:pt x="0" y="324606"/>
                    </a:lnTo>
                    <a:lnTo>
                      <a:pt x="17371" y="341165"/>
                    </a:lnTo>
                    <a:lnTo>
                      <a:pt x="20455" y="359429"/>
                    </a:lnTo>
                    <a:lnTo>
                      <a:pt x="28329" y="372741"/>
                    </a:lnTo>
                    <a:lnTo>
                      <a:pt x="43183" y="381832"/>
                    </a:lnTo>
                    <a:lnTo>
                      <a:pt x="41966" y="395956"/>
                    </a:lnTo>
                    <a:lnTo>
                      <a:pt x="50732" y="410891"/>
                    </a:lnTo>
                    <a:lnTo>
                      <a:pt x="65587" y="413408"/>
                    </a:lnTo>
                    <a:lnTo>
                      <a:pt x="61447" y="429155"/>
                    </a:lnTo>
                    <a:lnTo>
                      <a:pt x="84987" y="439951"/>
                    </a:lnTo>
                    <a:lnTo>
                      <a:pt x="84743" y="455698"/>
                    </a:lnTo>
                    <a:lnTo>
                      <a:pt x="92779" y="466656"/>
                    </a:lnTo>
                    <a:lnTo>
                      <a:pt x="278825" y="357237"/>
                    </a:lnTo>
                    <a:lnTo>
                      <a:pt x="600103" y="168269"/>
                    </a:lnTo>
                    <a:lnTo>
                      <a:pt x="644829" y="142051"/>
                    </a:lnTo>
                    <a:lnTo>
                      <a:pt x="627377" y="125410"/>
                    </a:lnTo>
                    <a:lnTo>
                      <a:pt x="624292" y="107147"/>
                    </a:lnTo>
                    <a:lnTo>
                      <a:pt x="616500" y="93835"/>
                    </a:lnTo>
                    <a:lnTo>
                      <a:pt x="601564" y="84743"/>
                    </a:lnTo>
                    <a:lnTo>
                      <a:pt x="602863" y="70619"/>
                    </a:lnTo>
                    <a:lnTo>
                      <a:pt x="594015" y="55684"/>
                    </a:lnTo>
                    <a:lnTo>
                      <a:pt x="579242" y="53249"/>
                    </a:lnTo>
                    <a:lnTo>
                      <a:pt x="583300" y="3742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35385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1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1" y="0"/>
            <a:ext cx="12192004" cy="685802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1"/>
          <p:cNvSpPr txBox="1">
            <a:spLocks noGrp="1"/>
          </p:cNvSpPr>
          <p:nvPr>
            <p:ph type="title" hasCustomPrompt="1"/>
          </p:nvPr>
        </p:nvSpPr>
        <p:spPr>
          <a:xfrm>
            <a:off x="2781000" y="849033"/>
            <a:ext cx="6630000" cy="162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54" name="Google Shape;154;p11"/>
          <p:cNvSpPr txBox="1">
            <a:spLocks noGrp="1"/>
          </p:cNvSpPr>
          <p:nvPr>
            <p:ph type="subTitle" idx="1"/>
          </p:nvPr>
        </p:nvSpPr>
        <p:spPr>
          <a:xfrm>
            <a:off x="2781000" y="2470767"/>
            <a:ext cx="66300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grpSp>
        <p:nvGrpSpPr>
          <p:cNvPr id="155" name="Google Shape;155;p11"/>
          <p:cNvGrpSpPr/>
          <p:nvPr/>
        </p:nvGrpSpPr>
        <p:grpSpPr>
          <a:xfrm>
            <a:off x="-731437" y="12"/>
            <a:ext cx="14747397" cy="3817187"/>
            <a:chOff x="-548578" y="9"/>
            <a:chExt cx="11060548" cy="2862890"/>
          </a:xfrm>
        </p:grpSpPr>
        <p:grpSp>
          <p:nvGrpSpPr>
            <p:cNvPr id="156" name="Google Shape;156;p11"/>
            <p:cNvGrpSpPr/>
            <p:nvPr/>
          </p:nvGrpSpPr>
          <p:grpSpPr>
            <a:xfrm>
              <a:off x="-548578" y="848669"/>
              <a:ext cx="1432171" cy="2014230"/>
              <a:chOff x="-548578" y="1694256"/>
              <a:chExt cx="1432171" cy="2014230"/>
            </a:xfrm>
          </p:grpSpPr>
          <p:sp>
            <p:nvSpPr>
              <p:cNvPr id="157" name="Google Shape;157;p11"/>
              <p:cNvSpPr/>
              <p:nvPr/>
            </p:nvSpPr>
            <p:spPr>
              <a:xfrm rot="-6014739">
                <a:off x="-964186" y="2325338"/>
                <a:ext cx="1911325" cy="752067"/>
              </a:xfrm>
              <a:custGeom>
                <a:avLst/>
                <a:gdLst/>
                <a:ahLst/>
                <a:cxnLst/>
                <a:rect l="l" t="t" r="r" b="b"/>
                <a:pathLst>
                  <a:path w="1766054" h="523070" extrusionOk="0">
                    <a:moveTo>
                      <a:pt x="1762726" y="439220"/>
                    </a:moveTo>
                    <a:lnTo>
                      <a:pt x="1741541" y="416979"/>
                    </a:lnTo>
                    <a:lnTo>
                      <a:pt x="1766054" y="394738"/>
                    </a:lnTo>
                    <a:lnTo>
                      <a:pt x="1743570" y="372497"/>
                    </a:lnTo>
                    <a:lnTo>
                      <a:pt x="1735858" y="350256"/>
                    </a:lnTo>
                    <a:lnTo>
                      <a:pt x="1751849" y="328015"/>
                    </a:lnTo>
                    <a:lnTo>
                      <a:pt x="1735696" y="305774"/>
                    </a:lnTo>
                    <a:lnTo>
                      <a:pt x="1737644" y="283533"/>
                    </a:lnTo>
                    <a:lnTo>
                      <a:pt x="1745356" y="261292"/>
                    </a:lnTo>
                    <a:lnTo>
                      <a:pt x="1747141" y="239051"/>
                    </a:lnTo>
                    <a:lnTo>
                      <a:pt x="1758911" y="216810"/>
                    </a:lnTo>
                    <a:lnTo>
                      <a:pt x="1745599" y="194569"/>
                    </a:lnTo>
                    <a:lnTo>
                      <a:pt x="1739836" y="172328"/>
                    </a:lnTo>
                    <a:lnTo>
                      <a:pt x="1737563" y="150087"/>
                    </a:lnTo>
                    <a:lnTo>
                      <a:pt x="1752580" y="127846"/>
                    </a:lnTo>
                    <a:lnTo>
                      <a:pt x="1758424" y="105605"/>
                    </a:lnTo>
                    <a:lnTo>
                      <a:pt x="1760616" y="83364"/>
                    </a:lnTo>
                    <a:lnTo>
                      <a:pt x="1756314" y="61204"/>
                    </a:lnTo>
                    <a:lnTo>
                      <a:pt x="1747872" y="38963"/>
                    </a:lnTo>
                    <a:lnTo>
                      <a:pt x="1758668" y="7711"/>
                    </a:lnTo>
                    <a:lnTo>
                      <a:pt x="1727335" y="13231"/>
                    </a:lnTo>
                    <a:lnTo>
                      <a:pt x="1704932" y="10146"/>
                    </a:lnTo>
                    <a:lnTo>
                      <a:pt x="1682529" y="19319"/>
                    </a:lnTo>
                    <a:lnTo>
                      <a:pt x="1660125" y="31738"/>
                    </a:lnTo>
                    <a:lnTo>
                      <a:pt x="1637722" y="32388"/>
                    </a:lnTo>
                    <a:lnTo>
                      <a:pt x="1615400" y="21024"/>
                    </a:lnTo>
                    <a:lnTo>
                      <a:pt x="1592996" y="14530"/>
                    </a:lnTo>
                    <a:lnTo>
                      <a:pt x="1570593" y="22809"/>
                    </a:lnTo>
                    <a:lnTo>
                      <a:pt x="1548189" y="9416"/>
                    </a:lnTo>
                    <a:lnTo>
                      <a:pt x="1525786" y="7630"/>
                    </a:lnTo>
                    <a:lnTo>
                      <a:pt x="1503382" y="1055"/>
                    </a:lnTo>
                    <a:lnTo>
                      <a:pt x="1481060" y="4870"/>
                    </a:lnTo>
                    <a:lnTo>
                      <a:pt x="1458657" y="29709"/>
                    </a:lnTo>
                    <a:lnTo>
                      <a:pt x="1436335" y="30602"/>
                    </a:lnTo>
                    <a:lnTo>
                      <a:pt x="1413931" y="2760"/>
                    </a:lnTo>
                    <a:lnTo>
                      <a:pt x="1391609" y="11608"/>
                    </a:lnTo>
                    <a:lnTo>
                      <a:pt x="1369287" y="8361"/>
                    </a:lnTo>
                    <a:lnTo>
                      <a:pt x="1346964" y="28816"/>
                    </a:lnTo>
                    <a:lnTo>
                      <a:pt x="1324642" y="14611"/>
                    </a:lnTo>
                    <a:lnTo>
                      <a:pt x="1302320" y="4383"/>
                    </a:lnTo>
                    <a:lnTo>
                      <a:pt x="1279998" y="23702"/>
                    </a:lnTo>
                    <a:lnTo>
                      <a:pt x="1257676" y="30358"/>
                    </a:lnTo>
                    <a:lnTo>
                      <a:pt x="1235353" y="5357"/>
                    </a:lnTo>
                    <a:lnTo>
                      <a:pt x="1213031" y="6494"/>
                    </a:lnTo>
                    <a:lnTo>
                      <a:pt x="1190709" y="0"/>
                    </a:lnTo>
                    <a:lnTo>
                      <a:pt x="1168387" y="8036"/>
                    </a:lnTo>
                    <a:lnTo>
                      <a:pt x="1146064" y="3328"/>
                    </a:lnTo>
                    <a:lnTo>
                      <a:pt x="1123742" y="6981"/>
                    </a:lnTo>
                    <a:lnTo>
                      <a:pt x="1101420" y="9659"/>
                    </a:lnTo>
                    <a:lnTo>
                      <a:pt x="1079098" y="8361"/>
                    </a:lnTo>
                    <a:lnTo>
                      <a:pt x="1056775" y="26056"/>
                    </a:lnTo>
                    <a:lnTo>
                      <a:pt x="1034453" y="10228"/>
                    </a:lnTo>
                    <a:lnTo>
                      <a:pt x="1012131" y="6169"/>
                    </a:lnTo>
                    <a:lnTo>
                      <a:pt x="989809" y="14611"/>
                    </a:lnTo>
                    <a:lnTo>
                      <a:pt x="967486" y="15666"/>
                    </a:lnTo>
                    <a:lnTo>
                      <a:pt x="945164" y="30845"/>
                    </a:lnTo>
                    <a:lnTo>
                      <a:pt x="922842" y="11527"/>
                    </a:lnTo>
                    <a:lnTo>
                      <a:pt x="900520" y="33280"/>
                    </a:lnTo>
                    <a:lnTo>
                      <a:pt x="878197" y="30602"/>
                    </a:lnTo>
                    <a:lnTo>
                      <a:pt x="855875" y="27761"/>
                    </a:lnTo>
                    <a:lnTo>
                      <a:pt x="833553" y="25245"/>
                    </a:lnTo>
                    <a:lnTo>
                      <a:pt x="811231" y="3815"/>
                    </a:lnTo>
                    <a:lnTo>
                      <a:pt x="788908" y="17858"/>
                    </a:lnTo>
                    <a:lnTo>
                      <a:pt x="766586" y="29465"/>
                    </a:lnTo>
                    <a:lnTo>
                      <a:pt x="744264" y="15260"/>
                    </a:lnTo>
                    <a:lnTo>
                      <a:pt x="721942" y="20699"/>
                    </a:lnTo>
                    <a:lnTo>
                      <a:pt x="699620" y="9335"/>
                    </a:lnTo>
                    <a:lnTo>
                      <a:pt x="677297" y="26787"/>
                    </a:lnTo>
                    <a:lnTo>
                      <a:pt x="654975" y="23946"/>
                    </a:lnTo>
                    <a:lnTo>
                      <a:pt x="632653" y="16072"/>
                    </a:lnTo>
                    <a:lnTo>
                      <a:pt x="610331" y="32306"/>
                    </a:lnTo>
                    <a:lnTo>
                      <a:pt x="588008" y="24027"/>
                    </a:lnTo>
                    <a:lnTo>
                      <a:pt x="565686" y="19400"/>
                    </a:lnTo>
                    <a:lnTo>
                      <a:pt x="543364" y="17046"/>
                    </a:lnTo>
                    <a:lnTo>
                      <a:pt x="521042" y="17939"/>
                    </a:lnTo>
                    <a:lnTo>
                      <a:pt x="498719" y="33524"/>
                    </a:lnTo>
                    <a:lnTo>
                      <a:pt x="476397" y="11527"/>
                    </a:lnTo>
                    <a:lnTo>
                      <a:pt x="454075" y="23378"/>
                    </a:lnTo>
                    <a:lnTo>
                      <a:pt x="431753" y="11121"/>
                    </a:lnTo>
                    <a:lnTo>
                      <a:pt x="409430" y="22972"/>
                    </a:lnTo>
                    <a:lnTo>
                      <a:pt x="387108" y="29141"/>
                    </a:lnTo>
                    <a:lnTo>
                      <a:pt x="364786" y="26543"/>
                    </a:lnTo>
                    <a:lnTo>
                      <a:pt x="342464" y="22647"/>
                    </a:lnTo>
                    <a:lnTo>
                      <a:pt x="320142" y="15829"/>
                    </a:lnTo>
                    <a:lnTo>
                      <a:pt x="297819" y="23865"/>
                    </a:lnTo>
                    <a:lnTo>
                      <a:pt x="275497" y="16153"/>
                    </a:lnTo>
                    <a:lnTo>
                      <a:pt x="253175" y="1705"/>
                    </a:lnTo>
                    <a:lnTo>
                      <a:pt x="230853" y="7874"/>
                    </a:lnTo>
                    <a:lnTo>
                      <a:pt x="208530" y="29303"/>
                    </a:lnTo>
                    <a:lnTo>
                      <a:pt x="186208" y="8767"/>
                    </a:lnTo>
                    <a:lnTo>
                      <a:pt x="163886" y="2273"/>
                    </a:lnTo>
                    <a:lnTo>
                      <a:pt x="141564" y="4789"/>
                    </a:lnTo>
                    <a:lnTo>
                      <a:pt x="119241" y="14692"/>
                    </a:lnTo>
                    <a:lnTo>
                      <a:pt x="96919" y="14530"/>
                    </a:lnTo>
                    <a:lnTo>
                      <a:pt x="74597" y="10390"/>
                    </a:lnTo>
                    <a:lnTo>
                      <a:pt x="52275" y="17046"/>
                    </a:lnTo>
                    <a:lnTo>
                      <a:pt x="5601" y="3815"/>
                    </a:lnTo>
                    <a:lnTo>
                      <a:pt x="406" y="5357"/>
                    </a:lnTo>
                    <a:lnTo>
                      <a:pt x="406" y="61853"/>
                    </a:lnTo>
                    <a:lnTo>
                      <a:pt x="33930" y="65019"/>
                    </a:lnTo>
                    <a:cubicBezTo>
                      <a:pt x="37014" y="55035"/>
                      <a:pt x="46268" y="47810"/>
                      <a:pt x="57226" y="47810"/>
                    </a:cubicBezTo>
                    <a:cubicBezTo>
                      <a:pt x="70782" y="47810"/>
                      <a:pt x="81740" y="58769"/>
                      <a:pt x="81740" y="72324"/>
                    </a:cubicBezTo>
                    <a:cubicBezTo>
                      <a:pt x="81740" y="85880"/>
                      <a:pt x="70782" y="96838"/>
                      <a:pt x="57226" y="96838"/>
                    </a:cubicBezTo>
                    <a:cubicBezTo>
                      <a:pt x="48460" y="96838"/>
                      <a:pt x="40829" y="92211"/>
                      <a:pt x="36446" y="85230"/>
                    </a:cubicBezTo>
                    <a:lnTo>
                      <a:pt x="15504" y="85718"/>
                    </a:lnTo>
                    <a:lnTo>
                      <a:pt x="325" y="89045"/>
                    </a:lnTo>
                    <a:lnTo>
                      <a:pt x="325" y="153171"/>
                    </a:lnTo>
                    <a:lnTo>
                      <a:pt x="33849" y="156337"/>
                    </a:lnTo>
                    <a:cubicBezTo>
                      <a:pt x="36933" y="146353"/>
                      <a:pt x="46187" y="139129"/>
                      <a:pt x="57145" y="139129"/>
                    </a:cubicBezTo>
                    <a:cubicBezTo>
                      <a:pt x="70701" y="139129"/>
                      <a:pt x="81659" y="150087"/>
                      <a:pt x="81659" y="163642"/>
                    </a:cubicBezTo>
                    <a:cubicBezTo>
                      <a:pt x="81659" y="177198"/>
                      <a:pt x="70701" y="188156"/>
                      <a:pt x="57145" y="188156"/>
                    </a:cubicBezTo>
                    <a:cubicBezTo>
                      <a:pt x="48378" y="188156"/>
                      <a:pt x="40748" y="183530"/>
                      <a:pt x="36365" y="176549"/>
                    </a:cubicBezTo>
                    <a:lnTo>
                      <a:pt x="15423" y="177036"/>
                    </a:lnTo>
                    <a:lnTo>
                      <a:pt x="244" y="180364"/>
                    </a:lnTo>
                    <a:lnTo>
                      <a:pt x="244" y="244490"/>
                    </a:lnTo>
                    <a:lnTo>
                      <a:pt x="33767" y="247655"/>
                    </a:lnTo>
                    <a:cubicBezTo>
                      <a:pt x="36852" y="237671"/>
                      <a:pt x="46106" y="230447"/>
                      <a:pt x="57064" y="230447"/>
                    </a:cubicBezTo>
                    <a:cubicBezTo>
                      <a:pt x="70620" y="230447"/>
                      <a:pt x="81578" y="241405"/>
                      <a:pt x="81578" y="254961"/>
                    </a:cubicBezTo>
                    <a:cubicBezTo>
                      <a:pt x="81578" y="268516"/>
                      <a:pt x="70620" y="279475"/>
                      <a:pt x="57064" y="279475"/>
                    </a:cubicBezTo>
                    <a:cubicBezTo>
                      <a:pt x="48297" y="279475"/>
                      <a:pt x="40667" y="274848"/>
                      <a:pt x="36284" y="267867"/>
                    </a:cubicBezTo>
                    <a:lnTo>
                      <a:pt x="15341" y="268354"/>
                    </a:lnTo>
                    <a:lnTo>
                      <a:pt x="162" y="271682"/>
                    </a:lnTo>
                    <a:lnTo>
                      <a:pt x="162" y="335808"/>
                    </a:lnTo>
                    <a:lnTo>
                      <a:pt x="33686" y="338973"/>
                    </a:lnTo>
                    <a:cubicBezTo>
                      <a:pt x="36771" y="328989"/>
                      <a:pt x="46025" y="321765"/>
                      <a:pt x="56983" y="321765"/>
                    </a:cubicBezTo>
                    <a:cubicBezTo>
                      <a:pt x="70538" y="321765"/>
                      <a:pt x="81497" y="332723"/>
                      <a:pt x="81497" y="346279"/>
                    </a:cubicBezTo>
                    <a:cubicBezTo>
                      <a:pt x="81497" y="359835"/>
                      <a:pt x="70538" y="370793"/>
                      <a:pt x="56983" y="370793"/>
                    </a:cubicBezTo>
                    <a:cubicBezTo>
                      <a:pt x="48216" y="370793"/>
                      <a:pt x="40586" y="366166"/>
                      <a:pt x="36203" y="359185"/>
                    </a:cubicBezTo>
                    <a:lnTo>
                      <a:pt x="15260" y="359672"/>
                    </a:lnTo>
                    <a:lnTo>
                      <a:pt x="81" y="363000"/>
                    </a:lnTo>
                    <a:lnTo>
                      <a:pt x="81" y="427126"/>
                    </a:lnTo>
                    <a:lnTo>
                      <a:pt x="33605" y="430292"/>
                    </a:lnTo>
                    <a:cubicBezTo>
                      <a:pt x="36690" y="420308"/>
                      <a:pt x="45943" y="413083"/>
                      <a:pt x="56901" y="413083"/>
                    </a:cubicBezTo>
                    <a:cubicBezTo>
                      <a:pt x="70457" y="413083"/>
                      <a:pt x="81415" y="424041"/>
                      <a:pt x="81415" y="437597"/>
                    </a:cubicBezTo>
                    <a:cubicBezTo>
                      <a:pt x="81415" y="451153"/>
                      <a:pt x="70457" y="462111"/>
                      <a:pt x="56901" y="462111"/>
                    </a:cubicBezTo>
                    <a:cubicBezTo>
                      <a:pt x="48135" y="462111"/>
                      <a:pt x="40505" y="457484"/>
                      <a:pt x="36122" y="450503"/>
                    </a:cubicBezTo>
                    <a:lnTo>
                      <a:pt x="15179" y="450990"/>
                    </a:lnTo>
                    <a:lnTo>
                      <a:pt x="0" y="454319"/>
                    </a:lnTo>
                    <a:lnTo>
                      <a:pt x="0" y="510327"/>
                    </a:lnTo>
                    <a:lnTo>
                      <a:pt x="5276" y="509110"/>
                    </a:lnTo>
                    <a:lnTo>
                      <a:pt x="52112" y="518444"/>
                    </a:lnTo>
                    <a:lnTo>
                      <a:pt x="74516" y="519986"/>
                    </a:lnTo>
                    <a:lnTo>
                      <a:pt x="96919" y="488979"/>
                    </a:lnTo>
                    <a:lnTo>
                      <a:pt x="119323" y="493849"/>
                    </a:lnTo>
                    <a:lnTo>
                      <a:pt x="141645" y="501641"/>
                    </a:lnTo>
                    <a:lnTo>
                      <a:pt x="164048" y="512032"/>
                    </a:lnTo>
                    <a:lnTo>
                      <a:pt x="186452" y="501723"/>
                    </a:lnTo>
                    <a:lnTo>
                      <a:pt x="208855" y="516009"/>
                    </a:lnTo>
                    <a:lnTo>
                      <a:pt x="231258" y="494905"/>
                    </a:lnTo>
                    <a:lnTo>
                      <a:pt x="253662" y="514223"/>
                    </a:lnTo>
                    <a:lnTo>
                      <a:pt x="275984" y="516821"/>
                    </a:lnTo>
                    <a:lnTo>
                      <a:pt x="298388" y="520798"/>
                    </a:lnTo>
                    <a:lnTo>
                      <a:pt x="320710" y="492469"/>
                    </a:lnTo>
                    <a:lnTo>
                      <a:pt x="343113" y="509353"/>
                    </a:lnTo>
                    <a:lnTo>
                      <a:pt x="365435" y="493281"/>
                    </a:lnTo>
                    <a:lnTo>
                      <a:pt x="387758" y="510165"/>
                    </a:lnTo>
                    <a:lnTo>
                      <a:pt x="410080" y="498151"/>
                    </a:lnTo>
                    <a:lnTo>
                      <a:pt x="432402" y="501723"/>
                    </a:lnTo>
                    <a:lnTo>
                      <a:pt x="454724" y="502453"/>
                    </a:lnTo>
                    <a:lnTo>
                      <a:pt x="477047" y="501154"/>
                    </a:lnTo>
                    <a:lnTo>
                      <a:pt x="499369" y="501154"/>
                    </a:lnTo>
                    <a:cubicBezTo>
                      <a:pt x="499369" y="501154"/>
                      <a:pt x="521691" y="514385"/>
                      <a:pt x="521691" y="514385"/>
                    </a:cubicBezTo>
                    <a:lnTo>
                      <a:pt x="544013" y="521447"/>
                    </a:lnTo>
                    <a:lnTo>
                      <a:pt x="566336" y="502940"/>
                    </a:lnTo>
                    <a:lnTo>
                      <a:pt x="588658" y="501966"/>
                    </a:lnTo>
                    <a:lnTo>
                      <a:pt x="610980" y="506512"/>
                    </a:lnTo>
                    <a:lnTo>
                      <a:pt x="633302" y="507242"/>
                    </a:lnTo>
                    <a:lnTo>
                      <a:pt x="655625" y="513330"/>
                    </a:lnTo>
                    <a:lnTo>
                      <a:pt x="678028" y="497827"/>
                    </a:lnTo>
                    <a:lnTo>
                      <a:pt x="700350" y="502535"/>
                    </a:lnTo>
                    <a:lnTo>
                      <a:pt x="722672" y="498801"/>
                    </a:lnTo>
                    <a:lnTo>
                      <a:pt x="744995" y="521367"/>
                    </a:lnTo>
                    <a:lnTo>
                      <a:pt x="767317" y="498232"/>
                    </a:lnTo>
                    <a:lnTo>
                      <a:pt x="789639" y="508866"/>
                    </a:lnTo>
                    <a:lnTo>
                      <a:pt x="811961" y="510814"/>
                    </a:lnTo>
                    <a:lnTo>
                      <a:pt x="834283" y="520636"/>
                    </a:lnTo>
                    <a:lnTo>
                      <a:pt x="856606" y="516983"/>
                    </a:lnTo>
                    <a:lnTo>
                      <a:pt x="878928" y="510327"/>
                    </a:lnTo>
                    <a:lnTo>
                      <a:pt x="901250" y="523071"/>
                    </a:lnTo>
                    <a:lnTo>
                      <a:pt x="923572" y="517389"/>
                    </a:lnTo>
                    <a:lnTo>
                      <a:pt x="945895" y="503914"/>
                    </a:lnTo>
                    <a:lnTo>
                      <a:pt x="968217" y="503914"/>
                    </a:lnTo>
                    <a:cubicBezTo>
                      <a:pt x="968217" y="503914"/>
                      <a:pt x="990539" y="502291"/>
                      <a:pt x="990539" y="502291"/>
                    </a:cubicBezTo>
                    <a:lnTo>
                      <a:pt x="1012861" y="501723"/>
                    </a:lnTo>
                    <a:lnTo>
                      <a:pt x="1035184" y="511382"/>
                    </a:lnTo>
                    <a:lnTo>
                      <a:pt x="1057506" y="514385"/>
                    </a:lnTo>
                    <a:lnTo>
                      <a:pt x="1079828" y="518038"/>
                    </a:lnTo>
                    <a:lnTo>
                      <a:pt x="1102150" y="509515"/>
                    </a:lnTo>
                    <a:lnTo>
                      <a:pt x="1124473" y="503833"/>
                    </a:lnTo>
                    <a:lnTo>
                      <a:pt x="1146795" y="513898"/>
                    </a:lnTo>
                    <a:lnTo>
                      <a:pt x="1169117" y="506025"/>
                    </a:lnTo>
                    <a:lnTo>
                      <a:pt x="1191439" y="496853"/>
                    </a:lnTo>
                    <a:lnTo>
                      <a:pt x="1213762" y="521529"/>
                    </a:lnTo>
                    <a:lnTo>
                      <a:pt x="1236084" y="505213"/>
                    </a:lnTo>
                    <a:lnTo>
                      <a:pt x="1258406" y="505457"/>
                    </a:lnTo>
                    <a:lnTo>
                      <a:pt x="1280728" y="501398"/>
                    </a:lnTo>
                    <a:lnTo>
                      <a:pt x="1303050" y="501236"/>
                    </a:lnTo>
                    <a:lnTo>
                      <a:pt x="1325373" y="515279"/>
                    </a:lnTo>
                    <a:lnTo>
                      <a:pt x="1347695" y="507649"/>
                    </a:lnTo>
                    <a:lnTo>
                      <a:pt x="1370017" y="503265"/>
                    </a:lnTo>
                    <a:lnTo>
                      <a:pt x="1392339" y="502940"/>
                    </a:lnTo>
                    <a:lnTo>
                      <a:pt x="1414662" y="513898"/>
                    </a:lnTo>
                    <a:lnTo>
                      <a:pt x="1436984" y="497908"/>
                    </a:lnTo>
                    <a:lnTo>
                      <a:pt x="1459306" y="491414"/>
                    </a:lnTo>
                    <a:lnTo>
                      <a:pt x="1481628" y="503427"/>
                    </a:lnTo>
                    <a:lnTo>
                      <a:pt x="1503951" y="494742"/>
                    </a:lnTo>
                    <a:lnTo>
                      <a:pt x="1526273" y="488817"/>
                    </a:lnTo>
                    <a:lnTo>
                      <a:pt x="1548595" y="496447"/>
                    </a:lnTo>
                    <a:lnTo>
                      <a:pt x="1570917" y="506106"/>
                    </a:lnTo>
                    <a:lnTo>
                      <a:pt x="1593240" y="521529"/>
                    </a:lnTo>
                    <a:lnTo>
                      <a:pt x="1615562" y="501398"/>
                    </a:lnTo>
                    <a:lnTo>
                      <a:pt x="1637884" y="505538"/>
                    </a:lnTo>
                    <a:lnTo>
                      <a:pt x="1660206" y="512356"/>
                    </a:lnTo>
                    <a:lnTo>
                      <a:pt x="1682529" y="490765"/>
                    </a:lnTo>
                    <a:lnTo>
                      <a:pt x="1704851" y="500911"/>
                    </a:lnTo>
                    <a:lnTo>
                      <a:pt x="1727173" y="507242"/>
                    </a:lnTo>
                    <a:lnTo>
                      <a:pt x="1753148" y="509678"/>
                    </a:lnTo>
                    <a:lnTo>
                      <a:pt x="1739755" y="484514"/>
                    </a:lnTo>
                    <a:lnTo>
                      <a:pt x="1764837" y="461462"/>
                    </a:lnTo>
                    <a:lnTo>
                      <a:pt x="1762564" y="4392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rot="-4535556">
                <a:off x="-234373" y="2318519"/>
                <a:ext cx="1146781" cy="829915"/>
              </a:xfrm>
              <a:custGeom>
                <a:avLst/>
                <a:gdLst/>
                <a:ahLst/>
                <a:cxnLst/>
                <a:rect l="l" t="t" r="r" b="b"/>
                <a:pathLst>
                  <a:path w="644828" h="466656" extrusionOk="0">
                    <a:moveTo>
                      <a:pt x="583382" y="37420"/>
                    </a:moveTo>
                    <a:lnTo>
                      <a:pt x="559842" y="26706"/>
                    </a:lnTo>
                    <a:lnTo>
                      <a:pt x="560085" y="10877"/>
                    </a:lnTo>
                    <a:lnTo>
                      <a:pt x="552049" y="0"/>
                    </a:lnTo>
                    <a:lnTo>
                      <a:pt x="514304" y="22160"/>
                    </a:lnTo>
                    <a:lnTo>
                      <a:pt x="192945" y="211128"/>
                    </a:lnTo>
                    <a:lnTo>
                      <a:pt x="0" y="324606"/>
                    </a:lnTo>
                    <a:lnTo>
                      <a:pt x="17452" y="341165"/>
                    </a:lnTo>
                    <a:lnTo>
                      <a:pt x="20536" y="359429"/>
                    </a:lnTo>
                    <a:lnTo>
                      <a:pt x="28329" y="372741"/>
                    </a:lnTo>
                    <a:lnTo>
                      <a:pt x="43264" y="381832"/>
                    </a:lnTo>
                    <a:lnTo>
                      <a:pt x="42047" y="395956"/>
                    </a:lnTo>
                    <a:lnTo>
                      <a:pt x="50814" y="410891"/>
                    </a:lnTo>
                    <a:lnTo>
                      <a:pt x="65587" y="413408"/>
                    </a:lnTo>
                    <a:lnTo>
                      <a:pt x="61528" y="429155"/>
                    </a:lnTo>
                    <a:lnTo>
                      <a:pt x="85068" y="439951"/>
                    </a:lnTo>
                    <a:lnTo>
                      <a:pt x="84825" y="455698"/>
                    </a:lnTo>
                    <a:lnTo>
                      <a:pt x="92861" y="466657"/>
                    </a:lnTo>
                    <a:lnTo>
                      <a:pt x="278825" y="357237"/>
                    </a:lnTo>
                    <a:lnTo>
                      <a:pt x="600184" y="168269"/>
                    </a:lnTo>
                    <a:lnTo>
                      <a:pt x="644829" y="142051"/>
                    </a:lnTo>
                    <a:lnTo>
                      <a:pt x="627458" y="125410"/>
                    </a:lnTo>
                    <a:lnTo>
                      <a:pt x="624373" y="107147"/>
                    </a:lnTo>
                    <a:lnTo>
                      <a:pt x="616581" y="93916"/>
                    </a:lnTo>
                    <a:lnTo>
                      <a:pt x="601645" y="84743"/>
                    </a:lnTo>
                    <a:lnTo>
                      <a:pt x="602863" y="70620"/>
                    </a:lnTo>
                    <a:lnTo>
                      <a:pt x="594096" y="55684"/>
                    </a:lnTo>
                    <a:lnTo>
                      <a:pt x="579242" y="53249"/>
                    </a:lnTo>
                    <a:lnTo>
                      <a:pt x="583382" y="3742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8017488" y="9"/>
              <a:ext cx="2494483" cy="2202430"/>
              <a:chOff x="8112738" y="-250141"/>
              <a:chExt cx="2494483" cy="2202430"/>
            </a:xfrm>
          </p:grpSpPr>
          <p:grpSp>
            <p:nvGrpSpPr>
              <p:cNvPr id="160" name="Google Shape;160;p11"/>
              <p:cNvGrpSpPr/>
              <p:nvPr/>
            </p:nvGrpSpPr>
            <p:grpSpPr>
              <a:xfrm rot="1177754">
                <a:off x="8461216" y="25101"/>
                <a:ext cx="1924452" cy="1651945"/>
                <a:chOff x="3500270" y="2341698"/>
                <a:chExt cx="997971" cy="856656"/>
              </a:xfrm>
            </p:grpSpPr>
            <p:sp>
              <p:nvSpPr>
                <p:cNvPr id="161" name="Google Shape;161;p11"/>
                <p:cNvSpPr/>
                <p:nvPr/>
              </p:nvSpPr>
              <p:spPr>
                <a:xfrm>
                  <a:off x="3500270" y="2341698"/>
                  <a:ext cx="997971" cy="8566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4171" h="1522944" extrusionOk="0">
                      <a:moveTo>
                        <a:pt x="1702253" y="155363"/>
                      </a:moveTo>
                      <a:lnTo>
                        <a:pt x="1206537" y="155363"/>
                      </a:lnTo>
                      <a:lnTo>
                        <a:pt x="1206537" y="117293"/>
                      </a:lnTo>
                      <a:cubicBezTo>
                        <a:pt x="1206537" y="52518"/>
                        <a:pt x="1154019" y="0"/>
                        <a:pt x="1089244" y="0"/>
                      </a:cubicBezTo>
                      <a:lnTo>
                        <a:pt x="684927" y="0"/>
                      </a:lnTo>
                      <a:cubicBezTo>
                        <a:pt x="620153" y="0"/>
                        <a:pt x="567634" y="52518"/>
                        <a:pt x="567634" y="117293"/>
                      </a:cubicBezTo>
                      <a:lnTo>
                        <a:pt x="567634" y="155363"/>
                      </a:lnTo>
                      <a:lnTo>
                        <a:pt x="71918" y="155363"/>
                      </a:lnTo>
                      <a:cubicBezTo>
                        <a:pt x="32225" y="155363"/>
                        <a:pt x="0" y="187588"/>
                        <a:pt x="0" y="227281"/>
                      </a:cubicBezTo>
                      <a:lnTo>
                        <a:pt x="0" y="1451026"/>
                      </a:lnTo>
                      <a:cubicBezTo>
                        <a:pt x="0" y="1490801"/>
                        <a:pt x="32225" y="1522945"/>
                        <a:pt x="71918" y="1522945"/>
                      </a:cubicBezTo>
                      <a:lnTo>
                        <a:pt x="1702253" y="1522945"/>
                      </a:lnTo>
                      <a:cubicBezTo>
                        <a:pt x="1741946" y="1522945"/>
                        <a:pt x="1774172" y="1490720"/>
                        <a:pt x="1774172" y="1451026"/>
                      </a:cubicBezTo>
                      <a:lnTo>
                        <a:pt x="1774172" y="227281"/>
                      </a:lnTo>
                      <a:cubicBezTo>
                        <a:pt x="1774172" y="187588"/>
                        <a:pt x="1741946" y="155363"/>
                        <a:pt x="1702253" y="155363"/>
                      </a:cubicBezTo>
                      <a:close/>
                      <a:moveTo>
                        <a:pt x="887126" y="41885"/>
                      </a:moveTo>
                      <a:cubicBezTo>
                        <a:pt x="913020" y="41885"/>
                        <a:pt x="934044" y="62908"/>
                        <a:pt x="934044" y="88802"/>
                      </a:cubicBezTo>
                      <a:cubicBezTo>
                        <a:pt x="934044" y="114696"/>
                        <a:pt x="913020" y="135719"/>
                        <a:pt x="887126" y="135719"/>
                      </a:cubicBezTo>
                      <a:cubicBezTo>
                        <a:pt x="861232" y="135719"/>
                        <a:pt x="840209" y="114696"/>
                        <a:pt x="840209" y="88802"/>
                      </a:cubicBezTo>
                      <a:cubicBezTo>
                        <a:pt x="840209" y="62908"/>
                        <a:pt x="861232" y="41885"/>
                        <a:pt x="887126" y="418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" name="Google Shape;162;p11"/>
                <p:cNvSpPr/>
                <p:nvPr/>
              </p:nvSpPr>
              <p:spPr>
                <a:xfrm>
                  <a:off x="3548599" y="2470592"/>
                  <a:ext cx="901128" cy="685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2006" h="1219443" extrusionOk="0">
                      <a:moveTo>
                        <a:pt x="1530088" y="0"/>
                      </a:moveTo>
                      <a:cubicBezTo>
                        <a:pt x="1569807" y="0"/>
                        <a:pt x="1602006" y="32199"/>
                        <a:pt x="1602006" y="71918"/>
                      </a:cubicBezTo>
                      <a:lnTo>
                        <a:pt x="1602006" y="1147525"/>
                      </a:lnTo>
                      <a:cubicBezTo>
                        <a:pt x="1602006" y="1187245"/>
                        <a:pt x="1569807" y="1219443"/>
                        <a:pt x="1530088" y="1219443"/>
                      </a:cubicBezTo>
                      <a:lnTo>
                        <a:pt x="71918" y="1219443"/>
                      </a:lnTo>
                      <a:cubicBezTo>
                        <a:pt x="32199" y="1219443"/>
                        <a:pt x="0" y="1187245"/>
                        <a:pt x="0" y="1147525"/>
                      </a:cubicBezTo>
                      <a:lnTo>
                        <a:pt x="0" y="71918"/>
                      </a:lnTo>
                      <a:cubicBezTo>
                        <a:pt x="0" y="32199"/>
                        <a:pt x="32199" y="0"/>
                        <a:pt x="7191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63" name="Google Shape;163;p11"/>
                <p:cNvGrpSpPr/>
                <p:nvPr/>
              </p:nvGrpSpPr>
              <p:grpSpPr>
                <a:xfrm>
                  <a:off x="3612203" y="2558908"/>
                  <a:ext cx="773596" cy="548452"/>
                  <a:chOff x="4010291" y="3407570"/>
                  <a:chExt cx="1377241" cy="976415"/>
                </a:xfrm>
              </p:grpSpPr>
              <p:sp>
                <p:nvSpPr>
                  <p:cNvPr id="164" name="Google Shape;164;p11"/>
                  <p:cNvSpPr/>
                  <p:nvPr/>
                </p:nvSpPr>
                <p:spPr>
                  <a:xfrm>
                    <a:off x="4010291" y="3407570"/>
                    <a:ext cx="1377241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7241" h="8117" extrusionOk="0">
                        <a:moveTo>
                          <a:pt x="0" y="0"/>
                        </a:moveTo>
                        <a:lnTo>
                          <a:pt x="1377241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dash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5" name="Google Shape;165;p11"/>
                  <p:cNvSpPr/>
                  <p:nvPr/>
                </p:nvSpPr>
                <p:spPr>
                  <a:xfrm>
                    <a:off x="4010291" y="3568940"/>
                    <a:ext cx="1377241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7241" h="8117" extrusionOk="0">
                        <a:moveTo>
                          <a:pt x="0" y="0"/>
                        </a:moveTo>
                        <a:lnTo>
                          <a:pt x="1377241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dash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6" name="Google Shape;166;p11"/>
                  <p:cNvSpPr/>
                  <p:nvPr/>
                </p:nvSpPr>
                <p:spPr>
                  <a:xfrm>
                    <a:off x="4010291" y="3730309"/>
                    <a:ext cx="1377241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7241" h="8117" extrusionOk="0">
                        <a:moveTo>
                          <a:pt x="0" y="0"/>
                        </a:moveTo>
                        <a:lnTo>
                          <a:pt x="1377241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dash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7" name="Google Shape;167;p11"/>
                  <p:cNvSpPr/>
                  <p:nvPr/>
                </p:nvSpPr>
                <p:spPr>
                  <a:xfrm>
                    <a:off x="4010291" y="3891679"/>
                    <a:ext cx="1377241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7241" h="8117" extrusionOk="0">
                        <a:moveTo>
                          <a:pt x="0" y="0"/>
                        </a:moveTo>
                        <a:lnTo>
                          <a:pt x="1377241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dash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8" name="Google Shape;168;p11"/>
                  <p:cNvSpPr/>
                  <p:nvPr/>
                </p:nvSpPr>
                <p:spPr>
                  <a:xfrm>
                    <a:off x="4010291" y="4053129"/>
                    <a:ext cx="1377241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7241" h="8117" extrusionOk="0">
                        <a:moveTo>
                          <a:pt x="0" y="0"/>
                        </a:moveTo>
                        <a:lnTo>
                          <a:pt x="1377241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dash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9" name="Google Shape;169;p11"/>
                  <p:cNvSpPr/>
                  <p:nvPr/>
                </p:nvSpPr>
                <p:spPr>
                  <a:xfrm>
                    <a:off x="4010291" y="4214499"/>
                    <a:ext cx="1377241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7241" h="8117" extrusionOk="0">
                        <a:moveTo>
                          <a:pt x="0" y="0"/>
                        </a:moveTo>
                        <a:lnTo>
                          <a:pt x="1377241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dash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0" name="Google Shape;170;p11"/>
                  <p:cNvSpPr/>
                  <p:nvPr/>
                </p:nvSpPr>
                <p:spPr>
                  <a:xfrm>
                    <a:off x="4010291" y="4375868"/>
                    <a:ext cx="1377241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7241" h="8117" extrusionOk="0">
                        <a:moveTo>
                          <a:pt x="0" y="0"/>
                        </a:moveTo>
                        <a:lnTo>
                          <a:pt x="1377241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dash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171" name="Google Shape;171;p11"/>
              <p:cNvSpPr/>
              <p:nvPr/>
            </p:nvSpPr>
            <p:spPr>
              <a:xfrm rot="5608240">
                <a:off x="7966769" y="866133"/>
                <a:ext cx="1043870" cy="690004"/>
              </a:xfrm>
              <a:custGeom>
                <a:avLst/>
                <a:gdLst/>
                <a:ahLst/>
                <a:cxnLst/>
                <a:rect l="l" t="t" r="r" b="b"/>
                <a:pathLst>
                  <a:path w="587845" h="388569" extrusionOk="0">
                    <a:moveTo>
                      <a:pt x="521285" y="35634"/>
                    </a:moveTo>
                    <a:lnTo>
                      <a:pt x="531026" y="21267"/>
                    </a:lnTo>
                    <a:lnTo>
                      <a:pt x="515360" y="12176"/>
                    </a:lnTo>
                    <a:lnTo>
                      <a:pt x="509759" y="0"/>
                    </a:lnTo>
                    <a:lnTo>
                      <a:pt x="354639" y="71756"/>
                    </a:lnTo>
                    <a:lnTo>
                      <a:pt x="155038" y="164048"/>
                    </a:lnTo>
                    <a:lnTo>
                      <a:pt x="0" y="235723"/>
                    </a:lnTo>
                    <a:lnTo>
                      <a:pt x="5601" y="247899"/>
                    </a:lnTo>
                    <a:lnTo>
                      <a:pt x="2354" y="265756"/>
                    </a:lnTo>
                    <a:lnTo>
                      <a:pt x="19644" y="267542"/>
                    </a:lnTo>
                    <a:lnTo>
                      <a:pt x="12338" y="287267"/>
                    </a:lnTo>
                    <a:lnTo>
                      <a:pt x="30115" y="293842"/>
                    </a:lnTo>
                    <a:lnTo>
                      <a:pt x="28572" y="322333"/>
                    </a:lnTo>
                    <a:lnTo>
                      <a:pt x="43427" y="336782"/>
                    </a:lnTo>
                    <a:lnTo>
                      <a:pt x="43508" y="354721"/>
                    </a:lnTo>
                    <a:lnTo>
                      <a:pt x="57875" y="364461"/>
                    </a:lnTo>
                    <a:lnTo>
                      <a:pt x="59174" y="388569"/>
                    </a:lnTo>
                    <a:lnTo>
                      <a:pt x="223709" y="312430"/>
                    </a:lnTo>
                    <a:lnTo>
                      <a:pt x="423311" y="220138"/>
                    </a:lnTo>
                    <a:lnTo>
                      <a:pt x="587846" y="144080"/>
                    </a:lnTo>
                    <a:lnTo>
                      <a:pt x="570394" y="127521"/>
                    </a:lnTo>
                    <a:lnTo>
                      <a:pt x="572180" y="110312"/>
                    </a:lnTo>
                    <a:lnTo>
                      <a:pt x="558624" y="98543"/>
                    </a:lnTo>
                    <a:lnTo>
                      <a:pt x="557244" y="77925"/>
                    </a:lnTo>
                    <a:lnTo>
                      <a:pt x="534516" y="60635"/>
                    </a:lnTo>
                    <a:lnTo>
                      <a:pt x="541010" y="42859"/>
                    </a:lnTo>
                    <a:lnTo>
                      <a:pt x="521285" y="35634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4917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7713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13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1" y="0"/>
            <a:ext cx="12192004" cy="685802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subTitle" idx="1"/>
          </p:nvPr>
        </p:nvSpPr>
        <p:spPr>
          <a:xfrm>
            <a:off x="960000" y="2838091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3"/>
          <p:cNvSpPr txBox="1">
            <a:spLocks noGrp="1"/>
          </p:cNvSpPr>
          <p:nvPr>
            <p:ph type="subTitle" idx="2"/>
          </p:nvPr>
        </p:nvSpPr>
        <p:spPr>
          <a:xfrm>
            <a:off x="4559028" y="2838091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3"/>
          <p:cNvSpPr txBox="1">
            <a:spLocks noGrp="1"/>
          </p:cNvSpPr>
          <p:nvPr>
            <p:ph type="subTitle" idx="3"/>
          </p:nvPr>
        </p:nvSpPr>
        <p:spPr>
          <a:xfrm>
            <a:off x="960000" y="5149000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3"/>
          <p:cNvSpPr txBox="1">
            <a:spLocks noGrp="1"/>
          </p:cNvSpPr>
          <p:nvPr>
            <p:ph type="subTitle" idx="4"/>
          </p:nvPr>
        </p:nvSpPr>
        <p:spPr>
          <a:xfrm>
            <a:off x="4559028" y="5149000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subTitle" idx="5"/>
          </p:nvPr>
        </p:nvSpPr>
        <p:spPr>
          <a:xfrm>
            <a:off x="8158065" y="2838091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subTitle" idx="6"/>
          </p:nvPr>
        </p:nvSpPr>
        <p:spPr>
          <a:xfrm>
            <a:off x="8158065" y="5149000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3"/>
          <p:cNvSpPr txBox="1">
            <a:spLocks noGrp="1"/>
          </p:cNvSpPr>
          <p:nvPr>
            <p:ph type="title" idx="7" hasCustomPrompt="1"/>
          </p:nvPr>
        </p:nvSpPr>
        <p:spPr>
          <a:xfrm>
            <a:off x="2007200" y="1697523"/>
            <a:ext cx="979600" cy="6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83" name="Google Shape;183;p13"/>
          <p:cNvSpPr txBox="1">
            <a:spLocks noGrp="1"/>
          </p:cNvSpPr>
          <p:nvPr>
            <p:ph type="title" idx="8" hasCustomPrompt="1"/>
          </p:nvPr>
        </p:nvSpPr>
        <p:spPr>
          <a:xfrm>
            <a:off x="2007200" y="4007723"/>
            <a:ext cx="979600" cy="6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 idx="9" hasCustomPrompt="1"/>
          </p:nvPr>
        </p:nvSpPr>
        <p:spPr>
          <a:xfrm>
            <a:off x="5606228" y="1697523"/>
            <a:ext cx="979600" cy="6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85" name="Google Shape;185;p13"/>
          <p:cNvSpPr txBox="1">
            <a:spLocks noGrp="1"/>
          </p:cNvSpPr>
          <p:nvPr>
            <p:ph type="title" idx="13" hasCustomPrompt="1"/>
          </p:nvPr>
        </p:nvSpPr>
        <p:spPr>
          <a:xfrm>
            <a:off x="5606228" y="4007723"/>
            <a:ext cx="979600" cy="6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86" name="Google Shape;186;p13"/>
          <p:cNvSpPr txBox="1">
            <a:spLocks noGrp="1"/>
          </p:cNvSpPr>
          <p:nvPr>
            <p:ph type="title" idx="14" hasCustomPrompt="1"/>
          </p:nvPr>
        </p:nvSpPr>
        <p:spPr>
          <a:xfrm>
            <a:off x="9205267" y="1697523"/>
            <a:ext cx="979600" cy="6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idx="15" hasCustomPrompt="1"/>
          </p:nvPr>
        </p:nvSpPr>
        <p:spPr>
          <a:xfrm>
            <a:off x="9205267" y="4007723"/>
            <a:ext cx="979600" cy="6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6"/>
          </p:nvPr>
        </p:nvSpPr>
        <p:spPr>
          <a:xfrm>
            <a:off x="960000" y="238952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3200" b="1">
                <a:latin typeface="Marcellus"/>
                <a:ea typeface="Marcellus"/>
                <a:cs typeface="Marcellus"/>
                <a:sym typeface="Marcellu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3200" b="1">
                <a:latin typeface="Marcellus"/>
                <a:ea typeface="Marcellus"/>
                <a:cs typeface="Marcellus"/>
                <a:sym typeface="Marcellu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3200" b="1">
                <a:latin typeface="Marcellus"/>
                <a:ea typeface="Marcellus"/>
                <a:cs typeface="Marcellus"/>
                <a:sym typeface="Marcellu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3200" b="1">
                <a:latin typeface="Marcellus"/>
                <a:ea typeface="Marcellus"/>
                <a:cs typeface="Marcellus"/>
                <a:sym typeface="Marcellu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3200" b="1">
                <a:latin typeface="Marcellus"/>
                <a:ea typeface="Marcellus"/>
                <a:cs typeface="Marcellus"/>
                <a:sym typeface="Marcellu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3200" b="1">
                <a:latin typeface="Marcellus"/>
                <a:ea typeface="Marcellus"/>
                <a:cs typeface="Marcellus"/>
                <a:sym typeface="Marcellu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3200" b="1">
                <a:latin typeface="Marcellus"/>
                <a:ea typeface="Marcellus"/>
                <a:cs typeface="Marcellus"/>
                <a:sym typeface="Marcellu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3200" b="1">
                <a:latin typeface="Marcellus"/>
                <a:ea typeface="Marcellus"/>
                <a:cs typeface="Marcellus"/>
                <a:sym typeface="Marcellus"/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17"/>
          </p:nvPr>
        </p:nvSpPr>
        <p:spPr>
          <a:xfrm>
            <a:off x="4559028" y="238952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3200" b="1">
                <a:latin typeface="Marcellus"/>
                <a:ea typeface="Marcellus"/>
                <a:cs typeface="Marcellus"/>
                <a:sym typeface="Marcellu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3200" b="1">
                <a:latin typeface="Marcellus"/>
                <a:ea typeface="Marcellus"/>
                <a:cs typeface="Marcellus"/>
                <a:sym typeface="Marcellu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3200" b="1">
                <a:latin typeface="Marcellus"/>
                <a:ea typeface="Marcellus"/>
                <a:cs typeface="Marcellus"/>
                <a:sym typeface="Marcellu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3200" b="1">
                <a:latin typeface="Marcellus"/>
                <a:ea typeface="Marcellus"/>
                <a:cs typeface="Marcellus"/>
                <a:sym typeface="Marcellu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3200" b="1">
                <a:latin typeface="Marcellus"/>
                <a:ea typeface="Marcellus"/>
                <a:cs typeface="Marcellus"/>
                <a:sym typeface="Marcellu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3200" b="1">
                <a:latin typeface="Marcellus"/>
                <a:ea typeface="Marcellus"/>
                <a:cs typeface="Marcellus"/>
                <a:sym typeface="Marcellu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3200" b="1">
                <a:latin typeface="Marcellus"/>
                <a:ea typeface="Marcellus"/>
                <a:cs typeface="Marcellus"/>
                <a:sym typeface="Marcellu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3200" b="1">
                <a:latin typeface="Marcellus"/>
                <a:ea typeface="Marcellus"/>
                <a:cs typeface="Marcellus"/>
                <a:sym typeface="Marcellus"/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subTitle" idx="18"/>
          </p:nvPr>
        </p:nvSpPr>
        <p:spPr>
          <a:xfrm>
            <a:off x="8158065" y="238952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3200" b="1">
                <a:latin typeface="Marcellus"/>
                <a:ea typeface="Marcellus"/>
                <a:cs typeface="Marcellus"/>
                <a:sym typeface="Marcellu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3200" b="1">
                <a:latin typeface="Marcellus"/>
                <a:ea typeface="Marcellus"/>
                <a:cs typeface="Marcellus"/>
                <a:sym typeface="Marcellu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3200" b="1">
                <a:latin typeface="Marcellus"/>
                <a:ea typeface="Marcellus"/>
                <a:cs typeface="Marcellus"/>
                <a:sym typeface="Marcellu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3200" b="1">
                <a:latin typeface="Marcellus"/>
                <a:ea typeface="Marcellus"/>
                <a:cs typeface="Marcellus"/>
                <a:sym typeface="Marcellu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3200" b="1">
                <a:latin typeface="Marcellus"/>
                <a:ea typeface="Marcellus"/>
                <a:cs typeface="Marcellus"/>
                <a:sym typeface="Marcellu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3200" b="1">
                <a:latin typeface="Marcellus"/>
                <a:ea typeface="Marcellus"/>
                <a:cs typeface="Marcellus"/>
                <a:sym typeface="Marcellu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3200" b="1">
                <a:latin typeface="Marcellus"/>
                <a:ea typeface="Marcellus"/>
                <a:cs typeface="Marcellus"/>
                <a:sym typeface="Marcellu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3200" b="1">
                <a:latin typeface="Marcellus"/>
                <a:ea typeface="Marcellus"/>
                <a:cs typeface="Marcellus"/>
                <a:sym typeface="Marcellus"/>
              </a:defRPr>
            </a:lvl9pPr>
          </a:lstStyle>
          <a:p>
            <a:endParaRPr/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19"/>
          </p:nvPr>
        </p:nvSpPr>
        <p:spPr>
          <a:xfrm>
            <a:off x="960000" y="4699740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3200" b="1">
                <a:latin typeface="Marcellus"/>
                <a:ea typeface="Marcellus"/>
                <a:cs typeface="Marcellus"/>
                <a:sym typeface="Marcellu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3200" b="1">
                <a:latin typeface="Marcellus"/>
                <a:ea typeface="Marcellus"/>
                <a:cs typeface="Marcellus"/>
                <a:sym typeface="Marcellu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3200" b="1">
                <a:latin typeface="Marcellus"/>
                <a:ea typeface="Marcellus"/>
                <a:cs typeface="Marcellus"/>
                <a:sym typeface="Marcellu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3200" b="1">
                <a:latin typeface="Marcellus"/>
                <a:ea typeface="Marcellus"/>
                <a:cs typeface="Marcellus"/>
                <a:sym typeface="Marcellu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3200" b="1">
                <a:latin typeface="Marcellus"/>
                <a:ea typeface="Marcellus"/>
                <a:cs typeface="Marcellus"/>
                <a:sym typeface="Marcellu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3200" b="1">
                <a:latin typeface="Marcellus"/>
                <a:ea typeface="Marcellus"/>
                <a:cs typeface="Marcellus"/>
                <a:sym typeface="Marcellu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3200" b="1">
                <a:latin typeface="Marcellus"/>
                <a:ea typeface="Marcellus"/>
                <a:cs typeface="Marcellus"/>
                <a:sym typeface="Marcellu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3200" b="1">
                <a:latin typeface="Marcellus"/>
                <a:ea typeface="Marcellus"/>
                <a:cs typeface="Marcellus"/>
                <a:sym typeface="Marcellus"/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20"/>
          </p:nvPr>
        </p:nvSpPr>
        <p:spPr>
          <a:xfrm>
            <a:off x="4559028" y="4699740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3200" b="1">
                <a:latin typeface="Marcellus"/>
                <a:ea typeface="Marcellus"/>
                <a:cs typeface="Marcellus"/>
                <a:sym typeface="Marcellu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3200" b="1">
                <a:latin typeface="Marcellus"/>
                <a:ea typeface="Marcellus"/>
                <a:cs typeface="Marcellus"/>
                <a:sym typeface="Marcellu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3200" b="1">
                <a:latin typeface="Marcellus"/>
                <a:ea typeface="Marcellus"/>
                <a:cs typeface="Marcellus"/>
                <a:sym typeface="Marcellu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3200" b="1">
                <a:latin typeface="Marcellus"/>
                <a:ea typeface="Marcellus"/>
                <a:cs typeface="Marcellus"/>
                <a:sym typeface="Marcellu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3200" b="1">
                <a:latin typeface="Marcellus"/>
                <a:ea typeface="Marcellus"/>
                <a:cs typeface="Marcellus"/>
                <a:sym typeface="Marcellu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3200" b="1">
                <a:latin typeface="Marcellus"/>
                <a:ea typeface="Marcellus"/>
                <a:cs typeface="Marcellus"/>
                <a:sym typeface="Marcellu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3200" b="1">
                <a:latin typeface="Marcellus"/>
                <a:ea typeface="Marcellus"/>
                <a:cs typeface="Marcellus"/>
                <a:sym typeface="Marcellu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3200" b="1">
                <a:latin typeface="Marcellus"/>
                <a:ea typeface="Marcellus"/>
                <a:cs typeface="Marcellus"/>
                <a:sym typeface="Marcellus"/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21"/>
          </p:nvPr>
        </p:nvSpPr>
        <p:spPr>
          <a:xfrm>
            <a:off x="8158065" y="4699740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3200" b="1">
                <a:latin typeface="Marcellus"/>
                <a:ea typeface="Marcellus"/>
                <a:cs typeface="Marcellus"/>
                <a:sym typeface="Marcellu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3200" b="1">
                <a:latin typeface="Marcellus"/>
                <a:ea typeface="Marcellus"/>
                <a:cs typeface="Marcellus"/>
                <a:sym typeface="Marcellu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3200" b="1">
                <a:latin typeface="Marcellus"/>
                <a:ea typeface="Marcellus"/>
                <a:cs typeface="Marcellus"/>
                <a:sym typeface="Marcellu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3200" b="1">
                <a:latin typeface="Marcellus"/>
                <a:ea typeface="Marcellus"/>
                <a:cs typeface="Marcellus"/>
                <a:sym typeface="Marcellu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3200" b="1">
                <a:latin typeface="Marcellus"/>
                <a:ea typeface="Marcellus"/>
                <a:cs typeface="Marcellus"/>
                <a:sym typeface="Marcellu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3200" b="1">
                <a:latin typeface="Marcellus"/>
                <a:ea typeface="Marcellus"/>
                <a:cs typeface="Marcellus"/>
                <a:sym typeface="Marcellu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3200" b="1">
                <a:latin typeface="Marcellus"/>
                <a:ea typeface="Marcellus"/>
                <a:cs typeface="Marcellus"/>
                <a:sym typeface="Marcellu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3200" b="1">
                <a:latin typeface="Marcellus"/>
                <a:ea typeface="Marcellus"/>
                <a:cs typeface="Marcellus"/>
                <a:sym typeface="Marcellus"/>
              </a:defRPr>
            </a:lvl9pPr>
          </a:lstStyle>
          <a:p>
            <a:endParaRPr/>
          </a:p>
        </p:txBody>
      </p:sp>
      <p:grpSp>
        <p:nvGrpSpPr>
          <p:cNvPr id="194" name="Google Shape;194;p13"/>
          <p:cNvGrpSpPr/>
          <p:nvPr/>
        </p:nvGrpSpPr>
        <p:grpSpPr>
          <a:xfrm>
            <a:off x="1341709" y="-1129828"/>
            <a:ext cx="9246471" cy="8663536"/>
            <a:chOff x="1006281" y="-847371"/>
            <a:chExt cx="6934853" cy="6497652"/>
          </a:xfrm>
        </p:grpSpPr>
        <p:grpSp>
          <p:nvGrpSpPr>
            <p:cNvPr id="195" name="Google Shape;195;p13"/>
            <p:cNvGrpSpPr/>
            <p:nvPr/>
          </p:nvGrpSpPr>
          <p:grpSpPr>
            <a:xfrm>
              <a:off x="5086713" y="-847371"/>
              <a:ext cx="2854422" cy="1713350"/>
              <a:chOff x="5086713" y="-847371"/>
              <a:chExt cx="2854422" cy="1713350"/>
            </a:xfrm>
          </p:grpSpPr>
          <p:grpSp>
            <p:nvGrpSpPr>
              <p:cNvPr id="196" name="Google Shape;196;p13"/>
              <p:cNvGrpSpPr/>
              <p:nvPr/>
            </p:nvGrpSpPr>
            <p:grpSpPr>
              <a:xfrm rot="523976">
                <a:off x="5158531" y="-701369"/>
                <a:ext cx="2007150" cy="1099663"/>
                <a:chOff x="72405" y="5700023"/>
                <a:chExt cx="1561988" cy="1015246"/>
              </a:xfrm>
            </p:grpSpPr>
            <p:sp>
              <p:nvSpPr>
                <p:cNvPr id="197" name="Google Shape;197;p13"/>
                <p:cNvSpPr/>
                <p:nvPr/>
              </p:nvSpPr>
              <p:spPr>
                <a:xfrm>
                  <a:off x="72405" y="5700023"/>
                  <a:ext cx="1561988" cy="1015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1988" h="1015246" extrusionOk="0">
                      <a:moveTo>
                        <a:pt x="1561989" y="81"/>
                      </a:moveTo>
                      <a:lnTo>
                        <a:pt x="0" y="81"/>
                      </a:lnTo>
                      <a:lnTo>
                        <a:pt x="0" y="992731"/>
                      </a:lnTo>
                      <a:cubicBezTo>
                        <a:pt x="1461" y="991919"/>
                        <a:pt x="3003" y="991432"/>
                        <a:pt x="4708" y="991270"/>
                      </a:cubicBezTo>
                      <a:cubicBezTo>
                        <a:pt x="18101" y="990214"/>
                        <a:pt x="20131" y="1016270"/>
                        <a:pt x="33605" y="1015215"/>
                      </a:cubicBezTo>
                      <a:cubicBezTo>
                        <a:pt x="46998" y="1014160"/>
                        <a:pt x="46511" y="1007991"/>
                        <a:pt x="59905" y="1006936"/>
                      </a:cubicBezTo>
                      <a:cubicBezTo>
                        <a:pt x="73298" y="1005880"/>
                        <a:pt x="72324" y="993705"/>
                        <a:pt x="85717" y="992649"/>
                      </a:cubicBezTo>
                      <a:cubicBezTo>
                        <a:pt x="99111" y="991594"/>
                        <a:pt x="98705" y="987130"/>
                        <a:pt x="112098" y="986075"/>
                      </a:cubicBezTo>
                      <a:cubicBezTo>
                        <a:pt x="125492" y="985019"/>
                        <a:pt x="126709" y="1000604"/>
                        <a:pt x="140021" y="999549"/>
                      </a:cubicBezTo>
                      <a:cubicBezTo>
                        <a:pt x="153415" y="998494"/>
                        <a:pt x="152846" y="991837"/>
                        <a:pt x="166240" y="990783"/>
                      </a:cubicBezTo>
                      <a:cubicBezTo>
                        <a:pt x="179633" y="989727"/>
                        <a:pt x="179308" y="986237"/>
                        <a:pt x="192702" y="985182"/>
                      </a:cubicBezTo>
                      <a:cubicBezTo>
                        <a:pt x="206095" y="984126"/>
                        <a:pt x="205933" y="982178"/>
                        <a:pt x="219245" y="981123"/>
                      </a:cubicBezTo>
                      <a:cubicBezTo>
                        <a:pt x="232638" y="980068"/>
                        <a:pt x="234099" y="999306"/>
                        <a:pt x="247493" y="998250"/>
                      </a:cubicBezTo>
                      <a:cubicBezTo>
                        <a:pt x="260886" y="997195"/>
                        <a:pt x="258532" y="968298"/>
                        <a:pt x="271925" y="967161"/>
                      </a:cubicBezTo>
                      <a:cubicBezTo>
                        <a:pt x="285319" y="966106"/>
                        <a:pt x="287510" y="994516"/>
                        <a:pt x="300904" y="993461"/>
                      </a:cubicBezTo>
                      <a:cubicBezTo>
                        <a:pt x="314297" y="992406"/>
                        <a:pt x="312105" y="964645"/>
                        <a:pt x="325418" y="963590"/>
                      </a:cubicBezTo>
                      <a:cubicBezTo>
                        <a:pt x="338730" y="962534"/>
                        <a:pt x="340353" y="982827"/>
                        <a:pt x="353747" y="981772"/>
                      </a:cubicBezTo>
                      <a:cubicBezTo>
                        <a:pt x="367140" y="980717"/>
                        <a:pt x="365922" y="965700"/>
                        <a:pt x="379316" y="964645"/>
                      </a:cubicBezTo>
                      <a:cubicBezTo>
                        <a:pt x="392628" y="963590"/>
                        <a:pt x="392790" y="964808"/>
                        <a:pt x="406102" y="963671"/>
                      </a:cubicBezTo>
                      <a:cubicBezTo>
                        <a:pt x="419415" y="962616"/>
                        <a:pt x="418928" y="955635"/>
                        <a:pt x="432240" y="954580"/>
                      </a:cubicBezTo>
                      <a:cubicBezTo>
                        <a:pt x="445633" y="953525"/>
                        <a:pt x="445552" y="952551"/>
                        <a:pt x="458864" y="951495"/>
                      </a:cubicBezTo>
                      <a:cubicBezTo>
                        <a:pt x="472257" y="950440"/>
                        <a:pt x="474043" y="973330"/>
                        <a:pt x="487437" y="972275"/>
                      </a:cubicBezTo>
                      <a:cubicBezTo>
                        <a:pt x="500830" y="971220"/>
                        <a:pt x="500180" y="963590"/>
                        <a:pt x="513574" y="962534"/>
                      </a:cubicBezTo>
                      <a:cubicBezTo>
                        <a:pt x="526967" y="961479"/>
                        <a:pt x="526074" y="950521"/>
                        <a:pt x="539468" y="949466"/>
                      </a:cubicBezTo>
                      <a:cubicBezTo>
                        <a:pt x="552861" y="948411"/>
                        <a:pt x="553916" y="961966"/>
                        <a:pt x="567228" y="960911"/>
                      </a:cubicBezTo>
                      <a:cubicBezTo>
                        <a:pt x="580622" y="959856"/>
                        <a:pt x="579891" y="950764"/>
                        <a:pt x="593203" y="949710"/>
                      </a:cubicBezTo>
                      <a:cubicBezTo>
                        <a:pt x="606597" y="948654"/>
                        <a:pt x="606272" y="945002"/>
                        <a:pt x="619584" y="943946"/>
                      </a:cubicBezTo>
                      <a:cubicBezTo>
                        <a:pt x="632896" y="942891"/>
                        <a:pt x="634844" y="966999"/>
                        <a:pt x="648238" y="965944"/>
                      </a:cubicBezTo>
                      <a:cubicBezTo>
                        <a:pt x="661631" y="964889"/>
                        <a:pt x="661550" y="964564"/>
                        <a:pt x="674943" y="963509"/>
                      </a:cubicBezTo>
                      <a:cubicBezTo>
                        <a:pt x="688337" y="962453"/>
                        <a:pt x="686713" y="942323"/>
                        <a:pt x="700025" y="941268"/>
                      </a:cubicBezTo>
                      <a:cubicBezTo>
                        <a:pt x="713338" y="940212"/>
                        <a:pt x="714393" y="953281"/>
                        <a:pt x="727786" y="952226"/>
                      </a:cubicBezTo>
                      <a:cubicBezTo>
                        <a:pt x="741098" y="951171"/>
                        <a:pt x="740611" y="944352"/>
                        <a:pt x="753923" y="943216"/>
                      </a:cubicBezTo>
                      <a:cubicBezTo>
                        <a:pt x="767317" y="942160"/>
                        <a:pt x="766343" y="930391"/>
                        <a:pt x="779736" y="929336"/>
                      </a:cubicBezTo>
                      <a:cubicBezTo>
                        <a:pt x="793048" y="928280"/>
                        <a:pt x="795078" y="953038"/>
                        <a:pt x="808390" y="951982"/>
                      </a:cubicBezTo>
                      <a:cubicBezTo>
                        <a:pt x="821702" y="950927"/>
                        <a:pt x="820565" y="936641"/>
                        <a:pt x="833959" y="935585"/>
                      </a:cubicBezTo>
                      <a:cubicBezTo>
                        <a:pt x="847271" y="934530"/>
                        <a:pt x="846540" y="924790"/>
                        <a:pt x="859853" y="923735"/>
                      </a:cubicBezTo>
                      <a:cubicBezTo>
                        <a:pt x="873246" y="922679"/>
                        <a:pt x="873246" y="923410"/>
                        <a:pt x="886639" y="922354"/>
                      </a:cubicBezTo>
                      <a:cubicBezTo>
                        <a:pt x="900033" y="921300"/>
                        <a:pt x="900520" y="927387"/>
                        <a:pt x="913832" y="926332"/>
                      </a:cubicBezTo>
                      <a:cubicBezTo>
                        <a:pt x="927144" y="925277"/>
                        <a:pt x="926982" y="922841"/>
                        <a:pt x="940294" y="921787"/>
                      </a:cubicBezTo>
                      <a:cubicBezTo>
                        <a:pt x="953606" y="920731"/>
                        <a:pt x="955148" y="939888"/>
                        <a:pt x="968460" y="938832"/>
                      </a:cubicBezTo>
                      <a:cubicBezTo>
                        <a:pt x="981773" y="937777"/>
                        <a:pt x="982097" y="941673"/>
                        <a:pt x="995491" y="940618"/>
                      </a:cubicBezTo>
                      <a:cubicBezTo>
                        <a:pt x="1008803" y="939563"/>
                        <a:pt x="1008478" y="934611"/>
                        <a:pt x="1021790" y="933556"/>
                      </a:cubicBezTo>
                      <a:cubicBezTo>
                        <a:pt x="1035102" y="932501"/>
                        <a:pt x="1034372" y="922679"/>
                        <a:pt x="1047684" y="921624"/>
                      </a:cubicBezTo>
                      <a:cubicBezTo>
                        <a:pt x="1060996" y="920569"/>
                        <a:pt x="1059779" y="904984"/>
                        <a:pt x="1073172" y="903929"/>
                      </a:cubicBezTo>
                      <a:cubicBezTo>
                        <a:pt x="1086484" y="902873"/>
                        <a:pt x="1087621" y="916673"/>
                        <a:pt x="1100933" y="915617"/>
                      </a:cubicBezTo>
                      <a:cubicBezTo>
                        <a:pt x="1114245" y="914562"/>
                        <a:pt x="1114083" y="912046"/>
                        <a:pt x="1127395" y="910991"/>
                      </a:cubicBezTo>
                      <a:cubicBezTo>
                        <a:pt x="1140707" y="909935"/>
                        <a:pt x="1139895" y="899221"/>
                        <a:pt x="1153207" y="898165"/>
                      </a:cubicBezTo>
                      <a:cubicBezTo>
                        <a:pt x="1166520" y="897110"/>
                        <a:pt x="1167088" y="904334"/>
                        <a:pt x="1180481" y="903279"/>
                      </a:cubicBezTo>
                      <a:cubicBezTo>
                        <a:pt x="1193793" y="902224"/>
                        <a:pt x="1193387" y="896623"/>
                        <a:pt x="1206700" y="895568"/>
                      </a:cubicBezTo>
                      <a:cubicBezTo>
                        <a:pt x="1220012" y="894513"/>
                        <a:pt x="1220499" y="900519"/>
                        <a:pt x="1233892" y="899464"/>
                      </a:cubicBezTo>
                      <a:cubicBezTo>
                        <a:pt x="1247286" y="898409"/>
                        <a:pt x="1247448" y="901412"/>
                        <a:pt x="1260841" y="900357"/>
                      </a:cubicBezTo>
                      <a:cubicBezTo>
                        <a:pt x="1274153" y="899302"/>
                        <a:pt x="1273585" y="891347"/>
                        <a:pt x="1286897" y="890292"/>
                      </a:cubicBezTo>
                      <a:cubicBezTo>
                        <a:pt x="1300210" y="889237"/>
                        <a:pt x="1302320" y="915779"/>
                        <a:pt x="1315632" y="914724"/>
                      </a:cubicBezTo>
                      <a:cubicBezTo>
                        <a:pt x="1328944" y="913669"/>
                        <a:pt x="1327889" y="900276"/>
                        <a:pt x="1341201" y="899221"/>
                      </a:cubicBezTo>
                      <a:cubicBezTo>
                        <a:pt x="1354513" y="898165"/>
                        <a:pt x="1354838" y="902468"/>
                        <a:pt x="1368231" y="901412"/>
                      </a:cubicBezTo>
                      <a:cubicBezTo>
                        <a:pt x="1381544" y="900357"/>
                        <a:pt x="1380651" y="888750"/>
                        <a:pt x="1393963" y="887694"/>
                      </a:cubicBezTo>
                      <a:cubicBezTo>
                        <a:pt x="1407275" y="886639"/>
                        <a:pt x="1407843" y="893701"/>
                        <a:pt x="1421155" y="892646"/>
                      </a:cubicBezTo>
                      <a:cubicBezTo>
                        <a:pt x="1434468" y="891590"/>
                        <a:pt x="1434792" y="895730"/>
                        <a:pt x="1448186" y="894675"/>
                      </a:cubicBezTo>
                      <a:cubicBezTo>
                        <a:pt x="1461498" y="893620"/>
                        <a:pt x="1461011" y="887289"/>
                        <a:pt x="1474323" y="886233"/>
                      </a:cubicBezTo>
                      <a:cubicBezTo>
                        <a:pt x="1487635" y="885178"/>
                        <a:pt x="1486742" y="873164"/>
                        <a:pt x="1500054" y="872109"/>
                      </a:cubicBezTo>
                      <a:cubicBezTo>
                        <a:pt x="1513367" y="871054"/>
                        <a:pt x="1515477" y="897029"/>
                        <a:pt x="1528789" y="895974"/>
                      </a:cubicBezTo>
                      <a:cubicBezTo>
                        <a:pt x="1542101" y="894919"/>
                        <a:pt x="1541208" y="883555"/>
                        <a:pt x="1554602" y="882499"/>
                      </a:cubicBezTo>
                      <a:cubicBezTo>
                        <a:pt x="1557118" y="882337"/>
                        <a:pt x="1559553" y="882662"/>
                        <a:pt x="1561989" y="883311"/>
                      </a:cubicBezTo>
                      <a:lnTo>
                        <a:pt x="156198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98" name="Google Shape;198;p13"/>
                <p:cNvGrpSpPr/>
                <p:nvPr/>
              </p:nvGrpSpPr>
              <p:grpSpPr>
                <a:xfrm>
                  <a:off x="170054" y="5924220"/>
                  <a:ext cx="1366283" cy="499287"/>
                  <a:chOff x="170054" y="5924220"/>
                  <a:chExt cx="1366283" cy="499287"/>
                </a:xfrm>
              </p:grpSpPr>
              <p:sp>
                <p:nvSpPr>
                  <p:cNvPr id="199" name="Google Shape;199;p13"/>
                  <p:cNvSpPr/>
                  <p:nvPr/>
                </p:nvSpPr>
                <p:spPr>
                  <a:xfrm>
                    <a:off x="178659" y="5924220"/>
                    <a:ext cx="843618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3618" h="8117" extrusionOk="0">
                        <a:moveTo>
                          <a:pt x="0" y="0"/>
                        </a:moveTo>
                        <a:lnTo>
                          <a:pt x="843618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dash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0" name="Google Shape;200;p13"/>
                  <p:cNvSpPr/>
                  <p:nvPr/>
                </p:nvSpPr>
                <p:spPr>
                  <a:xfrm>
                    <a:off x="170054" y="6082667"/>
                    <a:ext cx="1366283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6283" h="8117" extrusionOk="0">
                        <a:moveTo>
                          <a:pt x="0" y="0"/>
                        </a:moveTo>
                        <a:lnTo>
                          <a:pt x="1366283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dash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1" name="Google Shape;201;p13"/>
                  <p:cNvSpPr/>
                  <p:nvPr/>
                </p:nvSpPr>
                <p:spPr>
                  <a:xfrm>
                    <a:off x="170054" y="6248988"/>
                    <a:ext cx="1366283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6283" h="8117" extrusionOk="0">
                        <a:moveTo>
                          <a:pt x="0" y="0"/>
                        </a:moveTo>
                        <a:lnTo>
                          <a:pt x="1366283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dash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2" name="Google Shape;202;p13"/>
                  <p:cNvSpPr/>
                  <p:nvPr/>
                </p:nvSpPr>
                <p:spPr>
                  <a:xfrm>
                    <a:off x="170054" y="6415390"/>
                    <a:ext cx="1366283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6283" h="8117" extrusionOk="0">
                        <a:moveTo>
                          <a:pt x="0" y="0"/>
                        </a:moveTo>
                        <a:lnTo>
                          <a:pt x="1366283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dash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203" name="Google Shape;203;p13"/>
              <p:cNvSpPr/>
              <p:nvPr/>
            </p:nvSpPr>
            <p:spPr>
              <a:xfrm rot="1020477">
                <a:off x="6698528" y="-113132"/>
                <a:ext cx="1146344" cy="829598"/>
              </a:xfrm>
              <a:custGeom>
                <a:avLst/>
                <a:gdLst/>
                <a:ahLst/>
                <a:cxnLst/>
                <a:rect l="l" t="t" r="r" b="b"/>
                <a:pathLst>
                  <a:path w="644828" h="466656" extrusionOk="0">
                    <a:moveTo>
                      <a:pt x="583382" y="37420"/>
                    </a:moveTo>
                    <a:lnTo>
                      <a:pt x="559842" y="26706"/>
                    </a:lnTo>
                    <a:lnTo>
                      <a:pt x="560085" y="10877"/>
                    </a:lnTo>
                    <a:lnTo>
                      <a:pt x="552049" y="0"/>
                    </a:lnTo>
                    <a:lnTo>
                      <a:pt x="514304" y="22160"/>
                    </a:lnTo>
                    <a:lnTo>
                      <a:pt x="192945" y="211128"/>
                    </a:lnTo>
                    <a:lnTo>
                      <a:pt x="0" y="324606"/>
                    </a:lnTo>
                    <a:lnTo>
                      <a:pt x="17452" y="341165"/>
                    </a:lnTo>
                    <a:lnTo>
                      <a:pt x="20536" y="359429"/>
                    </a:lnTo>
                    <a:lnTo>
                      <a:pt x="28329" y="372741"/>
                    </a:lnTo>
                    <a:lnTo>
                      <a:pt x="43264" y="381832"/>
                    </a:lnTo>
                    <a:lnTo>
                      <a:pt x="42047" y="395956"/>
                    </a:lnTo>
                    <a:lnTo>
                      <a:pt x="50814" y="410891"/>
                    </a:lnTo>
                    <a:lnTo>
                      <a:pt x="65587" y="413408"/>
                    </a:lnTo>
                    <a:lnTo>
                      <a:pt x="61528" y="429155"/>
                    </a:lnTo>
                    <a:lnTo>
                      <a:pt x="85068" y="439951"/>
                    </a:lnTo>
                    <a:lnTo>
                      <a:pt x="84825" y="455698"/>
                    </a:lnTo>
                    <a:lnTo>
                      <a:pt x="92861" y="466657"/>
                    </a:lnTo>
                    <a:lnTo>
                      <a:pt x="278825" y="357237"/>
                    </a:lnTo>
                    <a:lnTo>
                      <a:pt x="600184" y="168269"/>
                    </a:lnTo>
                    <a:lnTo>
                      <a:pt x="644829" y="142051"/>
                    </a:lnTo>
                    <a:lnTo>
                      <a:pt x="627458" y="125410"/>
                    </a:lnTo>
                    <a:lnTo>
                      <a:pt x="624373" y="107147"/>
                    </a:lnTo>
                    <a:lnTo>
                      <a:pt x="616581" y="93916"/>
                    </a:lnTo>
                    <a:lnTo>
                      <a:pt x="601645" y="84743"/>
                    </a:lnTo>
                    <a:lnTo>
                      <a:pt x="602863" y="70620"/>
                    </a:lnTo>
                    <a:lnTo>
                      <a:pt x="594096" y="55684"/>
                    </a:lnTo>
                    <a:lnTo>
                      <a:pt x="579242" y="53249"/>
                    </a:lnTo>
                    <a:lnTo>
                      <a:pt x="583382" y="3742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4" name="Google Shape;204;p13"/>
            <p:cNvGrpSpPr/>
            <p:nvPr/>
          </p:nvGrpSpPr>
          <p:grpSpPr>
            <a:xfrm>
              <a:off x="1006281" y="4252591"/>
              <a:ext cx="2731654" cy="1397691"/>
              <a:chOff x="1006281" y="4328791"/>
              <a:chExt cx="2731654" cy="1397691"/>
            </a:xfrm>
          </p:grpSpPr>
          <p:sp>
            <p:nvSpPr>
              <p:cNvPr id="205" name="Google Shape;205;p13"/>
              <p:cNvSpPr/>
              <p:nvPr/>
            </p:nvSpPr>
            <p:spPr>
              <a:xfrm rot="-10425485">
                <a:off x="1033488" y="4849146"/>
                <a:ext cx="2240270" cy="622622"/>
              </a:xfrm>
              <a:custGeom>
                <a:avLst/>
                <a:gdLst/>
                <a:ahLst/>
                <a:cxnLst/>
                <a:rect l="l" t="t" r="r" b="b"/>
                <a:pathLst>
                  <a:path w="1739835" h="483540" extrusionOk="0">
                    <a:moveTo>
                      <a:pt x="1729608" y="344331"/>
                    </a:moveTo>
                    <a:lnTo>
                      <a:pt x="1737076" y="303582"/>
                    </a:lnTo>
                    <a:lnTo>
                      <a:pt x="1735940" y="262753"/>
                    </a:lnTo>
                    <a:lnTo>
                      <a:pt x="1718082" y="221924"/>
                    </a:lnTo>
                    <a:lnTo>
                      <a:pt x="1731394" y="181175"/>
                    </a:lnTo>
                    <a:lnTo>
                      <a:pt x="1730826" y="140346"/>
                    </a:lnTo>
                    <a:lnTo>
                      <a:pt x="1726686" y="99598"/>
                    </a:lnTo>
                    <a:lnTo>
                      <a:pt x="1722709" y="58850"/>
                    </a:lnTo>
                    <a:lnTo>
                      <a:pt x="1711588" y="18020"/>
                    </a:lnTo>
                    <a:lnTo>
                      <a:pt x="1716052" y="0"/>
                    </a:lnTo>
                    <a:lnTo>
                      <a:pt x="0" y="0"/>
                    </a:lnTo>
                    <a:lnTo>
                      <a:pt x="0" y="470634"/>
                    </a:lnTo>
                    <a:lnTo>
                      <a:pt x="23459" y="475180"/>
                    </a:lnTo>
                    <a:lnTo>
                      <a:pt x="65019" y="480212"/>
                    </a:lnTo>
                    <a:lnTo>
                      <a:pt x="106578" y="473637"/>
                    </a:lnTo>
                    <a:lnTo>
                      <a:pt x="148057" y="453101"/>
                    </a:lnTo>
                    <a:lnTo>
                      <a:pt x="189617" y="468605"/>
                    </a:lnTo>
                    <a:lnTo>
                      <a:pt x="231096" y="455617"/>
                    </a:lnTo>
                    <a:lnTo>
                      <a:pt x="272656" y="463410"/>
                    </a:lnTo>
                    <a:lnTo>
                      <a:pt x="314135" y="456185"/>
                    </a:lnTo>
                    <a:lnTo>
                      <a:pt x="355613" y="460893"/>
                    </a:lnTo>
                    <a:lnTo>
                      <a:pt x="397092" y="476965"/>
                    </a:lnTo>
                    <a:lnTo>
                      <a:pt x="438652" y="481511"/>
                    </a:lnTo>
                    <a:lnTo>
                      <a:pt x="480050" y="469416"/>
                    </a:lnTo>
                    <a:lnTo>
                      <a:pt x="521610" y="480050"/>
                    </a:lnTo>
                    <a:lnTo>
                      <a:pt x="563089" y="476803"/>
                    </a:lnTo>
                    <a:lnTo>
                      <a:pt x="604567" y="482891"/>
                    </a:lnTo>
                    <a:lnTo>
                      <a:pt x="646127" y="449854"/>
                    </a:lnTo>
                    <a:lnTo>
                      <a:pt x="687606" y="466413"/>
                    </a:lnTo>
                    <a:lnTo>
                      <a:pt x="729085" y="462192"/>
                    </a:lnTo>
                    <a:lnTo>
                      <a:pt x="770564" y="457403"/>
                    </a:lnTo>
                    <a:lnTo>
                      <a:pt x="812042" y="459026"/>
                    </a:lnTo>
                    <a:lnTo>
                      <a:pt x="853521" y="470878"/>
                    </a:lnTo>
                    <a:lnTo>
                      <a:pt x="895000" y="456023"/>
                    </a:lnTo>
                    <a:lnTo>
                      <a:pt x="936560" y="453913"/>
                    </a:lnTo>
                    <a:lnTo>
                      <a:pt x="978039" y="479319"/>
                    </a:lnTo>
                    <a:lnTo>
                      <a:pt x="1019436" y="464384"/>
                    </a:lnTo>
                    <a:lnTo>
                      <a:pt x="1060996" y="483540"/>
                    </a:lnTo>
                    <a:lnTo>
                      <a:pt x="1102475" y="468848"/>
                    </a:lnTo>
                    <a:lnTo>
                      <a:pt x="1143873" y="473718"/>
                    </a:lnTo>
                    <a:lnTo>
                      <a:pt x="1185351" y="460569"/>
                    </a:lnTo>
                    <a:lnTo>
                      <a:pt x="1226830" y="479806"/>
                    </a:lnTo>
                    <a:lnTo>
                      <a:pt x="1268309" y="454400"/>
                    </a:lnTo>
                    <a:lnTo>
                      <a:pt x="1309788" y="468686"/>
                    </a:lnTo>
                    <a:lnTo>
                      <a:pt x="1351185" y="482891"/>
                    </a:lnTo>
                    <a:lnTo>
                      <a:pt x="1392664" y="466981"/>
                    </a:lnTo>
                    <a:lnTo>
                      <a:pt x="1434143" y="476884"/>
                    </a:lnTo>
                    <a:lnTo>
                      <a:pt x="1475622" y="458945"/>
                    </a:lnTo>
                    <a:lnTo>
                      <a:pt x="1517101" y="450179"/>
                    </a:lnTo>
                    <a:lnTo>
                      <a:pt x="1558498" y="459026"/>
                    </a:lnTo>
                    <a:lnTo>
                      <a:pt x="1599977" y="478508"/>
                    </a:lnTo>
                    <a:lnTo>
                      <a:pt x="1641456" y="472988"/>
                    </a:lnTo>
                    <a:lnTo>
                      <a:pt x="1682934" y="454318"/>
                    </a:lnTo>
                    <a:lnTo>
                      <a:pt x="1731313" y="473881"/>
                    </a:lnTo>
                    <a:lnTo>
                      <a:pt x="1712156" y="426964"/>
                    </a:lnTo>
                    <a:lnTo>
                      <a:pt x="1739836" y="385160"/>
                    </a:lnTo>
                    <a:lnTo>
                      <a:pt x="1729608" y="34433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3"/>
              <p:cNvSpPr/>
              <p:nvPr/>
            </p:nvSpPr>
            <p:spPr>
              <a:xfrm rot="2700000">
                <a:off x="2465717" y="4612692"/>
                <a:ext cx="1146745" cy="829889"/>
              </a:xfrm>
              <a:custGeom>
                <a:avLst/>
                <a:gdLst/>
                <a:ahLst/>
                <a:cxnLst/>
                <a:rect l="l" t="t" r="r" b="b"/>
                <a:pathLst>
                  <a:path w="644828" h="466656" extrusionOk="0">
                    <a:moveTo>
                      <a:pt x="583382" y="37420"/>
                    </a:moveTo>
                    <a:lnTo>
                      <a:pt x="559842" y="26706"/>
                    </a:lnTo>
                    <a:lnTo>
                      <a:pt x="560085" y="10877"/>
                    </a:lnTo>
                    <a:lnTo>
                      <a:pt x="552049" y="0"/>
                    </a:lnTo>
                    <a:lnTo>
                      <a:pt x="514304" y="22160"/>
                    </a:lnTo>
                    <a:lnTo>
                      <a:pt x="192945" y="211128"/>
                    </a:lnTo>
                    <a:lnTo>
                      <a:pt x="0" y="324606"/>
                    </a:lnTo>
                    <a:lnTo>
                      <a:pt x="17452" y="341165"/>
                    </a:lnTo>
                    <a:lnTo>
                      <a:pt x="20536" y="359429"/>
                    </a:lnTo>
                    <a:lnTo>
                      <a:pt x="28329" y="372741"/>
                    </a:lnTo>
                    <a:lnTo>
                      <a:pt x="43264" y="381832"/>
                    </a:lnTo>
                    <a:lnTo>
                      <a:pt x="42047" y="395956"/>
                    </a:lnTo>
                    <a:lnTo>
                      <a:pt x="50814" y="410891"/>
                    </a:lnTo>
                    <a:lnTo>
                      <a:pt x="65587" y="413408"/>
                    </a:lnTo>
                    <a:lnTo>
                      <a:pt x="61528" y="429155"/>
                    </a:lnTo>
                    <a:lnTo>
                      <a:pt x="85068" y="439951"/>
                    </a:lnTo>
                    <a:lnTo>
                      <a:pt x="84825" y="455698"/>
                    </a:lnTo>
                    <a:lnTo>
                      <a:pt x="92861" y="466657"/>
                    </a:lnTo>
                    <a:lnTo>
                      <a:pt x="278825" y="357237"/>
                    </a:lnTo>
                    <a:lnTo>
                      <a:pt x="600184" y="168269"/>
                    </a:lnTo>
                    <a:lnTo>
                      <a:pt x="644829" y="142051"/>
                    </a:lnTo>
                    <a:lnTo>
                      <a:pt x="627458" y="125410"/>
                    </a:lnTo>
                    <a:lnTo>
                      <a:pt x="624373" y="107147"/>
                    </a:lnTo>
                    <a:lnTo>
                      <a:pt x="616581" y="93916"/>
                    </a:lnTo>
                    <a:lnTo>
                      <a:pt x="601645" y="84743"/>
                    </a:lnTo>
                    <a:lnTo>
                      <a:pt x="602863" y="70620"/>
                    </a:lnTo>
                    <a:lnTo>
                      <a:pt x="594096" y="55684"/>
                    </a:lnTo>
                    <a:lnTo>
                      <a:pt x="579242" y="53249"/>
                    </a:lnTo>
                    <a:lnTo>
                      <a:pt x="583382" y="3742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7643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14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1" y="0"/>
            <a:ext cx="12192004" cy="685802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4"/>
          <p:cNvSpPr txBox="1">
            <a:spLocks noGrp="1"/>
          </p:cNvSpPr>
          <p:nvPr>
            <p:ph type="title"/>
          </p:nvPr>
        </p:nvSpPr>
        <p:spPr>
          <a:xfrm>
            <a:off x="950967" y="2908584"/>
            <a:ext cx="4625200" cy="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210" name="Google Shape;210;p14"/>
          <p:cNvSpPr txBox="1">
            <a:spLocks noGrp="1"/>
          </p:cNvSpPr>
          <p:nvPr>
            <p:ph type="subTitle" idx="1"/>
          </p:nvPr>
        </p:nvSpPr>
        <p:spPr>
          <a:xfrm>
            <a:off x="950967" y="876817"/>
            <a:ext cx="6527200" cy="18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9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grpSp>
        <p:nvGrpSpPr>
          <p:cNvPr id="211" name="Google Shape;211;p14"/>
          <p:cNvGrpSpPr/>
          <p:nvPr/>
        </p:nvGrpSpPr>
        <p:grpSpPr>
          <a:xfrm>
            <a:off x="-418949" y="89051"/>
            <a:ext cx="14680597" cy="7483237"/>
            <a:chOff x="-314212" y="66788"/>
            <a:chExt cx="11010448" cy="5612428"/>
          </a:xfrm>
        </p:grpSpPr>
        <p:grpSp>
          <p:nvGrpSpPr>
            <p:cNvPr id="212" name="Google Shape;212;p14"/>
            <p:cNvGrpSpPr/>
            <p:nvPr/>
          </p:nvGrpSpPr>
          <p:grpSpPr>
            <a:xfrm>
              <a:off x="8253176" y="66788"/>
              <a:ext cx="2443059" cy="2472094"/>
              <a:chOff x="14663626" y="-611662"/>
              <a:chExt cx="2443059" cy="2472094"/>
            </a:xfrm>
          </p:grpSpPr>
          <p:sp>
            <p:nvSpPr>
              <p:cNvPr id="213" name="Google Shape;213;p14"/>
              <p:cNvSpPr/>
              <p:nvPr/>
            </p:nvSpPr>
            <p:spPr>
              <a:xfrm rot="-1095387">
                <a:off x="14923994" y="-360218"/>
                <a:ext cx="1922324" cy="1969207"/>
              </a:xfrm>
              <a:custGeom>
                <a:avLst/>
                <a:gdLst/>
                <a:ahLst/>
                <a:cxnLst/>
                <a:rect l="l" t="t" r="r" b="b"/>
                <a:pathLst>
                  <a:path w="1514989" h="1739429" extrusionOk="0">
                    <a:moveTo>
                      <a:pt x="1487148" y="1711182"/>
                    </a:moveTo>
                    <a:cubicBezTo>
                      <a:pt x="1477651" y="1720760"/>
                      <a:pt x="1485362" y="1729689"/>
                      <a:pt x="1471888" y="1729689"/>
                    </a:cubicBezTo>
                    <a:cubicBezTo>
                      <a:pt x="1458413" y="1729689"/>
                      <a:pt x="1458413" y="1735939"/>
                      <a:pt x="1444939" y="1735939"/>
                    </a:cubicBezTo>
                    <a:cubicBezTo>
                      <a:pt x="1431464" y="1735939"/>
                      <a:pt x="1431464" y="1727903"/>
                      <a:pt x="1417990" y="1727903"/>
                    </a:cubicBezTo>
                    <a:cubicBezTo>
                      <a:pt x="1404515" y="1727903"/>
                      <a:pt x="1404515" y="1706393"/>
                      <a:pt x="1391041" y="1706393"/>
                    </a:cubicBezTo>
                    <a:cubicBezTo>
                      <a:pt x="1377566" y="1706393"/>
                      <a:pt x="1377566" y="1713374"/>
                      <a:pt x="1364092" y="1713374"/>
                    </a:cubicBezTo>
                    <a:cubicBezTo>
                      <a:pt x="1350617" y="1713374"/>
                      <a:pt x="1350617" y="1708423"/>
                      <a:pt x="1337143" y="1708423"/>
                    </a:cubicBezTo>
                    <a:cubicBezTo>
                      <a:pt x="1323668" y="1708423"/>
                      <a:pt x="1323668" y="1718163"/>
                      <a:pt x="1310194" y="1718163"/>
                    </a:cubicBezTo>
                    <a:cubicBezTo>
                      <a:pt x="1296719" y="1718163"/>
                      <a:pt x="1296719" y="1732855"/>
                      <a:pt x="1283245" y="1732855"/>
                    </a:cubicBezTo>
                    <a:cubicBezTo>
                      <a:pt x="1269770" y="1732855"/>
                      <a:pt x="1269770" y="1711507"/>
                      <a:pt x="1256296" y="1711507"/>
                    </a:cubicBezTo>
                    <a:cubicBezTo>
                      <a:pt x="1242821" y="1711507"/>
                      <a:pt x="1242821" y="1716215"/>
                      <a:pt x="1229347" y="1716215"/>
                    </a:cubicBezTo>
                    <a:cubicBezTo>
                      <a:pt x="1215872" y="1716215"/>
                      <a:pt x="1215872" y="1711669"/>
                      <a:pt x="1202397" y="1711669"/>
                    </a:cubicBezTo>
                    <a:cubicBezTo>
                      <a:pt x="1188923" y="1711669"/>
                      <a:pt x="1188923" y="1726929"/>
                      <a:pt x="1175449" y="1726929"/>
                    </a:cubicBezTo>
                    <a:cubicBezTo>
                      <a:pt x="1161974" y="1726929"/>
                      <a:pt x="1161974" y="1736589"/>
                      <a:pt x="1148499" y="1736589"/>
                    </a:cubicBezTo>
                    <a:cubicBezTo>
                      <a:pt x="1135025" y="1736589"/>
                      <a:pt x="1135025" y="1717189"/>
                      <a:pt x="1121550" y="1717189"/>
                    </a:cubicBezTo>
                    <a:cubicBezTo>
                      <a:pt x="1108076" y="1717189"/>
                      <a:pt x="1108076" y="1727985"/>
                      <a:pt x="1094601" y="1727985"/>
                    </a:cubicBezTo>
                    <a:cubicBezTo>
                      <a:pt x="1081127" y="1727985"/>
                      <a:pt x="1081127" y="1732449"/>
                      <a:pt x="1067652" y="1732449"/>
                    </a:cubicBezTo>
                    <a:cubicBezTo>
                      <a:pt x="1054178" y="1732449"/>
                      <a:pt x="1054178" y="1727173"/>
                      <a:pt x="1040703" y="1727173"/>
                    </a:cubicBezTo>
                    <a:cubicBezTo>
                      <a:pt x="1027229" y="1727173"/>
                      <a:pt x="1027229" y="1731800"/>
                      <a:pt x="1013754" y="1731800"/>
                    </a:cubicBezTo>
                    <a:cubicBezTo>
                      <a:pt x="1000280" y="1731800"/>
                      <a:pt x="1000280" y="1733910"/>
                      <a:pt x="986805" y="1733910"/>
                    </a:cubicBezTo>
                    <a:cubicBezTo>
                      <a:pt x="973331" y="1733910"/>
                      <a:pt x="973331" y="1720598"/>
                      <a:pt x="959856" y="1720598"/>
                    </a:cubicBezTo>
                    <a:cubicBezTo>
                      <a:pt x="946382" y="1720598"/>
                      <a:pt x="946382" y="1722059"/>
                      <a:pt x="932907" y="1722059"/>
                    </a:cubicBezTo>
                    <a:cubicBezTo>
                      <a:pt x="919433" y="1722059"/>
                      <a:pt x="919433" y="1725387"/>
                      <a:pt x="905958" y="1725387"/>
                    </a:cubicBezTo>
                    <a:cubicBezTo>
                      <a:pt x="892484" y="1725387"/>
                      <a:pt x="892484" y="1729040"/>
                      <a:pt x="879009" y="1729040"/>
                    </a:cubicBezTo>
                    <a:cubicBezTo>
                      <a:pt x="865535" y="1729040"/>
                      <a:pt x="865535" y="1732206"/>
                      <a:pt x="852060" y="1732206"/>
                    </a:cubicBezTo>
                    <a:cubicBezTo>
                      <a:pt x="838586" y="1732206"/>
                      <a:pt x="838586" y="1708179"/>
                      <a:pt x="825111" y="1708179"/>
                    </a:cubicBezTo>
                    <a:cubicBezTo>
                      <a:pt x="811637" y="1708179"/>
                      <a:pt x="811637" y="1736346"/>
                      <a:pt x="798162" y="1736346"/>
                    </a:cubicBezTo>
                    <a:cubicBezTo>
                      <a:pt x="784688" y="1736346"/>
                      <a:pt x="784688" y="1711913"/>
                      <a:pt x="771213" y="1711913"/>
                    </a:cubicBezTo>
                    <a:cubicBezTo>
                      <a:pt x="757739" y="1711913"/>
                      <a:pt x="757739" y="1736751"/>
                      <a:pt x="744264" y="1736751"/>
                    </a:cubicBezTo>
                    <a:cubicBezTo>
                      <a:pt x="730789" y="1736751"/>
                      <a:pt x="730789" y="1730501"/>
                      <a:pt x="717315" y="1730501"/>
                    </a:cubicBezTo>
                    <a:cubicBezTo>
                      <a:pt x="703840" y="1730501"/>
                      <a:pt x="703840" y="1725874"/>
                      <a:pt x="690366" y="1725874"/>
                    </a:cubicBezTo>
                    <a:cubicBezTo>
                      <a:pt x="676891" y="1725874"/>
                      <a:pt x="676891" y="1715078"/>
                      <a:pt x="663417" y="1715078"/>
                    </a:cubicBezTo>
                    <a:cubicBezTo>
                      <a:pt x="649942" y="1715078"/>
                      <a:pt x="649942" y="1717594"/>
                      <a:pt x="636468" y="1717594"/>
                    </a:cubicBezTo>
                    <a:cubicBezTo>
                      <a:pt x="622993" y="1717594"/>
                      <a:pt x="622993" y="1712075"/>
                      <a:pt x="609519" y="1712075"/>
                    </a:cubicBezTo>
                    <a:cubicBezTo>
                      <a:pt x="596044" y="1712075"/>
                      <a:pt x="596044" y="1735452"/>
                      <a:pt x="582570" y="1735452"/>
                    </a:cubicBezTo>
                    <a:cubicBezTo>
                      <a:pt x="569095" y="1735452"/>
                      <a:pt x="569095" y="1706231"/>
                      <a:pt x="555621" y="1706231"/>
                    </a:cubicBezTo>
                    <a:cubicBezTo>
                      <a:pt x="542146" y="1706231"/>
                      <a:pt x="542146" y="1723926"/>
                      <a:pt x="528672" y="1723926"/>
                    </a:cubicBezTo>
                    <a:cubicBezTo>
                      <a:pt x="515197" y="1723926"/>
                      <a:pt x="515197" y="1709802"/>
                      <a:pt x="501723" y="1709802"/>
                    </a:cubicBezTo>
                    <a:cubicBezTo>
                      <a:pt x="488248" y="1709802"/>
                      <a:pt x="488248" y="1725793"/>
                      <a:pt x="474774" y="1725793"/>
                    </a:cubicBezTo>
                    <a:cubicBezTo>
                      <a:pt x="461299" y="1725793"/>
                      <a:pt x="461299" y="1714510"/>
                      <a:pt x="447825" y="1714510"/>
                    </a:cubicBezTo>
                    <a:cubicBezTo>
                      <a:pt x="434350" y="1714510"/>
                      <a:pt x="434350" y="1715403"/>
                      <a:pt x="420876" y="1715403"/>
                    </a:cubicBezTo>
                    <a:cubicBezTo>
                      <a:pt x="407401" y="1715403"/>
                      <a:pt x="407401" y="1710533"/>
                      <a:pt x="393927" y="1710533"/>
                    </a:cubicBezTo>
                    <a:cubicBezTo>
                      <a:pt x="380452" y="1710533"/>
                      <a:pt x="380452" y="1716945"/>
                      <a:pt x="366978" y="1716945"/>
                    </a:cubicBezTo>
                    <a:cubicBezTo>
                      <a:pt x="353503" y="1716945"/>
                      <a:pt x="353503" y="1739430"/>
                      <a:pt x="340029" y="1739430"/>
                    </a:cubicBezTo>
                    <a:cubicBezTo>
                      <a:pt x="326554" y="1739430"/>
                      <a:pt x="326554" y="1726199"/>
                      <a:pt x="313080" y="1726199"/>
                    </a:cubicBezTo>
                    <a:cubicBezTo>
                      <a:pt x="299605" y="1726199"/>
                      <a:pt x="299605" y="1729689"/>
                      <a:pt x="286131" y="1729689"/>
                    </a:cubicBezTo>
                    <a:cubicBezTo>
                      <a:pt x="272656" y="1729689"/>
                      <a:pt x="272656" y="1705744"/>
                      <a:pt x="259181" y="1705744"/>
                    </a:cubicBezTo>
                    <a:cubicBezTo>
                      <a:pt x="245707" y="1705744"/>
                      <a:pt x="245707" y="1732693"/>
                      <a:pt x="232232" y="1732693"/>
                    </a:cubicBezTo>
                    <a:cubicBezTo>
                      <a:pt x="218758" y="1732693"/>
                      <a:pt x="218758" y="1728796"/>
                      <a:pt x="205202" y="1728796"/>
                    </a:cubicBezTo>
                    <a:cubicBezTo>
                      <a:pt x="191647" y="1728796"/>
                      <a:pt x="191728" y="1724251"/>
                      <a:pt x="178172" y="1724251"/>
                    </a:cubicBezTo>
                    <a:cubicBezTo>
                      <a:pt x="164616" y="1724251"/>
                      <a:pt x="164698" y="1706718"/>
                      <a:pt x="151223" y="1706718"/>
                    </a:cubicBezTo>
                    <a:cubicBezTo>
                      <a:pt x="137748" y="1706718"/>
                      <a:pt x="137748" y="1723602"/>
                      <a:pt x="124193" y="1723602"/>
                    </a:cubicBezTo>
                    <a:cubicBezTo>
                      <a:pt x="110637" y="1723602"/>
                      <a:pt x="110718" y="1726361"/>
                      <a:pt x="97163" y="1726361"/>
                    </a:cubicBezTo>
                    <a:cubicBezTo>
                      <a:pt x="83607" y="1726361"/>
                      <a:pt x="83688" y="1708747"/>
                      <a:pt x="70132" y="1708747"/>
                    </a:cubicBezTo>
                    <a:cubicBezTo>
                      <a:pt x="56577" y="1708747"/>
                      <a:pt x="56577" y="1736183"/>
                      <a:pt x="43102" y="1736183"/>
                    </a:cubicBezTo>
                    <a:cubicBezTo>
                      <a:pt x="29628" y="1736183"/>
                      <a:pt x="19968" y="1737807"/>
                      <a:pt x="10390" y="1728228"/>
                    </a:cubicBezTo>
                    <a:cubicBezTo>
                      <a:pt x="812" y="1718650"/>
                      <a:pt x="12095" y="1709072"/>
                      <a:pt x="12095" y="1695516"/>
                    </a:cubicBezTo>
                    <a:cubicBezTo>
                      <a:pt x="12095" y="1681960"/>
                      <a:pt x="16397" y="1681960"/>
                      <a:pt x="16397" y="1668486"/>
                    </a:cubicBezTo>
                    <a:cubicBezTo>
                      <a:pt x="16397" y="1655011"/>
                      <a:pt x="30845" y="1654930"/>
                      <a:pt x="30845" y="1641456"/>
                    </a:cubicBezTo>
                    <a:cubicBezTo>
                      <a:pt x="30845" y="1627981"/>
                      <a:pt x="7143" y="1627900"/>
                      <a:pt x="7143" y="1614425"/>
                    </a:cubicBezTo>
                    <a:cubicBezTo>
                      <a:pt x="7143" y="1600951"/>
                      <a:pt x="24189" y="1600870"/>
                      <a:pt x="24189" y="1587395"/>
                    </a:cubicBezTo>
                    <a:cubicBezTo>
                      <a:pt x="24189" y="1573921"/>
                      <a:pt x="12500" y="1573840"/>
                      <a:pt x="12500" y="1560365"/>
                    </a:cubicBezTo>
                    <a:cubicBezTo>
                      <a:pt x="12500" y="1546890"/>
                      <a:pt x="31413" y="1546809"/>
                      <a:pt x="31413" y="1533335"/>
                    </a:cubicBezTo>
                    <a:cubicBezTo>
                      <a:pt x="31413" y="1519860"/>
                      <a:pt x="26137" y="1519779"/>
                      <a:pt x="26137" y="1506305"/>
                    </a:cubicBezTo>
                    <a:cubicBezTo>
                      <a:pt x="26137" y="1492830"/>
                      <a:pt x="15260" y="1492830"/>
                      <a:pt x="15260" y="1479274"/>
                    </a:cubicBezTo>
                    <a:cubicBezTo>
                      <a:pt x="15260" y="1465719"/>
                      <a:pt x="7062" y="1465800"/>
                      <a:pt x="7062" y="1452244"/>
                    </a:cubicBezTo>
                    <a:cubicBezTo>
                      <a:pt x="7062" y="1438688"/>
                      <a:pt x="8036" y="1438770"/>
                      <a:pt x="8036" y="1425214"/>
                    </a:cubicBezTo>
                    <a:cubicBezTo>
                      <a:pt x="8036" y="1411659"/>
                      <a:pt x="10958" y="1411739"/>
                      <a:pt x="10958" y="1398184"/>
                    </a:cubicBezTo>
                    <a:cubicBezTo>
                      <a:pt x="10958" y="1384628"/>
                      <a:pt x="28329" y="1384709"/>
                      <a:pt x="28329" y="1371153"/>
                    </a:cubicBezTo>
                    <a:cubicBezTo>
                      <a:pt x="28329" y="1357598"/>
                      <a:pt x="15423" y="1357598"/>
                      <a:pt x="15423" y="1344124"/>
                    </a:cubicBezTo>
                    <a:cubicBezTo>
                      <a:pt x="15423" y="1330649"/>
                      <a:pt x="12419" y="1330568"/>
                      <a:pt x="12419" y="1317093"/>
                    </a:cubicBezTo>
                    <a:cubicBezTo>
                      <a:pt x="12419" y="1303618"/>
                      <a:pt x="24514" y="1303538"/>
                      <a:pt x="24514" y="1289982"/>
                    </a:cubicBezTo>
                    <a:cubicBezTo>
                      <a:pt x="24514" y="1276426"/>
                      <a:pt x="28329" y="1276426"/>
                      <a:pt x="28329" y="1262952"/>
                    </a:cubicBezTo>
                    <a:cubicBezTo>
                      <a:pt x="28329" y="1249477"/>
                      <a:pt x="27111" y="1249396"/>
                      <a:pt x="27111" y="1235921"/>
                    </a:cubicBezTo>
                    <a:cubicBezTo>
                      <a:pt x="27111" y="1222447"/>
                      <a:pt x="31413" y="1222366"/>
                      <a:pt x="31413" y="1208891"/>
                    </a:cubicBezTo>
                    <a:cubicBezTo>
                      <a:pt x="31413" y="1195417"/>
                      <a:pt x="26137" y="1195336"/>
                      <a:pt x="26137" y="1181861"/>
                    </a:cubicBezTo>
                    <a:cubicBezTo>
                      <a:pt x="26137" y="1168387"/>
                      <a:pt x="244" y="1168305"/>
                      <a:pt x="244" y="1154831"/>
                    </a:cubicBezTo>
                    <a:cubicBezTo>
                      <a:pt x="244" y="1141356"/>
                      <a:pt x="17533" y="1141275"/>
                      <a:pt x="17533" y="1127801"/>
                    </a:cubicBezTo>
                    <a:cubicBezTo>
                      <a:pt x="17533" y="1114326"/>
                      <a:pt x="19725" y="1114245"/>
                      <a:pt x="19725" y="1100771"/>
                    </a:cubicBezTo>
                    <a:cubicBezTo>
                      <a:pt x="19725" y="1087296"/>
                      <a:pt x="12095" y="1087215"/>
                      <a:pt x="12095" y="1073659"/>
                    </a:cubicBezTo>
                    <a:cubicBezTo>
                      <a:pt x="12095" y="1060103"/>
                      <a:pt x="30602" y="1060103"/>
                      <a:pt x="30602" y="1046629"/>
                    </a:cubicBezTo>
                    <a:cubicBezTo>
                      <a:pt x="30602" y="1033154"/>
                      <a:pt x="0" y="1033073"/>
                      <a:pt x="0" y="1019599"/>
                    </a:cubicBezTo>
                    <a:cubicBezTo>
                      <a:pt x="0" y="1006124"/>
                      <a:pt x="5276" y="1006043"/>
                      <a:pt x="5276" y="992568"/>
                    </a:cubicBezTo>
                    <a:cubicBezTo>
                      <a:pt x="5276" y="979094"/>
                      <a:pt x="5276" y="979013"/>
                      <a:pt x="5276" y="965538"/>
                    </a:cubicBezTo>
                    <a:cubicBezTo>
                      <a:pt x="5276" y="952064"/>
                      <a:pt x="17046" y="951983"/>
                      <a:pt x="17046" y="938427"/>
                    </a:cubicBezTo>
                    <a:cubicBezTo>
                      <a:pt x="17046" y="924871"/>
                      <a:pt x="3328" y="924871"/>
                      <a:pt x="3328" y="911397"/>
                    </a:cubicBezTo>
                    <a:cubicBezTo>
                      <a:pt x="3328" y="897922"/>
                      <a:pt x="4951" y="897841"/>
                      <a:pt x="4951" y="884367"/>
                    </a:cubicBezTo>
                    <a:cubicBezTo>
                      <a:pt x="4951" y="870892"/>
                      <a:pt x="10958" y="870811"/>
                      <a:pt x="10958" y="857336"/>
                    </a:cubicBezTo>
                    <a:cubicBezTo>
                      <a:pt x="10958" y="843862"/>
                      <a:pt x="32550" y="843781"/>
                      <a:pt x="32550" y="830306"/>
                    </a:cubicBezTo>
                    <a:cubicBezTo>
                      <a:pt x="32550" y="816832"/>
                      <a:pt x="19075" y="816750"/>
                      <a:pt x="19075" y="803195"/>
                    </a:cubicBezTo>
                    <a:cubicBezTo>
                      <a:pt x="19075" y="789639"/>
                      <a:pt x="19644" y="789639"/>
                      <a:pt x="19644" y="776164"/>
                    </a:cubicBezTo>
                    <a:cubicBezTo>
                      <a:pt x="19644" y="762690"/>
                      <a:pt x="7630" y="762609"/>
                      <a:pt x="7630" y="749134"/>
                    </a:cubicBezTo>
                    <a:cubicBezTo>
                      <a:pt x="7630" y="735660"/>
                      <a:pt x="406" y="735579"/>
                      <a:pt x="406" y="722023"/>
                    </a:cubicBezTo>
                    <a:cubicBezTo>
                      <a:pt x="406" y="708467"/>
                      <a:pt x="9254" y="708467"/>
                      <a:pt x="9254" y="694912"/>
                    </a:cubicBezTo>
                    <a:cubicBezTo>
                      <a:pt x="9254" y="681356"/>
                      <a:pt x="16640" y="681356"/>
                      <a:pt x="16640" y="667881"/>
                    </a:cubicBezTo>
                    <a:cubicBezTo>
                      <a:pt x="16640" y="654407"/>
                      <a:pt x="21105" y="654326"/>
                      <a:pt x="21105" y="640770"/>
                    </a:cubicBezTo>
                    <a:cubicBezTo>
                      <a:pt x="21105" y="627214"/>
                      <a:pt x="13312" y="627214"/>
                      <a:pt x="13312" y="613659"/>
                    </a:cubicBezTo>
                    <a:cubicBezTo>
                      <a:pt x="13312" y="600103"/>
                      <a:pt x="17290" y="600103"/>
                      <a:pt x="17290" y="586547"/>
                    </a:cubicBezTo>
                    <a:cubicBezTo>
                      <a:pt x="17290" y="572992"/>
                      <a:pt x="31413" y="572992"/>
                      <a:pt x="31413" y="559436"/>
                    </a:cubicBezTo>
                    <a:cubicBezTo>
                      <a:pt x="31413" y="545880"/>
                      <a:pt x="9010" y="545880"/>
                      <a:pt x="9010" y="532325"/>
                    </a:cubicBezTo>
                    <a:cubicBezTo>
                      <a:pt x="9010" y="518769"/>
                      <a:pt x="19481" y="518769"/>
                      <a:pt x="19481" y="505213"/>
                    </a:cubicBezTo>
                    <a:cubicBezTo>
                      <a:pt x="19481" y="491657"/>
                      <a:pt x="30439" y="491657"/>
                      <a:pt x="30439" y="478102"/>
                    </a:cubicBezTo>
                    <a:cubicBezTo>
                      <a:pt x="30439" y="464546"/>
                      <a:pt x="24433" y="464546"/>
                      <a:pt x="24433" y="450990"/>
                    </a:cubicBezTo>
                    <a:cubicBezTo>
                      <a:pt x="24433" y="437435"/>
                      <a:pt x="15179" y="437435"/>
                      <a:pt x="15179" y="423960"/>
                    </a:cubicBezTo>
                    <a:cubicBezTo>
                      <a:pt x="15179" y="410486"/>
                      <a:pt x="7549" y="410404"/>
                      <a:pt x="7549" y="396849"/>
                    </a:cubicBezTo>
                    <a:cubicBezTo>
                      <a:pt x="7549" y="383293"/>
                      <a:pt x="12013" y="383293"/>
                      <a:pt x="12013" y="369819"/>
                    </a:cubicBezTo>
                    <a:cubicBezTo>
                      <a:pt x="12013" y="356344"/>
                      <a:pt x="731" y="356263"/>
                      <a:pt x="731" y="342707"/>
                    </a:cubicBezTo>
                    <a:cubicBezTo>
                      <a:pt x="731" y="329152"/>
                      <a:pt x="12582" y="329152"/>
                      <a:pt x="12582" y="315596"/>
                    </a:cubicBezTo>
                    <a:cubicBezTo>
                      <a:pt x="12582" y="302040"/>
                      <a:pt x="24757" y="302040"/>
                      <a:pt x="24757" y="288485"/>
                    </a:cubicBezTo>
                    <a:cubicBezTo>
                      <a:pt x="24757" y="274929"/>
                      <a:pt x="23946" y="274929"/>
                      <a:pt x="23946" y="261373"/>
                    </a:cubicBezTo>
                    <a:cubicBezTo>
                      <a:pt x="23946" y="247817"/>
                      <a:pt x="27193" y="247817"/>
                      <a:pt x="27193" y="234262"/>
                    </a:cubicBezTo>
                    <a:cubicBezTo>
                      <a:pt x="27193" y="220706"/>
                      <a:pt x="30602" y="220706"/>
                      <a:pt x="30602" y="207151"/>
                    </a:cubicBezTo>
                    <a:cubicBezTo>
                      <a:pt x="30602" y="193595"/>
                      <a:pt x="162" y="193595"/>
                      <a:pt x="162" y="180039"/>
                    </a:cubicBezTo>
                    <a:cubicBezTo>
                      <a:pt x="162" y="166483"/>
                      <a:pt x="4708" y="166483"/>
                      <a:pt x="4708" y="152928"/>
                    </a:cubicBezTo>
                    <a:cubicBezTo>
                      <a:pt x="4708" y="139372"/>
                      <a:pt x="6656" y="139372"/>
                      <a:pt x="6656" y="125816"/>
                    </a:cubicBezTo>
                    <a:cubicBezTo>
                      <a:pt x="6656" y="112261"/>
                      <a:pt x="20536" y="112261"/>
                      <a:pt x="20536" y="98705"/>
                    </a:cubicBezTo>
                    <a:cubicBezTo>
                      <a:pt x="20536" y="85149"/>
                      <a:pt x="5844" y="85149"/>
                      <a:pt x="5844" y="71594"/>
                    </a:cubicBezTo>
                    <a:cubicBezTo>
                      <a:pt x="5844" y="58038"/>
                      <a:pt x="11608" y="58038"/>
                      <a:pt x="11608" y="44401"/>
                    </a:cubicBezTo>
                    <a:cubicBezTo>
                      <a:pt x="11608" y="30764"/>
                      <a:pt x="-1218" y="19238"/>
                      <a:pt x="8280" y="9578"/>
                    </a:cubicBezTo>
                    <a:cubicBezTo>
                      <a:pt x="17777" y="0"/>
                      <a:pt x="29465" y="20942"/>
                      <a:pt x="42940" y="20942"/>
                    </a:cubicBezTo>
                    <a:cubicBezTo>
                      <a:pt x="56414" y="20942"/>
                      <a:pt x="56414" y="5763"/>
                      <a:pt x="69889" y="5763"/>
                    </a:cubicBezTo>
                    <a:cubicBezTo>
                      <a:pt x="83363" y="5763"/>
                      <a:pt x="83363" y="14205"/>
                      <a:pt x="96838" y="14205"/>
                    </a:cubicBezTo>
                    <a:cubicBezTo>
                      <a:pt x="110312" y="14205"/>
                      <a:pt x="110312" y="1624"/>
                      <a:pt x="123787" y="1624"/>
                    </a:cubicBezTo>
                    <a:cubicBezTo>
                      <a:pt x="137261" y="1624"/>
                      <a:pt x="137261" y="2111"/>
                      <a:pt x="150736" y="2111"/>
                    </a:cubicBezTo>
                    <a:cubicBezTo>
                      <a:pt x="164210" y="2111"/>
                      <a:pt x="164210" y="25975"/>
                      <a:pt x="177685" y="25975"/>
                    </a:cubicBezTo>
                    <a:cubicBezTo>
                      <a:pt x="191160" y="25975"/>
                      <a:pt x="191160" y="8280"/>
                      <a:pt x="204634" y="8280"/>
                    </a:cubicBezTo>
                    <a:cubicBezTo>
                      <a:pt x="218109" y="8280"/>
                      <a:pt x="218109" y="21267"/>
                      <a:pt x="231583" y="21267"/>
                    </a:cubicBezTo>
                    <a:cubicBezTo>
                      <a:pt x="245058" y="21267"/>
                      <a:pt x="245058" y="2679"/>
                      <a:pt x="258532" y="2679"/>
                    </a:cubicBezTo>
                    <a:cubicBezTo>
                      <a:pt x="272007" y="2679"/>
                      <a:pt x="272007" y="18182"/>
                      <a:pt x="285481" y="18182"/>
                    </a:cubicBezTo>
                    <a:cubicBezTo>
                      <a:pt x="298956" y="18182"/>
                      <a:pt x="298956" y="30764"/>
                      <a:pt x="312430" y="30764"/>
                    </a:cubicBezTo>
                    <a:cubicBezTo>
                      <a:pt x="325905" y="30764"/>
                      <a:pt x="325905" y="15585"/>
                      <a:pt x="339379" y="15585"/>
                    </a:cubicBezTo>
                    <a:cubicBezTo>
                      <a:pt x="352854" y="15585"/>
                      <a:pt x="352854" y="21592"/>
                      <a:pt x="366328" y="21592"/>
                    </a:cubicBezTo>
                    <a:cubicBezTo>
                      <a:pt x="379803" y="21592"/>
                      <a:pt x="379803" y="24676"/>
                      <a:pt x="393277" y="24676"/>
                    </a:cubicBezTo>
                    <a:cubicBezTo>
                      <a:pt x="406752" y="24676"/>
                      <a:pt x="406752" y="8685"/>
                      <a:pt x="420226" y="8685"/>
                    </a:cubicBezTo>
                    <a:cubicBezTo>
                      <a:pt x="433701" y="8685"/>
                      <a:pt x="433701" y="23296"/>
                      <a:pt x="447175" y="23296"/>
                    </a:cubicBezTo>
                    <a:cubicBezTo>
                      <a:pt x="460650" y="23296"/>
                      <a:pt x="460650" y="6737"/>
                      <a:pt x="474124" y="6737"/>
                    </a:cubicBezTo>
                    <a:cubicBezTo>
                      <a:pt x="487599" y="6737"/>
                      <a:pt x="487599" y="19968"/>
                      <a:pt x="501073" y="19968"/>
                    </a:cubicBezTo>
                    <a:cubicBezTo>
                      <a:pt x="514548" y="19968"/>
                      <a:pt x="514548" y="13312"/>
                      <a:pt x="528022" y="13312"/>
                    </a:cubicBezTo>
                    <a:cubicBezTo>
                      <a:pt x="541497" y="13312"/>
                      <a:pt x="541497" y="10877"/>
                      <a:pt x="554971" y="10877"/>
                    </a:cubicBezTo>
                    <a:cubicBezTo>
                      <a:pt x="568446" y="10877"/>
                      <a:pt x="568446" y="33930"/>
                      <a:pt x="581920" y="33930"/>
                    </a:cubicBezTo>
                    <a:cubicBezTo>
                      <a:pt x="595395" y="33930"/>
                      <a:pt x="595395" y="20618"/>
                      <a:pt x="608870" y="20618"/>
                    </a:cubicBezTo>
                    <a:cubicBezTo>
                      <a:pt x="622344" y="20618"/>
                      <a:pt x="622344" y="15747"/>
                      <a:pt x="635819" y="15747"/>
                    </a:cubicBezTo>
                    <a:cubicBezTo>
                      <a:pt x="649293" y="15747"/>
                      <a:pt x="649293" y="11039"/>
                      <a:pt x="662768" y="11039"/>
                    </a:cubicBezTo>
                    <a:cubicBezTo>
                      <a:pt x="676242" y="11039"/>
                      <a:pt x="676242" y="12014"/>
                      <a:pt x="689717" y="12014"/>
                    </a:cubicBezTo>
                    <a:cubicBezTo>
                      <a:pt x="703191" y="12014"/>
                      <a:pt x="703191" y="25082"/>
                      <a:pt x="716666" y="25082"/>
                    </a:cubicBezTo>
                    <a:cubicBezTo>
                      <a:pt x="730140" y="25082"/>
                      <a:pt x="730140" y="5357"/>
                      <a:pt x="743615" y="5357"/>
                    </a:cubicBezTo>
                    <a:cubicBezTo>
                      <a:pt x="757089" y="5357"/>
                      <a:pt x="757089" y="9254"/>
                      <a:pt x="770564" y="9254"/>
                    </a:cubicBezTo>
                    <a:cubicBezTo>
                      <a:pt x="784038" y="9254"/>
                      <a:pt x="784038" y="3653"/>
                      <a:pt x="797513" y="3653"/>
                    </a:cubicBezTo>
                    <a:cubicBezTo>
                      <a:pt x="810987" y="3653"/>
                      <a:pt x="810987" y="7711"/>
                      <a:pt x="824462" y="7711"/>
                    </a:cubicBezTo>
                    <a:cubicBezTo>
                      <a:pt x="837936" y="7711"/>
                      <a:pt x="837936" y="18264"/>
                      <a:pt x="851411" y="18264"/>
                    </a:cubicBezTo>
                    <a:cubicBezTo>
                      <a:pt x="864885" y="18264"/>
                      <a:pt x="864885" y="33767"/>
                      <a:pt x="878360" y="33767"/>
                    </a:cubicBezTo>
                    <a:cubicBezTo>
                      <a:pt x="891834" y="33767"/>
                      <a:pt x="891834" y="18264"/>
                      <a:pt x="905309" y="18264"/>
                    </a:cubicBezTo>
                    <a:cubicBezTo>
                      <a:pt x="918783" y="18264"/>
                      <a:pt x="918783" y="5195"/>
                      <a:pt x="932258" y="5195"/>
                    </a:cubicBezTo>
                    <a:cubicBezTo>
                      <a:pt x="945732" y="5195"/>
                      <a:pt x="945732" y="14773"/>
                      <a:pt x="959207" y="14773"/>
                    </a:cubicBezTo>
                    <a:cubicBezTo>
                      <a:pt x="972681" y="14773"/>
                      <a:pt x="972681" y="0"/>
                      <a:pt x="986156" y="0"/>
                    </a:cubicBezTo>
                    <a:cubicBezTo>
                      <a:pt x="999630" y="0"/>
                      <a:pt x="999630" y="27111"/>
                      <a:pt x="1013105" y="27111"/>
                    </a:cubicBezTo>
                    <a:cubicBezTo>
                      <a:pt x="1026579" y="27111"/>
                      <a:pt x="1026579" y="7305"/>
                      <a:pt x="1040054" y="7305"/>
                    </a:cubicBezTo>
                    <a:cubicBezTo>
                      <a:pt x="1053528" y="7305"/>
                      <a:pt x="1053528" y="5357"/>
                      <a:pt x="1067003" y="5357"/>
                    </a:cubicBezTo>
                    <a:cubicBezTo>
                      <a:pt x="1080477" y="5357"/>
                      <a:pt x="1080477" y="2841"/>
                      <a:pt x="1093952" y="2841"/>
                    </a:cubicBezTo>
                    <a:cubicBezTo>
                      <a:pt x="1107427" y="2841"/>
                      <a:pt x="1107427" y="10633"/>
                      <a:pt x="1120901" y="10633"/>
                    </a:cubicBezTo>
                    <a:cubicBezTo>
                      <a:pt x="1134375" y="10633"/>
                      <a:pt x="1134375" y="31819"/>
                      <a:pt x="1147850" y="31819"/>
                    </a:cubicBezTo>
                    <a:cubicBezTo>
                      <a:pt x="1161325" y="31819"/>
                      <a:pt x="1161325" y="24108"/>
                      <a:pt x="1174799" y="24108"/>
                    </a:cubicBezTo>
                    <a:cubicBezTo>
                      <a:pt x="1188274" y="24108"/>
                      <a:pt x="1188274" y="29628"/>
                      <a:pt x="1201748" y="29628"/>
                    </a:cubicBezTo>
                    <a:cubicBezTo>
                      <a:pt x="1215223" y="29628"/>
                      <a:pt x="1215223" y="4383"/>
                      <a:pt x="1228697" y="4383"/>
                    </a:cubicBezTo>
                    <a:cubicBezTo>
                      <a:pt x="1242172" y="4383"/>
                      <a:pt x="1242172" y="28167"/>
                      <a:pt x="1255646" y="28167"/>
                    </a:cubicBezTo>
                    <a:cubicBezTo>
                      <a:pt x="1269121" y="28167"/>
                      <a:pt x="1269121" y="7874"/>
                      <a:pt x="1282595" y="7874"/>
                    </a:cubicBezTo>
                    <a:cubicBezTo>
                      <a:pt x="1296070" y="7874"/>
                      <a:pt x="1296070" y="25407"/>
                      <a:pt x="1309625" y="25407"/>
                    </a:cubicBezTo>
                    <a:cubicBezTo>
                      <a:pt x="1323181" y="25407"/>
                      <a:pt x="1323100" y="21997"/>
                      <a:pt x="1336656" y="21997"/>
                    </a:cubicBezTo>
                    <a:cubicBezTo>
                      <a:pt x="1350211" y="21997"/>
                      <a:pt x="1350130" y="21673"/>
                      <a:pt x="1363605" y="21673"/>
                    </a:cubicBezTo>
                    <a:cubicBezTo>
                      <a:pt x="1377079" y="21673"/>
                      <a:pt x="1377079" y="31251"/>
                      <a:pt x="1390635" y="31251"/>
                    </a:cubicBezTo>
                    <a:cubicBezTo>
                      <a:pt x="1404191" y="31251"/>
                      <a:pt x="1404109" y="31982"/>
                      <a:pt x="1417665" y="31982"/>
                    </a:cubicBezTo>
                    <a:cubicBezTo>
                      <a:pt x="1431221" y="31982"/>
                      <a:pt x="1431140" y="24595"/>
                      <a:pt x="1444695" y="24595"/>
                    </a:cubicBezTo>
                    <a:cubicBezTo>
                      <a:pt x="1458251" y="24595"/>
                      <a:pt x="1458251" y="7387"/>
                      <a:pt x="1471725" y="7387"/>
                    </a:cubicBezTo>
                    <a:cubicBezTo>
                      <a:pt x="1485200" y="7387"/>
                      <a:pt x="1500054" y="-3328"/>
                      <a:pt x="1509633" y="6250"/>
                    </a:cubicBezTo>
                    <a:cubicBezTo>
                      <a:pt x="1519211" y="15829"/>
                      <a:pt x="1512068" y="30602"/>
                      <a:pt x="1512068" y="44157"/>
                    </a:cubicBezTo>
                    <a:cubicBezTo>
                      <a:pt x="1512068" y="57713"/>
                      <a:pt x="1493966" y="57713"/>
                      <a:pt x="1493966" y="71188"/>
                    </a:cubicBezTo>
                    <a:cubicBezTo>
                      <a:pt x="1493966" y="84662"/>
                      <a:pt x="1508659" y="84743"/>
                      <a:pt x="1508659" y="98218"/>
                    </a:cubicBezTo>
                    <a:cubicBezTo>
                      <a:pt x="1508659" y="111692"/>
                      <a:pt x="1498756" y="111774"/>
                      <a:pt x="1498756" y="125248"/>
                    </a:cubicBezTo>
                    <a:cubicBezTo>
                      <a:pt x="1498756" y="138723"/>
                      <a:pt x="1503869" y="138804"/>
                      <a:pt x="1503869" y="152278"/>
                    </a:cubicBezTo>
                    <a:cubicBezTo>
                      <a:pt x="1503869" y="165753"/>
                      <a:pt x="1486012" y="165834"/>
                      <a:pt x="1486012" y="179308"/>
                    </a:cubicBezTo>
                    <a:cubicBezTo>
                      <a:pt x="1486012" y="192783"/>
                      <a:pt x="1514990" y="192864"/>
                      <a:pt x="1514990" y="206339"/>
                    </a:cubicBezTo>
                    <a:cubicBezTo>
                      <a:pt x="1514990" y="219813"/>
                      <a:pt x="1506954" y="219894"/>
                      <a:pt x="1506954" y="233369"/>
                    </a:cubicBezTo>
                    <a:cubicBezTo>
                      <a:pt x="1506954" y="246843"/>
                      <a:pt x="1487148" y="246843"/>
                      <a:pt x="1487148" y="260399"/>
                    </a:cubicBezTo>
                    <a:cubicBezTo>
                      <a:pt x="1487148" y="273955"/>
                      <a:pt x="1511824" y="273873"/>
                      <a:pt x="1511824" y="287429"/>
                    </a:cubicBezTo>
                    <a:cubicBezTo>
                      <a:pt x="1511824" y="300985"/>
                      <a:pt x="1505899" y="300904"/>
                      <a:pt x="1505899" y="314459"/>
                    </a:cubicBezTo>
                    <a:cubicBezTo>
                      <a:pt x="1505899" y="328015"/>
                      <a:pt x="1504113" y="327934"/>
                      <a:pt x="1504113" y="341490"/>
                    </a:cubicBezTo>
                    <a:cubicBezTo>
                      <a:pt x="1504113" y="355045"/>
                      <a:pt x="1512636" y="354964"/>
                      <a:pt x="1512636" y="368520"/>
                    </a:cubicBezTo>
                    <a:cubicBezTo>
                      <a:pt x="1512636" y="382076"/>
                      <a:pt x="1495428" y="382076"/>
                      <a:pt x="1495428" y="395550"/>
                    </a:cubicBezTo>
                    <a:cubicBezTo>
                      <a:pt x="1495428" y="409025"/>
                      <a:pt x="1503869" y="409106"/>
                      <a:pt x="1503869" y="422580"/>
                    </a:cubicBezTo>
                    <a:cubicBezTo>
                      <a:pt x="1503869" y="436055"/>
                      <a:pt x="1490720" y="436136"/>
                      <a:pt x="1490720" y="449692"/>
                    </a:cubicBezTo>
                    <a:cubicBezTo>
                      <a:pt x="1490720" y="463247"/>
                      <a:pt x="1512717" y="463247"/>
                      <a:pt x="1512717" y="476722"/>
                    </a:cubicBezTo>
                    <a:cubicBezTo>
                      <a:pt x="1512717" y="490196"/>
                      <a:pt x="1513285" y="490277"/>
                      <a:pt x="1513285" y="503752"/>
                    </a:cubicBezTo>
                    <a:cubicBezTo>
                      <a:pt x="1513285" y="517227"/>
                      <a:pt x="1486499" y="517308"/>
                      <a:pt x="1486499" y="530782"/>
                    </a:cubicBezTo>
                    <a:cubicBezTo>
                      <a:pt x="1486499" y="544257"/>
                      <a:pt x="1496158" y="544338"/>
                      <a:pt x="1496158" y="557812"/>
                    </a:cubicBezTo>
                    <a:cubicBezTo>
                      <a:pt x="1496158" y="571287"/>
                      <a:pt x="1511094" y="571368"/>
                      <a:pt x="1511094" y="584843"/>
                    </a:cubicBezTo>
                    <a:cubicBezTo>
                      <a:pt x="1511094" y="598317"/>
                      <a:pt x="1497782" y="598398"/>
                      <a:pt x="1497782" y="611873"/>
                    </a:cubicBezTo>
                    <a:cubicBezTo>
                      <a:pt x="1497782" y="625347"/>
                      <a:pt x="1511581" y="625429"/>
                      <a:pt x="1511581" y="638903"/>
                    </a:cubicBezTo>
                    <a:cubicBezTo>
                      <a:pt x="1511581" y="652377"/>
                      <a:pt x="1504113" y="652459"/>
                      <a:pt x="1504113" y="666015"/>
                    </a:cubicBezTo>
                    <a:cubicBezTo>
                      <a:pt x="1504113" y="679570"/>
                      <a:pt x="1487473" y="679570"/>
                      <a:pt x="1487473" y="693045"/>
                    </a:cubicBezTo>
                    <a:cubicBezTo>
                      <a:pt x="1487473" y="706519"/>
                      <a:pt x="1514828" y="706600"/>
                      <a:pt x="1514828" y="720075"/>
                    </a:cubicBezTo>
                    <a:cubicBezTo>
                      <a:pt x="1514828" y="733549"/>
                      <a:pt x="1506305" y="733631"/>
                      <a:pt x="1506305" y="747105"/>
                    </a:cubicBezTo>
                    <a:cubicBezTo>
                      <a:pt x="1506305" y="760580"/>
                      <a:pt x="1507279" y="760661"/>
                      <a:pt x="1507279" y="774135"/>
                    </a:cubicBezTo>
                    <a:cubicBezTo>
                      <a:pt x="1507279" y="787610"/>
                      <a:pt x="1483901" y="787691"/>
                      <a:pt x="1483901" y="801246"/>
                    </a:cubicBezTo>
                    <a:cubicBezTo>
                      <a:pt x="1483901" y="814802"/>
                      <a:pt x="1492262" y="814802"/>
                      <a:pt x="1492262" y="828358"/>
                    </a:cubicBezTo>
                    <a:cubicBezTo>
                      <a:pt x="1492262" y="841914"/>
                      <a:pt x="1487554" y="841914"/>
                      <a:pt x="1487554" y="855388"/>
                    </a:cubicBezTo>
                    <a:cubicBezTo>
                      <a:pt x="1487554" y="868863"/>
                      <a:pt x="1497376" y="868944"/>
                      <a:pt x="1497376" y="882418"/>
                    </a:cubicBezTo>
                    <a:cubicBezTo>
                      <a:pt x="1497376" y="895893"/>
                      <a:pt x="1497376" y="895974"/>
                      <a:pt x="1497376" y="909449"/>
                    </a:cubicBezTo>
                    <a:cubicBezTo>
                      <a:pt x="1497376" y="922923"/>
                      <a:pt x="1507603" y="923004"/>
                      <a:pt x="1507603" y="936560"/>
                    </a:cubicBezTo>
                    <a:cubicBezTo>
                      <a:pt x="1507603" y="950116"/>
                      <a:pt x="1490801" y="950116"/>
                      <a:pt x="1490801" y="963590"/>
                    </a:cubicBezTo>
                    <a:cubicBezTo>
                      <a:pt x="1490801" y="977065"/>
                      <a:pt x="1484469" y="977146"/>
                      <a:pt x="1484469" y="990620"/>
                    </a:cubicBezTo>
                    <a:cubicBezTo>
                      <a:pt x="1484469" y="1004095"/>
                      <a:pt x="1504681" y="1004176"/>
                      <a:pt x="1504681" y="1017732"/>
                    </a:cubicBezTo>
                    <a:cubicBezTo>
                      <a:pt x="1504681" y="1031287"/>
                      <a:pt x="1510526" y="1031287"/>
                      <a:pt x="1510526" y="1044843"/>
                    </a:cubicBezTo>
                    <a:cubicBezTo>
                      <a:pt x="1510526" y="1058399"/>
                      <a:pt x="1495509" y="1058399"/>
                      <a:pt x="1495509" y="1071873"/>
                    </a:cubicBezTo>
                    <a:cubicBezTo>
                      <a:pt x="1495509" y="1085348"/>
                      <a:pt x="1485849" y="1085429"/>
                      <a:pt x="1485849" y="1098985"/>
                    </a:cubicBezTo>
                    <a:cubicBezTo>
                      <a:pt x="1485849" y="1112540"/>
                      <a:pt x="1505899" y="1112540"/>
                      <a:pt x="1505899" y="1126096"/>
                    </a:cubicBezTo>
                    <a:cubicBezTo>
                      <a:pt x="1505899" y="1139652"/>
                      <a:pt x="1488771" y="1139652"/>
                      <a:pt x="1488771" y="1153207"/>
                    </a:cubicBezTo>
                    <a:cubicBezTo>
                      <a:pt x="1488771" y="1166763"/>
                      <a:pt x="1481628" y="1166763"/>
                      <a:pt x="1481628" y="1180319"/>
                    </a:cubicBezTo>
                    <a:cubicBezTo>
                      <a:pt x="1481628" y="1193875"/>
                      <a:pt x="1514178" y="1193875"/>
                      <a:pt x="1514178" y="1207430"/>
                    </a:cubicBezTo>
                    <a:cubicBezTo>
                      <a:pt x="1514178" y="1220986"/>
                      <a:pt x="1489177" y="1220986"/>
                      <a:pt x="1489177" y="1234542"/>
                    </a:cubicBezTo>
                    <a:cubicBezTo>
                      <a:pt x="1489177" y="1248097"/>
                      <a:pt x="1496564" y="1248097"/>
                      <a:pt x="1496564" y="1261653"/>
                    </a:cubicBezTo>
                    <a:cubicBezTo>
                      <a:pt x="1496564" y="1275208"/>
                      <a:pt x="1491856" y="1275208"/>
                      <a:pt x="1491856" y="1288764"/>
                    </a:cubicBezTo>
                    <a:cubicBezTo>
                      <a:pt x="1491856" y="1302320"/>
                      <a:pt x="1502814" y="1302320"/>
                      <a:pt x="1502814" y="1315794"/>
                    </a:cubicBezTo>
                    <a:cubicBezTo>
                      <a:pt x="1502814" y="1329269"/>
                      <a:pt x="1509714" y="1329350"/>
                      <a:pt x="1509714" y="1342906"/>
                    </a:cubicBezTo>
                    <a:cubicBezTo>
                      <a:pt x="1509714" y="1356461"/>
                      <a:pt x="1496970" y="1356461"/>
                      <a:pt x="1496970" y="1369936"/>
                    </a:cubicBezTo>
                    <a:cubicBezTo>
                      <a:pt x="1496970" y="1383410"/>
                      <a:pt x="1494210" y="1383492"/>
                      <a:pt x="1494210" y="1397047"/>
                    </a:cubicBezTo>
                    <a:cubicBezTo>
                      <a:pt x="1494210" y="1410603"/>
                      <a:pt x="1504275" y="1410603"/>
                      <a:pt x="1504275" y="1424159"/>
                    </a:cubicBezTo>
                    <a:cubicBezTo>
                      <a:pt x="1504275" y="1437714"/>
                      <a:pt x="1513935" y="1437714"/>
                      <a:pt x="1513935" y="1451270"/>
                    </a:cubicBezTo>
                    <a:cubicBezTo>
                      <a:pt x="1513935" y="1464826"/>
                      <a:pt x="1497132" y="1464826"/>
                      <a:pt x="1497132" y="1478382"/>
                    </a:cubicBezTo>
                    <a:cubicBezTo>
                      <a:pt x="1497132" y="1491937"/>
                      <a:pt x="1501353" y="1491937"/>
                      <a:pt x="1501353" y="1505493"/>
                    </a:cubicBezTo>
                    <a:cubicBezTo>
                      <a:pt x="1501353" y="1519049"/>
                      <a:pt x="1488853" y="1519049"/>
                      <a:pt x="1488853" y="1532604"/>
                    </a:cubicBezTo>
                    <a:cubicBezTo>
                      <a:pt x="1488853" y="1546160"/>
                      <a:pt x="1509795" y="1546160"/>
                      <a:pt x="1509795" y="1559716"/>
                    </a:cubicBezTo>
                    <a:cubicBezTo>
                      <a:pt x="1509795" y="1573271"/>
                      <a:pt x="1514909" y="1573271"/>
                      <a:pt x="1514909" y="1586827"/>
                    </a:cubicBezTo>
                    <a:cubicBezTo>
                      <a:pt x="1514909" y="1600383"/>
                      <a:pt x="1499080" y="1600383"/>
                      <a:pt x="1499080" y="1613938"/>
                    </a:cubicBezTo>
                    <a:cubicBezTo>
                      <a:pt x="1499080" y="1627494"/>
                      <a:pt x="1484875" y="1627494"/>
                      <a:pt x="1484875" y="1641050"/>
                    </a:cubicBezTo>
                    <a:cubicBezTo>
                      <a:pt x="1484875" y="1654606"/>
                      <a:pt x="1509308" y="1654606"/>
                      <a:pt x="1509308" y="1668161"/>
                    </a:cubicBezTo>
                    <a:cubicBezTo>
                      <a:pt x="1509308" y="1681717"/>
                      <a:pt x="1483333" y="1680743"/>
                      <a:pt x="1482440" y="1694298"/>
                    </a:cubicBezTo>
                    <a:cubicBezTo>
                      <a:pt x="1481791" y="1704039"/>
                      <a:pt x="1496645" y="1701279"/>
                      <a:pt x="1487067" y="171093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4"/>
              <p:cNvSpPr/>
              <p:nvPr/>
            </p:nvSpPr>
            <p:spPr>
              <a:xfrm>
                <a:off x="15105112" y="-216486"/>
                <a:ext cx="147784" cy="358538"/>
              </a:xfrm>
              <a:custGeom>
                <a:avLst/>
                <a:gdLst/>
                <a:ahLst/>
                <a:cxnLst/>
                <a:rect l="l" t="t" r="r" b="b"/>
                <a:pathLst>
                  <a:path w="136206" h="330450" extrusionOk="0">
                    <a:moveTo>
                      <a:pt x="68103" y="0"/>
                    </a:moveTo>
                    <a:cubicBezTo>
                      <a:pt x="30521" y="0"/>
                      <a:pt x="0" y="30521"/>
                      <a:pt x="0" y="68103"/>
                    </a:cubicBezTo>
                    <a:lnTo>
                      <a:pt x="0" y="76870"/>
                    </a:lnTo>
                    <a:lnTo>
                      <a:pt x="15260" y="76870"/>
                    </a:lnTo>
                    <a:lnTo>
                      <a:pt x="15260" y="68103"/>
                    </a:lnTo>
                    <a:cubicBezTo>
                      <a:pt x="15260" y="38963"/>
                      <a:pt x="38962" y="15260"/>
                      <a:pt x="68103" y="15260"/>
                    </a:cubicBezTo>
                    <a:cubicBezTo>
                      <a:pt x="97244" y="15260"/>
                      <a:pt x="120946" y="38963"/>
                      <a:pt x="120946" y="68103"/>
                    </a:cubicBezTo>
                    <a:lnTo>
                      <a:pt x="120946" y="287592"/>
                    </a:lnTo>
                    <a:cubicBezTo>
                      <a:pt x="120946" y="302771"/>
                      <a:pt x="108608" y="315190"/>
                      <a:pt x="93348" y="315190"/>
                    </a:cubicBezTo>
                    <a:lnTo>
                      <a:pt x="86610" y="315190"/>
                    </a:lnTo>
                    <a:cubicBezTo>
                      <a:pt x="71431" y="315190"/>
                      <a:pt x="59012" y="302852"/>
                      <a:pt x="59012" y="287592"/>
                    </a:cubicBezTo>
                    <a:lnTo>
                      <a:pt x="59012" y="98786"/>
                    </a:lnTo>
                    <a:cubicBezTo>
                      <a:pt x="59012" y="94565"/>
                      <a:pt x="55602" y="91156"/>
                      <a:pt x="51382" y="91156"/>
                    </a:cubicBezTo>
                    <a:cubicBezTo>
                      <a:pt x="47161" y="91156"/>
                      <a:pt x="43752" y="94565"/>
                      <a:pt x="43752" y="98786"/>
                    </a:cubicBezTo>
                    <a:lnTo>
                      <a:pt x="43752" y="287592"/>
                    </a:lnTo>
                    <a:cubicBezTo>
                      <a:pt x="43752" y="311213"/>
                      <a:pt x="62989" y="330450"/>
                      <a:pt x="86610" y="330450"/>
                    </a:cubicBezTo>
                    <a:lnTo>
                      <a:pt x="93348" y="330450"/>
                    </a:lnTo>
                    <a:cubicBezTo>
                      <a:pt x="116968" y="330450"/>
                      <a:pt x="136206" y="311213"/>
                      <a:pt x="136206" y="287592"/>
                    </a:cubicBezTo>
                    <a:lnTo>
                      <a:pt x="136206" y="68103"/>
                    </a:lnTo>
                    <a:cubicBezTo>
                      <a:pt x="136206" y="30521"/>
                      <a:pt x="105686" y="0"/>
                      <a:pt x="681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5" name="Google Shape;215;p14"/>
            <p:cNvGrpSpPr/>
            <p:nvPr/>
          </p:nvGrpSpPr>
          <p:grpSpPr>
            <a:xfrm>
              <a:off x="-314212" y="3789254"/>
              <a:ext cx="1875240" cy="1889962"/>
              <a:chOff x="-314212" y="5483504"/>
              <a:chExt cx="1875240" cy="1889962"/>
            </a:xfrm>
          </p:grpSpPr>
          <p:sp>
            <p:nvSpPr>
              <p:cNvPr id="216" name="Google Shape;216;p14"/>
              <p:cNvSpPr/>
              <p:nvPr/>
            </p:nvSpPr>
            <p:spPr>
              <a:xfrm rot="-8066298">
                <a:off x="-331962" y="6052586"/>
                <a:ext cx="1910739" cy="751799"/>
              </a:xfrm>
              <a:custGeom>
                <a:avLst/>
                <a:gdLst/>
                <a:ahLst/>
                <a:cxnLst/>
                <a:rect l="l" t="t" r="r" b="b"/>
                <a:pathLst>
                  <a:path w="1766054" h="523070" extrusionOk="0">
                    <a:moveTo>
                      <a:pt x="1762726" y="439220"/>
                    </a:moveTo>
                    <a:lnTo>
                      <a:pt x="1741541" y="416979"/>
                    </a:lnTo>
                    <a:lnTo>
                      <a:pt x="1766054" y="394738"/>
                    </a:lnTo>
                    <a:lnTo>
                      <a:pt x="1743570" y="372497"/>
                    </a:lnTo>
                    <a:lnTo>
                      <a:pt x="1735858" y="350256"/>
                    </a:lnTo>
                    <a:lnTo>
                      <a:pt x="1751849" y="328015"/>
                    </a:lnTo>
                    <a:lnTo>
                      <a:pt x="1735696" y="305774"/>
                    </a:lnTo>
                    <a:lnTo>
                      <a:pt x="1737644" y="283533"/>
                    </a:lnTo>
                    <a:lnTo>
                      <a:pt x="1745356" y="261292"/>
                    </a:lnTo>
                    <a:lnTo>
                      <a:pt x="1747141" y="239051"/>
                    </a:lnTo>
                    <a:lnTo>
                      <a:pt x="1758911" y="216810"/>
                    </a:lnTo>
                    <a:lnTo>
                      <a:pt x="1745599" y="194569"/>
                    </a:lnTo>
                    <a:lnTo>
                      <a:pt x="1739836" y="172328"/>
                    </a:lnTo>
                    <a:lnTo>
                      <a:pt x="1737563" y="150087"/>
                    </a:lnTo>
                    <a:lnTo>
                      <a:pt x="1752580" y="127846"/>
                    </a:lnTo>
                    <a:lnTo>
                      <a:pt x="1758424" y="105605"/>
                    </a:lnTo>
                    <a:lnTo>
                      <a:pt x="1760616" y="83364"/>
                    </a:lnTo>
                    <a:lnTo>
                      <a:pt x="1756314" y="61204"/>
                    </a:lnTo>
                    <a:lnTo>
                      <a:pt x="1747872" y="38963"/>
                    </a:lnTo>
                    <a:lnTo>
                      <a:pt x="1758668" y="7711"/>
                    </a:lnTo>
                    <a:lnTo>
                      <a:pt x="1727335" y="13231"/>
                    </a:lnTo>
                    <a:lnTo>
                      <a:pt x="1704932" y="10146"/>
                    </a:lnTo>
                    <a:lnTo>
                      <a:pt x="1682529" y="19319"/>
                    </a:lnTo>
                    <a:lnTo>
                      <a:pt x="1660125" y="31738"/>
                    </a:lnTo>
                    <a:lnTo>
                      <a:pt x="1637722" y="32388"/>
                    </a:lnTo>
                    <a:lnTo>
                      <a:pt x="1615400" y="21024"/>
                    </a:lnTo>
                    <a:lnTo>
                      <a:pt x="1592996" y="14530"/>
                    </a:lnTo>
                    <a:lnTo>
                      <a:pt x="1570593" y="22809"/>
                    </a:lnTo>
                    <a:lnTo>
                      <a:pt x="1548189" y="9416"/>
                    </a:lnTo>
                    <a:lnTo>
                      <a:pt x="1525786" y="7630"/>
                    </a:lnTo>
                    <a:lnTo>
                      <a:pt x="1503382" y="1055"/>
                    </a:lnTo>
                    <a:lnTo>
                      <a:pt x="1481060" y="4870"/>
                    </a:lnTo>
                    <a:lnTo>
                      <a:pt x="1458657" y="29709"/>
                    </a:lnTo>
                    <a:lnTo>
                      <a:pt x="1436335" y="30602"/>
                    </a:lnTo>
                    <a:lnTo>
                      <a:pt x="1413931" y="2760"/>
                    </a:lnTo>
                    <a:lnTo>
                      <a:pt x="1391609" y="11608"/>
                    </a:lnTo>
                    <a:lnTo>
                      <a:pt x="1369287" y="8361"/>
                    </a:lnTo>
                    <a:lnTo>
                      <a:pt x="1346964" y="28816"/>
                    </a:lnTo>
                    <a:lnTo>
                      <a:pt x="1324642" y="14611"/>
                    </a:lnTo>
                    <a:lnTo>
                      <a:pt x="1302320" y="4383"/>
                    </a:lnTo>
                    <a:lnTo>
                      <a:pt x="1279998" y="23702"/>
                    </a:lnTo>
                    <a:lnTo>
                      <a:pt x="1257676" y="30358"/>
                    </a:lnTo>
                    <a:lnTo>
                      <a:pt x="1235353" y="5357"/>
                    </a:lnTo>
                    <a:lnTo>
                      <a:pt x="1213031" y="6494"/>
                    </a:lnTo>
                    <a:lnTo>
                      <a:pt x="1190709" y="0"/>
                    </a:lnTo>
                    <a:lnTo>
                      <a:pt x="1168387" y="8036"/>
                    </a:lnTo>
                    <a:lnTo>
                      <a:pt x="1146064" y="3328"/>
                    </a:lnTo>
                    <a:lnTo>
                      <a:pt x="1123742" y="6981"/>
                    </a:lnTo>
                    <a:lnTo>
                      <a:pt x="1101420" y="9659"/>
                    </a:lnTo>
                    <a:lnTo>
                      <a:pt x="1079098" y="8361"/>
                    </a:lnTo>
                    <a:lnTo>
                      <a:pt x="1056775" y="26056"/>
                    </a:lnTo>
                    <a:lnTo>
                      <a:pt x="1034453" y="10228"/>
                    </a:lnTo>
                    <a:lnTo>
                      <a:pt x="1012131" y="6169"/>
                    </a:lnTo>
                    <a:lnTo>
                      <a:pt x="989809" y="14611"/>
                    </a:lnTo>
                    <a:lnTo>
                      <a:pt x="967486" y="15666"/>
                    </a:lnTo>
                    <a:lnTo>
                      <a:pt x="945164" y="30845"/>
                    </a:lnTo>
                    <a:lnTo>
                      <a:pt x="922842" y="11527"/>
                    </a:lnTo>
                    <a:lnTo>
                      <a:pt x="900520" y="33280"/>
                    </a:lnTo>
                    <a:lnTo>
                      <a:pt x="878197" y="30602"/>
                    </a:lnTo>
                    <a:lnTo>
                      <a:pt x="855875" y="27761"/>
                    </a:lnTo>
                    <a:lnTo>
                      <a:pt x="833553" y="25245"/>
                    </a:lnTo>
                    <a:lnTo>
                      <a:pt x="811231" y="3815"/>
                    </a:lnTo>
                    <a:lnTo>
                      <a:pt x="788908" y="17858"/>
                    </a:lnTo>
                    <a:lnTo>
                      <a:pt x="766586" y="29465"/>
                    </a:lnTo>
                    <a:lnTo>
                      <a:pt x="744264" y="15260"/>
                    </a:lnTo>
                    <a:lnTo>
                      <a:pt x="721942" y="20699"/>
                    </a:lnTo>
                    <a:lnTo>
                      <a:pt x="699620" y="9335"/>
                    </a:lnTo>
                    <a:lnTo>
                      <a:pt x="677297" y="26787"/>
                    </a:lnTo>
                    <a:lnTo>
                      <a:pt x="654975" y="23946"/>
                    </a:lnTo>
                    <a:lnTo>
                      <a:pt x="632653" y="16072"/>
                    </a:lnTo>
                    <a:lnTo>
                      <a:pt x="610331" y="32306"/>
                    </a:lnTo>
                    <a:lnTo>
                      <a:pt x="588008" y="24027"/>
                    </a:lnTo>
                    <a:lnTo>
                      <a:pt x="565686" y="19400"/>
                    </a:lnTo>
                    <a:lnTo>
                      <a:pt x="543364" y="17046"/>
                    </a:lnTo>
                    <a:lnTo>
                      <a:pt x="521042" y="17939"/>
                    </a:lnTo>
                    <a:lnTo>
                      <a:pt x="498719" y="33524"/>
                    </a:lnTo>
                    <a:lnTo>
                      <a:pt x="476397" y="11527"/>
                    </a:lnTo>
                    <a:lnTo>
                      <a:pt x="454075" y="23378"/>
                    </a:lnTo>
                    <a:lnTo>
                      <a:pt x="431753" y="11121"/>
                    </a:lnTo>
                    <a:lnTo>
                      <a:pt x="409430" y="22972"/>
                    </a:lnTo>
                    <a:lnTo>
                      <a:pt x="387108" y="29141"/>
                    </a:lnTo>
                    <a:lnTo>
                      <a:pt x="364786" y="26543"/>
                    </a:lnTo>
                    <a:lnTo>
                      <a:pt x="342464" y="22647"/>
                    </a:lnTo>
                    <a:lnTo>
                      <a:pt x="320142" y="15829"/>
                    </a:lnTo>
                    <a:lnTo>
                      <a:pt x="297819" y="23865"/>
                    </a:lnTo>
                    <a:lnTo>
                      <a:pt x="275497" y="16153"/>
                    </a:lnTo>
                    <a:lnTo>
                      <a:pt x="253175" y="1705"/>
                    </a:lnTo>
                    <a:lnTo>
                      <a:pt x="230853" y="7874"/>
                    </a:lnTo>
                    <a:lnTo>
                      <a:pt x="208530" y="29303"/>
                    </a:lnTo>
                    <a:lnTo>
                      <a:pt x="186208" y="8767"/>
                    </a:lnTo>
                    <a:lnTo>
                      <a:pt x="163886" y="2273"/>
                    </a:lnTo>
                    <a:lnTo>
                      <a:pt x="141564" y="4789"/>
                    </a:lnTo>
                    <a:lnTo>
                      <a:pt x="119241" y="14692"/>
                    </a:lnTo>
                    <a:lnTo>
                      <a:pt x="96919" y="14530"/>
                    </a:lnTo>
                    <a:lnTo>
                      <a:pt x="74597" y="10390"/>
                    </a:lnTo>
                    <a:lnTo>
                      <a:pt x="52275" y="17046"/>
                    </a:lnTo>
                    <a:lnTo>
                      <a:pt x="5601" y="3815"/>
                    </a:lnTo>
                    <a:lnTo>
                      <a:pt x="406" y="5357"/>
                    </a:lnTo>
                    <a:lnTo>
                      <a:pt x="406" y="61853"/>
                    </a:lnTo>
                    <a:lnTo>
                      <a:pt x="33930" y="65019"/>
                    </a:lnTo>
                    <a:cubicBezTo>
                      <a:pt x="37014" y="55035"/>
                      <a:pt x="46268" y="47810"/>
                      <a:pt x="57226" y="47810"/>
                    </a:cubicBezTo>
                    <a:cubicBezTo>
                      <a:pt x="70782" y="47810"/>
                      <a:pt x="81740" y="58769"/>
                      <a:pt x="81740" y="72324"/>
                    </a:cubicBezTo>
                    <a:cubicBezTo>
                      <a:pt x="81740" y="85880"/>
                      <a:pt x="70782" y="96838"/>
                      <a:pt x="57226" y="96838"/>
                    </a:cubicBezTo>
                    <a:cubicBezTo>
                      <a:pt x="48460" y="96838"/>
                      <a:pt x="40829" y="92211"/>
                      <a:pt x="36446" y="85230"/>
                    </a:cubicBezTo>
                    <a:lnTo>
                      <a:pt x="15504" y="85718"/>
                    </a:lnTo>
                    <a:lnTo>
                      <a:pt x="325" y="89045"/>
                    </a:lnTo>
                    <a:lnTo>
                      <a:pt x="325" y="153171"/>
                    </a:lnTo>
                    <a:lnTo>
                      <a:pt x="33849" y="156337"/>
                    </a:lnTo>
                    <a:cubicBezTo>
                      <a:pt x="36933" y="146353"/>
                      <a:pt x="46187" y="139129"/>
                      <a:pt x="57145" y="139129"/>
                    </a:cubicBezTo>
                    <a:cubicBezTo>
                      <a:pt x="70701" y="139129"/>
                      <a:pt x="81659" y="150087"/>
                      <a:pt x="81659" y="163642"/>
                    </a:cubicBezTo>
                    <a:cubicBezTo>
                      <a:pt x="81659" y="177198"/>
                      <a:pt x="70701" y="188156"/>
                      <a:pt x="57145" y="188156"/>
                    </a:cubicBezTo>
                    <a:cubicBezTo>
                      <a:pt x="48378" y="188156"/>
                      <a:pt x="40748" y="183530"/>
                      <a:pt x="36365" y="176549"/>
                    </a:cubicBezTo>
                    <a:lnTo>
                      <a:pt x="15423" y="177036"/>
                    </a:lnTo>
                    <a:lnTo>
                      <a:pt x="244" y="180364"/>
                    </a:lnTo>
                    <a:lnTo>
                      <a:pt x="244" y="244490"/>
                    </a:lnTo>
                    <a:lnTo>
                      <a:pt x="33767" y="247655"/>
                    </a:lnTo>
                    <a:cubicBezTo>
                      <a:pt x="36852" y="237671"/>
                      <a:pt x="46106" y="230447"/>
                      <a:pt x="57064" y="230447"/>
                    </a:cubicBezTo>
                    <a:cubicBezTo>
                      <a:pt x="70620" y="230447"/>
                      <a:pt x="81578" y="241405"/>
                      <a:pt x="81578" y="254961"/>
                    </a:cubicBezTo>
                    <a:cubicBezTo>
                      <a:pt x="81578" y="268516"/>
                      <a:pt x="70620" y="279475"/>
                      <a:pt x="57064" y="279475"/>
                    </a:cubicBezTo>
                    <a:cubicBezTo>
                      <a:pt x="48297" y="279475"/>
                      <a:pt x="40667" y="274848"/>
                      <a:pt x="36284" y="267867"/>
                    </a:cubicBezTo>
                    <a:lnTo>
                      <a:pt x="15341" y="268354"/>
                    </a:lnTo>
                    <a:lnTo>
                      <a:pt x="162" y="271682"/>
                    </a:lnTo>
                    <a:lnTo>
                      <a:pt x="162" y="335808"/>
                    </a:lnTo>
                    <a:lnTo>
                      <a:pt x="33686" y="338973"/>
                    </a:lnTo>
                    <a:cubicBezTo>
                      <a:pt x="36771" y="328989"/>
                      <a:pt x="46025" y="321765"/>
                      <a:pt x="56983" y="321765"/>
                    </a:cubicBezTo>
                    <a:cubicBezTo>
                      <a:pt x="70538" y="321765"/>
                      <a:pt x="81497" y="332723"/>
                      <a:pt x="81497" y="346279"/>
                    </a:cubicBezTo>
                    <a:cubicBezTo>
                      <a:pt x="81497" y="359835"/>
                      <a:pt x="70538" y="370793"/>
                      <a:pt x="56983" y="370793"/>
                    </a:cubicBezTo>
                    <a:cubicBezTo>
                      <a:pt x="48216" y="370793"/>
                      <a:pt x="40586" y="366166"/>
                      <a:pt x="36203" y="359185"/>
                    </a:cubicBezTo>
                    <a:lnTo>
                      <a:pt x="15260" y="359672"/>
                    </a:lnTo>
                    <a:lnTo>
                      <a:pt x="81" y="363000"/>
                    </a:lnTo>
                    <a:lnTo>
                      <a:pt x="81" y="427126"/>
                    </a:lnTo>
                    <a:lnTo>
                      <a:pt x="33605" y="430292"/>
                    </a:lnTo>
                    <a:cubicBezTo>
                      <a:pt x="36690" y="420308"/>
                      <a:pt x="45943" y="413083"/>
                      <a:pt x="56901" y="413083"/>
                    </a:cubicBezTo>
                    <a:cubicBezTo>
                      <a:pt x="70457" y="413083"/>
                      <a:pt x="81415" y="424041"/>
                      <a:pt x="81415" y="437597"/>
                    </a:cubicBezTo>
                    <a:cubicBezTo>
                      <a:pt x="81415" y="451153"/>
                      <a:pt x="70457" y="462111"/>
                      <a:pt x="56901" y="462111"/>
                    </a:cubicBezTo>
                    <a:cubicBezTo>
                      <a:pt x="48135" y="462111"/>
                      <a:pt x="40505" y="457484"/>
                      <a:pt x="36122" y="450503"/>
                    </a:cubicBezTo>
                    <a:lnTo>
                      <a:pt x="15179" y="450990"/>
                    </a:lnTo>
                    <a:lnTo>
                      <a:pt x="0" y="454319"/>
                    </a:lnTo>
                    <a:lnTo>
                      <a:pt x="0" y="510327"/>
                    </a:lnTo>
                    <a:lnTo>
                      <a:pt x="5276" y="509110"/>
                    </a:lnTo>
                    <a:lnTo>
                      <a:pt x="52112" y="518444"/>
                    </a:lnTo>
                    <a:lnTo>
                      <a:pt x="74516" y="519986"/>
                    </a:lnTo>
                    <a:lnTo>
                      <a:pt x="96919" y="488979"/>
                    </a:lnTo>
                    <a:lnTo>
                      <a:pt x="119323" y="493849"/>
                    </a:lnTo>
                    <a:lnTo>
                      <a:pt x="141645" y="501641"/>
                    </a:lnTo>
                    <a:lnTo>
                      <a:pt x="164048" y="512032"/>
                    </a:lnTo>
                    <a:lnTo>
                      <a:pt x="186452" y="501723"/>
                    </a:lnTo>
                    <a:lnTo>
                      <a:pt x="208855" y="516009"/>
                    </a:lnTo>
                    <a:lnTo>
                      <a:pt x="231258" y="494905"/>
                    </a:lnTo>
                    <a:lnTo>
                      <a:pt x="253662" y="514223"/>
                    </a:lnTo>
                    <a:lnTo>
                      <a:pt x="275984" y="516821"/>
                    </a:lnTo>
                    <a:lnTo>
                      <a:pt x="298388" y="520798"/>
                    </a:lnTo>
                    <a:lnTo>
                      <a:pt x="320710" y="492469"/>
                    </a:lnTo>
                    <a:lnTo>
                      <a:pt x="343113" y="509353"/>
                    </a:lnTo>
                    <a:lnTo>
                      <a:pt x="365435" y="493281"/>
                    </a:lnTo>
                    <a:lnTo>
                      <a:pt x="387758" y="510165"/>
                    </a:lnTo>
                    <a:lnTo>
                      <a:pt x="410080" y="498151"/>
                    </a:lnTo>
                    <a:lnTo>
                      <a:pt x="432402" y="501723"/>
                    </a:lnTo>
                    <a:lnTo>
                      <a:pt x="454724" y="502453"/>
                    </a:lnTo>
                    <a:lnTo>
                      <a:pt x="477047" y="501154"/>
                    </a:lnTo>
                    <a:lnTo>
                      <a:pt x="499369" y="501154"/>
                    </a:lnTo>
                    <a:cubicBezTo>
                      <a:pt x="499369" y="501154"/>
                      <a:pt x="521691" y="514385"/>
                      <a:pt x="521691" y="514385"/>
                    </a:cubicBezTo>
                    <a:lnTo>
                      <a:pt x="544013" y="521447"/>
                    </a:lnTo>
                    <a:lnTo>
                      <a:pt x="566336" y="502940"/>
                    </a:lnTo>
                    <a:lnTo>
                      <a:pt x="588658" y="501966"/>
                    </a:lnTo>
                    <a:lnTo>
                      <a:pt x="610980" y="506512"/>
                    </a:lnTo>
                    <a:lnTo>
                      <a:pt x="633302" y="507242"/>
                    </a:lnTo>
                    <a:lnTo>
                      <a:pt x="655625" y="513330"/>
                    </a:lnTo>
                    <a:lnTo>
                      <a:pt x="678028" y="497827"/>
                    </a:lnTo>
                    <a:lnTo>
                      <a:pt x="700350" y="502535"/>
                    </a:lnTo>
                    <a:lnTo>
                      <a:pt x="722672" y="498801"/>
                    </a:lnTo>
                    <a:lnTo>
                      <a:pt x="744995" y="521367"/>
                    </a:lnTo>
                    <a:lnTo>
                      <a:pt x="767317" y="498232"/>
                    </a:lnTo>
                    <a:lnTo>
                      <a:pt x="789639" y="508866"/>
                    </a:lnTo>
                    <a:lnTo>
                      <a:pt x="811961" y="510814"/>
                    </a:lnTo>
                    <a:lnTo>
                      <a:pt x="834283" y="520636"/>
                    </a:lnTo>
                    <a:lnTo>
                      <a:pt x="856606" y="516983"/>
                    </a:lnTo>
                    <a:lnTo>
                      <a:pt x="878928" y="510327"/>
                    </a:lnTo>
                    <a:lnTo>
                      <a:pt x="901250" y="523071"/>
                    </a:lnTo>
                    <a:lnTo>
                      <a:pt x="923572" y="517389"/>
                    </a:lnTo>
                    <a:lnTo>
                      <a:pt x="945895" y="503914"/>
                    </a:lnTo>
                    <a:lnTo>
                      <a:pt x="968217" y="503914"/>
                    </a:lnTo>
                    <a:cubicBezTo>
                      <a:pt x="968217" y="503914"/>
                      <a:pt x="990539" y="502291"/>
                      <a:pt x="990539" y="502291"/>
                    </a:cubicBezTo>
                    <a:lnTo>
                      <a:pt x="1012861" y="501723"/>
                    </a:lnTo>
                    <a:lnTo>
                      <a:pt x="1035184" y="511382"/>
                    </a:lnTo>
                    <a:lnTo>
                      <a:pt x="1057506" y="514385"/>
                    </a:lnTo>
                    <a:lnTo>
                      <a:pt x="1079828" y="518038"/>
                    </a:lnTo>
                    <a:lnTo>
                      <a:pt x="1102150" y="509515"/>
                    </a:lnTo>
                    <a:lnTo>
                      <a:pt x="1124473" y="503833"/>
                    </a:lnTo>
                    <a:lnTo>
                      <a:pt x="1146795" y="513898"/>
                    </a:lnTo>
                    <a:lnTo>
                      <a:pt x="1169117" y="506025"/>
                    </a:lnTo>
                    <a:lnTo>
                      <a:pt x="1191439" y="496853"/>
                    </a:lnTo>
                    <a:lnTo>
                      <a:pt x="1213762" y="521529"/>
                    </a:lnTo>
                    <a:lnTo>
                      <a:pt x="1236084" y="505213"/>
                    </a:lnTo>
                    <a:lnTo>
                      <a:pt x="1258406" y="505457"/>
                    </a:lnTo>
                    <a:lnTo>
                      <a:pt x="1280728" y="501398"/>
                    </a:lnTo>
                    <a:lnTo>
                      <a:pt x="1303050" y="501236"/>
                    </a:lnTo>
                    <a:lnTo>
                      <a:pt x="1325373" y="515279"/>
                    </a:lnTo>
                    <a:lnTo>
                      <a:pt x="1347695" y="507649"/>
                    </a:lnTo>
                    <a:lnTo>
                      <a:pt x="1370017" y="503265"/>
                    </a:lnTo>
                    <a:lnTo>
                      <a:pt x="1392339" y="502940"/>
                    </a:lnTo>
                    <a:lnTo>
                      <a:pt x="1414662" y="513898"/>
                    </a:lnTo>
                    <a:lnTo>
                      <a:pt x="1436984" y="497908"/>
                    </a:lnTo>
                    <a:lnTo>
                      <a:pt x="1459306" y="491414"/>
                    </a:lnTo>
                    <a:lnTo>
                      <a:pt x="1481628" y="503427"/>
                    </a:lnTo>
                    <a:lnTo>
                      <a:pt x="1503951" y="494742"/>
                    </a:lnTo>
                    <a:lnTo>
                      <a:pt x="1526273" y="488817"/>
                    </a:lnTo>
                    <a:lnTo>
                      <a:pt x="1548595" y="496447"/>
                    </a:lnTo>
                    <a:lnTo>
                      <a:pt x="1570917" y="506106"/>
                    </a:lnTo>
                    <a:lnTo>
                      <a:pt x="1593240" y="521529"/>
                    </a:lnTo>
                    <a:lnTo>
                      <a:pt x="1615562" y="501398"/>
                    </a:lnTo>
                    <a:lnTo>
                      <a:pt x="1637884" y="505538"/>
                    </a:lnTo>
                    <a:lnTo>
                      <a:pt x="1660206" y="512356"/>
                    </a:lnTo>
                    <a:lnTo>
                      <a:pt x="1682529" y="490765"/>
                    </a:lnTo>
                    <a:lnTo>
                      <a:pt x="1704851" y="500911"/>
                    </a:lnTo>
                    <a:lnTo>
                      <a:pt x="1727173" y="507242"/>
                    </a:lnTo>
                    <a:lnTo>
                      <a:pt x="1753148" y="509678"/>
                    </a:lnTo>
                    <a:lnTo>
                      <a:pt x="1739755" y="484514"/>
                    </a:lnTo>
                    <a:lnTo>
                      <a:pt x="1764837" y="461462"/>
                    </a:lnTo>
                    <a:lnTo>
                      <a:pt x="1762564" y="4392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4"/>
              <p:cNvSpPr/>
              <p:nvPr/>
            </p:nvSpPr>
            <p:spPr>
              <a:xfrm rot="-6582479">
                <a:off x="356503" y="5843694"/>
                <a:ext cx="1147291" cy="830284"/>
              </a:xfrm>
              <a:custGeom>
                <a:avLst/>
                <a:gdLst/>
                <a:ahLst/>
                <a:cxnLst/>
                <a:rect l="l" t="t" r="r" b="b"/>
                <a:pathLst>
                  <a:path w="644828" h="466656" extrusionOk="0">
                    <a:moveTo>
                      <a:pt x="583382" y="37420"/>
                    </a:moveTo>
                    <a:lnTo>
                      <a:pt x="559842" y="26706"/>
                    </a:lnTo>
                    <a:lnTo>
                      <a:pt x="560085" y="10877"/>
                    </a:lnTo>
                    <a:lnTo>
                      <a:pt x="552049" y="0"/>
                    </a:lnTo>
                    <a:lnTo>
                      <a:pt x="514304" y="22160"/>
                    </a:lnTo>
                    <a:lnTo>
                      <a:pt x="192945" y="211128"/>
                    </a:lnTo>
                    <a:lnTo>
                      <a:pt x="0" y="324606"/>
                    </a:lnTo>
                    <a:lnTo>
                      <a:pt x="17452" y="341165"/>
                    </a:lnTo>
                    <a:lnTo>
                      <a:pt x="20536" y="359429"/>
                    </a:lnTo>
                    <a:lnTo>
                      <a:pt x="28329" y="372741"/>
                    </a:lnTo>
                    <a:lnTo>
                      <a:pt x="43264" y="381832"/>
                    </a:lnTo>
                    <a:lnTo>
                      <a:pt x="42047" y="395956"/>
                    </a:lnTo>
                    <a:lnTo>
                      <a:pt x="50814" y="410891"/>
                    </a:lnTo>
                    <a:lnTo>
                      <a:pt x="65587" y="413408"/>
                    </a:lnTo>
                    <a:lnTo>
                      <a:pt x="61528" y="429155"/>
                    </a:lnTo>
                    <a:lnTo>
                      <a:pt x="85068" y="439951"/>
                    </a:lnTo>
                    <a:lnTo>
                      <a:pt x="84825" y="455698"/>
                    </a:lnTo>
                    <a:lnTo>
                      <a:pt x="92861" y="466657"/>
                    </a:lnTo>
                    <a:lnTo>
                      <a:pt x="278825" y="357237"/>
                    </a:lnTo>
                    <a:lnTo>
                      <a:pt x="600184" y="168269"/>
                    </a:lnTo>
                    <a:lnTo>
                      <a:pt x="644829" y="142051"/>
                    </a:lnTo>
                    <a:lnTo>
                      <a:pt x="627458" y="125410"/>
                    </a:lnTo>
                    <a:lnTo>
                      <a:pt x="624373" y="107147"/>
                    </a:lnTo>
                    <a:lnTo>
                      <a:pt x="616581" y="93916"/>
                    </a:lnTo>
                    <a:lnTo>
                      <a:pt x="601645" y="84743"/>
                    </a:lnTo>
                    <a:lnTo>
                      <a:pt x="602863" y="70620"/>
                    </a:lnTo>
                    <a:lnTo>
                      <a:pt x="594096" y="55684"/>
                    </a:lnTo>
                    <a:lnTo>
                      <a:pt x="579242" y="53249"/>
                    </a:lnTo>
                    <a:lnTo>
                      <a:pt x="583382" y="3742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5912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15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1" y="0"/>
            <a:ext cx="12192004" cy="6858021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5"/>
          <p:cNvSpPr txBox="1">
            <a:spLocks noGrp="1"/>
          </p:cNvSpPr>
          <p:nvPr>
            <p:ph type="title"/>
          </p:nvPr>
        </p:nvSpPr>
        <p:spPr>
          <a:xfrm>
            <a:off x="7122967" y="1352851"/>
            <a:ext cx="3652000" cy="25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5"/>
          <p:cNvSpPr txBox="1">
            <a:spLocks noGrp="1"/>
          </p:cNvSpPr>
          <p:nvPr>
            <p:ph type="subTitle" idx="1"/>
          </p:nvPr>
        </p:nvSpPr>
        <p:spPr>
          <a:xfrm>
            <a:off x="7122967" y="3901917"/>
            <a:ext cx="3652000" cy="16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5"/>
          <p:cNvSpPr>
            <a:spLocks noGrp="1"/>
          </p:cNvSpPr>
          <p:nvPr>
            <p:ph type="pic" idx="2"/>
          </p:nvPr>
        </p:nvSpPr>
        <p:spPr>
          <a:xfrm>
            <a:off x="1656928" y="990725"/>
            <a:ext cx="4240400" cy="4876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23" name="Google Shape;223;p15"/>
          <p:cNvGrpSpPr/>
          <p:nvPr/>
        </p:nvGrpSpPr>
        <p:grpSpPr>
          <a:xfrm>
            <a:off x="6095991" y="-859882"/>
            <a:ext cx="4551664" cy="9867919"/>
            <a:chOff x="2066093" y="-644912"/>
            <a:chExt cx="3413748" cy="7400939"/>
          </a:xfrm>
        </p:grpSpPr>
        <p:grpSp>
          <p:nvGrpSpPr>
            <p:cNvPr id="224" name="Google Shape;224;p15"/>
            <p:cNvGrpSpPr/>
            <p:nvPr/>
          </p:nvGrpSpPr>
          <p:grpSpPr>
            <a:xfrm>
              <a:off x="3331784" y="4568134"/>
              <a:ext cx="2148058" cy="2187893"/>
              <a:chOff x="8350009" y="3908734"/>
              <a:chExt cx="2148058" cy="2187893"/>
            </a:xfrm>
          </p:grpSpPr>
          <p:sp>
            <p:nvSpPr>
              <p:cNvPr id="225" name="Google Shape;225;p15"/>
              <p:cNvSpPr/>
              <p:nvPr/>
            </p:nvSpPr>
            <p:spPr>
              <a:xfrm rot="-414063">
                <a:off x="8462629" y="4016971"/>
                <a:ext cx="1922817" cy="1971419"/>
              </a:xfrm>
              <a:custGeom>
                <a:avLst/>
                <a:gdLst/>
                <a:ahLst/>
                <a:cxnLst/>
                <a:rect l="l" t="t" r="r" b="b"/>
                <a:pathLst>
                  <a:path w="1514989" h="1739429" extrusionOk="0">
                    <a:moveTo>
                      <a:pt x="1487148" y="1711182"/>
                    </a:moveTo>
                    <a:cubicBezTo>
                      <a:pt x="1477651" y="1720760"/>
                      <a:pt x="1485362" y="1729689"/>
                      <a:pt x="1471888" y="1729689"/>
                    </a:cubicBezTo>
                    <a:cubicBezTo>
                      <a:pt x="1458413" y="1729689"/>
                      <a:pt x="1458413" y="1735939"/>
                      <a:pt x="1444939" y="1735939"/>
                    </a:cubicBezTo>
                    <a:cubicBezTo>
                      <a:pt x="1431464" y="1735939"/>
                      <a:pt x="1431464" y="1727903"/>
                      <a:pt x="1417990" y="1727903"/>
                    </a:cubicBezTo>
                    <a:cubicBezTo>
                      <a:pt x="1404515" y="1727903"/>
                      <a:pt x="1404515" y="1706393"/>
                      <a:pt x="1391041" y="1706393"/>
                    </a:cubicBezTo>
                    <a:cubicBezTo>
                      <a:pt x="1377566" y="1706393"/>
                      <a:pt x="1377566" y="1713374"/>
                      <a:pt x="1364092" y="1713374"/>
                    </a:cubicBezTo>
                    <a:cubicBezTo>
                      <a:pt x="1350617" y="1713374"/>
                      <a:pt x="1350617" y="1708423"/>
                      <a:pt x="1337143" y="1708423"/>
                    </a:cubicBezTo>
                    <a:cubicBezTo>
                      <a:pt x="1323668" y="1708423"/>
                      <a:pt x="1323668" y="1718163"/>
                      <a:pt x="1310194" y="1718163"/>
                    </a:cubicBezTo>
                    <a:cubicBezTo>
                      <a:pt x="1296719" y="1718163"/>
                      <a:pt x="1296719" y="1732855"/>
                      <a:pt x="1283245" y="1732855"/>
                    </a:cubicBezTo>
                    <a:cubicBezTo>
                      <a:pt x="1269770" y="1732855"/>
                      <a:pt x="1269770" y="1711507"/>
                      <a:pt x="1256296" y="1711507"/>
                    </a:cubicBezTo>
                    <a:cubicBezTo>
                      <a:pt x="1242821" y="1711507"/>
                      <a:pt x="1242821" y="1716215"/>
                      <a:pt x="1229347" y="1716215"/>
                    </a:cubicBezTo>
                    <a:cubicBezTo>
                      <a:pt x="1215872" y="1716215"/>
                      <a:pt x="1215872" y="1711669"/>
                      <a:pt x="1202397" y="1711669"/>
                    </a:cubicBezTo>
                    <a:cubicBezTo>
                      <a:pt x="1188923" y="1711669"/>
                      <a:pt x="1188923" y="1726929"/>
                      <a:pt x="1175449" y="1726929"/>
                    </a:cubicBezTo>
                    <a:cubicBezTo>
                      <a:pt x="1161974" y="1726929"/>
                      <a:pt x="1161974" y="1736589"/>
                      <a:pt x="1148499" y="1736589"/>
                    </a:cubicBezTo>
                    <a:cubicBezTo>
                      <a:pt x="1135025" y="1736589"/>
                      <a:pt x="1135025" y="1717189"/>
                      <a:pt x="1121550" y="1717189"/>
                    </a:cubicBezTo>
                    <a:cubicBezTo>
                      <a:pt x="1108076" y="1717189"/>
                      <a:pt x="1108076" y="1727985"/>
                      <a:pt x="1094601" y="1727985"/>
                    </a:cubicBezTo>
                    <a:cubicBezTo>
                      <a:pt x="1081127" y="1727985"/>
                      <a:pt x="1081127" y="1732449"/>
                      <a:pt x="1067652" y="1732449"/>
                    </a:cubicBezTo>
                    <a:cubicBezTo>
                      <a:pt x="1054178" y="1732449"/>
                      <a:pt x="1054178" y="1727173"/>
                      <a:pt x="1040703" y="1727173"/>
                    </a:cubicBezTo>
                    <a:cubicBezTo>
                      <a:pt x="1027229" y="1727173"/>
                      <a:pt x="1027229" y="1731800"/>
                      <a:pt x="1013754" y="1731800"/>
                    </a:cubicBezTo>
                    <a:cubicBezTo>
                      <a:pt x="1000280" y="1731800"/>
                      <a:pt x="1000280" y="1733910"/>
                      <a:pt x="986805" y="1733910"/>
                    </a:cubicBezTo>
                    <a:cubicBezTo>
                      <a:pt x="973331" y="1733910"/>
                      <a:pt x="973331" y="1720598"/>
                      <a:pt x="959856" y="1720598"/>
                    </a:cubicBezTo>
                    <a:cubicBezTo>
                      <a:pt x="946382" y="1720598"/>
                      <a:pt x="946382" y="1722059"/>
                      <a:pt x="932907" y="1722059"/>
                    </a:cubicBezTo>
                    <a:cubicBezTo>
                      <a:pt x="919433" y="1722059"/>
                      <a:pt x="919433" y="1725387"/>
                      <a:pt x="905958" y="1725387"/>
                    </a:cubicBezTo>
                    <a:cubicBezTo>
                      <a:pt x="892484" y="1725387"/>
                      <a:pt x="892484" y="1729040"/>
                      <a:pt x="879009" y="1729040"/>
                    </a:cubicBezTo>
                    <a:cubicBezTo>
                      <a:pt x="865535" y="1729040"/>
                      <a:pt x="865535" y="1732206"/>
                      <a:pt x="852060" y="1732206"/>
                    </a:cubicBezTo>
                    <a:cubicBezTo>
                      <a:pt x="838586" y="1732206"/>
                      <a:pt x="838586" y="1708179"/>
                      <a:pt x="825111" y="1708179"/>
                    </a:cubicBezTo>
                    <a:cubicBezTo>
                      <a:pt x="811637" y="1708179"/>
                      <a:pt x="811637" y="1736346"/>
                      <a:pt x="798162" y="1736346"/>
                    </a:cubicBezTo>
                    <a:cubicBezTo>
                      <a:pt x="784688" y="1736346"/>
                      <a:pt x="784688" y="1711913"/>
                      <a:pt x="771213" y="1711913"/>
                    </a:cubicBezTo>
                    <a:cubicBezTo>
                      <a:pt x="757739" y="1711913"/>
                      <a:pt x="757739" y="1736751"/>
                      <a:pt x="744264" y="1736751"/>
                    </a:cubicBezTo>
                    <a:cubicBezTo>
                      <a:pt x="730789" y="1736751"/>
                      <a:pt x="730789" y="1730501"/>
                      <a:pt x="717315" y="1730501"/>
                    </a:cubicBezTo>
                    <a:cubicBezTo>
                      <a:pt x="703840" y="1730501"/>
                      <a:pt x="703840" y="1725874"/>
                      <a:pt x="690366" y="1725874"/>
                    </a:cubicBezTo>
                    <a:cubicBezTo>
                      <a:pt x="676891" y="1725874"/>
                      <a:pt x="676891" y="1715078"/>
                      <a:pt x="663417" y="1715078"/>
                    </a:cubicBezTo>
                    <a:cubicBezTo>
                      <a:pt x="649942" y="1715078"/>
                      <a:pt x="649942" y="1717594"/>
                      <a:pt x="636468" y="1717594"/>
                    </a:cubicBezTo>
                    <a:cubicBezTo>
                      <a:pt x="622993" y="1717594"/>
                      <a:pt x="622993" y="1712075"/>
                      <a:pt x="609519" y="1712075"/>
                    </a:cubicBezTo>
                    <a:cubicBezTo>
                      <a:pt x="596044" y="1712075"/>
                      <a:pt x="596044" y="1735452"/>
                      <a:pt x="582570" y="1735452"/>
                    </a:cubicBezTo>
                    <a:cubicBezTo>
                      <a:pt x="569095" y="1735452"/>
                      <a:pt x="569095" y="1706231"/>
                      <a:pt x="555621" y="1706231"/>
                    </a:cubicBezTo>
                    <a:cubicBezTo>
                      <a:pt x="542146" y="1706231"/>
                      <a:pt x="542146" y="1723926"/>
                      <a:pt x="528672" y="1723926"/>
                    </a:cubicBezTo>
                    <a:cubicBezTo>
                      <a:pt x="515197" y="1723926"/>
                      <a:pt x="515197" y="1709802"/>
                      <a:pt x="501723" y="1709802"/>
                    </a:cubicBezTo>
                    <a:cubicBezTo>
                      <a:pt x="488248" y="1709802"/>
                      <a:pt x="488248" y="1725793"/>
                      <a:pt x="474774" y="1725793"/>
                    </a:cubicBezTo>
                    <a:cubicBezTo>
                      <a:pt x="461299" y="1725793"/>
                      <a:pt x="461299" y="1714510"/>
                      <a:pt x="447825" y="1714510"/>
                    </a:cubicBezTo>
                    <a:cubicBezTo>
                      <a:pt x="434350" y="1714510"/>
                      <a:pt x="434350" y="1715403"/>
                      <a:pt x="420876" y="1715403"/>
                    </a:cubicBezTo>
                    <a:cubicBezTo>
                      <a:pt x="407401" y="1715403"/>
                      <a:pt x="407401" y="1710533"/>
                      <a:pt x="393927" y="1710533"/>
                    </a:cubicBezTo>
                    <a:cubicBezTo>
                      <a:pt x="380452" y="1710533"/>
                      <a:pt x="380452" y="1716945"/>
                      <a:pt x="366978" y="1716945"/>
                    </a:cubicBezTo>
                    <a:cubicBezTo>
                      <a:pt x="353503" y="1716945"/>
                      <a:pt x="353503" y="1739430"/>
                      <a:pt x="340029" y="1739430"/>
                    </a:cubicBezTo>
                    <a:cubicBezTo>
                      <a:pt x="326554" y="1739430"/>
                      <a:pt x="326554" y="1726199"/>
                      <a:pt x="313080" y="1726199"/>
                    </a:cubicBezTo>
                    <a:cubicBezTo>
                      <a:pt x="299605" y="1726199"/>
                      <a:pt x="299605" y="1729689"/>
                      <a:pt x="286131" y="1729689"/>
                    </a:cubicBezTo>
                    <a:cubicBezTo>
                      <a:pt x="272656" y="1729689"/>
                      <a:pt x="272656" y="1705744"/>
                      <a:pt x="259181" y="1705744"/>
                    </a:cubicBezTo>
                    <a:cubicBezTo>
                      <a:pt x="245707" y="1705744"/>
                      <a:pt x="245707" y="1732693"/>
                      <a:pt x="232232" y="1732693"/>
                    </a:cubicBezTo>
                    <a:cubicBezTo>
                      <a:pt x="218758" y="1732693"/>
                      <a:pt x="218758" y="1728796"/>
                      <a:pt x="205202" y="1728796"/>
                    </a:cubicBezTo>
                    <a:cubicBezTo>
                      <a:pt x="191647" y="1728796"/>
                      <a:pt x="191728" y="1724251"/>
                      <a:pt x="178172" y="1724251"/>
                    </a:cubicBezTo>
                    <a:cubicBezTo>
                      <a:pt x="164616" y="1724251"/>
                      <a:pt x="164698" y="1706718"/>
                      <a:pt x="151223" y="1706718"/>
                    </a:cubicBezTo>
                    <a:cubicBezTo>
                      <a:pt x="137748" y="1706718"/>
                      <a:pt x="137748" y="1723602"/>
                      <a:pt x="124193" y="1723602"/>
                    </a:cubicBezTo>
                    <a:cubicBezTo>
                      <a:pt x="110637" y="1723602"/>
                      <a:pt x="110718" y="1726361"/>
                      <a:pt x="97163" y="1726361"/>
                    </a:cubicBezTo>
                    <a:cubicBezTo>
                      <a:pt x="83607" y="1726361"/>
                      <a:pt x="83688" y="1708747"/>
                      <a:pt x="70132" y="1708747"/>
                    </a:cubicBezTo>
                    <a:cubicBezTo>
                      <a:pt x="56577" y="1708747"/>
                      <a:pt x="56577" y="1736183"/>
                      <a:pt x="43102" y="1736183"/>
                    </a:cubicBezTo>
                    <a:cubicBezTo>
                      <a:pt x="29628" y="1736183"/>
                      <a:pt x="19968" y="1737807"/>
                      <a:pt x="10390" y="1728228"/>
                    </a:cubicBezTo>
                    <a:cubicBezTo>
                      <a:pt x="812" y="1718650"/>
                      <a:pt x="12095" y="1709072"/>
                      <a:pt x="12095" y="1695516"/>
                    </a:cubicBezTo>
                    <a:cubicBezTo>
                      <a:pt x="12095" y="1681960"/>
                      <a:pt x="16397" y="1681960"/>
                      <a:pt x="16397" y="1668486"/>
                    </a:cubicBezTo>
                    <a:cubicBezTo>
                      <a:pt x="16397" y="1655011"/>
                      <a:pt x="30845" y="1654930"/>
                      <a:pt x="30845" y="1641456"/>
                    </a:cubicBezTo>
                    <a:cubicBezTo>
                      <a:pt x="30845" y="1627981"/>
                      <a:pt x="7143" y="1627900"/>
                      <a:pt x="7143" y="1614425"/>
                    </a:cubicBezTo>
                    <a:cubicBezTo>
                      <a:pt x="7143" y="1600951"/>
                      <a:pt x="24189" y="1600870"/>
                      <a:pt x="24189" y="1587395"/>
                    </a:cubicBezTo>
                    <a:cubicBezTo>
                      <a:pt x="24189" y="1573921"/>
                      <a:pt x="12500" y="1573840"/>
                      <a:pt x="12500" y="1560365"/>
                    </a:cubicBezTo>
                    <a:cubicBezTo>
                      <a:pt x="12500" y="1546890"/>
                      <a:pt x="31413" y="1546809"/>
                      <a:pt x="31413" y="1533335"/>
                    </a:cubicBezTo>
                    <a:cubicBezTo>
                      <a:pt x="31413" y="1519860"/>
                      <a:pt x="26137" y="1519779"/>
                      <a:pt x="26137" y="1506305"/>
                    </a:cubicBezTo>
                    <a:cubicBezTo>
                      <a:pt x="26137" y="1492830"/>
                      <a:pt x="15260" y="1492830"/>
                      <a:pt x="15260" y="1479274"/>
                    </a:cubicBezTo>
                    <a:cubicBezTo>
                      <a:pt x="15260" y="1465719"/>
                      <a:pt x="7062" y="1465800"/>
                      <a:pt x="7062" y="1452244"/>
                    </a:cubicBezTo>
                    <a:cubicBezTo>
                      <a:pt x="7062" y="1438688"/>
                      <a:pt x="8036" y="1438770"/>
                      <a:pt x="8036" y="1425214"/>
                    </a:cubicBezTo>
                    <a:cubicBezTo>
                      <a:pt x="8036" y="1411659"/>
                      <a:pt x="10958" y="1411739"/>
                      <a:pt x="10958" y="1398184"/>
                    </a:cubicBezTo>
                    <a:cubicBezTo>
                      <a:pt x="10958" y="1384628"/>
                      <a:pt x="28329" y="1384709"/>
                      <a:pt x="28329" y="1371153"/>
                    </a:cubicBezTo>
                    <a:cubicBezTo>
                      <a:pt x="28329" y="1357598"/>
                      <a:pt x="15423" y="1357598"/>
                      <a:pt x="15423" y="1344124"/>
                    </a:cubicBezTo>
                    <a:cubicBezTo>
                      <a:pt x="15423" y="1330649"/>
                      <a:pt x="12419" y="1330568"/>
                      <a:pt x="12419" y="1317093"/>
                    </a:cubicBezTo>
                    <a:cubicBezTo>
                      <a:pt x="12419" y="1303618"/>
                      <a:pt x="24514" y="1303538"/>
                      <a:pt x="24514" y="1289982"/>
                    </a:cubicBezTo>
                    <a:cubicBezTo>
                      <a:pt x="24514" y="1276426"/>
                      <a:pt x="28329" y="1276426"/>
                      <a:pt x="28329" y="1262952"/>
                    </a:cubicBezTo>
                    <a:cubicBezTo>
                      <a:pt x="28329" y="1249477"/>
                      <a:pt x="27111" y="1249396"/>
                      <a:pt x="27111" y="1235921"/>
                    </a:cubicBezTo>
                    <a:cubicBezTo>
                      <a:pt x="27111" y="1222447"/>
                      <a:pt x="31413" y="1222366"/>
                      <a:pt x="31413" y="1208891"/>
                    </a:cubicBezTo>
                    <a:cubicBezTo>
                      <a:pt x="31413" y="1195417"/>
                      <a:pt x="26137" y="1195336"/>
                      <a:pt x="26137" y="1181861"/>
                    </a:cubicBezTo>
                    <a:cubicBezTo>
                      <a:pt x="26137" y="1168387"/>
                      <a:pt x="244" y="1168305"/>
                      <a:pt x="244" y="1154831"/>
                    </a:cubicBezTo>
                    <a:cubicBezTo>
                      <a:pt x="244" y="1141356"/>
                      <a:pt x="17533" y="1141275"/>
                      <a:pt x="17533" y="1127801"/>
                    </a:cubicBezTo>
                    <a:cubicBezTo>
                      <a:pt x="17533" y="1114326"/>
                      <a:pt x="19725" y="1114245"/>
                      <a:pt x="19725" y="1100771"/>
                    </a:cubicBezTo>
                    <a:cubicBezTo>
                      <a:pt x="19725" y="1087296"/>
                      <a:pt x="12095" y="1087215"/>
                      <a:pt x="12095" y="1073659"/>
                    </a:cubicBezTo>
                    <a:cubicBezTo>
                      <a:pt x="12095" y="1060103"/>
                      <a:pt x="30602" y="1060103"/>
                      <a:pt x="30602" y="1046629"/>
                    </a:cubicBezTo>
                    <a:cubicBezTo>
                      <a:pt x="30602" y="1033154"/>
                      <a:pt x="0" y="1033073"/>
                      <a:pt x="0" y="1019599"/>
                    </a:cubicBezTo>
                    <a:cubicBezTo>
                      <a:pt x="0" y="1006124"/>
                      <a:pt x="5276" y="1006043"/>
                      <a:pt x="5276" y="992568"/>
                    </a:cubicBezTo>
                    <a:cubicBezTo>
                      <a:pt x="5276" y="979094"/>
                      <a:pt x="5276" y="979013"/>
                      <a:pt x="5276" y="965538"/>
                    </a:cubicBezTo>
                    <a:cubicBezTo>
                      <a:pt x="5276" y="952064"/>
                      <a:pt x="17046" y="951983"/>
                      <a:pt x="17046" y="938427"/>
                    </a:cubicBezTo>
                    <a:cubicBezTo>
                      <a:pt x="17046" y="924871"/>
                      <a:pt x="3328" y="924871"/>
                      <a:pt x="3328" y="911397"/>
                    </a:cubicBezTo>
                    <a:cubicBezTo>
                      <a:pt x="3328" y="897922"/>
                      <a:pt x="4951" y="897841"/>
                      <a:pt x="4951" y="884367"/>
                    </a:cubicBezTo>
                    <a:cubicBezTo>
                      <a:pt x="4951" y="870892"/>
                      <a:pt x="10958" y="870811"/>
                      <a:pt x="10958" y="857336"/>
                    </a:cubicBezTo>
                    <a:cubicBezTo>
                      <a:pt x="10958" y="843862"/>
                      <a:pt x="32550" y="843781"/>
                      <a:pt x="32550" y="830306"/>
                    </a:cubicBezTo>
                    <a:cubicBezTo>
                      <a:pt x="32550" y="816832"/>
                      <a:pt x="19075" y="816750"/>
                      <a:pt x="19075" y="803195"/>
                    </a:cubicBezTo>
                    <a:cubicBezTo>
                      <a:pt x="19075" y="789639"/>
                      <a:pt x="19644" y="789639"/>
                      <a:pt x="19644" y="776164"/>
                    </a:cubicBezTo>
                    <a:cubicBezTo>
                      <a:pt x="19644" y="762690"/>
                      <a:pt x="7630" y="762609"/>
                      <a:pt x="7630" y="749134"/>
                    </a:cubicBezTo>
                    <a:cubicBezTo>
                      <a:pt x="7630" y="735660"/>
                      <a:pt x="406" y="735579"/>
                      <a:pt x="406" y="722023"/>
                    </a:cubicBezTo>
                    <a:cubicBezTo>
                      <a:pt x="406" y="708467"/>
                      <a:pt x="9254" y="708467"/>
                      <a:pt x="9254" y="694912"/>
                    </a:cubicBezTo>
                    <a:cubicBezTo>
                      <a:pt x="9254" y="681356"/>
                      <a:pt x="16640" y="681356"/>
                      <a:pt x="16640" y="667881"/>
                    </a:cubicBezTo>
                    <a:cubicBezTo>
                      <a:pt x="16640" y="654407"/>
                      <a:pt x="21105" y="654326"/>
                      <a:pt x="21105" y="640770"/>
                    </a:cubicBezTo>
                    <a:cubicBezTo>
                      <a:pt x="21105" y="627214"/>
                      <a:pt x="13312" y="627214"/>
                      <a:pt x="13312" y="613659"/>
                    </a:cubicBezTo>
                    <a:cubicBezTo>
                      <a:pt x="13312" y="600103"/>
                      <a:pt x="17290" y="600103"/>
                      <a:pt x="17290" y="586547"/>
                    </a:cubicBezTo>
                    <a:cubicBezTo>
                      <a:pt x="17290" y="572992"/>
                      <a:pt x="31413" y="572992"/>
                      <a:pt x="31413" y="559436"/>
                    </a:cubicBezTo>
                    <a:cubicBezTo>
                      <a:pt x="31413" y="545880"/>
                      <a:pt x="9010" y="545880"/>
                      <a:pt x="9010" y="532325"/>
                    </a:cubicBezTo>
                    <a:cubicBezTo>
                      <a:pt x="9010" y="518769"/>
                      <a:pt x="19481" y="518769"/>
                      <a:pt x="19481" y="505213"/>
                    </a:cubicBezTo>
                    <a:cubicBezTo>
                      <a:pt x="19481" y="491657"/>
                      <a:pt x="30439" y="491657"/>
                      <a:pt x="30439" y="478102"/>
                    </a:cubicBezTo>
                    <a:cubicBezTo>
                      <a:pt x="30439" y="464546"/>
                      <a:pt x="24433" y="464546"/>
                      <a:pt x="24433" y="450990"/>
                    </a:cubicBezTo>
                    <a:cubicBezTo>
                      <a:pt x="24433" y="437435"/>
                      <a:pt x="15179" y="437435"/>
                      <a:pt x="15179" y="423960"/>
                    </a:cubicBezTo>
                    <a:cubicBezTo>
                      <a:pt x="15179" y="410486"/>
                      <a:pt x="7549" y="410404"/>
                      <a:pt x="7549" y="396849"/>
                    </a:cubicBezTo>
                    <a:cubicBezTo>
                      <a:pt x="7549" y="383293"/>
                      <a:pt x="12013" y="383293"/>
                      <a:pt x="12013" y="369819"/>
                    </a:cubicBezTo>
                    <a:cubicBezTo>
                      <a:pt x="12013" y="356344"/>
                      <a:pt x="731" y="356263"/>
                      <a:pt x="731" y="342707"/>
                    </a:cubicBezTo>
                    <a:cubicBezTo>
                      <a:pt x="731" y="329152"/>
                      <a:pt x="12582" y="329152"/>
                      <a:pt x="12582" y="315596"/>
                    </a:cubicBezTo>
                    <a:cubicBezTo>
                      <a:pt x="12582" y="302040"/>
                      <a:pt x="24757" y="302040"/>
                      <a:pt x="24757" y="288485"/>
                    </a:cubicBezTo>
                    <a:cubicBezTo>
                      <a:pt x="24757" y="274929"/>
                      <a:pt x="23946" y="274929"/>
                      <a:pt x="23946" y="261373"/>
                    </a:cubicBezTo>
                    <a:cubicBezTo>
                      <a:pt x="23946" y="247817"/>
                      <a:pt x="27193" y="247817"/>
                      <a:pt x="27193" y="234262"/>
                    </a:cubicBezTo>
                    <a:cubicBezTo>
                      <a:pt x="27193" y="220706"/>
                      <a:pt x="30602" y="220706"/>
                      <a:pt x="30602" y="207151"/>
                    </a:cubicBezTo>
                    <a:cubicBezTo>
                      <a:pt x="30602" y="193595"/>
                      <a:pt x="162" y="193595"/>
                      <a:pt x="162" y="180039"/>
                    </a:cubicBezTo>
                    <a:cubicBezTo>
                      <a:pt x="162" y="166483"/>
                      <a:pt x="4708" y="166483"/>
                      <a:pt x="4708" y="152928"/>
                    </a:cubicBezTo>
                    <a:cubicBezTo>
                      <a:pt x="4708" y="139372"/>
                      <a:pt x="6656" y="139372"/>
                      <a:pt x="6656" y="125816"/>
                    </a:cubicBezTo>
                    <a:cubicBezTo>
                      <a:pt x="6656" y="112261"/>
                      <a:pt x="20536" y="112261"/>
                      <a:pt x="20536" y="98705"/>
                    </a:cubicBezTo>
                    <a:cubicBezTo>
                      <a:pt x="20536" y="85149"/>
                      <a:pt x="5844" y="85149"/>
                      <a:pt x="5844" y="71594"/>
                    </a:cubicBezTo>
                    <a:cubicBezTo>
                      <a:pt x="5844" y="58038"/>
                      <a:pt x="11608" y="58038"/>
                      <a:pt x="11608" y="44401"/>
                    </a:cubicBezTo>
                    <a:cubicBezTo>
                      <a:pt x="11608" y="30764"/>
                      <a:pt x="-1218" y="19238"/>
                      <a:pt x="8280" y="9578"/>
                    </a:cubicBezTo>
                    <a:cubicBezTo>
                      <a:pt x="17777" y="0"/>
                      <a:pt x="29465" y="20942"/>
                      <a:pt x="42940" y="20942"/>
                    </a:cubicBezTo>
                    <a:cubicBezTo>
                      <a:pt x="56414" y="20942"/>
                      <a:pt x="56414" y="5763"/>
                      <a:pt x="69889" y="5763"/>
                    </a:cubicBezTo>
                    <a:cubicBezTo>
                      <a:pt x="83363" y="5763"/>
                      <a:pt x="83363" y="14205"/>
                      <a:pt x="96838" y="14205"/>
                    </a:cubicBezTo>
                    <a:cubicBezTo>
                      <a:pt x="110312" y="14205"/>
                      <a:pt x="110312" y="1624"/>
                      <a:pt x="123787" y="1624"/>
                    </a:cubicBezTo>
                    <a:cubicBezTo>
                      <a:pt x="137261" y="1624"/>
                      <a:pt x="137261" y="2111"/>
                      <a:pt x="150736" y="2111"/>
                    </a:cubicBezTo>
                    <a:cubicBezTo>
                      <a:pt x="164210" y="2111"/>
                      <a:pt x="164210" y="25975"/>
                      <a:pt x="177685" y="25975"/>
                    </a:cubicBezTo>
                    <a:cubicBezTo>
                      <a:pt x="191160" y="25975"/>
                      <a:pt x="191160" y="8280"/>
                      <a:pt x="204634" y="8280"/>
                    </a:cubicBezTo>
                    <a:cubicBezTo>
                      <a:pt x="218109" y="8280"/>
                      <a:pt x="218109" y="21267"/>
                      <a:pt x="231583" y="21267"/>
                    </a:cubicBezTo>
                    <a:cubicBezTo>
                      <a:pt x="245058" y="21267"/>
                      <a:pt x="245058" y="2679"/>
                      <a:pt x="258532" y="2679"/>
                    </a:cubicBezTo>
                    <a:cubicBezTo>
                      <a:pt x="272007" y="2679"/>
                      <a:pt x="272007" y="18182"/>
                      <a:pt x="285481" y="18182"/>
                    </a:cubicBezTo>
                    <a:cubicBezTo>
                      <a:pt x="298956" y="18182"/>
                      <a:pt x="298956" y="30764"/>
                      <a:pt x="312430" y="30764"/>
                    </a:cubicBezTo>
                    <a:cubicBezTo>
                      <a:pt x="325905" y="30764"/>
                      <a:pt x="325905" y="15585"/>
                      <a:pt x="339379" y="15585"/>
                    </a:cubicBezTo>
                    <a:cubicBezTo>
                      <a:pt x="352854" y="15585"/>
                      <a:pt x="352854" y="21592"/>
                      <a:pt x="366328" y="21592"/>
                    </a:cubicBezTo>
                    <a:cubicBezTo>
                      <a:pt x="379803" y="21592"/>
                      <a:pt x="379803" y="24676"/>
                      <a:pt x="393277" y="24676"/>
                    </a:cubicBezTo>
                    <a:cubicBezTo>
                      <a:pt x="406752" y="24676"/>
                      <a:pt x="406752" y="8685"/>
                      <a:pt x="420226" y="8685"/>
                    </a:cubicBezTo>
                    <a:cubicBezTo>
                      <a:pt x="433701" y="8685"/>
                      <a:pt x="433701" y="23296"/>
                      <a:pt x="447175" y="23296"/>
                    </a:cubicBezTo>
                    <a:cubicBezTo>
                      <a:pt x="460650" y="23296"/>
                      <a:pt x="460650" y="6737"/>
                      <a:pt x="474124" y="6737"/>
                    </a:cubicBezTo>
                    <a:cubicBezTo>
                      <a:pt x="487599" y="6737"/>
                      <a:pt x="487599" y="19968"/>
                      <a:pt x="501073" y="19968"/>
                    </a:cubicBezTo>
                    <a:cubicBezTo>
                      <a:pt x="514548" y="19968"/>
                      <a:pt x="514548" y="13312"/>
                      <a:pt x="528022" y="13312"/>
                    </a:cubicBezTo>
                    <a:cubicBezTo>
                      <a:pt x="541497" y="13312"/>
                      <a:pt x="541497" y="10877"/>
                      <a:pt x="554971" y="10877"/>
                    </a:cubicBezTo>
                    <a:cubicBezTo>
                      <a:pt x="568446" y="10877"/>
                      <a:pt x="568446" y="33930"/>
                      <a:pt x="581920" y="33930"/>
                    </a:cubicBezTo>
                    <a:cubicBezTo>
                      <a:pt x="595395" y="33930"/>
                      <a:pt x="595395" y="20618"/>
                      <a:pt x="608870" y="20618"/>
                    </a:cubicBezTo>
                    <a:cubicBezTo>
                      <a:pt x="622344" y="20618"/>
                      <a:pt x="622344" y="15747"/>
                      <a:pt x="635819" y="15747"/>
                    </a:cubicBezTo>
                    <a:cubicBezTo>
                      <a:pt x="649293" y="15747"/>
                      <a:pt x="649293" y="11039"/>
                      <a:pt x="662768" y="11039"/>
                    </a:cubicBezTo>
                    <a:cubicBezTo>
                      <a:pt x="676242" y="11039"/>
                      <a:pt x="676242" y="12014"/>
                      <a:pt x="689717" y="12014"/>
                    </a:cubicBezTo>
                    <a:cubicBezTo>
                      <a:pt x="703191" y="12014"/>
                      <a:pt x="703191" y="25082"/>
                      <a:pt x="716666" y="25082"/>
                    </a:cubicBezTo>
                    <a:cubicBezTo>
                      <a:pt x="730140" y="25082"/>
                      <a:pt x="730140" y="5357"/>
                      <a:pt x="743615" y="5357"/>
                    </a:cubicBezTo>
                    <a:cubicBezTo>
                      <a:pt x="757089" y="5357"/>
                      <a:pt x="757089" y="9254"/>
                      <a:pt x="770564" y="9254"/>
                    </a:cubicBezTo>
                    <a:cubicBezTo>
                      <a:pt x="784038" y="9254"/>
                      <a:pt x="784038" y="3653"/>
                      <a:pt x="797513" y="3653"/>
                    </a:cubicBezTo>
                    <a:cubicBezTo>
                      <a:pt x="810987" y="3653"/>
                      <a:pt x="810987" y="7711"/>
                      <a:pt x="824462" y="7711"/>
                    </a:cubicBezTo>
                    <a:cubicBezTo>
                      <a:pt x="837936" y="7711"/>
                      <a:pt x="837936" y="18264"/>
                      <a:pt x="851411" y="18264"/>
                    </a:cubicBezTo>
                    <a:cubicBezTo>
                      <a:pt x="864885" y="18264"/>
                      <a:pt x="864885" y="33767"/>
                      <a:pt x="878360" y="33767"/>
                    </a:cubicBezTo>
                    <a:cubicBezTo>
                      <a:pt x="891834" y="33767"/>
                      <a:pt x="891834" y="18264"/>
                      <a:pt x="905309" y="18264"/>
                    </a:cubicBezTo>
                    <a:cubicBezTo>
                      <a:pt x="918783" y="18264"/>
                      <a:pt x="918783" y="5195"/>
                      <a:pt x="932258" y="5195"/>
                    </a:cubicBezTo>
                    <a:cubicBezTo>
                      <a:pt x="945732" y="5195"/>
                      <a:pt x="945732" y="14773"/>
                      <a:pt x="959207" y="14773"/>
                    </a:cubicBezTo>
                    <a:cubicBezTo>
                      <a:pt x="972681" y="14773"/>
                      <a:pt x="972681" y="0"/>
                      <a:pt x="986156" y="0"/>
                    </a:cubicBezTo>
                    <a:cubicBezTo>
                      <a:pt x="999630" y="0"/>
                      <a:pt x="999630" y="27111"/>
                      <a:pt x="1013105" y="27111"/>
                    </a:cubicBezTo>
                    <a:cubicBezTo>
                      <a:pt x="1026579" y="27111"/>
                      <a:pt x="1026579" y="7305"/>
                      <a:pt x="1040054" y="7305"/>
                    </a:cubicBezTo>
                    <a:cubicBezTo>
                      <a:pt x="1053528" y="7305"/>
                      <a:pt x="1053528" y="5357"/>
                      <a:pt x="1067003" y="5357"/>
                    </a:cubicBezTo>
                    <a:cubicBezTo>
                      <a:pt x="1080477" y="5357"/>
                      <a:pt x="1080477" y="2841"/>
                      <a:pt x="1093952" y="2841"/>
                    </a:cubicBezTo>
                    <a:cubicBezTo>
                      <a:pt x="1107427" y="2841"/>
                      <a:pt x="1107427" y="10633"/>
                      <a:pt x="1120901" y="10633"/>
                    </a:cubicBezTo>
                    <a:cubicBezTo>
                      <a:pt x="1134375" y="10633"/>
                      <a:pt x="1134375" y="31819"/>
                      <a:pt x="1147850" y="31819"/>
                    </a:cubicBezTo>
                    <a:cubicBezTo>
                      <a:pt x="1161325" y="31819"/>
                      <a:pt x="1161325" y="24108"/>
                      <a:pt x="1174799" y="24108"/>
                    </a:cubicBezTo>
                    <a:cubicBezTo>
                      <a:pt x="1188274" y="24108"/>
                      <a:pt x="1188274" y="29628"/>
                      <a:pt x="1201748" y="29628"/>
                    </a:cubicBezTo>
                    <a:cubicBezTo>
                      <a:pt x="1215223" y="29628"/>
                      <a:pt x="1215223" y="4383"/>
                      <a:pt x="1228697" y="4383"/>
                    </a:cubicBezTo>
                    <a:cubicBezTo>
                      <a:pt x="1242172" y="4383"/>
                      <a:pt x="1242172" y="28167"/>
                      <a:pt x="1255646" y="28167"/>
                    </a:cubicBezTo>
                    <a:cubicBezTo>
                      <a:pt x="1269121" y="28167"/>
                      <a:pt x="1269121" y="7874"/>
                      <a:pt x="1282595" y="7874"/>
                    </a:cubicBezTo>
                    <a:cubicBezTo>
                      <a:pt x="1296070" y="7874"/>
                      <a:pt x="1296070" y="25407"/>
                      <a:pt x="1309625" y="25407"/>
                    </a:cubicBezTo>
                    <a:cubicBezTo>
                      <a:pt x="1323181" y="25407"/>
                      <a:pt x="1323100" y="21997"/>
                      <a:pt x="1336656" y="21997"/>
                    </a:cubicBezTo>
                    <a:cubicBezTo>
                      <a:pt x="1350211" y="21997"/>
                      <a:pt x="1350130" y="21673"/>
                      <a:pt x="1363605" y="21673"/>
                    </a:cubicBezTo>
                    <a:cubicBezTo>
                      <a:pt x="1377079" y="21673"/>
                      <a:pt x="1377079" y="31251"/>
                      <a:pt x="1390635" y="31251"/>
                    </a:cubicBezTo>
                    <a:cubicBezTo>
                      <a:pt x="1404191" y="31251"/>
                      <a:pt x="1404109" y="31982"/>
                      <a:pt x="1417665" y="31982"/>
                    </a:cubicBezTo>
                    <a:cubicBezTo>
                      <a:pt x="1431221" y="31982"/>
                      <a:pt x="1431140" y="24595"/>
                      <a:pt x="1444695" y="24595"/>
                    </a:cubicBezTo>
                    <a:cubicBezTo>
                      <a:pt x="1458251" y="24595"/>
                      <a:pt x="1458251" y="7387"/>
                      <a:pt x="1471725" y="7387"/>
                    </a:cubicBezTo>
                    <a:cubicBezTo>
                      <a:pt x="1485200" y="7387"/>
                      <a:pt x="1500054" y="-3328"/>
                      <a:pt x="1509633" y="6250"/>
                    </a:cubicBezTo>
                    <a:cubicBezTo>
                      <a:pt x="1519211" y="15829"/>
                      <a:pt x="1512068" y="30602"/>
                      <a:pt x="1512068" y="44157"/>
                    </a:cubicBezTo>
                    <a:cubicBezTo>
                      <a:pt x="1512068" y="57713"/>
                      <a:pt x="1493966" y="57713"/>
                      <a:pt x="1493966" y="71188"/>
                    </a:cubicBezTo>
                    <a:cubicBezTo>
                      <a:pt x="1493966" y="84662"/>
                      <a:pt x="1508659" y="84743"/>
                      <a:pt x="1508659" y="98218"/>
                    </a:cubicBezTo>
                    <a:cubicBezTo>
                      <a:pt x="1508659" y="111692"/>
                      <a:pt x="1498756" y="111774"/>
                      <a:pt x="1498756" y="125248"/>
                    </a:cubicBezTo>
                    <a:cubicBezTo>
                      <a:pt x="1498756" y="138723"/>
                      <a:pt x="1503869" y="138804"/>
                      <a:pt x="1503869" y="152278"/>
                    </a:cubicBezTo>
                    <a:cubicBezTo>
                      <a:pt x="1503869" y="165753"/>
                      <a:pt x="1486012" y="165834"/>
                      <a:pt x="1486012" y="179308"/>
                    </a:cubicBezTo>
                    <a:cubicBezTo>
                      <a:pt x="1486012" y="192783"/>
                      <a:pt x="1514990" y="192864"/>
                      <a:pt x="1514990" y="206339"/>
                    </a:cubicBezTo>
                    <a:cubicBezTo>
                      <a:pt x="1514990" y="219813"/>
                      <a:pt x="1506954" y="219894"/>
                      <a:pt x="1506954" y="233369"/>
                    </a:cubicBezTo>
                    <a:cubicBezTo>
                      <a:pt x="1506954" y="246843"/>
                      <a:pt x="1487148" y="246843"/>
                      <a:pt x="1487148" y="260399"/>
                    </a:cubicBezTo>
                    <a:cubicBezTo>
                      <a:pt x="1487148" y="273955"/>
                      <a:pt x="1511824" y="273873"/>
                      <a:pt x="1511824" y="287429"/>
                    </a:cubicBezTo>
                    <a:cubicBezTo>
                      <a:pt x="1511824" y="300985"/>
                      <a:pt x="1505899" y="300904"/>
                      <a:pt x="1505899" y="314459"/>
                    </a:cubicBezTo>
                    <a:cubicBezTo>
                      <a:pt x="1505899" y="328015"/>
                      <a:pt x="1504113" y="327934"/>
                      <a:pt x="1504113" y="341490"/>
                    </a:cubicBezTo>
                    <a:cubicBezTo>
                      <a:pt x="1504113" y="355045"/>
                      <a:pt x="1512636" y="354964"/>
                      <a:pt x="1512636" y="368520"/>
                    </a:cubicBezTo>
                    <a:cubicBezTo>
                      <a:pt x="1512636" y="382076"/>
                      <a:pt x="1495428" y="382076"/>
                      <a:pt x="1495428" y="395550"/>
                    </a:cubicBezTo>
                    <a:cubicBezTo>
                      <a:pt x="1495428" y="409025"/>
                      <a:pt x="1503869" y="409106"/>
                      <a:pt x="1503869" y="422580"/>
                    </a:cubicBezTo>
                    <a:cubicBezTo>
                      <a:pt x="1503869" y="436055"/>
                      <a:pt x="1490720" y="436136"/>
                      <a:pt x="1490720" y="449692"/>
                    </a:cubicBezTo>
                    <a:cubicBezTo>
                      <a:pt x="1490720" y="463247"/>
                      <a:pt x="1512717" y="463247"/>
                      <a:pt x="1512717" y="476722"/>
                    </a:cubicBezTo>
                    <a:cubicBezTo>
                      <a:pt x="1512717" y="490196"/>
                      <a:pt x="1513285" y="490277"/>
                      <a:pt x="1513285" y="503752"/>
                    </a:cubicBezTo>
                    <a:cubicBezTo>
                      <a:pt x="1513285" y="517227"/>
                      <a:pt x="1486499" y="517308"/>
                      <a:pt x="1486499" y="530782"/>
                    </a:cubicBezTo>
                    <a:cubicBezTo>
                      <a:pt x="1486499" y="544257"/>
                      <a:pt x="1496158" y="544338"/>
                      <a:pt x="1496158" y="557812"/>
                    </a:cubicBezTo>
                    <a:cubicBezTo>
                      <a:pt x="1496158" y="571287"/>
                      <a:pt x="1511094" y="571368"/>
                      <a:pt x="1511094" y="584843"/>
                    </a:cubicBezTo>
                    <a:cubicBezTo>
                      <a:pt x="1511094" y="598317"/>
                      <a:pt x="1497782" y="598398"/>
                      <a:pt x="1497782" y="611873"/>
                    </a:cubicBezTo>
                    <a:cubicBezTo>
                      <a:pt x="1497782" y="625347"/>
                      <a:pt x="1511581" y="625429"/>
                      <a:pt x="1511581" y="638903"/>
                    </a:cubicBezTo>
                    <a:cubicBezTo>
                      <a:pt x="1511581" y="652377"/>
                      <a:pt x="1504113" y="652459"/>
                      <a:pt x="1504113" y="666015"/>
                    </a:cubicBezTo>
                    <a:cubicBezTo>
                      <a:pt x="1504113" y="679570"/>
                      <a:pt x="1487473" y="679570"/>
                      <a:pt x="1487473" y="693045"/>
                    </a:cubicBezTo>
                    <a:cubicBezTo>
                      <a:pt x="1487473" y="706519"/>
                      <a:pt x="1514828" y="706600"/>
                      <a:pt x="1514828" y="720075"/>
                    </a:cubicBezTo>
                    <a:cubicBezTo>
                      <a:pt x="1514828" y="733549"/>
                      <a:pt x="1506305" y="733631"/>
                      <a:pt x="1506305" y="747105"/>
                    </a:cubicBezTo>
                    <a:cubicBezTo>
                      <a:pt x="1506305" y="760580"/>
                      <a:pt x="1507279" y="760661"/>
                      <a:pt x="1507279" y="774135"/>
                    </a:cubicBezTo>
                    <a:cubicBezTo>
                      <a:pt x="1507279" y="787610"/>
                      <a:pt x="1483901" y="787691"/>
                      <a:pt x="1483901" y="801246"/>
                    </a:cubicBezTo>
                    <a:cubicBezTo>
                      <a:pt x="1483901" y="814802"/>
                      <a:pt x="1492262" y="814802"/>
                      <a:pt x="1492262" y="828358"/>
                    </a:cubicBezTo>
                    <a:cubicBezTo>
                      <a:pt x="1492262" y="841914"/>
                      <a:pt x="1487554" y="841914"/>
                      <a:pt x="1487554" y="855388"/>
                    </a:cubicBezTo>
                    <a:cubicBezTo>
                      <a:pt x="1487554" y="868863"/>
                      <a:pt x="1497376" y="868944"/>
                      <a:pt x="1497376" y="882418"/>
                    </a:cubicBezTo>
                    <a:cubicBezTo>
                      <a:pt x="1497376" y="895893"/>
                      <a:pt x="1497376" y="895974"/>
                      <a:pt x="1497376" y="909449"/>
                    </a:cubicBezTo>
                    <a:cubicBezTo>
                      <a:pt x="1497376" y="922923"/>
                      <a:pt x="1507603" y="923004"/>
                      <a:pt x="1507603" y="936560"/>
                    </a:cubicBezTo>
                    <a:cubicBezTo>
                      <a:pt x="1507603" y="950116"/>
                      <a:pt x="1490801" y="950116"/>
                      <a:pt x="1490801" y="963590"/>
                    </a:cubicBezTo>
                    <a:cubicBezTo>
                      <a:pt x="1490801" y="977065"/>
                      <a:pt x="1484469" y="977146"/>
                      <a:pt x="1484469" y="990620"/>
                    </a:cubicBezTo>
                    <a:cubicBezTo>
                      <a:pt x="1484469" y="1004095"/>
                      <a:pt x="1504681" y="1004176"/>
                      <a:pt x="1504681" y="1017732"/>
                    </a:cubicBezTo>
                    <a:cubicBezTo>
                      <a:pt x="1504681" y="1031287"/>
                      <a:pt x="1510526" y="1031287"/>
                      <a:pt x="1510526" y="1044843"/>
                    </a:cubicBezTo>
                    <a:cubicBezTo>
                      <a:pt x="1510526" y="1058399"/>
                      <a:pt x="1495509" y="1058399"/>
                      <a:pt x="1495509" y="1071873"/>
                    </a:cubicBezTo>
                    <a:cubicBezTo>
                      <a:pt x="1495509" y="1085348"/>
                      <a:pt x="1485849" y="1085429"/>
                      <a:pt x="1485849" y="1098985"/>
                    </a:cubicBezTo>
                    <a:cubicBezTo>
                      <a:pt x="1485849" y="1112540"/>
                      <a:pt x="1505899" y="1112540"/>
                      <a:pt x="1505899" y="1126096"/>
                    </a:cubicBezTo>
                    <a:cubicBezTo>
                      <a:pt x="1505899" y="1139652"/>
                      <a:pt x="1488771" y="1139652"/>
                      <a:pt x="1488771" y="1153207"/>
                    </a:cubicBezTo>
                    <a:cubicBezTo>
                      <a:pt x="1488771" y="1166763"/>
                      <a:pt x="1481628" y="1166763"/>
                      <a:pt x="1481628" y="1180319"/>
                    </a:cubicBezTo>
                    <a:cubicBezTo>
                      <a:pt x="1481628" y="1193875"/>
                      <a:pt x="1514178" y="1193875"/>
                      <a:pt x="1514178" y="1207430"/>
                    </a:cubicBezTo>
                    <a:cubicBezTo>
                      <a:pt x="1514178" y="1220986"/>
                      <a:pt x="1489177" y="1220986"/>
                      <a:pt x="1489177" y="1234542"/>
                    </a:cubicBezTo>
                    <a:cubicBezTo>
                      <a:pt x="1489177" y="1248097"/>
                      <a:pt x="1496564" y="1248097"/>
                      <a:pt x="1496564" y="1261653"/>
                    </a:cubicBezTo>
                    <a:cubicBezTo>
                      <a:pt x="1496564" y="1275208"/>
                      <a:pt x="1491856" y="1275208"/>
                      <a:pt x="1491856" y="1288764"/>
                    </a:cubicBezTo>
                    <a:cubicBezTo>
                      <a:pt x="1491856" y="1302320"/>
                      <a:pt x="1502814" y="1302320"/>
                      <a:pt x="1502814" y="1315794"/>
                    </a:cubicBezTo>
                    <a:cubicBezTo>
                      <a:pt x="1502814" y="1329269"/>
                      <a:pt x="1509714" y="1329350"/>
                      <a:pt x="1509714" y="1342906"/>
                    </a:cubicBezTo>
                    <a:cubicBezTo>
                      <a:pt x="1509714" y="1356461"/>
                      <a:pt x="1496970" y="1356461"/>
                      <a:pt x="1496970" y="1369936"/>
                    </a:cubicBezTo>
                    <a:cubicBezTo>
                      <a:pt x="1496970" y="1383410"/>
                      <a:pt x="1494210" y="1383492"/>
                      <a:pt x="1494210" y="1397047"/>
                    </a:cubicBezTo>
                    <a:cubicBezTo>
                      <a:pt x="1494210" y="1410603"/>
                      <a:pt x="1504275" y="1410603"/>
                      <a:pt x="1504275" y="1424159"/>
                    </a:cubicBezTo>
                    <a:cubicBezTo>
                      <a:pt x="1504275" y="1437714"/>
                      <a:pt x="1513935" y="1437714"/>
                      <a:pt x="1513935" y="1451270"/>
                    </a:cubicBezTo>
                    <a:cubicBezTo>
                      <a:pt x="1513935" y="1464826"/>
                      <a:pt x="1497132" y="1464826"/>
                      <a:pt x="1497132" y="1478382"/>
                    </a:cubicBezTo>
                    <a:cubicBezTo>
                      <a:pt x="1497132" y="1491937"/>
                      <a:pt x="1501353" y="1491937"/>
                      <a:pt x="1501353" y="1505493"/>
                    </a:cubicBezTo>
                    <a:cubicBezTo>
                      <a:pt x="1501353" y="1519049"/>
                      <a:pt x="1488853" y="1519049"/>
                      <a:pt x="1488853" y="1532604"/>
                    </a:cubicBezTo>
                    <a:cubicBezTo>
                      <a:pt x="1488853" y="1546160"/>
                      <a:pt x="1509795" y="1546160"/>
                      <a:pt x="1509795" y="1559716"/>
                    </a:cubicBezTo>
                    <a:cubicBezTo>
                      <a:pt x="1509795" y="1573271"/>
                      <a:pt x="1514909" y="1573271"/>
                      <a:pt x="1514909" y="1586827"/>
                    </a:cubicBezTo>
                    <a:cubicBezTo>
                      <a:pt x="1514909" y="1600383"/>
                      <a:pt x="1499080" y="1600383"/>
                      <a:pt x="1499080" y="1613938"/>
                    </a:cubicBezTo>
                    <a:cubicBezTo>
                      <a:pt x="1499080" y="1627494"/>
                      <a:pt x="1484875" y="1627494"/>
                      <a:pt x="1484875" y="1641050"/>
                    </a:cubicBezTo>
                    <a:cubicBezTo>
                      <a:pt x="1484875" y="1654606"/>
                      <a:pt x="1509308" y="1654606"/>
                      <a:pt x="1509308" y="1668161"/>
                    </a:cubicBezTo>
                    <a:cubicBezTo>
                      <a:pt x="1509308" y="1681717"/>
                      <a:pt x="1483333" y="1680743"/>
                      <a:pt x="1482440" y="1694298"/>
                    </a:cubicBezTo>
                    <a:cubicBezTo>
                      <a:pt x="1481791" y="1704039"/>
                      <a:pt x="1496645" y="1701279"/>
                      <a:pt x="1487067" y="17109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5"/>
              <p:cNvSpPr/>
              <p:nvPr/>
            </p:nvSpPr>
            <p:spPr>
              <a:xfrm>
                <a:off x="8676087" y="4016464"/>
                <a:ext cx="147784" cy="358538"/>
              </a:xfrm>
              <a:custGeom>
                <a:avLst/>
                <a:gdLst/>
                <a:ahLst/>
                <a:cxnLst/>
                <a:rect l="l" t="t" r="r" b="b"/>
                <a:pathLst>
                  <a:path w="136206" h="330450" extrusionOk="0">
                    <a:moveTo>
                      <a:pt x="68103" y="0"/>
                    </a:moveTo>
                    <a:cubicBezTo>
                      <a:pt x="30521" y="0"/>
                      <a:pt x="0" y="30521"/>
                      <a:pt x="0" y="68103"/>
                    </a:cubicBezTo>
                    <a:lnTo>
                      <a:pt x="0" y="76870"/>
                    </a:lnTo>
                    <a:lnTo>
                      <a:pt x="15260" y="76870"/>
                    </a:lnTo>
                    <a:lnTo>
                      <a:pt x="15260" y="68103"/>
                    </a:lnTo>
                    <a:cubicBezTo>
                      <a:pt x="15260" y="38963"/>
                      <a:pt x="38962" y="15260"/>
                      <a:pt x="68103" y="15260"/>
                    </a:cubicBezTo>
                    <a:cubicBezTo>
                      <a:pt x="97244" y="15260"/>
                      <a:pt x="120946" y="38963"/>
                      <a:pt x="120946" y="68103"/>
                    </a:cubicBezTo>
                    <a:lnTo>
                      <a:pt x="120946" y="287592"/>
                    </a:lnTo>
                    <a:cubicBezTo>
                      <a:pt x="120946" y="302771"/>
                      <a:pt x="108608" y="315190"/>
                      <a:pt x="93348" y="315190"/>
                    </a:cubicBezTo>
                    <a:lnTo>
                      <a:pt x="86610" y="315190"/>
                    </a:lnTo>
                    <a:cubicBezTo>
                      <a:pt x="71431" y="315190"/>
                      <a:pt x="59012" y="302852"/>
                      <a:pt x="59012" y="287592"/>
                    </a:cubicBezTo>
                    <a:lnTo>
                      <a:pt x="59012" y="98786"/>
                    </a:lnTo>
                    <a:cubicBezTo>
                      <a:pt x="59012" y="94565"/>
                      <a:pt x="55602" y="91156"/>
                      <a:pt x="51382" y="91156"/>
                    </a:cubicBezTo>
                    <a:cubicBezTo>
                      <a:pt x="47161" y="91156"/>
                      <a:pt x="43752" y="94565"/>
                      <a:pt x="43752" y="98786"/>
                    </a:cubicBezTo>
                    <a:lnTo>
                      <a:pt x="43752" y="287592"/>
                    </a:lnTo>
                    <a:cubicBezTo>
                      <a:pt x="43752" y="311213"/>
                      <a:pt x="62989" y="330450"/>
                      <a:pt x="86610" y="330450"/>
                    </a:cubicBezTo>
                    <a:lnTo>
                      <a:pt x="93348" y="330450"/>
                    </a:lnTo>
                    <a:cubicBezTo>
                      <a:pt x="116968" y="330450"/>
                      <a:pt x="136206" y="311213"/>
                      <a:pt x="136206" y="287592"/>
                    </a:cubicBezTo>
                    <a:lnTo>
                      <a:pt x="136206" y="68103"/>
                    </a:lnTo>
                    <a:cubicBezTo>
                      <a:pt x="136206" y="30521"/>
                      <a:pt x="105686" y="0"/>
                      <a:pt x="6810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7" name="Google Shape;227;p15"/>
            <p:cNvGrpSpPr/>
            <p:nvPr/>
          </p:nvGrpSpPr>
          <p:grpSpPr>
            <a:xfrm rot="5057364">
              <a:off x="2423365" y="-839276"/>
              <a:ext cx="1432118" cy="2014155"/>
              <a:chOff x="-548578" y="1694256"/>
              <a:chExt cx="1432171" cy="2014230"/>
            </a:xfrm>
          </p:grpSpPr>
          <p:sp>
            <p:nvSpPr>
              <p:cNvPr id="228" name="Google Shape;228;p15"/>
              <p:cNvSpPr/>
              <p:nvPr/>
            </p:nvSpPr>
            <p:spPr>
              <a:xfrm rot="-6014739">
                <a:off x="-964186" y="2325338"/>
                <a:ext cx="1911325" cy="752067"/>
              </a:xfrm>
              <a:custGeom>
                <a:avLst/>
                <a:gdLst/>
                <a:ahLst/>
                <a:cxnLst/>
                <a:rect l="l" t="t" r="r" b="b"/>
                <a:pathLst>
                  <a:path w="1766054" h="523070" extrusionOk="0">
                    <a:moveTo>
                      <a:pt x="1762726" y="439220"/>
                    </a:moveTo>
                    <a:lnTo>
                      <a:pt x="1741541" y="416979"/>
                    </a:lnTo>
                    <a:lnTo>
                      <a:pt x="1766054" y="394738"/>
                    </a:lnTo>
                    <a:lnTo>
                      <a:pt x="1743570" y="372497"/>
                    </a:lnTo>
                    <a:lnTo>
                      <a:pt x="1735858" y="350256"/>
                    </a:lnTo>
                    <a:lnTo>
                      <a:pt x="1751849" y="328015"/>
                    </a:lnTo>
                    <a:lnTo>
                      <a:pt x="1735696" y="305774"/>
                    </a:lnTo>
                    <a:lnTo>
                      <a:pt x="1737644" y="283533"/>
                    </a:lnTo>
                    <a:lnTo>
                      <a:pt x="1745356" y="261292"/>
                    </a:lnTo>
                    <a:lnTo>
                      <a:pt x="1747141" y="239051"/>
                    </a:lnTo>
                    <a:lnTo>
                      <a:pt x="1758911" y="216810"/>
                    </a:lnTo>
                    <a:lnTo>
                      <a:pt x="1745599" y="194569"/>
                    </a:lnTo>
                    <a:lnTo>
                      <a:pt x="1739836" y="172328"/>
                    </a:lnTo>
                    <a:lnTo>
                      <a:pt x="1737563" y="150087"/>
                    </a:lnTo>
                    <a:lnTo>
                      <a:pt x="1752580" y="127846"/>
                    </a:lnTo>
                    <a:lnTo>
                      <a:pt x="1758424" y="105605"/>
                    </a:lnTo>
                    <a:lnTo>
                      <a:pt x="1760616" y="83364"/>
                    </a:lnTo>
                    <a:lnTo>
                      <a:pt x="1756314" y="61204"/>
                    </a:lnTo>
                    <a:lnTo>
                      <a:pt x="1747872" y="38963"/>
                    </a:lnTo>
                    <a:lnTo>
                      <a:pt x="1758668" y="7711"/>
                    </a:lnTo>
                    <a:lnTo>
                      <a:pt x="1727335" y="13231"/>
                    </a:lnTo>
                    <a:lnTo>
                      <a:pt x="1704932" y="10146"/>
                    </a:lnTo>
                    <a:lnTo>
                      <a:pt x="1682529" y="19319"/>
                    </a:lnTo>
                    <a:lnTo>
                      <a:pt x="1660125" y="31738"/>
                    </a:lnTo>
                    <a:lnTo>
                      <a:pt x="1637722" y="32388"/>
                    </a:lnTo>
                    <a:lnTo>
                      <a:pt x="1615400" y="21024"/>
                    </a:lnTo>
                    <a:lnTo>
                      <a:pt x="1592996" y="14530"/>
                    </a:lnTo>
                    <a:lnTo>
                      <a:pt x="1570593" y="22809"/>
                    </a:lnTo>
                    <a:lnTo>
                      <a:pt x="1548189" y="9416"/>
                    </a:lnTo>
                    <a:lnTo>
                      <a:pt x="1525786" y="7630"/>
                    </a:lnTo>
                    <a:lnTo>
                      <a:pt x="1503382" y="1055"/>
                    </a:lnTo>
                    <a:lnTo>
                      <a:pt x="1481060" y="4870"/>
                    </a:lnTo>
                    <a:lnTo>
                      <a:pt x="1458657" y="29709"/>
                    </a:lnTo>
                    <a:lnTo>
                      <a:pt x="1436335" y="30602"/>
                    </a:lnTo>
                    <a:lnTo>
                      <a:pt x="1413931" y="2760"/>
                    </a:lnTo>
                    <a:lnTo>
                      <a:pt x="1391609" y="11608"/>
                    </a:lnTo>
                    <a:lnTo>
                      <a:pt x="1369287" y="8361"/>
                    </a:lnTo>
                    <a:lnTo>
                      <a:pt x="1346964" y="28816"/>
                    </a:lnTo>
                    <a:lnTo>
                      <a:pt x="1324642" y="14611"/>
                    </a:lnTo>
                    <a:lnTo>
                      <a:pt x="1302320" y="4383"/>
                    </a:lnTo>
                    <a:lnTo>
                      <a:pt x="1279998" y="23702"/>
                    </a:lnTo>
                    <a:lnTo>
                      <a:pt x="1257676" y="30358"/>
                    </a:lnTo>
                    <a:lnTo>
                      <a:pt x="1235353" y="5357"/>
                    </a:lnTo>
                    <a:lnTo>
                      <a:pt x="1213031" y="6494"/>
                    </a:lnTo>
                    <a:lnTo>
                      <a:pt x="1190709" y="0"/>
                    </a:lnTo>
                    <a:lnTo>
                      <a:pt x="1168387" y="8036"/>
                    </a:lnTo>
                    <a:lnTo>
                      <a:pt x="1146064" y="3328"/>
                    </a:lnTo>
                    <a:lnTo>
                      <a:pt x="1123742" y="6981"/>
                    </a:lnTo>
                    <a:lnTo>
                      <a:pt x="1101420" y="9659"/>
                    </a:lnTo>
                    <a:lnTo>
                      <a:pt x="1079098" y="8361"/>
                    </a:lnTo>
                    <a:lnTo>
                      <a:pt x="1056775" y="26056"/>
                    </a:lnTo>
                    <a:lnTo>
                      <a:pt x="1034453" y="10228"/>
                    </a:lnTo>
                    <a:lnTo>
                      <a:pt x="1012131" y="6169"/>
                    </a:lnTo>
                    <a:lnTo>
                      <a:pt x="989809" y="14611"/>
                    </a:lnTo>
                    <a:lnTo>
                      <a:pt x="967486" y="15666"/>
                    </a:lnTo>
                    <a:lnTo>
                      <a:pt x="945164" y="30845"/>
                    </a:lnTo>
                    <a:lnTo>
                      <a:pt x="922842" y="11527"/>
                    </a:lnTo>
                    <a:lnTo>
                      <a:pt x="900520" y="33280"/>
                    </a:lnTo>
                    <a:lnTo>
                      <a:pt x="878197" y="30602"/>
                    </a:lnTo>
                    <a:lnTo>
                      <a:pt x="855875" y="27761"/>
                    </a:lnTo>
                    <a:lnTo>
                      <a:pt x="833553" y="25245"/>
                    </a:lnTo>
                    <a:lnTo>
                      <a:pt x="811231" y="3815"/>
                    </a:lnTo>
                    <a:lnTo>
                      <a:pt x="788908" y="17858"/>
                    </a:lnTo>
                    <a:lnTo>
                      <a:pt x="766586" y="29465"/>
                    </a:lnTo>
                    <a:lnTo>
                      <a:pt x="744264" y="15260"/>
                    </a:lnTo>
                    <a:lnTo>
                      <a:pt x="721942" y="20699"/>
                    </a:lnTo>
                    <a:lnTo>
                      <a:pt x="699620" y="9335"/>
                    </a:lnTo>
                    <a:lnTo>
                      <a:pt x="677297" y="26787"/>
                    </a:lnTo>
                    <a:lnTo>
                      <a:pt x="654975" y="23946"/>
                    </a:lnTo>
                    <a:lnTo>
                      <a:pt x="632653" y="16072"/>
                    </a:lnTo>
                    <a:lnTo>
                      <a:pt x="610331" y="32306"/>
                    </a:lnTo>
                    <a:lnTo>
                      <a:pt x="588008" y="24027"/>
                    </a:lnTo>
                    <a:lnTo>
                      <a:pt x="565686" y="19400"/>
                    </a:lnTo>
                    <a:lnTo>
                      <a:pt x="543364" y="17046"/>
                    </a:lnTo>
                    <a:lnTo>
                      <a:pt x="521042" y="17939"/>
                    </a:lnTo>
                    <a:lnTo>
                      <a:pt x="498719" y="33524"/>
                    </a:lnTo>
                    <a:lnTo>
                      <a:pt x="476397" y="11527"/>
                    </a:lnTo>
                    <a:lnTo>
                      <a:pt x="454075" y="23378"/>
                    </a:lnTo>
                    <a:lnTo>
                      <a:pt x="431753" y="11121"/>
                    </a:lnTo>
                    <a:lnTo>
                      <a:pt x="409430" y="22972"/>
                    </a:lnTo>
                    <a:lnTo>
                      <a:pt x="387108" y="29141"/>
                    </a:lnTo>
                    <a:lnTo>
                      <a:pt x="364786" y="26543"/>
                    </a:lnTo>
                    <a:lnTo>
                      <a:pt x="342464" y="22647"/>
                    </a:lnTo>
                    <a:lnTo>
                      <a:pt x="320142" y="15829"/>
                    </a:lnTo>
                    <a:lnTo>
                      <a:pt x="297819" y="23865"/>
                    </a:lnTo>
                    <a:lnTo>
                      <a:pt x="275497" y="16153"/>
                    </a:lnTo>
                    <a:lnTo>
                      <a:pt x="253175" y="1705"/>
                    </a:lnTo>
                    <a:lnTo>
                      <a:pt x="230853" y="7874"/>
                    </a:lnTo>
                    <a:lnTo>
                      <a:pt x="208530" y="29303"/>
                    </a:lnTo>
                    <a:lnTo>
                      <a:pt x="186208" y="8767"/>
                    </a:lnTo>
                    <a:lnTo>
                      <a:pt x="163886" y="2273"/>
                    </a:lnTo>
                    <a:lnTo>
                      <a:pt x="141564" y="4789"/>
                    </a:lnTo>
                    <a:lnTo>
                      <a:pt x="119241" y="14692"/>
                    </a:lnTo>
                    <a:lnTo>
                      <a:pt x="96919" y="14530"/>
                    </a:lnTo>
                    <a:lnTo>
                      <a:pt x="74597" y="10390"/>
                    </a:lnTo>
                    <a:lnTo>
                      <a:pt x="52275" y="17046"/>
                    </a:lnTo>
                    <a:lnTo>
                      <a:pt x="5601" y="3815"/>
                    </a:lnTo>
                    <a:lnTo>
                      <a:pt x="406" y="5357"/>
                    </a:lnTo>
                    <a:lnTo>
                      <a:pt x="406" y="61853"/>
                    </a:lnTo>
                    <a:lnTo>
                      <a:pt x="33930" y="65019"/>
                    </a:lnTo>
                    <a:cubicBezTo>
                      <a:pt x="37014" y="55035"/>
                      <a:pt x="46268" y="47810"/>
                      <a:pt x="57226" y="47810"/>
                    </a:cubicBezTo>
                    <a:cubicBezTo>
                      <a:pt x="70782" y="47810"/>
                      <a:pt x="81740" y="58769"/>
                      <a:pt x="81740" y="72324"/>
                    </a:cubicBezTo>
                    <a:cubicBezTo>
                      <a:pt x="81740" y="85880"/>
                      <a:pt x="70782" y="96838"/>
                      <a:pt x="57226" y="96838"/>
                    </a:cubicBezTo>
                    <a:cubicBezTo>
                      <a:pt x="48460" y="96838"/>
                      <a:pt x="40829" y="92211"/>
                      <a:pt x="36446" y="85230"/>
                    </a:cubicBezTo>
                    <a:lnTo>
                      <a:pt x="15504" y="85718"/>
                    </a:lnTo>
                    <a:lnTo>
                      <a:pt x="325" y="89045"/>
                    </a:lnTo>
                    <a:lnTo>
                      <a:pt x="325" y="153171"/>
                    </a:lnTo>
                    <a:lnTo>
                      <a:pt x="33849" y="156337"/>
                    </a:lnTo>
                    <a:cubicBezTo>
                      <a:pt x="36933" y="146353"/>
                      <a:pt x="46187" y="139129"/>
                      <a:pt x="57145" y="139129"/>
                    </a:cubicBezTo>
                    <a:cubicBezTo>
                      <a:pt x="70701" y="139129"/>
                      <a:pt x="81659" y="150087"/>
                      <a:pt x="81659" y="163642"/>
                    </a:cubicBezTo>
                    <a:cubicBezTo>
                      <a:pt x="81659" y="177198"/>
                      <a:pt x="70701" y="188156"/>
                      <a:pt x="57145" y="188156"/>
                    </a:cubicBezTo>
                    <a:cubicBezTo>
                      <a:pt x="48378" y="188156"/>
                      <a:pt x="40748" y="183530"/>
                      <a:pt x="36365" y="176549"/>
                    </a:cubicBezTo>
                    <a:lnTo>
                      <a:pt x="15423" y="177036"/>
                    </a:lnTo>
                    <a:lnTo>
                      <a:pt x="244" y="180364"/>
                    </a:lnTo>
                    <a:lnTo>
                      <a:pt x="244" y="244490"/>
                    </a:lnTo>
                    <a:lnTo>
                      <a:pt x="33767" y="247655"/>
                    </a:lnTo>
                    <a:cubicBezTo>
                      <a:pt x="36852" y="237671"/>
                      <a:pt x="46106" y="230447"/>
                      <a:pt x="57064" y="230447"/>
                    </a:cubicBezTo>
                    <a:cubicBezTo>
                      <a:pt x="70620" y="230447"/>
                      <a:pt x="81578" y="241405"/>
                      <a:pt x="81578" y="254961"/>
                    </a:cubicBezTo>
                    <a:cubicBezTo>
                      <a:pt x="81578" y="268516"/>
                      <a:pt x="70620" y="279475"/>
                      <a:pt x="57064" y="279475"/>
                    </a:cubicBezTo>
                    <a:cubicBezTo>
                      <a:pt x="48297" y="279475"/>
                      <a:pt x="40667" y="274848"/>
                      <a:pt x="36284" y="267867"/>
                    </a:cubicBezTo>
                    <a:lnTo>
                      <a:pt x="15341" y="268354"/>
                    </a:lnTo>
                    <a:lnTo>
                      <a:pt x="162" y="271682"/>
                    </a:lnTo>
                    <a:lnTo>
                      <a:pt x="162" y="335808"/>
                    </a:lnTo>
                    <a:lnTo>
                      <a:pt x="33686" y="338973"/>
                    </a:lnTo>
                    <a:cubicBezTo>
                      <a:pt x="36771" y="328989"/>
                      <a:pt x="46025" y="321765"/>
                      <a:pt x="56983" y="321765"/>
                    </a:cubicBezTo>
                    <a:cubicBezTo>
                      <a:pt x="70538" y="321765"/>
                      <a:pt x="81497" y="332723"/>
                      <a:pt x="81497" y="346279"/>
                    </a:cubicBezTo>
                    <a:cubicBezTo>
                      <a:pt x="81497" y="359835"/>
                      <a:pt x="70538" y="370793"/>
                      <a:pt x="56983" y="370793"/>
                    </a:cubicBezTo>
                    <a:cubicBezTo>
                      <a:pt x="48216" y="370793"/>
                      <a:pt x="40586" y="366166"/>
                      <a:pt x="36203" y="359185"/>
                    </a:cubicBezTo>
                    <a:lnTo>
                      <a:pt x="15260" y="359672"/>
                    </a:lnTo>
                    <a:lnTo>
                      <a:pt x="81" y="363000"/>
                    </a:lnTo>
                    <a:lnTo>
                      <a:pt x="81" y="427126"/>
                    </a:lnTo>
                    <a:lnTo>
                      <a:pt x="33605" y="430292"/>
                    </a:lnTo>
                    <a:cubicBezTo>
                      <a:pt x="36690" y="420308"/>
                      <a:pt x="45943" y="413083"/>
                      <a:pt x="56901" y="413083"/>
                    </a:cubicBezTo>
                    <a:cubicBezTo>
                      <a:pt x="70457" y="413083"/>
                      <a:pt x="81415" y="424041"/>
                      <a:pt x="81415" y="437597"/>
                    </a:cubicBezTo>
                    <a:cubicBezTo>
                      <a:pt x="81415" y="451153"/>
                      <a:pt x="70457" y="462111"/>
                      <a:pt x="56901" y="462111"/>
                    </a:cubicBezTo>
                    <a:cubicBezTo>
                      <a:pt x="48135" y="462111"/>
                      <a:pt x="40505" y="457484"/>
                      <a:pt x="36122" y="450503"/>
                    </a:cubicBezTo>
                    <a:lnTo>
                      <a:pt x="15179" y="450990"/>
                    </a:lnTo>
                    <a:lnTo>
                      <a:pt x="0" y="454319"/>
                    </a:lnTo>
                    <a:lnTo>
                      <a:pt x="0" y="510327"/>
                    </a:lnTo>
                    <a:lnTo>
                      <a:pt x="5276" y="509110"/>
                    </a:lnTo>
                    <a:lnTo>
                      <a:pt x="52112" y="518444"/>
                    </a:lnTo>
                    <a:lnTo>
                      <a:pt x="74516" y="519986"/>
                    </a:lnTo>
                    <a:lnTo>
                      <a:pt x="96919" y="488979"/>
                    </a:lnTo>
                    <a:lnTo>
                      <a:pt x="119323" y="493849"/>
                    </a:lnTo>
                    <a:lnTo>
                      <a:pt x="141645" y="501641"/>
                    </a:lnTo>
                    <a:lnTo>
                      <a:pt x="164048" y="512032"/>
                    </a:lnTo>
                    <a:lnTo>
                      <a:pt x="186452" y="501723"/>
                    </a:lnTo>
                    <a:lnTo>
                      <a:pt x="208855" y="516009"/>
                    </a:lnTo>
                    <a:lnTo>
                      <a:pt x="231258" y="494905"/>
                    </a:lnTo>
                    <a:lnTo>
                      <a:pt x="253662" y="514223"/>
                    </a:lnTo>
                    <a:lnTo>
                      <a:pt x="275984" y="516821"/>
                    </a:lnTo>
                    <a:lnTo>
                      <a:pt x="298388" y="520798"/>
                    </a:lnTo>
                    <a:lnTo>
                      <a:pt x="320710" y="492469"/>
                    </a:lnTo>
                    <a:lnTo>
                      <a:pt x="343113" y="509353"/>
                    </a:lnTo>
                    <a:lnTo>
                      <a:pt x="365435" y="493281"/>
                    </a:lnTo>
                    <a:lnTo>
                      <a:pt x="387758" y="510165"/>
                    </a:lnTo>
                    <a:lnTo>
                      <a:pt x="410080" y="498151"/>
                    </a:lnTo>
                    <a:lnTo>
                      <a:pt x="432402" y="501723"/>
                    </a:lnTo>
                    <a:lnTo>
                      <a:pt x="454724" y="502453"/>
                    </a:lnTo>
                    <a:lnTo>
                      <a:pt x="477047" y="501154"/>
                    </a:lnTo>
                    <a:lnTo>
                      <a:pt x="499369" y="501154"/>
                    </a:lnTo>
                    <a:cubicBezTo>
                      <a:pt x="499369" y="501154"/>
                      <a:pt x="521691" y="514385"/>
                      <a:pt x="521691" y="514385"/>
                    </a:cubicBezTo>
                    <a:lnTo>
                      <a:pt x="544013" y="521447"/>
                    </a:lnTo>
                    <a:lnTo>
                      <a:pt x="566336" y="502940"/>
                    </a:lnTo>
                    <a:lnTo>
                      <a:pt x="588658" y="501966"/>
                    </a:lnTo>
                    <a:lnTo>
                      <a:pt x="610980" y="506512"/>
                    </a:lnTo>
                    <a:lnTo>
                      <a:pt x="633302" y="507242"/>
                    </a:lnTo>
                    <a:lnTo>
                      <a:pt x="655625" y="513330"/>
                    </a:lnTo>
                    <a:lnTo>
                      <a:pt x="678028" y="497827"/>
                    </a:lnTo>
                    <a:lnTo>
                      <a:pt x="700350" y="502535"/>
                    </a:lnTo>
                    <a:lnTo>
                      <a:pt x="722672" y="498801"/>
                    </a:lnTo>
                    <a:lnTo>
                      <a:pt x="744995" y="521367"/>
                    </a:lnTo>
                    <a:lnTo>
                      <a:pt x="767317" y="498232"/>
                    </a:lnTo>
                    <a:lnTo>
                      <a:pt x="789639" y="508866"/>
                    </a:lnTo>
                    <a:lnTo>
                      <a:pt x="811961" y="510814"/>
                    </a:lnTo>
                    <a:lnTo>
                      <a:pt x="834283" y="520636"/>
                    </a:lnTo>
                    <a:lnTo>
                      <a:pt x="856606" y="516983"/>
                    </a:lnTo>
                    <a:lnTo>
                      <a:pt x="878928" y="510327"/>
                    </a:lnTo>
                    <a:lnTo>
                      <a:pt x="901250" y="523071"/>
                    </a:lnTo>
                    <a:lnTo>
                      <a:pt x="923572" y="517389"/>
                    </a:lnTo>
                    <a:lnTo>
                      <a:pt x="945895" y="503914"/>
                    </a:lnTo>
                    <a:lnTo>
                      <a:pt x="968217" y="503914"/>
                    </a:lnTo>
                    <a:cubicBezTo>
                      <a:pt x="968217" y="503914"/>
                      <a:pt x="990539" y="502291"/>
                      <a:pt x="990539" y="502291"/>
                    </a:cubicBezTo>
                    <a:lnTo>
                      <a:pt x="1012861" y="501723"/>
                    </a:lnTo>
                    <a:lnTo>
                      <a:pt x="1035184" y="511382"/>
                    </a:lnTo>
                    <a:lnTo>
                      <a:pt x="1057506" y="514385"/>
                    </a:lnTo>
                    <a:lnTo>
                      <a:pt x="1079828" y="518038"/>
                    </a:lnTo>
                    <a:lnTo>
                      <a:pt x="1102150" y="509515"/>
                    </a:lnTo>
                    <a:lnTo>
                      <a:pt x="1124473" y="503833"/>
                    </a:lnTo>
                    <a:lnTo>
                      <a:pt x="1146795" y="513898"/>
                    </a:lnTo>
                    <a:lnTo>
                      <a:pt x="1169117" y="506025"/>
                    </a:lnTo>
                    <a:lnTo>
                      <a:pt x="1191439" y="496853"/>
                    </a:lnTo>
                    <a:lnTo>
                      <a:pt x="1213762" y="521529"/>
                    </a:lnTo>
                    <a:lnTo>
                      <a:pt x="1236084" y="505213"/>
                    </a:lnTo>
                    <a:lnTo>
                      <a:pt x="1258406" y="505457"/>
                    </a:lnTo>
                    <a:lnTo>
                      <a:pt x="1280728" y="501398"/>
                    </a:lnTo>
                    <a:lnTo>
                      <a:pt x="1303050" y="501236"/>
                    </a:lnTo>
                    <a:lnTo>
                      <a:pt x="1325373" y="515279"/>
                    </a:lnTo>
                    <a:lnTo>
                      <a:pt x="1347695" y="507649"/>
                    </a:lnTo>
                    <a:lnTo>
                      <a:pt x="1370017" y="503265"/>
                    </a:lnTo>
                    <a:lnTo>
                      <a:pt x="1392339" y="502940"/>
                    </a:lnTo>
                    <a:lnTo>
                      <a:pt x="1414662" y="513898"/>
                    </a:lnTo>
                    <a:lnTo>
                      <a:pt x="1436984" y="497908"/>
                    </a:lnTo>
                    <a:lnTo>
                      <a:pt x="1459306" y="491414"/>
                    </a:lnTo>
                    <a:lnTo>
                      <a:pt x="1481628" y="503427"/>
                    </a:lnTo>
                    <a:lnTo>
                      <a:pt x="1503951" y="494742"/>
                    </a:lnTo>
                    <a:lnTo>
                      <a:pt x="1526273" y="488817"/>
                    </a:lnTo>
                    <a:lnTo>
                      <a:pt x="1548595" y="496447"/>
                    </a:lnTo>
                    <a:lnTo>
                      <a:pt x="1570917" y="506106"/>
                    </a:lnTo>
                    <a:lnTo>
                      <a:pt x="1593240" y="521529"/>
                    </a:lnTo>
                    <a:lnTo>
                      <a:pt x="1615562" y="501398"/>
                    </a:lnTo>
                    <a:lnTo>
                      <a:pt x="1637884" y="505538"/>
                    </a:lnTo>
                    <a:lnTo>
                      <a:pt x="1660206" y="512356"/>
                    </a:lnTo>
                    <a:lnTo>
                      <a:pt x="1682529" y="490765"/>
                    </a:lnTo>
                    <a:lnTo>
                      <a:pt x="1704851" y="500911"/>
                    </a:lnTo>
                    <a:lnTo>
                      <a:pt x="1727173" y="507242"/>
                    </a:lnTo>
                    <a:lnTo>
                      <a:pt x="1753148" y="509678"/>
                    </a:lnTo>
                    <a:lnTo>
                      <a:pt x="1739755" y="484514"/>
                    </a:lnTo>
                    <a:lnTo>
                      <a:pt x="1764837" y="461462"/>
                    </a:lnTo>
                    <a:lnTo>
                      <a:pt x="1762564" y="43922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5"/>
              <p:cNvSpPr/>
              <p:nvPr/>
            </p:nvSpPr>
            <p:spPr>
              <a:xfrm rot="-4535556">
                <a:off x="-234373" y="2318519"/>
                <a:ext cx="1146781" cy="829915"/>
              </a:xfrm>
              <a:custGeom>
                <a:avLst/>
                <a:gdLst/>
                <a:ahLst/>
                <a:cxnLst/>
                <a:rect l="l" t="t" r="r" b="b"/>
                <a:pathLst>
                  <a:path w="644828" h="466656" extrusionOk="0">
                    <a:moveTo>
                      <a:pt x="583382" y="37420"/>
                    </a:moveTo>
                    <a:lnTo>
                      <a:pt x="559842" y="26706"/>
                    </a:lnTo>
                    <a:lnTo>
                      <a:pt x="560085" y="10877"/>
                    </a:lnTo>
                    <a:lnTo>
                      <a:pt x="552049" y="0"/>
                    </a:lnTo>
                    <a:lnTo>
                      <a:pt x="514304" y="22160"/>
                    </a:lnTo>
                    <a:lnTo>
                      <a:pt x="192945" y="211128"/>
                    </a:lnTo>
                    <a:lnTo>
                      <a:pt x="0" y="324606"/>
                    </a:lnTo>
                    <a:lnTo>
                      <a:pt x="17452" y="341165"/>
                    </a:lnTo>
                    <a:lnTo>
                      <a:pt x="20536" y="359429"/>
                    </a:lnTo>
                    <a:lnTo>
                      <a:pt x="28329" y="372741"/>
                    </a:lnTo>
                    <a:lnTo>
                      <a:pt x="43264" y="381832"/>
                    </a:lnTo>
                    <a:lnTo>
                      <a:pt x="42047" y="395956"/>
                    </a:lnTo>
                    <a:lnTo>
                      <a:pt x="50814" y="410891"/>
                    </a:lnTo>
                    <a:lnTo>
                      <a:pt x="65587" y="413408"/>
                    </a:lnTo>
                    <a:lnTo>
                      <a:pt x="61528" y="429155"/>
                    </a:lnTo>
                    <a:lnTo>
                      <a:pt x="85068" y="439951"/>
                    </a:lnTo>
                    <a:lnTo>
                      <a:pt x="84825" y="455698"/>
                    </a:lnTo>
                    <a:lnTo>
                      <a:pt x="92861" y="466657"/>
                    </a:lnTo>
                    <a:lnTo>
                      <a:pt x="278825" y="357237"/>
                    </a:lnTo>
                    <a:lnTo>
                      <a:pt x="600184" y="168269"/>
                    </a:lnTo>
                    <a:lnTo>
                      <a:pt x="644829" y="142051"/>
                    </a:lnTo>
                    <a:lnTo>
                      <a:pt x="627458" y="125410"/>
                    </a:lnTo>
                    <a:lnTo>
                      <a:pt x="624373" y="107147"/>
                    </a:lnTo>
                    <a:lnTo>
                      <a:pt x="616581" y="93916"/>
                    </a:lnTo>
                    <a:lnTo>
                      <a:pt x="601645" y="84743"/>
                    </a:lnTo>
                    <a:lnTo>
                      <a:pt x="602863" y="70620"/>
                    </a:lnTo>
                    <a:lnTo>
                      <a:pt x="594096" y="55684"/>
                    </a:lnTo>
                    <a:lnTo>
                      <a:pt x="579242" y="53249"/>
                    </a:lnTo>
                    <a:lnTo>
                      <a:pt x="583382" y="3742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1564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16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1" y="0"/>
            <a:ext cx="12192004" cy="6858021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6"/>
          <p:cNvSpPr txBox="1">
            <a:spLocks noGrp="1"/>
          </p:cNvSpPr>
          <p:nvPr>
            <p:ph type="title"/>
          </p:nvPr>
        </p:nvSpPr>
        <p:spPr>
          <a:xfrm>
            <a:off x="960000" y="2439467"/>
            <a:ext cx="5136000" cy="76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16"/>
          <p:cNvSpPr txBox="1">
            <a:spLocks noGrp="1"/>
          </p:cNvSpPr>
          <p:nvPr>
            <p:ph type="subTitle" idx="1"/>
          </p:nvPr>
        </p:nvSpPr>
        <p:spPr>
          <a:xfrm>
            <a:off x="960000" y="3204132"/>
            <a:ext cx="5136000" cy="12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34" name="Google Shape;234;p16"/>
          <p:cNvGrpSpPr/>
          <p:nvPr/>
        </p:nvGrpSpPr>
        <p:grpSpPr>
          <a:xfrm>
            <a:off x="2754791" y="-859883"/>
            <a:ext cx="4791123" cy="9863592"/>
            <a:chOff x="2066093" y="-644912"/>
            <a:chExt cx="3593342" cy="7397694"/>
          </a:xfrm>
        </p:grpSpPr>
        <p:grpSp>
          <p:nvGrpSpPr>
            <p:cNvPr id="235" name="Google Shape;235;p16"/>
            <p:cNvGrpSpPr/>
            <p:nvPr/>
          </p:nvGrpSpPr>
          <p:grpSpPr>
            <a:xfrm>
              <a:off x="3216376" y="4280688"/>
              <a:ext cx="2443059" cy="2472094"/>
              <a:chOff x="8234601" y="3621288"/>
              <a:chExt cx="2443059" cy="2472094"/>
            </a:xfrm>
          </p:grpSpPr>
          <p:sp>
            <p:nvSpPr>
              <p:cNvPr id="236" name="Google Shape;236;p16"/>
              <p:cNvSpPr/>
              <p:nvPr/>
            </p:nvSpPr>
            <p:spPr>
              <a:xfrm rot="-1095387">
                <a:off x="8494969" y="3872732"/>
                <a:ext cx="1922324" cy="1969207"/>
              </a:xfrm>
              <a:custGeom>
                <a:avLst/>
                <a:gdLst/>
                <a:ahLst/>
                <a:cxnLst/>
                <a:rect l="l" t="t" r="r" b="b"/>
                <a:pathLst>
                  <a:path w="1514989" h="1739429" extrusionOk="0">
                    <a:moveTo>
                      <a:pt x="1487148" y="1711182"/>
                    </a:moveTo>
                    <a:cubicBezTo>
                      <a:pt x="1477651" y="1720760"/>
                      <a:pt x="1485362" y="1729689"/>
                      <a:pt x="1471888" y="1729689"/>
                    </a:cubicBezTo>
                    <a:cubicBezTo>
                      <a:pt x="1458413" y="1729689"/>
                      <a:pt x="1458413" y="1735939"/>
                      <a:pt x="1444939" y="1735939"/>
                    </a:cubicBezTo>
                    <a:cubicBezTo>
                      <a:pt x="1431464" y="1735939"/>
                      <a:pt x="1431464" y="1727903"/>
                      <a:pt x="1417990" y="1727903"/>
                    </a:cubicBezTo>
                    <a:cubicBezTo>
                      <a:pt x="1404515" y="1727903"/>
                      <a:pt x="1404515" y="1706393"/>
                      <a:pt x="1391041" y="1706393"/>
                    </a:cubicBezTo>
                    <a:cubicBezTo>
                      <a:pt x="1377566" y="1706393"/>
                      <a:pt x="1377566" y="1713374"/>
                      <a:pt x="1364092" y="1713374"/>
                    </a:cubicBezTo>
                    <a:cubicBezTo>
                      <a:pt x="1350617" y="1713374"/>
                      <a:pt x="1350617" y="1708423"/>
                      <a:pt x="1337143" y="1708423"/>
                    </a:cubicBezTo>
                    <a:cubicBezTo>
                      <a:pt x="1323668" y="1708423"/>
                      <a:pt x="1323668" y="1718163"/>
                      <a:pt x="1310194" y="1718163"/>
                    </a:cubicBezTo>
                    <a:cubicBezTo>
                      <a:pt x="1296719" y="1718163"/>
                      <a:pt x="1296719" y="1732855"/>
                      <a:pt x="1283245" y="1732855"/>
                    </a:cubicBezTo>
                    <a:cubicBezTo>
                      <a:pt x="1269770" y="1732855"/>
                      <a:pt x="1269770" y="1711507"/>
                      <a:pt x="1256296" y="1711507"/>
                    </a:cubicBezTo>
                    <a:cubicBezTo>
                      <a:pt x="1242821" y="1711507"/>
                      <a:pt x="1242821" y="1716215"/>
                      <a:pt x="1229347" y="1716215"/>
                    </a:cubicBezTo>
                    <a:cubicBezTo>
                      <a:pt x="1215872" y="1716215"/>
                      <a:pt x="1215872" y="1711669"/>
                      <a:pt x="1202397" y="1711669"/>
                    </a:cubicBezTo>
                    <a:cubicBezTo>
                      <a:pt x="1188923" y="1711669"/>
                      <a:pt x="1188923" y="1726929"/>
                      <a:pt x="1175449" y="1726929"/>
                    </a:cubicBezTo>
                    <a:cubicBezTo>
                      <a:pt x="1161974" y="1726929"/>
                      <a:pt x="1161974" y="1736589"/>
                      <a:pt x="1148499" y="1736589"/>
                    </a:cubicBezTo>
                    <a:cubicBezTo>
                      <a:pt x="1135025" y="1736589"/>
                      <a:pt x="1135025" y="1717189"/>
                      <a:pt x="1121550" y="1717189"/>
                    </a:cubicBezTo>
                    <a:cubicBezTo>
                      <a:pt x="1108076" y="1717189"/>
                      <a:pt x="1108076" y="1727985"/>
                      <a:pt x="1094601" y="1727985"/>
                    </a:cubicBezTo>
                    <a:cubicBezTo>
                      <a:pt x="1081127" y="1727985"/>
                      <a:pt x="1081127" y="1732449"/>
                      <a:pt x="1067652" y="1732449"/>
                    </a:cubicBezTo>
                    <a:cubicBezTo>
                      <a:pt x="1054178" y="1732449"/>
                      <a:pt x="1054178" y="1727173"/>
                      <a:pt x="1040703" y="1727173"/>
                    </a:cubicBezTo>
                    <a:cubicBezTo>
                      <a:pt x="1027229" y="1727173"/>
                      <a:pt x="1027229" y="1731800"/>
                      <a:pt x="1013754" y="1731800"/>
                    </a:cubicBezTo>
                    <a:cubicBezTo>
                      <a:pt x="1000280" y="1731800"/>
                      <a:pt x="1000280" y="1733910"/>
                      <a:pt x="986805" y="1733910"/>
                    </a:cubicBezTo>
                    <a:cubicBezTo>
                      <a:pt x="973331" y="1733910"/>
                      <a:pt x="973331" y="1720598"/>
                      <a:pt x="959856" y="1720598"/>
                    </a:cubicBezTo>
                    <a:cubicBezTo>
                      <a:pt x="946382" y="1720598"/>
                      <a:pt x="946382" y="1722059"/>
                      <a:pt x="932907" y="1722059"/>
                    </a:cubicBezTo>
                    <a:cubicBezTo>
                      <a:pt x="919433" y="1722059"/>
                      <a:pt x="919433" y="1725387"/>
                      <a:pt x="905958" y="1725387"/>
                    </a:cubicBezTo>
                    <a:cubicBezTo>
                      <a:pt x="892484" y="1725387"/>
                      <a:pt x="892484" y="1729040"/>
                      <a:pt x="879009" y="1729040"/>
                    </a:cubicBezTo>
                    <a:cubicBezTo>
                      <a:pt x="865535" y="1729040"/>
                      <a:pt x="865535" y="1732206"/>
                      <a:pt x="852060" y="1732206"/>
                    </a:cubicBezTo>
                    <a:cubicBezTo>
                      <a:pt x="838586" y="1732206"/>
                      <a:pt x="838586" y="1708179"/>
                      <a:pt x="825111" y="1708179"/>
                    </a:cubicBezTo>
                    <a:cubicBezTo>
                      <a:pt x="811637" y="1708179"/>
                      <a:pt x="811637" y="1736346"/>
                      <a:pt x="798162" y="1736346"/>
                    </a:cubicBezTo>
                    <a:cubicBezTo>
                      <a:pt x="784688" y="1736346"/>
                      <a:pt x="784688" y="1711913"/>
                      <a:pt x="771213" y="1711913"/>
                    </a:cubicBezTo>
                    <a:cubicBezTo>
                      <a:pt x="757739" y="1711913"/>
                      <a:pt x="757739" y="1736751"/>
                      <a:pt x="744264" y="1736751"/>
                    </a:cubicBezTo>
                    <a:cubicBezTo>
                      <a:pt x="730789" y="1736751"/>
                      <a:pt x="730789" y="1730501"/>
                      <a:pt x="717315" y="1730501"/>
                    </a:cubicBezTo>
                    <a:cubicBezTo>
                      <a:pt x="703840" y="1730501"/>
                      <a:pt x="703840" y="1725874"/>
                      <a:pt x="690366" y="1725874"/>
                    </a:cubicBezTo>
                    <a:cubicBezTo>
                      <a:pt x="676891" y="1725874"/>
                      <a:pt x="676891" y="1715078"/>
                      <a:pt x="663417" y="1715078"/>
                    </a:cubicBezTo>
                    <a:cubicBezTo>
                      <a:pt x="649942" y="1715078"/>
                      <a:pt x="649942" y="1717594"/>
                      <a:pt x="636468" y="1717594"/>
                    </a:cubicBezTo>
                    <a:cubicBezTo>
                      <a:pt x="622993" y="1717594"/>
                      <a:pt x="622993" y="1712075"/>
                      <a:pt x="609519" y="1712075"/>
                    </a:cubicBezTo>
                    <a:cubicBezTo>
                      <a:pt x="596044" y="1712075"/>
                      <a:pt x="596044" y="1735452"/>
                      <a:pt x="582570" y="1735452"/>
                    </a:cubicBezTo>
                    <a:cubicBezTo>
                      <a:pt x="569095" y="1735452"/>
                      <a:pt x="569095" y="1706231"/>
                      <a:pt x="555621" y="1706231"/>
                    </a:cubicBezTo>
                    <a:cubicBezTo>
                      <a:pt x="542146" y="1706231"/>
                      <a:pt x="542146" y="1723926"/>
                      <a:pt x="528672" y="1723926"/>
                    </a:cubicBezTo>
                    <a:cubicBezTo>
                      <a:pt x="515197" y="1723926"/>
                      <a:pt x="515197" y="1709802"/>
                      <a:pt x="501723" y="1709802"/>
                    </a:cubicBezTo>
                    <a:cubicBezTo>
                      <a:pt x="488248" y="1709802"/>
                      <a:pt x="488248" y="1725793"/>
                      <a:pt x="474774" y="1725793"/>
                    </a:cubicBezTo>
                    <a:cubicBezTo>
                      <a:pt x="461299" y="1725793"/>
                      <a:pt x="461299" y="1714510"/>
                      <a:pt x="447825" y="1714510"/>
                    </a:cubicBezTo>
                    <a:cubicBezTo>
                      <a:pt x="434350" y="1714510"/>
                      <a:pt x="434350" y="1715403"/>
                      <a:pt x="420876" y="1715403"/>
                    </a:cubicBezTo>
                    <a:cubicBezTo>
                      <a:pt x="407401" y="1715403"/>
                      <a:pt x="407401" y="1710533"/>
                      <a:pt x="393927" y="1710533"/>
                    </a:cubicBezTo>
                    <a:cubicBezTo>
                      <a:pt x="380452" y="1710533"/>
                      <a:pt x="380452" y="1716945"/>
                      <a:pt x="366978" y="1716945"/>
                    </a:cubicBezTo>
                    <a:cubicBezTo>
                      <a:pt x="353503" y="1716945"/>
                      <a:pt x="353503" y="1739430"/>
                      <a:pt x="340029" y="1739430"/>
                    </a:cubicBezTo>
                    <a:cubicBezTo>
                      <a:pt x="326554" y="1739430"/>
                      <a:pt x="326554" y="1726199"/>
                      <a:pt x="313080" y="1726199"/>
                    </a:cubicBezTo>
                    <a:cubicBezTo>
                      <a:pt x="299605" y="1726199"/>
                      <a:pt x="299605" y="1729689"/>
                      <a:pt x="286131" y="1729689"/>
                    </a:cubicBezTo>
                    <a:cubicBezTo>
                      <a:pt x="272656" y="1729689"/>
                      <a:pt x="272656" y="1705744"/>
                      <a:pt x="259181" y="1705744"/>
                    </a:cubicBezTo>
                    <a:cubicBezTo>
                      <a:pt x="245707" y="1705744"/>
                      <a:pt x="245707" y="1732693"/>
                      <a:pt x="232232" y="1732693"/>
                    </a:cubicBezTo>
                    <a:cubicBezTo>
                      <a:pt x="218758" y="1732693"/>
                      <a:pt x="218758" y="1728796"/>
                      <a:pt x="205202" y="1728796"/>
                    </a:cubicBezTo>
                    <a:cubicBezTo>
                      <a:pt x="191647" y="1728796"/>
                      <a:pt x="191728" y="1724251"/>
                      <a:pt x="178172" y="1724251"/>
                    </a:cubicBezTo>
                    <a:cubicBezTo>
                      <a:pt x="164616" y="1724251"/>
                      <a:pt x="164698" y="1706718"/>
                      <a:pt x="151223" y="1706718"/>
                    </a:cubicBezTo>
                    <a:cubicBezTo>
                      <a:pt x="137748" y="1706718"/>
                      <a:pt x="137748" y="1723602"/>
                      <a:pt x="124193" y="1723602"/>
                    </a:cubicBezTo>
                    <a:cubicBezTo>
                      <a:pt x="110637" y="1723602"/>
                      <a:pt x="110718" y="1726361"/>
                      <a:pt x="97163" y="1726361"/>
                    </a:cubicBezTo>
                    <a:cubicBezTo>
                      <a:pt x="83607" y="1726361"/>
                      <a:pt x="83688" y="1708747"/>
                      <a:pt x="70132" y="1708747"/>
                    </a:cubicBezTo>
                    <a:cubicBezTo>
                      <a:pt x="56577" y="1708747"/>
                      <a:pt x="56577" y="1736183"/>
                      <a:pt x="43102" y="1736183"/>
                    </a:cubicBezTo>
                    <a:cubicBezTo>
                      <a:pt x="29628" y="1736183"/>
                      <a:pt x="19968" y="1737807"/>
                      <a:pt x="10390" y="1728228"/>
                    </a:cubicBezTo>
                    <a:cubicBezTo>
                      <a:pt x="812" y="1718650"/>
                      <a:pt x="12095" y="1709072"/>
                      <a:pt x="12095" y="1695516"/>
                    </a:cubicBezTo>
                    <a:cubicBezTo>
                      <a:pt x="12095" y="1681960"/>
                      <a:pt x="16397" y="1681960"/>
                      <a:pt x="16397" y="1668486"/>
                    </a:cubicBezTo>
                    <a:cubicBezTo>
                      <a:pt x="16397" y="1655011"/>
                      <a:pt x="30845" y="1654930"/>
                      <a:pt x="30845" y="1641456"/>
                    </a:cubicBezTo>
                    <a:cubicBezTo>
                      <a:pt x="30845" y="1627981"/>
                      <a:pt x="7143" y="1627900"/>
                      <a:pt x="7143" y="1614425"/>
                    </a:cubicBezTo>
                    <a:cubicBezTo>
                      <a:pt x="7143" y="1600951"/>
                      <a:pt x="24189" y="1600870"/>
                      <a:pt x="24189" y="1587395"/>
                    </a:cubicBezTo>
                    <a:cubicBezTo>
                      <a:pt x="24189" y="1573921"/>
                      <a:pt x="12500" y="1573840"/>
                      <a:pt x="12500" y="1560365"/>
                    </a:cubicBezTo>
                    <a:cubicBezTo>
                      <a:pt x="12500" y="1546890"/>
                      <a:pt x="31413" y="1546809"/>
                      <a:pt x="31413" y="1533335"/>
                    </a:cubicBezTo>
                    <a:cubicBezTo>
                      <a:pt x="31413" y="1519860"/>
                      <a:pt x="26137" y="1519779"/>
                      <a:pt x="26137" y="1506305"/>
                    </a:cubicBezTo>
                    <a:cubicBezTo>
                      <a:pt x="26137" y="1492830"/>
                      <a:pt x="15260" y="1492830"/>
                      <a:pt x="15260" y="1479274"/>
                    </a:cubicBezTo>
                    <a:cubicBezTo>
                      <a:pt x="15260" y="1465719"/>
                      <a:pt x="7062" y="1465800"/>
                      <a:pt x="7062" y="1452244"/>
                    </a:cubicBezTo>
                    <a:cubicBezTo>
                      <a:pt x="7062" y="1438688"/>
                      <a:pt x="8036" y="1438770"/>
                      <a:pt x="8036" y="1425214"/>
                    </a:cubicBezTo>
                    <a:cubicBezTo>
                      <a:pt x="8036" y="1411659"/>
                      <a:pt x="10958" y="1411739"/>
                      <a:pt x="10958" y="1398184"/>
                    </a:cubicBezTo>
                    <a:cubicBezTo>
                      <a:pt x="10958" y="1384628"/>
                      <a:pt x="28329" y="1384709"/>
                      <a:pt x="28329" y="1371153"/>
                    </a:cubicBezTo>
                    <a:cubicBezTo>
                      <a:pt x="28329" y="1357598"/>
                      <a:pt x="15423" y="1357598"/>
                      <a:pt x="15423" y="1344124"/>
                    </a:cubicBezTo>
                    <a:cubicBezTo>
                      <a:pt x="15423" y="1330649"/>
                      <a:pt x="12419" y="1330568"/>
                      <a:pt x="12419" y="1317093"/>
                    </a:cubicBezTo>
                    <a:cubicBezTo>
                      <a:pt x="12419" y="1303618"/>
                      <a:pt x="24514" y="1303538"/>
                      <a:pt x="24514" y="1289982"/>
                    </a:cubicBezTo>
                    <a:cubicBezTo>
                      <a:pt x="24514" y="1276426"/>
                      <a:pt x="28329" y="1276426"/>
                      <a:pt x="28329" y="1262952"/>
                    </a:cubicBezTo>
                    <a:cubicBezTo>
                      <a:pt x="28329" y="1249477"/>
                      <a:pt x="27111" y="1249396"/>
                      <a:pt x="27111" y="1235921"/>
                    </a:cubicBezTo>
                    <a:cubicBezTo>
                      <a:pt x="27111" y="1222447"/>
                      <a:pt x="31413" y="1222366"/>
                      <a:pt x="31413" y="1208891"/>
                    </a:cubicBezTo>
                    <a:cubicBezTo>
                      <a:pt x="31413" y="1195417"/>
                      <a:pt x="26137" y="1195336"/>
                      <a:pt x="26137" y="1181861"/>
                    </a:cubicBezTo>
                    <a:cubicBezTo>
                      <a:pt x="26137" y="1168387"/>
                      <a:pt x="244" y="1168305"/>
                      <a:pt x="244" y="1154831"/>
                    </a:cubicBezTo>
                    <a:cubicBezTo>
                      <a:pt x="244" y="1141356"/>
                      <a:pt x="17533" y="1141275"/>
                      <a:pt x="17533" y="1127801"/>
                    </a:cubicBezTo>
                    <a:cubicBezTo>
                      <a:pt x="17533" y="1114326"/>
                      <a:pt x="19725" y="1114245"/>
                      <a:pt x="19725" y="1100771"/>
                    </a:cubicBezTo>
                    <a:cubicBezTo>
                      <a:pt x="19725" y="1087296"/>
                      <a:pt x="12095" y="1087215"/>
                      <a:pt x="12095" y="1073659"/>
                    </a:cubicBezTo>
                    <a:cubicBezTo>
                      <a:pt x="12095" y="1060103"/>
                      <a:pt x="30602" y="1060103"/>
                      <a:pt x="30602" y="1046629"/>
                    </a:cubicBezTo>
                    <a:cubicBezTo>
                      <a:pt x="30602" y="1033154"/>
                      <a:pt x="0" y="1033073"/>
                      <a:pt x="0" y="1019599"/>
                    </a:cubicBezTo>
                    <a:cubicBezTo>
                      <a:pt x="0" y="1006124"/>
                      <a:pt x="5276" y="1006043"/>
                      <a:pt x="5276" y="992568"/>
                    </a:cubicBezTo>
                    <a:cubicBezTo>
                      <a:pt x="5276" y="979094"/>
                      <a:pt x="5276" y="979013"/>
                      <a:pt x="5276" y="965538"/>
                    </a:cubicBezTo>
                    <a:cubicBezTo>
                      <a:pt x="5276" y="952064"/>
                      <a:pt x="17046" y="951983"/>
                      <a:pt x="17046" y="938427"/>
                    </a:cubicBezTo>
                    <a:cubicBezTo>
                      <a:pt x="17046" y="924871"/>
                      <a:pt x="3328" y="924871"/>
                      <a:pt x="3328" y="911397"/>
                    </a:cubicBezTo>
                    <a:cubicBezTo>
                      <a:pt x="3328" y="897922"/>
                      <a:pt x="4951" y="897841"/>
                      <a:pt x="4951" y="884367"/>
                    </a:cubicBezTo>
                    <a:cubicBezTo>
                      <a:pt x="4951" y="870892"/>
                      <a:pt x="10958" y="870811"/>
                      <a:pt x="10958" y="857336"/>
                    </a:cubicBezTo>
                    <a:cubicBezTo>
                      <a:pt x="10958" y="843862"/>
                      <a:pt x="32550" y="843781"/>
                      <a:pt x="32550" y="830306"/>
                    </a:cubicBezTo>
                    <a:cubicBezTo>
                      <a:pt x="32550" y="816832"/>
                      <a:pt x="19075" y="816750"/>
                      <a:pt x="19075" y="803195"/>
                    </a:cubicBezTo>
                    <a:cubicBezTo>
                      <a:pt x="19075" y="789639"/>
                      <a:pt x="19644" y="789639"/>
                      <a:pt x="19644" y="776164"/>
                    </a:cubicBezTo>
                    <a:cubicBezTo>
                      <a:pt x="19644" y="762690"/>
                      <a:pt x="7630" y="762609"/>
                      <a:pt x="7630" y="749134"/>
                    </a:cubicBezTo>
                    <a:cubicBezTo>
                      <a:pt x="7630" y="735660"/>
                      <a:pt x="406" y="735579"/>
                      <a:pt x="406" y="722023"/>
                    </a:cubicBezTo>
                    <a:cubicBezTo>
                      <a:pt x="406" y="708467"/>
                      <a:pt x="9254" y="708467"/>
                      <a:pt x="9254" y="694912"/>
                    </a:cubicBezTo>
                    <a:cubicBezTo>
                      <a:pt x="9254" y="681356"/>
                      <a:pt x="16640" y="681356"/>
                      <a:pt x="16640" y="667881"/>
                    </a:cubicBezTo>
                    <a:cubicBezTo>
                      <a:pt x="16640" y="654407"/>
                      <a:pt x="21105" y="654326"/>
                      <a:pt x="21105" y="640770"/>
                    </a:cubicBezTo>
                    <a:cubicBezTo>
                      <a:pt x="21105" y="627214"/>
                      <a:pt x="13312" y="627214"/>
                      <a:pt x="13312" y="613659"/>
                    </a:cubicBezTo>
                    <a:cubicBezTo>
                      <a:pt x="13312" y="600103"/>
                      <a:pt x="17290" y="600103"/>
                      <a:pt x="17290" y="586547"/>
                    </a:cubicBezTo>
                    <a:cubicBezTo>
                      <a:pt x="17290" y="572992"/>
                      <a:pt x="31413" y="572992"/>
                      <a:pt x="31413" y="559436"/>
                    </a:cubicBezTo>
                    <a:cubicBezTo>
                      <a:pt x="31413" y="545880"/>
                      <a:pt x="9010" y="545880"/>
                      <a:pt x="9010" y="532325"/>
                    </a:cubicBezTo>
                    <a:cubicBezTo>
                      <a:pt x="9010" y="518769"/>
                      <a:pt x="19481" y="518769"/>
                      <a:pt x="19481" y="505213"/>
                    </a:cubicBezTo>
                    <a:cubicBezTo>
                      <a:pt x="19481" y="491657"/>
                      <a:pt x="30439" y="491657"/>
                      <a:pt x="30439" y="478102"/>
                    </a:cubicBezTo>
                    <a:cubicBezTo>
                      <a:pt x="30439" y="464546"/>
                      <a:pt x="24433" y="464546"/>
                      <a:pt x="24433" y="450990"/>
                    </a:cubicBezTo>
                    <a:cubicBezTo>
                      <a:pt x="24433" y="437435"/>
                      <a:pt x="15179" y="437435"/>
                      <a:pt x="15179" y="423960"/>
                    </a:cubicBezTo>
                    <a:cubicBezTo>
                      <a:pt x="15179" y="410486"/>
                      <a:pt x="7549" y="410404"/>
                      <a:pt x="7549" y="396849"/>
                    </a:cubicBezTo>
                    <a:cubicBezTo>
                      <a:pt x="7549" y="383293"/>
                      <a:pt x="12013" y="383293"/>
                      <a:pt x="12013" y="369819"/>
                    </a:cubicBezTo>
                    <a:cubicBezTo>
                      <a:pt x="12013" y="356344"/>
                      <a:pt x="731" y="356263"/>
                      <a:pt x="731" y="342707"/>
                    </a:cubicBezTo>
                    <a:cubicBezTo>
                      <a:pt x="731" y="329152"/>
                      <a:pt x="12582" y="329152"/>
                      <a:pt x="12582" y="315596"/>
                    </a:cubicBezTo>
                    <a:cubicBezTo>
                      <a:pt x="12582" y="302040"/>
                      <a:pt x="24757" y="302040"/>
                      <a:pt x="24757" y="288485"/>
                    </a:cubicBezTo>
                    <a:cubicBezTo>
                      <a:pt x="24757" y="274929"/>
                      <a:pt x="23946" y="274929"/>
                      <a:pt x="23946" y="261373"/>
                    </a:cubicBezTo>
                    <a:cubicBezTo>
                      <a:pt x="23946" y="247817"/>
                      <a:pt x="27193" y="247817"/>
                      <a:pt x="27193" y="234262"/>
                    </a:cubicBezTo>
                    <a:cubicBezTo>
                      <a:pt x="27193" y="220706"/>
                      <a:pt x="30602" y="220706"/>
                      <a:pt x="30602" y="207151"/>
                    </a:cubicBezTo>
                    <a:cubicBezTo>
                      <a:pt x="30602" y="193595"/>
                      <a:pt x="162" y="193595"/>
                      <a:pt x="162" y="180039"/>
                    </a:cubicBezTo>
                    <a:cubicBezTo>
                      <a:pt x="162" y="166483"/>
                      <a:pt x="4708" y="166483"/>
                      <a:pt x="4708" y="152928"/>
                    </a:cubicBezTo>
                    <a:cubicBezTo>
                      <a:pt x="4708" y="139372"/>
                      <a:pt x="6656" y="139372"/>
                      <a:pt x="6656" y="125816"/>
                    </a:cubicBezTo>
                    <a:cubicBezTo>
                      <a:pt x="6656" y="112261"/>
                      <a:pt x="20536" y="112261"/>
                      <a:pt x="20536" y="98705"/>
                    </a:cubicBezTo>
                    <a:cubicBezTo>
                      <a:pt x="20536" y="85149"/>
                      <a:pt x="5844" y="85149"/>
                      <a:pt x="5844" y="71594"/>
                    </a:cubicBezTo>
                    <a:cubicBezTo>
                      <a:pt x="5844" y="58038"/>
                      <a:pt x="11608" y="58038"/>
                      <a:pt x="11608" y="44401"/>
                    </a:cubicBezTo>
                    <a:cubicBezTo>
                      <a:pt x="11608" y="30764"/>
                      <a:pt x="-1218" y="19238"/>
                      <a:pt x="8280" y="9578"/>
                    </a:cubicBezTo>
                    <a:cubicBezTo>
                      <a:pt x="17777" y="0"/>
                      <a:pt x="29465" y="20942"/>
                      <a:pt x="42940" y="20942"/>
                    </a:cubicBezTo>
                    <a:cubicBezTo>
                      <a:pt x="56414" y="20942"/>
                      <a:pt x="56414" y="5763"/>
                      <a:pt x="69889" y="5763"/>
                    </a:cubicBezTo>
                    <a:cubicBezTo>
                      <a:pt x="83363" y="5763"/>
                      <a:pt x="83363" y="14205"/>
                      <a:pt x="96838" y="14205"/>
                    </a:cubicBezTo>
                    <a:cubicBezTo>
                      <a:pt x="110312" y="14205"/>
                      <a:pt x="110312" y="1624"/>
                      <a:pt x="123787" y="1624"/>
                    </a:cubicBezTo>
                    <a:cubicBezTo>
                      <a:pt x="137261" y="1624"/>
                      <a:pt x="137261" y="2111"/>
                      <a:pt x="150736" y="2111"/>
                    </a:cubicBezTo>
                    <a:cubicBezTo>
                      <a:pt x="164210" y="2111"/>
                      <a:pt x="164210" y="25975"/>
                      <a:pt x="177685" y="25975"/>
                    </a:cubicBezTo>
                    <a:cubicBezTo>
                      <a:pt x="191160" y="25975"/>
                      <a:pt x="191160" y="8280"/>
                      <a:pt x="204634" y="8280"/>
                    </a:cubicBezTo>
                    <a:cubicBezTo>
                      <a:pt x="218109" y="8280"/>
                      <a:pt x="218109" y="21267"/>
                      <a:pt x="231583" y="21267"/>
                    </a:cubicBezTo>
                    <a:cubicBezTo>
                      <a:pt x="245058" y="21267"/>
                      <a:pt x="245058" y="2679"/>
                      <a:pt x="258532" y="2679"/>
                    </a:cubicBezTo>
                    <a:cubicBezTo>
                      <a:pt x="272007" y="2679"/>
                      <a:pt x="272007" y="18182"/>
                      <a:pt x="285481" y="18182"/>
                    </a:cubicBezTo>
                    <a:cubicBezTo>
                      <a:pt x="298956" y="18182"/>
                      <a:pt x="298956" y="30764"/>
                      <a:pt x="312430" y="30764"/>
                    </a:cubicBezTo>
                    <a:cubicBezTo>
                      <a:pt x="325905" y="30764"/>
                      <a:pt x="325905" y="15585"/>
                      <a:pt x="339379" y="15585"/>
                    </a:cubicBezTo>
                    <a:cubicBezTo>
                      <a:pt x="352854" y="15585"/>
                      <a:pt x="352854" y="21592"/>
                      <a:pt x="366328" y="21592"/>
                    </a:cubicBezTo>
                    <a:cubicBezTo>
                      <a:pt x="379803" y="21592"/>
                      <a:pt x="379803" y="24676"/>
                      <a:pt x="393277" y="24676"/>
                    </a:cubicBezTo>
                    <a:cubicBezTo>
                      <a:pt x="406752" y="24676"/>
                      <a:pt x="406752" y="8685"/>
                      <a:pt x="420226" y="8685"/>
                    </a:cubicBezTo>
                    <a:cubicBezTo>
                      <a:pt x="433701" y="8685"/>
                      <a:pt x="433701" y="23296"/>
                      <a:pt x="447175" y="23296"/>
                    </a:cubicBezTo>
                    <a:cubicBezTo>
                      <a:pt x="460650" y="23296"/>
                      <a:pt x="460650" y="6737"/>
                      <a:pt x="474124" y="6737"/>
                    </a:cubicBezTo>
                    <a:cubicBezTo>
                      <a:pt x="487599" y="6737"/>
                      <a:pt x="487599" y="19968"/>
                      <a:pt x="501073" y="19968"/>
                    </a:cubicBezTo>
                    <a:cubicBezTo>
                      <a:pt x="514548" y="19968"/>
                      <a:pt x="514548" y="13312"/>
                      <a:pt x="528022" y="13312"/>
                    </a:cubicBezTo>
                    <a:cubicBezTo>
                      <a:pt x="541497" y="13312"/>
                      <a:pt x="541497" y="10877"/>
                      <a:pt x="554971" y="10877"/>
                    </a:cubicBezTo>
                    <a:cubicBezTo>
                      <a:pt x="568446" y="10877"/>
                      <a:pt x="568446" y="33930"/>
                      <a:pt x="581920" y="33930"/>
                    </a:cubicBezTo>
                    <a:cubicBezTo>
                      <a:pt x="595395" y="33930"/>
                      <a:pt x="595395" y="20618"/>
                      <a:pt x="608870" y="20618"/>
                    </a:cubicBezTo>
                    <a:cubicBezTo>
                      <a:pt x="622344" y="20618"/>
                      <a:pt x="622344" y="15747"/>
                      <a:pt x="635819" y="15747"/>
                    </a:cubicBezTo>
                    <a:cubicBezTo>
                      <a:pt x="649293" y="15747"/>
                      <a:pt x="649293" y="11039"/>
                      <a:pt x="662768" y="11039"/>
                    </a:cubicBezTo>
                    <a:cubicBezTo>
                      <a:pt x="676242" y="11039"/>
                      <a:pt x="676242" y="12014"/>
                      <a:pt x="689717" y="12014"/>
                    </a:cubicBezTo>
                    <a:cubicBezTo>
                      <a:pt x="703191" y="12014"/>
                      <a:pt x="703191" y="25082"/>
                      <a:pt x="716666" y="25082"/>
                    </a:cubicBezTo>
                    <a:cubicBezTo>
                      <a:pt x="730140" y="25082"/>
                      <a:pt x="730140" y="5357"/>
                      <a:pt x="743615" y="5357"/>
                    </a:cubicBezTo>
                    <a:cubicBezTo>
                      <a:pt x="757089" y="5357"/>
                      <a:pt x="757089" y="9254"/>
                      <a:pt x="770564" y="9254"/>
                    </a:cubicBezTo>
                    <a:cubicBezTo>
                      <a:pt x="784038" y="9254"/>
                      <a:pt x="784038" y="3653"/>
                      <a:pt x="797513" y="3653"/>
                    </a:cubicBezTo>
                    <a:cubicBezTo>
                      <a:pt x="810987" y="3653"/>
                      <a:pt x="810987" y="7711"/>
                      <a:pt x="824462" y="7711"/>
                    </a:cubicBezTo>
                    <a:cubicBezTo>
                      <a:pt x="837936" y="7711"/>
                      <a:pt x="837936" y="18264"/>
                      <a:pt x="851411" y="18264"/>
                    </a:cubicBezTo>
                    <a:cubicBezTo>
                      <a:pt x="864885" y="18264"/>
                      <a:pt x="864885" y="33767"/>
                      <a:pt x="878360" y="33767"/>
                    </a:cubicBezTo>
                    <a:cubicBezTo>
                      <a:pt x="891834" y="33767"/>
                      <a:pt x="891834" y="18264"/>
                      <a:pt x="905309" y="18264"/>
                    </a:cubicBezTo>
                    <a:cubicBezTo>
                      <a:pt x="918783" y="18264"/>
                      <a:pt x="918783" y="5195"/>
                      <a:pt x="932258" y="5195"/>
                    </a:cubicBezTo>
                    <a:cubicBezTo>
                      <a:pt x="945732" y="5195"/>
                      <a:pt x="945732" y="14773"/>
                      <a:pt x="959207" y="14773"/>
                    </a:cubicBezTo>
                    <a:cubicBezTo>
                      <a:pt x="972681" y="14773"/>
                      <a:pt x="972681" y="0"/>
                      <a:pt x="986156" y="0"/>
                    </a:cubicBezTo>
                    <a:cubicBezTo>
                      <a:pt x="999630" y="0"/>
                      <a:pt x="999630" y="27111"/>
                      <a:pt x="1013105" y="27111"/>
                    </a:cubicBezTo>
                    <a:cubicBezTo>
                      <a:pt x="1026579" y="27111"/>
                      <a:pt x="1026579" y="7305"/>
                      <a:pt x="1040054" y="7305"/>
                    </a:cubicBezTo>
                    <a:cubicBezTo>
                      <a:pt x="1053528" y="7305"/>
                      <a:pt x="1053528" y="5357"/>
                      <a:pt x="1067003" y="5357"/>
                    </a:cubicBezTo>
                    <a:cubicBezTo>
                      <a:pt x="1080477" y="5357"/>
                      <a:pt x="1080477" y="2841"/>
                      <a:pt x="1093952" y="2841"/>
                    </a:cubicBezTo>
                    <a:cubicBezTo>
                      <a:pt x="1107427" y="2841"/>
                      <a:pt x="1107427" y="10633"/>
                      <a:pt x="1120901" y="10633"/>
                    </a:cubicBezTo>
                    <a:cubicBezTo>
                      <a:pt x="1134375" y="10633"/>
                      <a:pt x="1134375" y="31819"/>
                      <a:pt x="1147850" y="31819"/>
                    </a:cubicBezTo>
                    <a:cubicBezTo>
                      <a:pt x="1161325" y="31819"/>
                      <a:pt x="1161325" y="24108"/>
                      <a:pt x="1174799" y="24108"/>
                    </a:cubicBezTo>
                    <a:cubicBezTo>
                      <a:pt x="1188274" y="24108"/>
                      <a:pt x="1188274" y="29628"/>
                      <a:pt x="1201748" y="29628"/>
                    </a:cubicBezTo>
                    <a:cubicBezTo>
                      <a:pt x="1215223" y="29628"/>
                      <a:pt x="1215223" y="4383"/>
                      <a:pt x="1228697" y="4383"/>
                    </a:cubicBezTo>
                    <a:cubicBezTo>
                      <a:pt x="1242172" y="4383"/>
                      <a:pt x="1242172" y="28167"/>
                      <a:pt x="1255646" y="28167"/>
                    </a:cubicBezTo>
                    <a:cubicBezTo>
                      <a:pt x="1269121" y="28167"/>
                      <a:pt x="1269121" y="7874"/>
                      <a:pt x="1282595" y="7874"/>
                    </a:cubicBezTo>
                    <a:cubicBezTo>
                      <a:pt x="1296070" y="7874"/>
                      <a:pt x="1296070" y="25407"/>
                      <a:pt x="1309625" y="25407"/>
                    </a:cubicBezTo>
                    <a:cubicBezTo>
                      <a:pt x="1323181" y="25407"/>
                      <a:pt x="1323100" y="21997"/>
                      <a:pt x="1336656" y="21997"/>
                    </a:cubicBezTo>
                    <a:cubicBezTo>
                      <a:pt x="1350211" y="21997"/>
                      <a:pt x="1350130" y="21673"/>
                      <a:pt x="1363605" y="21673"/>
                    </a:cubicBezTo>
                    <a:cubicBezTo>
                      <a:pt x="1377079" y="21673"/>
                      <a:pt x="1377079" y="31251"/>
                      <a:pt x="1390635" y="31251"/>
                    </a:cubicBezTo>
                    <a:cubicBezTo>
                      <a:pt x="1404191" y="31251"/>
                      <a:pt x="1404109" y="31982"/>
                      <a:pt x="1417665" y="31982"/>
                    </a:cubicBezTo>
                    <a:cubicBezTo>
                      <a:pt x="1431221" y="31982"/>
                      <a:pt x="1431140" y="24595"/>
                      <a:pt x="1444695" y="24595"/>
                    </a:cubicBezTo>
                    <a:cubicBezTo>
                      <a:pt x="1458251" y="24595"/>
                      <a:pt x="1458251" y="7387"/>
                      <a:pt x="1471725" y="7387"/>
                    </a:cubicBezTo>
                    <a:cubicBezTo>
                      <a:pt x="1485200" y="7387"/>
                      <a:pt x="1500054" y="-3328"/>
                      <a:pt x="1509633" y="6250"/>
                    </a:cubicBezTo>
                    <a:cubicBezTo>
                      <a:pt x="1519211" y="15829"/>
                      <a:pt x="1512068" y="30602"/>
                      <a:pt x="1512068" y="44157"/>
                    </a:cubicBezTo>
                    <a:cubicBezTo>
                      <a:pt x="1512068" y="57713"/>
                      <a:pt x="1493966" y="57713"/>
                      <a:pt x="1493966" y="71188"/>
                    </a:cubicBezTo>
                    <a:cubicBezTo>
                      <a:pt x="1493966" y="84662"/>
                      <a:pt x="1508659" y="84743"/>
                      <a:pt x="1508659" y="98218"/>
                    </a:cubicBezTo>
                    <a:cubicBezTo>
                      <a:pt x="1508659" y="111692"/>
                      <a:pt x="1498756" y="111774"/>
                      <a:pt x="1498756" y="125248"/>
                    </a:cubicBezTo>
                    <a:cubicBezTo>
                      <a:pt x="1498756" y="138723"/>
                      <a:pt x="1503869" y="138804"/>
                      <a:pt x="1503869" y="152278"/>
                    </a:cubicBezTo>
                    <a:cubicBezTo>
                      <a:pt x="1503869" y="165753"/>
                      <a:pt x="1486012" y="165834"/>
                      <a:pt x="1486012" y="179308"/>
                    </a:cubicBezTo>
                    <a:cubicBezTo>
                      <a:pt x="1486012" y="192783"/>
                      <a:pt x="1514990" y="192864"/>
                      <a:pt x="1514990" y="206339"/>
                    </a:cubicBezTo>
                    <a:cubicBezTo>
                      <a:pt x="1514990" y="219813"/>
                      <a:pt x="1506954" y="219894"/>
                      <a:pt x="1506954" y="233369"/>
                    </a:cubicBezTo>
                    <a:cubicBezTo>
                      <a:pt x="1506954" y="246843"/>
                      <a:pt x="1487148" y="246843"/>
                      <a:pt x="1487148" y="260399"/>
                    </a:cubicBezTo>
                    <a:cubicBezTo>
                      <a:pt x="1487148" y="273955"/>
                      <a:pt x="1511824" y="273873"/>
                      <a:pt x="1511824" y="287429"/>
                    </a:cubicBezTo>
                    <a:cubicBezTo>
                      <a:pt x="1511824" y="300985"/>
                      <a:pt x="1505899" y="300904"/>
                      <a:pt x="1505899" y="314459"/>
                    </a:cubicBezTo>
                    <a:cubicBezTo>
                      <a:pt x="1505899" y="328015"/>
                      <a:pt x="1504113" y="327934"/>
                      <a:pt x="1504113" y="341490"/>
                    </a:cubicBezTo>
                    <a:cubicBezTo>
                      <a:pt x="1504113" y="355045"/>
                      <a:pt x="1512636" y="354964"/>
                      <a:pt x="1512636" y="368520"/>
                    </a:cubicBezTo>
                    <a:cubicBezTo>
                      <a:pt x="1512636" y="382076"/>
                      <a:pt x="1495428" y="382076"/>
                      <a:pt x="1495428" y="395550"/>
                    </a:cubicBezTo>
                    <a:cubicBezTo>
                      <a:pt x="1495428" y="409025"/>
                      <a:pt x="1503869" y="409106"/>
                      <a:pt x="1503869" y="422580"/>
                    </a:cubicBezTo>
                    <a:cubicBezTo>
                      <a:pt x="1503869" y="436055"/>
                      <a:pt x="1490720" y="436136"/>
                      <a:pt x="1490720" y="449692"/>
                    </a:cubicBezTo>
                    <a:cubicBezTo>
                      <a:pt x="1490720" y="463247"/>
                      <a:pt x="1512717" y="463247"/>
                      <a:pt x="1512717" y="476722"/>
                    </a:cubicBezTo>
                    <a:cubicBezTo>
                      <a:pt x="1512717" y="490196"/>
                      <a:pt x="1513285" y="490277"/>
                      <a:pt x="1513285" y="503752"/>
                    </a:cubicBezTo>
                    <a:cubicBezTo>
                      <a:pt x="1513285" y="517227"/>
                      <a:pt x="1486499" y="517308"/>
                      <a:pt x="1486499" y="530782"/>
                    </a:cubicBezTo>
                    <a:cubicBezTo>
                      <a:pt x="1486499" y="544257"/>
                      <a:pt x="1496158" y="544338"/>
                      <a:pt x="1496158" y="557812"/>
                    </a:cubicBezTo>
                    <a:cubicBezTo>
                      <a:pt x="1496158" y="571287"/>
                      <a:pt x="1511094" y="571368"/>
                      <a:pt x="1511094" y="584843"/>
                    </a:cubicBezTo>
                    <a:cubicBezTo>
                      <a:pt x="1511094" y="598317"/>
                      <a:pt x="1497782" y="598398"/>
                      <a:pt x="1497782" y="611873"/>
                    </a:cubicBezTo>
                    <a:cubicBezTo>
                      <a:pt x="1497782" y="625347"/>
                      <a:pt x="1511581" y="625429"/>
                      <a:pt x="1511581" y="638903"/>
                    </a:cubicBezTo>
                    <a:cubicBezTo>
                      <a:pt x="1511581" y="652377"/>
                      <a:pt x="1504113" y="652459"/>
                      <a:pt x="1504113" y="666015"/>
                    </a:cubicBezTo>
                    <a:cubicBezTo>
                      <a:pt x="1504113" y="679570"/>
                      <a:pt x="1487473" y="679570"/>
                      <a:pt x="1487473" y="693045"/>
                    </a:cubicBezTo>
                    <a:cubicBezTo>
                      <a:pt x="1487473" y="706519"/>
                      <a:pt x="1514828" y="706600"/>
                      <a:pt x="1514828" y="720075"/>
                    </a:cubicBezTo>
                    <a:cubicBezTo>
                      <a:pt x="1514828" y="733549"/>
                      <a:pt x="1506305" y="733631"/>
                      <a:pt x="1506305" y="747105"/>
                    </a:cubicBezTo>
                    <a:cubicBezTo>
                      <a:pt x="1506305" y="760580"/>
                      <a:pt x="1507279" y="760661"/>
                      <a:pt x="1507279" y="774135"/>
                    </a:cubicBezTo>
                    <a:cubicBezTo>
                      <a:pt x="1507279" y="787610"/>
                      <a:pt x="1483901" y="787691"/>
                      <a:pt x="1483901" y="801246"/>
                    </a:cubicBezTo>
                    <a:cubicBezTo>
                      <a:pt x="1483901" y="814802"/>
                      <a:pt x="1492262" y="814802"/>
                      <a:pt x="1492262" y="828358"/>
                    </a:cubicBezTo>
                    <a:cubicBezTo>
                      <a:pt x="1492262" y="841914"/>
                      <a:pt x="1487554" y="841914"/>
                      <a:pt x="1487554" y="855388"/>
                    </a:cubicBezTo>
                    <a:cubicBezTo>
                      <a:pt x="1487554" y="868863"/>
                      <a:pt x="1497376" y="868944"/>
                      <a:pt x="1497376" y="882418"/>
                    </a:cubicBezTo>
                    <a:cubicBezTo>
                      <a:pt x="1497376" y="895893"/>
                      <a:pt x="1497376" y="895974"/>
                      <a:pt x="1497376" y="909449"/>
                    </a:cubicBezTo>
                    <a:cubicBezTo>
                      <a:pt x="1497376" y="922923"/>
                      <a:pt x="1507603" y="923004"/>
                      <a:pt x="1507603" y="936560"/>
                    </a:cubicBezTo>
                    <a:cubicBezTo>
                      <a:pt x="1507603" y="950116"/>
                      <a:pt x="1490801" y="950116"/>
                      <a:pt x="1490801" y="963590"/>
                    </a:cubicBezTo>
                    <a:cubicBezTo>
                      <a:pt x="1490801" y="977065"/>
                      <a:pt x="1484469" y="977146"/>
                      <a:pt x="1484469" y="990620"/>
                    </a:cubicBezTo>
                    <a:cubicBezTo>
                      <a:pt x="1484469" y="1004095"/>
                      <a:pt x="1504681" y="1004176"/>
                      <a:pt x="1504681" y="1017732"/>
                    </a:cubicBezTo>
                    <a:cubicBezTo>
                      <a:pt x="1504681" y="1031287"/>
                      <a:pt x="1510526" y="1031287"/>
                      <a:pt x="1510526" y="1044843"/>
                    </a:cubicBezTo>
                    <a:cubicBezTo>
                      <a:pt x="1510526" y="1058399"/>
                      <a:pt x="1495509" y="1058399"/>
                      <a:pt x="1495509" y="1071873"/>
                    </a:cubicBezTo>
                    <a:cubicBezTo>
                      <a:pt x="1495509" y="1085348"/>
                      <a:pt x="1485849" y="1085429"/>
                      <a:pt x="1485849" y="1098985"/>
                    </a:cubicBezTo>
                    <a:cubicBezTo>
                      <a:pt x="1485849" y="1112540"/>
                      <a:pt x="1505899" y="1112540"/>
                      <a:pt x="1505899" y="1126096"/>
                    </a:cubicBezTo>
                    <a:cubicBezTo>
                      <a:pt x="1505899" y="1139652"/>
                      <a:pt x="1488771" y="1139652"/>
                      <a:pt x="1488771" y="1153207"/>
                    </a:cubicBezTo>
                    <a:cubicBezTo>
                      <a:pt x="1488771" y="1166763"/>
                      <a:pt x="1481628" y="1166763"/>
                      <a:pt x="1481628" y="1180319"/>
                    </a:cubicBezTo>
                    <a:cubicBezTo>
                      <a:pt x="1481628" y="1193875"/>
                      <a:pt x="1514178" y="1193875"/>
                      <a:pt x="1514178" y="1207430"/>
                    </a:cubicBezTo>
                    <a:cubicBezTo>
                      <a:pt x="1514178" y="1220986"/>
                      <a:pt x="1489177" y="1220986"/>
                      <a:pt x="1489177" y="1234542"/>
                    </a:cubicBezTo>
                    <a:cubicBezTo>
                      <a:pt x="1489177" y="1248097"/>
                      <a:pt x="1496564" y="1248097"/>
                      <a:pt x="1496564" y="1261653"/>
                    </a:cubicBezTo>
                    <a:cubicBezTo>
                      <a:pt x="1496564" y="1275208"/>
                      <a:pt x="1491856" y="1275208"/>
                      <a:pt x="1491856" y="1288764"/>
                    </a:cubicBezTo>
                    <a:cubicBezTo>
                      <a:pt x="1491856" y="1302320"/>
                      <a:pt x="1502814" y="1302320"/>
                      <a:pt x="1502814" y="1315794"/>
                    </a:cubicBezTo>
                    <a:cubicBezTo>
                      <a:pt x="1502814" y="1329269"/>
                      <a:pt x="1509714" y="1329350"/>
                      <a:pt x="1509714" y="1342906"/>
                    </a:cubicBezTo>
                    <a:cubicBezTo>
                      <a:pt x="1509714" y="1356461"/>
                      <a:pt x="1496970" y="1356461"/>
                      <a:pt x="1496970" y="1369936"/>
                    </a:cubicBezTo>
                    <a:cubicBezTo>
                      <a:pt x="1496970" y="1383410"/>
                      <a:pt x="1494210" y="1383492"/>
                      <a:pt x="1494210" y="1397047"/>
                    </a:cubicBezTo>
                    <a:cubicBezTo>
                      <a:pt x="1494210" y="1410603"/>
                      <a:pt x="1504275" y="1410603"/>
                      <a:pt x="1504275" y="1424159"/>
                    </a:cubicBezTo>
                    <a:cubicBezTo>
                      <a:pt x="1504275" y="1437714"/>
                      <a:pt x="1513935" y="1437714"/>
                      <a:pt x="1513935" y="1451270"/>
                    </a:cubicBezTo>
                    <a:cubicBezTo>
                      <a:pt x="1513935" y="1464826"/>
                      <a:pt x="1497132" y="1464826"/>
                      <a:pt x="1497132" y="1478382"/>
                    </a:cubicBezTo>
                    <a:cubicBezTo>
                      <a:pt x="1497132" y="1491937"/>
                      <a:pt x="1501353" y="1491937"/>
                      <a:pt x="1501353" y="1505493"/>
                    </a:cubicBezTo>
                    <a:cubicBezTo>
                      <a:pt x="1501353" y="1519049"/>
                      <a:pt x="1488853" y="1519049"/>
                      <a:pt x="1488853" y="1532604"/>
                    </a:cubicBezTo>
                    <a:cubicBezTo>
                      <a:pt x="1488853" y="1546160"/>
                      <a:pt x="1509795" y="1546160"/>
                      <a:pt x="1509795" y="1559716"/>
                    </a:cubicBezTo>
                    <a:cubicBezTo>
                      <a:pt x="1509795" y="1573271"/>
                      <a:pt x="1514909" y="1573271"/>
                      <a:pt x="1514909" y="1586827"/>
                    </a:cubicBezTo>
                    <a:cubicBezTo>
                      <a:pt x="1514909" y="1600383"/>
                      <a:pt x="1499080" y="1600383"/>
                      <a:pt x="1499080" y="1613938"/>
                    </a:cubicBezTo>
                    <a:cubicBezTo>
                      <a:pt x="1499080" y="1627494"/>
                      <a:pt x="1484875" y="1627494"/>
                      <a:pt x="1484875" y="1641050"/>
                    </a:cubicBezTo>
                    <a:cubicBezTo>
                      <a:pt x="1484875" y="1654606"/>
                      <a:pt x="1509308" y="1654606"/>
                      <a:pt x="1509308" y="1668161"/>
                    </a:cubicBezTo>
                    <a:cubicBezTo>
                      <a:pt x="1509308" y="1681717"/>
                      <a:pt x="1483333" y="1680743"/>
                      <a:pt x="1482440" y="1694298"/>
                    </a:cubicBezTo>
                    <a:cubicBezTo>
                      <a:pt x="1481791" y="1704039"/>
                      <a:pt x="1496645" y="1701279"/>
                      <a:pt x="1487067" y="17109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6"/>
              <p:cNvSpPr/>
              <p:nvPr/>
            </p:nvSpPr>
            <p:spPr>
              <a:xfrm>
                <a:off x="8676087" y="4016464"/>
                <a:ext cx="147784" cy="358538"/>
              </a:xfrm>
              <a:custGeom>
                <a:avLst/>
                <a:gdLst/>
                <a:ahLst/>
                <a:cxnLst/>
                <a:rect l="l" t="t" r="r" b="b"/>
                <a:pathLst>
                  <a:path w="136206" h="330450" extrusionOk="0">
                    <a:moveTo>
                      <a:pt x="68103" y="0"/>
                    </a:moveTo>
                    <a:cubicBezTo>
                      <a:pt x="30521" y="0"/>
                      <a:pt x="0" y="30521"/>
                      <a:pt x="0" y="68103"/>
                    </a:cubicBezTo>
                    <a:lnTo>
                      <a:pt x="0" y="76870"/>
                    </a:lnTo>
                    <a:lnTo>
                      <a:pt x="15260" y="76870"/>
                    </a:lnTo>
                    <a:lnTo>
                      <a:pt x="15260" y="68103"/>
                    </a:lnTo>
                    <a:cubicBezTo>
                      <a:pt x="15260" y="38963"/>
                      <a:pt x="38962" y="15260"/>
                      <a:pt x="68103" y="15260"/>
                    </a:cubicBezTo>
                    <a:cubicBezTo>
                      <a:pt x="97244" y="15260"/>
                      <a:pt x="120946" y="38963"/>
                      <a:pt x="120946" y="68103"/>
                    </a:cubicBezTo>
                    <a:lnTo>
                      <a:pt x="120946" y="287592"/>
                    </a:lnTo>
                    <a:cubicBezTo>
                      <a:pt x="120946" y="302771"/>
                      <a:pt x="108608" y="315190"/>
                      <a:pt x="93348" y="315190"/>
                    </a:cubicBezTo>
                    <a:lnTo>
                      <a:pt x="86610" y="315190"/>
                    </a:lnTo>
                    <a:cubicBezTo>
                      <a:pt x="71431" y="315190"/>
                      <a:pt x="59012" y="302852"/>
                      <a:pt x="59012" y="287592"/>
                    </a:cubicBezTo>
                    <a:lnTo>
                      <a:pt x="59012" y="98786"/>
                    </a:lnTo>
                    <a:cubicBezTo>
                      <a:pt x="59012" y="94565"/>
                      <a:pt x="55602" y="91156"/>
                      <a:pt x="51382" y="91156"/>
                    </a:cubicBezTo>
                    <a:cubicBezTo>
                      <a:pt x="47161" y="91156"/>
                      <a:pt x="43752" y="94565"/>
                      <a:pt x="43752" y="98786"/>
                    </a:cubicBezTo>
                    <a:lnTo>
                      <a:pt x="43752" y="287592"/>
                    </a:lnTo>
                    <a:cubicBezTo>
                      <a:pt x="43752" y="311213"/>
                      <a:pt x="62989" y="330450"/>
                      <a:pt x="86610" y="330450"/>
                    </a:cubicBezTo>
                    <a:lnTo>
                      <a:pt x="93348" y="330450"/>
                    </a:lnTo>
                    <a:cubicBezTo>
                      <a:pt x="116968" y="330450"/>
                      <a:pt x="136206" y="311213"/>
                      <a:pt x="136206" y="287592"/>
                    </a:cubicBezTo>
                    <a:lnTo>
                      <a:pt x="136206" y="68103"/>
                    </a:lnTo>
                    <a:cubicBezTo>
                      <a:pt x="136206" y="30521"/>
                      <a:pt x="105686" y="0"/>
                      <a:pt x="6810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8" name="Google Shape;238;p16"/>
            <p:cNvGrpSpPr/>
            <p:nvPr/>
          </p:nvGrpSpPr>
          <p:grpSpPr>
            <a:xfrm rot="5057364">
              <a:off x="2423365" y="-839276"/>
              <a:ext cx="1432118" cy="2014155"/>
              <a:chOff x="-548578" y="1694256"/>
              <a:chExt cx="1432171" cy="2014230"/>
            </a:xfrm>
          </p:grpSpPr>
          <p:sp>
            <p:nvSpPr>
              <p:cNvPr id="239" name="Google Shape;239;p16"/>
              <p:cNvSpPr/>
              <p:nvPr/>
            </p:nvSpPr>
            <p:spPr>
              <a:xfrm rot="-6014739">
                <a:off x="-964186" y="2325338"/>
                <a:ext cx="1911325" cy="752067"/>
              </a:xfrm>
              <a:custGeom>
                <a:avLst/>
                <a:gdLst/>
                <a:ahLst/>
                <a:cxnLst/>
                <a:rect l="l" t="t" r="r" b="b"/>
                <a:pathLst>
                  <a:path w="1766054" h="523070" extrusionOk="0">
                    <a:moveTo>
                      <a:pt x="1762726" y="439220"/>
                    </a:moveTo>
                    <a:lnTo>
                      <a:pt x="1741541" y="416979"/>
                    </a:lnTo>
                    <a:lnTo>
                      <a:pt x="1766054" y="394738"/>
                    </a:lnTo>
                    <a:lnTo>
                      <a:pt x="1743570" y="372497"/>
                    </a:lnTo>
                    <a:lnTo>
                      <a:pt x="1735858" y="350256"/>
                    </a:lnTo>
                    <a:lnTo>
                      <a:pt x="1751849" y="328015"/>
                    </a:lnTo>
                    <a:lnTo>
                      <a:pt x="1735696" y="305774"/>
                    </a:lnTo>
                    <a:lnTo>
                      <a:pt x="1737644" y="283533"/>
                    </a:lnTo>
                    <a:lnTo>
                      <a:pt x="1745356" y="261292"/>
                    </a:lnTo>
                    <a:lnTo>
                      <a:pt x="1747141" y="239051"/>
                    </a:lnTo>
                    <a:lnTo>
                      <a:pt x="1758911" y="216810"/>
                    </a:lnTo>
                    <a:lnTo>
                      <a:pt x="1745599" y="194569"/>
                    </a:lnTo>
                    <a:lnTo>
                      <a:pt x="1739836" y="172328"/>
                    </a:lnTo>
                    <a:lnTo>
                      <a:pt x="1737563" y="150087"/>
                    </a:lnTo>
                    <a:lnTo>
                      <a:pt x="1752580" y="127846"/>
                    </a:lnTo>
                    <a:lnTo>
                      <a:pt x="1758424" y="105605"/>
                    </a:lnTo>
                    <a:lnTo>
                      <a:pt x="1760616" y="83364"/>
                    </a:lnTo>
                    <a:lnTo>
                      <a:pt x="1756314" y="61204"/>
                    </a:lnTo>
                    <a:lnTo>
                      <a:pt x="1747872" y="38963"/>
                    </a:lnTo>
                    <a:lnTo>
                      <a:pt x="1758668" y="7711"/>
                    </a:lnTo>
                    <a:lnTo>
                      <a:pt x="1727335" y="13231"/>
                    </a:lnTo>
                    <a:lnTo>
                      <a:pt x="1704932" y="10146"/>
                    </a:lnTo>
                    <a:lnTo>
                      <a:pt x="1682529" y="19319"/>
                    </a:lnTo>
                    <a:lnTo>
                      <a:pt x="1660125" y="31738"/>
                    </a:lnTo>
                    <a:lnTo>
                      <a:pt x="1637722" y="32388"/>
                    </a:lnTo>
                    <a:lnTo>
                      <a:pt x="1615400" y="21024"/>
                    </a:lnTo>
                    <a:lnTo>
                      <a:pt x="1592996" y="14530"/>
                    </a:lnTo>
                    <a:lnTo>
                      <a:pt x="1570593" y="22809"/>
                    </a:lnTo>
                    <a:lnTo>
                      <a:pt x="1548189" y="9416"/>
                    </a:lnTo>
                    <a:lnTo>
                      <a:pt x="1525786" y="7630"/>
                    </a:lnTo>
                    <a:lnTo>
                      <a:pt x="1503382" y="1055"/>
                    </a:lnTo>
                    <a:lnTo>
                      <a:pt x="1481060" y="4870"/>
                    </a:lnTo>
                    <a:lnTo>
                      <a:pt x="1458657" y="29709"/>
                    </a:lnTo>
                    <a:lnTo>
                      <a:pt x="1436335" y="30602"/>
                    </a:lnTo>
                    <a:lnTo>
                      <a:pt x="1413931" y="2760"/>
                    </a:lnTo>
                    <a:lnTo>
                      <a:pt x="1391609" y="11608"/>
                    </a:lnTo>
                    <a:lnTo>
                      <a:pt x="1369287" y="8361"/>
                    </a:lnTo>
                    <a:lnTo>
                      <a:pt x="1346964" y="28816"/>
                    </a:lnTo>
                    <a:lnTo>
                      <a:pt x="1324642" y="14611"/>
                    </a:lnTo>
                    <a:lnTo>
                      <a:pt x="1302320" y="4383"/>
                    </a:lnTo>
                    <a:lnTo>
                      <a:pt x="1279998" y="23702"/>
                    </a:lnTo>
                    <a:lnTo>
                      <a:pt x="1257676" y="30358"/>
                    </a:lnTo>
                    <a:lnTo>
                      <a:pt x="1235353" y="5357"/>
                    </a:lnTo>
                    <a:lnTo>
                      <a:pt x="1213031" y="6494"/>
                    </a:lnTo>
                    <a:lnTo>
                      <a:pt x="1190709" y="0"/>
                    </a:lnTo>
                    <a:lnTo>
                      <a:pt x="1168387" y="8036"/>
                    </a:lnTo>
                    <a:lnTo>
                      <a:pt x="1146064" y="3328"/>
                    </a:lnTo>
                    <a:lnTo>
                      <a:pt x="1123742" y="6981"/>
                    </a:lnTo>
                    <a:lnTo>
                      <a:pt x="1101420" y="9659"/>
                    </a:lnTo>
                    <a:lnTo>
                      <a:pt x="1079098" y="8361"/>
                    </a:lnTo>
                    <a:lnTo>
                      <a:pt x="1056775" y="26056"/>
                    </a:lnTo>
                    <a:lnTo>
                      <a:pt x="1034453" y="10228"/>
                    </a:lnTo>
                    <a:lnTo>
                      <a:pt x="1012131" y="6169"/>
                    </a:lnTo>
                    <a:lnTo>
                      <a:pt x="989809" y="14611"/>
                    </a:lnTo>
                    <a:lnTo>
                      <a:pt x="967486" y="15666"/>
                    </a:lnTo>
                    <a:lnTo>
                      <a:pt x="945164" y="30845"/>
                    </a:lnTo>
                    <a:lnTo>
                      <a:pt x="922842" y="11527"/>
                    </a:lnTo>
                    <a:lnTo>
                      <a:pt x="900520" y="33280"/>
                    </a:lnTo>
                    <a:lnTo>
                      <a:pt x="878197" y="30602"/>
                    </a:lnTo>
                    <a:lnTo>
                      <a:pt x="855875" y="27761"/>
                    </a:lnTo>
                    <a:lnTo>
                      <a:pt x="833553" y="25245"/>
                    </a:lnTo>
                    <a:lnTo>
                      <a:pt x="811231" y="3815"/>
                    </a:lnTo>
                    <a:lnTo>
                      <a:pt x="788908" y="17858"/>
                    </a:lnTo>
                    <a:lnTo>
                      <a:pt x="766586" y="29465"/>
                    </a:lnTo>
                    <a:lnTo>
                      <a:pt x="744264" y="15260"/>
                    </a:lnTo>
                    <a:lnTo>
                      <a:pt x="721942" y="20699"/>
                    </a:lnTo>
                    <a:lnTo>
                      <a:pt x="699620" y="9335"/>
                    </a:lnTo>
                    <a:lnTo>
                      <a:pt x="677297" y="26787"/>
                    </a:lnTo>
                    <a:lnTo>
                      <a:pt x="654975" y="23946"/>
                    </a:lnTo>
                    <a:lnTo>
                      <a:pt x="632653" y="16072"/>
                    </a:lnTo>
                    <a:lnTo>
                      <a:pt x="610331" y="32306"/>
                    </a:lnTo>
                    <a:lnTo>
                      <a:pt x="588008" y="24027"/>
                    </a:lnTo>
                    <a:lnTo>
                      <a:pt x="565686" y="19400"/>
                    </a:lnTo>
                    <a:lnTo>
                      <a:pt x="543364" y="17046"/>
                    </a:lnTo>
                    <a:lnTo>
                      <a:pt x="521042" y="17939"/>
                    </a:lnTo>
                    <a:lnTo>
                      <a:pt x="498719" y="33524"/>
                    </a:lnTo>
                    <a:lnTo>
                      <a:pt x="476397" y="11527"/>
                    </a:lnTo>
                    <a:lnTo>
                      <a:pt x="454075" y="23378"/>
                    </a:lnTo>
                    <a:lnTo>
                      <a:pt x="431753" y="11121"/>
                    </a:lnTo>
                    <a:lnTo>
                      <a:pt x="409430" y="22972"/>
                    </a:lnTo>
                    <a:lnTo>
                      <a:pt x="387108" y="29141"/>
                    </a:lnTo>
                    <a:lnTo>
                      <a:pt x="364786" y="26543"/>
                    </a:lnTo>
                    <a:lnTo>
                      <a:pt x="342464" y="22647"/>
                    </a:lnTo>
                    <a:lnTo>
                      <a:pt x="320142" y="15829"/>
                    </a:lnTo>
                    <a:lnTo>
                      <a:pt x="297819" y="23865"/>
                    </a:lnTo>
                    <a:lnTo>
                      <a:pt x="275497" y="16153"/>
                    </a:lnTo>
                    <a:lnTo>
                      <a:pt x="253175" y="1705"/>
                    </a:lnTo>
                    <a:lnTo>
                      <a:pt x="230853" y="7874"/>
                    </a:lnTo>
                    <a:lnTo>
                      <a:pt x="208530" y="29303"/>
                    </a:lnTo>
                    <a:lnTo>
                      <a:pt x="186208" y="8767"/>
                    </a:lnTo>
                    <a:lnTo>
                      <a:pt x="163886" y="2273"/>
                    </a:lnTo>
                    <a:lnTo>
                      <a:pt x="141564" y="4789"/>
                    </a:lnTo>
                    <a:lnTo>
                      <a:pt x="119241" y="14692"/>
                    </a:lnTo>
                    <a:lnTo>
                      <a:pt x="96919" y="14530"/>
                    </a:lnTo>
                    <a:lnTo>
                      <a:pt x="74597" y="10390"/>
                    </a:lnTo>
                    <a:lnTo>
                      <a:pt x="52275" y="17046"/>
                    </a:lnTo>
                    <a:lnTo>
                      <a:pt x="5601" y="3815"/>
                    </a:lnTo>
                    <a:lnTo>
                      <a:pt x="406" y="5357"/>
                    </a:lnTo>
                    <a:lnTo>
                      <a:pt x="406" y="61853"/>
                    </a:lnTo>
                    <a:lnTo>
                      <a:pt x="33930" y="65019"/>
                    </a:lnTo>
                    <a:cubicBezTo>
                      <a:pt x="37014" y="55035"/>
                      <a:pt x="46268" y="47810"/>
                      <a:pt x="57226" y="47810"/>
                    </a:cubicBezTo>
                    <a:cubicBezTo>
                      <a:pt x="70782" y="47810"/>
                      <a:pt x="81740" y="58769"/>
                      <a:pt x="81740" y="72324"/>
                    </a:cubicBezTo>
                    <a:cubicBezTo>
                      <a:pt x="81740" y="85880"/>
                      <a:pt x="70782" y="96838"/>
                      <a:pt x="57226" y="96838"/>
                    </a:cubicBezTo>
                    <a:cubicBezTo>
                      <a:pt x="48460" y="96838"/>
                      <a:pt x="40829" y="92211"/>
                      <a:pt x="36446" y="85230"/>
                    </a:cubicBezTo>
                    <a:lnTo>
                      <a:pt x="15504" y="85718"/>
                    </a:lnTo>
                    <a:lnTo>
                      <a:pt x="325" y="89045"/>
                    </a:lnTo>
                    <a:lnTo>
                      <a:pt x="325" y="153171"/>
                    </a:lnTo>
                    <a:lnTo>
                      <a:pt x="33849" y="156337"/>
                    </a:lnTo>
                    <a:cubicBezTo>
                      <a:pt x="36933" y="146353"/>
                      <a:pt x="46187" y="139129"/>
                      <a:pt x="57145" y="139129"/>
                    </a:cubicBezTo>
                    <a:cubicBezTo>
                      <a:pt x="70701" y="139129"/>
                      <a:pt x="81659" y="150087"/>
                      <a:pt x="81659" y="163642"/>
                    </a:cubicBezTo>
                    <a:cubicBezTo>
                      <a:pt x="81659" y="177198"/>
                      <a:pt x="70701" y="188156"/>
                      <a:pt x="57145" y="188156"/>
                    </a:cubicBezTo>
                    <a:cubicBezTo>
                      <a:pt x="48378" y="188156"/>
                      <a:pt x="40748" y="183530"/>
                      <a:pt x="36365" y="176549"/>
                    </a:cubicBezTo>
                    <a:lnTo>
                      <a:pt x="15423" y="177036"/>
                    </a:lnTo>
                    <a:lnTo>
                      <a:pt x="244" y="180364"/>
                    </a:lnTo>
                    <a:lnTo>
                      <a:pt x="244" y="244490"/>
                    </a:lnTo>
                    <a:lnTo>
                      <a:pt x="33767" y="247655"/>
                    </a:lnTo>
                    <a:cubicBezTo>
                      <a:pt x="36852" y="237671"/>
                      <a:pt x="46106" y="230447"/>
                      <a:pt x="57064" y="230447"/>
                    </a:cubicBezTo>
                    <a:cubicBezTo>
                      <a:pt x="70620" y="230447"/>
                      <a:pt x="81578" y="241405"/>
                      <a:pt x="81578" y="254961"/>
                    </a:cubicBezTo>
                    <a:cubicBezTo>
                      <a:pt x="81578" y="268516"/>
                      <a:pt x="70620" y="279475"/>
                      <a:pt x="57064" y="279475"/>
                    </a:cubicBezTo>
                    <a:cubicBezTo>
                      <a:pt x="48297" y="279475"/>
                      <a:pt x="40667" y="274848"/>
                      <a:pt x="36284" y="267867"/>
                    </a:cubicBezTo>
                    <a:lnTo>
                      <a:pt x="15341" y="268354"/>
                    </a:lnTo>
                    <a:lnTo>
                      <a:pt x="162" y="271682"/>
                    </a:lnTo>
                    <a:lnTo>
                      <a:pt x="162" y="335808"/>
                    </a:lnTo>
                    <a:lnTo>
                      <a:pt x="33686" y="338973"/>
                    </a:lnTo>
                    <a:cubicBezTo>
                      <a:pt x="36771" y="328989"/>
                      <a:pt x="46025" y="321765"/>
                      <a:pt x="56983" y="321765"/>
                    </a:cubicBezTo>
                    <a:cubicBezTo>
                      <a:pt x="70538" y="321765"/>
                      <a:pt x="81497" y="332723"/>
                      <a:pt x="81497" y="346279"/>
                    </a:cubicBezTo>
                    <a:cubicBezTo>
                      <a:pt x="81497" y="359835"/>
                      <a:pt x="70538" y="370793"/>
                      <a:pt x="56983" y="370793"/>
                    </a:cubicBezTo>
                    <a:cubicBezTo>
                      <a:pt x="48216" y="370793"/>
                      <a:pt x="40586" y="366166"/>
                      <a:pt x="36203" y="359185"/>
                    </a:cubicBezTo>
                    <a:lnTo>
                      <a:pt x="15260" y="359672"/>
                    </a:lnTo>
                    <a:lnTo>
                      <a:pt x="81" y="363000"/>
                    </a:lnTo>
                    <a:lnTo>
                      <a:pt x="81" y="427126"/>
                    </a:lnTo>
                    <a:lnTo>
                      <a:pt x="33605" y="430292"/>
                    </a:lnTo>
                    <a:cubicBezTo>
                      <a:pt x="36690" y="420308"/>
                      <a:pt x="45943" y="413083"/>
                      <a:pt x="56901" y="413083"/>
                    </a:cubicBezTo>
                    <a:cubicBezTo>
                      <a:pt x="70457" y="413083"/>
                      <a:pt x="81415" y="424041"/>
                      <a:pt x="81415" y="437597"/>
                    </a:cubicBezTo>
                    <a:cubicBezTo>
                      <a:pt x="81415" y="451153"/>
                      <a:pt x="70457" y="462111"/>
                      <a:pt x="56901" y="462111"/>
                    </a:cubicBezTo>
                    <a:cubicBezTo>
                      <a:pt x="48135" y="462111"/>
                      <a:pt x="40505" y="457484"/>
                      <a:pt x="36122" y="450503"/>
                    </a:cubicBezTo>
                    <a:lnTo>
                      <a:pt x="15179" y="450990"/>
                    </a:lnTo>
                    <a:lnTo>
                      <a:pt x="0" y="454319"/>
                    </a:lnTo>
                    <a:lnTo>
                      <a:pt x="0" y="510327"/>
                    </a:lnTo>
                    <a:lnTo>
                      <a:pt x="5276" y="509110"/>
                    </a:lnTo>
                    <a:lnTo>
                      <a:pt x="52112" y="518444"/>
                    </a:lnTo>
                    <a:lnTo>
                      <a:pt x="74516" y="519986"/>
                    </a:lnTo>
                    <a:lnTo>
                      <a:pt x="96919" y="488979"/>
                    </a:lnTo>
                    <a:lnTo>
                      <a:pt x="119323" y="493849"/>
                    </a:lnTo>
                    <a:lnTo>
                      <a:pt x="141645" y="501641"/>
                    </a:lnTo>
                    <a:lnTo>
                      <a:pt x="164048" y="512032"/>
                    </a:lnTo>
                    <a:lnTo>
                      <a:pt x="186452" y="501723"/>
                    </a:lnTo>
                    <a:lnTo>
                      <a:pt x="208855" y="516009"/>
                    </a:lnTo>
                    <a:lnTo>
                      <a:pt x="231258" y="494905"/>
                    </a:lnTo>
                    <a:lnTo>
                      <a:pt x="253662" y="514223"/>
                    </a:lnTo>
                    <a:lnTo>
                      <a:pt x="275984" y="516821"/>
                    </a:lnTo>
                    <a:lnTo>
                      <a:pt x="298388" y="520798"/>
                    </a:lnTo>
                    <a:lnTo>
                      <a:pt x="320710" y="492469"/>
                    </a:lnTo>
                    <a:lnTo>
                      <a:pt x="343113" y="509353"/>
                    </a:lnTo>
                    <a:lnTo>
                      <a:pt x="365435" y="493281"/>
                    </a:lnTo>
                    <a:lnTo>
                      <a:pt x="387758" y="510165"/>
                    </a:lnTo>
                    <a:lnTo>
                      <a:pt x="410080" y="498151"/>
                    </a:lnTo>
                    <a:lnTo>
                      <a:pt x="432402" y="501723"/>
                    </a:lnTo>
                    <a:lnTo>
                      <a:pt x="454724" y="502453"/>
                    </a:lnTo>
                    <a:lnTo>
                      <a:pt x="477047" y="501154"/>
                    </a:lnTo>
                    <a:lnTo>
                      <a:pt x="499369" y="501154"/>
                    </a:lnTo>
                    <a:cubicBezTo>
                      <a:pt x="499369" y="501154"/>
                      <a:pt x="521691" y="514385"/>
                      <a:pt x="521691" y="514385"/>
                    </a:cubicBezTo>
                    <a:lnTo>
                      <a:pt x="544013" y="521447"/>
                    </a:lnTo>
                    <a:lnTo>
                      <a:pt x="566336" y="502940"/>
                    </a:lnTo>
                    <a:lnTo>
                      <a:pt x="588658" y="501966"/>
                    </a:lnTo>
                    <a:lnTo>
                      <a:pt x="610980" y="506512"/>
                    </a:lnTo>
                    <a:lnTo>
                      <a:pt x="633302" y="507242"/>
                    </a:lnTo>
                    <a:lnTo>
                      <a:pt x="655625" y="513330"/>
                    </a:lnTo>
                    <a:lnTo>
                      <a:pt x="678028" y="497827"/>
                    </a:lnTo>
                    <a:lnTo>
                      <a:pt x="700350" y="502535"/>
                    </a:lnTo>
                    <a:lnTo>
                      <a:pt x="722672" y="498801"/>
                    </a:lnTo>
                    <a:lnTo>
                      <a:pt x="744995" y="521367"/>
                    </a:lnTo>
                    <a:lnTo>
                      <a:pt x="767317" y="498232"/>
                    </a:lnTo>
                    <a:lnTo>
                      <a:pt x="789639" y="508866"/>
                    </a:lnTo>
                    <a:lnTo>
                      <a:pt x="811961" y="510814"/>
                    </a:lnTo>
                    <a:lnTo>
                      <a:pt x="834283" y="520636"/>
                    </a:lnTo>
                    <a:lnTo>
                      <a:pt x="856606" y="516983"/>
                    </a:lnTo>
                    <a:lnTo>
                      <a:pt x="878928" y="510327"/>
                    </a:lnTo>
                    <a:lnTo>
                      <a:pt x="901250" y="523071"/>
                    </a:lnTo>
                    <a:lnTo>
                      <a:pt x="923572" y="517389"/>
                    </a:lnTo>
                    <a:lnTo>
                      <a:pt x="945895" y="503914"/>
                    </a:lnTo>
                    <a:lnTo>
                      <a:pt x="968217" y="503914"/>
                    </a:lnTo>
                    <a:cubicBezTo>
                      <a:pt x="968217" y="503914"/>
                      <a:pt x="990539" y="502291"/>
                      <a:pt x="990539" y="502291"/>
                    </a:cubicBezTo>
                    <a:lnTo>
                      <a:pt x="1012861" y="501723"/>
                    </a:lnTo>
                    <a:lnTo>
                      <a:pt x="1035184" y="511382"/>
                    </a:lnTo>
                    <a:lnTo>
                      <a:pt x="1057506" y="514385"/>
                    </a:lnTo>
                    <a:lnTo>
                      <a:pt x="1079828" y="518038"/>
                    </a:lnTo>
                    <a:lnTo>
                      <a:pt x="1102150" y="509515"/>
                    </a:lnTo>
                    <a:lnTo>
                      <a:pt x="1124473" y="503833"/>
                    </a:lnTo>
                    <a:lnTo>
                      <a:pt x="1146795" y="513898"/>
                    </a:lnTo>
                    <a:lnTo>
                      <a:pt x="1169117" y="506025"/>
                    </a:lnTo>
                    <a:lnTo>
                      <a:pt x="1191439" y="496853"/>
                    </a:lnTo>
                    <a:lnTo>
                      <a:pt x="1213762" y="521529"/>
                    </a:lnTo>
                    <a:lnTo>
                      <a:pt x="1236084" y="505213"/>
                    </a:lnTo>
                    <a:lnTo>
                      <a:pt x="1258406" y="505457"/>
                    </a:lnTo>
                    <a:lnTo>
                      <a:pt x="1280728" y="501398"/>
                    </a:lnTo>
                    <a:lnTo>
                      <a:pt x="1303050" y="501236"/>
                    </a:lnTo>
                    <a:lnTo>
                      <a:pt x="1325373" y="515279"/>
                    </a:lnTo>
                    <a:lnTo>
                      <a:pt x="1347695" y="507649"/>
                    </a:lnTo>
                    <a:lnTo>
                      <a:pt x="1370017" y="503265"/>
                    </a:lnTo>
                    <a:lnTo>
                      <a:pt x="1392339" y="502940"/>
                    </a:lnTo>
                    <a:lnTo>
                      <a:pt x="1414662" y="513898"/>
                    </a:lnTo>
                    <a:lnTo>
                      <a:pt x="1436984" y="497908"/>
                    </a:lnTo>
                    <a:lnTo>
                      <a:pt x="1459306" y="491414"/>
                    </a:lnTo>
                    <a:lnTo>
                      <a:pt x="1481628" y="503427"/>
                    </a:lnTo>
                    <a:lnTo>
                      <a:pt x="1503951" y="494742"/>
                    </a:lnTo>
                    <a:lnTo>
                      <a:pt x="1526273" y="488817"/>
                    </a:lnTo>
                    <a:lnTo>
                      <a:pt x="1548595" y="496447"/>
                    </a:lnTo>
                    <a:lnTo>
                      <a:pt x="1570917" y="506106"/>
                    </a:lnTo>
                    <a:lnTo>
                      <a:pt x="1593240" y="521529"/>
                    </a:lnTo>
                    <a:lnTo>
                      <a:pt x="1615562" y="501398"/>
                    </a:lnTo>
                    <a:lnTo>
                      <a:pt x="1637884" y="505538"/>
                    </a:lnTo>
                    <a:lnTo>
                      <a:pt x="1660206" y="512356"/>
                    </a:lnTo>
                    <a:lnTo>
                      <a:pt x="1682529" y="490765"/>
                    </a:lnTo>
                    <a:lnTo>
                      <a:pt x="1704851" y="500911"/>
                    </a:lnTo>
                    <a:lnTo>
                      <a:pt x="1727173" y="507242"/>
                    </a:lnTo>
                    <a:lnTo>
                      <a:pt x="1753148" y="509678"/>
                    </a:lnTo>
                    <a:lnTo>
                      <a:pt x="1739755" y="484514"/>
                    </a:lnTo>
                    <a:lnTo>
                      <a:pt x="1764837" y="461462"/>
                    </a:lnTo>
                    <a:lnTo>
                      <a:pt x="1762564" y="43922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6"/>
              <p:cNvSpPr/>
              <p:nvPr/>
            </p:nvSpPr>
            <p:spPr>
              <a:xfrm rot="-4535556">
                <a:off x="-234373" y="2318519"/>
                <a:ext cx="1146781" cy="829915"/>
              </a:xfrm>
              <a:custGeom>
                <a:avLst/>
                <a:gdLst/>
                <a:ahLst/>
                <a:cxnLst/>
                <a:rect l="l" t="t" r="r" b="b"/>
                <a:pathLst>
                  <a:path w="644828" h="466656" extrusionOk="0">
                    <a:moveTo>
                      <a:pt x="583382" y="37420"/>
                    </a:moveTo>
                    <a:lnTo>
                      <a:pt x="559842" y="26706"/>
                    </a:lnTo>
                    <a:lnTo>
                      <a:pt x="560085" y="10877"/>
                    </a:lnTo>
                    <a:lnTo>
                      <a:pt x="552049" y="0"/>
                    </a:lnTo>
                    <a:lnTo>
                      <a:pt x="514304" y="22160"/>
                    </a:lnTo>
                    <a:lnTo>
                      <a:pt x="192945" y="211128"/>
                    </a:lnTo>
                    <a:lnTo>
                      <a:pt x="0" y="324606"/>
                    </a:lnTo>
                    <a:lnTo>
                      <a:pt x="17452" y="341165"/>
                    </a:lnTo>
                    <a:lnTo>
                      <a:pt x="20536" y="359429"/>
                    </a:lnTo>
                    <a:lnTo>
                      <a:pt x="28329" y="372741"/>
                    </a:lnTo>
                    <a:lnTo>
                      <a:pt x="43264" y="381832"/>
                    </a:lnTo>
                    <a:lnTo>
                      <a:pt x="42047" y="395956"/>
                    </a:lnTo>
                    <a:lnTo>
                      <a:pt x="50814" y="410891"/>
                    </a:lnTo>
                    <a:lnTo>
                      <a:pt x="65587" y="413408"/>
                    </a:lnTo>
                    <a:lnTo>
                      <a:pt x="61528" y="429155"/>
                    </a:lnTo>
                    <a:lnTo>
                      <a:pt x="85068" y="439951"/>
                    </a:lnTo>
                    <a:lnTo>
                      <a:pt x="84825" y="455698"/>
                    </a:lnTo>
                    <a:lnTo>
                      <a:pt x="92861" y="466657"/>
                    </a:lnTo>
                    <a:lnTo>
                      <a:pt x="278825" y="357237"/>
                    </a:lnTo>
                    <a:lnTo>
                      <a:pt x="600184" y="168269"/>
                    </a:lnTo>
                    <a:lnTo>
                      <a:pt x="644829" y="142051"/>
                    </a:lnTo>
                    <a:lnTo>
                      <a:pt x="627458" y="125410"/>
                    </a:lnTo>
                    <a:lnTo>
                      <a:pt x="624373" y="107147"/>
                    </a:lnTo>
                    <a:lnTo>
                      <a:pt x="616581" y="93916"/>
                    </a:lnTo>
                    <a:lnTo>
                      <a:pt x="601645" y="84743"/>
                    </a:lnTo>
                    <a:lnTo>
                      <a:pt x="602863" y="70620"/>
                    </a:lnTo>
                    <a:lnTo>
                      <a:pt x="594096" y="55684"/>
                    </a:lnTo>
                    <a:lnTo>
                      <a:pt x="579242" y="53249"/>
                    </a:lnTo>
                    <a:lnTo>
                      <a:pt x="583382" y="3742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9239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17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1" y="0"/>
            <a:ext cx="12192004" cy="6858021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7"/>
          <p:cNvSpPr txBox="1">
            <a:spLocks noGrp="1"/>
          </p:cNvSpPr>
          <p:nvPr>
            <p:ph type="title"/>
          </p:nvPr>
        </p:nvSpPr>
        <p:spPr>
          <a:xfrm>
            <a:off x="5628400" y="2369884"/>
            <a:ext cx="47912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17"/>
          <p:cNvSpPr txBox="1">
            <a:spLocks noGrp="1"/>
          </p:cNvSpPr>
          <p:nvPr>
            <p:ph type="subTitle" idx="1"/>
          </p:nvPr>
        </p:nvSpPr>
        <p:spPr>
          <a:xfrm>
            <a:off x="5628633" y="3210917"/>
            <a:ext cx="4791200" cy="12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5" name="Google Shape;245;p17"/>
          <p:cNvGrpSpPr/>
          <p:nvPr/>
        </p:nvGrpSpPr>
        <p:grpSpPr>
          <a:xfrm>
            <a:off x="4389709" y="-748955"/>
            <a:ext cx="9956452" cy="8790664"/>
            <a:chOff x="3292281" y="-561716"/>
            <a:chExt cx="7467339" cy="6592998"/>
          </a:xfrm>
        </p:grpSpPr>
        <p:grpSp>
          <p:nvGrpSpPr>
            <p:cNvPr id="246" name="Google Shape;246;p17"/>
            <p:cNvGrpSpPr/>
            <p:nvPr/>
          </p:nvGrpSpPr>
          <p:grpSpPr>
            <a:xfrm rot="10800000">
              <a:off x="3292281" y="4317932"/>
              <a:ext cx="2854422" cy="1713350"/>
              <a:chOff x="5086713" y="-847371"/>
              <a:chExt cx="2854422" cy="1713350"/>
            </a:xfrm>
          </p:grpSpPr>
          <p:grpSp>
            <p:nvGrpSpPr>
              <p:cNvPr id="247" name="Google Shape;247;p17"/>
              <p:cNvGrpSpPr/>
              <p:nvPr/>
            </p:nvGrpSpPr>
            <p:grpSpPr>
              <a:xfrm rot="523976">
                <a:off x="5158531" y="-701369"/>
                <a:ext cx="2007150" cy="1099663"/>
                <a:chOff x="72405" y="5700023"/>
                <a:chExt cx="1561988" cy="1015246"/>
              </a:xfrm>
            </p:grpSpPr>
            <p:sp>
              <p:nvSpPr>
                <p:cNvPr id="248" name="Google Shape;248;p17"/>
                <p:cNvSpPr/>
                <p:nvPr/>
              </p:nvSpPr>
              <p:spPr>
                <a:xfrm>
                  <a:off x="72405" y="5700023"/>
                  <a:ext cx="1561988" cy="1015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1988" h="1015246" extrusionOk="0">
                      <a:moveTo>
                        <a:pt x="1561989" y="81"/>
                      </a:moveTo>
                      <a:lnTo>
                        <a:pt x="0" y="81"/>
                      </a:lnTo>
                      <a:lnTo>
                        <a:pt x="0" y="992731"/>
                      </a:lnTo>
                      <a:cubicBezTo>
                        <a:pt x="1461" y="991919"/>
                        <a:pt x="3003" y="991432"/>
                        <a:pt x="4708" y="991270"/>
                      </a:cubicBezTo>
                      <a:cubicBezTo>
                        <a:pt x="18101" y="990214"/>
                        <a:pt x="20131" y="1016270"/>
                        <a:pt x="33605" y="1015215"/>
                      </a:cubicBezTo>
                      <a:cubicBezTo>
                        <a:pt x="46998" y="1014160"/>
                        <a:pt x="46511" y="1007991"/>
                        <a:pt x="59905" y="1006936"/>
                      </a:cubicBezTo>
                      <a:cubicBezTo>
                        <a:pt x="73298" y="1005880"/>
                        <a:pt x="72324" y="993705"/>
                        <a:pt x="85717" y="992649"/>
                      </a:cubicBezTo>
                      <a:cubicBezTo>
                        <a:pt x="99111" y="991594"/>
                        <a:pt x="98705" y="987130"/>
                        <a:pt x="112098" y="986075"/>
                      </a:cubicBezTo>
                      <a:cubicBezTo>
                        <a:pt x="125492" y="985019"/>
                        <a:pt x="126709" y="1000604"/>
                        <a:pt x="140021" y="999549"/>
                      </a:cubicBezTo>
                      <a:cubicBezTo>
                        <a:pt x="153415" y="998494"/>
                        <a:pt x="152846" y="991837"/>
                        <a:pt x="166240" y="990783"/>
                      </a:cubicBezTo>
                      <a:cubicBezTo>
                        <a:pt x="179633" y="989727"/>
                        <a:pt x="179308" y="986237"/>
                        <a:pt x="192702" y="985182"/>
                      </a:cubicBezTo>
                      <a:cubicBezTo>
                        <a:pt x="206095" y="984126"/>
                        <a:pt x="205933" y="982178"/>
                        <a:pt x="219245" y="981123"/>
                      </a:cubicBezTo>
                      <a:cubicBezTo>
                        <a:pt x="232638" y="980068"/>
                        <a:pt x="234099" y="999306"/>
                        <a:pt x="247493" y="998250"/>
                      </a:cubicBezTo>
                      <a:cubicBezTo>
                        <a:pt x="260886" y="997195"/>
                        <a:pt x="258532" y="968298"/>
                        <a:pt x="271925" y="967161"/>
                      </a:cubicBezTo>
                      <a:cubicBezTo>
                        <a:pt x="285319" y="966106"/>
                        <a:pt x="287510" y="994516"/>
                        <a:pt x="300904" y="993461"/>
                      </a:cubicBezTo>
                      <a:cubicBezTo>
                        <a:pt x="314297" y="992406"/>
                        <a:pt x="312105" y="964645"/>
                        <a:pt x="325418" y="963590"/>
                      </a:cubicBezTo>
                      <a:cubicBezTo>
                        <a:pt x="338730" y="962534"/>
                        <a:pt x="340353" y="982827"/>
                        <a:pt x="353747" y="981772"/>
                      </a:cubicBezTo>
                      <a:cubicBezTo>
                        <a:pt x="367140" y="980717"/>
                        <a:pt x="365922" y="965700"/>
                        <a:pt x="379316" y="964645"/>
                      </a:cubicBezTo>
                      <a:cubicBezTo>
                        <a:pt x="392628" y="963590"/>
                        <a:pt x="392790" y="964808"/>
                        <a:pt x="406102" y="963671"/>
                      </a:cubicBezTo>
                      <a:cubicBezTo>
                        <a:pt x="419415" y="962616"/>
                        <a:pt x="418928" y="955635"/>
                        <a:pt x="432240" y="954580"/>
                      </a:cubicBezTo>
                      <a:cubicBezTo>
                        <a:pt x="445633" y="953525"/>
                        <a:pt x="445552" y="952551"/>
                        <a:pt x="458864" y="951495"/>
                      </a:cubicBezTo>
                      <a:cubicBezTo>
                        <a:pt x="472257" y="950440"/>
                        <a:pt x="474043" y="973330"/>
                        <a:pt x="487437" y="972275"/>
                      </a:cubicBezTo>
                      <a:cubicBezTo>
                        <a:pt x="500830" y="971220"/>
                        <a:pt x="500180" y="963590"/>
                        <a:pt x="513574" y="962534"/>
                      </a:cubicBezTo>
                      <a:cubicBezTo>
                        <a:pt x="526967" y="961479"/>
                        <a:pt x="526074" y="950521"/>
                        <a:pt x="539468" y="949466"/>
                      </a:cubicBezTo>
                      <a:cubicBezTo>
                        <a:pt x="552861" y="948411"/>
                        <a:pt x="553916" y="961966"/>
                        <a:pt x="567228" y="960911"/>
                      </a:cubicBezTo>
                      <a:cubicBezTo>
                        <a:pt x="580622" y="959856"/>
                        <a:pt x="579891" y="950764"/>
                        <a:pt x="593203" y="949710"/>
                      </a:cubicBezTo>
                      <a:cubicBezTo>
                        <a:pt x="606597" y="948654"/>
                        <a:pt x="606272" y="945002"/>
                        <a:pt x="619584" y="943946"/>
                      </a:cubicBezTo>
                      <a:cubicBezTo>
                        <a:pt x="632896" y="942891"/>
                        <a:pt x="634844" y="966999"/>
                        <a:pt x="648238" y="965944"/>
                      </a:cubicBezTo>
                      <a:cubicBezTo>
                        <a:pt x="661631" y="964889"/>
                        <a:pt x="661550" y="964564"/>
                        <a:pt x="674943" y="963509"/>
                      </a:cubicBezTo>
                      <a:cubicBezTo>
                        <a:pt x="688337" y="962453"/>
                        <a:pt x="686713" y="942323"/>
                        <a:pt x="700025" y="941268"/>
                      </a:cubicBezTo>
                      <a:cubicBezTo>
                        <a:pt x="713338" y="940212"/>
                        <a:pt x="714393" y="953281"/>
                        <a:pt x="727786" y="952226"/>
                      </a:cubicBezTo>
                      <a:cubicBezTo>
                        <a:pt x="741098" y="951171"/>
                        <a:pt x="740611" y="944352"/>
                        <a:pt x="753923" y="943216"/>
                      </a:cubicBezTo>
                      <a:cubicBezTo>
                        <a:pt x="767317" y="942160"/>
                        <a:pt x="766343" y="930391"/>
                        <a:pt x="779736" y="929336"/>
                      </a:cubicBezTo>
                      <a:cubicBezTo>
                        <a:pt x="793048" y="928280"/>
                        <a:pt x="795078" y="953038"/>
                        <a:pt x="808390" y="951982"/>
                      </a:cubicBezTo>
                      <a:cubicBezTo>
                        <a:pt x="821702" y="950927"/>
                        <a:pt x="820565" y="936641"/>
                        <a:pt x="833959" y="935585"/>
                      </a:cubicBezTo>
                      <a:cubicBezTo>
                        <a:pt x="847271" y="934530"/>
                        <a:pt x="846540" y="924790"/>
                        <a:pt x="859853" y="923735"/>
                      </a:cubicBezTo>
                      <a:cubicBezTo>
                        <a:pt x="873246" y="922679"/>
                        <a:pt x="873246" y="923410"/>
                        <a:pt x="886639" y="922354"/>
                      </a:cubicBezTo>
                      <a:cubicBezTo>
                        <a:pt x="900033" y="921300"/>
                        <a:pt x="900520" y="927387"/>
                        <a:pt x="913832" y="926332"/>
                      </a:cubicBezTo>
                      <a:cubicBezTo>
                        <a:pt x="927144" y="925277"/>
                        <a:pt x="926982" y="922841"/>
                        <a:pt x="940294" y="921787"/>
                      </a:cubicBezTo>
                      <a:cubicBezTo>
                        <a:pt x="953606" y="920731"/>
                        <a:pt x="955148" y="939888"/>
                        <a:pt x="968460" y="938832"/>
                      </a:cubicBezTo>
                      <a:cubicBezTo>
                        <a:pt x="981773" y="937777"/>
                        <a:pt x="982097" y="941673"/>
                        <a:pt x="995491" y="940618"/>
                      </a:cubicBezTo>
                      <a:cubicBezTo>
                        <a:pt x="1008803" y="939563"/>
                        <a:pt x="1008478" y="934611"/>
                        <a:pt x="1021790" y="933556"/>
                      </a:cubicBezTo>
                      <a:cubicBezTo>
                        <a:pt x="1035102" y="932501"/>
                        <a:pt x="1034372" y="922679"/>
                        <a:pt x="1047684" y="921624"/>
                      </a:cubicBezTo>
                      <a:cubicBezTo>
                        <a:pt x="1060996" y="920569"/>
                        <a:pt x="1059779" y="904984"/>
                        <a:pt x="1073172" y="903929"/>
                      </a:cubicBezTo>
                      <a:cubicBezTo>
                        <a:pt x="1086484" y="902873"/>
                        <a:pt x="1087621" y="916673"/>
                        <a:pt x="1100933" y="915617"/>
                      </a:cubicBezTo>
                      <a:cubicBezTo>
                        <a:pt x="1114245" y="914562"/>
                        <a:pt x="1114083" y="912046"/>
                        <a:pt x="1127395" y="910991"/>
                      </a:cubicBezTo>
                      <a:cubicBezTo>
                        <a:pt x="1140707" y="909935"/>
                        <a:pt x="1139895" y="899221"/>
                        <a:pt x="1153207" y="898165"/>
                      </a:cubicBezTo>
                      <a:cubicBezTo>
                        <a:pt x="1166520" y="897110"/>
                        <a:pt x="1167088" y="904334"/>
                        <a:pt x="1180481" y="903279"/>
                      </a:cubicBezTo>
                      <a:cubicBezTo>
                        <a:pt x="1193793" y="902224"/>
                        <a:pt x="1193387" y="896623"/>
                        <a:pt x="1206700" y="895568"/>
                      </a:cubicBezTo>
                      <a:cubicBezTo>
                        <a:pt x="1220012" y="894513"/>
                        <a:pt x="1220499" y="900519"/>
                        <a:pt x="1233892" y="899464"/>
                      </a:cubicBezTo>
                      <a:cubicBezTo>
                        <a:pt x="1247286" y="898409"/>
                        <a:pt x="1247448" y="901412"/>
                        <a:pt x="1260841" y="900357"/>
                      </a:cubicBezTo>
                      <a:cubicBezTo>
                        <a:pt x="1274153" y="899302"/>
                        <a:pt x="1273585" y="891347"/>
                        <a:pt x="1286897" y="890292"/>
                      </a:cubicBezTo>
                      <a:cubicBezTo>
                        <a:pt x="1300210" y="889237"/>
                        <a:pt x="1302320" y="915779"/>
                        <a:pt x="1315632" y="914724"/>
                      </a:cubicBezTo>
                      <a:cubicBezTo>
                        <a:pt x="1328944" y="913669"/>
                        <a:pt x="1327889" y="900276"/>
                        <a:pt x="1341201" y="899221"/>
                      </a:cubicBezTo>
                      <a:cubicBezTo>
                        <a:pt x="1354513" y="898165"/>
                        <a:pt x="1354838" y="902468"/>
                        <a:pt x="1368231" y="901412"/>
                      </a:cubicBezTo>
                      <a:cubicBezTo>
                        <a:pt x="1381544" y="900357"/>
                        <a:pt x="1380651" y="888750"/>
                        <a:pt x="1393963" y="887694"/>
                      </a:cubicBezTo>
                      <a:cubicBezTo>
                        <a:pt x="1407275" y="886639"/>
                        <a:pt x="1407843" y="893701"/>
                        <a:pt x="1421155" y="892646"/>
                      </a:cubicBezTo>
                      <a:cubicBezTo>
                        <a:pt x="1434468" y="891590"/>
                        <a:pt x="1434792" y="895730"/>
                        <a:pt x="1448186" y="894675"/>
                      </a:cubicBezTo>
                      <a:cubicBezTo>
                        <a:pt x="1461498" y="893620"/>
                        <a:pt x="1461011" y="887289"/>
                        <a:pt x="1474323" y="886233"/>
                      </a:cubicBezTo>
                      <a:cubicBezTo>
                        <a:pt x="1487635" y="885178"/>
                        <a:pt x="1486742" y="873164"/>
                        <a:pt x="1500054" y="872109"/>
                      </a:cubicBezTo>
                      <a:cubicBezTo>
                        <a:pt x="1513367" y="871054"/>
                        <a:pt x="1515477" y="897029"/>
                        <a:pt x="1528789" y="895974"/>
                      </a:cubicBezTo>
                      <a:cubicBezTo>
                        <a:pt x="1542101" y="894919"/>
                        <a:pt x="1541208" y="883555"/>
                        <a:pt x="1554602" y="882499"/>
                      </a:cubicBezTo>
                      <a:cubicBezTo>
                        <a:pt x="1557118" y="882337"/>
                        <a:pt x="1559553" y="882662"/>
                        <a:pt x="1561989" y="883311"/>
                      </a:cubicBezTo>
                      <a:lnTo>
                        <a:pt x="156198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49" name="Google Shape;249;p17"/>
                <p:cNvGrpSpPr/>
                <p:nvPr/>
              </p:nvGrpSpPr>
              <p:grpSpPr>
                <a:xfrm>
                  <a:off x="170054" y="5924220"/>
                  <a:ext cx="1366283" cy="499287"/>
                  <a:chOff x="170054" y="5924220"/>
                  <a:chExt cx="1366283" cy="499287"/>
                </a:xfrm>
              </p:grpSpPr>
              <p:sp>
                <p:nvSpPr>
                  <p:cNvPr id="250" name="Google Shape;250;p17"/>
                  <p:cNvSpPr/>
                  <p:nvPr/>
                </p:nvSpPr>
                <p:spPr>
                  <a:xfrm>
                    <a:off x="178659" y="5924220"/>
                    <a:ext cx="843618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3618" h="8117" extrusionOk="0">
                        <a:moveTo>
                          <a:pt x="0" y="0"/>
                        </a:moveTo>
                        <a:lnTo>
                          <a:pt x="843618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dash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1" name="Google Shape;251;p17"/>
                  <p:cNvSpPr/>
                  <p:nvPr/>
                </p:nvSpPr>
                <p:spPr>
                  <a:xfrm>
                    <a:off x="170054" y="6082667"/>
                    <a:ext cx="1366283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6283" h="8117" extrusionOk="0">
                        <a:moveTo>
                          <a:pt x="0" y="0"/>
                        </a:moveTo>
                        <a:lnTo>
                          <a:pt x="1366283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dash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2" name="Google Shape;252;p17"/>
                  <p:cNvSpPr/>
                  <p:nvPr/>
                </p:nvSpPr>
                <p:spPr>
                  <a:xfrm>
                    <a:off x="170054" y="6248988"/>
                    <a:ext cx="1366283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6283" h="8117" extrusionOk="0">
                        <a:moveTo>
                          <a:pt x="0" y="0"/>
                        </a:moveTo>
                        <a:lnTo>
                          <a:pt x="1366283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dash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3" name="Google Shape;253;p17"/>
                  <p:cNvSpPr/>
                  <p:nvPr/>
                </p:nvSpPr>
                <p:spPr>
                  <a:xfrm>
                    <a:off x="170054" y="6415390"/>
                    <a:ext cx="1366283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6283" h="8117" extrusionOk="0">
                        <a:moveTo>
                          <a:pt x="0" y="0"/>
                        </a:moveTo>
                        <a:lnTo>
                          <a:pt x="1366283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dash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254" name="Google Shape;254;p17"/>
              <p:cNvSpPr/>
              <p:nvPr/>
            </p:nvSpPr>
            <p:spPr>
              <a:xfrm rot="1020477">
                <a:off x="6698528" y="-113132"/>
                <a:ext cx="1146344" cy="829598"/>
              </a:xfrm>
              <a:custGeom>
                <a:avLst/>
                <a:gdLst/>
                <a:ahLst/>
                <a:cxnLst/>
                <a:rect l="l" t="t" r="r" b="b"/>
                <a:pathLst>
                  <a:path w="644828" h="466656" extrusionOk="0">
                    <a:moveTo>
                      <a:pt x="583382" y="37420"/>
                    </a:moveTo>
                    <a:lnTo>
                      <a:pt x="559842" y="26706"/>
                    </a:lnTo>
                    <a:lnTo>
                      <a:pt x="560085" y="10877"/>
                    </a:lnTo>
                    <a:lnTo>
                      <a:pt x="552049" y="0"/>
                    </a:lnTo>
                    <a:lnTo>
                      <a:pt x="514304" y="22160"/>
                    </a:lnTo>
                    <a:lnTo>
                      <a:pt x="192945" y="211128"/>
                    </a:lnTo>
                    <a:lnTo>
                      <a:pt x="0" y="324606"/>
                    </a:lnTo>
                    <a:lnTo>
                      <a:pt x="17452" y="341165"/>
                    </a:lnTo>
                    <a:lnTo>
                      <a:pt x="20536" y="359429"/>
                    </a:lnTo>
                    <a:lnTo>
                      <a:pt x="28329" y="372741"/>
                    </a:lnTo>
                    <a:lnTo>
                      <a:pt x="43264" y="381832"/>
                    </a:lnTo>
                    <a:lnTo>
                      <a:pt x="42047" y="395956"/>
                    </a:lnTo>
                    <a:lnTo>
                      <a:pt x="50814" y="410891"/>
                    </a:lnTo>
                    <a:lnTo>
                      <a:pt x="65587" y="413408"/>
                    </a:lnTo>
                    <a:lnTo>
                      <a:pt x="61528" y="429155"/>
                    </a:lnTo>
                    <a:lnTo>
                      <a:pt x="85068" y="439951"/>
                    </a:lnTo>
                    <a:lnTo>
                      <a:pt x="84825" y="455698"/>
                    </a:lnTo>
                    <a:lnTo>
                      <a:pt x="92861" y="466657"/>
                    </a:lnTo>
                    <a:lnTo>
                      <a:pt x="278825" y="357237"/>
                    </a:lnTo>
                    <a:lnTo>
                      <a:pt x="600184" y="168269"/>
                    </a:lnTo>
                    <a:lnTo>
                      <a:pt x="644829" y="142051"/>
                    </a:lnTo>
                    <a:lnTo>
                      <a:pt x="627458" y="125410"/>
                    </a:lnTo>
                    <a:lnTo>
                      <a:pt x="624373" y="107147"/>
                    </a:lnTo>
                    <a:lnTo>
                      <a:pt x="616581" y="93916"/>
                    </a:lnTo>
                    <a:lnTo>
                      <a:pt x="601645" y="84743"/>
                    </a:lnTo>
                    <a:lnTo>
                      <a:pt x="602863" y="70620"/>
                    </a:lnTo>
                    <a:lnTo>
                      <a:pt x="594096" y="55684"/>
                    </a:lnTo>
                    <a:lnTo>
                      <a:pt x="579242" y="53249"/>
                    </a:lnTo>
                    <a:lnTo>
                      <a:pt x="583382" y="3742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5" name="Google Shape;255;p17"/>
            <p:cNvGrpSpPr/>
            <p:nvPr/>
          </p:nvGrpSpPr>
          <p:grpSpPr>
            <a:xfrm>
              <a:off x="8265138" y="-561716"/>
              <a:ext cx="2494483" cy="2202430"/>
              <a:chOff x="8112738" y="-250141"/>
              <a:chExt cx="2494483" cy="2202430"/>
            </a:xfrm>
          </p:grpSpPr>
          <p:grpSp>
            <p:nvGrpSpPr>
              <p:cNvPr id="256" name="Google Shape;256;p17"/>
              <p:cNvGrpSpPr/>
              <p:nvPr/>
            </p:nvGrpSpPr>
            <p:grpSpPr>
              <a:xfrm rot="1177754">
                <a:off x="8461216" y="25101"/>
                <a:ext cx="1924452" cy="1651945"/>
                <a:chOff x="3500270" y="2341698"/>
                <a:chExt cx="997971" cy="856656"/>
              </a:xfrm>
            </p:grpSpPr>
            <p:sp>
              <p:nvSpPr>
                <p:cNvPr id="257" name="Google Shape;257;p17"/>
                <p:cNvSpPr/>
                <p:nvPr/>
              </p:nvSpPr>
              <p:spPr>
                <a:xfrm>
                  <a:off x="3500270" y="2341698"/>
                  <a:ext cx="997971" cy="8566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4171" h="1522944" extrusionOk="0">
                      <a:moveTo>
                        <a:pt x="1702253" y="155363"/>
                      </a:moveTo>
                      <a:lnTo>
                        <a:pt x="1206537" y="155363"/>
                      </a:lnTo>
                      <a:lnTo>
                        <a:pt x="1206537" y="117293"/>
                      </a:lnTo>
                      <a:cubicBezTo>
                        <a:pt x="1206537" y="52518"/>
                        <a:pt x="1154019" y="0"/>
                        <a:pt x="1089244" y="0"/>
                      </a:cubicBezTo>
                      <a:lnTo>
                        <a:pt x="684927" y="0"/>
                      </a:lnTo>
                      <a:cubicBezTo>
                        <a:pt x="620153" y="0"/>
                        <a:pt x="567634" y="52518"/>
                        <a:pt x="567634" y="117293"/>
                      </a:cubicBezTo>
                      <a:lnTo>
                        <a:pt x="567634" y="155363"/>
                      </a:lnTo>
                      <a:lnTo>
                        <a:pt x="71918" y="155363"/>
                      </a:lnTo>
                      <a:cubicBezTo>
                        <a:pt x="32225" y="155363"/>
                        <a:pt x="0" y="187588"/>
                        <a:pt x="0" y="227281"/>
                      </a:cubicBezTo>
                      <a:lnTo>
                        <a:pt x="0" y="1451026"/>
                      </a:lnTo>
                      <a:cubicBezTo>
                        <a:pt x="0" y="1490801"/>
                        <a:pt x="32225" y="1522945"/>
                        <a:pt x="71918" y="1522945"/>
                      </a:cubicBezTo>
                      <a:lnTo>
                        <a:pt x="1702253" y="1522945"/>
                      </a:lnTo>
                      <a:cubicBezTo>
                        <a:pt x="1741946" y="1522945"/>
                        <a:pt x="1774172" y="1490720"/>
                        <a:pt x="1774172" y="1451026"/>
                      </a:cubicBezTo>
                      <a:lnTo>
                        <a:pt x="1774172" y="227281"/>
                      </a:lnTo>
                      <a:cubicBezTo>
                        <a:pt x="1774172" y="187588"/>
                        <a:pt x="1741946" y="155363"/>
                        <a:pt x="1702253" y="155363"/>
                      </a:cubicBezTo>
                      <a:close/>
                      <a:moveTo>
                        <a:pt x="887126" y="41885"/>
                      </a:moveTo>
                      <a:cubicBezTo>
                        <a:pt x="913020" y="41885"/>
                        <a:pt x="934044" y="62908"/>
                        <a:pt x="934044" y="88802"/>
                      </a:cubicBezTo>
                      <a:cubicBezTo>
                        <a:pt x="934044" y="114696"/>
                        <a:pt x="913020" y="135719"/>
                        <a:pt x="887126" y="135719"/>
                      </a:cubicBezTo>
                      <a:cubicBezTo>
                        <a:pt x="861232" y="135719"/>
                        <a:pt x="840209" y="114696"/>
                        <a:pt x="840209" y="88802"/>
                      </a:cubicBezTo>
                      <a:cubicBezTo>
                        <a:pt x="840209" y="62908"/>
                        <a:pt x="861232" y="41885"/>
                        <a:pt x="887126" y="4188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" name="Google Shape;258;p17"/>
                <p:cNvSpPr/>
                <p:nvPr/>
              </p:nvSpPr>
              <p:spPr>
                <a:xfrm>
                  <a:off x="3548599" y="2470592"/>
                  <a:ext cx="901128" cy="685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2006" h="1219443" extrusionOk="0">
                      <a:moveTo>
                        <a:pt x="1530088" y="0"/>
                      </a:moveTo>
                      <a:cubicBezTo>
                        <a:pt x="1569807" y="0"/>
                        <a:pt x="1602006" y="32199"/>
                        <a:pt x="1602006" y="71918"/>
                      </a:cubicBezTo>
                      <a:lnTo>
                        <a:pt x="1602006" y="1147525"/>
                      </a:lnTo>
                      <a:cubicBezTo>
                        <a:pt x="1602006" y="1187245"/>
                        <a:pt x="1569807" y="1219443"/>
                        <a:pt x="1530088" y="1219443"/>
                      </a:cubicBezTo>
                      <a:lnTo>
                        <a:pt x="71918" y="1219443"/>
                      </a:lnTo>
                      <a:cubicBezTo>
                        <a:pt x="32199" y="1219443"/>
                        <a:pt x="0" y="1187245"/>
                        <a:pt x="0" y="1147525"/>
                      </a:cubicBezTo>
                      <a:lnTo>
                        <a:pt x="0" y="71918"/>
                      </a:lnTo>
                      <a:cubicBezTo>
                        <a:pt x="0" y="32199"/>
                        <a:pt x="32199" y="0"/>
                        <a:pt x="7191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59" name="Google Shape;259;p17"/>
                <p:cNvGrpSpPr/>
                <p:nvPr/>
              </p:nvGrpSpPr>
              <p:grpSpPr>
                <a:xfrm>
                  <a:off x="3612203" y="2558908"/>
                  <a:ext cx="773596" cy="548452"/>
                  <a:chOff x="4010291" y="3407570"/>
                  <a:chExt cx="1377241" cy="976415"/>
                </a:xfrm>
              </p:grpSpPr>
              <p:sp>
                <p:nvSpPr>
                  <p:cNvPr id="260" name="Google Shape;260;p17"/>
                  <p:cNvSpPr/>
                  <p:nvPr/>
                </p:nvSpPr>
                <p:spPr>
                  <a:xfrm>
                    <a:off x="4010291" y="3407570"/>
                    <a:ext cx="1377241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7241" h="8117" extrusionOk="0">
                        <a:moveTo>
                          <a:pt x="0" y="0"/>
                        </a:moveTo>
                        <a:lnTo>
                          <a:pt x="1377241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dash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1" name="Google Shape;261;p17"/>
                  <p:cNvSpPr/>
                  <p:nvPr/>
                </p:nvSpPr>
                <p:spPr>
                  <a:xfrm>
                    <a:off x="4010291" y="3568940"/>
                    <a:ext cx="1377241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7241" h="8117" extrusionOk="0">
                        <a:moveTo>
                          <a:pt x="0" y="0"/>
                        </a:moveTo>
                        <a:lnTo>
                          <a:pt x="1377241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dash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2" name="Google Shape;262;p17"/>
                  <p:cNvSpPr/>
                  <p:nvPr/>
                </p:nvSpPr>
                <p:spPr>
                  <a:xfrm>
                    <a:off x="4010291" y="3730309"/>
                    <a:ext cx="1377241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7241" h="8117" extrusionOk="0">
                        <a:moveTo>
                          <a:pt x="0" y="0"/>
                        </a:moveTo>
                        <a:lnTo>
                          <a:pt x="1377241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dash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3" name="Google Shape;263;p17"/>
                  <p:cNvSpPr/>
                  <p:nvPr/>
                </p:nvSpPr>
                <p:spPr>
                  <a:xfrm>
                    <a:off x="4010291" y="3891679"/>
                    <a:ext cx="1377241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7241" h="8117" extrusionOk="0">
                        <a:moveTo>
                          <a:pt x="0" y="0"/>
                        </a:moveTo>
                        <a:lnTo>
                          <a:pt x="1377241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dash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4" name="Google Shape;264;p17"/>
                  <p:cNvSpPr/>
                  <p:nvPr/>
                </p:nvSpPr>
                <p:spPr>
                  <a:xfrm>
                    <a:off x="4010291" y="4053129"/>
                    <a:ext cx="1377241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7241" h="8117" extrusionOk="0">
                        <a:moveTo>
                          <a:pt x="0" y="0"/>
                        </a:moveTo>
                        <a:lnTo>
                          <a:pt x="1377241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dash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5" name="Google Shape;265;p17"/>
                  <p:cNvSpPr/>
                  <p:nvPr/>
                </p:nvSpPr>
                <p:spPr>
                  <a:xfrm>
                    <a:off x="4010291" y="4214499"/>
                    <a:ext cx="1377241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7241" h="8117" extrusionOk="0">
                        <a:moveTo>
                          <a:pt x="0" y="0"/>
                        </a:moveTo>
                        <a:lnTo>
                          <a:pt x="1377241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dash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6" name="Google Shape;266;p17"/>
                  <p:cNvSpPr/>
                  <p:nvPr/>
                </p:nvSpPr>
                <p:spPr>
                  <a:xfrm>
                    <a:off x="4010291" y="4375868"/>
                    <a:ext cx="1377241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7241" h="8117" extrusionOk="0">
                        <a:moveTo>
                          <a:pt x="0" y="0"/>
                        </a:moveTo>
                        <a:lnTo>
                          <a:pt x="1377241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dash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267" name="Google Shape;267;p17"/>
              <p:cNvSpPr/>
              <p:nvPr/>
            </p:nvSpPr>
            <p:spPr>
              <a:xfrm rot="5608240">
                <a:off x="7966769" y="866133"/>
                <a:ext cx="1043870" cy="690004"/>
              </a:xfrm>
              <a:custGeom>
                <a:avLst/>
                <a:gdLst/>
                <a:ahLst/>
                <a:cxnLst/>
                <a:rect l="l" t="t" r="r" b="b"/>
                <a:pathLst>
                  <a:path w="587845" h="388569" extrusionOk="0">
                    <a:moveTo>
                      <a:pt x="521285" y="35634"/>
                    </a:moveTo>
                    <a:lnTo>
                      <a:pt x="531026" y="21267"/>
                    </a:lnTo>
                    <a:lnTo>
                      <a:pt x="515360" y="12176"/>
                    </a:lnTo>
                    <a:lnTo>
                      <a:pt x="509759" y="0"/>
                    </a:lnTo>
                    <a:lnTo>
                      <a:pt x="354639" y="71756"/>
                    </a:lnTo>
                    <a:lnTo>
                      <a:pt x="155038" y="164048"/>
                    </a:lnTo>
                    <a:lnTo>
                      <a:pt x="0" y="235723"/>
                    </a:lnTo>
                    <a:lnTo>
                      <a:pt x="5601" y="247899"/>
                    </a:lnTo>
                    <a:lnTo>
                      <a:pt x="2354" y="265756"/>
                    </a:lnTo>
                    <a:lnTo>
                      <a:pt x="19644" y="267542"/>
                    </a:lnTo>
                    <a:lnTo>
                      <a:pt x="12338" y="287267"/>
                    </a:lnTo>
                    <a:lnTo>
                      <a:pt x="30115" y="293842"/>
                    </a:lnTo>
                    <a:lnTo>
                      <a:pt x="28572" y="322333"/>
                    </a:lnTo>
                    <a:lnTo>
                      <a:pt x="43427" y="336782"/>
                    </a:lnTo>
                    <a:lnTo>
                      <a:pt x="43508" y="354721"/>
                    </a:lnTo>
                    <a:lnTo>
                      <a:pt x="57875" y="364461"/>
                    </a:lnTo>
                    <a:lnTo>
                      <a:pt x="59174" y="388569"/>
                    </a:lnTo>
                    <a:lnTo>
                      <a:pt x="223709" y="312430"/>
                    </a:lnTo>
                    <a:lnTo>
                      <a:pt x="423311" y="220138"/>
                    </a:lnTo>
                    <a:lnTo>
                      <a:pt x="587846" y="144080"/>
                    </a:lnTo>
                    <a:lnTo>
                      <a:pt x="570394" y="127521"/>
                    </a:lnTo>
                    <a:lnTo>
                      <a:pt x="572180" y="110312"/>
                    </a:lnTo>
                    <a:lnTo>
                      <a:pt x="558624" y="98543"/>
                    </a:lnTo>
                    <a:lnTo>
                      <a:pt x="557244" y="77925"/>
                    </a:lnTo>
                    <a:lnTo>
                      <a:pt x="534516" y="60635"/>
                    </a:lnTo>
                    <a:lnTo>
                      <a:pt x="541010" y="42859"/>
                    </a:lnTo>
                    <a:lnTo>
                      <a:pt x="521285" y="35634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0117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18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1" y="0"/>
            <a:ext cx="12192004" cy="6858021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18"/>
          <p:cNvSpPr txBox="1">
            <a:spLocks noGrp="1"/>
          </p:cNvSpPr>
          <p:nvPr>
            <p:ph type="subTitle" idx="1"/>
          </p:nvPr>
        </p:nvSpPr>
        <p:spPr>
          <a:xfrm>
            <a:off x="6375475" y="3797563"/>
            <a:ext cx="3598000" cy="14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18"/>
          <p:cNvSpPr txBox="1">
            <a:spLocks noGrp="1"/>
          </p:cNvSpPr>
          <p:nvPr>
            <p:ph type="subTitle" idx="2"/>
          </p:nvPr>
        </p:nvSpPr>
        <p:spPr>
          <a:xfrm>
            <a:off x="2218517" y="3797563"/>
            <a:ext cx="3598000" cy="14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18"/>
          <p:cNvSpPr txBox="1">
            <a:spLocks noGrp="1"/>
          </p:cNvSpPr>
          <p:nvPr>
            <p:ph type="subTitle" idx="3"/>
          </p:nvPr>
        </p:nvSpPr>
        <p:spPr>
          <a:xfrm>
            <a:off x="2218532" y="3229233"/>
            <a:ext cx="3598000" cy="7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74" name="Google Shape;274;p18"/>
          <p:cNvSpPr txBox="1">
            <a:spLocks noGrp="1"/>
          </p:cNvSpPr>
          <p:nvPr>
            <p:ph type="subTitle" idx="4"/>
          </p:nvPr>
        </p:nvSpPr>
        <p:spPr>
          <a:xfrm>
            <a:off x="6375493" y="3229233"/>
            <a:ext cx="3598000" cy="7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grpSp>
        <p:nvGrpSpPr>
          <p:cNvPr id="275" name="Google Shape;275;p18"/>
          <p:cNvGrpSpPr/>
          <p:nvPr/>
        </p:nvGrpSpPr>
        <p:grpSpPr>
          <a:xfrm>
            <a:off x="-731437" y="1846784"/>
            <a:ext cx="15262351" cy="3296125"/>
            <a:chOff x="-548578" y="1385088"/>
            <a:chExt cx="11446763" cy="2472094"/>
          </a:xfrm>
        </p:grpSpPr>
        <p:grpSp>
          <p:nvGrpSpPr>
            <p:cNvPr id="276" name="Google Shape;276;p18"/>
            <p:cNvGrpSpPr/>
            <p:nvPr/>
          </p:nvGrpSpPr>
          <p:grpSpPr>
            <a:xfrm>
              <a:off x="8455126" y="1385088"/>
              <a:ext cx="2443059" cy="2472094"/>
              <a:chOff x="8234601" y="3621288"/>
              <a:chExt cx="2443059" cy="2472094"/>
            </a:xfrm>
          </p:grpSpPr>
          <p:sp>
            <p:nvSpPr>
              <p:cNvPr id="277" name="Google Shape;277;p18"/>
              <p:cNvSpPr/>
              <p:nvPr/>
            </p:nvSpPr>
            <p:spPr>
              <a:xfrm rot="-1095387">
                <a:off x="8494969" y="3872732"/>
                <a:ext cx="1922324" cy="1969207"/>
              </a:xfrm>
              <a:custGeom>
                <a:avLst/>
                <a:gdLst/>
                <a:ahLst/>
                <a:cxnLst/>
                <a:rect l="l" t="t" r="r" b="b"/>
                <a:pathLst>
                  <a:path w="1514989" h="1739429" extrusionOk="0">
                    <a:moveTo>
                      <a:pt x="1487148" y="1711182"/>
                    </a:moveTo>
                    <a:cubicBezTo>
                      <a:pt x="1477651" y="1720760"/>
                      <a:pt x="1485362" y="1729689"/>
                      <a:pt x="1471888" y="1729689"/>
                    </a:cubicBezTo>
                    <a:cubicBezTo>
                      <a:pt x="1458413" y="1729689"/>
                      <a:pt x="1458413" y="1735939"/>
                      <a:pt x="1444939" y="1735939"/>
                    </a:cubicBezTo>
                    <a:cubicBezTo>
                      <a:pt x="1431464" y="1735939"/>
                      <a:pt x="1431464" y="1727903"/>
                      <a:pt x="1417990" y="1727903"/>
                    </a:cubicBezTo>
                    <a:cubicBezTo>
                      <a:pt x="1404515" y="1727903"/>
                      <a:pt x="1404515" y="1706393"/>
                      <a:pt x="1391041" y="1706393"/>
                    </a:cubicBezTo>
                    <a:cubicBezTo>
                      <a:pt x="1377566" y="1706393"/>
                      <a:pt x="1377566" y="1713374"/>
                      <a:pt x="1364092" y="1713374"/>
                    </a:cubicBezTo>
                    <a:cubicBezTo>
                      <a:pt x="1350617" y="1713374"/>
                      <a:pt x="1350617" y="1708423"/>
                      <a:pt x="1337143" y="1708423"/>
                    </a:cubicBezTo>
                    <a:cubicBezTo>
                      <a:pt x="1323668" y="1708423"/>
                      <a:pt x="1323668" y="1718163"/>
                      <a:pt x="1310194" y="1718163"/>
                    </a:cubicBezTo>
                    <a:cubicBezTo>
                      <a:pt x="1296719" y="1718163"/>
                      <a:pt x="1296719" y="1732855"/>
                      <a:pt x="1283245" y="1732855"/>
                    </a:cubicBezTo>
                    <a:cubicBezTo>
                      <a:pt x="1269770" y="1732855"/>
                      <a:pt x="1269770" y="1711507"/>
                      <a:pt x="1256296" y="1711507"/>
                    </a:cubicBezTo>
                    <a:cubicBezTo>
                      <a:pt x="1242821" y="1711507"/>
                      <a:pt x="1242821" y="1716215"/>
                      <a:pt x="1229347" y="1716215"/>
                    </a:cubicBezTo>
                    <a:cubicBezTo>
                      <a:pt x="1215872" y="1716215"/>
                      <a:pt x="1215872" y="1711669"/>
                      <a:pt x="1202397" y="1711669"/>
                    </a:cubicBezTo>
                    <a:cubicBezTo>
                      <a:pt x="1188923" y="1711669"/>
                      <a:pt x="1188923" y="1726929"/>
                      <a:pt x="1175449" y="1726929"/>
                    </a:cubicBezTo>
                    <a:cubicBezTo>
                      <a:pt x="1161974" y="1726929"/>
                      <a:pt x="1161974" y="1736589"/>
                      <a:pt x="1148499" y="1736589"/>
                    </a:cubicBezTo>
                    <a:cubicBezTo>
                      <a:pt x="1135025" y="1736589"/>
                      <a:pt x="1135025" y="1717189"/>
                      <a:pt x="1121550" y="1717189"/>
                    </a:cubicBezTo>
                    <a:cubicBezTo>
                      <a:pt x="1108076" y="1717189"/>
                      <a:pt x="1108076" y="1727985"/>
                      <a:pt x="1094601" y="1727985"/>
                    </a:cubicBezTo>
                    <a:cubicBezTo>
                      <a:pt x="1081127" y="1727985"/>
                      <a:pt x="1081127" y="1732449"/>
                      <a:pt x="1067652" y="1732449"/>
                    </a:cubicBezTo>
                    <a:cubicBezTo>
                      <a:pt x="1054178" y="1732449"/>
                      <a:pt x="1054178" y="1727173"/>
                      <a:pt x="1040703" y="1727173"/>
                    </a:cubicBezTo>
                    <a:cubicBezTo>
                      <a:pt x="1027229" y="1727173"/>
                      <a:pt x="1027229" y="1731800"/>
                      <a:pt x="1013754" y="1731800"/>
                    </a:cubicBezTo>
                    <a:cubicBezTo>
                      <a:pt x="1000280" y="1731800"/>
                      <a:pt x="1000280" y="1733910"/>
                      <a:pt x="986805" y="1733910"/>
                    </a:cubicBezTo>
                    <a:cubicBezTo>
                      <a:pt x="973331" y="1733910"/>
                      <a:pt x="973331" y="1720598"/>
                      <a:pt x="959856" y="1720598"/>
                    </a:cubicBezTo>
                    <a:cubicBezTo>
                      <a:pt x="946382" y="1720598"/>
                      <a:pt x="946382" y="1722059"/>
                      <a:pt x="932907" y="1722059"/>
                    </a:cubicBezTo>
                    <a:cubicBezTo>
                      <a:pt x="919433" y="1722059"/>
                      <a:pt x="919433" y="1725387"/>
                      <a:pt x="905958" y="1725387"/>
                    </a:cubicBezTo>
                    <a:cubicBezTo>
                      <a:pt x="892484" y="1725387"/>
                      <a:pt x="892484" y="1729040"/>
                      <a:pt x="879009" y="1729040"/>
                    </a:cubicBezTo>
                    <a:cubicBezTo>
                      <a:pt x="865535" y="1729040"/>
                      <a:pt x="865535" y="1732206"/>
                      <a:pt x="852060" y="1732206"/>
                    </a:cubicBezTo>
                    <a:cubicBezTo>
                      <a:pt x="838586" y="1732206"/>
                      <a:pt x="838586" y="1708179"/>
                      <a:pt x="825111" y="1708179"/>
                    </a:cubicBezTo>
                    <a:cubicBezTo>
                      <a:pt x="811637" y="1708179"/>
                      <a:pt x="811637" y="1736346"/>
                      <a:pt x="798162" y="1736346"/>
                    </a:cubicBezTo>
                    <a:cubicBezTo>
                      <a:pt x="784688" y="1736346"/>
                      <a:pt x="784688" y="1711913"/>
                      <a:pt x="771213" y="1711913"/>
                    </a:cubicBezTo>
                    <a:cubicBezTo>
                      <a:pt x="757739" y="1711913"/>
                      <a:pt x="757739" y="1736751"/>
                      <a:pt x="744264" y="1736751"/>
                    </a:cubicBezTo>
                    <a:cubicBezTo>
                      <a:pt x="730789" y="1736751"/>
                      <a:pt x="730789" y="1730501"/>
                      <a:pt x="717315" y="1730501"/>
                    </a:cubicBezTo>
                    <a:cubicBezTo>
                      <a:pt x="703840" y="1730501"/>
                      <a:pt x="703840" y="1725874"/>
                      <a:pt x="690366" y="1725874"/>
                    </a:cubicBezTo>
                    <a:cubicBezTo>
                      <a:pt x="676891" y="1725874"/>
                      <a:pt x="676891" y="1715078"/>
                      <a:pt x="663417" y="1715078"/>
                    </a:cubicBezTo>
                    <a:cubicBezTo>
                      <a:pt x="649942" y="1715078"/>
                      <a:pt x="649942" y="1717594"/>
                      <a:pt x="636468" y="1717594"/>
                    </a:cubicBezTo>
                    <a:cubicBezTo>
                      <a:pt x="622993" y="1717594"/>
                      <a:pt x="622993" y="1712075"/>
                      <a:pt x="609519" y="1712075"/>
                    </a:cubicBezTo>
                    <a:cubicBezTo>
                      <a:pt x="596044" y="1712075"/>
                      <a:pt x="596044" y="1735452"/>
                      <a:pt x="582570" y="1735452"/>
                    </a:cubicBezTo>
                    <a:cubicBezTo>
                      <a:pt x="569095" y="1735452"/>
                      <a:pt x="569095" y="1706231"/>
                      <a:pt x="555621" y="1706231"/>
                    </a:cubicBezTo>
                    <a:cubicBezTo>
                      <a:pt x="542146" y="1706231"/>
                      <a:pt x="542146" y="1723926"/>
                      <a:pt x="528672" y="1723926"/>
                    </a:cubicBezTo>
                    <a:cubicBezTo>
                      <a:pt x="515197" y="1723926"/>
                      <a:pt x="515197" y="1709802"/>
                      <a:pt x="501723" y="1709802"/>
                    </a:cubicBezTo>
                    <a:cubicBezTo>
                      <a:pt x="488248" y="1709802"/>
                      <a:pt x="488248" y="1725793"/>
                      <a:pt x="474774" y="1725793"/>
                    </a:cubicBezTo>
                    <a:cubicBezTo>
                      <a:pt x="461299" y="1725793"/>
                      <a:pt x="461299" y="1714510"/>
                      <a:pt x="447825" y="1714510"/>
                    </a:cubicBezTo>
                    <a:cubicBezTo>
                      <a:pt x="434350" y="1714510"/>
                      <a:pt x="434350" y="1715403"/>
                      <a:pt x="420876" y="1715403"/>
                    </a:cubicBezTo>
                    <a:cubicBezTo>
                      <a:pt x="407401" y="1715403"/>
                      <a:pt x="407401" y="1710533"/>
                      <a:pt x="393927" y="1710533"/>
                    </a:cubicBezTo>
                    <a:cubicBezTo>
                      <a:pt x="380452" y="1710533"/>
                      <a:pt x="380452" y="1716945"/>
                      <a:pt x="366978" y="1716945"/>
                    </a:cubicBezTo>
                    <a:cubicBezTo>
                      <a:pt x="353503" y="1716945"/>
                      <a:pt x="353503" y="1739430"/>
                      <a:pt x="340029" y="1739430"/>
                    </a:cubicBezTo>
                    <a:cubicBezTo>
                      <a:pt x="326554" y="1739430"/>
                      <a:pt x="326554" y="1726199"/>
                      <a:pt x="313080" y="1726199"/>
                    </a:cubicBezTo>
                    <a:cubicBezTo>
                      <a:pt x="299605" y="1726199"/>
                      <a:pt x="299605" y="1729689"/>
                      <a:pt x="286131" y="1729689"/>
                    </a:cubicBezTo>
                    <a:cubicBezTo>
                      <a:pt x="272656" y="1729689"/>
                      <a:pt x="272656" y="1705744"/>
                      <a:pt x="259181" y="1705744"/>
                    </a:cubicBezTo>
                    <a:cubicBezTo>
                      <a:pt x="245707" y="1705744"/>
                      <a:pt x="245707" y="1732693"/>
                      <a:pt x="232232" y="1732693"/>
                    </a:cubicBezTo>
                    <a:cubicBezTo>
                      <a:pt x="218758" y="1732693"/>
                      <a:pt x="218758" y="1728796"/>
                      <a:pt x="205202" y="1728796"/>
                    </a:cubicBezTo>
                    <a:cubicBezTo>
                      <a:pt x="191647" y="1728796"/>
                      <a:pt x="191728" y="1724251"/>
                      <a:pt x="178172" y="1724251"/>
                    </a:cubicBezTo>
                    <a:cubicBezTo>
                      <a:pt x="164616" y="1724251"/>
                      <a:pt x="164698" y="1706718"/>
                      <a:pt x="151223" y="1706718"/>
                    </a:cubicBezTo>
                    <a:cubicBezTo>
                      <a:pt x="137748" y="1706718"/>
                      <a:pt x="137748" y="1723602"/>
                      <a:pt x="124193" y="1723602"/>
                    </a:cubicBezTo>
                    <a:cubicBezTo>
                      <a:pt x="110637" y="1723602"/>
                      <a:pt x="110718" y="1726361"/>
                      <a:pt x="97163" y="1726361"/>
                    </a:cubicBezTo>
                    <a:cubicBezTo>
                      <a:pt x="83607" y="1726361"/>
                      <a:pt x="83688" y="1708747"/>
                      <a:pt x="70132" y="1708747"/>
                    </a:cubicBezTo>
                    <a:cubicBezTo>
                      <a:pt x="56577" y="1708747"/>
                      <a:pt x="56577" y="1736183"/>
                      <a:pt x="43102" y="1736183"/>
                    </a:cubicBezTo>
                    <a:cubicBezTo>
                      <a:pt x="29628" y="1736183"/>
                      <a:pt x="19968" y="1737807"/>
                      <a:pt x="10390" y="1728228"/>
                    </a:cubicBezTo>
                    <a:cubicBezTo>
                      <a:pt x="812" y="1718650"/>
                      <a:pt x="12095" y="1709072"/>
                      <a:pt x="12095" y="1695516"/>
                    </a:cubicBezTo>
                    <a:cubicBezTo>
                      <a:pt x="12095" y="1681960"/>
                      <a:pt x="16397" y="1681960"/>
                      <a:pt x="16397" y="1668486"/>
                    </a:cubicBezTo>
                    <a:cubicBezTo>
                      <a:pt x="16397" y="1655011"/>
                      <a:pt x="30845" y="1654930"/>
                      <a:pt x="30845" y="1641456"/>
                    </a:cubicBezTo>
                    <a:cubicBezTo>
                      <a:pt x="30845" y="1627981"/>
                      <a:pt x="7143" y="1627900"/>
                      <a:pt x="7143" y="1614425"/>
                    </a:cubicBezTo>
                    <a:cubicBezTo>
                      <a:pt x="7143" y="1600951"/>
                      <a:pt x="24189" y="1600870"/>
                      <a:pt x="24189" y="1587395"/>
                    </a:cubicBezTo>
                    <a:cubicBezTo>
                      <a:pt x="24189" y="1573921"/>
                      <a:pt x="12500" y="1573840"/>
                      <a:pt x="12500" y="1560365"/>
                    </a:cubicBezTo>
                    <a:cubicBezTo>
                      <a:pt x="12500" y="1546890"/>
                      <a:pt x="31413" y="1546809"/>
                      <a:pt x="31413" y="1533335"/>
                    </a:cubicBezTo>
                    <a:cubicBezTo>
                      <a:pt x="31413" y="1519860"/>
                      <a:pt x="26137" y="1519779"/>
                      <a:pt x="26137" y="1506305"/>
                    </a:cubicBezTo>
                    <a:cubicBezTo>
                      <a:pt x="26137" y="1492830"/>
                      <a:pt x="15260" y="1492830"/>
                      <a:pt x="15260" y="1479274"/>
                    </a:cubicBezTo>
                    <a:cubicBezTo>
                      <a:pt x="15260" y="1465719"/>
                      <a:pt x="7062" y="1465800"/>
                      <a:pt x="7062" y="1452244"/>
                    </a:cubicBezTo>
                    <a:cubicBezTo>
                      <a:pt x="7062" y="1438688"/>
                      <a:pt x="8036" y="1438770"/>
                      <a:pt x="8036" y="1425214"/>
                    </a:cubicBezTo>
                    <a:cubicBezTo>
                      <a:pt x="8036" y="1411659"/>
                      <a:pt x="10958" y="1411739"/>
                      <a:pt x="10958" y="1398184"/>
                    </a:cubicBezTo>
                    <a:cubicBezTo>
                      <a:pt x="10958" y="1384628"/>
                      <a:pt x="28329" y="1384709"/>
                      <a:pt x="28329" y="1371153"/>
                    </a:cubicBezTo>
                    <a:cubicBezTo>
                      <a:pt x="28329" y="1357598"/>
                      <a:pt x="15423" y="1357598"/>
                      <a:pt x="15423" y="1344124"/>
                    </a:cubicBezTo>
                    <a:cubicBezTo>
                      <a:pt x="15423" y="1330649"/>
                      <a:pt x="12419" y="1330568"/>
                      <a:pt x="12419" y="1317093"/>
                    </a:cubicBezTo>
                    <a:cubicBezTo>
                      <a:pt x="12419" y="1303618"/>
                      <a:pt x="24514" y="1303538"/>
                      <a:pt x="24514" y="1289982"/>
                    </a:cubicBezTo>
                    <a:cubicBezTo>
                      <a:pt x="24514" y="1276426"/>
                      <a:pt x="28329" y="1276426"/>
                      <a:pt x="28329" y="1262952"/>
                    </a:cubicBezTo>
                    <a:cubicBezTo>
                      <a:pt x="28329" y="1249477"/>
                      <a:pt x="27111" y="1249396"/>
                      <a:pt x="27111" y="1235921"/>
                    </a:cubicBezTo>
                    <a:cubicBezTo>
                      <a:pt x="27111" y="1222447"/>
                      <a:pt x="31413" y="1222366"/>
                      <a:pt x="31413" y="1208891"/>
                    </a:cubicBezTo>
                    <a:cubicBezTo>
                      <a:pt x="31413" y="1195417"/>
                      <a:pt x="26137" y="1195336"/>
                      <a:pt x="26137" y="1181861"/>
                    </a:cubicBezTo>
                    <a:cubicBezTo>
                      <a:pt x="26137" y="1168387"/>
                      <a:pt x="244" y="1168305"/>
                      <a:pt x="244" y="1154831"/>
                    </a:cubicBezTo>
                    <a:cubicBezTo>
                      <a:pt x="244" y="1141356"/>
                      <a:pt x="17533" y="1141275"/>
                      <a:pt x="17533" y="1127801"/>
                    </a:cubicBezTo>
                    <a:cubicBezTo>
                      <a:pt x="17533" y="1114326"/>
                      <a:pt x="19725" y="1114245"/>
                      <a:pt x="19725" y="1100771"/>
                    </a:cubicBezTo>
                    <a:cubicBezTo>
                      <a:pt x="19725" y="1087296"/>
                      <a:pt x="12095" y="1087215"/>
                      <a:pt x="12095" y="1073659"/>
                    </a:cubicBezTo>
                    <a:cubicBezTo>
                      <a:pt x="12095" y="1060103"/>
                      <a:pt x="30602" y="1060103"/>
                      <a:pt x="30602" y="1046629"/>
                    </a:cubicBezTo>
                    <a:cubicBezTo>
                      <a:pt x="30602" y="1033154"/>
                      <a:pt x="0" y="1033073"/>
                      <a:pt x="0" y="1019599"/>
                    </a:cubicBezTo>
                    <a:cubicBezTo>
                      <a:pt x="0" y="1006124"/>
                      <a:pt x="5276" y="1006043"/>
                      <a:pt x="5276" y="992568"/>
                    </a:cubicBezTo>
                    <a:cubicBezTo>
                      <a:pt x="5276" y="979094"/>
                      <a:pt x="5276" y="979013"/>
                      <a:pt x="5276" y="965538"/>
                    </a:cubicBezTo>
                    <a:cubicBezTo>
                      <a:pt x="5276" y="952064"/>
                      <a:pt x="17046" y="951983"/>
                      <a:pt x="17046" y="938427"/>
                    </a:cubicBezTo>
                    <a:cubicBezTo>
                      <a:pt x="17046" y="924871"/>
                      <a:pt x="3328" y="924871"/>
                      <a:pt x="3328" y="911397"/>
                    </a:cubicBezTo>
                    <a:cubicBezTo>
                      <a:pt x="3328" y="897922"/>
                      <a:pt x="4951" y="897841"/>
                      <a:pt x="4951" y="884367"/>
                    </a:cubicBezTo>
                    <a:cubicBezTo>
                      <a:pt x="4951" y="870892"/>
                      <a:pt x="10958" y="870811"/>
                      <a:pt x="10958" y="857336"/>
                    </a:cubicBezTo>
                    <a:cubicBezTo>
                      <a:pt x="10958" y="843862"/>
                      <a:pt x="32550" y="843781"/>
                      <a:pt x="32550" y="830306"/>
                    </a:cubicBezTo>
                    <a:cubicBezTo>
                      <a:pt x="32550" y="816832"/>
                      <a:pt x="19075" y="816750"/>
                      <a:pt x="19075" y="803195"/>
                    </a:cubicBezTo>
                    <a:cubicBezTo>
                      <a:pt x="19075" y="789639"/>
                      <a:pt x="19644" y="789639"/>
                      <a:pt x="19644" y="776164"/>
                    </a:cubicBezTo>
                    <a:cubicBezTo>
                      <a:pt x="19644" y="762690"/>
                      <a:pt x="7630" y="762609"/>
                      <a:pt x="7630" y="749134"/>
                    </a:cubicBezTo>
                    <a:cubicBezTo>
                      <a:pt x="7630" y="735660"/>
                      <a:pt x="406" y="735579"/>
                      <a:pt x="406" y="722023"/>
                    </a:cubicBezTo>
                    <a:cubicBezTo>
                      <a:pt x="406" y="708467"/>
                      <a:pt x="9254" y="708467"/>
                      <a:pt x="9254" y="694912"/>
                    </a:cubicBezTo>
                    <a:cubicBezTo>
                      <a:pt x="9254" y="681356"/>
                      <a:pt x="16640" y="681356"/>
                      <a:pt x="16640" y="667881"/>
                    </a:cubicBezTo>
                    <a:cubicBezTo>
                      <a:pt x="16640" y="654407"/>
                      <a:pt x="21105" y="654326"/>
                      <a:pt x="21105" y="640770"/>
                    </a:cubicBezTo>
                    <a:cubicBezTo>
                      <a:pt x="21105" y="627214"/>
                      <a:pt x="13312" y="627214"/>
                      <a:pt x="13312" y="613659"/>
                    </a:cubicBezTo>
                    <a:cubicBezTo>
                      <a:pt x="13312" y="600103"/>
                      <a:pt x="17290" y="600103"/>
                      <a:pt x="17290" y="586547"/>
                    </a:cubicBezTo>
                    <a:cubicBezTo>
                      <a:pt x="17290" y="572992"/>
                      <a:pt x="31413" y="572992"/>
                      <a:pt x="31413" y="559436"/>
                    </a:cubicBezTo>
                    <a:cubicBezTo>
                      <a:pt x="31413" y="545880"/>
                      <a:pt x="9010" y="545880"/>
                      <a:pt x="9010" y="532325"/>
                    </a:cubicBezTo>
                    <a:cubicBezTo>
                      <a:pt x="9010" y="518769"/>
                      <a:pt x="19481" y="518769"/>
                      <a:pt x="19481" y="505213"/>
                    </a:cubicBezTo>
                    <a:cubicBezTo>
                      <a:pt x="19481" y="491657"/>
                      <a:pt x="30439" y="491657"/>
                      <a:pt x="30439" y="478102"/>
                    </a:cubicBezTo>
                    <a:cubicBezTo>
                      <a:pt x="30439" y="464546"/>
                      <a:pt x="24433" y="464546"/>
                      <a:pt x="24433" y="450990"/>
                    </a:cubicBezTo>
                    <a:cubicBezTo>
                      <a:pt x="24433" y="437435"/>
                      <a:pt x="15179" y="437435"/>
                      <a:pt x="15179" y="423960"/>
                    </a:cubicBezTo>
                    <a:cubicBezTo>
                      <a:pt x="15179" y="410486"/>
                      <a:pt x="7549" y="410404"/>
                      <a:pt x="7549" y="396849"/>
                    </a:cubicBezTo>
                    <a:cubicBezTo>
                      <a:pt x="7549" y="383293"/>
                      <a:pt x="12013" y="383293"/>
                      <a:pt x="12013" y="369819"/>
                    </a:cubicBezTo>
                    <a:cubicBezTo>
                      <a:pt x="12013" y="356344"/>
                      <a:pt x="731" y="356263"/>
                      <a:pt x="731" y="342707"/>
                    </a:cubicBezTo>
                    <a:cubicBezTo>
                      <a:pt x="731" y="329152"/>
                      <a:pt x="12582" y="329152"/>
                      <a:pt x="12582" y="315596"/>
                    </a:cubicBezTo>
                    <a:cubicBezTo>
                      <a:pt x="12582" y="302040"/>
                      <a:pt x="24757" y="302040"/>
                      <a:pt x="24757" y="288485"/>
                    </a:cubicBezTo>
                    <a:cubicBezTo>
                      <a:pt x="24757" y="274929"/>
                      <a:pt x="23946" y="274929"/>
                      <a:pt x="23946" y="261373"/>
                    </a:cubicBezTo>
                    <a:cubicBezTo>
                      <a:pt x="23946" y="247817"/>
                      <a:pt x="27193" y="247817"/>
                      <a:pt x="27193" y="234262"/>
                    </a:cubicBezTo>
                    <a:cubicBezTo>
                      <a:pt x="27193" y="220706"/>
                      <a:pt x="30602" y="220706"/>
                      <a:pt x="30602" y="207151"/>
                    </a:cubicBezTo>
                    <a:cubicBezTo>
                      <a:pt x="30602" y="193595"/>
                      <a:pt x="162" y="193595"/>
                      <a:pt x="162" y="180039"/>
                    </a:cubicBezTo>
                    <a:cubicBezTo>
                      <a:pt x="162" y="166483"/>
                      <a:pt x="4708" y="166483"/>
                      <a:pt x="4708" y="152928"/>
                    </a:cubicBezTo>
                    <a:cubicBezTo>
                      <a:pt x="4708" y="139372"/>
                      <a:pt x="6656" y="139372"/>
                      <a:pt x="6656" y="125816"/>
                    </a:cubicBezTo>
                    <a:cubicBezTo>
                      <a:pt x="6656" y="112261"/>
                      <a:pt x="20536" y="112261"/>
                      <a:pt x="20536" y="98705"/>
                    </a:cubicBezTo>
                    <a:cubicBezTo>
                      <a:pt x="20536" y="85149"/>
                      <a:pt x="5844" y="85149"/>
                      <a:pt x="5844" y="71594"/>
                    </a:cubicBezTo>
                    <a:cubicBezTo>
                      <a:pt x="5844" y="58038"/>
                      <a:pt x="11608" y="58038"/>
                      <a:pt x="11608" y="44401"/>
                    </a:cubicBezTo>
                    <a:cubicBezTo>
                      <a:pt x="11608" y="30764"/>
                      <a:pt x="-1218" y="19238"/>
                      <a:pt x="8280" y="9578"/>
                    </a:cubicBezTo>
                    <a:cubicBezTo>
                      <a:pt x="17777" y="0"/>
                      <a:pt x="29465" y="20942"/>
                      <a:pt x="42940" y="20942"/>
                    </a:cubicBezTo>
                    <a:cubicBezTo>
                      <a:pt x="56414" y="20942"/>
                      <a:pt x="56414" y="5763"/>
                      <a:pt x="69889" y="5763"/>
                    </a:cubicBezTo>
                    <a:cubicBezTo>
                      <a:pt x="83363" y="5763"/>
                      <a:pt x="83363" y="14205"/>
                      <a:pt x="96838" y="14205"/>
                    </a:cubicBezTo>
                    <a:cubicBezTo>
                      <a:pt x="110312" y="14205"/>
                      <a:pt x="110312" y="1624"/>
                      <a:pt x="123787" y="1624"/>
                    </a:cubicBezTo>
                    <a:cubicBezTo>
                      <a:pt x="137261" y="1624"/>
                      <a:pt x="137261" y="2111"/>
                      <a:pt x="150736" y="2111"/>
                    </a:cubicBezTo>
                    <a:cubicBezTo>
                      <a:pt x="164210" y="2111"/>
                      <a:pt x="164210" y="25975"/>
                      <a:pt x="177685" y="25975"/>
                    </a:cubicBezTo>
                    <a:cubicBezTo>
                      <a:pt x="191160" y="25975"/>
                      <a:pt x="191160" y="8280"/>
                      <a:pt x="204634" y="8280"/>
                    </a:cubicBezTo>
                    <a:cubicBezTo>
                      <a:pt x="218109" y="8280"/>
                      <a:pt x="218109" y="21267"/>
                      <a:pt x="231583" y="21267"/>
                    </a:cubicBezTo>
                    <a:cubicBezTo>
                      <a:pt x="245058" y="21267"/>
                      <a:pt x="245058" y="2679"/>
                      <a:pt x="258532" y="2679"/>
                    </a:cubicBezTo>
                    <a:cubicBezTo>
                      <a:pt x="272007" y="2679"/>
                      <a:pt x="272007" y="18182"/>
                      <a:pt x="285481" y="18182"/>
                    </a:cubicBezTo>
                    <a:cubicBezTo>
                      <a:pt x="298956" y="18182"/>
                      <a:pt x="298956" y="30764"/>
                      <a:pt x="312430" y="30764"/>
                    </a:cubicBezTo>
                    <a:cubicBezTo>
                      <a:pt x="325905" y="30764"/>
                      <a:pt x="325905" y="15585"/>
                      <a:pt x="339379" y="15585"/>
                    </a:cubicBezTo>
                    <a:cubicBezTo>
                      <a:pt x="352854" y="15585"/>
                      <a:pt x="352854" y="21592"/>
                      <a:pt x="366328" y="21592"/>
                    </a:cubicBezTo>
                    <a:cubicBezTo>
                      <a:pt x="379803" y="21592"/>
                      <a:pt x="379803" y="24676"/>
                      <a:pt x="393277" y="24676"/>
                    </a:cubicBezTo>
                    <a:cubicBezTo>
                      <a:pt x="406752" y="24676"/>
                      <a:pt x="406752" y="8685"/>
                      <a:pt x="420226" y="8685"/>
                    </a:cubicBezTo>
                    <a:cubicBezTo>
                      <a:pt x="433701" y="8685"/>
                      <a:pt x="433701" y="23296"/>
                      <a:pt x="447175" y="23296"/>
                    </a:cubicBezTo>
                    <a:cubicBezTo>
                      <a:pt x="460650" y="23296"/>
                      <a:pt x="460650" y="6737"/>
                      <a:pt x="474124" y="6737"/>
                    </a:cubicBezTo>
                    <a:cubicBezTo>
                      <a:pt x="487599" y="6737"/>
                      <a:pt x="487599" y="19968"/>
                      <a:pt x="501073" y="19968"/>
                    </a:cubicBezTo>
                    <a:cubicBezTo>
                      <a:pt x="514548" y="19968"/>
                      <a:pt x="514548" y="13312"/>
                      <a:pt x="528022" y="13312"/>
                    </a:cubicBezTo>
                    <a:cubicBezTo>
                      <a:pt x="541497" y="13312"/>
                      <a:pt x="541497" y="10877"/>
                      <a:pt x="554971" y="10877"/>
                    </a:cubicBezTo>
                    <a:cubicBezTo>
                      <a:pt x="568446" y="10877"/>
                      <a:pt x="568446" y="33930"/>
                      <a:pt x="581920" y="33930"/>
                    </a:cubicBezTo>
                    <a:cubicBezTo>
                      <a:pt x="595395" y="33930"/>
                      <a:pt x="595395" y="20618"/>
                      <a:pt x="608870" y="20618"/>
                    </a:cubicBezTo>
                    <a:cubicBezTo>
                      <a:pt x="622344" y="20618"/>
                      <a:pt x="622344" y="15747"/>
                      <a:pt x="635819" y="15747"/>
                    </a:cubicBezTo>
                    <a:cubicBezTo>
                      <a:pt x="649293" y="15747"/>
                      <a:pt x="649293" y="11039"/>
                      <a:pt x="662768" y="11039"/>
                    </a:cubicBezTo>
                    <a:cubicBezTo>
                      <a:pt x="676242" y="11039"/>
                      <a:pt x="676242" y="12014"/>
                      <a:pt x="689717" y="12014"/>
                    </a:cubicBezTo>
                    <a:cubicBezTo>
                      <a:pt x="703191" y="12014"/>
                      <a:pt x="703191" y="25082"/>
                      <a:pt x="716666" y="25082"/>
                    </a:cubicBezTo>
                    <a:cubicBezTo>
                      <a:pt x="730140" y="25082"/>
                      <a:pt x="730140" y="5357"/>
                      <a:pt x="743615" y="5357"/>
                    </a:cubicBezTo>
                    <a:cubicBezTo>
                      <a:pt x="757089" y="5357"/>
                      <a:pt x="757089" y="9254"/>
                      <a:pt x="770564" y="9254"/>
                    </a:cubicBezTo>
                    <a:cubicBezTo>
                      <a:pt x="784038" y="9254"/>
                      <a:pt x="784038" y="3653"/>
                      <a:pt x="797513" y="3653"/>
                    </a:cubicBezTo>
                    <a:cubicBezTo>
                      <a:pt x="810987" y="3653"/>
                      <a:pt x="810987" y="7711"/>
                      <a:pt x="824462" y="7711"/>
                    </a:cubicBezTo>
                    <a:cubicBezTo>
                      <a:pt x="837936" y="7711"/>
                      <a:pt x="837936" y="18264"/>
                      <a:pt x="851411" y="18264"/>
                    </a:cubicBezTo>
                    <a:cubicBezTo>
                      <a:pt x="864885" y="18264"/>
                      <a:pt x="864885" y="33767"/>
                      <a:pt x="878360" y="33767"/>
                    </a:cubicBezTo>
                    <a:cubicBezTo>
                      <a:pt x="891834" y="33767"/>
                      <a:pt x="891834" y="18264"/>
                      <a:pt x="905309" y="18264"/>
                    </a:cubicBezTo>
                    <a:cubicBezTo>
                      <a:pt x="918783" y="18264"/>
                      <a:pt x="918783" y="5195"/>
                      <a:pt x="932258" y="5195"/>
                    </a:cubicBezTo>
                    <a:cubicBezTo>
                      <a:pt x="945732" y="5195"/>
                      <a:pt x="945732" y="14773"/>
                      <a:pt x="959207" y="14773"/>
                    </a:cubicBezTo>
                    <a:cubicBezTo>
                      <a:pt x="972681" y="14773"/>
                      <a:pt x="972681" y="0"/>
                      <a:pt x="986156" y="0"/>
                    </a:cubicBezTo>
                    <a:cubicBezTo>
                      <a:pt x="999630" y="0"/>
                      <a:pt x="999630" y="27111"/>
                      <a:pt x="1013105" y="27111"/>
                    </a:cubicBezTo>
                    <a:cubicBezTo>
                      <a:pt x="1026579" y="27111"/>
                      <a:pt x="1026579" y="7305"/>
                      <a:pt x="1040054" y="7305"/>
                    </a:cubicBezTo>
                    <a:cubicBezTo>
                      <a:pt x="1053528" y="7305"/>
                      <a:pt x="1053528" y="5357"/>
                      <a:pt x="1067003" y="5357"/>
                    </a:cubicBezTo>
                    <a:cubicBezTo>
                      <a:pt x="1080477" y="5357"/>
                      <a:pt x="1080477" y="2841"/>
                      <a:pt x="1093952" y="2841"/>
                    </a:cubicBezTo>
                    <a:cubicBezTo>
                      <a:pt x="1107427" y="2841"/>
                      <a:pt x="1107427" y="10633"/>
                      <a:pt x="1120901" y="10633"/>
                    </a:cubicBezTo>
                    <a:cubicBezTo>
                      <a:pt x="1134375" y="10633"/>
                      <a:pt x="1134375" y="31819"/>
                      <a:pt x="1147850" y="31819"/>
                    </a:cubicBezTo>
                    <a:cubicBezTo>
                      <a:pt x="1161325" y="31819"/>
                      <a:pt x="1161325" y="24108"/>
                      <a:pt x="1174799" y="24108"/>
                    </a:cubicBezTo>
                    <a:cubicBezTo>
                      <a:pt x="1188274" y="24108"/>
                      <a:pt x="1188274" y="29628"/>
                      <a:pt x="1201748" y="29628"/>
                    </a:cubicBezTo>
                    <a:cubicBezTo>
                      <a:pt x="1215223" y="29628"/>
                      <a:pt x="1215223" y="4383"/>
                      <a:pt x="1228697" y="4383"/>
                    </a:cubicBezTo>
                    <a:cubicBezTo>
                      <a:pt x="1242172" y="4383"/>
                      <a:pt x="1242172" y="28167"/>
                      <a:pt x="1255646" y="28167"/>
                    </a:cubicBezTo>
                    <a:cubicBezTo>
                      <a:pt x="1269121" y="28167"/>
                      <a:pt x="1269121" y="7874"/>
                      <a:pt x="1282595" y="7874"/>
                    </a:cubicBezTo>
                    <a:cubicBezTo>
                      <a:pt x="1296070" y="7874"/>
                      <a:pt x="1296070" y="25407"/>
                      <a:pt x="1309625" y="25407"/>
                    </a:cubicBezTo>
                    <a:cubicBezTo>
                      <a:pt x="1323181" y="25407"/>
                      <a:pt x="1323100" y="21997"/>
                      <a:pt x="1336656" y="21997"/>
                    </a:cubicBezTo>
                    <a:cubicBezTo>
                      <a:pt x="1350211" y="21997"/>
                      <a:pt x="1350130" y="21673"/>
                      <a:pt x="1363605" y="21673"/>
                    </a:cubicBezTo>
                    <a:cubicBezTo>
                      <a:pt x="1377079" y="21673"/>
                      <a:pt x="1377079" y="31251"/>
                      <a:pt x="1390635" y="31251"/>
                    </a:cubicBezTo>
                    <a:cubicBezTo>
                      <a:pt x="1404191" y="31251"/>
                      <a:pt x="1404109" y="31982"/>
                      <a:pt x="1417665" y="31982"/>
                    </a:cubicBezTo>
                    <a:cubicBezTo>
                      <a:pt x="1431221" y="31982"/>
                      <a:pt x="1431140" y="24595"/>
                      <a:pt x="1444695" y="24595"/>
                    </a:cubicBezTo>
                    <a:cubicBezTo>
                      <a:pt x="1458251" y="24595"/>
                      <a:pt x="1458251" y="7387"/>
                      <a:pt x="1471725" y="7387"/>
                    </a:cubicBezTo>
                    <a:cubicBezTo>
                      <a:pt x="1485200" y="7387"/>
                      <a:pt x="1500054" y="-3328"/>
                      <a:pt x="1509633" y="6250"/>
                    </a:cubicBezTo>
                    <a:cubicBezTo>
                      <a:pt x="1519211" y="15829"/>
                      <a:pt x="1512068" y="30602"/>
                      <a:pt x="1512068" y="44157"/>
                    </a:cubicBezTo>
                    <a:cubicBezTo>
                      <a:pt x="1512068" y="57713"/>
                      <a:pt x="1493966" y="57713"/>
                      <a:pt x="1493966" y="71188"/>
                    </a:cubicBezTo>
                    <a:cubicBezTo>
                      <a:pt x="1493966" y="84662"/>
                      <a:pt x="1508659" y="84743"/>
                      <a:pt x="1508659" y="98218"/>
                    </a:cubicBezTo>
                    <a:cubicBezTo>
                      <a:pt x="1508659" y="111692"/>
                      <a:pt x="1498756" y="111774"/>
                      <a:pt x="1498756" y="125248"/>
                    </a:cubicBezTo>
                    <a:cubicBezTo>
                      <a:pt x="1498756" y="138723"/>
                      <a:pt x="1503869" y="138804"/>
                      <a:pt x="1503869" y="152278"/>
                    </a:cubicBezTo>
                    <a:cubicBezTo>
                      <a:pt x="1503869" y="165753"/>
                      <a:pt x="1486012" y="165834"/>
                      <a:pt x="1486012" y="179308"/>
                    </a:cubicBezTo>
                    <a:cubicBezTo>
                      <a:pt x="1486012" y="192783"/>
                      <a:pt x="1514990" y="192864"/>
                      <a:pt x="1514990" y="206339"/>
                    </a:cubicBezTo>
                    <a:cubicBezTo>
                      <a:pt x="1514990" y="219813"/>
                      <a:pt x="1506954" y="219894"/>
                      <a:pt x="1506954" y="233369"/>
                    </a:cubicBezTo>
                    <a:cubicBezTo>
                      <a:pt x="1506954" y="246843"/>
                      <a:pt x="1487148" y="246843"/>
                      <a:pt x="1487148" y="260399"/>
                    </a:cubicBezTo>
                    <a:cubicBezTo>
                      <a:pt x="1487148" y="273955"/>
                      <a:pt x="1511824" y="273873"/>
                      <a:pt x="1511824" y="287429"/>
                    </a:cubicBezTo>
                    <a:cubicBezTo>
                      <a:pt x="1511824" y="300985"/>
                      <a:pt x="1505899" y="300904"/>
                      <a:pt x="1505899" y="314459"/>
                    </a:cubicBezTo>
                    <a:cubicBezTo>
                      <a:pt x="1505899" y="328015"/>
                      <a:pt x="1504113" y="327934"/>
                      <a:pt x="1504113" y="341490"/>
                    </a:cubicBezTo>
                    <a:cubicBezTo>
                      <a:pt x="1504113" y="355045"/>
                      <a:pt x="1512636" y="354964"/>
                      <a:pt x="1512636" y="368520"/>
                    </a:cubicBezTo>
                    <a:cubicBezTo>
                      <a:pt x="1512636" y="382076"/>
                      <a:pt x="1495428" y="382076"/>
                      <a:pt x="1495428" y="395550"/>
                    </a:cubicBezTo>
                    <a:cubicBezTo>
                      <a:pt x="1495428" y="409025"/>
                      <a:pt x="1503869" y="409106"/>
                      <a:pt x="1503869" y="422580"/>
                    </a:cubicBezTo>
                    <a:cubicBezTo>
                      <a:pt x="1503869" y="436055"/>
                      <a:pt x="1490720" y="436136"/>
                      <a:pt x="1490720" y="449692"/>
                    </a:cubicBezTo>
                    <a:cubicBezTo>
                      <a:pt x="1490720" y="463247"/>
                      <a:pt x="1512717" y="463247"/>
                      <a:pt x="1512717" y="476722"/>
                    </a:cubicBezTo>
                    <a:cubicBezTo>
                      <a:pt x="1512717" y="490196"/>
                      <a:pt x="1513285" y="490277"/>
                      <a:pt x="1513285" y="503752"/>
                    </a:cubicBezTo>
                    <a:cubicBezTo>
                      <a:pt x="1513285" y="517227"/>
                      <a:pt x="1486499" y="517308"/>
                      <a:pt x="1486499" y="530782"/>
                    </a:cubicBezTo>
                    <a:cubicBezTo>
                      <a:pt x="1486499" y="544257"/>
                      <a:pt x="1496158" y="544338"/>
                      <a:pt x="1496158" y="557812"/>
                    </a:cubicBezTo>
                    <a:cubicBezTo>
                      <a:pt x="1496158" y="571287"/>
                      <a:pt x="1511094" y="571368"/>
                      <a:pt x="1511094" y="584843"/>
                    </a:cubicBezTo>
                    <a:cubicBezTo>
                      <a:pt x="1511094" y="598317"/>
                      <a:pt x="1497782" y="598398"/>
                      <a:pt x="1497782" y="611873"/>
                    </a:cubicBezTo>
                    <a:cubicBezTo>
                      <a:pt x="1497782" y="625347"/>
                      <a:pt x="1511581" y="625429"/>
                      <a:pt x="1511581" y="638903"/>
                    </a:cubicBezTo>
                    <a:cubicBezTo>
                      <a:pt x="1511581" y="652377"/>
                      <a:pt x="1504113" y="652459"/>
                      <a:pt x="1504113" y="666015"/>
                    </a:cubicBezTo>
                    <a:cubicBezTo>
                      <a:pt x="1504113" y="679570"/>
                      <a:pt x="1487473" y="679570"/>
                      <a:pt x="1487473" y="693045"/>
                    </a:cubicBezTo>
                    <a:cubicBezTo>
                      <a:pt x="1487473" y="706519"/>
                      <a:pt x="1514828" y="706600"/>
                      <a:pt x="1514828" y="720075"/>
                    </a:cubicBezTo>
                    <a:cubicBezTo>
                      <a:pt x="1514828" y="733549"/>
                      <a:pt x="1506305" y="733631"/>
                      <a:pt x="1506305" y="747105"/>
                    </a:cubicBezTo>
                    <a:cubicBezTo>
                      <a:pt x="1506305" y="760580"/>
                      <a:pt x="1507279" y="760661"/>
                      <a:pt x="1507279" y="774135"/>
                    </a:cubicBezTo>
                    <a:cubicBezTo>
                      <a:pt x="1507279" y="787610"/>
                      <a:pt x="1483901" y="787691"/>
                      <a:pt x="1483901" y="801246"/>
                    </a:cubicBezTo>
                    <a:cubicBezTo>
                      <a:pt x="1483901" y="814802"/>
                      <a:pt x="1492262" y="814802"/>
                      <a:pt x="1492262" y="828358"/>
                    </a:cubicBezTo>
                    <a:cubicBezTo>
                      <a:pt x="1492262" y="841914"/>
                      <a:pt x="1487554" y="841914"/>
                      <a:pt x="1487554" y="855388"/>
                    </a:cubicBezTo>
                    <a:cubicBezTo>
                      <a:pt x="1487554" y="868863"/>
                      <a:pt x="1497376" y="868944"/>
                      <a:pt x="1497376" y="882418"/>
                    </a:cubicBezTo>
                    <a:cubicBezTo>
                      <a:pt x="1497376" y="895893"/>
                      <a:pt x="1497376" y="895974"/>
                      <a:pt x="1497376" y="909449"/>
                    </a:cubicBezTo>
                    <a:cubicBezTo>
                      <a:pt x="1497376" y="922923"/>
                      <a:pt x="1507603" y="923004"/>
                      <a:pt x="1507603" y="936560"/>
                    </a:cubicBezTo>
                    <a:cubicBezTo>
                      <a:pt x="1507603" y="950116"/>
                      <a:pt x="1490801" y="950116"/>
                      <a:pt x="1490801" y="963590"/>
                    </a:cubicBezTo>
                    <a:cubicBezTo>
                      <a:pt x="1490801" y="977065"/>
                      <a:pt x="1484469" y="977146"/>
                      <a:pt x="1484469" y="990620"/>
                    </a:cubicBezTo>
                    <a:cubicBezTo>
                      <a:pt x="1484469" y="1004095"/>
                      <a:pt x="1504681" y="1004176"/>
                      <a:pt x="1504681" y="1017732"/>
                    </a:cubicBezTo>
                    <a:cubicBezTo>
                      <a:pt x="1504681" y="1031287"/>
                      <a:pt x="1510526" y="1031287"/>
                      <a:pt x="1510526" y="1044843"/>
                    </a:cubicBezTo>
                    <a:cubicBezTo>
                      <a:pt x="1510526" y="1058399"/>
                      <a:pt x="1495509" y="1058399"/>
                      <a:pt x="1495509" y="1071873"/>
                    </a:cubicBezTo>
                    <a:cubicBezTo>
                      <a:pt x="1495509" y="1085348"/>
                      <a:pt x="1485849" y="1085429"/>
                      <a:pt x="1485849" y="1098985"/>
                    </a:cubicBezTo>
                    <a:cubicBezTo>
                      <a:pt x="1485849" y="1112540"/>
                      <a:pt x="1505899" y="1112540"/>
                      <a:pt x="1505899" y="1126096"/>
                    </a:cubicBezTo>
                    <a:cubicBezTo>
                      <a:pt x="1505899" y="1139652"/>
                      <a:pt x="1488771" y="1139652"/>
                      <a:pt x="1488771" y="1153207"/>
                    </a:cubicBezTo>
                    <a:cubicBezTo>
                      <a:pt x="1488771" y="1166763"/>
                      <a:pt x="1481628" y="1166763"/>
                      <a:pt x="1481628" y="1180319"/>
                    </a:cubicBezTo>
                    <a:cubicBezTo>
                      <a:pt x="1481628" y="1193875"/>
                      <a:pt x="1514178" y="1193875"/>
                      <a:pt x="1514178" y="1207430"/>
                    </a:cubicBezTo>
                    <a:cubicBezTo>
                      <a:pt x="1514178" y="1220986"/>
                      <a:pt x="1489177" y="1220986"/>
                      <a:pt x="1489177" y="1234542"/>
                    </a:cubicBezTo>
                    <a:cubicBezTo>
                      <a:pt x="1489177" y="1248097"/>
                      <a:pt x="1496564" y="1248097"/>
                      <a:pt x="1496564" y="1261653"/>
                    </a:cubicBezTo>
                    <a:cubicBezTo>
                      <a:pt x="1496564" y="1275208"/>
                      <a:pt x="1491856" y="1275208"/>
                      <a:pt x="1491856" y="1288764"/>
                    </a:cubicBezTo>
                    <a:cubicBezTo>
                      <a:pt x="1491856" y="1302320"/>
                      <a:pt x="1502814" y="1302320"/>
                      <a:pt x="1502814" y="1315794"/>
                    </a:cubicBezTo>
                    <a:cubicBezTo>
                      <a:pt x="1502814" y="1329269"/>
                      <a:pt x="1509714" y="1329350"/>
                      <a:pt x="1509714" y="1342906"/>
                    </a:cubicBezTo>
                    <a:cubicBezTo>
                      <a:pt x="1509714" y="1356461"/>
                      <a:pt x="1496970" y="1356461"/>
                      <a:pt x="1496970" y="1369936"/>
                    </a:cubicBezTo>
                    <a:cubicBezTo>
                      <a:pt x="1496970" y="1383410"/>
                      <a:pt x="1494210" y="1383492"/>
                      <a:pt x="1494210" y="1397047"/>
                    </a:cubicBezTo>
                    <a:cubicBezTo>
                      <a:pt x="1494210" y="1410603"/>
                      <a:pt x="1504275" y="1410603"/>
                      <a:pt x="1504275" y="1424159"/>
                    </a:cubicBezTo>
                    <a:cubicBezTo>
                      <a:pt x="1504275" y="1437714"/>
                      <a:pt x="1513935" y="1437714"/>
                      <a:pt x="1513935" y="1451270"/>
                    </a:cubicBezTo>
                    <a:cubicBezTo>
                      <a:pt x="1513935" y="1464826"/>
                      <a:pt x="1497132" y="1464826"/>
                      <a:pt x="1497132" y="1478382"/>
                    </a:cubicBezTo>
                    <a:cubicBezTo>
                      <a:pt x="1497132" y="1491937"/>
                      <a:pt x="1501353" y="1491937"/>
                      <a:pt x="1501353" y="1505493"/>
                    </a:cubicBezTo>
                    <a:cubicBezTo>
                      <a:pt x="1501353" y="1519049"/>
                      <a:pt x="1488853" y="1519049"/>
                      <a:pt x="1488853" y="1532604"/>
                    </a:cubicBezTo>
                    <a:cubicBezTo>
                      <a:pt x="1488853" y="1546160"/>
                      <a:pt x="1509795" y="1546160"/>
                      <a:pt x="1509795" y="1559716"/>
                    </a:cubicBezTo>
                    <a:cubicBezTo>
                      <a:pt x="1509795" y="1573271"/>
                      <a:pt x="1514909" y="1573271"/>
                      <a:pt x="1514909" y="1586827"/>
                    </a:cubicBezTo>
                    <a:cubicBezTo>
                      <a:pt x="1514909" y="1600383"/>
                      <a:pt x="1499080" y="1600383"/>
                      <a:pt x="1499080" y="1613938"/>
                    </a:cubicBezTo>
                    <a:cubicBezTo>
                      <a:pt x="1499080" y="1627494"/>
                      <a:pt x="1484875" y="1627494"/>
                      <a:pt x="1484875" y="1641050"/>
                    </a:cubicBezTo>
                    <a:cubicBezTo>
                      <a:pt x="1484875" y="1654606"/>
                      <a:pt x="1509308" y="1654606"/>
                      <a:pt x="1509308" y="1668161"/>
                    </a:cubicBezTo>
                    <a:cubicBezTo>
                      <a:pt x="1509308" y="1681717"/>
                      <a:pt x="1483333" y="1680743"/>
                      <a:pt x="1482440" y="1694298"/>
                    </a:cubicBezTo>
                    <a:cubicBezTo>
                      <a:pt x="1481791" y="1704039"/>
                      <a:pt x="1496645" y="1701279"/>
                      <a:pt x="1487067" y="171093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18"/>
              <p:cNvSpPr/>
              <p:nvPr/>
            </p:nvSpPr>
            <p:spPr>
              <a:xfrm>
                <a:off x="8676087" y="4016464"/>
                <a:ext cx="147784" cy="358538"/>
              </a:xfrm>
              <a:custGeom>
                <a:avLst/>
                <a:gdLst/>
                <a:ahLst/>
                <a:cxnLst/>
                <a:rect l="l" t="t" r="r" b="b"/>
                <a:pathLst>
                  <a:path w="136206" h="330450" extrusionOk="0">
                    <a:moveTo>
                      <a:pt x="68103" y="0"/>
                    </a:moveTo>
                    <a:cubicBezTo>
                      <a:pt x="30521" y="0"/>
                      <a:pt x="0" y="30521"/>
                      <a:pt x="0" y="68103"/>
                    </a:cubicBezTo>
                    <a:lnTo>
                      <a:pt x="0" y="76870"/>
                    </a:lnTo>
                    <a:lnTo>
                      <a:pt x="15260" y="76870"/>
                    </a:lnTo>
                    <a:lnTo>
                      <a:pt x="15260" y="68103"/>
                    </a:lnTo>
                    <a:cubicBezTo>
                      <a:pt x="15260" y="38963"/>
                      <a:pt x="38962" y="15260"/>
                      <a:pt x="68103" y="15260"/>
                    </a:cubicBezTo>
                    <a:cubicBezTo>
                      <a:pt x="97244" y="15260"/>
                      <a:pt x="120946" y="38963"/>
                      <a:pt x="120946" y="68103"/>
                    </a:cubicBezTo>
                    <a:lnTo>
                      <a:pt x="120946" y="287592"/>
                    </a:lnTo>
                    <a:cubicBezTo>
                      <a:pt x="120946" y="302771"/>
                      <a:pt x="108608" y="315190"/>
                      <a:pt x="93348" y="315190"/>
                    </a:cubicBezTo>
                    <a:lnTo>
                      <a:pt x="86610" y="315190"/>
                    </a:lnTo>
                    <a:cubicBezTo>
                      <a:pt x="71431" y="315190"/>
                      <a:pt x="59012" y="302852"/>
                      <a:pt x="59012" y="287592"/>
                    </a:cubicBezTo>
                    <a:lnTo>
                      <a:pt x="59012" y="98786"/>
                    </a:lnTo>
                    <a:cubicBezTo>
                      <a:pt x="59012" y="94565"/>
                      <a:pt x="55602" y="91156"/>
                      <a:pt x="51382" y="91156"/>
                    </a:cubicBezTo>
                    <a:cubicBezTo>
                      <a:pt x="47161" y="91156"/>
                      <a:pt x="43752" y="94565"/>
                      <a:pt x="43752" y="98786"/>
                    </a:cubicBezTo>
                    <a:lnTo>
                      <a:pt x="43752" y="287592"/>
                    </a:lnTo>
                    <a:cubicBezTo>
                      <a:pt x="43752" y="311213"/>
                      <a:pt x="62989" y="330450"/>
                      <a:pt x="86610" y="330450"/>
                    </a:cubicBezTo>
                    <a:lnTo>
                      <a:pt x="93348" y="330450"/>
                    </a:lnTo>
                    <a:cubicBezTo>
                      <a:pt x="116968" y="330450"/>
                      <a:pt x="136206" y="311213"/>
                      <a:pt x="136206" y="287592"/>
                    </a:cubicBezTo>
                    <a:lnTo>
                      <a:pt x="136206" y="68103"/>
                    </a:lnTo>
                    <a:cubicBezTo>
                      <a:pt x="136206" y="30521"/>
                      <a:pt x="105686" y="0"/>
                      <a:pt x="681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9" name="Google Shape;279;p18"/>
            <p:cNvGrpSpPr/>
            <p:nvPr/>
          </p:nvGrpSpPr>
          <p:grpSpPr>
            <a:xfrm>
              <a:off x="-548578" y="1694256"/>
              <a:ext cx="1432171" cy="2014230"/>
              <a:chOff x="-548578" y="1694256"/>
              <a:chExt cx="1432171" cy="2014230"/>
            </a:xfrm>
          </p:grpSpPr>
          <p:sp>
            <p:nvSpPr>
              <p:cNvPr id="280" name="Google Shape;280;p18"/>
              <p:cNvSpPr/>
              <p:nvPr/>
            </p:nvSpPr>
            <p:spPr>
              <a:xfrm rot="-6014739">
                <a:off x="-964186" y="2325338"/>
                <a:ext cx="1911325" cy="752067"/>
              </a:xfrm>
              <a:custGeom>
                <a:avLst/>
                <a:gdLst/>
                <a:ahLst/>
                <a:cxnLst/>
                <a:rect l="l" t="t" r="r" b="b"/>
                <a:pathLst>
                  <a:path w="1766054" h="523070" extrusionOk="0">
                    <a:moveTo>
                      <a:pt x="1762726" y="439220"/>
                    </a:moveTo>
                    <a:lnTo>
                      <a:pt x="1741541" y="416979"/>
                    </a:lnTo>
                    <a:lnTo>
                      <a:pt x="1766054" y="394738"/>
                    </a:lnTo>
                    <a:lnTo>
                      <a:pt x="1743570" y="372497"/>
                    </a:lnTo>
                    <a:lnTo>
                      <a:pt x="1735858" y="350256"/>
                    </a:lnTo>
                    <a:lnTo>
                      <a:pt x="1751849" y="328015"/>
                    </a:lnTo>
                    <a:lnTo>
                      <a:pt x="1735696" y="305774"/>
                    </a:lnTo>
                    <a:lnTo>
                      <a:pt x="1737644" y="283533"/>
                    </a:lnTo>
                    <a:lnTo>
                      <a:pt x="1745356" y="261292"/>
                    </a:lnTo>
                    <a:lnTo>
                      <a:pt x="1747141" y="239051"/>
                    </a:lnTo>
                    <a:lnTo>
                      <a:pt x="1758911" y="216810"/>
                    </a:lnTo>
                    <a:lnTo>
                      <a:pt x="1745599" y="194569"/>
                    </a:lnTo>
                    <a:lnTo>
                      <a:pt x="1739836" y="172328"/>
                    </a:lnTo>
                    <a:lnTo>
                      <a:pt x="1737563" y="150087"/>
                    </a:lnTo>
                    <a:lnTo>
                      <a:pt x="1752580" y="127846"/>
                    </a:lnTo>
                    <a:lnTo>
                      <a:pt x="1758424" y="105605"/>
                    </a:lnTo>
                    <a:lnTo>
                      <a:pt x="1760616" y="83364"/>
                    </a:lnTo>
                    <a:lnTo>
                      <a:pt x="1756314" y="61204"/>
                    </a:lnTo>
                    <a:lnTo>
                      <a:pt x="1747872" y="38963"/>
                    </a:lnTo>
                    <a:lnTo>
                      <a:pt x="1758668" y="7711"/>
                    </a:lnTo>
                    <a:lnTo>
                      <a:pt x="1727335" y="13231"/>
                    </a:lnTo>
                    <a:lnTo>
                      <a:pt x="1704932" y="10146"/>
                    </a:lnTo>
                    <a:lnTo>
                      <a:pt x="1682529" y="19319"/>
                    </a:lnTo>
                    <a:lnTo>
                      <a:pt x="1660125" y="31738"/>
                    </a:lnTo>
                    <a:lnTo>
                      <a:pt x="1637722" y="32388"/>
                    </a:lnTo>
                    <a:lnTo>
                      <a:pt x="1615400" y="21024"/>
                    </a:lnTo>
                    <a:lnTo>
                      <a:pt x="1592996" y="14530"/>
                    </a:lnTo>
                    <a:lnTo>
                      <a:pt x="1570593" y="22809"/>
                    </a:lnTo>
                    <a:lnTo>
                      <a:pt x="1548189" y="9416"/>
                    </a:lnTo>
                    <a:lnTo>
                      <a:pt x="1525786" y="7630"/>
                    </a:lnTo>
                    <a:lnTo>
                      <a:pt x="1503382" y="1055"/>
                    </a:lnTo>
                    <a:lnTo>
                      <a:pt x="1481060" y="4870"/>
                    </a:lnTo>
                    <a:lnTo>
                      <a:pt x="1458657" y="29709"/>
                    </a:lnTo>
                    <a:lnTo>
                      <a:pt x="1436335" y="30602"/>
                    </a:lnTo>
                    <a:lnTo>
                      <a:pt x="1413931" y="2760"/>
                    </a:lnTo>
                    <a:lnTo>
                      <a:pt x="1391609" y="11608"/>
                    </a:lnTo>
                    <a:lnTo>
                      <a:pt x="1369287" y="8361"/>
                    </a:lnTo>
                    <a:lnTo>
                      <a:pt x="1346964" y="28816"/>
                    </a:lnTo>
                    <a:lnTo>
                      <a:pt x="1324642" y="14611"/>
                    </a:lnTo>
                    <a:lnTo>
                      <a:pt x="1302320" y="4383"/>
                    </a:lnTo>
                    <a:lnTo>
                      <a:pt x="1279998" y="23702"/>
                    </a:lnTo>
                    <a:lnTo>
                      <a:pt x="1257676" y="30358"/>
                    </a:lnTo>
                    <a:lnTo>
                      <a:pt x="1235353" y="5357"/>
                    </a:lnTo>
                    <a:lnTo>
                      <a:pt x="1213031" y="6494"/>
                    </a:lnTo>
                    <a:lnTo>
                      <a:pt x="1190709" y="0"/>
                    </a:lnTo>
                    <a:lnTo>
                      <a:pt x="1168387" y="8036"/>
                    </a:lnTo>
                    <a:lnTo>
                      <a:pt x="1146064" y="3328"/>
                    </a:lnTo>
                    <a:lnTo>
                      <a:pt x="1123742" y="6981"/>
                    </a:lnTo>
                    <a:lnTo>
                      <a:pt x="1101420" y="9659"/>
                    </a:lnTo>
                    <a:lnTo>
                      <a:pt x="1079098" y="8361"/>
                    </a:lnTo>
                    <a:lnTo>
                      <a:pt x="1056775" y="26056"/>
                    </a:lnTo>
                    <a:lnTo>
                      <a:pt x="1034453" y="10228"/>
                    </a:lnTo>
                    <a:lnTo>
                      <a:pt x="1012131" y="6169"/>
                    </a:lnTo>
                    <a:lnTo>
                      <a:pt x="989809" y="14611"/>
                    </a:lnTo>
                    <a:lnTo>
                      <a:pt x="967486" y="15666"/>
                    </a:lnTo>
                    <a:lnTo>
                      <a:pt x="945164" y="30845"/>
                    </a:lnTo>
                    <a:lnTo>
                      <a:pt x="922842" y="11527"/>
                    </a:lnTo>
                    <a:lnTo>
                      <a:pt x="900520" y="33280"/>
                    </a:lnTo>
                    <a:lnTo>
                      <a:pt x="878197" y="30602"/>
                    </a:lnTo>
                    <a:lnTo>
                      <a:pt x="855875" y="27761"/>
                    </a:lnTo>
                    <a:lnTo>
                      <a:pt x="833553" y="25245"/>
                    </a:lnTo>
                    <a:lnTo>
                      <a:pt x="811231" y="3815"/>
                    </a:lnTo>
                    <a:lnTo>
                      <a:pt x="788908" y="17858"/>
                    </a:lnTo>
                    <a:lnTo>
                      <a:pt x="766586" y="29465"/>
                    </a:lnTo>
                    <a:lnTo>
                      <a:pt x="744264" y="15260"/>
                    </a:lnTo>
                    <a:lnTo>
                      <a:pt x="721942" y="20699"/>
                    </a:lnTo>
                    <a:lnTo>
                      <a:pt x="699620" y="9335"/>
                    </a:lnTo>
                    <a:lnTo>
                      <a:pt x="677297" y="26787"/>
                    </a:lnTo>
                    <a:lnTo>
                      <a:pt x="654975" y="23946"/>
                    </a:lnTo>
                    <a:lnTo>
                      <a:pt x="632653" y="16072"/>
                    </a:lnTo>
                    <a:lnTo>
                      <a:pt x="610331" y="32306"/>
                    </a:lnTo>
                    <a:lnTo>
                      <a:pt x="588008" y="24027"/>
                    </a:lnTo>
                    <a:lnTo>
                      <a:pt x="565686" y="19400"/>
                    </a:lnTo>
                    <a:lnTo>
                      <a:pt x="543364" y="17046"/>
                    </a:lnTo>
                    <a:lnTo>
                      <a:pt x="521042" y="17939"/>
                    </a:lnTo>
                    <a:lnTo>
                      <a:pt x="498719" y="33524"/>
                    </a:lnTo>
                    <a:lnTo>
                      <a:pt x="476397" y="11527"/>
                    </a:lnTo>
                    <a:lnTo>
                      <a:pt x="454075" y="23378"/>
                    </a:lnTo>
                    <a:lnTo>
                      <a:pt x="431753" y="11121"/>
                    </a:lnTo>
                    <a:lnTo>
                      <a:pt x="409430" y="22972"/>
                    </a:lnTo>
                    <a:lnTo>
                      <a:pt x="387108" y="29141"/>
                    </a:lnTo>
                    <a:lnTo>
                      <a:pt x="364786" y="26543"/>
                    </a:lnTo>
                    <a:lnTo>
                      <a:pt x="342464" y="22647"/>
                    </a:lnTo>
                    <a:lnTo>
                      <a:pt x="320142" y="15829"/>
                    </a:lnTo>
                    <a:lnTo>
                      <a:pt x="297819" y="23865"/>
                    </a:lnTo>
                    <a:lnTo>
                      <a:pt x="275497" y="16153"/>
                    </a:lnTo>
                    <a:lnTo>
                      <a:pt x="253175" y="1705"/>
                    </a:lnTo>
                    <a:lnTo>
                      <a:pt x="230853" y="7874"/>
                    </a:lnTo>
                    <a:lnTo>
                      <a:pt x="208530" y="29303"/>
                    </a:lnTo>
                    <a:lnTo>
                      <a:pt x="186208" y="8767"/>
                    </a:lnTo>
                    <a:lnTo>
                      <a:pt x="163886" y="2273"/>
                    </a:lnTo>
                    <a:lnTo>
                      <a:pt x="141564" y="4789"/>
                    </a:lnTo>
                    <a:lnTo>
                      <a:pt x="119241" y="14692"/>
                    </a:lnTo>
                    <a:lnTo>
                      <a:pt x="96919" y="14530"/>
                    </a:lnTo>
                    <a:lnTo>
                      <a:pt x="74597" y="10390"/>
                    </a:lnTo>
                    <a:lnTo>
                      <a:pt x="52275" y="17046"/>
                    </a:lnTo>
                    <a:lnTo>
                      <a:pt x="5601" y="3815"/>
                    </a:lnTo>
                    <a:lnTo>
                      <a:pt x="406" y="5357"/>
                    </a:lnTo>
                    <a:lnTo>
                      <a:pt x="406" y="61853"/>
                    </a:lnTo>
                    <a:lnTo>
                      <a:pt x="33930" y="65019"/>
                    </a:lnTo>
                    <a:cubicBezTo>
                      <a:pt x="37014" y="55035"/>
                      <a:pt x="46268" y="47810"/>
                      <a:pt x="57226" y="47810"/>
                    </a:cubicBezTo>
                    <a:cubicBezTo>
                      <a:pt x="70782" y="47810"/>
                      <a:pt x="81740" y="58769"/>
                      <a:pt x="81740" y="72324"/>
                    </a:cubicBezTo>
                    <a:cubicBezTo>
                      <a:pt x="81740" y="85880"/>
                      <a:pt x="70782" y="96838"/>
                      <a:pt x="57226" y="96838"/>
                    </a:cubicBezTo>
                    <a:cubicBezTo>
                      <a:pt x="48460" y="96838"/>
                      <a:pt x="40829" y="92211"/>
                      <a:pt x="36446" y="85230"/>
                    </a:cubicBezTo>
                    <a:lnTo>
                      <a:pt x="15504" y="85718"/>
                    </a:lnTo>
                    <a:lnTo>
                      <a:pt x="325" y="89045"/>
                    </a:lnTo>
                    <a:lnTo>
                      <a:pt x="325" y="153171"/>
                    </a:lnTo>
                    <a:lnTo>
                      <a:pt x="33849" y="156337"/>
                    </a:lnTo>
                    <a:cubicBezTo>
                      <a:pt x="36933" y="146353"/>
                      <a:pt x="46187" y="139129"/>
                      <a:pt x="57145" y="139129"/>
                    </a:cubicBezTo>
                    <a:cubicBezTo>
                      <a:pt x="70701" y="139129"/>
                      <a:pt x="81659" y="150087"/>
                      <a:pt x="81659" y="163642"/>
                    </a:cubicBezTo>
                    <a:cubicBezTo>
                      <a:pt x="81659" y="177198"/>
                      <a:pt x="70701" y="188156"/>
                      <a:pt x="57145" y="188156"/>
                    </a:cubicBezTo>
                    <a:cubicBezTo>
                      <a:pt x="48378" y="188156"/>
                      <a:pt x="40748" y="183530"/>
                      <a:pt x="36365" y="176549"/>
                    </a:cubicBezTo>
                    <a:lnTo>
                      <a:pt x="15423" y="177036"/>
                    </a:lnTo>
                    <a:lnTo>
                      <a:pt x="244" y="180364"/>
                    </a:lnTo>
                    <a:lnTo>
                      <a:pt x="244" y="244490"/>
                    </a:lnTo>
                    <a:lnTo>
                      <a:pt x="33767" y="247655"/>
                    </a:lnTo>
                    <a:cubicBezTo>
                      <a:pt x="36852" y="237671"/>
                      <a:pt x="46106" y="230447"/>
                      <a:pt x="57064" y="230447"/>
                    </a:cubicBezTo>
                    <a:cubicBezTo>
                      <a:pt x="70620" y="230447"/>
                      <a:pt x="81578" y="241405"/>
                      <a:pt x="81578" y="254961"/>
                    </a:cubicBezTo>
                    <a:cubicBezTo>
                      <a:pt x="81578" y="268516"/>
                      <a:pt x="70620" y="279475"/>
                      <a:pt x="57064" y="279475"/>
                    </a:cubicBezTo>
                    <a:cubicBezTo>
                      <a:pt x="48297" y="279475"/>
                      <a:pt x="40667" y="274848"/>
                      <a:pt x="36284" y="267867"/>
                    </a:cubicBezTo>
                    <a:lnTo>
                      <a:pt x="15341" y="268354"/>
                    </a:lnTo>
                    <a:lnTo>
                      <a:pt x="162" y="271682"/>
                    </a:lnTo>
                    <a:lnTo>
                      <a:pt x="162" y="335808"/>
                    </a:lnTo>
                    <a:lnTo>
                      <a:pt x="33686" y="338973"/>
                    </a:lnTo>
                    <a:cubicBezTo>
                      <a:pt x="36771" y="328989"/>
                      <a:pt x="46025" y="321765"/>
                      <a:pt x="56983" y="321765"/>
                    </a:cubicBezTo>
                    <a:cubicBezTo>
                      <a:pt x="70538" y="321765"/>
                      <a:pt x="81497" y="332723"/>
                      <a:pt x="81497" y="346279"/>
                    </a:cubicBezTo>
                    <a:cubicBezTo>
                      <a:pt x="81497" y="359835"/>
                      <a:pt x="70538" y="370793"/>
                      <a:pt x="56983" y="370793"/>
                    </a:cubicBezTo>
                    <a:cubicBezTo>
                      <a:pt x="48216" y="370793"/>
                      <a:pt x="40586" y="366166"/>
                      <a:pt x="36203" y="359185"/>
                    </a:cubicBezTo>
                    <a:lnTo>
                      <a:pt x="15260" y="359672"/>
                    </a:lnTo>
                    <a:lnTo>
                      <a:pt x="81" y="363000"/>
                    </a:lnTo>
                    <a:lnTo>
                      <a:pt x="81" y="427126"/>
                    </a:lnTo>
                    <a:lnTo>
                      <a:pt x="33605" y="430292"/>
                    </a:lnTo>
                    <a:cubicBezTo>
                      <a:pt x="36690" y="420308"/>
                      <a:pt x="45943" y="413083"/>
                      <a:pt x="56901" y="413083"/>
                    </a:cubicBezTo>
                    <a:cubicBezTo>
                      <a:pt x="70457" y="413083"/>
                      <a:pt x="81415" y="424041"/>
                      <a:pt x="81415" y="437597"/>
                    </a:cubicBezTo>
                    <a:cubicBezTo>
                      <a:pt x="81415" y="451153"/>
                      <a:pt x="70457" y="462111"/>
                      <a:pt x="56901" y="462111"/>
                    </a:cubicBezTo>
                    <a:cubicBezTo>
                      <a:pt x="48135" y="462111"/>
                      <a:pt x="40505" y="457484"/>
                      <a:pt x="36122" y="450503"/>
                    </a:cubicBezTo>
                    <a:lnTo>
                      <a:pt x="15179" y="450990"/>
                    </a:lnTo>
                    <a:lnTo>
                      <a:pt x="0" y="454319"/>
                    </a:lnTo>
                    <a:lnTo>
                      <a:pt x="0" y="510327"/>
                    </a:lnTo>
                    <a:lnTo>
                      <a:pt x="5276" y="509110"/>
                    </a:lnTo>
                    <a:lnTo>
                      <a:pt x="52112" y="518444"/>
                    </a:lnTo>
                    <a:lnTo>
                      <a:pt x="74516" y="519986"/>
                    </a:lnTo>
                    <a:lnTo>
                      <a:pt x="96919" y="488979"/>
                    </a:lnTo>
                    <a:lnTo>
                      <a:pt x="119323" y="493849"/>
                    </a:lnTo>
                    <a:lnTo>
                      <a:pt x="141645" y="501641"/>
                    </a:lnTo>
                    <a:lnTo>
                      <a:pt x="164048" y="512032"/>
                    </a:lnTo>
                    <a:lnTo>
                      <a:pt x="186452" y="501723"/>
                    </a:lnTo>
                    <a:lnTo>
                      <a:pt x="208855" y="516009"/>
                    </a:lnTo>
                    <a:lnTo>
                      <a:pt x="231258" y="494905"/>
                    </a:lnTo>
                    <a:lnTo>
                      <a:pt x="253662" y="514223"/>
                    </a:lnTo>
                    <a:lnTo>
                      <a:pt x="275984" y="516821"/>
                    </a:lnTo>
                    <a:lnTo>
                      <a:pt x="298388" y="520798"/>
                    </a:lnTo>
                    <a:lnTo>
                      <a:pt x="320710" y="492469"/>
                    </a:lnTo>
                    <a:lnTo>
                      <a:pt x="343113" y="509353"/>
                    </a:lnTo>
                    <a:lnTo>
                      <a:pt x="365435" y="493281"/>
                    </a:lnTo>
                    <a:lnTo>
                      <a:pt x="387758" y="510165"/>
                    </a:lnTo>
                    <a:lnTo>
                      <a:pt x="410080" y="498151"/>
                    </a:lnTo>
                    <a:lnTo>
                      <a:pt x="432402" y="501723"/>
                    </a:lnTo>
                    <a:lnTo>
                      <a:pt x="454724" y="502453"/>
                    </a:lnTo>
                    <a:lnTo>
                      <a:pt x="477047" y="501154"/>
                    </a:lnTo>
                    <a:lnTo>
                      <a:pt x="499369" y="501154"/>
                    </a:lnTo>
                    <a:cubicBezTo>
                      <a:pt x="499369" y="501154"/>
                      <a:pt x="521691" y="514385"/>
                      <a:pt x="521691" y="514385"/>
                    </a:cubicBezTo>
                    <a:lnTo>
                      <a:pt x="544013" y="521447"/>
                    </a:lnTo>
                    <a:lnTo>
                      <a:pt x="566336" y="502940"/>
                    </a:lnTo>
                    <a:lnTo>
                      <a:pt x="588658" y="501966"/>
                    </a:lnTo>
                    <a:lnTo>
                      <a:pt x="610980" y="506512"/>
                    </a:lnTo>
                    <a:lnTo>
                      <a:pt x="633302" y="507242"/>
                    </a:lnTo>
                    <a:lnTo>
                      <a:pt x="655625" y="513330"/>
                    </a:lnTo>
                    <a:lnTo>
                      <a:pt x="678028" y="497827"/>
                    </a:lnTo>
                    <a:lnTo>
                      <a:pt x="700350" y="502535"/>
                    </a:lnTo>
                    <a:lnTo>
                      <a:pt x="722672" y="498801"/>
                    </a:lnTo>
                    <a:lnTo>
                      <a:pt x="744995" y="521367"/>
                    </a:lnTo>
                    <a:lnTo>
                      <a:pt x="767317" y="498232"/>
                    </a:lnTo>
                    <a:lnTo>
                      <a:pt x="789639" y="508866"/>
                    </a:lnTo>
                    <a:lnTo>
                      <a:pt x="811961" y="510814"/>
                    </a:lnTo>
                    <a:lnTo>
                      <a:pt x="834283" y="520636"/>
                    </a:lnTo>
                    <a:lnTo>
                      <a:pt x="856606" y="516983"/>
                    </a:lnTo>
                    <a:lnTo>
                      <a:pt x="878928" y="510327"/>
                    </a:lnTo>
                    <a:lnTo>
                      <a:pt x="901250" y="523071"/>
                    </a:lnTo>
                    <a:lnTo>
                      <a:pt x="923572" y="517389"/>
                    </a:lnTo>
                    <a:lnTo>
                      <a:pt x="945895" y="503914"/>
                    </a:lnTo>
                    <a:lnTo>
                      <a:pt x="968217" y="503914"/>
                    </a:lnTo>
                    <a:cubicBezTo>
                      <a:pt x="968217" y="503914"/>
                      <a:pt x="990539" y="502291"/>
                      <a:pt x="990539" y="502291"/>
                    </a:cubicBezTo>
                    <a:lnTo>
                      <a:pt x="1012861" y="501723"/>
                    </a:lnTo>
                    <a:lnTo>
                      <a:pt x="1035184" y="511382"/>
                    </a:lnTo>
                    <a:lnTo>
                      <a:pt x="1057506" y="514385"/>
                    </a:lnTo>
                    <a:lnTo>
                      <a:pt x="1079828" y="518038"/>
                    </a:lnTo>
                    <a:lnTo>
                      <a:pt x="1102150" y="509515"/>
                    </a:lnTo>
                    <a:lnTo>
                      <a:pt x="1124473" y="503833"/>
                    </a:lnTo>
                    <a:lnTo>
                      <a:pt x="1146795" y="513898"/>
                    </a:lnTo>
                    <a:lnTo>
                      <a:pt x="1169117" y="506025"/>
                    </a:lnTo>
                    <a:lnTo>
                      <a:pt x="1191439" y="496853"/>
                    </a:lnTo>
                    <a:lnTo>
                      <a:pt x="1213762" y="521529"/>
                    </a:lnTo>
                    <a:lnTo>
                      <a:pt x="1236084" y="505213"/>
                    </a:lnTo>
                    <a:lnTo>
                      <a:pt x="1258406" y="505457"/>
                    </a:lnTo>
                    <a:lnTo>
                      <a:pt x="1280728" y="501398"/>
                    </a:lnTo>
                    <a:lnTo>
                      <a:pt x="1303050" y="501236"/>
                    </a:lnTo>
                    <a:lnTo>
                      <a:pt x="1325373" y="515279"/>
                    </a:lnTo>
                    <a:lnTo>
                      <a:pt x="1347695" y="507649"/>
                    </a:lnTo>
                    <a:lnTo>
                      <a:pt x="1370017" y="503265"/>
                    </a:lnTo>
                    <a:lnTo>
                      <a:pt x="1392339" y="502940"/>
                    </a:lnTo>
                    <a:lnTo>
                      <a:pt x="1414662" y="513898"/>
                    </a:lnTo>
                    <a:lnTo>
                      <a:pt x="1436984" y="497908"/>
                    </a:lnTo>
                    <a:lnTo>
                      <a:pt x="1459306" y="491414"/>
                    </a:lnTo>
                    <a:lnTo>
                      <a:pt x="1481628" y="503427"/>
                    </a:lnTo>
                    <a:lnTo>
                      <a:pt x="1503951" y="494742"/>
                    </a:lnTo>
                    <a:lnTo>
                      <a:pt x="1526273" y="488817"/>
                    </a:lnTo>
                    <a:lnTo>
                      <a:pt x="1548595" y="496447"/>
                    </a:lnTo>
                    <a:lnTo>
                      <a:pt x="1570917" y="506106"/>
                    </a:lnTo>
                    <a:lnTo>
                      <a:pt x="1593240" y="521529"/>
                    </a:lnTo>
                    <a:lnTo>
                      <a:pt x="1615562" y="501398"/>
                    </a:lnTo>
                    <a:lnTo>
                      <a:pt x="1637884" y="505538"/>
                    </a:lnTo>
                    <a:lnTo>
                      <a:pt x="1660206" y="512356"/>
                    </a:lnTo>
                    <a:lnTo>
                      <a:pt x="1682529" y="490765"/>
                    </a:lnTo>
                    <a:lnTo>
                      <a:pt x="1704851" y="500911"/>
                    </a:lnTo>
                    <a:lnTo>
                      <a:pt x="1727173" y="507242"/>
                    </a:lnTo>
                    <a:lnTo>
                      <a:pt x="1753148" y="509678"/>
                    </a:lnTo>
                    <a:lnTo>
                      <a:pt x="1739755" y="484514"/>
                    </a:lnTo>
                    <a:lnTo>
                      <a:pt x="1764837" y="461462"/>
                    </a:lnTo>
                    <a:lnTo>
                      <a:pt x="1762564" y="4392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18"/>
              <p:cNvSpPr/>
              <p:nvPr/>
            </p:nvSpPr>
            <p:spPr>
              <a:xfrm rot="-4535556">
                <a:off x="-234373" y="2318519"/>
                <a:ext cx="1146781" cy="829915"/>
              </a:xfrm>
              <a:custGeom>
                <a:avLst/>
                <a:gdLst/>
                <a:ahLst/>
                <a:cxnLst/>
                <a:rect l="l" t="t" r="r" b="b"/>
                <a:pathLst>
                  <a:path w="644828" h="466656" extrusionOk="0">
                    <a:moveTo>
                      <a:pt x="583382" y="37420"/>
                    </a:moveTo>
                    <a:lnTo>
                      <a:pt x="559842" y="26706"/>
                    </a:lnTo>
                    <a:lnTo>
                      <a:pt x="560085" y="10877"/>
                    </a:lnTo>
                    <a:lnTo>
                      <a:pt x="552049" y="0"/>
                    </a:lnTo>
                    <a:lnTo>
                      <a:pt x="514304" y="22160"/>
                    </a:lnTo>
                    <a:lnTo>
                      <a:pt x="192945" y="211128"/>
                    </a:lnTo>
                    <a:lnTo>
                      <a:pt x="0" y="324606"/>
                    </a:lnTo>
                    <a:lnTo>
                      <a:pt x="17452" y="341165"/>
                    </a:lnTo>
                    <a:lnTo>
                      <a:pt x="20536" y="359429"/>
                    </a:lnTo>
                    <a:lnTo>
                      <a:pt x="28329" y="372741"/>
                    </a:lnTo>
                    <a:lnTo>
                      <a:pt x="43264" y="381832"/>
                    </a:lnTo>
                    <a:lnTo>
                      <a:pt x="42047" y="395956"/>
                    </a:lnTo>
                    <a:lnTo>
                      <a:pt x="50814" y="410891"/>
                    </a:lnTo>
                    <a:lnTo>
                      <a:pt x="65587" y="413408"/>
                    </a:lnTo>
                    <a:lnTo>
                      <a:pt x="61528" y="429155"/>
                    </a:lnTo>
                    <a:lnTo>
                      <a:pt x="85068" y="439951"/>
                    </a:lnTo>
                    <a:lnTo>
                      <a:pt x="84825" y="455698"/>
                    </a:lnTo>
                    <a:lnTo>
                      <a:pt x="92861" y="466657"/>
                    </a:lnTo>
                    <a:lnTo>
                      <a:pt x="278825" y="357237"/>
                    </a:lnTo>
                    <a:lnTo>
                      <a:pt x="600184" y="168269"/>
                    </a:lnTo>
                    <a:lnTo>
                      <a:pt x="644829" y="142051"/>
                    </a:lnTo>
                    <a:lnTo>
                      <a:pt x="627458" y="125410"/>
                    </a:lnTo>
                    <a:lnTo>
                      <a:pt x="624373" y="107147"/>
                    </a:lnTo>
                    <a:lnTo>
                      <a:pt x="616581" y="93916"/>
                    </a:lnTo>
                    <a:lnTo>
                      <a:pt x="601645" y="84743"/>
                    </a:lnTo>
                    <a:lnTo>
                      <a:pt x="602863" y="70620"/>
                    </a:lnTo>
                    <a:lnTo>
                      <a:pt x="594096" y="55684"/>
                    </a:lnTo>
                    <a:lnTo>
                      <a:pt x="579242" y="53249"/>
                    </a:lnTo>
                    <a:lnTo>
                      <a:pt x="583382" y="3742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573487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19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1" y="0"/>
            <a:ext cx="12192004" cy="6858021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19"/>
          <p:cNvSpPr txBox="1">
            <a:spLocks noGrp="1"/>
          </p:cNvSpPr>
          <p:nvPr>
            <p:ph type="subTitle" idx="1"/>
          </p:nvPr>
        </p:nvSpPr>
        <p:spPr>
          <a:xfrm>
            <a:off x="6239520" y="2626067"/>
            <a:ext cx="4338800" cy="25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19"/>
          <p:cNvSpPr txBox="1">
            <a:spLocks noGrp="1"/>
          </p:cNvSpPr>
          <p:nvPr>
            <p:ph type="subTitle" idx="2"/>
          </p:nvPr>
        </p:nvSpPr>
        <p:spPr>
          <a:xfrm>
            <a:off x="1613684" y="2626067"/>
            <a:ext cx="4338800" cy="25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87" name="Google Shape;287;p19"/>
          <p:cNvGrpSpPr/>
          <p:nvPr/>
        </p:nvGrpSpPr>
        <p:grpSpPr>
          <a:xfrm>
            <a:off x="3266517" y="5439059"/>
            <a:ext cx="5658939" cy="2208803"/>
            <a:chOff x="2732363" y="4079294"/>
            <a:chExt cx="4244204" cy="1656602"/>
          </a:xfrm>
        </p:grpSpPr>
        <p:grpSp>
          <p:nvGrpSpPr>
            <p:cNvPr id="288" name="Google Shape;288;p19"/>
            <p:cNvGrpSpPr/>
            <p:nvPr/>
          </p:nvGrpSpPr>
          <p:grpSpPr>
            <a:xfrm>
              <a:off x="2732363" y="4079294"/>
              <a:ext cx="2569784" cy="1656602"/>
              <a:chOff x="304863" y="-1078806"/>
              <a:chExt cx="2569784" cy="1656602"/>
            </a:xfrm>
          </p:grpSpPr>
          <p:grpSp>
            <p:nvGrpSpPr>
              <p:cNvPr id="289" name="Google Shape;289;p19"/>
              <p:cNvGrpSpPr/>
              <p:nvPr/>
            </p:nvGrpSpPr>
            <p:grpSpPr>
              <a:xfrm rot="523976">
                <a:off x="376681" y="-667869"/>
                <a:ext cx="2007150" cy="1099663"/>
                <a:chOff x="72405" y="5700023"/>
                <a:chExt cx="1561988" cy="1015246"/>
              </a:xfrm>
            </p:grpSpPr>
            <p:sp>
              <p:nvSpPr>
                <p:cNvPr id="290" name="Google Shape;290;p19"/>
                <p:cNvSpPr/>
                <p:nvPr/>
              </p:nvSpPr>
              <p:spPr>
                <a:xfrm>
                  <a:off x="72405" y="5700023"/>
                  <a:ext cx="1561988" cy="1015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1988" h="1015246" extrusionOk="0">
                      <a:moveTo>
                        <a:pt x="1561989" y="81"/>
                      </a:moveTo>
                      <a:lnTo>
                        <a:pt x="0" y="81"/>
                      </a:lnTo>
                      <a:lnTo>
                        <a:pt x="0" y="992731"/>
                      </a:lnTo>
                      <a:cubicBezTo>
                        <a:pt x="1461" y="991919"/>
                        <a:pt x="3003" y="991432"/>
                        <a:pt x="4708" y="991270"/>
                      </a:cubicBezTo>
                      <a:cubicBezTo>
                        <a:pt x="18101" y="990214"/>
                        <a:pt x="20131" y="1016270"/>
                        <a:pt x="33605" y="1015215"/>
                      </a:cubicBezTo>
                      <a:cubicBezTo>
                        <a:pt x="46998" y="1014160"/>
                        <a:pt x="46511" y="1007991"/>
                        <a:pt x="59905" y="1006936"/>
                      </a:cubicBezTo>
                      <a:cubicBezTo>
                        <a:pt x="73298" y="1005880"/>
                        <a:pt x="72324" y="993705"/>
                        <a:pt x="85717" y="992649"/>
                      </a:cubicBezTo>
                      <a:cubicBezTo>
                        <a:pt x="99111" y="991594"/>
                        <a:pt x="98705" y="987130"/>
                        <a:pt x="112098" y="986075"/>
                      </a:cubicBezTo>
                      <a:cubicBezTo>
                        <a:pt x="125492" y="985019"/>
                        <a:pt x="126709" y="1000604"/>
                        <a:pt x="140021" y="999549"/>
                      </a:cubicBezTo>
                      <a:cubicBezTo>
                        <a:pt x="153415" y="998494"/>
                        <a:pt x="152846" y="991837"/>
                        <a:pt x="166240" y="990783"/>
                      </a:cubicBezTo>
                      <a:cubicBezTo>
                        <a:pt x="179633" y="989727"/>
                        <a:pt x="179308" y="986237"/>
                        <a:pt x="192702" y="985182"/>
                      </a:cubicBezTo>
                      <a:cubicBezTo>
                        <a:pt x="206095" y="984126"/>
                        <a:pt x="205933" y="982178"/>
                        <a:pt x="219245" y="981123"/>
                      </a:cubicBezTo>
                      <a:cubicBezTo>
                        <a:pt x="232638" y="980068"/>
                        <a:pt x="234099" y="999306"/>
                        <a:pt x="247493" y="998250"/>
                      </a:cubicBezTo>
                      <a:cubicBezTo>
                        <a:pt x="260886" y="997195"/>
                        <a:pt x="258532" y="968298"/>
                        <a:pt x="271925" y="967161"/>
                      </a:cubicBezTo>
                      <a:cubicBezTo>
                        <a:pt x="285319" y="966106"/>
                        <a:pt x="287510" y="994516"/>
                        <a:pt x="300904" y="993461"/>
                      </a:cubicBezTo>
                      <a:cubicBezTo>
                        <a:pt x="314297" y="992406"/>
                        <a:pt x="312105" y="964645"/>
                        <a:pt x="325418" y="963590"/>
                      </a:cubicBezTo>
                      <a:cubicBezTo>
                        <a:pt x="338730" y="962534"/>
                        <a:pt x="340353" y="982827"/>
                        <a:pt x="353747" y="981772"/>
                      </a:cubicBezTo>
                      <a:cubicBezTo>
                        <a:pt x="367140" y="980717"/>
                        <a:pt x="365922" y="965700"/>
                        <a:pt x="379316" y="964645"/>
                      </a:cubicBezTo>
                      <a:cubicBezTo>
                        <a:pt x="392628" y="963590"/>
                        <a:pt x="392790" y="964808"/>
                        <a:pt x="406102" y="963671"/>
                      </a:cubicBezTo>
                      <a:cubicBezTo>
                        <a:pt x="419415" y="962616"/>
                        <a:pt x="418928" y="955635"/>
                        <a:pt x="432240" y="954580"/>
                      </a:cubicBezTo>
                      <a:cubicBezTo>
                        <a:pt x="445633" y="953525"/>
                        <a:pt x="445552" y="952551"/>
                        <a:pt x="458864" y="951495"/>
                      </a:cubicBezTo>
                      <a:cubicBezTo>
                        <a:pt x="472257" y="950440"/>
                        <a:pt x="474043" y="973330"/>
                        <a:pt x="487437" y="972275"/>
                      </a:cubicBezTo>
                      <a:cubicBezTo>
                        <a:pt x="500830" y="971220"/>
                        <a:pt x="500180" y="963590"/>
                        <a:pt x="513574" y="962534"/>
                      </a:cubicBezTo>
                      <a:cubicBezTo>
                        <a:pt x="526967" y="961479"/>
                        <a:pt x="526074" y="950521"/>
                        <a:pt x="539468" y="949466"/>
                      </a:cubicBezTo>
                      <a:cubicBezTo>
                        <a:pt x="552861" y="948411"/>
                        <a:pt x="553916" y="961966"/>
                        <a:pt x="567228" y="960911"/>
                      </a:cubicBezTo>
                      <a:cubicBezTo>
                        <a:pt x="580622" y="959856"/>
                        <a:pt x="579891" y="950764"/>
                        <a:pt x="593203" y="949710"/>
                      </a:cubicBezTo>
                      <a:cubicBezTo>
                        <a:pt x="606597" y="948654"/>
                        <a:pt x="606272" y="945002"/>
                        <a:pt x="619584" y="943946"/>
                      </a:cubicBezTo>
                      <a:cubicBezTo>
                        <a:pt x="632896" y="942891"/>
                        <a:pt x="634844" y="966999"/>
                        <a:pt x="648238" y="965944"/>
                      </a:cubicBezTo>
                      <a:cubicBezTo>
                        <a:pt x="661631" y="964889"/>
                        <a:pt x="661550" y="964564"/>
                        <a:pt x="674943" y="963509"/>
                      </a:cubicBezTo>
                      <a:cubicBezTo>
                        <a:pt x="688337" y="962453"/>
                        <a:pt x="686713" y="942323"/>
                        <a:pt x="700025" y="941268"/>
                      </a:cubicBezTo>
                      <a:cubicBezTo>
                        <a:pt x="713338" y="940212"/>
                        <a:pt x="714393" y="953281"/>
                        <a:pt x="727786" y="952226"/>
                      </a:cubicBezTo>
                      <a:cubicBezTo>
                        <a:pt x="741098" y="951171"/>
                        <a:pt x="740611" y="944352"/>
                        <a:pt x="753923" y="943216"/>
                      </a:cubicBezTo>
                      <a:cubicBezTo>
                        <a:pt x="767317" y="942160"/>
                        <a:pt x="766343" y="930391"/>
                        <a:pt x="779736" y="929336"/>
                      </a:cubicBezTo>
                      <a:cubicBezTo>
                        <a:pt x="793048" y="928280"/>
                        <a:pt x="795078" y="953038"/>
                        <a:pt x="808390" y="951982"/>
                      </a:cubicBezTo>
                      <a:cubicBezTo>
                        <a:pt x="821702" y="950927"/>
                        <a:pt x="820565" y="936641"/>
                        <a:pt x="833959" y="935585"/>
                      </a:cubicBezTo>
                      <a:cubicBezTo>
                        <a:pt x="847271" y="934530"/>
                        <a:pt x="846540" y="924790"/>
                        <a:pt x="859853" y="923735"/>
                      </a:cubicBezTo>
                      <a:cubicBezTo>
                        <a:pt x="873246" y="922679"/>
                        <a:pt x="873246" y="923410"/>
                        <a:pt x="886639" y="922354"/>
                      </a:cubicBezTo>
                      <a:cubicBezTo>
                        <a:pt x="900033" y="921300"/>
                        <a:pt x="900520" y="927387"/>
                        <a:pt x="913832" y="926332"/>
                      </a:cubicBezTo>
                      <a:cubicBezTo>
                        <a:pt x="927144" y="925277"/>
                        <a:pt x="926982" y="922841"/>
                        <a:pt x="940294" y="921787"/>
                      </a:cubicBezTo>
                      <a:cubicBezTo>
                        <a:pt x="953606" y="920731"/>
                        <a:pt x="955148" y="939888"/>
                        <a:pt x="968460" y="938832"/>
                      </a:cubicBezTo>
                      <a:cubicBezTo>
                        <a:pt x="981773" y="937777"/>
                        <a:pt x="982097" y="941673"/>
                        <a:pt x="995491" y="940618"/>
                      </a:cubicBezTo>
                      <a:cubicBezTo>
                        <a:pt x="1008803" y="939563"/>
                        <a:pt x="1008478" y="934611"/>
                        <a:pt x="1021790" y="933556"/>
                      </a:cubicBezTo>
                      <a:cubicBezTo>
                        <a:pt x="1035102" y="932501"/>
                        <a:pt x="1034372" y="922679"/>
                        <a:pt x="1047684" y="921624"/>
                      </a:cubicBezTo>
                      <a:cubicBezTo>
                        <a:pt x="1060996" y="920569"/>
                        <a:pt x="1059779" y="904984"/>
                        <a:pt x="1073172" y="903929"/>
                      </a:cubicBezTo>
                      <a:cubicBezTo>
                        <a:pt x="1086484" y="902873"/>
                        <a:pt x="1087621" y="916673"/>
                        <a:pt x="1100933" y="915617"/>
                      </a:cubicBezTo>
                      <a:cubicBezTo>
                        <a:pt x="1114245" y="914562"/>
                        <a:pt x="1114083" y="912046"/>
                        <a:pt x="1127395" y="910991"/>
                      </a:cubicBezTo>
                      <a:cubicBezTo>
                        <a:pt x="1140707" y="909935"/>
                        <a:pt x="1139895" y="899221"/>
                        <a:pt x="1153207" y="898165"/>
                      </a:cubicBezTo>
                      <a:cubicBezTo>
                        <a:pt x="1166520" y="897110"/>
                        <a:pt x="1167088" y="904334"/>
                        <a:pt x="1180481" y="903279"/>
                      </a:cubicBezTo>
                      <a:cubicBezTo>
                        <a:pt x="1193793" y="902224"/>
                        <a:pt x="1193387" y="896623"/>
                        <a:pt x="1206700" y="895568"/>
                      </a:cubicBezTo>
                      <a:cubicBezTo>
                        <a:pt x="1220012" y="894513"/>
                        <a:pt x="1220499" y="900519"/>
                        <a:pt x="1233892" y="899464"/>
                      </a:cubicBezTo>
                      <a:cubicBezTo>
                        <a:pt x="1247286" y="898409"/>
                        <a:pt x="1247448" y="901412"/>
                        <a:pt x="1260841" y="900357"/>
                      </a:cubicBezTo>
                      <a:cubicBezTo>
                        <a:pt x="1274153" y="899302"/>
                        <a:pt x="1273585" y="891347"/>
                        <a:pt x="1286897" y="890292"/>
                      </a:cubicBezTo>
                      <a:cubicBezTo>
                        <a:pt x="1300210" y="889237"/>
                        <a:pt x="1302320" y="915779"/>
                        <a:pt x="1315632" y="914724"/>
                      </a:cubicBezTo>
                      <a:cubicBezTo>
                        <a:pt x="1328944" y="913669"/>
                        <a:pt x="1327889" y="900276"/>
                        <a:pt x="1341201" y="899221"/>
                      </a:cubicBezTo>
                      <a:cubicBezTo>
                        <a:pt x="1354513" y="898165"/>
                        <a:pt x="1354838" y="902468"/>
                        <a:pt x="1368231" y="901412"/>
                      </a:cubicBezTo>
                      <a:cubicBezTo>
                        <a:pt x="1381544" y="900357"/>
                        <a:pt x="1380651" y="888750"/>
                        <a:pt x="1393963" y="887694"/>
                      </a:cubicBezTo>
                      <a:cubicBezTo>
                        <a:pt x="1407275" y="886639"/>
                        <a:pt x="1407843" y="893701"/>
                        <a:pt x="1421155" y="892646"/>
                      </a:cubicBezTo>
                      <a:cubicBezTo>
                        <a:pt x="1434468" y="891590"/>
                        <a:pt x="1434792" y="895730"/>
                        <a:pt x="1448186" y="894675"/>
                      </a:cubicBezTo>
                      <a:cubicBezTo>
                        <a:pt x="1461498" y="893620"/>
                        <a:pt x="1461011" y="887289"/>
                        <a:pt x="1474323" y="886233"/>
                      </a:cubicBezTo>
                      <a:cubicBezTo>
                        <a:pt x="1487635" y="885178"/>
                        <a:pt x="1486742" y="873164"/>
                        <a:pt x="1500054" y="872109"/>
                      </a:cubicBezTo>
                      <a:cubicBezTo>
                        <a:pt x="1513367" y="871054"/>
                        <a:pt x="1515477" y="897029"/>
                        <a:pt x="1528789" y="895974"/>
                      </a:cubicBezTo>
                      <a:cubicBezTo>
                        <a:pt x="1542101" y="894919"/>
                        <a:pt x="1541208" y="883555"/>
                        <a:pt x="1554602" y="882499"/>
                      </a:cubicBezTo>
                      <a:cubicBezTo>
                        <a:pt x="1557118" y="882337"/>
                        <a:pt x="1559553" y="882662"/>
                        <a:pt x="1561989" y="883311"/>
                      </a:cubicBezTo>
                      <a:lnTo>
                        <a:pt x="156198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91" name="Google Shape;291;p19"/>
                <p:cNvGrpSpPr/>
                <p:nvPr/>
              </p:nvGrpSpPr>
              <p:grpSpPr>
                <a:xfrm>
                  <a:off x="170054" y="5924220"/>
                  <a:ext cx="1366283" cy="499287"/>
                  <a:chOff x="170054" y="5924220"/>
                  <a:chExt cx="1366283" cy="499287"/>
                </a:xfrm>
              </p:grpSpPr>
              <p:sp>
                <p:nvSpPr>
                  <p:cNvPr id="292" name="Google Shape;292;p19"/>
                  <p:cNvSpPr/>
                  <p:nvPr/>
                </p:nvSpPr>
                <p:spPr>
                  <a:xfrm>
                    <a:off x="178659" y="5924220"/>
                    <a:ext cx="843618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3618" h="8117" extrusionOk="0">
                        <a:moveTo>
                          <a:pt x="0" y="0"/>
                        </a:moveTo>
                        <a:lnTo>
                          <a:pt x="843618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dash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3" name="Google Shape;293;p19"/>
                  <p:cNvSpPr/>
                  <p:nvPr/>
                </p:nvSpPr>
                <p:spPr>
                  <a:xfrm>
                    <a:off x="170054" y="6082667"/>
                    <a:ext cx="1366283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6283" h="8117" extrusionOk="0">
                        <a:moveTo>
                          <a:pt x="0" y="0"/>
                        </a:moveTo>
                        <a:lnTo>
                          <a:pt x="1366283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dash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4" name="Google Shape;294;p19"/>
                  <p:cNvSpPr/>
                  <p:nvPr/>
                </p:nvSpPr>
                <p:spPr>
                  <a:xfrm>
                    <a:off x="170054" y="6248988"/>
                    <a:ext cx="1366283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6283" h="8117" extrusionOk="0">
                        <a:moveTo>
                          <a:pt x="0" y="0"/>
                        </a:moveTo>
                        <a:lnTo>
                          <a:pt x="1366283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dash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5" name="Google Shape;295;p19"/>
                  <p:cNvSpPr/>
                  <p:nvPr/>
                </p:nvSpPr>
                <p:spPr>
                  <a:xfrm>
                    <a:off x="170054" y="6415390"/>
                    <a:ext cx="1366283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6283" h="8117" extrusionOk="0">
                        <a:moveTo>
                          <a:pt x="0" y="0"/>
                        </a:moveTo>
                        <a:lnTo>
                          <a:pt x="1366283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dash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296" name="Google Shape;296;p19"/>
              <p:cNvSpPr/>
              <p:nvPr/>
            </p:nvSpPr>
            <p:spPr>
              <a:xfrm rot="1444624">
                <a:off x="1609401" y="-881132"/>
                <a:ext cx="1145932" cy="829301"/>
              </a:xfrm>
              <a:custGeom>
                <a:avLst/>
                <a:gdLst/>
                <a:ahLst/>
                <a:cxnLst/>
                <a:rect l="l" t="t" r="r" b="b"/>
                <a:pathLst>
                  <a:path w="644828" h="466656" extrusionOk="0">
                    <a:moveTo>
                      <a:pt x="583300" y="37420"/>
                    </a:moveTo>
                    <a:lnTo>
                      <a:pt x="559761" y="26706"/>
                    </a:lnTo>
                    <a:lnTo>
                      <a:pt x="560085" y="10877"/>
                    </a:lnTo>
                    <a:lnTo>
                      <a:pt x="551968" y="0"/>
                    </a:lnTo>
                    <a:lnTo>
                      <a:pt x="514223" y="22160"/>
                    </a:lnTo>
                    <a:lnTo>
                      <a:pt x="192864" y="211128"/>
                    </a:lnTo>
                    <a:lnTo>
                      <a:pt x="0" y="324606"/>
                    </a:lnTo>
                    <a:lnTo>
                      <a:pt x="17371" y="341165"/>
                    </a:lnTo>
                    <a:lnTo>
                      <a:pt x="20455" y="359429"/>
                    </a:lnTo>
                    <a:lnTo>
                      <a:pt x="28329" y="372741"/>
                    </a:lnTo>
                    <a:lnTo>
                      <a:pt x="43183" y="381832"/>
                    </a:lnTo>
                    <a:lnTo>
                      <a:pt x="41966" y="395956"/>
                    </a:lnTo>
                    <a:lnTo>
                      <a:pt x="50732" y="410891"/>
                    </a:lnTo>
                    <a:lnTo>
                      <a:pt x="65587" y="413408"/>
                    </a:lnTo>
                    <a:lnTo>
                      <a:pt x="61447" y="429155"/>
                    </a:lnTo>
                    <a:lnTo>
                      <a:pt x="84987" y="439951"/>
                    </a:lnTo>
                    <a:lnTo>
                      <a:pt x="84743" y="455698"/>
                    </a:lnTo>
                    <a:lnTo>
                      <a:pt x="92779" y="466656"/>
                    </a:lnTo>
                    <a:lnTo>
                      <a:pt x="278825" y="357237"/>
                    </a:lnTo>
                    <a:lnTo>
                      <a:pt x="600103" y="168269"/>
                    </a:lnTo>
                    <a:lnTo>
                      <a:pt x="644829" y="142051"/>
                    </a:lnTo>
                    <a:lnTo>
                      <a:pt x="627377" y="125410"/>
                    </a:lnTo>
                    <a:lnTo>
                      <a:pt x="624292" y="107147"/>
                    </a:lnTo>
                    <a:lnTo>
                      <a:pt x="616500" y="93835"/>
                    </a:lnTo>
                    <a:lnTo>
                      <a:pt x="601564" y="84743"/>
                    </a:lnTo>
                    <a:lnTo>
                      <a:pt x="602863" y="70619"/>
                    </a:lnTo>
                    <a:lnTo>
                      <a:pt x="594015" y="55684"/>
                    </a:lnTo>
                    <a:lnTo>
                      <a:pt x="579242" y="53249"/>
                    </a:lnTo>
                    <a:lnTo>
                      <a:pt x="583300" y="3742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7" name="Google Shape;297;p19"/>
            <p:cNvGrpSpPr/>
            <p:nvPr/>
          </p:nvGrpSpPr>
          <p:grpSpPr>
            <a:xfrm>
              <a:off x="4872375" y="4672541"/>
              <a:ext cx="2104192" cy="988840"/>
              <a:chOff x="4872375" y="4672541"/>
              <a:chExt cx="2104192" cy="988840"/>
            </a:xfrm>
          </p:grpSpPr>
          <p:sp>
            <p:nvSpPr>
              <p:cNvPr id="298" name="Google Shape;298;p19"/>
              <p:cNvSpPr/>
              <p:nvPr/>
            </p:nvSpPr>
            <p:spPr>
              <a:xfrm rot="-320423">
                <a:off x="4904563" y="4765792"/>
                <a:ext cx="2039816" cy="802338"/>
              </a:xfrm>
              <a:custGeom>
                <a:avLst/>
                <a:gdLst/>
                <a:ahLst/>
                <a:cxnLst/>
                <a:rect l="l" t="t" r="r" b="b"/>
                <a:pathLst>
                  <a:path w="1766054" h="523070" extrusionOk="0">
                    <a:moveTo>
                      <a:pt x="1762726" y="439220"/>
                    </a:moveTo>
                    <a:lnTo>
                      <a:pt x="1741541" y="416979"/>
                    </a:lnTo>
                    <a:lnTo>
                      <a:pt x="1766054" y="394738"/>
                    </a:lnTo>
                    <a:lnTo>
                      <a:pt x="1743570" y="372497"/>
                    </a:lnTo>
                    <a:lnTo>
                      <a:pt x="1735858" y="350256"/>
                    </a:lnTo>
                    <a:lnTo>
                      <a:pt x="1751849" y="328015"/>
                    </a:lnTo>
                    <a:lnTo>
                      <a:pt x="1735696" y="305774"/>
                    </a:lnTo>
                    <a:lnTo>
                      <a:pt x="1737644" y="283533"/>
                    </a:lnTo>
                    <a:lnTo>
                      <a:pt x="1745356" y="261292"/>
                    </a:lnTo>
                    <a:lnTo>
                      <a:pt x="1747141" y="239051"/>
                    </a:lnTo>
                    <a:lnTo>
                      <a:pt x="1758911" y="216810"/>
                    </a:lnTo>
                    <a:lnTo>
                      <a:pt x="1745599" y="194569"/>
                    </a:lnTo>
                    <a:lnTo>
                      <a:pt x="1739836" y="172328"/>
                    </a:lnTo>
                    <a:lnTo>
                      <a:pt x="1737563" y="150087"/>
                    </a:lnTo>
                    <a:lnTo>
                      <a:pt x="1752580" y="127846"/>
                    </a:lnTo>
                    <a:lnTo>
                      <a:pt x="1758424" y="105605"/>
                    </a:lnTo>
                    <a:lnTo>
                      <a:pt x="1760616" y="83364"/>
                    </a:lnTo>
                    <a:lnTo>
                      <a:pt x="1756314" y="61204"/>
                    </a:lnTo>
                    <a:lnTo>
                      <a:pt x="1747872" y="38963"/>
                    </a:lnTo>
                    <a:lnTo>
                      <a:pt x="1758668" y="7711"/>
                    </a:lnTo>
                    <a:lnTo>
                      <a:pt x="1727335" y="13231"/>
                    </a:lnTo>
                    <a:lnTo>
                      <a:pt x="1704932" y="10146"/>
                    </a:lnTo>
                    <a:lnTo>
                      <a:pt x="1682529" y="19319"/>
                    </a:lnTo>
                    <a:lnTo>
                      <a:pt x="1660125" y="31738"/>
                    </a:lnTo>
                    <a:lnTo>
                      <a:pt x="1637722" y="32388"/>
                    </a:lnTo>
                    <a:lnTo>
                      <a:pt x="1615400" y="21024"/>
                    </a:lnTo>
                    <a:lnTo>
                      <a:pt x="1592996" y="14530"/>
                    </a:lnTo>
                    <a:lnTo>
                      <a:pt x="1570593" y="22809"/>
                    </a:lnTo>
                    <a:lnTo>
                      <a:pt x="1548189" y="9416"/>
                    </a:lnTo>
                    <a:lnTo>
                      <a:pt x="1525786" y="7630"/>
                    </a:lnTo>
                    <a:lnTo>
                      <a:pt x="1503382" y="1055"/>
                    </a:lnTo>
                    <a:lnTo>
                      <a:pt x="1481060" y="4870"/>
                    </a:lnTo>
                    <a:lnTo>
                      <a:pt x="1458657" y="29709"/>
                    </a:lnTo>
                    <a:lnTo>
                      <a:pt x="1436335" y="30602"/>
                    </a:lnTo>
                    <a:lnTo>
                      <a:pt x="1413931" y="2760"/>
                    </a:lnTo>
                    <a:lnTo>
                      <a:pt x="1391609" y="11608"/>
                    </a:lnTo>
                    <a:lnTo>
                      <a:pt x="1369287" y="8361"/>
                    </a:lnTo>
                    <a:lnTo>
                      <a:pt x="1346964" y="28816"/>
                    </a:lnTo>
                    <a:lnTo>
                      <a:pt x="1324642" y="14611"/>
                    </a:lnTo>
                    <a:lnTo>
                      <a:pt x="1302320" y="4383"/>
                    </a:lnTo>
                    <a:lnTo>
                      <a:pt x="1279998" y="23702"/>
                    </a:lnTo>
                    <a:lnTo>
                      <a:pt x="1257676" y="30358"/>
                    </a:lnTo>
                    <a:lnTo>
                      <a:pt x="1235353" y="5357"/>
                    </a:lnTo>
                    <a:lnTo>
                      <a:pt x="1213031" y="6494"/>
                    </a:lnTo>
                    <a:lnTo>
                      <a:pt x="1190709" y="0"/>
                    </a:lnTo>
                    <a:lnTo>
                      <a:pt x="1168387" y="8036"/>
                    </a:lnTo>
                    <a:lnTo>
                      <a:pt x="1146064" y="3328"/>
                    </a:lnTo>
                    <a:lnTo>
                      <a:pt x="1123742" y="6981"/>
                    </a:lnTo>
                    <a:lnTo>
                      <a:pt x="1101420" y="9659"/>
                    </a:lnTo>
                    <a:lnTo>
                      <a:pt x="1079098" y="8361"/>
                    </a:lnTo>
                    <a:lnTo>
                      <a:pt x="1056775" y="26056"/>
                    </a:lnTo>
                    <a:lnTo>
                      <a:pt x="1034453" y="10228"/>
                    </a:lnTo>
                    <a:lnTo>
                      <a:pt x="1012131" y="6169"/>
                    </a:lnTo>
                    <a:lnTo>
                      <a:pt x="989809" y="14611"/>
                    </a:lnTo>
                    <a:lnTo>
                      <a:pt x="967486" y="15666"/>
                    </a:lnTo>
                    <a:lnTo>
                      <a:pt x="945164" y="30845"/>
                    </a:lnTo>
                    <a:lnTo>
                      <a:pt x="922842" y="11527"/>
                    </a:lnTo>
                    <a:lnTo>
                      <a:pt x="900520" y="33280"/>
                    </a:lnTo>
                    <a:lnTo>
                      <a:pt x="878197" y="30602"/>
                    </a:lnTo>
                    <a:lnTo>
                      <a:pt x="855875" y="27761"/>
                    </a:lnTo>
                    <a:lnTo>
                      <a:pt x="833553" y="25245"/>
                    </a:lnTo>
                    <a:lnTo>
                      <a:pt x="811231" y="3815"/>
                    </a:lnTo>
                    <a:lnTo>
                      <a:pt x="788908" y="17858"/>
                    </a:lnTo>
                    <a:lnTo>
                      <a:pt x="766586" y="29465"/>
                    </a:lnTo>
                    <a:lnTo>
                      <a:pt x="744264" y="15260"/>
                    </a:lnTo>
                    <a:lnTo>
                      <a:pt x="721942" y="20699"/>
                    </a:lnTo>
                    <a:lnTo>
                      <a:pt x="699620" y="9335"/>
                    </a:lnTo>
                    <a:lnTo>
                      <a:pt x="677297" y="26787"/>
                    </a:lnTo>
                    <a:lnTo>
                      <a:pt x="654975" y="23946"/>
                    </a:lnTo>
                    <a:lnTo>
                      <a:pt x="632653" y="16072"/>
                    </a:lnTo>
                    <a:lnTo>
                      <a:pt x="610331" y="32306"/>
                    </a:lnTo>
                    <a:lnTo>
                      <a:pt x="588008" y="24027"/>
                    </a:lnTo>
                    <a:lnTo>
                      <a:pt x="565686" y="19400"/>
                    </a:lnTo>
                    <a:lnTo>
                      <a:pt x="543364" y="17046"/>
                    </a:lnTo>
                    <a:lnTo>
                      <a:pt x="521042" y="17939"/>
                    </a:lnTo>
                    <a:lnTo>
                      <a:pt x="498719" y="33524"/>
                    </a:lnTo>
                    <a:lnTo>
                      <a:pt x="476397" y="11527"/>
                    </a:lnTo>
                    <a:lnTo>
                      <a:pt x="454075" y="23378"/>
                    </a:lnTo>
                    <a:lnTo>
                      <a:pt x="431753" y="11121"/>
                    </a:lnTo>
                    <a:lnTo>
                      <a:pt x="409430" y="22972"/>
                    </a:lnTo>
                    <a:lnTo>
                      <a:pt x="387108" y="29141"/>
                    </a:lnTo>
                    <a:lnTo>
                      <a:pt x="364786" y="26543"/>
                    </a:lnTo>
                    <a:lnTo>
                      <a:pt x="342464" y="22647"/>
                    </a:lnTo>
                    <a:lnTo>
                      <a:pt x="320142" y="15829"/>
                    </a:lnTo>
                    <a:lnTo>
                      <a:pt x="297819" y="23865"/>
                    </a:lnTo>
                    <a:lnTo>
                      <a:pt x="275497" y="16153"/>
                    </a:lnTo>
                    <a:lnTo>
                      <a:pt x="253175" y="1705"/>
                    </a:lnTo>
                    <a:lnTo>
                      <a:pt x="230853" y="7874"/>
                    </a:lnTo>
                    <a:lnTo>
                      <a:pt x="208530" y="29303"/>
                    </a:lnTo>
                    <a:lnTo>
                      <a:pt x="186208" y="8767"/>
                    </a:lnTo>
                    <a:lnTo>
                      <a:pt x="163886" y="2273"/>
                    </a:lnTo>
                    <a:lnTo>
                      <a:pt x="141564" y="4789"/>
                    </a:lnTo>
                    <a:lnTo>
                      <a:pt x="119241" y="14692"/>
                    </a:lnTo>
                    <a:lnTo>
                      <a:pt x="96919" y="14530"/>
                    </a:lnTo>
                    <a:lnTo>
                      <a:pt x="74597" y="10390"/>
                    </a:lnTo>
                    <a:lnTo>
                      <a:pt x="52275" y="17046"/>
                    </a:lnTo>
                    <a:lnTo>
                      <a:pt x="5601" y="3815"/>
                    </a:lnTo>
                    <a:lnTo>
                      <a:pt x="406" y="5357"/>
                    </a:lnTo>
                    <a:lnTo>
                      <a:pt x="406" y="61853"/>
                    </a:lnTo>
                    <a:lnTo>
                      <a:pt x="33930" y="65019"/>
                    </a:lnTo>
                    <a:cubicBezTo>
                      <a:pt x="37014" y="55035"/>
                      <a:pt x="46268" y="47810"/>
                      <a:pt x="57226" y="47810"/>
                    </a:cubicBezTo>
                    <a:cubicBezTo>
                      <a:pt x="70782" y="47810"/>
                      <a:pt x="81740" y="58769"/>
                      <a:pt x="81740" y="72324"/>
                    </a:cubicBezTo>
                    <a:cubicBezTo>
                      <a:pt x="81740" y="85880"/>
                      <a:pt x="70782" y="96838"/>
                      <a:pt x="57226" y="96838"/>
                    </a:cubicBezTo>
                    <a:cubicBezTo>
                      <a:pt x="48460" y="96838"/>
                      <a:pt x="40829" y="92211"/>
                      <a:pt x="36446" y="85230"/>
                    </a:cubicBezTo>
                    <a:lnTo>
                      <a:pt x="15504" y="85718"/>
                    </a:lnTo>
                    <a:lnTo>
                      <a:pt x="325" y="89045"/>
                    </a:lnTo>
                    <a:lnTo>
                      <a:pt x="325" y="153171"/>
                    </a:lnTo>
                    <a:lnTo>
                      <a:pt x="33849" y="156337"/>
                    </a:lnTo>
                    <a:cubicBezTo>
                      <a:pt x="36933" y="146353"/>
                      <a:pt x="46187" y="139129"/>
                      <a:pt x="57145" y="139129"/>
                    </a:cubicBezTo>
                    <a:cubicBezTo>
                      <a:pt x="70701" y="139129"/>
                      <a:pt x="81659" y="150087"/>
                      <a:pt x="81659" y="163642"/>
                    </a:cubicBezTo>
                    <a:cubicBezTo>
                      <a:pt x="81659" y="177198"/>
                      <a:pt x="70701" y="188156"/>
                      <a:pt x="57145" y="188156"/>
                    </a:cubicBezTo>
                    <a:cubicBezTo>
                      <a:pt x="48378" y="188156"/>
                      <a:pt x="40748" y="183530"/>
                      <a:pt x="36365" y="176549"/>
                    </a:cubicBezTo>
                    <a:lnTo>
                      <a:pt x="15423" y="177036"/>
                    </a:lnTo>
                    <a:lnTo>
                      <a:pt x="244" y="180364"/>
                    </a:lnTo>
                    <a:lnTo>
                      <a:pt x="244" y="244490"/>
                    </a:lnTo>
                    <a:lnTo>
                      <a:pt x="33767" y="247655"/>
                    </a:lnTo>
                    <a:cubicBezTo>
                      <a:pt x="36852" y="237671"/>
                      <a:pt x="46106" y="230447"/>
                      <a:pt x="57064" y="230447"/>
                    </a:cubicBezTo>
                    <a:cubicBezTo>
                      <a:pt x="70620" y="230447"/>
                      <a:pt x="81578" y="241405"/>
                      <a:pt x="81578" y="254961"/>
                    </a:cubicBezTo>
                    <a:cubicBezTo>
                      <a:pt x="81578" y="268516"/>
                      <a:pt x="70620" y="279475"/>
                      <a:pt x="57064" y="279475"/>
                    </a:cubicBezTo>
                    <a:cubicBezTo>
                      <a:pt x="48297" y="279475"/>
                      <a:pt x="40667" y="274848"/>
                      <a:pt x="36284" y="267867"/>
                    </a:cubicBezTo>
                    <a:lnTo>
                      <a:pt x="15341" y="268354"/>
                    </a:lnTo>
                    <a:lnTo>
                      <a:pt x="162" y="271682"/>
                    </a:lnTo>
                    <a:lnTo>
                      <a:pt x="162" y="335808"/>
                    </a:lnTo>
                    <a:lnTo>
                      <a:pt x="33686" y="338973"/>
                    </a:lnTo>
                    <a:cubicBezTo>
                      <a:pt x="36771" y="328989"/>
                      <a:pt x="46025" y="321765"/>
                      <a:pt x="56983" y="321765"/>
                    </a:cubicBezTo>
                    <a:cubicBezTo>
                      <a:pt x="70538" y="321765"/>
                      <a:pt x="81497" y="332723"/>
                      <a:pt x="81497" y="346279"/>
                    </a:cubicBezTo>
                    <a:cubicBezTo>
                      <a:pt x="81497" y="359835"/>
                      <a:pt x="70538" y="370793"/>
                      <a:pt x="56983" y="370793"/>
                    </a:cubicBezTo>
                    <a:cubicBezTo>
                      <a:pt x="48216" y="370793"/>
                      <a:pt x="40586" y="366166"/>
                      <a:pt x="36203" y="359185"/>
                    </a:cubicBezTo>
                    <a:lnTo>
                      <a:pt x="15260" y="359672"/>
                    </a:lnTo>
                    <a:lnTo>
                      <a:pt x="81" y="363000"/>
                    </a:lnTo>
                    <a:lnTo>
                      <a:pt x="81" y="427126"/>
                    </a:lnTo>
                    <a:lnTo>
                      <a:pt x="33605" y="430292"/>
                    </a:lnTo>
                    <a:cubicBezTo>
                      <a:pt x="36690" y="420308"/>
                      <a:pt x="45943" y="413083"/>
                      <a:pt x="56901" y="413083"/>
                    </a:cubicBezTo>
                    <a:cubicBezTo>
                      <a:pt x="70457" y="413083"/>
                      <a:pt x="81415" y="424041"/>
                      <a:pt x="81415" y="437597"/>
                    </a:cubicBezTo>
                    <a:cubicBezTo>
                      <a:pt x="81415" y="451153"/>
                      <a:pt x="70457" y="462111"/>
                      <a:pt x="56901" y="462111"/>
                    </a:cubicBezTo>
                    <a:cubicBezTo>
                      <a:pt x="48135" y="462111"/>
                      <a:pt x="40505" y="457484"/>
                      <a:pt x="36122" y="450503"/>
                    </a:cubicBezTo>
                    <a:lnTo>
                      <a:pt x="15179" y="450990"/>
                    </a:lnTo>
                    <a:lnTo>
                      <a:pt x="0" y="454319"/>
                    </a:lnTo>
                    <a:lnTo>
                      <a:pt x="0" y="510327"/>
                    </a:lnTo>
                    <a:lnTo>
                      <a:pt x="5276" y="509110"/>
                    </a:lnTo>
                    <a:lnTo>
                      <a:pt x="52112" y="518444"/>
                    </a:lnTo>
                    <a:lnTo>
                      <a:pt x="74516" y="519986"/>
                    </a:lnTo>
                    <a:lnTo>
                      <a:pt x="96919" y="488979"/>
                    </a:lnTo>
                    <a:lnTo>
                      <a:pt x="119323" y="493849"/>
                    </a:lnTo>
                    <a:lnTo>
                      <a:pt x="141645" y="501641"/>
                    </a:lnTo>
                    <a:lnTo>
                      <a:pt x="164048" y="512032"/>
                    </a:lnTo>
                    <a:lnTo>
                      <a:pt x="186452" y="501723"/>
                    </a:lnTo>
                    <a:lnTo>
                      <a:pt x="208855" y="516009"/>
                    </a:lnTo>
                    <a:lnTo>
                      <a:pt x="231258" y="494905"/>
                    </a:lnTo>
                    <a:lnTo>
                      <a:pt x="253662" y="514223"/>
                    </a:lnTo>
                    <a:lnTo>
                      <a:pt x="275984" y="516821"/>
                    </a:lnTo>
                    <a:lnTo>
                      <a:pt x="298388" y="520798"/>
                    </a:lnTo>
                    <a:lnTo>
                      <a:pt x="320710" y="492469"/>
                    </a:lnTo>
                    <a:lnTo>
                      <a:pt x="343113" y="509353"/>
                    </a:lnTo>
                    <a:lnTo>
                      <a:pt x="365435" y="493281"/>
                    </a:lnTo>
                    <a:lnTo>
                      <a:pt x="387758" y="510165"/>
                    </a:lnTo>
                    <a:lnTo>
                      <a:pt x="410080" y="498151"/>
                    </a:lnTo>
                    <a:lnTo>
                      <a:pt x="432402" y="501723"/>
                    </a:lnTo>
                    <a:lnTo>
                      <a:pt x="454724" y="502453"/>
                    </a:lnTo>
                    <a:lnTo>
                      <a:pt x="477047" y="501154"/>
                    </a:lnTo>
                    <a:lnTo>
                      <a:pt x="499369" y="501154"/>
                    </a:lnTo>
                    <a:cubicBezTo>
                      <a:pt x="499369" y="501154"/>
                      <a:pt x="521691" y="514385"/>
                      <a:pt x="521691" y="514385"/>
                    </a:cubicBezTo>
                    <a:lnTo>
                      <a:pt x="544013" y="521447"/>
                    </a:lnTo>
                    <a:lnTo>
                      <a:pt x="566336" y="502940"/>
                    </a:lnTo>
                    <a:lnTo>
                      <a:pt x="588658" y="501966"/>
                    </a:lnTo>
                    <a:lnTo>
                      <a:pt x="610980" y="506512"/>
                    </a:lnTo>
                    <a:lnTo>
                      <a:pt x="633302" y="507242"/>
                    </a:lnTo>
                    <a:lnTo>
                      <a:pt x="655625" y="513330"/>
                    </a:lnTo>
                    <a:lnTo>
                      <a:pt x="678028" y="497827"/>
                    </a:lnTo>
                    <a:lnTo>
                      <a:pt x="700350" y="502535"/>
                    </a:lnTo>
                    <a:lnTo>
                      <a:pt x="722672" y="498801"/>
                    </a:lnTo>
                    <a:lnTo>
                      <a:pt x="744995" y="521367"/>
                    </a:lnTo>
                    <a:lnTo>
                      <a:pt x="767317" y="498232"/>
                    </a:lnTo>
                    <a:lnTo>
                      <a:pt x="789639" y="508866"/>
                    </a:lnTo>
                    <a:lnTo>
                      <a:pt x="811961" y="510814"/>
                    </a:lnTo>
                    <a:lnTo>
                      <a:pt x="834283" y="520636"/>
                    </a:lnTo>
                    <a:lnTo>
                      <a:pt x="856606" y="516983"/>
                    </a:lnTo>
                    <a:lnTo>
                      <a:pt x="878928" y="510327"/>
                    </a:lnTo>
                    <a:lnTo>
                      <a:pt x="901250" y="523071"/>
                    </a:lnTo>
                    <a:lnTo>
                      <a:pt x="923572" y="517389"/>
                    </a:lnTo>
                    <a:lnTo>
                      <a:pt x="945895" y="503914"/>
                    </a:lnTo>
                    <a:lnTo>
                      <a:pt x="968217" y="503914"/>
                    </a:lnTo>
                    <a:cubicBezTo>
                      <a:pt x="968217" y="503914"/>
                      <a:pt x="990539" y="502291"/>
                      <a:pt x="990539" y="502291"/>
                    </a:cubicBezTo>
                    <a:lnTo>
                      <a:pt x="1012861" y="501723"/>
                    </a:lnTo>
                    <a:lnTo>
                      <a:pt x="1035184" y="511382"/>
                    </a:lnTo>
                    <a:lnTo>
                      <a:pt x="1057506" y="514385"/>
                    </a:lnTo>
                    <a:lnTo>
                      <a:pt x="1079828" y="518038"/>
                    </a:lnTo>
                    <a:lnTo>
                      <a:pt x="1102150" y="509515"/>
                    </a:lnTo>
                    <a:lnTo>
                      <a:pt x="1124473" y="503833"/>
                    </a:lnTo>
                    <a:lnTo>
                      <a:pt x="1146795" y="513898"/>
                    </a:lnTo>
                    <a:lnTo>
                      <a:pt x="1169117" y="506025"/>
                    </a:lnTo>
                    <a:lnTo>
                      <a:pt x="1191439" y="496853"/>
                    </a:lnTo>
                    <a:lnTo>
                      <a:pt x="1213762" y="521529"/>
                    </a:lnTo>
                    <a:lnTo>
                      <a:pt x="1236084" y="505213"/>
                    </a:lnTo>
                    <a:lnTo>
                      <a:pt x="1258406" y="505457"/>
                    </a:lnTo>
                    <a:lnTo>
                      <a:pt x="1280728" y="501398"/>
                    </a:lnTo>
                    <a:lnTo>
                      <a:pt x="1303050" y="501236"/>
                    </a:lnTo>
                    <a:lnTo>
                      <a:pt x="1325373" y="515279"/>
                    </a:lnTo>
                    <a:lnTo>
                      <a:pt x="1347695" y="507649"/>
                    </a:lnTo>
                    <a:lnTo>
                      <a:pt x="1370017" y="503265"/>
                    </a:lnTo>
                    <a:lnTo>
                      <a:pt x="1392339" y="502940"/>
                    </a:lnTo>
                    <a:lnTo>
                      <a:pt x="1414662" y="513898"/>
                    </a:lnTo>
                    <a:lnTo>
                      <a:pt x="1436984" y="497908"/>
                    </a:lnTo>
                    <a:lnTo>
                      <a:pt x="1459306" y="491414"/>
                    </a:lnTo>
                    <a:lnTo>
                      <a:pt x="1481628" y="503427"/>
                    </a:lnTo>
                    <a:lnTo>
                      <a:pt x="1503951" y="494742"/>
                    </a:lnTo>
                    <a:lnTo>
                      <a:pt x="1526273" y="488817"/>
                    </a:lnTo>
                    <a:lnTo>
                      <a:pt x="1548595" y="496447"/>
                    </a:lnTo>
                    <a:lnTo>
                      <a:pt x="1570917" y="506106"/>
                    </a:lnTo>
                    <a:lnTo>
                      <a:pt x="1593240" y="521529"/>
                    </a:lnTo>
                    <a:lnTo>
                      <a:pt x="1615562" y="501398"/>
                    </a:lnTo>
                    <a:lnTo>
                      <a:pt x="1637884" y="505538"/>
                    </a:lnTo>
                    <a:lnTo>
                      <a:pt x="1660206" y="512356"/>
                    </a:lnTo>
                    <a:lnTo>
                      <a:pt x="1682529" y="490765"/>
                    </a:lnTo>
                    <a:lnTo>
                      <a:pt x="1704851" y="500911"/>
                    </a:lnTo>
                    <a:lnTo>
                      <a:pt x="1727173" y="507242"/>
                    </a:lnTo>
                    <a:lnTo>
                      <a:pt x="1753148" y="509678"/>
                    </a:lnTo>
                    <a:lnTo>
                      <a:pt x="1739755" y="484514"/>
                    </a:lnTo>
                    <a:lnTo>
                      <a:pt x="1764837" y="461462"/>
                    </a:lnTo>
                    <a:lnTo>
                      <a:pt x="1762564" y="43922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9"/>
              <p:cNvSpPr/>
              <p:nvPr/>
            </p:nvSpPr>
            <p:spPr>
              <a:xfrm>
                <a:off x="5633483" y="4745900"/>
                <a:ext cx="147443" cy="357712"/>
              </a:xfrm>
              <a:custGeom>
                <a:avLst/>
                <a:gdLst/>
                <a:ahLst/>
                <a:cxnLst/>
                <a:rect l="l" t="t" r="r" b="b"/>
                <a:pathLst>
                  <a:path w="136206" h="330450" extrusionOk="0">
                    <a:moveTo>
                      <a:pt x="68103" y="0"/>
                    </a:moveTo>
                    <a:cubicBezTo>
                      <a:pt x="30521" y="0"/>
                      <a:pt x="0" y="30521"/>
                      <a:pt x="0" y="68103"/>
                    </a:cubicBezTo>
                    <a:lnTo>
                      <a:pt x="0" y="76870"/>
                    </a:lnTo>
                    <a:lnTo>
                      <a:pt x="15260" y="76870"/>
                    </a:lnTo>
                    <a:lnTo>
                      <a:pt x="15260" y="68103"/>
                    </a:lnTo>
                    <a:cubicBezTo>
                      <a:pt x="15260" y="38963"/>
                      <a:pt x="38962" y="15260"/>
                      <a:pt x="68103" y="15260"/>
                    </a:cubicBezTo>
                    <a:cubicBezTo>
                      <a:pt x="97244" y="15260"/>
                      <a:pt x="120946" y="38963"/>
                      <a:pt x="120946" y="68103"/>
                    </a:cubicBezTo>
                    <a:lnTo>
                      <a:pt x="120946" y="287592"/>
                    </a:lnTo>
                    <a:cubicBezTo>
                      <a:pt x="120946" y="302771"/>
                      <a:pt x="108608" y="315190"/>
                      <a:pt x="93348" y="315190"/>
                    </a:cubicBezTo>
                    <a:lnTo>
                      <a:pt x="86610" y="315190"/>
                    </a:lnTo>
                    <a:cubicBezTo>
                      <a:pt x="71431" y="315190"/>
                      <a:pt x="59012" y="302852"/>
                      <a:pt x="59012" y="287592"/>
                    </a:cubicBezTo>
                    <a:lnTo>
                      <a:pt x="59012" y="98786"/>
                    </a:lnTo>
                    <a:cubicBezTo>
                      <a:pt x="59012" y="94565"/>
                      <a:pt x="55602" y="91156"/>
                      <a:pt x="51382" y="91156"/>
                    </a:cubicBezTo>
                    <a:cubicBezTo>
                      <a:pt x="47161" y="91156"/>
                      <a:pt x="43752" y="94565"/>
                      <a:pt x="43752" y="98786"/>
                    </a:cubicBezTo>
                    <a:lnTo>
                      <a:pt x="43752" y="287592"/>
                    </a:lnTo>
                    <a:cubicBezTo>
                      <a:pt x="43752" y="311213"/>
                      <a:pt x="62989" y="330450"/>
                      <a:pt x="86610" y="330450"/>
                    </a:cubicBezTo>
                    <a:lnTo>
                      <a:pt x="93348" y="330450"/>
                    </a:lnTo>
                    <a:cubicBezTo>
                      <a:pt x="116968" y="330450"/>
                      <a:pt x="136206" y="311213"/>
                      <a:pt x="136206" y="287592"/>
                    </a:cubicBezTo>
                    <a:lnTo>
                      <a:pt x="136206" y="68103"/>
                    </a:lnTo>
                    <a:cubicBezTo>
                      <a:pt x="136206" y="30521"/>
                      <a:pt x="105686" y="0"/>
                      <a:pt x="681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7920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20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1" y="0"/>
            <a:ext cx="12192004" cy="6858021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20"/>
          <p:cNvSpPr txBox="1">
            <a:spLocks noGrp="1"/>
          </p:cNvSpPr>
          <p:nvPr>
            <p:ph type="body" idx="1"/>
          </p:nvPr>
        </p:nvSpPr>
        <p:spPr>
          <a:xfrm>
            <a:off x="950800" y="1652500"/>
            <a:ext cx="5145200" cy="4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4" name="Google Shape;304;p20"/>
          <p:cNvSpPr txBox="1">
            <a:spLocks noGrp="1"/>
          </p:cNvSpPr>
          <p:nvPr>
            <p:ph type="body" idx="2"/>
          </p:nvPr>
        </p:nvSpPr>
        <p:spPr>
          <a:xfrm>
            <a:off x="6096000" y="1652500"/>
            <a:ext cx="5145200" cy="4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305" name="Google Shape;305;p20"/>
          <p:cNvGrpSpPr/>
          <p:nvPr/>
        </p:nvGrpSpPr>
        <p:grpSpPr>
          <a:xfrm>
            <a:off x="-2757983" y="3429007"/>
            <a:ext cx="15211301" cy="4048893"/>
            <a:chOff x="-2068487" y="2571755"/>
            <a:chExt cx="11408476" cy="3036670"/>
          </a:xfrm>
        </p:grpSpPr>
        <p:grpSp>
          <p:nvGrpSpPr>
            <p:cNvPr id="306" name="Google Shape;306;p20"/>
            <p:cNvGrpSpPr/>
            <p:nvPr/>
          </p:nvGrpSpPr>
          <p:grpSpPr>
            <a:xfrm>
              <a:off x="-2068487" y="2571755"/>
              <a:ext cx="3136555" cy="2531993"/>
              <a:chOff x="-2068487" y="2571755"/>
              <a:chExt cx="3136555" cy="2531993"/>
            </a:xfrm>
          </p:grpSpPr>
          <p:sp>
            <p:nvSpPr>
              <p:cNvPr id="307" name="Google Shape;307;p20"/>
              <p:cNvSpPr/>
              <p:nvPr/>
            </p:nvSpPr>
            <p:spPr>
              <a:xfrm rot="1275381">
                <a:off x="-1777291" y="2853349"/>
                <a:ext cx="1922250" cy="1968804"/>
              </a:xfrm>
              <a:custGeom>
                <a:avLst/>
                <a:gdLst/>
                <a:ahLst/>
                <a:cxnLst/>
                <a:rect l="l" t="t" r="r" b="b"/>
                <a:pathLst>
                  <a:path w="1514989" h="1739429" extrusionOk="0">
                    <a:moveTo>
                      <a:pt x="1487148" y="1711182"/>
                    </a:moveTo>
                    <a:cubicBezTo>
                      <a:pt x="1477651" y="1720760"/>
                      <a:pt x="1485362" y="1729689"/>
                      <a:pt x="1471888" y="1729689"/>
                    </a:cubicBezTo>
                    <a:cubicBezTo>
                      <a:pt x="1458413" y="1729689"/>
                      <a:pt x="1458413" y="1735939"/>
                      <a:pt x="1444939" y="1735939"/>
                    </a:cubicBezTo>
                    <a:cubicBezTo>
                      <a:pt x="1431464" y="1735939"/>
                      <a:pt x="1431464" y="1727903"/>
                      <a:pt x="1417990" y="1727903"/>
                    </a:cubicBezTo>
                    <a:cubicBezTo>
                      <a:pt x="1404515" y="1727903"/>
                      <a:pt x="1404515" y="1706393"/>
                      <a:pt x="1391041" y="1706393"/>
                    </a:cubicBezTo>
                    <a:cubicBezTo>
                      <a:pt x="1377566" y="1706393"/>
                      <a:pt x="1377566" y="1713374"/>
                      <a:pt x="1364092" y="1713374"/>
                    </a:cubicBezTo>
                    <a:cubicBezTo>
                      <a:pt x="1350617" y="1713374"/>
                      <a:pt x="1350617" y="1708423"/>
                      <a:pt x="1337143" y="1708423"/>
                    </a:cubicBezTo>
                    <a:cubicBezTo>
                      <a:pt x="1323668" y="1708423"/>
                      <a:pt x="1323668" y="1718163"/>
                      <a:pt x="1310194" y="1718163"/>
                    </a:cubicBezTo>
                    <a:cubicBezTo>
                      <a:pt x="1296719" y="1718163"/>
                      <a:pt x="1296719" y="1732855"/>
                      <a:pt x="1283245" y="1732855"/>
                    </a:cubicBezTo>
                    <a:cubicBezTo>
                      <a:pt x="1269770" y="1732855"/>
                      <a:pt x="1269770" y="1711507"/>
                      <a:pt x="1256296" y="1711507"/>
                    </a:cubicBezTo>
                    <a:cubicBezTo>
                      <a:pt x="1242821" y="1711507"/>
                      <a:pt x="1242821" y="1716215"/>
                      <a:pt x="1229347" y="1716215"/>
                    </a:cubicBezTo>
                    <a:cubicBezTo>
                      <a:pt x="1215872" y="1716215"/>
                      <a:pt x="1215872" y="1711669"/>
                      <a:pt x="1202397" y="1711669"/>
                    </a:cubicBezTo>
                    <a:cubicBezTo>
                      <a:pt x="1188923" y="1711669"/>
                      <a:pt x="1188923" y="1726929"/>
                      <a:pt x="1175449" y="1726929"/>
                    </a:cubicBezTo>
                    <a:cubicBezTo>
                      <a:pt x="1161974" y="1726929"/>
                      <a:pt x="1161974" y="1736589"/>
                      <a:pt x="1148499" y="1736589"/>
                    </a:cubicBezTo>
                    <a:cubicBezTo>
                      <a:pt x="1135025" y="1736589"/>
                      <a:pt x="1135025" y="1717189"/>
                      <a:pt x="1121550" y="1717189"/>
                    </a:cubicBezTo>
                    <a:cubicBezTo>
                      <a:pt x="1108076" y="1717189"/>
                      <a:pt x="1108076" y="1727985"/>
                      <a:pt x="1094601" y="1727985"/>
                    </a:cubicBezTo>
                    <a:cubicBezTo>
                      <a:pt x="1081127" y="1727985"/>
                      <a:pt x="1081127" y="1732449"/>
                      <a:pt x="1067652" y="1732449"/>
                    </a:cubicBezTo>
                    <a:cubicBezTo>
                      <a:pt x="1054178" y="1732449"/>
                      <a:pt x="1054178" y="1727173"/>
                      <a:pt x="1040703" y="1727173"/>
                    </a:cubicBezTo>
                    <a:cubicBezTo>
                      <a:pt x="1027229" y="1727173"/>
                      <a:pt x="1027229" y="1731800"/>
                      <a:pt x="1013754" y="1731800"/>
                    </a:cubicBezTo>
                    <a:cubicBezTo>
                      <a:pt x="1000280" y="1731800"/>
                      <a:pt x="1000280" y="1733910"/>
                      <a:pt x="986805" y="1733910"/>
                    </a:cubicBezTo>
                    <a:cubicBezTo>
                      <a:pt x="973331" y="1733910"/>
                      <a:pt x="973331" y="1720598"/>
                      <a:pt x="959856" y="1720598"/>
                    </a:cubicBezTo>
                    <a:cubicBezTo>
                      <a:pt x="946382" y="1720598"/>
                      <a:pt x="946382" y="1722059"/>
                      <a:pt x="932907" y="1722059"/>
                    </a:cubicBezTo>
                    <a:cubicBezTo>
                      <a:pt x="919433" y="1722059"/>
                      <a:pt x="919433" y="1725387"/>
                      <a:pt x="905958" y="1725387"/>
                    </a:cubicBezTo>
                    <a:cubicBezTo>
                      <a:pt x="892484" y="1725387"/>
                      <a:pt x="892484" y="1729040"/>
                      <a:pt x="879009" y="1729040"/>
                    </a:cubicBezTo>
                    <a:cubicBezTo>
                      <a:pt x="865535" y="1729040"/>
                      <a:pt x="865535" y="1732206"/>
                      <a:pt x="852060" y="1732206"/>
                    </a:cubicBezTo>
                    <a:cubicBezTo>
                      <a:pt x="838586" y="1732206"/>
                      <a:pt x="838586" y="1708179"/>
                      <a:pt x="825111" y="1708179"/>
                    </a:cubicBezTo>
                    <a:cubicBezTo>
                      <a:pt x="811637" y="1708179"/>
                      <a:pt x="811637" y="1736346"/>
                      <a:pt x="798162" y="1736346"/>
                    </a:cubicBezTo>
                    <a:cubicBezTo>
                      <a:pt x="784688" y="1736346"/>
                      <a:pt x="784688" y="1711913"/>
                      <a:pt x="771213" y="1711913"/>
                    </a:cubicBezTo>
                    <a:cubicBezTo>
                      <a:pt x="757739" y="1711913"/>
                      <a:pt x="757739" y="1736751"/>
                      <a:pt x="744264" y="1736751"/>
                    </a:cubicBezTo>
                    <a:cubicBezTo>
                      <a:pt x="730789" y="1736751"/>
                      <a:pt x="730789" y="1730501"/>
                      <a:pt x="717315" y="1730501"/>
                    </a:cubicBezTo>
                    <a:cubicBezTo>
                      <a:pt x="703840" y="1730501"/>
                      <a:pt x="703840" y="1725874"/>
                      <a:pt x="690366" y="1725874"/>
                    </a:cubicBezTo>
                    <a:cubicBezTo>
                      <a:pt x="676891" y="1725874"/>
                      <a:pt x="676891" y="1715078"/>
                      <a:pt x="663417" y="1715078"/>
                    </a:cubicBezTo>
                    <a:cubicBezTo>
                      <a:pt x="649942" y="1715078"/>
                      <a:pt x="649942" y="1717594"/>
                      <a:pt x="636468" y="1717594"/>
                    </a:cubicBezTo>
                    <a:cubicBezTo>
                      <a:pt x="622993" y="1717594"/>
                      <a:pt x="622993" y="1712075"/>
                      <a:pt x="609519" y="1712075"/>
                    </a:cubicBezTo>
                    <a:cubicBezTo>
                      <a:pt x="596044" y="1712075"/>
                      <a:pt x="596044" y="1735452"/>
                      <a:pt x="582570" y="1735452"/>
                    </a:cubicBezTo>
                    <a:cubicBezTo>
                      <a:pt x="569095" y="1735452"/>
                      <a:pt x="569095" y="1706231"/>
                      <a:pt x="555621" y="1706231"/>
                    </a:cubicBezTo>
                    <a:cubicBezTo>
                      <a:pt x="542146" y="1706231"/>
                      <a:pt x="542146" y="1723926"/>
                      <a:pt x="528672" y="1723926"/>
                    </a:cubicBezTo>
                    <a:cubicBezTo>
                      <a:pt x="515197" y="1723926"/>
                      <a:pt x="515197" y="1709802"/>
                      <a:pt x="501723" y="1709802"/>
                    </a:cubicBezTo>
                    <a:cubicBezTo>
                      <a:pt x="488248" y="1709802"/>
                      <a:pt x="488248" y="1725793"/>
                      <a:pt x="474774" y="1725793"/>
                    </a:cubicBezTo>
                    <a:cubicBezTo>
                      <a:pt x="461299" y="1725793"/>
                      <a:pt x="461299" y="1714510"/>
                      <a:pt x="447825" y="1714510"/>
                    </a:cubicBezTo>
                    <a:cubicBezTo>
                      <a:pt x="434350" y="1714510"/>
                      <a:pt x="434350" y="1715403"/>
                      <a:pt x="420876" y="1715403"/>
                    </a:cubicBezTo>
                    <a:cubicBezTo>
                      <a:pt x="407401" y="1715403"/>
                      <a:pt x="407401" y="1710533"/>
                      <a:pt x="393927" y="1710533"/>
                    </a:cubicBezTo>
                    <a:cubicBezTo>
                      <a:pt x="380452" y="1710533"/>
                      <a:pt x="380452" y="1716945"/>
                      <a:pt x="366978" y="1716945"/>
                    </a:cubicBezTo>
                    <a:cubicBezTo>
                      <a:pt x="353503" y="1716945"/>
                      <a:pt x="353503" y="1739430"/>
                      <a:pt x="340029" y="1739430"/>
                    </a:cubicBezTo>
                    <a:cubicBezTo>
                      <a:pt x="326554" y="1739430"/>
                      <a:pt x="326554" y="1726199"/>
                      <a:pt x="313080" y="1726199"/>
                    </a:cubicBezTo>
                    <a:cubicBezTo>
                      <a:pt x="299605" y="1726199"/>
                      <a:pt x="299605" y="1729689"/>
                      <a:pt x="286131" y="1729689"/>
                    </a:cubicBezTo>
                    <a:cubicBezTo>
                      <a:pt x="272656" y="1729689"/>
                      <a:pt x="272656" y="1705744"/>
                      <a:pt x="259181" y="1705744"/>
                    </a:cubicBezTo>
                    <a:cubicBezTo>
                      <a:pt x="245707" y="1705744"/>
                      <a:pt x="245707" y="1732693"/>
                      <a:pt x="232232" y="1732693"/>
                    </a:cubicBezTo>
                    <a:cubicBezTo>
                      <a:pt x="218758" y="1732693"/>
                      <a:pt x="218758" y="1728796"/>
                      <a:pt x="205202" y="1728796"/>
                    </a:cubicBezTo>
                    <a:cubicBezTo>
                      <a:pt x="191647" y="1728796"/>
                      <a:pt x="191728" y="1724251"/>
                      <a:pt x="178172" y="1724251"/>
                    </a:cubicBezTo>
                    <a:cubicBezTo>
                      <a:pt x="164616" y="1724251"/>
                      <a:pt x="164698" y="1706718"/>
                      <a:pt x="151223" y="1706718"/>
                    </a:cubicBezTo>
                    <a:cubicBezTo>
                      <a:pt x="137748" y="1706718"/>
                      <a:pt x="137748" y="1723602"/>
                      <a:pt x="124193" y="1723602"/>
                    </a:cubicBezTo>
                    <a:cubicBezTo>
                      <a:pt x="110637" y="1723602"/>
                      <a:pt x="110718" y="1726361"/>
                      <a:pt x="97163" y="1726361"/>
                    </a:cubicBezTo>
                    <a:cubicBezTo>
                      <a:pt x="83607" y="1726361"/>
                      <a:pt x="83688" y="1708747"/>
                      <a:pt x="70132" y="1708747"/>
                    </a:cubicBezTo>
                    <a:cubicBezTo>
                      <a:pt x="56577" y="1708747"/>
                      <a:pt x="56577" y="1736183"/>
                      <a:pt x="43102" y="1736183"/>
                    </a:cubicBezTo>
                    <a:cubicBezTo>
                      <a:pt x="29628" y="1736183"/>
                      <a:pt x="19968" y="1737807"/>
                      <a:pt x="10390" y="1728228"/>
                    </a:cubicBezTo>
                    <a:cubicBezTo>
                      <a:pt x="812" y="1718650"/>
                      <a:pt x="12095" y="1709072"/>
                      <a:pt x="12095" y="1695516"/>
                    </a:cubicBezTo>
                    <a:cubicBezTo>
                      <a:pt x="12095" y="1681960"/>
                      <a:pt x="16397" y="1681960"/>
                      <a:pt x="16397" y="1668486"/>
                    </a:cubicBezTo>
                    <a:cubicBezTo>
                      <a:pt x="16397" y="1655011"/>
                      <a:pt x="30845" y="1654930"/>
                      <a:pt x="30845" y="1641456"/>
                    </a:cubicBezTo>
                    <a:cubicBezTo>
                      <a:pt x="30845" y="1627981"/>
                      <a:pt x="7143" y="1627900"/>
                      <a:pt x="7143" y="1614425"/>
                    </a:cubicBezTo>
                    <a:cubicBezTo>
                      <a:pt x="7143" y="1600951"/>
                      <a:pt x="24189" y="1600870"/>
                      <a:pt x="24189" y="1587395"/>
                    </a:cubicBezTo>
                    <a:cubicBezTo>
                      <a:pt x="24189" y="1573921"/>
                      <a:pt x="12500" y="1573840"/>
                      <a:pt x="12500" y="1560365"/>
                    </a:cubicBezTo>
                    <a:cubicBezTo>
                      <a:pt x="12500" y="1546890"/>
                      <a:pt x="31413" y="1546809"/>
                      <a:pt x="31413" y="1533335"/>
                    </a:cubicBezTo>
                    <a:cubicBezTo>
                      <a:pt x="31413" y="1519860"/>
                      <a:pt x="26137" y="1519779"/>
                      <a:pt x="26137" y="1506305"/>
                    </a:cubicBezTo>
                    <a:cubicBezTo>
                      <a:pt x="26137" y="1492830"/>
                      <a:pt x="15260" y="1492830"/>
                      <a:pt x="15260" y="1479274"/>
                    </a:cubicBezTo>
                    <a:cubicBezTo>
                      <a:pt x="15260" y="1465719"/>
                      <a:pt x="7062" y="1465800"/>
                      <a:pt x="7062" y="1452244"/>
                    </a:cubicBezTo>
                    <a:cubicBezTo>
                      <a:pt x="7062" y="1438688"/>
                      <a:pt x="8036" y="1438770"/>
                      <a:pt x="8036" y="1425214"/>
                    </a:cubicBezTo>
                    <a:cubicBezTo>
                      <a:pt x="8036" y="1411659"/>
                      <a:pt x="10958" y="1411739"/>
                      <a:pt x="10958" y="1398184"/>
                    </a:cubicBezTo>
                    <a:cubicBezTo>
                      <a:pt x="10958" y="1384628"/>
                      <a:pt x="28329" y="1384709"/>
                      <a:pt x="28329" y="1371153"/>
                    </a:cubicBezTo>
                    <a:cubicBezTo>
                      <a:pt x="28329" y="1357598"/>
                      <a:pt x="15423" y="1357598"/>
                      <a:pt x="15423" y="1344124"/>
                    </a:cubicBezTo>
                    <a:cubicBezTo>
                      <a:pt x="15423" y="1330649"/>
                      <a:pt x="12419" y="1330568"/>
                      <a:pt x="12419" y="1317093"/>
                    </a:cubicBezTo>
                    <a:cubicBezTo>
                      <a:pt x="12419" y="1303618"/>
                      <a:pt x="24514" y="1303538"/>
                      <a:pt x="24514" y="1289982"/>
                    </a:cubicBezTo>
                    <a:cubicBezTo>
                      <a:pt x="24514" y="1276426"/>
                      <a:pt x="28329" y="1276426"/>
                      <a:pt x="28329" y="1262952"/>
                    </a:cubicBezTo>
                    <a:cubicBezTo>
                      <a:pt x="28329" y="1249477"/>
                      <a:pt x="27111" y="1249396"/>
                      <a:pt x="27111" y="1235921"/>
                    </a:cubicBezTo>
                    <a:cubicBezTo>
                      <a:pt x="27111" y="1222447"/>
                      <a:pt x="31413" y="1222366"/>
                      <a:pt x="31413" y="1208891"/>
                    </a:cubicBezTo>
                    <a:cubicBezTo>
                      <a:pt x="31413" y="1195417"/>
                      <a:pt x="26137" y="1195336"/>
                      <a:pt x="26137" y="1181861"/>
                    </a:cubicBezTo>
                    <a:cubicBezTo>
                      <a:pt x="26137" y="1168387"/>
                      <a:pt x="244" y="1168305"/>
                      <a:pt x="244" y="1154831"/>
                    </a:cubicBezTo>
                    <a:cubicBezTo>
                      <a:pt x="244" y="1141356"/>
                      <a:pt x="17533" y="1141275"/>
                      <a:pt x="17533" y="1127801"/>
                    </a:cubicBezTo>
                    <a:cubicBezTo>
                      <a:pt x="17533" y="1114326"/>
                      <a:pt x="19725" y="1114245"/>
                      <a:pt x="19725" y="1100771"/>
                    </a:cubicBezTo>
                    <a:cubicBezTo>
                      <a:pt x="19725" y="1087296"/>
                      <a:pt x="12095" y="1087215"/>
                      <a:pt x="12095" y="1073659"/>
                    </a:cubicBezTo>
                    <a:cubicBezTo>
                      <a:pt x="12095" y="1060103"/>
                      <a:pt x="30602" y="1060103"/>
                      <a:pt x="30602" y="1046629"/>
                    </a:cubicBezTo>
                    <a:cubicBezTo>
                      <a:pt x="30602" y="1033154"/>
                      <a:pt x="0" y="1033073"/>
                      <a:pt x="0" y="1019599"/>
                    </a:cubicBezTo>
                    <a:cubicBezTo>
                      <a:pt x="0" y="1006124"/>
                      <a:pt x="5276" y="1006043"/>
                      <a:pt x="5276" y="992568"/>
                    </a:cubicBezTo>
                    <a:cubicBezTo>
                      <a:pt x="5276" y="979094"/>
                      <a:pt x="5276" y="979013"/>
                      <a:pt x="5276" y="965538"/>
                    </a:cubicBezTo>
                    <a:cubicBezTo>
                      <a:pt x="5276" y="952064"/>
                      <a:pt x="17046" y="951983"/>
                      <a:pt x="17046" y="938427"/>
                    </a:cubicBezTo>
                    <a:cubicBezTo>
                      <a:pt x="17046" y="924871"/>
                      <a:pt x="3328" y="924871"/>
                      <a:pt x="3328" y="911397"/>
                    </a:cubicBezTo>
                    <a:cubicBezTo>
                      <a:pt x="3328" y="897922"/>
                      <a:pt x="4951" y="897841"/>
                      <a:pt x="4951" y="884367"/>
                    </a:cubicBezTo>
                    <a:cubicBezTo>
                      <a:pt x="4951" y="870892"/>
                      <a:pt x="10958" y="870811"/>
                      <a:pt x="10958" y="857336"/>
                    </a:cubicBezTo>
                    <a:cubicBezTo>
                      <a:pt x="10958" y="843862"/>
                      <a:pt x="32550" y="843781"/>
                      <a:pt x="32550" y="830306"/>
                    </a:cubicBezTo>
                    <a:cubicBezTo>
                      <a:pt x="32550" y="816832"/>
                      <a:pt x="19075" y="816750"/>
                      <a:pt x="19075" y="803195"/>
                    </a:cubicBezTo>
                    <a:cubicBezTo>
                      <a:pt x="19075" y="789639"/>
                      <a:pt x="19644" y="789639"/>
                      <a:pt x="19644" y="776164"/>
                    </a:cubicBezTo>
                    <a:cubicBezTo>
                      <a:pt x="19644" y="762690"/>
                      <a:pt x="7630" y="762609"/>
                      <a:pt x="7630" y="749134"/>
                    </a:cubicBezTo>
                    <a:cubicBezTo>
                      <a:pt x="7630" y="735660"/>
                      <a:pt x="406" y="735579"/>
                      <a:pt x="406" y="722023"/>
                    </a:cubicBezTo>
                    <a:cubicBezTo>
                      <a:pt x="406" y="708467"/>
                      <a:pt x="9254" y="708467"/>
                      <a:pt x="9254" y="694912"/>
                    </a:cubicBezTo>
                    <a:cubicBezTo>
                      <a:pt x="9254" y="681356"/>
                      <a:pt x="16640" y="681356"/>
                      <a:pt x="16640" y="667881"/>
                    </a:cubicBezTo>
                    <a:cubicBezTo>
                      <a:pt x="16640" y="654407"/>
                      <a:pt x="21105" y="654326"/>
                      <a:pt x="21105" y="640770"/>
                    </a:cubicBezTo>
                    <a:cubicBezTo>
                      <a:pt x="21105" y="627214"/>
                      <a:pt x="13312" y="627214"/>
                      <a:pt x="13312" y="613659"/>
                    </a:cubicBezTo>
                    <a:cubicBezTo>
                      <a:pt x="13312" y="600103"/>
                      <a:pt x="17290" y="600103"/>
                      <a:pt x="17290" y="586547"/>
                    </a:cubicBezTo>
                    <a:cubicBezTo>
                      <a:pt x="17290" y="572992"/>
                      <a:pt x="31413" y="572992"/>
                      <a:pt x="31413" y="559436"/>
                    </a:cubicBezTo>
                    <a:cubicBezTo>
                      <a:pt x="31413" y="545880"/>
                      <a:pt x="9010" y="545880"/>
                      <a:pt x="9010" y="532325"/>
                    </a:cubicBezTo>
                    <a:cubicBezTo>
                      <a:pt x="9010" y="518769"/>
                      <a:pt x="19481" y="518769"/>
                      <a:pt x="19481" y="505213"/>
                    </a:cubicBezTo>
                    <a:cubicBezTo>
                      <a:pt x="19481" y="491657"/>
                      <a:pt x="30439" y="491657"/>
                      <a:pt x="30439" y="478102"/>
                    </a:cubicBezTo>
                    <a:cubicBezTo>
                      <a:pt x="30439" y="464546"/>
                      <a:pt x="24433" y="464546"/>
                      <a:pt x="24433" y="450990"/>
                    </a:cubicBezTo>
                    <a:cubicBezTo>
                      <a:pt x="24433" y="437435"/>
                      <a:pt x="15179" y="437435"/>
                      <a:pt x="15179" y="423960"/>
                    </a:cubicBezTo>
                    <a:cubicBezTo>
                      <a:pt x="15179" y="410486"/>
                      <a:pt x="7549" y="410404"/>
                      <a:pt x="7549" y="396849"/>
                    </a:cubicBezTo>
                    <a:cubicBezTo>
                      <a:pt x="7549" y="383293"/>
                      <a:pt x="12013" y="383293"/>
                      <a:pt x="12013" y="369819"/>
                    </a:cubicBezTo>
                    <a:cubicBezTo>
                      <a:pt x="12013" y="356344"/>
                      <a:pt x="731" y="356263"/>
                      <a:pt x="731" y="342707"/>
                    </a:cubicBezTo>
                    <a:cubicBezTo>
                      <a:pt x="731" y="329152"/>
                      <a:pt x="12582" y="329152"/>
                      <a:pt x="12582" y="315596"/>
                    </a:cubicBezTo>
                    <a:cubicBezTo>
                      <a:pt x="12582" y="302040"/>
                      <a:pt x="24757" y="302040"/>
                      <a:pt x="24757" y="288485"/>
                    </a:cubicBezTo>
                    <a:cubicBezTo>
                      <a:pt x="24757" y="274929"/>
                      <a:pt x="23946" y="274929"/>
                      <a:pt x="23946" y="261373"/>
                    </a:cubicBezTo>
                    <a:cubicBezTo>
                      <a:pt x="23946" y="247817"/>
                      <a:pt x="27193" y="247817"/>
                      <a:pt x="27193" y="234262"/>
                    </a:cubicBezTo>
                    <a:cubicBezTo>
                      <a:pt x="27193" y="220706"/>
                      <a:pt x="30602" y="220706"/>
                      <a:pt x="30602" y="207151"/>
                    </a:cubicBezTo>
                    <a:cubicBezTo>
                      <a:pt x="30602" y="193595"/>
                      <a:pt x="162" y="193595"/>
                      <a:pt x="162" y="180039"/>
                    </a:cubicBezTo>
                    <a:cubicBezTo>
                      <a:pt x="162" y="166483"/>
                      <a:pt x="4708" y="166483"/>
                      <a:pt x="4708" y="152928"/>
                    </a:cubicBezTo>
                    <a:cubicBezTo>
                      <a:pt x="4708" y="139372"/>
                      <a:pt x="6656" y="139372"/>
                      <a:pt x="6656" y="125816"/>
                    </a:cubicBezTo>
                    <a:cubicBezTo>
                      <a:pt x="6656" y="112261"/>
                      <a:pt x="20536" y="112261"/>
                      <a:pt x="20536" y="98705"/>
                    </a:cubicBezTo>
                    <a:cubicBezTo>
                      <a:pt x="20536" y="85149"/>
                      <a:pt x="5844" y="85149"/>
                      <a:pt x="5844" y="71594"/>
                    </a:cubicBezTo>
                    <a:cubicBezTo>
                      <a:pt x="5844" y="58038"/>
                      <a:pt x="11608" y="58038"/>
                      <a:pt x="11608" y="44401"/>
                    </a:cubicBezTo>
                    <a:cubicBezTo>
                      <a:pt x="11608" y="30764"/>
                      <a:pt x="-1218" y="19238"/>
                      <a:pt x="8280" y="9578"/>
                    </a:cubicBezTo>
                    <a:cubicBezTo>
                      <a:pt x="17777" y="0"/>
                      <a:pt x="29465" y="20942"/>
                      <a:pt x="42940" y="20942"/>
                    </a:cubicBezTo>
                    <a:cubicBezTo>
                      <a:pt x="56414" y="20942"/>
                      <a:pt x="56414" y="5763"/>
                      <a:pt x="69889" y="5763"/>
                    </a:cubicBezTo>
                    <a:cubicBezTo>
                      <a:pt x="83363" y="5763"/>
                      <a:pt x="83363" y="14205"/>
                      <a:pt x="96838" y="14205"/>
                    </a:cubicBezTo>
                    <a:cubicBezTo>
                      <a:pt x="110312" y="14205"/>
                      <a:pt x="110312" y="1624"/>
                      <a:pt x="123787" y="1624"/>
                    </a:cubicBezTo>
                    <a:cubicBezTo>
                      <a:pt x="137261" y="1624"/>
                      <a:pt x="137261" y="2111"/>
                      <a:pt x="150736" y="2111"/>
                    </a:cubicBezTo>
                    <a:cubicBezTo>
                      <a:pt x="164210" y="2111"/>
                      <a:pt x="164210" y="25975"/>
                      <a:pt x="177685" y="25975"/>
                    </a:cubicBezTo>
                    <a:cubicBezTo>
                      <a:pt x="191160" y="25975"/>
                      <a:pt x="191160" y="8280"/>
                      <a:pt x="204634" y="8280"/>
                    </a:cubicBezTo>
                    <a:cubicBezTo>
                      <a:pt x="218109" y="8280"/>
                      <a:pt x="218109" y="21267"/>
                      <a:pt x="231583" y="21267"/>
                    </a:cubicBezTo>
                    <a:cubicBezTo>
                      <a:pt x="245058" y="21267"/>
                      <a:pt x="245058" y="2679"/>
                      <a:pt x="258532" y="2679"/>
                    </a:cubicBezTo>
                    <a:cubicBezTo>
                      <a:pt x="272007" y="2679"/>
                      <a:pt x="272007" y="18182"/>
                      <a:pt x="285481" y="18182"/>
                    </a:cubicBezTo>
                    <a:cubicBezTo>
                      <a:pt x="298956" y="18182"/>
                      <a:pt x="298956" y="30764"/>
                      <a:pt x="312430" y="30764"/>
                    </a:cubicBezTo>
                    <a:cubicBezTo>
                      <a:pt x="325905" y="30764"/>
                      <a:pt x="325905" y="15585"/>
                      <a:pt x="339379" y="15585"/>
                    </a:cubicBezTo>
                    <a:cubicBezTo>
                      <a:pt x="352854" y="15585"/>
                      <a:pt x="352854" y="21592"/>
                      <a:pt x="366328" y="21592"/>
                    </a:cubicBezTo>
                    <a:cubicBezTo>
                      <a:pt x="379803" y="21592"/>
                      <a:pt x="379803" y="24676"/>
                      <a:pt x="393277" y="24676"/>
                    </a:cubicBezTo>
                    <a:cubicBezTo>
                      <a:pt x="406752" y="24676"/>
                      <a:pt x="406752" y="8685"/>
                      <a:pt x="420226" y="8685"/>
                    </a:cubicBezTo>
                    <a:cubicBezTo>
                      <a:pt x="433701" y="8685"/>
                      <a:pt x="433701" y="23296"/>
                      <a:pt x="447175" y="23296"/>
                    </a:cubicBezTo>
                    <a:cubicBezTo>
                      <a:pt x="460650" y="23296"/>
                      <a:pt x="460650" y="6737"/>
                      <a:pt x="474124" y="6737"/>
                    </a:cubicBezTo>
                    <a:cubicBezTo>
                      <a:pt x="487599" y="6737"/>
                      <a:pt x="487599" y="19968"/>
                      <a:pt x="501073" y="19968"/>
                    </a:cubicBezTo>
                    <a:cubicBezTo>
                      <a:pt x="514548" y="19968"/>
                      <a:pt x="514548" y="13312"/>
                      <a:pt x="528022" y="13312"/>
                    </a:cubicBezTo>
                    <a:cubicBezTo>
                      <a:pt x="541497" y="13312"/>
                      <a:pt x="541497" y="10877"/>
                      <a:pt x="554971" y="10877"/>
                    </a:cubicBezTo>
                    <a:cubicBezTo>
                      <a:pt x="568446" y="10877"/>
                      <a:pt x="568446" y="33930"/>
                      <a:pt x="581920" y="33930"/>
                    </a:cubicBezTo>
                    <a:cubicBezTo>
                      <a:pt x="595395" y="33930"/>
                      <a:pt x="595395" y="20618"/>
                      <a:pt x="608870" y="20618"/>
                    </a:cubicBezTo>
                    <a:cubicBezTo>
                      <a:pt x="622344" y="20618"/>
                      <a:pt x="622344" y="15747"/>
                      <a:pt x="635819" y="15747"/>
                    </a:cubicBezTo>
                    <a:cubicBezTo>
                      <a:pt x="649293" y="15747"/>
                      <a:pt x="649293" y="11039"/>
                      <a:pt x="662768" y="11039"/>
                    </a:cubicBezTo>
                    <a:cubicBezTo>
                      <a:pt x="676242" y="11039"/>
                      <a:pt x="676242" y="12014"/>
                      <a:pt x="689717" y="12014"/>
                    </a:cubicBezTo>
                    <a:cubicBezTo>
                      <a:pt x="703191" y="12014"/>
                      <a:pt x="703191" y="25082"/>
                      <a:pt x="716666" y="25082"/>
                    </a:cubicBezTo>
                    <a:cubicBezTo>
                      <a:pt x="730140" y="25082"/>
                      <a:pt x="730140" y="5357"/>
                      <a:pt x="743615" y="5357"/>
                    </a:cubicBezTo>
                    <a:cubicBezTo>
                      <a:pt x="757089" y="5357"/>
                      <a:pt x="757089" y="9254"/>
                      <a:pt x="770564" y="9254"/>
                    </a:cubicBezTo>
                    <a:cubicBezTo>
                      <a:pt x="784038" y="9254"/>
                      <a:pt x="784038" y="3653"/>
                      <a:pt x="797513" y="3653"/>
                    </a:cubicBezTo>
                    <a:cubicBezTo>
                      <a:pt x="810987" y="3653"/>
                      <a:pt x="810987" y="7711"/>
                      <a:pt x="824462" y="7711"/>
                    </a:cubicBezTo>
                    <a:cubicBezTo>
                      <a:pt x="837936" y="7711"/>
                      <a:pt x="837936" y="18264"/>
                      <a:pt x="851411" y="18264"/>
                    </a:cubicBezTo>
                    <a:cubicBezTo>
                      <a:pt x="864885" y="18264"/>
                      <a:pt x="864885" y="33767"/>
                      <a:pt x="878360" y="33767"/>
                    </a:cubicBezTo>
                    <a:cubicBezTo>
                      <a:pt x="891834" y="33767"/>
                      <a:pt x="891834" y="18264"/>
                      <a:pt x="905309" y="18264"/>
                    </a:cubicBezTo>
                    <a:cubicBezTo>
                      <a:pt x="918783" y="18264"/>
                      <a:pt x="918783" y="5195"/>
                      <a:pt x="932258" y="5195"/>
                    </a:cubicBezTo>
                    <a:cubicBezTo>
                      <a:pt x="945732" y="5195"/>
                      <a:pt x="945732" y="14773"/>
                      <a:pt x="959207" y="14773"/>
                    </a:cubicBezTo>
                    <a:cubicBezTo>
                      <a:pt x="972681" y="14773"/>
                      <a:pt x="972681" y="0"/>
                      <a:pt x="986156" y="0"/>
                    </a:cubicBezTo>
                    <a:cubicBezTo>
                      <a:pt x="999630" y="0"/>
                      <a:pt x="999630" y="27111"/>
                      <a:pt x="1013105" y="27111"/>
                    </a:cubicBezTo>
                    <a:cubicBezTo>
                      <a:pt x="1026579" y="27111"/>
                      <a:pt x="1026579" y="7305"/>
                      <a:pt x="1040054" y="7305"/>
                    </a:cubicBezTo>
                    <a:cubicBezTo>
                      <a:pt x="1053528" y="7305"/>
                      <a:pt x="1053528" y="5357"/>
                      <a:pt x="1067003" y="5357"/>
                    </a:cubicBezTo>
                    <a:cubicBezTo>
                      <a:pt x="1080477" y="5357"/>
                      <a:pt x="1080477" y="2841"/>
                      <a:pt x="1093952" y="2841"/>
                    </a:cubicBezTo>
                    <a:cubicBezTo>
                      <a:pt x="1107427" y="2841"/>
                      <a:pt x="1107427" y="10633"/>
                      <a:pt x="1120901" y="10633"/>
                    </a:cubicBezTo>
                    <a:cubicBezTo>
                      <a:pt x="1134375" y="10633"/>
                      <a:pt x="1134375" y="31819"/>
                      <a:pt x="1147850" y="31819"/>
                    </a:cubicBezTo>
                    <a:cubicBezTo>
                      <a:pt x="1161325" y="31819"/>
                      <a:pt x="1161325" y="24108"/>
                      <a:pt x="1174799" y="24108"/>
                    </a:cubicBezTo>
                    <a:cubicBezTo>
                      <a:pt x="1188274" y="24108"/>
                      <a:pt x="1188274" y="29628"/>
                      <a:pt x="1201748" y="29628"/>
                    </a:cubicBezTo>
                    <a:cubicBezTo>
                      <a:pt x="1215223" y="29628"/>
                      <a:pt x="1215223" y="4383"/>
                      <a:pt x="1228697" y="4383"/>
                    </a:cubicBezTo>
                    <a:cubicBezTo>
                      <a:pt x="1242172" y="4383"/>
                      <a:pt x="1242172" y="28167"/>
                      <a:pt x="1255646" y="28167"/>
                    </a:cubicBezTo>
                    <a:cubicBezTo>
                      <a:pt x="1269121" y="28167"/>
                      <a:pt x="1269121" y="7874"/>
                      <a:pt x="1282595" y="7874"/>
                    </a:cubicBezTo>
                    <a:cubicBezTo>
                      <a:pt x="1296070" y="7874"/>
                      <a:pt x="1296070" y="25407"/>
                      <a:pt x="1309625" y="25407"/>
                    </a:cubicBezTo>
                    <a:cubicBezTo>
                      <a:pt x="1323181" y="25407"/>
                      <a:pt x="1323100" y="21997"/>
                      <a:pt x="1336656" y="21997"/>
                    </a:cubicBezTo>
                    <a:cubicBezTo>
                      <a:pt x="1350211" y="21997"/>
                      <a:pt x="1350130" y="21673"/>
                      <a:pt x="1363605" y="21673"/>
                    </a:cubicBezTo>
                    <a:cubicBezTo>
                      <a:pt x="1377079" y="21673"/>
                      <a:pt x="1377079" y="31251"/>
                      <a:pt x="1390635" y="31251"/>
                    </a:cubicBezTo>
                    <a:cubicBezTo>
                      <a:pt x="1404191" y="31251"/>
                      <a:pt x="1404109" y="31982"/>
                      <a:pt x="1417665" y="31982"/>
                    </a:cubicBezTo>
                    <a:cubicBezTo>
                      <a:pt x="1431221" y="31982"/>
                      <a:pt x="1431140" y="24595"/>
                      <a:pt x="1444695" y="24595"/>
                    </a:cubicBezTo>
                    <a:cubicBezTo>
                      <a:pt x="1458251" y="24595"/>
                      <a:pt x="1458251" y="7387"/>
                      <a:pt x="1471725" y="7387"/>
                    </a:cubicBezTo>
                    <a:cubicBezTo>
                      <a:pt x="1485200" y="7387"/>
                      <a:pt x="1500054" y="-3328"/>
                      <a:pt x="1509633" y="6250"/>
                    </a:cubicBezTo>
                    <a:cubicBezTo>
                      <a:pt x="1519211" y="15829"/>
                      <a:pt x="1512068" y="30602"/>
                      <a:pt x="1512068" y="44157"/>
                    </a:cubicBezTo>
                    <a:cubicBezTo>
                      <a:pt x="1512068" y="57713"/>
                      <a:pt x="1493966" y="57713"/>
                      <a:pt x="1493966" y="71188"/>
                    </a:cubicBezTo>
                    <a:cubicBezTo>
                      <a:pt x="1493966" y="84662"/>
                      <a:pt x="1508659" y="84743"/>
                      <a:pt x="1508659" y="98218"/>
                    </a:cubicBezTo>
                    <a:cubicBezTo>
                      <a:pt x="1508659" y="111692"/>
                      <a:pt x="1498756" y="111774"/>
                      <a:pt x="1498756" y="125248"/>
                    </a:cubicBezTo>
                    <a:cubicBezTo>
                      <a:pt x="1498756" y="138723"/>
                      <a:pt x="1503869" y="138804"/>
                      <a:pt x="1503869" y="152278"/>
                    </a:cubicBezTo>
                    <a:cubicBezTo>
                      <a:pt x="1503869" y="165753"/>
                      <a:pt x="1486012" y="165834"/>
                      <a:pt x="1486012" y="179308"/>
                    </a:cubicBezTo>
                    <a:cubicBezTo>
                      <a:pt x="1486012" y="192783"/>
                      <a:pt x="1514990" y="192864"/>
                      <a:pt x="1514990" y="206339"/>
                    </a:cubicBezTo>
                    <a:cubicBezTo>
                      <a:pt x="1514990" y="219813"/>
                      <a:pt x="1506954" y="219894"/>
                      <a:pt x="1506954" y="233369"/>
                    </a:cubicBezTo>
                    <a:cubicBezTo>
                      <a:pt x="1506954" y="246843"/>
                      <a:pt x="1487148" y="246843"/>
                      <a:pt x="1487148" y="260399"/>
                    </a:cubicBezTo>
                    <a:cubicBezTo>
                      <a:pt x="1487148" y="273955"/>
                      <a:pt x="1511824" y="273873"/>
                      <a:pt x="1511824" y="287429"/>
                    </a:cubicBezTo>
                    <a:cubicBezTo>
                      <a:pt x="1511824" y="300985"/>
                      <a:pt x="1505899" y="300904"/>
                      <a:pt x="1505899" y="314459"/>
                    </a:cubicBezTo>
                    <a:cubicBezTo>
                      <a:pt x="1505899" y="328015"/>
                      <a:pt x="1504113" y="327934"/>
                      <a:pt x="1504113" y="341490"/>
                    </a:cubicBezTo>
                    <a:cubicBezTo>
                      <a:pt x="1504113" y="355045"/>
                      <a:pt x="1512636" y="354964"/>
                      <a:pt x="1512636" y="368520"/>
                    </a:cubicBezTo>
                    <a:cubicBezTo>
                      <a:pt x="1512636" y="382076"/>
                      <a:pt x="1495428" y="382076"/>
                      <a:pt x="1495428" y="395550"/>
                    </a:cubicBezTo>
                    <a:cubicBezTo>
                      <a:pt x="1495428" y="409025"/>
                      <a:pt x="1503869" y="409106"/>
                      <a:pt x="1503869" y="422580"/>
                    </a:cubicBezTo>
                    <a:cubicBezTo>
                      <a:pt x="1503869" y="436055"/>
                      <a:pt x="1490720" y="436136"/>
                      <a:pt x="1490720" y="449692"/>
                    </a:cubicBezTo>
                    <a:cubicBezTo>
                      <a:pt x="1490720" y="463247"/>
                      <a:pt x="1512717" y="463247"/>
                      <a:pt x="1512717" y="476722"/>
                    </a:cubicBezTo>
                    <a:cubicBezTo>
                      <a:pt x="1512717" y="490196"/>
                      <a:pt x="1513285" y="490277"/>
                      <a:pt x="1513285" y="503752"/>
                    </a:cubicBezTo>
                    <a:cubicBezTo>
                      <a:pt x="1513285" y="517227"/>
                      <a:pt x="1486499" y="517308"/>
                      <a:pt x="1486499" y="530782"/>
                    </a:cubicBezTo>
                    <a:cubicBezTo>
                      <a:pt x="1486499" y="544257"/>
                      <a:pt x="1496158" y="544338"/>
                      <a:pt x="1496158" y="557812"/>
                    </a:cubicBezTo>
                    <a:cubicBezTo>
                      <a:pt x="1496158" y="571287"/>
                      <a:pt x="1511094" y="571368"/>
                      <a:pt x="1511094" y="584843"/>
                    </a:cubicBezTo>
                    <a:cubicBezTo>
                      <a:pt x="1511094" y="598317"/>
                      <a:pt x="1497782" y="598398"/>
                      <a:pt x="1497782" y="611873"/>
                    </a:cubicBezTo>
                    <a:cubicBezTo>
                      <a:pt x="1497782" y="625347"/>
                      <a:pt x="1511581" y="625429"/>
                      <a:pt x="1511581" y="638903"/>
                    </a:cubicBezTo>
                    <a:cubicBezTo>
                      <a:pt x="1511581" y="652377"/>
                      <a:pt x="1504113" y="652459"/>
                      <a:pt x="1504113" y="666015"/>
                    </a:cubicBezTo>
                    <a:cubicBezTo>
                      <a:pt x="1504113" y="679570"/>
                      <a:pt x="1487473" y="679570"/>
                      <a:pt x="1487473" y="693045"/>
                    </a:cubicBezTo>
                    <a:cubicBezTo>
                      <a:pt x="1487473" y="706519"/>
                      <a:pt x="1514828" y="706600"/>
                      <a:pt x="1514828" y="720075"/>
                    </a:cubicBezTo>
                    <a:cubicBezTo>
                      <a:pt x="1514828" y="733549"/>
                      <a:pt x="1506305" y="733631"/>
                      <a:pt x="1506305" y="747105"/>
                    </a:cubicBezTo>
                    <a:cubicBezTo>
                      <a:pt x="1506305" y="760580"/>
                      <a:pt x="1507279" y="760661"/>
                      <a:pt x="1507279" y="774135"/>
                    </a:cubicBezTo>
                    <a:cubicBezTo>
                      <a:pt x="1507279" y="787610"/>
                      <a:pt x="1483901" y="787691"/>
                      <a:pt x="1483901" y="801246"/>
                    </a:cubicBezTo>
                    <a:cubicBezTo>
                      <a:pt x="1483901" y="814802"/>
                      <a:pt x="1492262" y="814802"/>
                      <a:pt x="1492262" y="828358"/>
                    </a:cubicBezTo>
                    <a:cubicBezTo>
                      <a:pt x="1492262" y="841914"/>
                      <a:pt x="1487554" y="841914"/>
                      <a:pt x="1487554" y="855388"/>
                    </a:cubicBezTo>
                    <a:cubicBezTo>
                      <a:pt x="1487554" y="868863"/>
                      <a:pt x="1497376" y="868944"/>
                      <a:pt x="1497376" y="882418"/>
                    </a:cubicBezTo>
                    <a:cubicBezTo>
                      <a:pt x="1497376" y="895893"/>
                      <a:pt x="1497376" y="895974"/>
                      <a:pt x="1497376" y="909449"/>
                    </a:cubicBezTo>
                    <a:cubicBezTo>
                      <a:pt x="1497376" y="922923"/>
                      <a:pt x="1507603" y="923004"/>
                      <a:pt x="1507603" y="936560"/>
                    </a:cubicBezTo>
                    <a:cubicBezTo>
                      <a:pt x="1507603" y="950116"/>
                      <a:pt x="1490801" y="950116"/>
                      <a:pt x="1490801" y="963590"/>
                    </a:cubicBezTo>
                    <a:cubicBezTo>
                      <a:pt x="1490801" y="977065"/>
                      <a:pt x="1484469" y="977146"/>
                      <a:pt x="1484469" y="990620"/>
                    </a:cubicBezTo>
                    <a:cubicBezTo>
                      <a:pt x="1484469" y="1004095"/>
                      <a:pt x="1504681" y="1004176"/>
                      <a:pt x="1504681" y="1017732"/>
                    </a:cubicBezTo>
                    <a:cubicBezTo>
                      <a:pt x="1504681" y="1031287"/>
                      <a:pt x="1510526" y="1031287"/>
                      <a:pt x="1510526" y="1044843"/>
                    </a:cubicBezTo>
                    <a:cubicBezTo>
                      <a:pt x="1510526" y="1058399"/>
                      <a:pt x="1495509" y="1058399"/>
                      <a:pt x="1495509" y="1071873"/>
                    </a:cubicBezTo>
                    <a:cubicBezTo>
                      <a:pt x="1495509" y="1085348"/>
                      <a:pt x="1485849" y="1085429"/>
                      <a:pt x="1485849" y="1098985"/>
                    </a:cubicBezTo>
                    <a:cubicBezTo>
                      <a:pt x="1485849" y="1112540"/>
                      <a:pt x="1505899" y="1112540"/>
                      <a:pt x="1505899" y="1126096"/>
                    </a:cubicBezTo>
                    <a:cubicBezTo>
                      <a:pt x="1505899" y="1139652"/>
                      <a:pt x="1488771" y="1139652"/>
                      <a:pt x="1488771" y="1153207"/>
                    </a:cubicBezTo>
                    <a:cubicBezTo>
                      <a:pt x="1488771" y="1166763"/>
                      <a:pt x="1481628" y="1166763"/>
                      <a:pt x="1481628" y="1180319"/>
                    </a:cubicBezTo>
                    <a:cubicBezTo>
                      <a:pt x="1481628" y="1193875"/>
                      <a:pt x="1514178" y="1193875"/>
                      <a:pt x="1514178" y="1207430"/>
                    </a:cubicBezTo>
                    <a:cubicBezTo>
                      <a:pt x="1514178" y="1220986"/>
                      <a:pt x="1489177" y="1220986"/>
                      <a:pt x="1489177" y="1234542"/>
                    </a:cubicBezTo>
                    <a:cubicBezTo>
                      <a:pt x="1489177" y="1248097"/>
                      <a:pt x="1496564" y="1248097"/>
                      <a:pt x="1496564" y="1261653"/>
                    </a:cubicBezTo>
                    <a:cubicBezTo>
                      <a:pt x="1496564" y="1275208"/>
                      <a:pt x="1491856" y="1275208"/>
                      <a:pt x="1491856" y="1288764"/>
                    </a:cubicBezTo>
                    <a:cubicBezTo>
                      <a:pt x="1491856" y="1302320"/>
                      <a:pt x="1502814" y="1302320"/>
                      <a:pt x="1502814" y="1315794"/>
                    </a:cubicBezTo>
                    <a:cubicBezTo>
                      <a:pt x="1502814" y="1329269"/>
                      <a:pt x="1509714" y="1329350"/>
                      <a:pt x="1509714" y="1342906"/>
                    </a:cubicBezTo>
                    <a:cubicBezTo>
                      <a:pt x="1509714" y="1356461"/>
                      <a:pt x="1496970" y="1356461"/>
                      <a:pt x="1496970" y="1369936"/>
                    </a:cubicBezTo>
                    <a:cubicBezTo>
                      <a:pt x="1496970" y="1383410"/>
                      <a:pt x="1494210" y="1383492"/>
                      <a:pt x="1494210" y="1397047"/>
                    </a:cubicBezTo>
                    <a:cubicBezTo>
                      <a:pt x="1494210" y="1410603"/>
                      <a:pt x="1504275" y="1410603"/>
                      <a:pt x="1504275" y="1424159"/>
                    </a:cubicBezTo>
                    <a:cubicBezTo>
                      <a:pt x="1504275" y="1437714"/>
                      <a:pt x="1513935" y="1437714"/>
                      <a:pt x="1513935" y="1451270"/>
                    </a:cubicBezTo>
                    <a:cubicBezTo>
                      <a:pt x="1513935" y="1464826"/>
                      <a:pt x="1497132" y="1464826"/>
                      <a:pt x="1497132" y="1478382"/>
                    </a:cubicBezTo>
                    <a:cubicBezTo>
                      <a:pt x="1497132" y="1491937"/>
                      <a:pt x="1501353" y="1491937"/>
                      <a:pt x="1501353" y="1505493"/>
                    </a:cubicBezTo>
                    <a:cubicBezTo>
                      <a:pt x="1501353" y="1519049"/>
                      <a:pt x="1488853" y="1519049"/>
                      <a:pt x="1488853" y="1532604"/>
                    </a:cubicBezTo>
                    <a:cubicBezTo>
                      <a:pt x="1488853" y="1546160"/>
                      <a:pt x="1509795" y="1546160"/>
                      <a:pt x="1509795" y="1559716"/>
                    </a:cubicBezTo>
                    <a:cubicBezTo>
                      <a:pt x="1509795" y="1573271"/>
                      <a:pt x="1514909" y="1573271"/>
                      <a:pt x="1514909" y="1586827"/>
                    </a:cubicBezTo>
                    <a:cubicBezTo>
                      <a:pt x="1514909" y="1600383"/>
                      <a:pt x="1499080" y="1600383"/>
                      <a:pt x="1499080" y="1613938"/>
                    </a:cubicBezTo>
                    <a:cubicBezTo>
                      <a:pt x="1499080" y="1627494"/>
                      <a:pt x="1484875" y="1627494"/>
                      <a:pt x="1484875" y="1641050"/>
                    </a:cubicBezTo>
                    <a:cubicBezTo>
                      <a:pt x="1484875" y="1654606"/>
                      <a:pt x="1509308" y="1654606"/>
                      <a:pt x="1509308" y="1668161"/>
                    </a:cubicBezTo>
                    <a:cubicBezTo>
                      <a:pt x="1509308" y="1681717"/>
                      <a:pt x="1483333" y="1680743"/>
                      <a:pt x="1482440" y="1694298"/>
                    </a:cubicBezTo>
                    <a:cubicBezTo>
                      <a:pt x="1481791" y="1704039"/>
                      <a:pt x="1496645" y="1701279"/>
                      <a:pt x="1487067" y="171093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20"/>
              <p:cNvSpPr/>
              <p:nvPr/>
            </p:nvSpPr>
            <p:spPr>
              <a:xfrm rot="7460300">
                <a:off x="-170565" y="3052196"/>
                <a:ext cx="1146011" cy="829357"/>
              </a:xfrm>
              <a:custGeom>
                <a:avLst/>
                <a:gdLst/>
                <a:ahLst/>
                <a:cxnLst/>
                <a:rect l="l" t="t" r="r" b="b"/>
                <a:pathLst>
                  <a:path w="644828" h="466656" extrusionOk="0">
                    <a:moveTo>
                      <a:pt x="583382" y="37420"/>
                    </a:moveTo>
                    <a:lnTo>
                      <a:pt x="559842" y="26706"/>
                    </a:lnTo>
                    <a:lnTo>
                      <a:pt x="560085" y="10877"/>
                    </a:lnTo>
                    <a:lnTo>
                      <a:pt x="552049" y="0"/>
                    </a:lnTo>
                    <a:lnTo>
                      <a:pt x="514304" y="22160"/>
                    </a:lnTo>
                    <a:lnTo>
                      <a:pt x="192945" y="211128"/>
                    </a:lnTo>
                    <a:lnTo>
                      <a:pt x="0" y="324606"/>
                    </a:lnTo>
                    <a:lnTo>
                      <a:pt x="17452" y="341165"/>
                    </a:lnTo>
                    <a:lnTo>
                      <a:pt x="20536" y="359429"/>
                    </a:lnTo>
                    <a:lnTo>
                      <a:pt x="28329" y="372741"/>
                    </a:lnTo>
                    <a:lnTo>
                      <a:pt x="43264" y="381832"/>
                    </a:lnTo>
                    <a:lnTo>
                      <a:pt x="42047" y="395956"/>
                    </a:lnTo>
                    <a:lnTo>
                      <a:pt x="50814" y="410891"/>
                    </a:lnTo>
                    <a:lnTo>
                      <a:pt x="65587" y="413408"/>
                    </a:lnTo>
                    <a:lnTo>
                      <a:pt x="61528" y="429155"/>
                    </a:lnTo>
                    <a:lnTo>
                      <a:pt x="85068" y="439951"/>
                    </a:lnTo>
                    <a:lnTo>
                      <a:pt x="84825" y="455698"/>
                    </a:lnTo>
                    <a:lnTo>
                      <a:pt x="92861" y="466657"/>
                    </a:lnTo>
                    <a:lnTo>
                      <a:pt x="278825" y="357237"/>
                    </a:lnTo>
                    <a:lnTo>
                      <a:pt x="600184" y="168269"/>
                    </a:lnTo>
                    <a:lnTo>
                      <a:pt x="644829" y="142051"/>
                    </a:lnTo>
                    <a:lnTo>
                      <a:pt x="627458" y="125410"/>
                    </a:lnTo>
                    <a:lnTo>
                      <a:pt x="624373" y="107147"/>
                    </a:lnTo>
                    <a:lnTo>
                      <a:pt x="616581" y="93916"/>
                    </a:lnTo>
                    <a:lnTo>
                      <a:pt x="601645" y="84743"/>
                    </a:lnTo>
                    <a:lnTo>
                      <a:pt x="602863" y="70620"/>
                    </a:lnTo>
                    <a:lnTo>
                      <a:pt x="594096" y="55684"/>
                    </a:lnTo>
                    <a:lnTo>
                      <a:pt x="579242" y="53249"/>
                    </a:lnTo>
                    <a:lnTo>
                      <a:pt x="583382" y="3742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9" name="Google Shape;309;p20"/>
            <p:cNvGrpSpPr/>
            <p:nvPr/>
          </p:nvGrpSpPr>
          <p:grpSpPr>
            <a:xfrm>
              <a:off x="6656387" y="4071396"/>
              <a:ext cx="2683602" cy="1537029"/>
              <a:chOff x="6656387" y="4071396"/>
              <a:chExt cx="2683602" cy="1537029"/>
            </a:xfrm>
          </p:grpSpPr>
          <p:sp>
            <p:nvSpPr>
              <p:cNvPr id="310" name="Google Shape;310;p20"/>
              <p:cNvSpPr/>
              <p:nvPr/>
            </p:nvSpPr>
            <p:spPr>
              <a:xfrm rot="-695203">
                <a:off x="6697067" y="4746421"/>
                <a:ext cx="2295515" cy="637976"/>
              </a:xfrm>
              <a:custGeom>
                <a:avLst/>
                <a:gdLst/>
                <a:ahLst/>
                <a:cxnLst/>
                <a:rect l="l" t="t" r="r" b="b"/>
                <a:pathLst>
                  <a:path w="1739835" h="483540" extrusionOk="0">
                    <a:moveTo>
                      <a:pt x="1729608" y="344331"/>
                    </a:moveTo>
                    <a:lnTo>
                      <a:pt x="1737076" y="303582"/>
                    </a:lnTo>
                    <a:lnTo>
                      <a:pt x="1735940" y="262753"/>
                    </a:lnTo>
                    <a:lnTo>
                      <a:pt x="1718082" y="221924"/>
                    </a:lnTo>
                    <a:lnTo>
                      <a:pt x="1731394" y="181175"/>
                    </a:lnTo>
                    <a:lnTo>
                      <a:pt x="1730826" y="140346"/>
                    </a:lnTo>
                    <a:lnTo>
                      <a:pt x="1726686" y="99598"/>
                    </a:lnTo>
                    <a:lnTo>
                      <a:pt x="1722709" y="58850"/>
                    </a:lnTo>
                    <a:lnTo>
                      <a:pt x="1711588" y="18020"/>
                    </a:lnTo>
                    <a:lnTo>
                      <a:pt x="1716052" y="0"/>
                    </a:lnTo>
                    <a:lnTo>
                      <a:pt x="0" y="0"/>
                    </a:lnTo>
                    <a:lnTo>
                      <a:pt x="0" y="470634"/>
                    </a:lnTo>
                    <a:lnTo>
                      <a:pt x="23459" y="475180"/>
                    </a:lnTo>
                    <a:lnTo>
                      <a:pt x="65019" y="480212"/>
                    </a:lnTo>
                    <a:lnTo>
                      <a:pt x="106578" y="473637"/>
                    </a:lnTo>
                    <a:lnTo>
                      <a:pt x="148057" y="453101"/>
                    </a:lnTo>
                    <a:lnTo>
                      <a:pt x="189617" y="468605"/>
                    </a:lnTo>
                    <a:lnTo>
                      <a:pt x="231096" y="455617"/>
                    </a:lnTo>
                    <a:lnTo>
                      <a:pt x="272656" y="463410"/>
                    </a:lnTo>
                    <a:lnTo>
                      <a:pt x="314135" y="456185"/>
                    </a:lnTo>
                    <a:lnTo>
                      <a:pt x="355613" y="460893"/>
                    </a:lnTo>
                    <a:lnTo>
                      <a:pt x="397092" y="476965"/>
                    </a:lnTo>
                    <a:lnTo>
                      <a:pt x="438652" y="481511"/>
                    </a:lnTo>
                    <a:lnTo>
                      <a:pt x="480050" y="469416"/>
                    </a:lnTo>
                    <a:lnTo>
                      <a:pt x="521610" y="480050"/>
                    </a:lnTo>
                    <a:lnTo>
                      <a:pt x="563089" y="476803"/>
                    </a:lnTo>
                    <a:lnTo>
                      <a:pt x="604567" y="482891"/>
                    </a:lnTo>
                    <a:lnTo>
                      <a:pt x="646127" y="449854"/>
                    </a:lnTo>
                    <a:lnTo>
                      <a:pt x="687606" y="466413"/>
                    </a:lnTo>
                    <a:lnTo>
                      <a:pt x="729085" y="462192"/>
                    </a:lnTo>
                    <a:lnTo>
                      <a:pt x="770564" y="457403"/>
                    </a:lnTo>
                    <a:lnTo>
                      <a:pt x="812042" y="459026"/>
                    </a:lnTo>
                    <a:lnTo>
                      <a:pt x="853521" y="470878"/>
                    </a:lnTo>
                    <a:lnTo>
                      <a:pt x="895000" y="456023"/>
                    </a:lnTo>
                    <a:lnTo>
                      <a:pt x="936560" y="453913"/>
                    </a:lnTo>
                    <a:lnTo>
                      <a:pt x="978039" y="479319"/>
                    </a:lnTo>
                    <a:lnTo>
                      <a:pt x="1019436" y="464384"/>
                    </a:lnTo>
                    <a:lnTo>
                      <a:pt x="1060996" y="483540"/>
                    </a:lnTo>
                    <a:lnTo>
                      <a:pt x="1102475" y="468848"/>
                    </a:lnTo>
                    <a:lnTo>
                      <a:pt x="1143873" y="473718"/>
                    </a:lnTo>
                    <a:lnTo>
                      <a:pt x="1185351" y="460569"/>
                    </a:lnTo>
                    <a:lnTo>
                      <a:pt x="1226830" y="479806"/>
                    </a:lnTo>
                    <a:lnTo>
                      <a:pt x="1268309" y="454400"/>
                    </a:lnTo>
                    <a:lnTo>
                      <a:pt x="1309788" y="468686"/>
                    </a:lnTo>
                    <a:lnTo>
                      <a:pt x="1351185" y="482891"/>
                    </a:lnTo>
                    <a:lnTo>
                      <a:pt x="1392664" y="466981"/>
                    </a:lnTo>
                    <a:lnTo>
                      <a:pt x="1434143" y="476884"/>
                    </a:lnTo>
                    <a:lnTo>
                      <a:pt x="1475622" y="458945"/>
                    </a:lnTo>
                    <a:lnTo>
                      <a:pt x="1517101" y="450179"/>
                    </a:lnTo>
                    <a:lnTo>
                      <a:pt x="1558498" y="459026"/>
                    </a:lnTo>
                    <a:lnTo>
                      <a:pt x="1599977" y="478508"/>
                    </a:lnTo>
                    <a:lnTo>
                      <a:pt x="1641456" y="472988"/>
                    </a:lnTo>
                    <a:lnTo>
                      <a:pt x="1682934" y="454318"/>
                    </a:lnTo>
                    <a:lnTo>
                      <a:pt x="1731313" y="473881"/>
                    </a:lnTo>
                    <a:lnTo>
                      <a:pt x="1712156" y="426964"/>
                    </a:lnTo>
                    <a:lnTo>
                      <a:pt x="1739836" y="385160"/>
                    </a:lnTo>
                    <a:lnTo>
                      <a:pt x="1729608" y="3443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20"/>
              <p:cNvSpPr/>
              <p:nvPr/>
            </p:nvSpPr>
            <p:spPr>
              <a:xfrm rot="4209977">
                <a:off x="8432993" y="4279072"/>
                <a:ext cx="897992" cy="649869"/>
              </a:xfrm>
              <a:custGeom>
                <a:avLst/>
                <a:gdLst/>
                <a:ahLst/>
                <a:cxnLst/>
                <a:rect l="l" t="t" r="r" b="b"/>
                <a:pathLst>
                  <a:path w="644828" h="466656" extrusionOk="0">
                    <a:moveTo>
                      <a:pt x="583382" y="37420"/>
                    </a:moveTo>
                    <a:lnTo>
                      <a:pt x="559842" y="26706"/>
                    </a:lnTo>
                    <a:lnTo>
                      <a:pt x="560085" y="10877"/>
                    </a:lnTo>
                    <a:lnTo>
                      <a:pt x="552049" y="0"/>
                    </a:lnTo>
                    <a:lnTo>
                      <a:pt x="514304" y="22160"/>
                    </a:lnTo>
                    <a:lnTo>
                      <a:pt x="192945" y="211128"/>
                    </a:lnTo>
                    <a:lnTo>
                      <a:pt x="0" y="324606"/>
                    </a:lnTo>
                    <a:lnTo>
                      <a:pt x="17452" y="341165"/>
                    </a:lnTo>
                    <a:lnTo>
                      <a:pt x="20536" y="359429"/>
                    </a:lnTo>
                    <a:lnTo>
                      <a:pt x="28329" y="372741"/>
                    </a:lnTo>
                    <a:lnTo>
                      <a:pt x="43264" y="381832"/>
                    </a:lnTo>
                    <a:lnTo>
                      <a:pt x="42047" y="395956"/>
                    </a:lnTo>
                    <a:lnTo>
                      <a:pt x="50814" y="410891"/>
                    </a:lnTo>
                    <a:lnTo>
                      <a:pt x="65587" y="413408"/>
                    </a:lnTo>
                    <a:lnTo>
                      <a:pt x="61528" y="429155"/>
                    </a:lnTo>
                    <a:lnTo>
                      <a:pt x="85068" y="439951"/>
                    </a:lnTo>
                    <a:lnTo>
                      <a:pt x="84825" y="455698"/>
                    </a:lnTo>
                    <a:lnTo>
                      <a:pt x="92861" y="466657"/>
                    </a:lnTo>
                    <a:lnTo>
                      <a:pt x="278825" y="357237"/>
                    </a:lnTo>
                    <a:lnTo>
                      <a:pt x="600184" y="168269"/>
                    </a:lnTo>
                    <a:lnTo>
                      <a:pt x="644829" y="142051"/>
                    </a:lnTo>
                    <a:lnTo>
                      <a:pt x="627458" y="125410"/>
                    </a:lnTo>
                    <a:lnTo>
                      <a:pt x="624373" y="107147"/>
                    </a:lnTo>
                    <a:lnTo>
                      <a:pt x="616581" y="93916"/>
                    </a:lnTo>
                    <a:lnTo>
                      <a:pt x="601645" y="84743"/>
                    </a:lnTo>
                    <a:lnTo>
                      <a:pt x="602863" y="70620"/>
                    </a:lnTo>
                    <a:lnTo>
                      <a:pt x="594096" y="55684"/>
                    </a:lnTo>
                    <a:lnTo>
                      <a:pt x="579242" y="53249"/>
                    </a:lnTo>
                    <a:lnTo>
                      <a:pt x="583382" y="3742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9896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3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1" y="0"/>
            <a:ext cx="12192004" cy="685802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4173851" y="4481467"/>
            <a:ext cx="5696400" cy="10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2321733" y="4481467"/>
            <a:ext cx="1750400" cy="14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4173851" y="5435467"/>
            <a:ext cx="5696400" cy="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-1986090" y="-907097"/>
            <a:ext cx="16332251" cy="4457071"/>
            <a:chOff x="-1489567" y="-680323"/>
            <a:chExt cx="12249188" cy="3342803"/>
          </a:xfrm>
        </p:grpSpPr>
        <p:grpSp>
          <p:nvGrpSpPr>
            <p:cNvPr id="31" name="Google Shape;31;p3"/>
            <p:cNvGrpSpPr/>
            <p:nvPr/>
          </p:nvGrpSpPr>
          <p:grpSpPr>
            <a:xfrm>
              <a:off x="8265138" y="-250141"/>
              <a:ext cx="2494483" cy="2202430"/>
              <a:chOff x="8112738" y="-250141"/>
              <a:chExt cx="2494483" cy="2202430"/>
            </a:xfrm>
          </p:grpSpPr>
          <p:grpSp>
            <p:nvGrpSpPr>
              <p:cNvPr id="32" name="Google Shape;32;p3"/>
              <p:cNvGrpSpPr/>
              <p:nvPr/>
            </p:nvGrpSpPr>
            <p:grpSpPr>
              <a:xfrm rot="1177754">
                <a:off x="8461216" y="25101"/>
                <a:ext cx="1924452" cy="1651945"/>
                <a:chOff x="3500270" y="2341698"/>
                <a:chExt cx="997971" cy="856656"/>
              </a:xfrm>
            </p:grpSpPr>
            <p:sp>
              <p:nvSpPr>
                <p:cNvPr id="33" name="Google Shape;33;p3"/>
                <p:cNvSpPr/>
                <p:nvPr/>
              </p:nvSpPr>
              <p:spPr>
                <a:xfrm>
                  <a:off x="3500270" y="2341698"/>
                  <a:ext cx="997971" cy="8566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4171" h="1522944" extrusionOk="0">
                      <a:moveTo>
                        <a:pt x="1702253" y="155363"/>
                      </a:moveTo>
                      <a:lnTo>
                        <a:pt x="1206537" y="155363"/>
                      </a:lnTo>
                      <a:lnTo>
                        <a:pt x="1206537" y="117293"/>
                      </a:lnTo>
                      <a:cubicBezTo>
                        <a:pt x="1206537" y="52518"/>
                        <a:pt x="1154019" y="0"/>
                        <a:pt x="1089244" y="0"/>
                      </a:cubicBezTo>
                      <a:lnTo>
                        <a:pt x="684927" y="0"/>
                      </a:lnTo>
                      <a:cubicBezTo>
                        <a:pt x="620153" y="0"/>
                        <a:pt x="567634" y="52518"/>
                        <a:pt x="567634" y="117293"/>
                      </a:cubicBezTo>
                      <a:lnTo>
                        <a:pt x="567634" y="155363"/>
                      </a:lnTo>
                      <a:lnTo>
                        <a:pt x="71918" y="155363"/>
                      </a:lnTo>
                      <a:cubicBezTo>
                        <a:pt x="32225" y="155363"/>
                        <a:pt x="0" y="187588"/>
                        <a:pt x="0" y="227281"/>
                      </a:cubicBezTo>
                      <a:lnTo>
                        <a:pt x="0" y="1451026"/>
                      </a:lnTo>
                      <a:cubicBezTo>
                        <a:pt x="0" y="1490801"/>
                        <a:pt x="32225" y="1522945"/>
                        <a:pt x="71918" y="1522945"/>
                      </a:cubicBezTo>
                      <a:lnTo>
                        <a:pt x="1702253" y="1522945"/>
                      </a:lnTo>
                      <a:cubicBezTo>
                        <a:pt x="1741946" y="1522945"/>
                        <a:pt x="1774172" y="1490720"/>
                        <a:pt x="1774172" y="1451026"/>
                      </a:cubicBezTo>
                      <a:lnTo>
                        <a:pt x="1774172" y="227281"/>
                      </a:lnTo>
                      <a:cubicBezTo>
                        <a:pt x="1774172" y="187588"/>
                        <a:pt x="1741946" y="155363"/>
                        <a:pt x="1702253" y="155363"/>
                      </a:cubicBezTo>
                      <a:close/>
                      <a:moveTo>
                        <a:pt x="887126" y="41885"/>
                      </a:moveTo>
                      <a:cubicBezTo>
                        <a:pt x="913020" y="41885"/>
                        <a:pt x="934044" y="62908"/>
                        <a:pt x="934044" y="88802"/>
                      </a:cubicBezTo>
                      <a:cubicBezTo>
                        <a:pt x="934044" y="114696"/>
                        <a:pt x="913020" y="135719"/>
                        <a:pt x="887126" y="135719"/>
                      </a:cubicBezTo>
                      <a:cubicBezTo>
                        <a:pt x="861232" y="135719"/>
                        <a:pt x="840209" y="114696"/>
                        <a:pt x="840209" y="88802"/>
                      </a:cubicBezTo>
                      <a:cubicBezTo>
                        <a:pt x="840209" y="62908"/>
                        <a:pt x="861232" y="41885"/>
                        <a:pt x="887126" y="418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" name="Google Shape;34;p3"/>
                <p:cNvSpPr/>
                <p:nvPr/>
              </p:nvSpPr>
              <p:spPr>
                <a:xfrm>
                  <a:off x="3548599" y="2470592"/>
                  <a:ext cx="901128" cy="685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2006" h="1219443" extrusionOk="0">
                      <a:moveTo>
                        <a:pt x="1530088" y="0"/>
                      </a:moveTo>
                      <a:cubicBezTo>
                        <a:pt x="1569807" y="0"/>
                        <a:pt x="1602006" y="32199"/>
                        <a:pt x="1602006" y="71918"/>
                      </a:cubicBezTo>
                      <a:lnTo>
                        <a:pt x="1602006" y="1147525"/>
                      </a:lnTo>
                      <a:cubicBezTo>
                        <a:pt x="1602006" y="1187245"/>
                        <a:pt x="1569807" y="1219443"/>
                        <a:pt x="1530088" y="1219443"/>
                      </a:cubicBezTo>
                      <a:lnTo>
                        <a:pt x="71918" y="1219443"/>
                      </a:lnTo>
                      <a:cubicBezTo>
                        <a:pt x="32199" y="1219443"/>
                        <a:pt x="0" y="1187245"/>
                        <a:pt x="0" y="1147525"/>
                      </a:cubicBezTo>
                      <a:lnTo>
                        <a:pt x="0" y="71918"/>
                      </a:lnTo>
                      <a:cubicBezTo>
                        <a:pt x="0" y="32199"/>
                        <a:pt x="32199" y="0"/>
                        <a:pt x="7191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5" name="Google Shape;35;p3"/>
                <p:cNvGrpSpPr/>
                <p:nvPr/>
              </p:nvGrpSpPr>
              <p:grpSpPr>
                <a:xfrm>
                  <a:off x="3612203" y="2558908"/>
                  <a:ext cx="773596" cy="548452"/>
                  <a:chOff x="4010291" y="3407570"/>
                  <a:chExt cx="1377241" cy="976415"/>
                </a:xfrm>
              </p:grpSpPr>
              <p:sp>
                <p:nvSpPr>
                  <p:cNvPr id="36" name="Google Shape;36;p3"/>
                  <p:cNvSpPr/>
                  <p:nvPr/>
                </p:nvSpPr>
                <p:spPr>
                  <a:xfrm>
                    <a:off x="4010291" y="3407570"/>
                    <a:ext cx="1377241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7241" h="8117" extrusionOk="0">
                        <a:moveTo>
                          <a:pt x="0" y="0"/>
                        </a:moveTo>
                        <a:lnTo>
                          <a:pt x="1377241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dash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" name="Google Shape;37;p3"/>
                  <p:cNvSpPr/>
                  <p:nvPr/>
                </p:nvSpPr>
                <p:spPr>
                  <a:xfrm>
                    <a:off x="4010291" y="3568940"/>
                    <a:ext cx="1377241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7241" h="8117" extrusionOk="0">
                        <a:moveTo>
                          <a:pt x="0" y="0"/>
                        </a:moveTo>
                        <a:lnTo>
                          <a:pt x="1377241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dash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" name="Google Shape;38;p3"/>
                  <p:cNvSpPr/>
                  <p:nvPr/>
                </p:nvSpPr>
                <p:spPr>
                  <a:xfrm>
                    <a:off x="4010291" y="3730309"/>
                    <a:ext cx="1377241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7241" h="8117" extrusionOk="0">
                        <a:moveTo>
                          <a:pt x="0" y="0"/>
                        </a:moveTo>
                        <a:lnTo>
                          <a:pt x="1377241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dash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" name="Google Shape;39;p3"/>
                  <p:cNvSpPr/>
                  <p:nvPr/>
                </p:nvSpPr>
                <p:spPr>
                  <a:xfrm>
                    <a:off x="4010291" y="3891679"/>
                    <a:ext cx="1377241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7241" h="8117" extrusionOk="0">
                        <a:moveTo>
                          <a:pt x="0" y="0"/>
                        </a:moveTo>
                        <a:lnTo>
                          <a:pt x="1377241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dash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" name="Google Shape;40;p3"/>
                  <p:cNvSpPr/>
                  <p:nvPr/>
                </p:nvSpPr>
                <p:spPr>
                  <a:xfrm>
                    <a:off x="4010291" y="4053129"/>
                    <a:ext cx="1377241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7241" h="8117" extrusionOk="0">
                        <a:moveTo>
                          <a:pt x="0" y="0"/>
                        </a:moveTo>
                        <a:lnTo>
                          <a:pt x="1377241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dash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" name="Google Shape;41;p3"/>
                  <p:cNvSpPr/>
                  <p:nvPr/>
                </p:nvSpPr>
                <p:spPr>
                  <a:xfrm>
                    <a:off x="4010291" y="4214499"/>
                    <a:ext cx="1377241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7241" h="8117" extrusionOk="0">
                        <a:moveTo>
                          <a:pt x="0" y="0"/>
                        </a:moveTo>
                        <a:lnTo>
                          <a:pt x="1377241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dash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" name="Google Shape;42;p3"/>
                  <p:cNvSpPr/>
                  <p:nvPr/>
                </p:nvSpPr>
                <p:spPr>
                  <a:xfrm>
                    <a:off x="4010291" y="4375868"/>
                    <a:ext cx="1377241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7241" h="8117" extrusionOk="0">
                        <a:moveTo>
                          <a:pt x="0" y="0"/>
                        </a:moveTo>
                        <a:lnTo>
                          <a:pt x="1377241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dash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43" name="Google Shape;43;p3"/>
              <p:cNvSpPr/>
              <p:nvPr/>
            </p:nvSpPr>
            <p:spPr>
              <a:xfrm rot="5608240">
                <a:off x="7966769" y="866133"/>
                <a:ext cx="1043870" cy="690004"/>
              </a:xfrm>
              <a:custGeom>
                <a:avLst/>
                <a:gdLst/>
                <a:ahLst/>
                <a:cxnLst/>
                <a:rect l="l" t="t" r="r" b="b"/>
                <a:pathLst>
                  <a:path w="587845" h="388569" extrusionOk="0">
                    <a:moveTo>
                      <a:pt x="521285" y="35634"/>
                    </a:moveTo>
                    <a:lnTo>
                      <a:pt x="531026" y="21267"/>
                    </a:lnTo>
                    <a:lnTo>
                      <a:pt x="515360" y="12176"/>
                    </a:lnTo>
                    <a:lnTo>
                      <a:pt x="509759" y="0"/>
                    </a:lnTo>
                    <a:lnTo>
                      <a:pt x="354639" y="71756"/>
                    </a:lnTo>
                    <a:lnTo>
                      <a:pt x="155038" y="164048"/>
                    </a:lnTo>
                    <a:lnTo>
                      <a:pt x="0" y="235723"/>
                    </a:lnTo>
                    <a:lnTo>
                      <a:pt x="5601" y="247899"/>
                    </a:lnTo>
                    <a:lnTo>
                      <a:pt x="2354" y="265756"/>
                    </a:lnTo>
                    <a:lnTo>
                      <a:pt x="19644" y="267542"/>
                    </a:lnTo>
                    <a:lnTo>
                      <a:pt x="12338" y="287267"/>
                    </a:lnTo>
                    <a:lnTo>
                      <a:pt x="30115" y="293842"/>
                    </a:lnTo>
                    <a:lnTo>
                      <a:pt x="28572" y="322333"/>
                    </a:lnTo>
                    <a:lnTo>
                      <a:pt x="43427" y="336782"/>
                    </a:lnTo>
                    <a:lnTo>
                      <a:pt x="43508" y="354721"/>
                    </a:lnTo>
                    <a:lnTo>
                      <a:pt x="57875" y="364461"/>
                    </a:lnTo>
                    <a:lnTo>
                      <a:pt x="59174" y="388569"/>
                    </a:lnTo>
                    <a:lnTo>
                      <a:pt x="223709" y="312430"/>
                    </a:lnTo>
                    <a:lnTo>
                      <a:pt x="423311" y="220138"/>
                    </a:lnTo>
                    <a:lnTo>
                      <a:pt x="587846" y="144080"/>
                    </a:lnTo>
                    <a:lnTo>
                      <a:pt x="570394" y="127521"/>
                    </a:lnTo>
                    <a:lnTo>
                      <a:pt x="572180" y="110312"/>
                    </a:lnTo>
                    <a:lnTo>
                      <a:pt x="558624" y="98543"/>
                    </a:lnTo>
                    <a:lnTo>
                      <a:pt x="557244" y="77925"/>
                    </a:lnTo>
                    <a:lnTo>
                      <a:pt x="534516" y="60635"/>
                    </a:lnTo>
                    <a:lnTo>
                      <a:pt x="541010" y="42859"/>
                    </a:lnTo>
                    <a:lnTo>
                      <a:pt x="521285" y="35634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" name="Google Shape;44;p3"/>
            <p:cNvGrpSpPr/>
            <p:nvPr/>
          </p:nvGrpSpPr>
          <p:grpSpPr>
            <a:xfrm rot="-2833725">
              <a:off x="-1205685" y="6941"/>
              <a:ext cx="2732980" cy="1968274"/>
              <a:chOff x="-839582" y="-557563"/>
              <a:chExt cx="2732872" cy="1968196"/>
            </a:xfrm>
          </p:grpSpPr>
          <p:grpSp>
            <p:nvGrpSpPr>
              <p:cNvPr id="45" name="Google Shape;45;p3"/>
              <p:cNvGrpSpPr/>
              <p:nvPr/>
            </p:nvGrpSpPr>
            <p:grpSpPr>
              <a:xfrm rot="-1502490">
                <a:off x="-676788" y="-184118"/>
                <a:ext cx="2035772" cy="1221306"/>
                <a:chOff x="5870342" y="4316207"/>
                <a:chExt cx="1879369" cy="1127476"/>
              </a:xfrm>
            </p:grpSpPr>
            <p:sp>
              <p:nvSpPr>
                <p:cNvPr id="46" name="Google Shape;46;p3"/>
                <p:cNvSpPr/>
                <p:nvPr/>
              </p:nvSpPr>
              <p:spPr>
                <a:xfrm>
                  <a:off x="5870342" y="4316207"/>
                  <a:ext cx="1879369" cy="1127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9369" h="1127476" extrusionOk="0">
                      <a:moveTo>
                        <a:pt x="1787321" y="81"/>
                      </a:moveTo>
                      <a:lnTo>
                        <a:pt x="1778311" y="58606"/>
                      </a:lnTo>
                      <a:cubicBezTo>
                        <a:pt x="1790893" y="63152"/>
                        <a:pt x="1799903" y="75084"/>
                        <a:pt x="1799903" y="89208"/>
                      </a:cubicBezTo>
                      <a:cubicBezTo>
                        <a:pt x="1799903" y="107228"/>
                        <a:pt x="1785292" y="121839"/>
                        <a:pt x="1767272" y="121839"/>
                      </a:cubicBezTo>
                      <a:cubicBezTo>
                        <a:pt x="1749252" y="121839"/>
                        <a:pt x="1734641" y="107228"/>
                        <a:pt x="1734641" y="89208"/>
                      </a:cubicBezTo>
                      <a:cubicBezTo>
                        <a:pt x="1734641" y="76383"/>
                        <a:pt x="1742109" y="65424"/>
                        <a:pt x="1752823" y="60067"/>
                      </a:cubicBezTo>
                      <a:lnTo>
                        <a:pt x="1752823" y="81"/>
                      </a:lnTo>
                      <a:lnTo>
                        <a:pt x="1603386" y="81"/>
                      </a:lnTo>
                      <a:lnTo>
                        <a:pt x="1594376" y="58606"/>
                      </a:lnTo>
                      <a:cubicBezTo>
                        <a:pt x="1606957" y="63152"/>
                        <a:pt x="1615968" y="75084"/>
                        <a:pt x="1615968" y="89208"/>
                      </a:cubicBezTo>
                      <a:cubicBezTo>
                        <a:pt x="1615968" y="107228"/>
                        <a:pt x="1601357" y="121839"/>
                        <a:pt x="1583337" y="121839"/>
                      </a:cubicBezTo>
                      <a:cubicBezTo>
                        <a:pt x="1565316" y="121839"/>
                        <a:pt x="1550705" y="107228"/>
                        <a:pt x="1550705" y="89208"/>
                      </a:cubicBezTo>
                      <a:cubicBezTo>
                        <a:pt x="1550705" y="76383"/>
                        <a:pt x="1558173" y="65424"/>
                        <a:pt x="1568888" y="60067"/>
                      </a:cubicBezTo>
                      <a:lnTo>
                        <a:pt x="1568888" y="81"/>
                      </a:lnTo>
                      <a:lnTo>
                        <a:pt x="1419451" y="81"/>
                      </a:lnTo>
                      <a:lnTo>
                        <a:pt x="1410441" y="58606"/>
                      </a:lnTo>
                      <a:cubicBezTo>
                        <a:pt x="1423022" y="63152"/>
                        <a:pt x="1432032" y="75084"/>
                        <a:pt x="1432032" y="89208"/>
                      </a:cubicBezTo>
                      <a:cubicBezTo>
                        <a:pt x="1432032" y="107228"/>
                        <a:pt x="1417421" y="121839"/>
                        <a:pt x="1399401" y="121839"/>
                      </a:cubicBezTo>
                      <a:cubicBezTo>
                        <a:pt x="1381381" y="121839"/>
                        <a:pt x="1366770" y="107228"/>
                        <a:pt x="1366770" y="89208"/>
                      </a:cubicBezTo>
                      <a:cubicBezTo>
                        <a:pt x="1366770" y="76383"/>
                        <a:pt x="1374238" y="65424"/>
                        <a:pt x="1384953" y="60067"/>
                      </a:cubicBezTo>
                      <a:lnTo>
                        <a:pt x="1384953" y="81"/>
                      </a:lnTo>
                      <a:lnTo>
                        <a:pt x="1235515" y="81"/>
                      </a:lnTo>
                      <a:lnTo>
                        <a:pt x="1226505" y="58606"/>
                      </a:lnTo>
                      <a:cubicBezTo>
                        <a:pt x="1239087" y="63152"/>
                        <a:pt x="1248097" y="75084"/>
                        <a:pt x="1248097" y="89208"/>
                      </a:cubicBezTo>
                      <a:cubicBezTo>
                        <a:pt x="1248097" y="107228"/>
                        <a:pt x="1233486" y="121839"/>
                        <a:pt x="1215466" y="121839"/>
                      </a:cubicBezTo>
                      <a:cubicBezTo>
                        <a:pt x="1197446" y="121839"/>
                        <a:pt x="1182835" y="107228"/>
                        <a:pt x="1182835" y="89208"/>
                      </a:cubicBezTo>
                      <a:cubicBezTo>
                        <a:pt x="1182835" y="76383"/>
                        <a:pt x="1190303" y="65424"/>
                        <a:pt x="1201017" y="60067"/>
                      </a:cubicBezTo>
                      <a:lnTo>
                        <a:pt x="1201017" y="81"/>
                      </a:lnTo>
                      <a:lnTo>
                        <a:pt x="1051580" y="81"/>
                      </a:lnTo>
                      <a:lnTo>
                        <a:pt x="1042570" y="58606"/>
                      </a:lnTo>
                      <a:cubicBezTo>
                        <a:pt x="1055152" y="63152"/>
                        <a:pt x="1064162" y="75084"/>
                        <a:pt x="1064162" y="89208"/>
                      </a:cubicBezTo>
                      <a:cubicBezTo>
                        <a:pt x="1064162" y="107228"/>
                        <a:pt x="1049551" y="121839"/>
                        <a:pt x="1031531" y="121839"/>
                      </a:cubicBezTo>
                      <a:cubicBezTo>
                        <a:pt x="1013511" y="121839"/>
                        <a:pt x="998900" y="107228"/>
                        <a:pt x="998900" y="89208"/>
                      </a:cubicBezTo>
                      <a:cubicBezTo>
                        <a:pt x="998900" y="76383"/>
                        <a:pt x="1006367" y="65424"/>
                        <a:pt x="1017082" y="60067"/>
                      </a:cubicBezTo>
                      <a:lnTo>
                        <a:pt x="1017082" y="81"/>
                      </a:lnTo>
                      <a:lnTo>
                        <a:pt x="867645" y="81"/>
                      </a:lnTo>
                      <a:lnTo>
                        <a:pt x="858635" y="58606"/>
                      </a:lnTo>
                      <a:cubicBezTo>
                        <a:pt x="871217" y="63152"/>
                        <a:pt x="880227" y="75084"/>
                        <a:pt x="880227" y="89208"/>
                      </a:cubicBezTo>
                      <a:cubicBezTo>
                        <a:pt x="880227" y="107228"/>
                        <a:pt x="865616" y="121839"/>
                        <a:pt x="847596" y="121839"/>
                      </a:cubicBezTo>
                      <a:cubicBezTo>
                        <a:pt x="829576" y="121839"/>
                        <a:pt x="814964" y="107228"/>
                        <a:pt x="814964" y="89208"/>
                      </a:cubicBezTo>
                      <a:cubicBezTo>
                        <a:pt x="814964" y="76383"/>
                        <a:pt x="822432" y="65424"/>
                        <a:pt x="833147" y="60067"/>
                      </a:cubicBezTo>
                      <a:lnTo>
                        <a:pt x="833147" y="81"/>
                      </a:lnTo>
                      <a:lnTo>
                        <a:pt x="683710" y="81"/>
                      </a:lnTo>
                      <a:lnTo>
                        <a:pt x="674700" y="58606"/>
                      </a:lnTo>
                      <a:cubicBezTo>
                        <a:pt x="687281" y="63152"/>
                        <a:pt x="696291" y="75084"/>
                        <a:pt x="696291" y="89208"/>
                      </a:cubicBezTo>
                      <a:cubicBezTo>
                        <a:pt x="696291" y="107228"/>
                        <a:pt x="681680" y="121839"/>
                        <a:pt x="663661" y="121839"/>
                      </a:cubicBezTo>
                      <a:cubicBezTo>
                        <a:pt x="645640" y="121839"/>
                        <a:pt x="631029" y="107228"/>
                        <a:pt x="631029" y="89208"/>
                      </a:cubicBezTo>
                      <a:cubicBezTo>
                        <a:pt x="631029" y="76383"/>
                        <a:pt x="638497" y="65424"/>
                        <a:pt x="649212" y="60067"/>
                      </a:cubicBezTo>
                      <a:lnTo>
                        <a:pt x="649212" y="81"/>
                      </a:lnTo>
                      <a:lnTo>
                        <a:pt x="499775" y="81"/>
                      </a:lnTo>
                      <a:lnTo>
                        <a:pt x="490764" y="58606"/>
                      </a:lnTo>
                      <a:cubicBezTo>
                        <a:pt x="503346" y="63152"/>
                        <a:pt x="512356" y="75084"/>
                        <a:pt x="512356" y="89208"/>
                      </a:cubicBezTo>
                      <a:cubicBezTo>
                        <a:pt x="512356" y="107228"/>
                        <a:pt x="497745" y="121839"/>
                        <a:pt x="479725" y="121839"/>
                      </a:cubicBezTo>
                      <a:cubicBezTo>
                        <a:pt x="461705" y="121839"/>
                        <a:pt x="447094" y="107228"/>
                        <a:pt x="447094" y="89208"/>
                      </a:cubicBezTo>
                      <a:cubicBezTo>
                        <a:pt x="447094" y="76383"/>
                        <a:pt x="454562" y="65424"/>
                        <a:pt x="465277" y="60067"/>
                      </a:cubicBezTo>
                      <a:lnTo>
                        <a:pt x="465277" y="81"/>
                      </a:lnTo>
                      <a:lnTo>
                        <a:pt x="315839" y="81"/>
                      </a:lnTo>
                      <a:lnTo>
                        <a:pt x="306829" y="58606"/>
                      </a:lnTo>
                      <a:cubicBezTo>
                        <a:pt x="319411" y="63152"/>
                        <a:pt x="328421" y="75084"/>
                        <a:pt x="328421" y="89208"/>
                      </a:cubicBezTo>
                      <a:cubicBezTo>
                        <a:pt x="328421" y="107228"/>
                        <a:pt x="313810" y="121839"/>
                        <a:pt x="295790" y="121839"/>
                      </a:cubicBezTo>
                      <a:cubicBezTo>
                        <a:pt x="277770" y="121839"/>
                        <a:pt x="263159" y="107228"/>
                        <a:pt x="263159" y="89208"/>
                      </a:cubicBezTo>
                      <a:cubicBezTo>
                        <a:pt x="263159" y="76383"/>
                        <a:pt x="270626" y="65424"/>
                        <a:pt x="281341" y="60067"/>
                      </a:cubicBezTo>
                      <a:lnTo>
                        <a:pt x="281341" y="81"/>
                      </a:lnTo>
                      <a:lnTo>
                        <a:pt x="131904" y="81"/>
                      </a:lnTo>
                      <a:lnTo>
                        <a:pt x="122894" y="58606"/>
                      </a:lnTo>
                      <a:cubicBezTo>
                        <a:pt x="135476" y="63152"/>
                        <a:pt x="144486" y="75084"/>
                        <a:pt x="144486" y="89208"/>
                      </a:cubicBezTo>
                      <a:cubicBezTo>
                        <a:pt x="144486" y="107228"/>
                        <a:pt x="129875" y="121839"/>
                        <a:pt x="111854" y="121839"/>
                      </a:cubicBezTo>
                      <a:cubicBezTo>
                        <a:pt x="93835" y="121839"/>
                        <a:pt x="79224" y="107228"/>
                        <a:pt x="79224" y="89208"/>
                      </a:cubicBezTo>
                      <a:cubicBezTo>
                        <a:pt x="79224" y="76383"/>
                        <a:pt x="86691" y="65424"/>
                        <a:pt x="97406" y="60067"/>
                      </a:cubicBezTo>
                      <a:lnTo>
                        <a:pt x="97406" y="81"/>
                      </a:lnTo>
                      <a:lnTo>
                        <a:pt x="0" y="81"/>
                      </a:lnTo>
                      <a:lnTo>
                        <a:pt x="0" y="1114732"/>
                      </a:lnTo>
                      <a:lnTo>
                        <a:pt x="12419" y="1122200"/>
                      </a:lnTo>
                      <a:lnTo>
                        <a:pt x="32225" y="1110673"/>
                      </a:lnTo>
                      <a:lnTo>
                        <a:pt x="52275" y="1102151"/>
                      </a:lnTo>
                      <a:lnTo>
                        <a:pt x="73623" y="1106047"/>
                      </a:lnTo>
                      <a:lnTo>
                        <a:pt x="96757" y="1127476"/>
                      </a:lnTo>
                      <a:lnTo>
                        <a:pt x="114777" y="1099796"/>
                      </a:lnTo>
                      <a:lnTo>
                        <a:pt x="138235" y="1123986"/>
                      </a:lnTo>
                      <a:lnTo>
                        <a:pt x="157960" y="1111810"/>
                      </a:lnTo>
                      <a:lnTo>
                        <a:pt x="177441" y="1097442"/>
                      </a:lnTo>
                      <a:lnTo>
                        <a:pt x="197491" y="1088676"/>
                      </a:lnTo>
                      <a:lnTo>
                        <a:pt x="218920" y="1093871"/>
                      </a:lnTo>
                      <a:lnTo>
                        <a:pt x="239213" y="1087702"/>
                      </a:lnTo>
                      <a:lnTo>
                        <a:pt x="262266" y="1108320"/>
                      </a:lnTo>
                      <a:lnTo>
                        <a:pt x="282478" y="1101420"/>
                      </a:lnTo>
                      <a:lnTo>
                        <a:pt x="303826" y="1105478"/>
                      </a:lnTo>
                      <a:lnTo>
                        <a:pt x="322658" y="1085185"/>
                      </a:lnTo>
                      <a:lnTo>
                        <a:pt x="344980" y="1098579"/>
                      </a:lnTo>
                      <a:lnTo>
                        <a:pt x="362513" y="1065380"/>
                      </a:lnTo>
                      <a:lnTo>
                        <a:pt x="385485" y="1085591"/>
                      </a:lnTo>
                      <a:lnTo>
                        <a:pt x="406427" y="1086565"/>
                      </a:lnTo>
                      <a:lnTo>
                        <a:pt x="426558" y="1079341"/>
                      </a:lnTo>
                      <a:lnTo>
                        <a:pt x="446607" y="1070656"/>
                      </a:lnTo>
                      <a:lnTo>
                        <a:pt x="469092" y="1086159"/>
                      </a:lnTo>
                      <a:lnTo>
                        <a:pt x="489709" y="1082994"/>
                      </a:lnTo>
                      <a:lnTo>
                        <a:pt x="508054" y="1057993"/>
                      </a:lnTo>
                      <a:lnTo>
                        <a:pt x="529159" y="1059779"/>
                      </a:lnTo>
                      <a:lnTo>
                        <a:pt x="550750" y="1066516"/>
                      </a:lnTo>
                      <a:lnTo>
                        <a:pt x="569988" y="1050200"/>
                      </a:lnTo>
                      <a:lnTo>
                        <a:pt x="591255" y="1053691"/>
                      </a:lnTo>
                      <a:lnTo>
                        <a:pt x="613090" y="1062944"/>
                      </a:lnTo>
                      <a:lnTo>
                        <a:pt x="633789" y="1060996"/>
                      </a:lnTo>
                      <a:lnTo>
                        <a:pt x="653514" y="1049632"/>
                      </a:lnTo>
                      <a:lnTo>
                        <a:pt x="675187" y="1057100"/>
                      </a:lnTo>
                      <a:lnTo>
                        <a:pt x="695074" y="1047035"/>
                      </a:lnTo>
                      <a:lnTo>
                        <a:pt x="716341" y="1050282"/>
                      </a:lnTo>
                      <a:lnTo>
                        <a:pt x="736147" y="1040054"/>
                      </a:lnTo>
                      <a:lnTo>
                        <a:pt x="757170" y="1041434"/>
                      </a:lnTo>
                      <a:lnTo>
                        <a:pt x="776408" y="1025119"/>
                      </a:lnTo>
                      <a:lnTo>
                        <a:pt x="798974" y="1041028"/>
                      </a:lnTo>
                      <a:lnTo>
                        <a:pt x="817481" y="1017813"/>
                      </a:lnTo>
                      <a:lnTo>
                        <a:pt x="839884" y="1032586"/>
                      </a:lnTo>
                      <a:lnTo>
                        <a:pt x="861557" y="1040298"/>
                      </a:lnTo>
                      <a:lnTo>
                        <a:pt x="880470" y="1021060"/>
                      </a:lnTo>
                      <a:lnTo>
                        <a:pt x="902305" y="1030557"/>
                      </a:lnTo>
                      <a:lnTo>
                        <a:pt x="923329" y="1031937"/>
                      </a:lnTo>
                      <a:lnTo>
                        <a:pt x="941674" y="1007261"/>
                      </a:lnTo>
                      <a:lnTo>
                        <a:pt x="964239" y="1023251"/>
                      </a:lnTo>
                      <a:lnTo>
                        <a:pt x="984695" y="1019111"/>
                      </a:lnTo>
                      <a:lnTo>
                        <a:pt x="1003283" y="996627"/>
                      </a:lnTo>
                      <a:lnTo>
                        <a:pt x="1024712" y="1002390"/>
                      </a:lnTo>
                      <a:lnTo>
                        <a:pt x="1045736" y="1004095"/>
                      </a:lnTo>
                      <a:lnTo>
                        <a:pt x="1067084" y="1008640"/>
                      </a:lnTo>
                      <a:lnTo>
                        <a:pt x="1089244" y="1021141"/>
                      </a:lnTo>
                      <a:lnTo>
                        <a:pt x="1108806" y="1008153"/>
                      </a:lnTo>
                      <a:lnTo>
                        <a:pt x="1129262" y="1003932"/>
                      </a:lnTo>
                      <a:lnTo>
                        <a:pt x="1151665" y="1018624"/>
                      </a:lnTo>
                      <a:lnTo>
                        <a:pt x="1169442" y="987942"/>
                      </a:lnTo>
                      <a:lnTo>
                        <a:pt x="1189167" y="976903"/>
                      </a:lnTo>
                      <a:lnTo>
                        <a:pt x="1210677" y="983152"/>
                      </a:lnTo>
                      <a:lnTo>
                        <a:pt x="1230970" y="977958"/>
                      </a:lnTo>
                      <a:lnTo>
                        <a:pt x="1254428" y="1003527"/>
                      </a:lnTo>
                      <a:lnTo>
                        <a:pt x="1275046" y="1001092"/>
                      </a:lnTo>
                      <a:lnTo>
                        <a:pt x="1295420" y="996140"/>
                      </a:lnTo>
                      <a:lnTo>
                        <a:pt x="1315713" y="990539"/>
                      </a:lnTo>
                      <a:lnTo>
                        <a:pt x="1336331" y="987942"/>
                      </a:lnTo>
                      <a:lnTo>
                        <a:pt x="1355325" y="969841"/>
                      </a:lnTo>
                      <a:lnTo>
                        <a:pt x="1377241" y="979743"/>
                      </a:lnTo>
                      <a:lnTo>
                        <a:pt x="1399077" y="988997"/>
                      </a:lnTo>
                      <a:lnTo>
                        <a:pt x="1417990" y="969678"/>
                      </a:lnTo>
                      <a:lnTo>
                        <a:pt x="1440393" y="984451"/>
                      </a:lnTo>
                      <a:lnTo>
                        <a:pt x="1460280" y="975117"/>
                      </a:lnTo>
                      <a:lnTo>
                        <a:pt x="1481628" y="980068"/>
                      </a:lnTo>
                      <a:lnTo>
                        <a:pt x="1500460" y="960424"/>
                      </a:lnTo>
                      <a:lnTo>
                        <a:pt x="1522701" y="973818"/>
                      </a:lnTo>
                      <a:lnTo>
                        <a:pt x="1540316" y="942080"/>
                      </a:lnTo>
                      <a:lnTo>
                        <a:pt x="1562962" y="959126"/>
                      </a:lnTo>
                      <a:lnTo>
                        <a:pt x="1582687" y="947762"/>
                      </a:lnTo>
                      <a:lnTo>
                        <a:pt x="1602737" y="939726"/>
                      </a:lnTo>
                      <a:lnTo>
                        <a:pt x="1624166" y="945327"/>
                      </a:lnTo>
                      <a:lnTo>
                        <a:pt x="1646001" y="954905"/>
                      </a:lnTo>
                      <a:lnTo>
                        <a:pt x="1664752" y="933800"/>
                      </a:lnTo>
                      <a:lnTo>
                        <a:pt x="1686019" y="937372"/>
                      </a:lnTo>
                      <a:lnTo>
                        <a:pt x="1708341" y="951009"/>
                      </a:lnTo>
                      <a:lnTo>
                        <a:pt x="1728715" y="946057"/>
                      </a:lnTo>
                      <a:lnTo>
                        <a:pt x="1748196" y="932501"/>
                      </a:lnTo>
                      <a:lnTo>
                        <a:pt x="1768895" y="930391"/>
                      </a:lnTo>
                      <a:lnTo>
                        <a:pt x="1790162" y="933800"/>
                      </a:lnTo>
                      <a:lnTo>
                        <a:pt x="1809157" y="915293"/>
                      </a:lnTo>
                      <a:lnTo>
                        <a:pt x="1831885" y="933070"/>
                      </a:lnTo>
                      <a:lnTo>
                        <a:pt x="1851041" y="916186"/>
                      </a:lnTo>
                      <a:lnTo>
                        <a:pt x="1872714" y="923573"/>
                      </a:lnTo>
                      <a:lnTo>
                        <a:pt x="1879370" y="928037"/>
                      </a:lnTo>
                      <a:lnTo>
                        <a:pt x="1879370" y="0"/>
                      </a:lnTo>
                      <a:lnTo>
                        <a:pt x="178756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7" name="Google Shape;47;p3"/>
                <p:cNvGrpSpPr/>
                <p:nvPr/>
              </p:nvGrpSpPr>
              <p:grpSpPr>
                <a:xfrm>
                  <a:off x="5957033" y="4595275"/>
                  <a:ext cx="1726280" cy="474449"/>
                  <a:chOff x="5957033" y="4595275"/>
                  <a:chExt cx="1726280" cy="474449"/>
                </a:xfrm>
              </p:grpSpPr>
              <p:sp>
                <p:nvSpPr>
                  <p:cNvPr id="48" name="Google Shape;48;p3"/>
                  <p:cNvSpPr/>
                  <p:nvPr/>
                </p:nvSpPr>
                <p:spPr>
                  <a:xfrm>
                    <a:off x="5957033" y="4595275"/>
                    <a:ext cx="1726280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6280" h="8117" extrusionOk="0">
                        <a:moveTo>
                          <a:pt x="0" y="0"/>
                        </a:moveTo>
                        <a:lnTo>
                          <a:pt x="172628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2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" name="Google Shape;49;p3"/>
                  <p:cNvSpPr/>
                  <p:nvPr/>
                </p:nvSpPr>
                <p:spPr>
                  <a:xfrm>
                    <a:off x="5957033" y="4750719"/>
                    <a:ext cx="1726280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6280" h="8117" extrusionOk="0">
                        <a:moveTo>
                          <a:pt x="0" y="0"/>
                        </a:moveTo>
                        <a:lnTo>
                          <a:pt x="172628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2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" name="Google Shape;50;p3"/>
                  <p:cNvSpPr/>
                  <p:nvPr/>
                </p:nvSpPr>
                <p:spPr>
                  <a:xfrm>
                    <a:off x="5957033" y="4906163"/>
                    <a:ext cx="1726280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6280" h="8117" extrusionOk="0">
                        <a:moveTo>
                          <a:pt x="0" y="0"/>
                        </a:moveTo>
                        <a:lnTo>
                          <a:pt x="172628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2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" name="Google Shape;51;p3"/>
                  <p:cNvSpPr/>
                  <p:nvPr/>
                </p:nvSpPr>
                <p:spPr>
                  <a:xfrm>
                    <a:off x="5957033" y="5061607"/>
                    <a:ext cx="1726280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6280" h="8117" extrusionOk="0">
                        <a:moveTo>
                          <a:pt x="0" y="0"/>
                        </a:moveTo>
                        <a:lnTo>
                          <a:pt x="172628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2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52" name="Google Shape;52;p3"/>
              <p:cNvSpPr/>
              <p:nvPr/>
            </p:nvSpPr>
            <p:spPr>
              <a:xfrm rot="461115">
                <a:off x="697834" y="11533"/>
                <a:ext cx="1145184" cy="828759"/>
              </a:xfrm>
              <a:custGeom>
                <a:avLst/>
                <a:gdLst/>
                <a:ahLst/>
                <a:cxnLst/>
                <a:rect l="l" t="t" r="r" b="b"/>
                <a:pathLst>
                  <a:path w="644828" h="466656" extrusionOk="0">
                    <a:moveTo>
                      <a:pt x="583382" y="37420"/>
                    </a:moveTo>
                    <a:lnTo>
                      <a:pt x="559842" y="26706"/>
                    </a:lnTo>
                    <a:lnTo>
                      <a:pt x="560085" y="10877"/>
                    </a:lnTo>
                    <a:lnTo>
                      <a:pt x="552049" y="0"/>
                    </a:lnTo>
                    <a:lnTo>
                      <a:pt x="514304" y="22160"/>
                    </a:lnTo>
                    <a:lnTo>
                      <a:pt x="192945" y="211128"/>
                    </a:lnTo>
                    <a:lnTo>
                      <a:pt x="0" y="324606"/>
                    </a:lnTo>
                    <a:lnTo>
                      <a:pt x="17452" y="341165"/>
                    </a:lnTo>
                    <a:lnTo>
                      <a:pt x="20536" y="359429"/>
                    </a:lnTo>
                    <a:lnTo>
                      <a:pt x="28329" y="372741"/>
                    </a:lnTo>
                    <a:lnTo>
                      <a:pt x="43264" y="381832"/>
                    </a:lnTo>
                    <a:lnTo>
                      <a:pt x="42047" y="395956"/>
                    </a:lnTo>
                    <a:lnTo>
                      <a:pt x="50814" y="410891"/>
                    </a:lnTo>
                    <a:lnTo>
                      <a:pt x="65587" y="413408"/>
                    </a:lnTo>
                    <a:lnTo>
                      <a:pt x="61528" y="429155"/>
                    </a:lnTo>
                    <a:lnTo>
                      <a:pt x="85068" y="439951"/>
                    </a:lnTo>
                    <a:lnTo>
                      <a:pt x="84825" y="455698"/>
                    </a:lnTo>
                    <a:lnTo>
                      <a:pt x="92861" y="466657"/>
                    </a:lnTo>
                    <a:lnTo>
                      <a:pt x="278825" y="357237"/>
                    </a:lnTo>
                    <a:lnTo>
                      <a:pt x="600184" y="168269"/>
                    </a:lnTo>
                    <a:lnTo>
                      <a:pt x="644829" y="142051"/>
                    </a:lnTo>
                    <a:lnTo>
                      <a:pt x="627458" y="125410"/>
                    </a:lnTo>
                    <a:lnTo>
                      <a:pt x="624373" y="107147"/>
                    </a:lnTo>
                    <a:lnTo>
                      <a:pt x="616581" y="93916"/>
                    </a:lnTo>
                    <a:lnTo>
                      <a:pt x="601645" y="84743"/>
                    </a:lnTo>
                    <a:lnTo>
                      <a:pt x="602863" y="70620"/>
                    </a:lnTo>
                    <a:lnTo>
                      <a:pt x="594096" y="55684"/>
                    </a:lnTo>
                    <a:lnTo>
                      <a:pt x="579242" y="53249"/>
                    </a:lnTo>
                    <a:lnTo>
                      <a:pt x="583382" y="3742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18755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21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1" y="0"/>
            <a:ext cx="12192004" cy="6858021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21"/>
          <p:cNvSpPr txBox="1">
            <a:spLocks noGrp="1"/>
          </p:cNvSpPr>
          <p:nvPr>
            <p:ph type="subTitle" idx="1"/>
          </p:nvPr>
        </p:nvSpPr>
        <p:spPr>
          <a:xfrm>
            <a:off x="1250167" y="3795776"/>
            <a:ext cx="2900400" cy="1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1"/>
          <p:cNvSpPr txBox="1">
            <a:spLocks noGrp="1"/>
          </p:cNvSpPr>
          <p:nvPr>
            <p:ph type="subTitle" idx="2"/>
          </p:nvPr>
        </p:nvSpPr>
        <p:spPr>
          <a:xfrm>
            <a:off x="4645800" y="3795776"/>
            <a:ext cx="2900400" cy="1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21"/>
          <p:cNvSpPr txBox="1">
            <a:spLocks noGrp="1"/>
          </p:cNvSpPr>
          <p:nvPr>
            <p:ph type="subTitle" idx="3"/>
          </p:nvPr>
        </p:nvSpPr>
        <p:spPr>
          <a:xfrm>
            <a:off x="8041433" y="3795776"/>
            <a:ext cx="2900400" cy="1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21"/>
          <p:cNvSpPr txBox="1">
            <a:spLocks noGrp="1"/>
          </p:cNvSpPr>
          <p:nvPr>
            <p:ph type="subTitle" idx="4"/>
          </p:nvPr>
        </p:nvSpPr>
        <p:spPr>
          <a:xfrm>
            <a:off x="1250167" y="3234944"/>
            <a:ext cx="2900400" cy="74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19" name="Google Shape;319;p21"/>
          <p:cNvSpPr txBox="1">
            <a:spLocks noGrp="1"/>
          </p:cNvSpPr>
          <p:nvPr>
            <p:ph type="subTitle" idx="5"/>
          </p:nvPr>
        </p:nvSpPr>
        <p:spPr>
          <a:xfrm>
            <a:off x="4645800" y="3234944"/>
            <a:ext cx="2900400" cy="74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20" name="Google Shape;320;p21"/>
          <p:cNvSpPr txBox="1">
            <a:spLocks noGrp="1"/>
          </p:cNvSpPr>
          <p:nvPr>
            <p:ph type="subTitle" idx="6"/>
          </p:nvPr>
        </p:nvSpPr>
        <p:spPr>
          <a:xfrm>
            <a:off x="8041433" y="3234944"/>
            <a:ext cx="2900400" cy="74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grpSp>
        <p:nvGrpSpPr>
          <p:cNvPr id="321" name="Google Shape;321;p21"/>
          <p:cNvGrpSpPr/>
          <p:nvPr/>
        </p:nvGrpSpPr>
        <p:grpSpPr>
          <a:xfrm>
            <a:off x="-2757983" y="3429007"/>
            <a:ext cx="15211301" cy="4048893"/>
            <a:chOff x="-2068487" y="2571755"/>
            <a:chExt cx="11408476" cy="3036670"/>
          </a:xfrm>
        </p:grpSpPr>
        <p:grpSp>
          <p:nvGrpSpPr>
            <p:cNvPr id="322" name="Google Shape;322;p21"/>
            <p:cNvGrpSpPr/>
            <p:nvPr/>
          </p:nvGrpSpPr>
          <p:grpSpPr>
            <a:xfrm>
              <a:off x="-2068487" y="2571755"/>
              <a:ext cx="3136555" cy="2531993"/>
              <a:chOff x="-2068487" y="2571755"/>
              <a:chExt cx="3136555" cy="2531993"/>
            </a:xfrm>
          </p:grpSpPr>
          <p:sp>
            <p:nvSpPr>
              <p:cNvPr id="323" name="Google Shape;323;p21"/>
              <p:cNvSpPr/>
              <p:nvPr/>
            </p:nvSpPr>
            <p:spPr>
              <a:xfrm rot="1275381">
                <a:off x="-1777291" y="2853349"/>
                <a:ext cx="1922250" cy="1968804"/>
              </a:xfrm>
              <a:custGeom>
                <a:avLst/>
                <a:gdLst/>
                <a:ahLst/>
                <a:cxnLst/>
                <a:rect l="l" t="t" r="r" b="b"/>
                <a:pathLst>
                  <a:path w="1514989" h="1739429" extrusionOk="0">
                    <a:moveTo>
                      <a:pt x="1487148" y="1711182"/>
                    </a:moveTo>
                    <a:cubicBezTo>
                      <a:pt x="1477651" y="1720760"/>
                      <a:pt x="1485362" y="1729689"/>
                      <a:pt x="1471888" y="1729689"/>
                    </a:cubicBezTo>
                    <a:cubicBezTo>
                      <a:pt x="1458413" y="1729689"/>
                      <a:pt x="1458413" y="1735939"/>
                      <a:pt x="1444939" y="1735939"/>
                    </a:cubicBezTo>
                    <a:cubicBezTo>
                      <a:pt x="1431464" y="1735939"/>
                      <a:pt x="1431464" y="1727903"/>
                      <a:pt x="1417990" y="1727903"/>
                    </a:cubicBezTo>
                    <a:cubicBezTo>
                      <a:pt x="1404515" y="1727903"/>
                      <a:pt x="1404515" y="1706393"/>
                      <a:pt x="1391041" y="1706393"/>
                    </a:cubicBezTo>
                    <a:cubicBezTo>
                      <a:pt x="1377566" y="1706393"/>
                      <a:pt x="1377566" y="1713374"/>
                      <a:pt x="1364092" y="1713374"/>
                    </a:cubicBezTo>
                    <a:cubicBezTo>
                      <a:pt x="1350617" y="1713374"/>
                      <a:pt x="1350617" y="1708423"/>
                      <a:pt x="1337143" y="1708423"/>
                    </a:cubicBezTo>
                    <a:cubicBezTo>
                      <a:pt x="1323668" y="1708423"/>
                      <a:pt x="1323668" y="1718163"/>
                      <a:pt x="1310194" y="1718163"/>
                    </a:cubicBezTo>
                    <a:cubicBezTo>
                      <a:pt x="1296719" y="1718163"/>
                      <a:pt x="1296719" y="1732855"/>
                      <a:pt x="1283245" y="1732855"/>
                    </a:cubicBezTo>
                    <a:cubicBezTo>
                      <a:pt x="1269770" y="1732855"/>
                      <a:pt x="1269770" y="1711507"/>
                      <a:pt x="1256296" y="1711507"/>
                    </a:cubicBezTo>
                    <a:cubicBezTo>
                      <a:pt x="1242821" y="1711507"/>
                      <a:pt x="1242821" y="1716215"/>
                      <a:pt x="1229347" y="1716215"/>
                    </a:cubicBezTo>
                    <a:cubicBezTo>
                      <a:pt x="1215872" y="1716215"/>
                      <a:pt x="1215872" y="1711669"/>
                      <a:pt x="1202397" y="1711669"/>
                    </a:cubicBezTo>
                    <a:cubicBezTo>
                      <a:pt x="1188923" y="1711669"/>
                      <a:pt x="1188923" y="1726929"/>
                      <a:pt x="1175449" y="1726929"/>
                    </a:cubicBezTo>
                    <a:cubicBezTo>
                      <a:pt x="1161974" y="1726929"/>
                      <a:pt x="1161974" y="1736589"/>
                      <a:pt x="1148499" y="1736589"/>
                    </a:cubicBezTo>
                    <a:cubicBezTo>
                      <a:pt x="1135025" y="1736589"/>
                      <a:pt x="1135025" y="1717189"/>
                      <a:pt x="1121550" y="1717189"/>
                    </a:cubicBezTo>
                    <a:cubicBezTo>
                      <a:pt x="1108076" y="1717189"/>
                      <a:pt x="1108076" y="1727985"/>
                      <a:pt x="1094601" y="1727985"/>
                    </a:cubicBezTo>
                    <a:cubicBezTo>
                      <a:pt x="1081127" y="1727985"/>
                      <a:pt x="1081127" y="1732449"/>
                      <a:pt x="1067652" y="1732449"/>
                    </a:cubicBezTo>
                    <a:cubicBezTo>
                      <a:pt x="1054178" y="1732449"/>
                      <a:pt x="1054178" y="1727173"/>
                      <a:pt x="1040703" y="1727173"/>
                    </a:cubicBezTo>
                    <a:cubicBezTo>
                      <a:pt x="1027229" y="1727173"/>
                      <a:pt x="1027229" y="1731800"/>
                      <a:pt x="1013754" y="1731800"/>
                    </a:cubicBezTo>
                    <a:cubicBezTo>
                      <a:pt x="1000280" y="1731800"/>
                      <a:pt x="1000280" y="1733910"/>
                      <a:pt x="986805" y="1733910"/>
                    </a:cubicBezTo>
                    <a:cubicBezTo>
                      <a:pt x="973331" y="1733910"/>
                      <a:pt x="973331" y="1720598"/>
                      <a:pt x="959856" y="1720598"/>
                    </a:cubicBezTo>
                    <a:cubicBezTo>
                      <a:pt x="946382" y="1720598"/>
                      <a:pt x="946382" y="1722059"/>
                      <a:pt x="932907" y="1722059"/>
                    </a:cubicBezTo>
                    <a:cubicBezTo>
                      <a:pt x="919433" y="1722059"/>
                      <a:pt x="919433" y="1725387"/>
                      <a:pt x="905958" y="1725387"/>
                    </a:cubicBezTo>
                    <a:cubicBezTo>
                      <a:pt x="892484" y="1725387"/>
                      <a:pt x="892484" y="1729040"/>
                      <a:pt x="879009" y="1729040"/>
                    </a:cubicBezTo>
                    <a:cubicBezTo>
                      <a:pt x="865535" y="1729040"/>
                      <a:pt x="865535" y="1732206"/>
                      <a:pt x="852060" y="1732206"/>
                    </a:cubicBezTo>
                    <a:cubicBezTo>
                      <a:pt x="838586" y="1732206"/>
                      <a:pt x="838586" y="1708179"/>
                      <a:pt x="825111" y="1708179"/>
                    </a:cubicBezTo>
                    <a:cubicBezTo>
                      <a:pt x="811637" y="1708179"/>
                      <a:pt x="811637" y="1736346"/>
                      <a:pt x="798162" y="1736346"/>
                    </a:cubicBezTo>
                    <a:cubicBezTo>
                      <a:pt x="784688" y="1736346"/>
                      <a:pt x="784688" y="1711913"/>
                      <a:pt x="771213" y="1711913"/>
                    </a:cubicBezTo>
                    <a:cubicBezTo>
                      <a:pt x="757739" y="1711913"/>
                      <a:pt x="757739" y="1736751"/>
                      <a:pt x="744264" y="1736751"/>
                    </a:cubicBezTo>
                    <a:cubicBezTo>
                      <a:pt x="730789" y="1736751"/>
                      <a:pt x="730789" y="1730501"/>
                      <a:pt x="717315" y="1730501"/>
                    </a:cubicBezTo>
                    <a:cubicBezTo>
                      <a:pt x="703840" y="1730501"/>
                      <a:pt x="703840" y="1725874"/>
                      <a:pt x="690366" y="1725874"/>
                    </a:cubicBezTo>
                    <a:cubicBezTo>
                      <a:pt x="676891" y="1725874"/>
                      <a:pt x="676891" y="1715078"/>
                      <a:pt x="663417" y="1715078"/>
                    </a:cubicBezTo>
                    <a:cubicBezTo>
                      <a:pt x="649942" y="1715078"/>
                      <a:pt x="649942" y="1717594"/>
                      <a:pt x="636468" y="1717594"/>
                    </a:cubicBezTo>
                    <a:cubicBezTo>
                      <a:pt x="622993" y="1717594"/>
                      <a:pt x="622993" y="1712075"/>
                      <a:pt x="609519" y="1712075"/>
                    </a:cubicBezTo>
                    <a:cubicBezTo>
                      <a:pt x="596044" y="1712075"/>
                      <a:pt x="596044" y="1735452"/>
                      <a:pt x="582570" y="1735452"/>
                    </a:cubicBezTo>
                    <a:cubicBezTo>
                      <a:pt x="569095" y="1735452"/>
                      <a:pt x="569095" y="1706231"/>
                      <a:pt x="555621" y="1706231"/>
                    </a:cubicBezTo>
                    <a:cubicBezTo>
                      <a:pt x="542146" y="1706231"/>
                      <a:pt x="542146" y="1723926"/>
                      <a:pt x="528672" y="1723926"/>
                    </a:cubicBezTo>
                    <a:cubicBezTo>
                      <a:pt x="515197" y="1723926"/>
                      <a:pt x="515197" y="1709802"/>
                      <a:pt x="501723" y="1709802"/>
                    </a:cubicBezTo>
                    <a:cubicBezTo>
                      <a:pt x="488248" y="1709802"/>
                      <a:pt x="488248" y="1725793"/>
                      <a:pt x="474774" y="1725793"/>
                    </a:cubicBezTo>
                    <a:cubicBezTo>
                      <a:pt x="461299" y="1725793"/>
                      <a:pt x="461299" y="1714510"/>
                      <a:pt x="447825" y="1714510"/>
                    </a:cubicBezTo>
                    <a:cubicBezTo>
                      <a:pt x="434350" y="1714510"/>
                      <a:pt x="434350" y="1715403"/>
                      <a:pt x="420876" y="1715403"/>
                    </a:cubicBezTo>
                    <a:cubicBezTo>
                      <a:pt x="407401" y="1715403"/>
                      <a:pt x="407401" y="1710533"/>
                      <a:pt x="393927" y="1710533"/>
                    </a:cubicBezTo>
                    <a:cubicBezTo>
                      <a:pt x="380452" y="1710533"/>
                      <a:pt x="380452" y="1716945"/>
                      <a:pt x="366978" y="1716945"/>
                    </a:cubicBezTo>
                    <a:cubicBezTo>
                      <a:pt x="353503" y="1716945"/>
                      <a:pt x="353503" y="1739430"/>
                      <a:pt x="340029" y="1739430"/>
                    </a:cubicBezTo>
                    <a:cubicBezTo>
                      <a:pt x="326554" y="1739430"/>
                      <a:pt x="326554" y="1726199"/>
                      <a:pt x="313080" y="1726199"/>
                    </a:cubicBezTo>
                    <a:cubicBezTo>
                      <a:pt x="299605" y="1726199"/>
                      <a:pt x="299605" y="1729689"/>
                      <a:pt x="286131" y="1729689"/>
                    </a:cubicBezTo>
                    <a:cubicBezTo>
                      <a:pt x="272656" y="1729689"/>
                      <a:pt x="272656" y="1705744"/>
                      <a:pt x="259181" y="1705744"/>
                    </a:cubicBezTo>
                    <a:cubicBezTo>
                      <a:pt x="245707" y="1705744"/>
                      <a:pt x="245707" y="1732693"/>
                      <a:pt x="232232" y="1732693"/>
                    </a:cubicBezTo>
                    <a:cubicBezTo>
                      <a:pt x="218758" y="1732693"/>
                      <a:pt x="218758" y="1728796"/>
                      <a:pt x="205202" y="1728796"/>
                    </a:cubicBezTo>
                    <a:cubicBezTo>
                      <a:pt x="191647" y="1728796"/>
                      <a:pt x="191728" y="1724251"/>
                      <a:pt x="178172" y="1724251"/>
                    </a:cubicBezTo>
                    <a:cubicBezTo>
                      <a:pt x="164616" y="1724251"/>
                      <a:pt x="164698" y="1706718"/>
                      <a:pt x="151223" y="1706718"/>
                    </a:cubicBezTo>
                    <a:cubicBezTo>
                      <a:pt x="137748" y="1706718"/>
                      <a:pt x="137748" y="1723602"/>
                      <a:pt x="124193" y="1723602"/>
                    </a:cubicBezTo>
                    <a:cubicBezTo>
                      <a:pt x="110637" y="1723602"/>
                      <a:pt x="110718" y="1726361"/>
                      <a:pt x="97163" y="1726361"/>
                    </a:cubicBezTo>
                    <a:cubicBezTo>
                      <a:pt x="83607" y="1726361"/>
                      <a:pt x="83688" y="1708747"/>
                      <a:pt x="70132" y="1708747"/>
                    </a:cubicBezTo>
                    <a:cubicBezTo>
                      <a:pt x="56577" y="1708747"/>
                      <a:pt x="56577" y="1736183"/>
                      <a:pt x="43102" y="1736183"/>
                    </a:cubicBezTo>
                    <a:cubicBezTo>
                      <a:pt x="29628" y="1736183"/>
                      <a:pt x="19968" y="1737807"/>
                      <a:pt x="10390" y="1728228"/>
                    </a:cubicBezTo>
                    <a:cubicBezTo>
                      <a:pt x="812" y="1718650"/>
                      <a:pt x="12095" y="1709072"/>
                      <a:pt x="12095" y="1695516"/>
                    </a:cubicBezTo>
                    <a:cubicBezTo>
                      <a:pt x="12095" y="1681960"/>
                      <a:pt x="16397" y="1681960"/>
                      <a:pt x="16397" y="1668486"/>
                    </a:cubicBezTo>
                    <a:cubicBezTo>
                      <a:pt x="16397" y="1655011"/>
                      <a:pt x="30845" y="1654930"/>
                      <a:pt x="30845" y="1641456"/>
                    </a:cubicBezTo>
                    <a:cubicBezTo>
                      <a:pt x="30845" y="1627981"/>
                      <a:pt x="7143" y="1627900"/>
                      <a:pt x="7143" y="1614425"/>
                    </a:cubicBezTo>
                    <a:cubicBezTo>
                      <a:pt x="7143" y="1600951"/>
                      <a:pt x="24189" y="1600870"/>
                      <a:pt x="24189" y="1587395"/>
                    </a:cubicBezTo>
                    <a:cubicBezTo>
                      <a:pt x="24189" y="1573921"/>
                      <a:pt x="12500" y="1573840"/>
                      <a:pt x="12500" y="1560365"/>
                    </a:cubicBezTo>
                    <a:cubicBezTo>
                      <a:pt x="12500" y="1546890"/>
                      <a:pt x="31413" y="1546809"/>
                      <a:pt x="31413" y="1533335"/>
                    </a:cubicBezTo>
                    <a:cubicBezTo>
                      <a:pt x="31413" y="1519860"/>
                      <a:pt x="26137" y="1519779"/>
                      <a:pt x="26137" y="1506305"/>
                    </a:cubicBezTo>
                    <a:cubicBezTo>
                      <a:pt x="26137" y="1492830"/>
                      <a:pt x="15260" y="1492830"/>
                      <a:pt x="15260" y="1479274"/>
                    </a:cubicBezTo>
                    <a:cubicBezTo>
                      <a:pt x="15260" y="1465719"/>
                      <a:pt x="7062" y="1465800"/>
                      <a:pt x="7062" y="1452244"/>
                    </a:cubicBezTo>
                    <a:cubicBezTo>
                      <a:pt x="7062" y="1438688"/>
                      <a:pt x="8036" y="1438770"/>
                      <a:pt x="8036" y="1425214"/>
                    </a:cubicBezTo>
                    <a:cubicBezTo>
                      <a:pt x="8036" y="1411659"/>
                      <a:pt x="10958" y="1411739"/>
                      <a:pt x="10958" y="1398184"/>
                    </a:cubicBezTo>
                    <a:cubicBezTo>
                      <a:pt x="10958" y="1384628"/>
                      <a:pt x="28329" y="1384709"/>
                      <a:pt x="28329" y="1371153"/>
                    </a:cubicBezTo>
                    <a:cubicBezTo>
                      <a:pt x="28329" y="1357598"/>
                      <a:pt x="15423" y="1357598"/>
                      <a:pt x="15423" y="1344124"/>
                    </a:cubicBezTo>
                    <a:cubicBezTo>
                      <a:pt x="15423" y="1330649"/>
                      <a:pt x="12419" y="1330568"/>
                      <a:pt x="12419" y="1317093"/>
                    </a:cubicBezTo>
                    <a:cubicBezTo>
                      <a:pt x="12419" y="1303618"/>
                      <a:pt x="24514" y="1303538"/>
                      <a:pt x="24514" y="1289982"/>
                    </a:cubicBezTo>
                    <a:cubicBezTo>
                      <a:pt x="24514" y="1276426"/>
                      <a:pt x="28329" y="1276426"/>
                      <a:pt x="28329" y="1262952"/>
                    </a:cubicBezTo>
                    <a:cubicBezTo>
                      <a:pt x="28329" y="1249477"/>
                      <a:pt x="27111" y="1249396"/>
                      <a:pt x="27111" y="1235921"/>
                    </a:cubicBezTo>
                    <a:cubicBezTo>
                      <a:pt x="27111" y="1222447"/>
                      <a:pt x="31413" y="1222366"/>
                      <a:pt x="31413" y="1208891"/>
                    </a:cubicBezTo>
                    <a:cubicBezTo>
                      <a:pt x="31413" y="1195417"/>
                      <a:pt x="26137" y="1195336"/>
                      <a:pt x="26137" y="1181861"/>
                    </a:cubicBezTo>
                    <a:cubicBezTo>
                      <a:pt x="26137" y="1168387"/>
                      <a:pt x="244" y="1168305"/>
                      <a:pt x="244" y="1154831"/>
                    </a:cubicBezTo>
                    <a:cubicBezTo>
                      <a:pt x="244" y="1141356"/>
                      <a:pt x="17533" y="1141275"/>
                      <a:pt x="17533" y="1127801"/>
                    </a:cubicBezTo>
                    <a:cubicBezTo>
                      <a:pt x="17533" y="1114326"/>
                      <a:pt x="19725" y="1114245"/>
                      <a:pt x="19725" y="1100771"/>
                    </a:cubicBezTo>
                    <a:cubicBezTo>
                      <a:pt x="19725" y="1087296"/>
                      <a:pt x="12095" y="1087215"/>
                      <a:pt x="12095" y="1073659"/>
                    </a:cubicBezTo>
                    <a:cubicBezTo>
                      <a:pt x="12095" y="1060103"/>
                      <a:pt x="30602" y="1060103"/>
                      <a:pt x="30602" y="1046629"/>
                    </a:cubicBezTo>
                    <a:cubicBezTo>
                      <a:pt x="30602" y="1033154"/>
                      <a:pt x="0" y="1033073"/>
                      <a:pt x="0" y="1019599"/>
                    </a:cubicBezTo>
                    <a:cubicBezTo>
                      <a:pt x="0" y="1006124"/>
                      <a:pt x="5276" y="1006043"/>
                      <a:pt x="5276" y="992568"/>
                    </a:cubicBezTo>
                    <a:cubicBezTo>
                      <a:pt x="5276" y="979094"/>
                      <a:pt x="5276" y="979013"/>
                      <a:pt x="5276" y="965538"/>
                    </a:cubicBezTo>
                    <a:cubicBezTo>
                      <a:pt x="5276" y="952064"/>
                      <a:pt x="17046" y="951983"/>
                      <a:pt x="17046" y="938427"/>
                    </a:cubicBezTo>
                    <a:cubicBezTo>
                      <a:pt x="17046" y="924871"/>
                      <a:pt x="3328" y="924871"/>
                      <a:pt x="3328" y="911397"/>
                    </a:cubicBezTo>
                    <a:cubicBezTo>
                      <a:pt x="3328" y="897922"/>
                      <a:pt x="4951" y="897841"/>
                      <a:pt x="4951" y="884367"/>
                    </a:cubicBezTo>
                    <a:cubicBezTo>
                      <a:pt x="4951" y="870892"/>
                      <a:pt x="10958" y="870811"/>
                      <a:pt x="10958" y="857336"/>
                    </a:cubicBezTo>
                    <a:cubicBezTo>
                      <a:pt x="10958" y="843862"/>
                      <a:pt x="32550" y="843781"/>
                      <a:pt x="32550" y="830306"/>
                    </a:cubicBezTo>
                    <a:cubicBezTo>
                      <a:pt x="32550" y="816832"/>
                      <a:pt x="19075" y="816750"/>
                      <a:pt x="19075" y="803195"/>
                    </a:cubicBezTo>
                    <a:cubicBezTo>
                      <a:pt x="19075" y="789639"/>
                      <a:pt x="19644" y="789639"/>
                      <a:pt x="19644" y="776164"/>
                    </a:cubicBezTo>
                    <a:cubicBezTo>
                      <a:pt x="19644" y="762690"/>
                      <a:pt x="7630" y="762609"/>
                      <a:pt x="7630" y="749134"/>
                    </a:cubicBezTo>
                    <a:cubicBezTo>
                      <a:pt x="7630" y="735660"/>
                      <a:pt x="406" y="735579"/>
                      <a:pt x="406" y="722023"/>
                    </a:cubicBezTo>
                    <a:cubicBezTo>
                      <a:pt x="406" y="708467"/>
                      <a:pt x="9254" y="708467"/>
                      <a:pt x="9254" y="694912"/>
                    </a:cubicBezTo>
                    <a:cubicBezTo>
                      <a:pt x="9254" y="681356"/>
                      <a:pt x="16640" y="681356"/>
                      <a:pt x="16640" y="667881"/>
                    </a:cubicBezTo>
                    <a:cubicBezTo>
                      <a:pt x="16640" y="654407"/>
                      <a:pt x="21105" y="654326"/>
                      <a:pt x="21105" y="640770"/>
                    </a:cubicBezTo>
                    <a:cubicBezTo>
                      <a:pt x="21105" y="627214"/>
                      <a:pt x="13312" y="627214"/>
                      <a:pt x="13312" y="613659"/>
                    </a:cubicBezTo>
                    <a:cubicBezTo>
                      <a:pt x="13312" y="600103"/>
                      <a:pt x="17290" y="600103"/>
                      <a:pt x="17290" y="586547"/>
                    </a:cubicBezTo>
                    <a:cubicBezTo>
                      <a:pt x="17290" y="572992"/>
                      <a:pt x="31413" y="572992"/>
                      <a:pt x="31413" y="559436"/>
                    </a:cubicBezTo>
                    <a:cubicBezTo>
                      <a:pt x="31413" y="545880"/>
                      <a:pt x="9010" y="545880"/>
                      <a:pt x="9010" y="532325"/>
                    </a:cubicBezTo>
                    <a:cubicBezTo>
                      <a:pt x="9010" y="518769"/>
                      <a:pt x="19481" y="518769"/>
                      <a:pt x="19481" y="505213"/>
                    </a:cubicBezTo>
                    <a:cubicBezTo>
                      <a:pt x="19481" y="491657"/>
                      <a:pt x="30439" y="491657"/>
                      <a:pt x="30439" y="478102"/>
                    </a:cubicBezTo>
                    <a:cubicBezTo>
                      <a:pt x="30439" y="464546"/>
                      <a:pt x="24433" y="464546"/>
                      <a:pt x="24433" y="450990"/>
                    </a:cubicBezTo>
                    <a:cubicBezTo>
                      <a:pt x="24433" y="437435"/>
                      <a:pt x="15179" y="437435"/>
                      <a:pt x="15179" y="423960"/>
                    </a:cubicBezTo>
                    <a:cubicBezTo>
                      <a:pt x="15179" y="410486"/>
                      <a:pt x="7549" y="410404"/>
                      <a:pt x="7549" y="396849"/>
                    </a:cubicBezTo>
                    <a:cubicBezTo>
                      <a:pt x="7549" y="383293"/>
                      <a:pt x="12013" y="383293"/>
                      <a:pt x="12013" y="369819"/>
                    </a:cubicBezTo>
                    <a:cubicBezTo>
                      <a:pt x="12013" y="356344"/>
                      <a:pt x="731" y="356263"/>
                      <a:pt x="731" y="342707"/>
                    </a:cubicBezTo>
                    <a:cubicBezTo>
                      <a:pt x="731" y="329152"/>
                      <a:pt x="12582" y="329152"/>
                      <a:pt x="12582" y="315596"/>
                    </a:cubicBezTo>
                    <a:cubicBezTo>
                      <a:pt x="12582" y="302040"/>
                      <a:pt x="24757" y="302040"/>
                      <a:pt x="24757" y="288485"/>
                    </a:cubicBezTo>
                    <a:cubicBezTo>
                      <a:pt x="24757" y="274929"/>
                      <a:pt x="23946" y="274929"/>
                      <a:pt x="23946" y="261373"/>
                    </a:cubicBezTo>
                    <a:cubicBezTo>
                      <a:pt x="23946" y="247817"/>
                      <a:pt x="27193" y="247817"/>
                      <a:pt x="27193" y="234262"/>
                    </a:cubicBezTo>
                    <a:cubicBezTo>
                      <a:pt x="27193" y="220706"/>
                      <a:pt x="30602" y="220706"/>
                      <a:pt x="30602" y="207151"/>
                    </a:cubicBezTo>
                    <a:cubicBezTo>
                      <a:pt x="30602" y="193595"/>
                      <a:pt x="162" y="193595"/>
                      <a:pt x="162" y="180039"/>
                    </a:cubicBezTo>
                    <a:cubicBezTo>
                      <a:pt x="162" y="166483"/>
                      <a:pt x="4708" y="166483"/>
                      <a:pt x="4708" y="152928"/>
                    </a:cubicBezTo>
                    <a:cubicBezTo>
                      <a:pt x="4708" y="139372"/>
                      <a:pt x="6656" y="139372"/>
                      <a:pt x="6656" y="125816"/>
                    </a:cubicBezTo>
                    <a:cubicBezTo>
                      <a:pt x="6656" y="112261"/>
                      <a:pt x="20536" y="112261"/>
                      <a:pt x="20536" y="98705"/>
                    </a:cubicBezTo>
                    <a:cubicBezTo>
                      <a:pt x="20536" y="85149"/>
                      <a:pt x="5844" y="85149"/>
                      <a:pt x="5844" y="71594"/>
                    </a:cubicBezTo>
                    <a:cubicBezTo>
                      <a:pt x="5844" y="58038"/>
                      <a:pt x="11608" y="58038"/>
                      <a:pt x="11608" y="44401"/>
                    </a:cubicBezTo>
                    <a:cubicBezTo>
                      <a:pt x="11608" y="30764"/>
                      <a:pt x="-1218" y="19238"/>
                      <a:pt x="8280" y="9578"/>
                    </a:cubicBezTo>
                    <a:cubicBezTo>
                      <a:pt x="17777" y="0"/>
                      <a:pt x="29465" y="20942"/>
                      <a:pt x="42940" y="20942"/>
                    </a:cubicBezTo>
                    <a:cubicBezTo>
                      <a:pt x="56414" y="20942"/>
                      <a:pt x="56414" y="5763"/>
                      <a:pt x="69889" y="5763"/>
                    </a:cubicBezTo>
                    <a:cubicBezTo>
                      <a:pt x="83363" y="5763"/>
                      <a:pt x="83363" y="14205"/>
                      <a:pt x="96838" y="14205"/>
                    </a:cubicBezTo>
                    <a:cubicBezTo>
                      <a:pt x="110312" y="14205"/>
                      <a:pt x="110312" y="1624"/>
                      <a:pt x="123787" y="1624"/>
                    </a:cubicBezTo>
                    <a:cubicBezTo>
                      <a:pt x="137261" y="1624"/>
                      <a:pt x="137261" y="2111"/>
                      <a:pt x="150736" y="2111"/>
                    </a:cubicBezTo>
                    <a:cubicBezTo>
                      <a:pt x="164210" y="2111"/>
                      <a:pt x="164210" y="25975"/>
                      <a:pt x="177685" y="25975"/>
                    </a:cubicBezTo>
                    <a:cubicBezTo>
                      <a:pt x="191160" y="25975"/>
                      <a:pt x="191160" y="8280"/>
                      <a:pt x="204634" y="8280"/>
                    </a:cubicBezTo>
                    <a:cubicBezTo>
                      <a:pt x="218109" y="8280"/>
                      <a:pt x="218109" y="21267"/>
                      <a:pt x="231583" y="21267"/>
                    </a:cubicBezTo>
                    <a:cubicBezTo>
                      <a:pt x="245058" y="21267"/>
                      <a:pt x="245058" y="2679"/>
                      <a:pt x="258532" y="2679"/>
                    </a:cubicBezTo>
                    <a:cubicBezTo>
                      <a:pt x="272007" y="2679"/>
                      <a:pt x="272007" y="18182"/>
                      <a:pt x="285481" y="18182"/>
                    </a:cubicBezTo>
                    <a:cubicBezTo>
                      <a:pt x="298956" y="18182"/>
                      <a:pt x="298956" y="30764"/>
                      <a:pt x="312430" y="30764"/>
                    </a:cubicBezTo>
                    <a:cubicBezTo>
                      <a:pt x="325905" y="30764"/>
                      <a:pt x="325905" y="15585"/>
                      <a:pt x="339379" y="15585"/>
                    </a:cubicBezTo>
                    <a:cubicBezTo>
                      <a:pt x="352854" y="15585"/>
                      <a:pt x="352854" y="21592"/>
                      <a:pt x="366328" y="21592"/>
                    </a:cubicBezTo>
                    <a:cubicBezTo>
                      <a:pt x="379803" y="21592"/>
                      <a:pt x="379803" y="24676"/>
                      <a:pt x="393277" y="24676"/>
                    </a:cubicBezTo>
                    <a:cubicBezTo>
                      <a:pt x="406752" y="24676"/>
                      <a:pt x="406752" y="8685"/>
                      <a:pt x="420226" y="8685"/>
                    </a:cubicBezTo>
                    <a:cubicBezTo>
                      <a:pt x="433701" y="8685"/>
                      <a:pt x="433701" y="23296"/>
                      <a:pt x="447175" y="23296"/>
                    </a:cubicBezTo>
                    <a:cubicBezTo>
                      <a:pt x="460650" y="23296"/>
                      <a:pt x="460650" y="6737"/>
                      <a:pt x="474124" y="6737"/>
                    </a:cubicBezTo>
                    <a:cubicBezTo>
                      <a:pt x="487599" y="6737"/>
                      <a:pt x="487599" y="19968"/>
                      <a:pt x="501073" y="19968"/>
                    </a:cubicBezTo>
                    <a:cubicBezTo>
                      <a:pt x="514548" y="19968"/>
                      <a:pt x="514548" y="13312"/>
                      <a:pt x="528022" y="13312"/>
                    </a:cubicBezTo>
                    <a:cubicBezTo>
                      <a:pt x="541497" y="13312"/>
                      <a:pt x="541497" y="10877"/>
                      <a:pt x="554971" y="10877"/>
                    </a:cubicBezTo>
                    <a:cubicBezTo>
                      <a:pt x="568446" y="10877"/>
                      <a:pt x="568446" y="33930"/>
                      <a:pt x="581920" y="33930"/>
                    </a:cubicBezTo>
                    <a:cubicBezTo>
                      <a:pt x="595395" y="33930"/>
                      <a:pt x="595395" y="20618"/>
                      <a:pt x="608870" y="20618"/>
                    </a:cubicBezTo>
                    <a:cubicBezTo>
                      <a:pt x="622344" y="20618"/>
                      <a:pt x="622344" y="15747"/>
                      <a:pt x="635819" y="15747"/>
                    </a:cubicBezTo>
                    <a:cubicBezTo>
                      <a:pt x="649293" y="15747"/>
                      <a:pt x="649293" y="11039"/>
                      <a:pt x="662768" y="11039"/>
                    </a:cubicBezTo>
                    <a:cubicBezTo>
                      <a:pt x="676242" y="11039"/>
                      <a:pt x="676242" y="12014"/>
                      <a:pt x="689717" y="12014"/>
                    </a:cubicBezTo>
                    <a:cubicBezTo>
                      <a:pt x="703191" y="12014"/>
                      <a:pt x="703191" y="25082"/>
                      <a:pt x="716666" y="25082"/>
                    </a:cubicBezTo>
                    <a:cubicBezTo>
                      <a:pt x="730140" y="25082"/>
                      <a:pt x="730140" y="5357"/>
                      <a:pt x="743615" y="5357"/>
                    </a:cubicBezTo>
                    <a:cubicBezTo>
                      <a:pt x="757089" y="5357"/>
                      <a:pt x="757089" y="9254"/>
                      <a:pt x="770564" y="9254"/>
                    </a:cubicBezTo>
                    <a:cubicBezTo>
                      <a:pt x="784038" y="9254"/>
                      <a:pt x="784038" y="3653"/>
                      <a:pt x="797513" y="3653"/>
                    </a:cubicBezTo>
                    <a:cubicBezTo>
                      <a:pt x="810987" y="3653"/>
                      <a:pt x="810987" y="7711"/>
                      <a:pt x="824462" y="7711"/>
                    </a:cubicBezTo>
                    <a:cubicBezTo>
                      <a:pt x="837936" y="7711"/>
                      <a:pt x="837936" y="18264"/>
                      <a:pt x="851411" y="18264"/>
                    </a:cubicBezTo>
                    <a:cubicBezTo>
                      <a:pt x="864885" y="18264"/>
                      <a:pt x="864885" y="33767"/>
                      <a:pt x="878360" y="33767"/>
                    </a:cubicBezTo>
                    <a:cubicBezTo>
                      <a:pt x="891834" y="33767"/>
                      <a:pt x="891834" y="18264"/>
                      <a:pt x="905309" y="18264"/>
                    </a:cubicBezTo>
                    <a:cubicBezTo>
                      <a:pt x="918783" y="18264"/>
                      <a:pt x="918783" y="5195"/>
                      <a:pt x="932258" y="5195"/>
                    </a:cubicBezTo>
                    <a:cubicBezTo>
                      <a:pt x="945732" y="5195"/>
                      <a:pt x="945732" y="14773"/>
                      <a:pt x="959207" y="14773"/>
                    </a:cubicBezTo>
                    <a:cubicBezTo>
                      <a:pt x="972681" y="14773"/>
                      <a:pt x="972681" y="0"/>
                      <a:pt x="986156" y="0"/>
                    </a:cubicBezTo>
                    <a:cubicBezTo>
                      <a:pt x="999630" y="0"/>
                      <a:pt x="999630" y="27111"/>
                      <a:pt x="1013105" y="27111"/>
                    </a:cubicBezTo>
                    <a:cubicBezTo>
                      <a:pt x="1026579" y="27111"/>
                      <a:pt x="1026579" y="7305"/>
                      <a:pt x="1040054" y="7305"/>
                    </a:cubicBezTo>
                    <a:cubicBezTo>
                      <a:pt x="1053528" y="7305"/>
                      <a:pt x="1053528" y="5357"/>
                      <a:pt x="1067003" y="5357"/>
                    </a:cubicBezTo>
                    <a:cubicBezTo>
                      <a:pt x="1080477" y="5357"/>
                      <a:pt x="1080477" y="2841"/>
                      <a:pt x="1093952" y="2841"/>
                    </a:cubicBezTo>
                    <a:cubicBezTo>
                      <a:pt x="1107427" y="2841"/>
                      <a:pt x="1107427" y="10633"/>
                      <a:pt x="1120901" y="10633"/>
                    </a:cubicBezTo>
                    <a:cubicBezTo>
                      <a:pt x="1134375" y="10633"/>
                      <a:pt x="1134375" y="31819"/>
                      <a:pt x="1147850" y="31819"/>
                    </a:cubicBezTo>
                    <a:cubicBezTo>
                      <a:pt x="1161325" y="31819"/>
                      <a:pt x="1161325" y="24108"/>
                      <a:pt x="1174799" y="24108"/>
                    </a:cubicBezTo>
                    <a:cubicBezTo>
                      <a:pt x="1188274" y="24108"/>
                      <a:pt x="1188274" y="29628"/>
                      <a:pt x="1201748" y="29628"/>
                    </a:cubicBezTo>
                    <a:cubicBezTo>
                      <a:pt x="1215223" y="29628"/>
                      <a:pt x="1215223" y="4383"/>
                      <a:pt x="1228697" y="4383"/>
                    </a:cubicBezTo>
                    <a:cubicBezTo>
                      <a:pt x="1242172" y="4383"/>
                      <a:pt x="1242172" y="28167"/>
                      <a:pt x="1255646" y="28167"/>
                    </a:cubicBezTo>
                    <a:cubicBezTo>
                      <a:pt x="1269121" y="28167"/>
                      <a:pt x="1269121" y="7874"/>
                      <a:pt x="1282595" y="7874"/>
                    </a:cubicBezTo>
                    <a:cubicBezTo>
                      <a:pt x="1296070" y="7874"/>
                      <a:pt x="1296070" y="25407"/>
                      <a:pt x="1309625" y="25407"/>
                    </a:cubicBezTo>
                    <a:cubicBezTo>
                      <a:pt x="1323181" y="25407"/>
                      <a:pt x="1323100" y="21997"/>
                      <a:pt x="1336656" y="21997"/>
                    </a:cubicBezTo>
                    <a:cubicBezTo>
                      <a:pt x="1350211" y="21997"/>
                      <a:pt x="1350130" y="21673"/>
                      <a:pt x="1363605" y="21673"/>
                    </a:cubicBezTo>
                    <a:cubicBezTo>
                      <a:pt x="1377079" y="21673"/>
                      <a:pt x="1377079" y="31251"/>
                      <a:pt x="1390635" y="31251"/>
                    </a:cubicBezTo>
                    <a:cubicBezTo>
                      <a:pt x="1404191" y="31251"/>
                      <a:pt x="1404109" y="31982"/>
                      <a:pt x="1417665" y="31982"/>
                    </a:cubicBezTo>
                    <a:cubicBezTo>
                      <a:pt x="1431221" y="31982"/>
                      <a:pt x="1431140" y="24595"/>
                      <a:pt x="1444695" y="24595"/>
                    </a:cubicBezTo>
                    <a:cubicBezTo>
                      <a:pt x="1458251" y="24595"/>
                      <a:pt x="1458251" y="7387"/>
                      <a:pt x="1471725" y="7387"/>
                    </a:cubicBezTo>
                    <a:cubicBezTo>
                      <a:pt x="1485200" y="7387"/>
                      <a:pt x="1500054" y="-3328"/>
                      <a:pt x="1509633" y="6250"/>
                    </a:cubicBezTo>
                    <a:cubicBezTo>
                      <a:pt x="1519211" y="15829"/>
                      <a:pt x="1512068" y="30602"/>
                      <a:pt x="1512068" y="44157"/>
                    </a:cubicBezTo>
                    <a:cubicBezTo>
                      <a:pt x="1512068" y="57713"/>
                      <a:pt x="1493966" y="57713"/>
                      <a:pt x="1493966" y="71188"/>
                    </a:cubicBezTo>
                    <a:cubicBezTo>
                      <a:pt x="1493966" y="84662"/>
                      <a:pt x="1508659" y="84743"/>
                      <a:pt x="1508659" y="98218"/>
                    </a:cubicBezTo>
                    <a:cubicBezTo>
                      <a:pt x="1508659" y="111692"/>
                      <a:pt x="1498756" y="111774"/>
                      <a:pt x="1498756" y="125248"/>
                    </a:cubicBezTo>
                    <a:cubicBezTo>
                      <a:pt x="1498756" y="138723"/>
                      <a:pt x="1503869" y="138804"/>
                      <a:pt x="1503869" y="152278"/>
                    </a:cubicBezTo>
                    <a:cubicBezTo>
                      <a:pt x="1503869" y="165753"/>
                      <a:pt x="1486012" y="165834"/>
                      <a:pt x="1486012" y="179308"/>
                    </a:cubicBezTo>
                    <a:cubicBezTo>
                      <a:pt x="1486012" y="192783"/>
                      <a:pt x="1514990" y="192864"/>
                      <a:pt x="1514990" y="206339"/>
                    </a:cubicBezTo>
                    <a:cubicBezTo>
                      <a:pt x="1514990" y="219813"/>
                      <a:pt x="1506954" y="219894"/>
                      <a:pt x="1506954" y="233369"/>
                    </a:cubicBezTo>
                    <a:cubicBezTo>
                      <a:pt x="1506954" y="246843"/>
                      <a:pt x="1487148" y="246843"/>
                      <a:pt x="1487148" y="260399"/>
                    </a:cubicBezTo>
                    <a:cubicBezTo>
                      <a:pt x="1487148" y="273955"/>
                      <a:pt x="1511824" y="273873"/>
                      <a:pt x="1511824" y="287429"/>
                    </a:cubicBezTo>
                    <a:cubicBezTo>
                      <a:pt x="1511824" y="300985"/>
                      <a:pt x="1505899" y="300904"/>
                      <a:pt x="1505899" y="314459"/>
                    </a:cubicBezTo>
                    <a:cubicBezTo>
                      <a:pt x="1505899" y="328015"/>
                      <a:pt x="1504113" y="327934"/>
                      <a:pt x="1504113" y="341490"/>
                    </a:cubicBezTo>
                    <a:cubicBezTo>
                      <a:pt x="1504113" y="355045"/>
                      <a:pt x="1512636" y="354964"/>
                      <a:pt x="1512636" y="368520"/>
                    </a:cubicBezTo>
                    <a:cubicBezTo>
                      <a:pt x="1512636" y="382076"/>
                      <a:pt x="1495428" y="382076"/>
                      <a:pt x="1495428" y="395550"/>
                    </a:cubicBezTo>
                    <a:cubicBezTo>
                      <a:pt x="1495428" y="409025"/>
                      <a:pt x="1503869" y="409106"/>
                      <a:pt x="1503869" y="422580"/>
                    </a:cubicBezTo>
                    <a:cubicBezTo>
                      <a:pt x="1503869" y="436055"/>
                      <a:pt x="1490720" y="436136"/>
                      <a:pt x="1490720" y="449692"/>
                    </a:cubicBezTo>
                    <a:cubicBezTo>
                      <a:pt x="1490720" y="463247"/>
                      <a:pt x="1512717" y="463247"/>
                      <a:pt x="1512717" y="476722"/>
                    </a:cubicBezTo>
                    <a:cubicBezTo>
                      <a:pt x="1512717" y="490196"/>
                      <a:pt x="1513285" y="490277"/>
                      <a:pt x="1513285" y="503752"/>
                    </a:cubicBezTo>
                    <a:cubicBezTo>
                      <a:pt x="1513285" y="517227"/>
                      <a:pt x="1486499" y="517308"/>
                      <a:pt x="1486499" y="530782"/>
                    </a:cubicBezTo>
                    <a:cubicBezTo>
                      <a:pt x="1486499" y="544257"/>
                      <a:pt x="1496158" y="544338"/>
                      <a:pt x="1496158" y="557812"/>
                    </a:cubicBezTo>
                    <a:cubicBezTo>
                      <a:pt x="1496158" y="571287"/>
                      <a:pt x="1511094" y="571368"/>
                      <a:pt x="1511094" y="584843"/>
                    </a:cubicBezTo>
                    <a:cubicBezTo>
                      <a:pt x="1511094" y="598317"/>
                      <a:pt x="1497782" y="598398"/>
                      <a:pt x="1497782" y="611873"/>
                    </a:cubicBezTo>
                    <a:cubicBezTo>
                      <a:pt x="1497782" y="625347"/>
                      <a:pt x="1511581" y="625429"/>
                      <a:pt x="1511581" y="638903"/>
                    </a:cubicBezTo>
                    <a:cubicBezTo>
                      <a:pt x="1511581" y="652377"/>
                      <a:pt x="1504113" y="652459"/>
                      <a:pt x="1504113" y="666015"/>
                    </a:cubicBezTo>
                    <a:cubicBezTo>
                      <a:pt x="1504113" y="679570"/>
                      <a:pt x="1487473" y="679570"/>
                      <a:pt x="1487473" y="693045"/>
                    </a:cubicBezTo>
                    <a:cubicBezTo>
                      <a:pt x="1487473" y="706519"/>
                      <a:pt x="1514828" y="706600"/>
                      <a:pt x="1514828" y="720075"/>
                    </a:cubicBezTo>
                    <a:cubicBezTo>
                      <a:pt x="1514828" y="733549"/>
                      <a:pt x="1506305" y="733631"/>
                      <a:pt x="1506305" y="747105"/>
                    </a:cubicBezTo>
                    <a:cubicBezTo>
                      <a:pt x="1506305" y="760580"/>
                      <a:pt x="1507279" y="760661"/>
                      <a:pt x="1507279" y="774135"/>
                    </a:cubicBezTo>
                    <a:cubicBezTo>
                      <a:pt x="1507279" y="787610"/>
                      <a:pt x="1483901" y="787691"/>
                      <a:pt x="1483901" y="801246"/>
                    </a:cubicBezTo>
                    <a:cubicBezTo>
                      <a:pt x="1483901" y="814802"/>
                      <a:pt x="1492262" y="814802"/>
                      <a:pt x="1492262" y="828358"/>
                    </a:cubicBezTo>
                    <a:cubicBezTo>
                      <a:pt x="1492262" y="841914"/>
                      <a:pt x="1487554" y="841914"/>
                      <a:pt x="1487554" y="855388"/>
                    </a:cubicBezTo>
                    <a:cubicBezTo>
                      <a:pt x="1487554" y="868863"/>
                      <a:pt x="1497376" y="868944"/>
                      <a:pt x="1497376" y="882418"/>
                    </a:cubicBezTo>
                    <a:cubicBezTo>
                      <a:pt x="1497376" y="895893"/>
                      <a:pt x="1497376" y="895974"/>
                      <a:pt x="1497376" y="909449"/>
                    </a:cubicBezTo>
                    <a:cubicBezTo>
                      <a:pt x="1497376" y="922923"/>
                      <a:pt x="1507603" y="923004"/>
                      <a:pt x="1507603" y="936560"/>
                    </a:cubicBezTo>
                    <a:cubicBezTo>
                      <a:pt x="1507603" y="950116"/>
                      <a:pt x="1490801" y="950116"/>
                      <a:pt x="1490801" y="963590"/>
                    </a:cubicBezTo>
                    <a:cubicBezTo>
                      <a:pt x="1490801" y="977065"/>
                      <a:pt x="1484469" y="977146"/>
                      <a:pt x="1484469" y="990620"/>
                    </a:cubicBezTo>
                    <a:cubicBezTo>
                      <a:pt x="1484469" y="1004095"/>
                      <a:pt x="1504681" y="1004176"/>
                      <a:pt x="1504681" y="1017732"/>
                    </a:cubicBezTo>
                    <a:cubicBezTo>
                      <a:pt x="1504681" y="1031287"/>
                      <a:pt x="1510526" y="1031287"/>
                      <a:pt x="1510526" y="1044843"/>
                    </a:cubicBezTo>
                    <a:cubicBezTo>
                      <a:pt x="1510526" y="1058399"/>
                      <a:pt x="1495509" y="1058399"/>
                      <a:pt x="1495509" y="1071873"/>
                    </a:cubicBezTo>
                    <a:cubicBezTo>
                      <a:pt x="1495509" y="1085348"/>
                      <a:pt x="1485849" y="1085429"/>
                      <a:pt x="1485849" y="1098985"/>
                    </a:cubicBezTo>
                    <a:cubicBezTo>
                      <a:pt x="1485849" y="1112540"/>
                      <a:pt x="1505899" y="1112540"/>
                      <a:pt x="1505899" y="1126096"/>
                    </a:cubicBezTo>
                    <a:cubicBezTo>
                      <a:pt x="1505899" y="1139652"/>
                      <a:pt x="1488771" y="1139652"/>
                      <a:pt x="1488771" y="1153207"/>
                    </a:cubicBezTo>
                    <a:cubicBezTo>
                      <a:pt x="1488771" y="1166763"/>
                      <a:pt x="1481628" y="1166763"/>
                      <a:pt x="1481628" y="1180319"/>
                    </a:cubicBezTo>
                    <a:cubicBezTo>
                      <a:pt x="1481628" y="1193875"/>
                      <a:pt x="1514178" y="1193875"/>
                      <a:pt x="1514178" y="1207430"/>
                    </a:cubicBezTo>
                    <a:cubicBezTo>
                      <a:pt x="1514178" y="1220986"/>
                      <a:pt x="1489177" y="1220986"/>
                      <a:pt x="1489177" y="1234542"/>
                    </a:cubicBezTo>
                    <a:cubicBezTo>
                      <a:pt x="1489177" y="1248097"/>
                      <a:pt x="1496564" y="1248097"/>
                      <a:pt x="1496564" y="1261653"/>
                    </a:cubicBezTo>
                    <a:cubicBezTo>
                      <a:pt x="1496564" y="1275208"/>
                      <a:pt x="1491856" y="1275208"/>
                      <a:pt x="1491856" y="1288764"/>
                    </a:cubicBezTo>
                    <a:cubicBezTo>
                      <a:pt x="1491856" y="1302320"/>
                      <a:pt x="1502814" y="1302320"/>
                      <a:pt x="1502814" y="1315794"/>
                    </a:cubicBezTo>
                    <a:cubicBezTo>
                      <a:pt x="1502814" y="1329269"/>
                      <a:pt x="1509714" y="1329350"/>
                      <a:pt x="1509714" y="1342906"/>
                    </a:cubicBezTo>
                    <a:cubicBezTo>
                      <a:pt x="1509714" y="1356461"/>
                      <a:pt x="1496970" y="1356461"/>
                      <a:pt x="1496970" y="1369936"/>
                    </a:cubicBezTo>
                    <a:cubicBezTo>
                      <a:pt x="1496970" y="1383410"/>
                      <a:pt x="1494210" y="1383492"/>
                      <a:pt x="1494210" y="1397047"/>
                    </a:cubicBezTo>
                    <a:cubicBezTo>
                      <a:pt x="1494210" y="1410603"/>
                      <a:pt x="1504275" y="1410603"/>
                      <a:pt x="1504275" y="1424159"/>
                    </a:cubicBezTo>
                    <a:cubicBezTo>
                      <a:pt x="1504275" y="1437714"/>
                      <a:pt x="1513935" y="1437714"/>
                      <a:pt x="1513935" y="1451270"/>
                    </a:cubicBezTo>
                    <a:cubicBezTo>
                      <a:pt x="1513935" y="1464826"/>
                      <a:pt x="1497132" y="1464826"/>
                      <a:pt x="1497132" y="1478382"/>
                    </a:cubicBezTo>
                    <a:cubicBezTo>
                      <a:pt x="1497132" y="1491937"/>
                      <a:pt x="1501353" y="1491937"/>
                      <a:pt x="1501353" y="1505493"/>
                    </a:cubicBezTo>
                    <a:cubicBezTo>
                      <a:pt x="1501353" y="1519049"/>
                      <a:pt x="1488853" y="1519049"/>
                      <a:pt x="1488853" y="1532604"/>
                    </a:cubicBezTo>
                    <a:cubicBezTo>
                      <a:pt x="1488853" y="1546160"/>
                      <a:pt x="1509795" y="1546160"/>
                      <a:pt x="1509795" y="1559716"/>
                    </a:cubicBezTo>
                    <a:cubicBezTo>
                      <a:pt x="1509795" y="1573271"/>
                      <a:pt x="1514909" y="1573271"/>
                      <a:pt x="1514909" y="1586827"/>
                    </a:cubicBezTo>
                    <a:cubicBezTo>
                      <a:pt x="1514909" y="1600383"/>
                      <a:pt x="1499080" y="1600383"/>
                      <a:pt x="1499080" y="1613938"/>
                    </a:cubicBezTo>
                    <a:cubicBezTo>
                      <a:pt x="1499080" y="1627494"/>
                      <a:pt x="1484875" y="1627494"/>
                      <a:pt x="1484875" y="1641050"/>
                    </a:cubicBezTo>
                    <a:cubicBezTo>
                      <a:pt x="1484875" y="1654606"/>
                      <a:pt x="1509308" y="1654606"/>
                      <a:pt x="1509308" y="1668161"/>
                    </a:cubicBezTo>
                    <a:cubicBezTo>
                      <a:pt x="1509308" y="1681717"/>
                      <a:pt x="1483333" y="1680743"/>
                      <a:pt x="1482440" y="1694298"/>
                    </a:cubicBezTo>
                    <a:cubicBezTo>
                      <a:pt x="1481791" y="1704039"/>
                      <a:pt x="1496645" y="1701279"/>
                      <a:pt x="1487067" y="171093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21"/>
              <p:cNvSpPr/>
              <p:nvPr/>
            </p:nvSpPr>
            <p:spPr>
              <a:xfrm rot="7460300">
                <a:off x="-170565" y="3052196"/>
                <a:ext cx="1146011" cy="829357"/>
              </a:xfrm>
              <a:custGeom>
                <a:avLst/>
                <a:gdLst/>
                <a:ahLst/>
                <a:cxnLst/>
                <a:rect l="l" t="t" r="r" b="b"/>
                <a:pathLst>
                  <a:path w="644828" h="466656" extrusionOk="0">
                    <a:moveTo>
                      <a:pt x="583382" y="37420"/>
                    </a:moveTo>
                    <a:lnTo>
                      <a:pt x="559842" y="26706"/>
                    </a:lnTo>
                    <a:lnTo>
                      <a:pt x="560085" y="10877"/>
                    </a:lnTo>
                    <a:lnTo>
                      <a:pt x="552049" y="0"/>
                    </a:lnTo>
                    <a:lnTo>
                      <a:pt x="514304" y="22160"/>
                    </a:lnTo>
                    <a:lnTo>
                      <a:pt x="192945" y="211128"/>
                    </a:lnTo>
                    <a:lnTo>
                      <a:pt x="0" y="324606"/>
                    </a:lnTo>
                    <a:lnTo>
                      <a:pt x="17452" y="341165"/>
                    </a:lnTo>
                    <a:lnTo>
                      <a:pt x="20536" y="359429"/>
                    </a:lnTo>
                    <a:lnTo>
                      <a:pt x="28329" y="372741"/>
                    </a:lnTo>
                    <a:lnTo>
                      <a:pt x="43264" y="381832"/>
                    </a:lnTo>
                    <a:lnTo>
                      <a:pt x="42047" y="395956"/>
                    </a:lnTo>
                    <a:lnTo>
                      <a:pt x="50814" y="410891"/>
                    </a:lnTo>
                    <a:lnTo>
                      <a:pt x="65587" y="413408"/>
                    </a:lnTo>
                    <a:lnTo>
                      <a:pt x="61528" y="429155"/>
                    </a:lnTo>
                    <a:lnTo>
                      <a:pt x="85068" y="439951"/>
                    </a:lnTo>
                    <a:lnTo>
                      <a:pt x="84825" y="455698"/>
                    </a:lnTo>
                    <a:lnTo>
                      <a:pt x="92861" y="466657"/>
                    </a:lnTo>
                    <a:lnTo>
                      <a:pt x="278825" y="357237"/>
                    </a:lnTo>
                    <a:lnTo>
                      <a:pt x="600184" y="168269"/>
                    </a:lnTo>
                    <a:lnTo>
                      <a:pt x="644829" y="142051"/>
                    </a:lnTo>
                    <a:lnTo>
                      <a:pt x="627458" y="125410"/>
                    </a:lnTo>
                    <a:lnTo>
                      <a:pt x="624373" y="107147"/>
                    </a:lnTo>
                    <a:lnTo>
                      <a:pt x="616581" y="93916"/>
                    </a:lnTo>
                    <a:lnTo>
                      <a:pt x="601645" y="84743"/>
                    </a:lnTo>
                    <a:lnTo>
                      <a:pt x="602863" y="70620"/>
                    </a:lnTo>
                    <a:lnTo>
                      <a:pt x="594096" y="55684"/>
                    </a:lnTo>
                    <a:lnTo>
                      <a:pt x="579242" y="53249"/>
                    </a:lnTo>
                    <a:lnTo>
                      <a:pt x="583382" y="3742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5" name="Google Shape;325;p21"/>
            <p:cNvGrpSpPr/>
            <p:nvPr/>
          </p:nvGrpSpPr>
          <p:grpSpPr>
            <a:xfrm>
              <a:off x="6656387" y="4071396"/>
              <a:ext cx="2683602" cy="1537029"/>
              <a:chOff x="6656387" y="4071396"/>
              <a:chExt cx="2683602" cy="1537029"/>
            </a:xfrm>
          </p:grpSpPr>
          <p:sp>
            <p:nvSpPr>
              <p:cNvPr id="326" name="Google Shape;326;p21"/>
              <p:cNvSpPr/>
              <p:nvPr/>
            </p:nvSpPr>
            <p:spPr>
              <a:xfrm rot="-695203">
                <a:off x="6697067" y="4746421"/>
                <a:ext cx="2295515" cy="637976"/>
              </a:xfrm>
              <a:custGeom>
                <a:avLst/>
                <a:gdLst/>
                <a:ahLst/>
                <a:cxnLst/>
                <a:rect l="l" t="t" r="r" b="b"/>
                <a:pathLst>
                  <a:path w="1739835" h="483540" extrusionOk="0">
                    <a:moveTo>
                      <a:pt x="1729608" y="344331"/>
                    </a:moveTo>
                    <a:lnTo>
                      <a:pt x="1737076" y="303582"/>
                    </a:lnTo>
                    <a:lnTo>
                      <a:pt x="1735940" y="262753"/>
                    </a:lnTo>
                    <a:lnTo>
                      <a:pt x="1718082" y="221924"/>
                    </a:lnTo>
                    <a:lnTo>
                      <a:pt x="1731394" y="181175"/>
                    </a:lnTo>
                    <a:lnTo>
                      <a:pt x="1730826" y="140346"/>
                    </a:lnTo>
                    <a:lnTo>
                      <a:pt x="1726686" y="99598"/>
                    </a:lnTo>
                    <a:lnTo>
                      <a:pt x="1722709" y="58850"/>
                    </a:lnTo>
                    <a:lnTo>
                      <a:pt x="1711588" y="18020"/>
                    </a:lnTo>
                    <a:lnTo>
                      <a:pt x="1716052" y="0"/>
                    </a:lnTo>
                    <a:lnTo>
                      <a:pt x="0" y="0"/>
                    </a:lnTo>
                    <a:lnTo>
                      <a:pt x="0" y="470634"/>
                    </a:lnTo>
                    <a:lnTo>
                      <a:pt x="23459" y="475180"/>
                    </a:lnTo>
                    <a:lnTo>
                      <a:pt x="65019" y="480212"/>
                    </a:lnTo>
                    <a:lnTo>
                      <a:pt x="106578" y="473637"/>
                    </a:lnTo>
                    <a:lnTo>
                      <a:pt x="148057" y="453101"/>
                    </a:lnTo>
                    <a:lnTo>
                      <a:pt x="189617" y="468605"/>
                    </a:lnTo>
                    <a:lnTo>
                      <a:pt x="231096" y="455617"/>
                    </a:lnTo>
                    <a:lnTo>
                      <a:pt x="272656" y="463410"/>
                    </a:lnTo>
                    <a:lnTo>
                      <a:pt x="314135" y="456185"/>
                    </a:lnTo>
                    <a:lnTo>
                      <a:pt x="355613" y="460893"/>
                    </a:lnTo>
                    <a:lnTo>
                      <a:pt x="397092" y="476965"/>
                    </a:lnTo>
                    <a:lnTo>
                      <a:pt x="438652" y="481511"/>
                    </a:lnTo>
                    <a:lnTo>
                      <a:pt x="480050" y="469416"/>
                    </a:lnTo>
                    <a:lnTo>
                      <a:pt x="521610" y="480050"/>
                    </a:lnTo>
                    <a:lnTo>
                      <a:pt x="563089" y="476803"/>
                    </a:lnTo>
                    <a:lnTo>
                      <a:pt x="604567" y="482891"/>
                    </a:lnTo>
                    <a:lnTo>
                      <a:pt x="646127" y="449854"/>
                    </a:lnTo>
                    <a:lnTo>
                      <a:pt x="687606" y="466413"/>
                    </a:lnTo>
                    <a:lnTo>
                      <a:pt x="729085" y="462192"/>
                    </a:lnTo>
                    <a:lnTo>
                      <a:pt x="770564" y="457403"/>
                    </a:lnTo>
                    <a:lnTo>
                      <a:pt x="812042" y="459026"/>
                    </a:lnTo>
                    <a:lnTo>
                      <a:pt x="853521" y="470878"/>
                    </a:lnTo>
                    <a:lnTo>
                      <a:pt x="895000" y="456023"/>
                    </a:lnTo>
                    <a:lnTo>
                      <a:pt x="936560" y="453913"/>
                    </a:lnTo>
                    <a:lnTo>
                      <a:pt x="978039" y="479319"/>
                    </a:lnTo>
                    <a:lnTo>
                      <a:pt x="1019436" y="464384"/>
                    </a:lnTo>
                    <a:lnTo>
                      <a:pt x="1060996" y="483540"/>
                    </a:lnTo>
                    <a:lnTo>
                      <a:pt x="1102475" y="468848"/>
                    </a:lnTo>
                    <a:lnTo>
                      <a:pt x="1143873" y="473718"/>
                    </a:lnTo>
                    <a:lnTo>
                      <a:pt x="1185351" y="460569"/>
                    </a:lnTo>
                    <a:lnTo>
                      <a:pt x="1226830" y="479806"/>
                    </a:lnTo>
                    <a:lnTo>
                      <a:pt x="1268309" y="454400"/>
                    </a:lnTo>
                    <a:lnTo>
                      <a:pt x="1309788" y="468686"/>
                    </a:lnTo>
                    <a:lnTo>
                      <a:pt x="1351185" y="482891"/>
                    </a:lnTo>
                    <a:lnTo>
                      <a:pt x="1392664" y="466981"/>
                    </a:lnTo>
                    <a:lnTo>
                      <a:pt x="1434143" y="476884"/>
                    </a:lnTo>
                    <a:lnTo>
                      <a:pt x="1475622" y="458945"/>
                    </a:lnTo>
                    <a:lnTo>
                      <a:pt x="1517101" y="450179"/>
                    </a:lnTo>
                    <a:lnTo>
                      <a:pt x="1558498" y="459026"/>
                    </a:lnTo>
                    <a:lnTo>
                      <a:pt x="1599977" y="478508"/>
                    </a:lnTo>
                    <a:lnTo>
                      <a:pt x="1641456" y="472988"/>
                    </a:lnTo>
                    <a:lnTo>
                      <a:pt x="1682934" y="454318"/>
                    </a:lnTo>
                    <a:lnTo>
                      <a:pt x="1731313" y="473881"/>
                    </a:lnTo>
                    <a:lnTo>
                      <a:pt x="1712156" y="426964"/>
                    </a:lnTo>
                    <a:lnTo>
                      <a:pt x="1739836" y="385160"/>
                    </a:lnTo>
                    <a:lnTo>
                      <a:pt x="1729608" y="3443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1"/>
              <p:cNvSpPr/>
              <p:nvPr/>
            </p:nvSpPr>
            <p:spPr>
              <a:xfrm rot="4209977">
                <a:off x="8432993" y="4279072"/>
                <a:ext cx="897992" cy="649869"/>
              </a:xfrm>
              <a:custGeom>
                <a:avLst/>
                <a:gdLst/>
                <a:ahLst/>
                <a:cxnLst/>
                <a:rect l="l" t="t" r="r" b="b"/>
                <a:pathLst>
                  <a:path w="644828" h="466656" extrusionOk="0">
                    <a:moveTo>
                      <a:pt x="583382" y="37420"/>
                    </a:moveTo>
                    <a:lnTo>
                      <a:pt x="559842" y="26706"/>
                    </a:lnTo>
                    <a:lnTo>
                      <a:pt x="560085" y="10877"/>
                    </a:lnTo>
                    <a:lnTo>
                      <a:pt x="552049" y="0"/>
                    </a:lnTo>
                    <a:lnTo>
                      <a:pt x="514304" y="22160"/>
                    </a:lnTo>
                    <a:lnTo>
                      <a:pt x="192945" y="211128"/>
                    </a:lnTo>
                    <a:lnTo>
                      <a:pt x="0" y="324606"/>
                    </a:lnTo>
                    <a:lnTo>
                      <a:pt x="17452" y="341165"/>
                    </a:lnTo>
                    <a:lnTo>
                      <a:pt x="20536" y="359429"/>
                    </a:lnTo>
                    <a:lnTo>
                      <a:pt x="28329" y="372741"/>
                    </a:lnTo>
                    <a:lnTo>
                      <a:pt x="43264" y="381832"/>
                    </a:lnTo>
                    <a:lnTo>
                      <a:pt x="42047" y="395956"/>
                    </a:lnTo>
                    <a:lnTo>
                      <a:pt x="50814" y="410891"/>
                    </a:lnTo>
                    <a:lnTo>
                      <a:pt x="65587" y="413408"/>
                    </a:lnTo>
                    <a:lnTo>
                      <a:pt x="61528" y="429155"/>
                    </a:lnTo>
                    <a:lnTo>
                      <a:pt x="85068" y="439951"/>
                    </a:lnTo>
                    <a:lnTo>
                      <a:pt x="84825" y="455698"/>
                    </a:lnTo>
                    <a:lnTo>
                      <a:pt x="92861" y="466657"/>
                    </a:lnTo>
                    <a:lnTo>
                      <a:pt x="278825" y="357237"/>
                    </a:lnTo>
                    <a:lnTo>
                      <a:pt x="600184" y="168269"/>
                    </a:lnTo>
                    <a:lnTo>
                      <a:pt x="644829" y="142051"/>
                    </a:lnTo>
                    <a:lnTo>
                      <a:pt x="627458" y="125410"/>
                    </a:lnTo>
                    <a:lnTo>
                      <a:pt x="624373" y="107147"/>
                    </a:lnTo>
                    <a:lnTo>
                      <a:pt x="616581" y="93916"/>
                    </a:lnTo>
                    <a:lnTo>
                      <a:pt x="601645" y="84743"/>
                    </a:lnTo>
                    <a:lnTo>
                      <a:pt x="602863" y="70620"/>
                    </a:lnTo>
                    <a:lnTo>
                      <a:pt x="594096" y="55684"/>
                    </a:lnTo>
                    <a:lnTo>
                      <a:pt x="579242" y="53249"/>
                    </a:lnTo>
                    <a:lnTo>
                      <a:pt x="583382" y="3742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6578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22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1" y="0"/>
            <a:ext cx="12192004" cy="6858021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22"/>
          <p:cNvSpPr txBox="1">
            <a:spLocks noGrp="1"/>
          </p:cNvSpPr>
          <p:nvPr>
            <p:ph type="subTitle" idx="1"/>
          </p:nvPr>
        </p:nvSpPr>
        <p:spPr>
          <a:xfrm>
            <a:off x="1924319" y="2682245"/>
            <a:ext cx="39124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22"/>
          <p:cNvSpPr txBox="1">
            <a:spLocks noGrp="1"/>
          </p:cNvSpPr>
          <p:nvPr>
            <p:ph type="subTitle" idx="2"/>
          </p:nvPr>
        </p:nvSpPr>
        <p:spPr>
          <a:xfrm>
            <a:off x="6355281" y="2682245"/>
            <a:ext cx="39124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22"/>
          <p:cNvSpPr txBox="1">
            <a:spLocks noGrp="1"/>
          </p:cNvSpPr>
          <p:nvPr>
            <p:ph type="subTitle" idx="3"/>
          </p:nvPr>
        </p:nvSpPr>
        <p:spPr>
          <a:xfrm>
            <a:off x="1924319" y="4673600"/>
            <a:ext cx="39124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22"/>
          <p:cNvSpPr txBox="1">
            <a:spLocks noGrp="1"/>
          </p:cNvSpPr>
          <p:nvPr>
            <p:ph type="subTitle" idx="4"/>
          </p:nvPr>
        </p:nvSpPr>
        <p:spPr>
          <a:xfrm>
            <a:off x="6355281" y="4673600"/>
            <a:ext cx="39124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22"/>
          <p:cNvSpPr txBox="1">
            <a:spLocks noGrp="1"/>
          </p:cNvSpPr>
          <p:nvPr>
            <p:ph type="subTitle" idx="5"/>
          </p:nvPr>
        </p:nvSpPr>
        <p:spPr>
          <a:xfrm>
            <a:off x="1924319" y="2194567"/>
            <a:ext cx="3912400" cy="6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36" name="Google Shape;336;p22"/>
          <p:cNvSpPr txBox="1">
            <a:spLocks noGrp="1"/>
          </p:cNvSpPr>
          <p:nvPr>
            <p:ph type="subTitle" idx="6"/>
          </p:nvPr>
        </p:nvSpPr>
        <p:spPr>
          <a:xfrm>
            <a:off x="1924319" y="4185921"/>
            <a:ext cx="3912400" cy="6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37" name="Google Shape;337;p22"/>
          <p:cNvSpPr txBox="1">
            <a:spLocks noGrp="1"/>
          </p:cNvSpPr>
          <p:nvPr>
            <p:ph type="subTitle" idx="7"/>
          </p:nvPr>
        </p:nvSpPr>
        <p:spPr>
          <a:xfrm>
            <a:off x="6355275" y="2194567"/>
            <a:ext cx="3912400" cy="6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38" name="Google Shape;338;p22"/>
          <p:cNvSpPr txBox="1">
            <a:spLocks noGrp="1"/>
          </p:cNvSpPr>
          <p:nvPr>
            <p:ph type="subTitle" idx="8"/>
          </p:nvPr>
        </p:nvSpPr>
        <p:spPr>
          <a:xfrm>
            <a:off x="6355275" y="4185921"/>
            <a:ext cx="3912400" cy="6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grpSp>
        <p:nvGrpSpPr>
          <p:cNvPr id="339" name="Google Shape;339;p22"/>
          <p:cNvGrpSpPr/>
          <p:nvPr/>
        </p:nvGrpSpPr>
        <p:grpSpPr>
          <a:xfrm>
            <a:off x="1341709" y="-1129828"/>
            <a:ext cx="9246471" cy="8663536"/>
            <a:chOff x="1006281" y="-847371"/>
            <a:chExt cx="6934853" cy="6497652"/>
          </a:xfrm>
        </p:grpSpPr>
        <p:grpSp>
          <p:nvGrpSpPr>
            <p:cNvPr id="340" name="Google Shape;340;p22"/>
            <p:cNvGrpSpPr/>
            <p:nvPr/>
          </p:nvGrpSpPr>
          <p:grpSpPr>
            <a:xfrm>
              <a:off x="5086713" y="-847371"/>
              <a:ext cx="2854422" cy="1713350"/>
              <a:chOff x="5086713" y="-847371"/>
              <a:chExt cx="2854422" cy="1713350"/>
            </a:xfrm>
          </p:grpSpPr>
          <p:grpSp>
            <p:nvGrpSpPr>
              <p:cNvPr id="341" name="Google Shape;341;p22"/>
              <p:cNvGrpSpPr/>
              <p:nvPr/>
            </p:nvGrpSpPr>
            <p:grpSpPr>
              <a:xfrm rot="523976">
                <a:off x="5158531" y="-701369"/>
                <a:ext cx="2007150" cy="1099663"/>
                <a:chOff x="72405" y="5700023"/>
                <a:chExt cx="1561988" cy="1015246"/>
              </a:xfrm>
            </p:grpSpPr>
            <p:sp>
              <p:nvSpPr>
                <p:cNvPr id="342" name="Google Shape;342;p22"/>
                <p:cNvSpPr/>
                <p:nvPr/>
              </p:nvSpPr>
              <p:spPr>
                <a:xfrm>
                  <a:off x="72405" y="5700023"/>
                  <a:ext cx="1561988" cy="1015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1988" h="1015246" extrusionOk="0">
                      <a:moveTo>
                        <a:pt x="1561989" y="81"/>
                      </a:moveTo>
                      <a:lnTo>
                        <a:pt x="0" y="81"/>
                      </a:lnTo>
                      <a:lnTo>
                        <a:pt x="0" y="992731"/>
                      </a:lnTo>
                      <a:cubicBezTo>
                        <a:pt x="1461" y="991919"/>
                        <a:pt x="3003" y="991432"/>
                        <a:pt x="4708" y="991270"/>
                      </a:cubicBezTo>
                      <a:cubicBezTo>
                        <a:pt x="18101" y="990214"/>
                        <a:pt x="20131" y="1016270"/>
                        <a:pt x="33605" y="1015215"/>
                      </a:cubicBezTo>
                      <a:cubicBezTo>
                        <a:pt x="46998" y="1014160"/>
                        <a:pt x="46511" y="1007991"/>
                        <a:pt x="59905" y="1006936"/>
                      </a:cubicBezTo>
                      <a:cubicBezTo>
                        <a:pt x="73298" y="1005880"/>
                        <a:pt x="72324" y="993705"/>
                        <a:pt x="85717" y="992649"/>
                      </a:cubicBezTo>
                      <a:cubicBezTo>
                        <a:pt x="99111" y="991594"/>
                        <a:pt x="98705" y="987130"/>
                        <a:pt x="112098" y="986075"/>
                      </a:cubicBezTo>
                      <a:cubicBezTo>
                        <a:pt x="125492" y="985019"/>
                        <a:pt x="126709" y="1000604"/>
                        <a:pt x="140021" y="999549"/>
                      </a:cubicBezTo>
                      <a:cubicBezTo>
                        <a:pt x="153415" y="998494"/>
                        <a:pt x="152846" y="991837"/>
                        <a:pt x="166240" y="990783"/>
                      </a:cubicBezTo>
                      <a:cubicBezTo>
                        <a:pt x="179633" y="989727"/>
                        <a:pt x="179308" y="986237"/>
                        <a:pt x="192702" y="985182"/>
                      </a:cubicBezTo>
                      <a:cubicBezTo>
                        <a:pt x="206095" y="984126"/>
                        <a:pt x="205933" y="982178"/>
                        <a:pt x="219245" y="981123"/>
                      </a:cubicBezTo>
                      <a:cubicBezTo>
                        <a:pt x="232638" y="980068"/>
                        <a:pt x="234099" y="999306"/>
                        <a:pt x="247493" y="998250"/>
                      </a:cubicBezTo>
                      <a:cubicBezTo>
                        <a:pt x="260886" y="997195"/>
                        <a:pt x="258532" y="968298"/>
                        <a:pt x="271925" y="967161"/>
                      </a:cubicBezTo>
                      <a:cubicBezTo>
                        <a:pt x="285319" y="966106"/>
                        <a:pt x="287510" y="994516"/>
                        <a:pt x="300904" y="993461"/>
                      </a:cubicBezTo>
                      <a:cubicBezTo>
                        <a:pt x="314297" y="992406"/>
                        <a:pt x="312105" y="964645"/>
                        <a:pt x="325418" y="963590"/>
                      </a:cubicBezTo>
                      <a:cubicBezTo>
                        <a:pt x="338730" y="962534"/>
                        <a:pt x="340353" y="982827"/>
                        <a:pt x="353747" y="981772"/>
                      </a:cubicBezTo>
                      <a:cubicBezTo>
                        <a:pt x="367140" y="980717"/>
                        <a:pt x="365922" y="965700"/>
                        <a:pt x="379316" y="964645"/>
                      </a:cubicBezTo>
                      <a:cubicBezTo>
                        <a:pt x="392628" y="963590"/>
                        <a:pt x="392790" y="964808"/>
                        <a:pt x="406102" y="963671"/>
                      </a:cubicBezTo>
                      <a:cubicBezTo>
                        <a:pt x="419415" y="962616"/>
                        <a:pt x="418928" y="955635"/>
                        <a:pt x="432240" y="954580"/>
                      </a:cubicBezTo>
                      <a:cubicBezTo>
                        <a:pt x="445633" y="953525"/>
                        <a:pt x="445552" y="952551"/>
                        <a:pt x="458864" y="951495"/>
                      </a:cubicBezTo>
                      <a:cubicBezTo>
                        <a:pt x="472257" y="950440"/>
                        <a:pt x="474043" y="973330"/>
                        <a:pt x="487437" y="972275"/>
                      </a:cubicBezTo>
                      <a:cubicBezTo>
                        <a:pt x="500830" y="971220"/>
                        <a:pt x="500180" y="963590"/>
                        <a:pt x="513574" y="962534"/>
                      </a:cubicBezTo>
                      <a:cubicBezTo>
                        <a:pt x="526967" y="961479"/>
                        <a:pt x="526074" y="950521"/>
                        <a:pt x="539468" y="949466"/>
                      </a:cubicBezTo>
                      <a:cubicBezTo>
                        <a:pt x="552861" y="948411"/>
                        <a:pt x="553916" y="961966"/>
                        <a:pt x="567228" y="960911"/>
                      </a:cubicBezTo>
                      <a:cubicBezTo>
                        <a:pt x="580622" y="959856"/>
                        <a:pt x="579891" y="950764"/>
                        <a:pt x="593203" y="949710"/>
                      </a:cubicBezTo>
                      <a:cubicBezTo>
                        <a:pt x="606597" y="948654"/>
                        <a:pt x="606272" y="945002"/>
                        <a:pt x="619584" y="943946"/>
                      </a:cubicBezTo>
                      <a:cubicBezTo>
                        <a:pt x="632896" y="942891"/>
                        <a:pt x="634844" y="966999"/>
                        <a:pt x="648238" y="965944"/>
                      </a:cubicBezTo>
                      <a:cubicBezTo>
                        <a:pt x="661631" y="964889"/>
                        <a:pt x="661550" y="964564"/>
                        <a:pt x="674943" y="963509"/>
                      </a:cubicBezTo>
                      <a:cubicBezTo>
                        <a:pt x="688337" y="962453"/>
                        <a:pt x="686713" y="942323"/>
                        <a:pt x="700025" y="941268"/>
                      </a:cubicBezTo>
                      <a:cubicBezTo>
                        <a:pt x="713338" y="940212"/>
                        <a:pt x="714393" y="953281"/>
                        <a:pt x="727786" y="952226"/>
                      </a:cubicBezTo>
                      <a:cubicBezTo>
                        <a:pt x="741098" y="951171"/>
                        <a:pt x="740611" y="944352"/>
                        <a:pt x="753923" y="943216"/>
                      </a:cubicBezTo>
                      <a:cubicBezTo>
                        <a:pt x="767317" y="942160"/>
                        <a:pt x="766343" y="930391"/>
                        <a:pt x="779736" y="929336"/>
                      </a:cubicBezTo>
                      <a:cubicBezTo>
                        <a:pt x="793048" y="928280"/>
                        <a:pt x="795078" y="953038"/>
                        <a:pt x="808390" y="951982"/>
                      </a:cubicBezTo>
                      <a:cubicBezTo>
                        <a:pt x="821702" y="950927"/>
                        <a:pt x="820565" y="936641"/>
                        <a:pt x="833959" y="935585"/>
                      </a:cubicBezTo>
                      <a:cubicBezTo>
                        <a:pt x="847271" y="934530"/>
                        <a:pt x="846540" y="924790"/>
                        <a:pt x="859853" y="923735"/>
                      </a:cubicBezTo>
                      <a:cubicBezTo>
                        <a:pt x="873246" y="922679"/>
                        <a:pt x="873246" y="923410"/>
                        <a:pt x="886639" y="922354"/>
                      </a:cubicBezTo>
                      <a:cubicBezTo>
                        <a:pt x="900033" y="921300"/>
                        <a:pt x="900520" y="927387"/>
                        <a:pt x="913832" y="926332"/>
                      </a:cubicBezTo>
                      <a:cubicBezTo>
                        <a:pt x="927144" y="925277"/>
                        <a:pt x="926982" y="922841"/>
                        <a:pt x="940294" y="921787"/>
                      </a:cubicBezTo>
                      <a:cubicBezTo>
                        <a:pt x="953606" y="920731"/>
                        <a:pt x="955148" y="939888"/>
                        <a:pt x="968460" y="938832"/>
                      </a:cubicBezTo>
                      <a:cubicBezTo>
                        <a:pt x="981773" y="937777"/>
                        <a:pt x="982097" y="941673"/>
                        <a:pt x="995491" y="940618"/>
                      </a:cubicBezTo>
                      <a:cubicBezTo>
                        <a:pt x="1008803" y="939563"/>
                        <a:pt x="1008478" y="934611"/>
                        <a:pt x="1021790" y="933556"/>
                      </a:cubicBezTo>
                      <a:cubicBezTo>
                        <a:pt x="1035102" y="932501"/>
                        <a:pt x="1034372" y="922679"/>
                        <a:pt x="1047684" y="921624"/>
                      </a:cubicBezTo>
                      <a:cubicBezTo>
                        <a:pt x="1060996" y="920569"/>
                        <a:pt x="1059779" y="904984"/>
                        <a:pt x="1073172" y="903929"/>
                      </a:cubicBezTo>
                      <a:cubicBezTo>
                        <a:pt x="1086484" y="902873"/>
                        <a:pt x="1087621" y="916673"/>
                        <a:pt x="1100933" y="915617"/>
                      </a:cubicBezTo>
                      <a:cubicBezTo>
                        <a:pt x="1114245" y="914562"/>
                        <a:pt x="1114083" y="912046"/>
                        <a:pt x="1127395" y="910991"/>
                      </a:cubicBezTo>
                      <a:cubicBezTo>
                        <a:pt x="1140707" y="909935"/>
                        <a:pt x="1139895" y="899221"/>
                        <a:pt x="1153207" y="898165"/>
                      </a:cubicBezTo>
                      <a:cubicBezTo>
                        <a:pt x="1166520" y="897110"/>
                        <a:pt x="1167088" y="904334"/>
                        <a:pt x="1180481" y="903279"/>
                      </a:cubicBezTo>
                      <a:cubicBezTo>
                        <a:pt x="1193793" y="902224"/>
                        <a:pt x="1193387" y="896623"/>
                        <a:pt x="1206700" y="895568"/>
                      </a:cubicBezTo>
                      <a:cubicBezTo>
                        <a:pt x="1220012" y="894513"/>
                        <a:pt x="1220499" y="900519"/>
                        <a:pt x="1233892" y="899464"/>
                      </a:cubicBezTo>
                      <a:cubicBezTo>
                        <a:pt x="1247286" y="898409"/>
                        <a:pt x="1247448" y="901412"/>
                        <a:pt x="1260841" y="900357"/>
                      </a:cubicBezTo>
                      <a:cubicBezTo>
                        <a:pt x="1274153" y="899302"/>
                        <a:pt x="1273585" y="891347"/>
                        <a:pt x="1286897" y="890292"/>
                      </a:cubicBezTo>
                      <a:cubicBezTo>
                        <a:pt x="1300210" y="889237"/>
                        <a:pt x="1302320" y="915779"/>
                        <a:pt x="1315632" y="914724"/>
                      </a:cubicBezTo>
                      <a:cubicBezTo>
                        <a:pt x="1328944" y="913669"/>
                        <a:pt x="1327889" y="900276"/>
                        <a:pt x="1341201" y="899221"/>
                      </a:cubicBezTo>
                      <a:cubicBezTo>
                        <a:pt x="1354513" y="898165"/>
                        <a:pt x="1354838" y="902468"/>
                        <a:pt x="1368231" y="901412"/>
                      </a:cubicBezTo>
                      <a:cubicBezTo>
                        <a:pt x="1381544" y="900357"/>
                        <a:pt x="1380651" y="888750"/>
                        <a:pt x="1393963" y="887694"/>
                      </a:cubicBezTo>
                      <a:cubicBezTo>
                        <a:pt x="1407275" y="886639"/>
                        <a:pt x="1407843" y="893701"/>
                        <a:pt x="1421155" y="892646"/>
                      </a:cubicBezTo>
                      <a:cubicBezTo>
                        <a:pt x="1434468" y="891590"/>
                        <a:pt x="1434792" y="895730"/>
                        <a:pt x="1448186" y="894675"/>
                      </a:cubicBezTo>
                      <a:cubicBezTo>
                        <a:pt x="1461498" y="893620"/>
                        <a:pt x="1461011" y="887289"/>
                        <a:pt x="1474323" y="886233"/>
                      </a:cubicBezTo>
                      <a:cubicBezTo>
                        <a:pt x="1487635" y="885178"/>
                        <a:pt x="1486742" y="873164"/>
                        <a:pt x="1500054" y="872109"/>
                      </a:cubicBezTo>
                      <a:cubicBezTo>
                        <a:pt x="1513367" y="871054"/>
                        <a:pt x="1515477" y="897029"/>
                        <a:pt x="1528789" y="895974"/>
                      </a:cubicBezTo>
                      <a:cubicBezTo>
                        <a:pt x="1542101" y="894919"/>
                        <a:pt x="1541208" y="883555"/>
                        <a:pt x="1554602" y="882499"/>
                      </a:cubicBezTo>
                      <a:cubicBezTo>
                        <a:pt x="1557118" y="882337"/>
                        <a:pt x="1559553" y="882662"/>
                        <a:pt x="1561989" y="883311"/>
                      </a:cubicBezTo>
                      <a:lnTo>
                        <a:pt x="156198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43" name="Google Shape;343;p22"/>
                <p:cNvGrpSpPr/>
                <p:nvPr/>
              </p:nvGrpSpPr>
              <p:grpSpPr>
                <a:xfrm>
                  <a:off x="170054" y="5924220"/>
                  <a:ext cx="1366283" cy="499287"/>
                  <a:chOff x="170054" y="5924220"/>
                  <a:chExt cx="1366283" cy="499287"/>
                </a:xfrm>
              </p:grpSpPr>
              <p:sp>
                <p:nvSpPr>
                  <p:cNvPr id="344" name="Google Shape;344;p22"/>
                  <p:cNvSpPr/>
                  <p:nvPr/>
                </p:nvSpPr>
                <p:spPr>
                  <a:xfrm>
                    <a:off x="178659" y="5924220"/>
                    <a:ext cx="843618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3618" h="8117" extrusionOk="0">
                        <a:moveTo>
                          <a:pt x="0" y="0"/>
                        </a:moveTo>
                        <a:lnTo>
                          <a:pt x="843618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dash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5" name="Google Shape;345;p22"/>
                  <p:cNvSpPr/>
                  <p:nvPr/>
                </p:nvSpPr>
                <p:spPr>
                  <a:xfrm>
                    <a:off x="170054" y="6082667"/>
                    <a:ext cx="1366283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6283" h="8117" extrusionOk="0">
                        <a:moveTo>
                          <a:pt x="0" y="0"/>
                        </a:moveTo>
                        <a:lnTo>
                          <a:pt x="1366283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dash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6" name="Google Shape;346;p22"/>
                  <p:cNvSpPr/>
                  <p:nvPr/>
                </p:nvSpPr>
                <p:spPr>
                  <a:xfrm>
                    <a:off x="170054" y="6248988"/>
                    <a:ext cx="1366283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6283" h="8117" extrusionOk="0">
                        <a:moveTo>
                          <a:pt x="0" y="0"/>
                        </a:moveTo>
                        <a:lnTo>
                          <a:pt x="1366283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dash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7" name="Google Shape;347;p22"/>
                  <p:cNvSpPr/>
                  <p:nvPr/>
                </p:nvSpPr>
                <p:spPr>
                  <a:xfrm>
                    <a:off x="170054" y="6415390"/>
                    <a:ext cx="1366283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6283" h="8117" extrusionOk="0">
                        <a:moveTo>
                          <a:pt x="0" y="0"/>
                        </a:moveTo>
                        <a:lnTo>
                          <a:pt x="1366283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dash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348" name="Google Shape;348;p22"/>
              <p:cNvSpPr/>
              <p:nvPr/>
            </p:nvSpPr>
            <p:spPr>
              <a:xfrm rot="1020477">
                <a:off x="6698528" y="-113132"/>
                <a:ext cx="1146344" cy="829598"/>
              </a:xfrm>
              <a:custGeom>
                <a:avLst/>
                <a:gdLst/>
                <a:ahLst/>
                <a:cxnLst/>
                <a:rect l="l" t="t" r="r" b="b"/>
                <a:pathLst>
                  <a:path w="644828" h="466656" extrusionOk="0">
                    <a:moveTo>
                      <a:pt x="583382" y="37420"/>
                    </a:moveTo>
                    <a:lnTo>
                      <a:pt x="559842" y="26706"/>
                    </a:lnTo>
                    <a:lnTo>
                      <a:pt x="560085" y="10877"/>
                    </a:lnTo>
                    <a:lnTo>
                      <a:pt x="552049" y="0"/>
                    </a:lnTo>
                    <a:lnTo>
                      <a:pt x="514304" y="22160"/>
                    </a:lnTo>
                    <a:lnTo>
                      <a:pt x="192945" y="211128"/>
                    </a:lnTo>
                    <a:lnTo>
                      <a:pt x="0" y="324606"/>
                    </a:lnTo>
                    <a:lnTo>
                      <a:pt x="17452" y="341165"/>
                    </a:lnTo>
                    <a:lnTo>
                      <a:pt x="20536" y="359429"/>
                    </a:lnTo>
                    <a:lnTo>
                      <a:pt x="28329" y="372741"/>
                    </a:lnTo>
                    <a:lnTo>
                      <a:pt x="43264" y="381832"/>
                    </a:lnTo>
                    <a:lnTo>
                      <a:pt x="42047" y="395956"/>
                    </a:lnTo>
                    <a:lnTo>
                      <a:pt x="50814" y="410891"/>
                    </a:lnTo>
                    <a:lnTo>
                      <a:pt x="65587" y="413408"/>
                    </a:lnTo>
                    <a:lnTo>
                      <a:pt x="61528" y="429155"/>
                    </a:lnTo>
                    <a:lnTo>
                      <a:pt x="85068" y="439951"/>
                    </a:lnTo>
                    <a:lnTo>
                      <a:pt x="84825" y="455698"/>
                    </a:lnTo>
                    <a:lnTo>
                      <a:pt x="92861" y="466657"/>
                    </a:lnTo>
                    <a:lnTo>
                      <a:pt x="278825" y="357237"/>
                    </a:lnTo>
                    <a:lnTo>
                      <a:pt x="600184" y="168269"/>
                    </a:lnTo>
                    <a:lnTo>
                      <a:pt x="644829" y="142051"/>
                    </a:lnTo>
                    <a:lnTo>
                      <a:pt x="627458" y="125410"/>
                    </a:lnTo>
                    <a:lnTo>
                      <a:pt x="624373" y="107147"/>
                    </a:lnTo>
                    <a:lnTo>
                      <a:pt x="616581" y="93916"/>
                    </a:lnTo>
                    <a:lnTo>
                      <a:pt x="601645" y="84743"/>
                    </a:lnTo>
                    <a:lnTo>
                      <a:pt x="602863" y="70620"/>
                    </a:lnTo>
                    <a:lnTo>
                      <a:pt x="594096" y="55684"/>
                    </a:lnTo>
                    <a:lnTo>
                      <a:pt x="579242" y="53249"/>
                    </a:lnTo>
                    <a:lnTo>
                      <a:pt x="583382" y="3742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9" name="Google Shape;349;p22"/>
            <p:cNvGrpSpPr/>
            <p:nvPr/>
          </p:nvGrpSpPr>
          <p:grpSpPr>
            <a:xfrm>
              <a:off x="1006281" y="4252591"/>
              <a:ext cx="2731654" cy="1397691"/>
              <a:chOff x="1006281" y="4328791"/>
              <a:chExt cx="2731654" cy="1397691"/>
            </a:xfrm>
          </p:grpSpPr>
          <p:sp>
            <p:nvSpPr>
              <p:cNvPr id="350" name="Google Shape;350;p22"/>
              <p:cNvSpPr/>
              <p:nvPr/>
            </p:nvSpPr>
            <p:spPr>
              <a:xfrm rot="-10425485">
                <a:off x="1033488" y="4849146"/>
                <a:ext cx="2240270" cy="622622"/>
              </a:xfrm>
              <a:custGeom>
                <a:avLst/>
                <a:gdLst/>
                <a:ahLst/>
                <a:cxnLst/>
                <a:rect l="l" t="t" r="r" b="b"/>
                <a:pathLst>
                  <a:path w="1739835" h="483540" extrusionOk="0">
                    <a:moveTo>
                      <a:pt x="1729608" y="344331"/>
                    </a:moveTo>
                    <a:lnTo>
                      <a:pt x="1737076" y="303582"/>
                    </a:lnTo>
                    <a:lnTo>
                      <a:pt x="1735940" y="262753"/>
                    </a:lnTo>
                    <a:lnTo>
                      <a:pt x="1718082" y="221924"/>
                    </a:lnTo>
                    <a:lnTo>
                      <a:pt x="1731394" y="181175"/>
                    </a:lnTo>
                    <a:lnTo>
                      <a:pt x="1730826" y="140346"/>
                    </a:lnTo>
                    <a:lnTo>
                      <a:pt x="1726686" y="99598"/>
                    </a:lnTo>
                    <a:lnTo>
                      <a:pt x="1722709" y="58850"/>
                    </a:lnTo>
                    <a:lnTo>
                      <a:pt x="1711588" y="18020"/>
                    </a:lnTo>
                    <a:lnTo>
                      <a:pt x="1716052" y="0"/>
                    </a:lnTo>
                    <a:lnTo>
                      <a:pt x="0" y="0"/>
                    </a:lnTo>
                    <a:lnTo>
                      <a:pt x="0" y="470634"/>
                    </a:lnTo>
                    <a:lnTo>
                      <a:pt x="23459" y="475180"/>
                    </a:lnTo>
                    <a:lnTo>
                      <a:pt x="65019" y="480212"/>
                    </a:lnTo>
                    <a:lnTo>
                      <a:pt x="106578" y="473637"/>
                    </a:lnTo>
                    <a:lnTo>
                      <a:pt x="148057" y="453101"/>
                    </a:lnTo>
                    <a:lnTo>
                      <a:pt x="189617" y="468605"/>
                    </a:lnTo>
                    <a:lnTo>
                      <a:pt x="231096" y="455617"/>
                    </a:lnTo>
                    <a:lnTo>
                      <a:pt x="272656" y="463410"/>
                    </a:lnTo>
                    <a:lnTo>
                      <a:pt x="314135" y="456185"/>
                    </a:lnTo>
                    <a:lnTo>
                      <a:pt x="355613" y="460893"/>
                    </a:lnTo>
                    <a:lnTo>
                      <a:pt x="397092" y="476965"/>
                    </a:lnTo>
                    <a:lnTo>
                      <a:pt x="438652" y="481511"/>
                    </a:lnTo>
                    <a:lnTo>
                      <a:pt x="480050" y="469416"/>
                    </a:lnTo>
                    <a:lnTo>
                      <a:pt x="521610" y="480050"/>
                    </a:lnTo>
                    <a:lnTo>
                      <a:pt x="563089" y="476803"/>
                    </a:lnTo>
                    <a:lnTo>
                      <a:pt x="604567" y="482891"/>
                    </a:lnTo>
                    <a:lnTo>
                      <a:pt x="646127" y="449854"/>
                    </a:lnTo>
                    <a:lnTo>
                      <a:pt x="687606" y="466413"/>
                    </a:lnTo>
                    <a:lnTo>
                      <a:pt x="729085" y="462192"/>
                    </a:lnTo>
                    <a:lnTo>
                      <a:pt x="770564" y="457403"/>
                    </a:lnTo>
                    <a:lnTo>
                      <a:pt x="812042" y="459026"/>
                    </a:lnTo>
                    <a:lnTo>
                      <a:pt x="853521" y="470878"/>
                    </a:lnTo>
                    <a:lnTo>
                      <a:pt x="895000" y="456023"/>
                    </a:lnTo>
                    <a:lnTo>
                      <a:pt x="936560" y="453913"/>
                    </a:lnTo>
                    <a:lnTo>
                      <a:pt x="978039" y="479319"/>
                    </a:lnTo>
                    <a:lnTo>
                      <a:pt x="1019436" y="464384"/>
                    </a:lnTo>
                    <a:lnTo>
                      <a:pt x="1060996" y="483540"/>
                    </a:lnTo>
                    <a:lnTo>
                      <a:pt x="1102475" y="468848"/>
                    </a:lnTo>
                    <a:lnTo>
                      <a:pt x="1143873" y="473718"/>
                    </a:lnTo>
                    <a:lnTo>
                      <a:pt x="1185351" y="460569"/>
                    </a:lnTo>
                    <a:lnTo>
                      <a:pt x="1226830" y="479806"/>
                    </a:lnTo>
                    <a:lnTo>
                      <a:pt x="1268309" y="454400"/>
                    </a:lnTo>
                    <a:lnTo>
                      <a:pt x="1309788" y="468686"/>
                    </a:lnTo>
                    <a:lnTo>
                      <a:pt x="1351185" y="482891"/>
                    </a:lnTo>
                    <a:lnTo>
                      <a:pt x="1392664" y="466981"/>
                    </a:lnTo>
                    <a:lnTo>
                      <a:pt x="1434143" y="476884"/>
                    </a:lnTo>
                    <a:lnTo>
                      <a:pt x="1475622" y="458945"/>
                    </a:lnTo>
                    <a:lnTo>
                      <a:pt x="1517101" y="450179"/>
                    </a:lnTo>
                    <a:lnTo>
                      <a:pt x="1558498" y="459026"/>
                    </a:lnTo>
                    <a:lnTo>
                      <a:pt x="1599977" y="478508"/>
                    </a:lnTo>
                    <a:lnTo>
                      <a:pt x="1641456" y="472988"/>
                    </a:lnTo>
                    <a:lnTo>
                      <a:pt x="1682934" y="454318"/>
                    </a:lnTo>
                    <a:lnTo>
                      <a:pt x="1731313" y="473881"/>
                    </a:lnTo>
                    <a:lnTo>
                      <a:pt x="1712156" y="426964"/>
                    </a:lnTo>
                    <a:lnTo>
                      <a:pt x="1739836" y="385160"/>
                    </a:lnTo>
                    <a:lnTo>
                      <a:pt x="1729608" y="34433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51;p22"/>
              <p:cNvSpPr/>
              <p:nvPr/>
            </p:nvSpPr>
            <p:spPr>
              <a:xfrm rot="2700000">
                <a:off x="2465717" y="4612692"/>
                <a:ext cx="1146745" cy="829889"/>
              </a:xfrm>
              <a:custGeom>
                <a:avLst/>
                <a:gdLst/>
                <a:ahLst/>
                <a:cxnLst/>
                <a:rect l="l" t="t" r="r" b="b"/>
                <a:pathLst>
                  <a:path w="644828" h="466656" extrusionOk="0">
                    <a:moveTo>
                      <a:pt x="583382" y="37420"/>
                    </a:moveTo>
                    <a:lnTo>
                      <a:pt x="559842" y="26706"/>
                    </a:lnTo>
                    <a:lnTo>
                      <a:pt x="560085" y="10877"/>
                    </a:lnTo>
                    <a:lnTo>
                      <a:pt x="552049" y="0"/>
                    </a:lnTo>
                    <a:lnTo>
                      <a:pt x="514304" y="22160"/>
                    </a:lnTo>
                    <a:lnTo>
                      <a:pt x="192945" y="211128"/>
                    </a:lnTo>
                    <a:lnTo>
                      <a:pt x="0" y="324606"/>
                    </a:lnTo>
                    <a:lnTo>
                      <a:pt x="17452" y="341165"/>
                    </a:lnTo>
                    <a:lnTo>
                      <a:pt x="20536" y="359429"/>
                    </a:lnTo>
                    <a:lnTo>
                      <a:pt x="28329" y="372741"/>
                    </a:lnTo>
                    <a:lnTo>
                      <a:pt x="43264" y="381832"/>
                    </a:lnTo>
                    <a:lnTo>
                      <a:pt x="42047" y="395956"/>
                    </a:lnTo>
                    <a:lnTo>
                      <a:pt x="50814" y="410891"/>
                    </a:lnTo>
                    <a:lnTo>
                      <a:pt x="65587" y="413408"/>
                    </a:lnTo>
                    <a:lnTo>
                      <a:pt x="61528" y="429155"/>
                    </a:lnTo>
                    <a:lnTo>
                      <a:pt x="85068" y="439951"/>
                    </a:lnTo>
                    <a:lnTo>
                      <a:pt x="84825" y="455698"/>
                    </a:lnTo>
                    <a:lnTo>
                      <a:pt x="92861" y="466657"/>
                    </a:lnTo>
                    <a:lnTo>
                      <a:pt x="278825" y="357237"/>
                    </a:lnTo>
                    <a:lnTo>
                      <a:pt x="600184" y="168269"/>
                    </a:lnTo>
                    <a:lnTo>
                      <a:pt x="644829" y="142051"/>
                    </a:lnTo>
                    <a:lnTo>
                      <a:pt x="627458" y="125410"/>
                    </a:lnTo>
                    <a:lnTo>
                      <a:pt x="624373" y="107147"/>
                    </a:lnTo>
                    <a:lnTo>
                      <a:pt x="616581" y="93916"/>
                    </a:lnTo>
                    <a:lnTo>
                      <a:pt x="601645" y="84743"/>
                    </a:lnTo>
                    <a:lnTo>
                      <a:pt x="602863" y="70620"/>
                    </a:lnTo>
                    <a:lnTo>
                      <a:pt x="594096" y="55684"/>
                    </a:lnTo>
                    <a:lnTo>
                      <a:pt x="579242" y="53249"/>
                    </a:lnTo>
                    <a:lnTo>
                      <a:pt x="583382" y="3742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12085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23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1" y="0"/>
            <a:ext cx="12192004" cy="6858021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23"/>
          <p:cNvSpPr txBox="1">
            <a:spLocks noGrp="1"/>
          </p:cNvSpPr>
          <p:nvPr>
            <p:ph type="subTitle" idx="1"/>
          </p:nvPr>
        </p:nvSpPr>
        <p:spPr>
          <a:xfrm>
            <a:off x="1236267" y="2676523"/>
            <a:ext cx="27868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23"/>
          <p:cNvSpPr txBox="1">
            <a:spLocks noGrp="1"/>
          </p:cNvSpPr>
          <p:nvPr>
            <p:ph type="subTitle" idx="2"/>
          </p:nvPr>
        </p:nvSpPr>
        <p:spPr>
          <a:xfrm>
            <a:off x="4702643" y="2676523"/>
            <a:ext cx="27868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23"/>
          <p:cNvSpPr txBox="1">
            <a:spLocks noGrp="1"/>
          </p:cNvSpPr>
          <p:nvPr>
            <p:ph type="subTitle" idx="3"/>
          </p:nvPr>
        </p:nvSpPr>
        <p:spPr>
          <a:xfrm>
            <a:off x="1236267" y="4678128"/>
            <a:ext cx="27868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23"/>
          <p:cNvSpPr txBox="1">
            <a:spLocks noGrp="1"/>
          </p:cNvSpPr>
          <p:nvPr>
            <p:ph type="subTitle" idx="4"/>
          </p:nvPr>
        </p:nvSpPr>
        <p:spPr>
          <a:xfrm>
            <a:off x="4702643" y="4678128"/>
            <a:ext cx="27868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23"/>
          <p:cNvSpPr txBox="1">
            <a:spLocks noGrp="1"/>
          </p:cNvSpPr>
          <p:nvPr>
            <p:ph type="subTitle" idx="5"/>
          </p:nvPr>
        </p:nvSpPr>
        <p:spPr>
          <a:xfrm>
            <a:off x="8169020" y="2676523"/>
            <a:ext cx="27868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23"/>
          <p:cNvSpPr txBox="1">
            <a:spLocks noGrp="1"/>
          </p:cNvSpPr>
          <p:nvPr>
            <p:ph type="subTitle" idx="6"/>
          </p:nvPr>
        </p:nvSpPr>
        <p:spPr>
          <a:xfrm>
            <a:off x="8169020" y="4678128"/>
            <a:ext cx="27868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23"/>
          <p:cNvSpPr txBox="1">
            <a:spLocks noGrp="1"/>
          </p:cNvSpPr>
          <p:nvPr>
            <p:ph type="subTitle" idx="7"/>
          </p:nvPr>
        </p:nvSpPr>
        <p:spPr>
          <a:xfrm>
            <a:off x="1237529" y="2189467"/>
            <a:ext cx="27840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62" name="Google Shape;362;p23"/>
          <p:cNvSpPr txBox="1">
            <a:spLocks noGrp="1"/>
          </p:cNvSpPr>
          <p:nvPr>
            <p:ph type="subTitle" idx="8"/>
          </p:nvPr>
        </p:nvSpPr>
        <p:spPr>
          <a:xfrm>
            <a:off x="4703905" y="2189467"/>
            <a:ext cx="27840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63" name="Google Shape;363;p23"/>
          <p:cNvSpPr txBox="1">
            <a:spLocks noGrp="1"/>
          </p:cNvSpPr>
          <p:nvPr>
            <p:ph type="subTitle" idx="9"/>
          </p:nvPr>
        </p:nvSpPr>
        <p:spPr>
          <a:xfrm>
            <a:off x="8170283" y="2189467"/>
            <a:ext cx="27840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64" name="Google Shape;364;p23"/>
          <p:cNvSpPr txBox="1">
            <a:spLocks noGrp="1"/>
          </p:cNvSpPr>
          <p:nvPr>
            <p:ph type="subTitle" idx="13"/>
          </p:nvPr>
        </p:nvSpPr>
        <p:spPr>
          <a:xfrm>
            <a:off x="1237529" y="4191040"/>
            <a:ext cx="27840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65" name="Google Shape;365;p23"/>
          <p:cNvSpPr txBox="1">
            <a:spLocks noGrp="1"/>
          </p:cNvSpPr>
          <p:nvPr>
            <p:ph type="subTitle" idx="14"/>
          </p:nvPr>
        </p:nvSpPr>
        <p:spPr>
          <a:xfrm>
            <a:off x="4703905" y="4191040"/>
            <a:ext cx="27840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66" name="Google Shape;366;p23"/>
          <p:cNvSpPr txBox="1">
            <a:spLocks noGrp="1"/>
          </p:cNvSpPr>
          <p:nvPr>
            <p:ph type="subTitle" idx="15"/>
          </p:nvPr>
        </p:nvSpPr>
        <p:spPr>
          <a:xfrm>
            <a:off x="8170283" y="4191040"/>
            <a:ext cx="27840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grpSp>
        <p:nvGrpSpPr>
          <p:cNvPr id="367" name="Google Shape;367;p23"/>
          <p:cNvGrpSpPr/>
          <p:nvPr/>
        </p:nvGrpSpPr>
        <p:grpSpPr>
          <a:xfrm>
            <a:off x="-2013028" y="-473399"/>
            <a:ext cx="16295423" cy="6551549"/>
            <a:chOff x="-1509771" y="-355049"/>
            <a:chExt cx="12221567" cy="4913662"/>
          </a:xfrm>
        </p:grpSpPr>
        <p:grpSp>
          <p:nvGrpSpPr>
            <p:cNvPr id="368" name="Google Shape;368;p23"/>
            <p:cNvGrpSpPr/>
            <p:nvPr/>
          </p:nvGrpSpPr>
          <p:grpSpPr>
            <a:xfrm>
              <a:off x="7972445" y="-355049"/>
              <a:ext cx="2739351" cy="2172837"/>
              <a:chOff x="7896245" y="-355049"/>
              <a:chExt cx="2739351" cy="2172837"/>
            </a:xfrm>
          </p:grpSpPr>
          <p:grpSp>
            <p:nvGrpSpPr>
              <p:cNvPr id="369" name="Google Shape;369;p23"/>
              <p:cNvGrpSpPr/>
              <p:nvPr/>
            </p:nvGrpSpPr>
            <p:grpSpPr>
              <a:xfrm rot="-1098374">
                <a:off x="8500375" y="-94615"/>
                <a:ext cx="1924481" cy="1651970"/>
                <a:chOff x="3500270" y="2341698"/>
                <a:chExt cx="997971" cy="856656"/>
              </a:xfrm>
            </p:grpSpPr>
            <p:sp>
              <p:nvSpPr>
                <p:cNvPr id="370" name="Google Shape;370;p23"/>
                <p:cNvSpPr/>
                <p:nvPr/>
              </p:nvSpPr>
              <p:spPr>
                <a:xfrm>
                  <a:off x="3500270" y="2341698"/>
                  <a:ext cx="997971" cy="8566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4171" h="1522944" extrusionOk="0">
                      <a:moveTo>
                        <a:pt x="1702253" y="155363"/>
                      </a:moveTo>
                      <a:lnTo>
                        <a:pt x="1206537" y="155363"/>
                      </a:lnTo>
                      <a:lnTo>
                        <a:pt x="1206537" y="117293"/>
                      </a:lnTo>
                      <a:cubicBezTo>
                        <a:pt x="1206537" y="52518"/>
                        <a:pt x="1154019" y="0"/>
                        <a:pt x="1089244" y="0"/>
                      </a:cubicBezTo>
                      <a:lnTo>
                        <a:pt x="684927" y="0"/>
                      </a:lnTo>
                      <a:cubicBezTo>
                        <a:pt x="620153" y="0"/>
                        <a:pt x="567634" y="52518"/>
                        <a:pt x="567634" y="117293"/>
                      </a:cubicBezTo>
                      <a:lnTo>
                        <a:pt x="567634" y="155363"/>
                      </a:lnTo>
                      <a:lnTo>
                        <a:pt x="71918" y="155363"/>
                      </a:lnTo>
                      <a:cubicBezTo>
                        <a:pt x="32225" y="155363"/>
                        <a:pt x="0" y="187588"/>
                        <a:pt x="0" y="227281"/>
                      </a:cubicBezTo>
                      <a:lnTo>
                        <a:pt x="0" y="1451026"/>
                      </a:lnTo>
                      <a:cubicBezTo>
                        <a:pt x="0" y="1490801"/>
                        <a:pt x="32225" y="1522945"/>
                        <a:pt x="71918" y="1522945"/>
                      </a:cubicBezTo>
                      <a:lnTo>
                        <a:pt x="1702253" y="1522945"/>
                      </a:lnTo>
                      <a:cubicBezTo>
                        <a:pt x="1741946" y="1522945"/>
                        <a:pt x="1774172" y="1490720"/>
                        <a:pt x="1774172" y="1451026"/>
                      </a:cubicBezTo>
                      <a:lnTo>
                        <a:pt x="1774172" y="227281"/>
                      </a:lnTo>
                      <a:cubicBezTo>
                        <a:pt x="1774172" y="187588"/>
                        <a:pt x="1741946" y="155363"/>
                        <a:pt x="1702253" y="155363"/>
                      </a:cubicBezTo>
                      <a:close/>
                      <a:moveTo>
                        <a:pt x="887126" y="41885"/>
                      </a:moveTo>
                      <a:cubicBezTo>
                        <a:pt x="913020" y="41885"/>
                        <a:pt x="934044" y="62908"/>
                        <a:pt x="934044" y="88802"/>
                      </a:cubicBezTo>
                      <a:cubicBezTo>
                        <a:pt x="934044" y="114696"/>
                        <a:pt x="913020" y="135719"/>
                        <a:pt x="887126" y="135719"/>
                      </a:cubicBezTo>
                      <a:cubicBezTo>
                        <a:pt x="861232" y="135719"/>
                        <a:pt x="840209" y="114696"/>
                        <a:pt x="840209" y="88802"/>
                      </a:cubicBezTo>
                      <a:cubicBezTo>
                        <a:pt x="840209" y="62908"/>
                        <a:pt x="861232" y="41885"/>
                        <a:pt x="887126" y="4188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1" name="Google Shape;371;p23"/>
                <p:cNvSpPr/>
                <p:nvPr/>
              </p:nvSpPr>
              <p:spPr>
                <a:xfrm>
                  <a:off x="3548599" y="2470592"/>
                  <a:ext cx="901128" cy="685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2006" h="1219443" extrusionOk="0">
                      <a:moveTo>
                        <a:pt x="1530088" y="0"/>
                      </a:moveTo>
                      <a:cubicBezTo>
                        <a:pt x="1569807" y="0"/>
                        <a:pt x="1602006" y="32199"/>
                        <a:pt x="1602006" y="71918"/>
                      </a:cubicBezTo>
                      <a:lnTo>
                        <a:pt x="1602006" y="1147525"/>
                      </a:lnTo>
                      <a:cubicBezTo>
                        <a:pt x="1602006" y="1187245"/>
                        <a:pt x="1569807" y="1219443"/>
                        <a:pt x="1530088" y="1219443"/>
                      </a:cubicBezTo>
                      <a:lnTo>
                        <a:pt x="71918" y="1219443"/>
                      </a:lnTo>
                      <a:cubicBezTo>
                        <a:pt x="32199" y="1219443"/>
                        <a:pt x="0" y="1187245"/>
                        <a:pt x="0" y="1147525"/>
                      </a:cubicBezTo>
                      <a:lnTo>
                        <a:pt x="0" y="71918"/>
                      </a:lnTo>
                      <a:cubicBezTo>
                        <a:pt x="0" y="32199"/>
                        <a:pt x="32199" y="0"/>
                        <a:pt x="7191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72" name="Google Shape;372;p23"/>
                <p:cNvGrpSpPr/>
                <p:nvPr/>
              </p:nvGrpSpPr>
              <p:grpSpPr>
                <a:xfrm>
                  <a:off x="3612203" y="2558908"/>
                  <a:ext cx="773596" cy="548452"/>
                  <a:chOff x="4010291" y="3407570"/>
                  <a:chExt cx="1377241" cy="976415"/>
                </a:xfrm>
              </p:grpSpPr>
              <p:sp>
                <p:nvSpPr>
                  <p:cNvPr id="373" name="Google Shape;373;p23"/>
                  <p:cNvSpPr/>
                  <p:nvPr/>
                </p:nvSpPr>
                <p:spPr>
                  <a:xfrm>
                    <a:off x="4010291" y="3407570"/>
                    <a:ext cx="1377241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7241" h="8117" extrusionOk="0">
                        <a:moveTo>
                          <a:pt x="0" y="0"/>
                        </a:moveTo>
                        <a:lnTo>
                          <a:pt x="1377241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dash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4" name="Google Shape;374;p23"/>
                  <p:cNvSpPr/>
                  <p:nvPr/>
                </p:nvSpPr>
                <p:spPr>
                  <a:xfrm>
                    <a:off x="4010291" y="3568940"/>
                    <a:ext cx="1377241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7241" h="8117" extrusionOk="0">
                        <a:moveTo>
                          <a:pt x="0" y="0"/>
                        </a:moveTo>
                        <a:lnTo>
                          <a:pt x="1377241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dash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5" name="Google Shape;375;p23"/>
                  <p:cNvSpPr/>
                  <p:nvPr/>
                </p:nvSpPr>
                <p:spPr>
                  <a:xfrm>
                    <a:off x="4010291" y="3730309"/>
                    <a:ext cx="1377241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7241" h="8117" extrusionOk="0">
                        <a:moveTo>
                          <a:pt x="0" y="0"/>
                        </a:moveTo>
                        <a:lnTo>
                          <a:pt x="1377241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dash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6" name="Google Shape;376;p23"/>
                  <p:cNvSpPr/>
                  <p:nvPr/>
                </p:nvSpPr>
                <p:spPr>
                  <a:xfrm>
                    <a:off x="4010291" y="3891679"/>
                    <a:ext cx="1377241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7241" h="8117" extrusionOk="0">
                        <a:moveTo>
                          <a:pt x="0" y="0"/>
                        </a:moveTo>
                        <a:lnTo>
                          <a:pt x="1377241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dash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7" name="Google Shape;377;p23"/>
                  <p:cNvSpPr/>
                  <p:nvPr/>
                </p:nvSpPr>
                <p:spPr>
                  <a:xfrm>
                    <a:off x="4010291" y="4053129"/>
                    <a:ext cx="1377241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7241" h="8117" extrusionOk="0">
                        <a:moveTo>
                          <a:pt x="0" y="0"/>
                        </a:moveTo>
                        <a:lnTo>
                          <a:pt x="1377241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dash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8" name="Google Shape;378;p23"/>
                  <p:cNvSpPr/>
                  <p:nvPr/>
                </p:nvSpPr>
                <p:spPr>
                  <a:xfrm>
                    <a:off x="4010291" y="4214499"/>
                    <a:ext cx="1377241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7241" h="8117" extrusionOk="0">
                        <a:moveTo>
                          <a:pt x="0" y="0"/>
                        </a:moveTo>
                        <a:lnTo>
                          <a:pt x="1377241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dash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9" name="Google Shape;379;p23"/>
                  <p:cNvSpPr/>
                  <p:nvPr/>
                </p:nvSpPr>
                <p:spPr>
                  <a:xfrm>
                    <a:off x="4010291" y="4375868"/>
                    <a:ext cx="1377241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7241" h="8117" extrusionOk="0">
                        <a:moveTo>
                          <a:pt x="0" y="0"/>
                        </a:moveTo>
                        <a:lnTo>
                          <a:pt x="1377241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dash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380" name="Google Shape;380;p23"/>
              <p:cNvSpPr/>
              <p:nvPr/>
            </p:nvSpPr>
            <p:spPr>
              <a:xfrm rot="-3489928">
                <a:off x="7977788" y="251968"/>
                <a:ext cx="1146091" cy="829415"/>
              </a:xfrm>
              <a:custGeom>
                <a:avLst/>
                <a:gdLst/>
                <a:ahLst/>
                <a:cxnLst/>
                <a:rect l="l" t="t" r="r" b="b"/>
                <a:pathLst>
                  <a:path w="644828" h="466656" extrusionOk="0">
                    <a:moveTo>
                      <a:pt x="583382" y="37420"/>
                    </a:moveTo>
                    <a:lnTo>
                      <a:pt x="559842" y="26706"/>
                    </a:lnTo>
                    <a:lnTo>
                      <a:pt x="560085" y="10877"/>
                    </a:lnTo>
                    <a:lnTo>
                      <a:pt x="552049" y="0"/>
                    </a:lnTo>
                    <a:lnTo>
                      <a:pt x="514304" y="22160"/>
                    </a:lnTo>
                    <a:lnTo>
                      <a:pt x="192945" y="211128"/>
                    </a:lnTo>
                    <a:lnTo>
                      <a:pt x="0" y="324606"/>
                    </a:lnTo>
                    <a:lnTo>
                      <a:pt x="17452" y="341165"/>
                    </a:lnTo>
                    <a:lnTo>
                      <a:pt x="20536" y="359429"/>
                    </a:lnTo>
                    <a:lnTo>
                      <a:pt x="28329" y="372741"/>
                    </a:lnTo>
                    <a:lnTo>
                      <a:pt x="43264" y="381832"/>
                    </a:lnTo>
                    <a:lnTo>
                      <a:pt x="42047" y="395956"/>
                    </a:lnTo>
                    <a:lnTo>
                      <a:pt x="50814" y="410891"/>
                    </a:lnTo>
                    <a:lnTo>
                      <a:pt x="65587" y="413408"/>
                    </a:lnTo>
                    <a:lnTo>
                      <a:pt x="61528" y="429155"/>
                    </a:lnTo>
                    <a:lnTo>
                      <a:pt x="85068" y="439951"/>
                    </a:lnTo>
                    <a:lnTo>
                      <a:pt x="84825" y="455698"/>
                    </a:lnTo>
                    <a:lnTo>
                      <a:pt x="92861" y="466657"/>
                    </a:lnTo>
                    <a:lnTo>
                      <a:pt x="278825" y="357237"/>
                    </a:lnTo>
                    <a:lnTo>
                      <a:pt x="600184" y="168269"/>
                    </a:lnTo>
                    <a:lnTo>
                      <a:pt x="644829" y="142051"/>
                    </a:lnTo>
                    <a:lnTo>
                      <a:pt x="627458" y="125410"/>
                    </a:lnTo>
                    <a:lnTo>
                      <a:pt x="624373" y="107147"/>
                    </a:lnTo>
                    <a:lnTo>
                      <a:pt x="616581" y="93916"/>
                    </a:lnTo>
                    <a:lnTo>
                      <a:pt x="601645" y="84743"/>
                    </a:lnTo>
                    <a:lnTo>
                      <a:pt x="602863" y="70620"/>
                    </a:lnTo>
                    <a:lnTo>
                      <a:pt x="594096" y="55684"/>
                    </a:lnTo>
                    <a:lnTo>
                      <a:pt x="579242" y="53249"/>
                    </a:lnTo>
                    <a:lnTo>
                      <a:pt x="583382" y="3742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1" name="Google Shape;381;p23"/>
            <p:cNvGrpSpPr/>
            <p:nvPr/>
          </p:nvGrpSpPr>
          <p:grpSpPr>
            <a:xfrm>
              <a:off x="-1509771" y="3049885"/>
              <a:ext cx="2051929" cy="1508729"/>
              <a:chOff x="-1509771" y="3049885"/>
              <a:chExt cx="2051929" cy="1508729"/>
            </a:xfrm>
          </p:grpSpPr>
          <p:sp>
            <p:nvSpPr>
              <p:cNvPr id="382" name="Google Shape;382;p23"/>
              <p:cNvSpPr/>
              <p:nvPr/>
            </p:nvSpPr>
            <p:spPr>
              <a:xfrm rot="-1540746">
                <a:off x="-1441557" y="3427874"/>
                <a:ext cx="1915502" cy="752751"/>
              </a:xfrm>
              <a:custGeom>
                <a:avLst/>
                <a:gdLst/>
                <a:ahLst/>
                <a:cxnLst/>
                <a:rect l="l" t="t" r="r" b="b"/>
                <a:pathLst>
                  <a:path w="1766054" h="523070" extrusionOk="0">
                    <a:moveTo>
                      <a:pt x="1762726" y="439220"/>
                    </a:moveTo>
                    <a:lnTo>
                      <a:pt x="1741541" y="416979"/>
                    </a:lnTo>
                    <a:lnTo>
                      <a:pt x="1766054" y="394738"/>
                    </a:lnTo>
                    <a:lnTo>
                      <a:pt x="1743570" y="372497"/>
                    </a:lnTo>
                    <a:lnTo>
                      <a:pt x="1735858" y="350256"/>
                    </a:lnTo>
                    <a:lnTo>
                      <a:pt x="1751849" y="328015"/>
                    </a:lnTo>
                    <a:lnTo>
                      <a:pt x="1735696" y="305774"/>
                    </a:lnTo>
                    <a:lnTo>
                      <a:pt x="1737644" y="283533"/>
                    </a:lnTo>
                    <a:lnTo>
                      <a:pt x="1745356" y="261292"/>
                    </a:lnTo>
                    <a:lnTo>
                      <a:pt x="1747141" y="239051"/>
                    </a:lnTo>
                    <a:lnTo>
                      <a:pt x="1758911" y="216810"/>
                    </a:lnTo>
                    <a:lnTo>
                      <a:pt x="1745599" y="194569"/>
                    </a:lnTo>
                    <a:lnTo>
                      <a:pt x="1739836" y="172328"/>
                    </a:lnTo>
                    <a:lnTo>
                      <a:pt x="1737563" y="150087"/>
                    </a:lnTo>
                    <a:lnTo>
                      <a:pt x="1752580" y="127846"/>
                    </a:lnTo>
                    <a:lnTo>
                      <a:pt x="1758424" y="105605"/>
                    </a:lnTo>
                    <a:lnTo>
                      <a:pt x="1760616" y="83364"/>
                    </a:lnTo>
                    <a:lnTo>
                      <a:pt x="1756314" y="61204"/>
                    </a:lnTo>
                    <a:lnTo>
                      <a:pt x="1747872" y="38963"/>
                    </a:lnTo>
                    <a:lnTo>
                      <a:pt x="1758668" y="7711"/>
                    </a:lnTo>
                    <a:lnTo>
                      <a:pt x="1727335" y="13231"/>
                    </a:lnTo>
                    <a:lnTo>
                      <a:pt x="1704932" y="10146"/>
                    </a:lnTo>
                    <a:lnTo>
                      <a:pt x="1682529" y="19319"/>
                    </a:lnTo>
                    <a:lnTo>
                      <a:pt x="1660125" y="31738"/>
                    </a:lnTo>
                    <a:lnTo>
                      <a:pt x="1637722" y="32388"/>
                    </a:lnTo>
                    <a:lnTo>
                      <a:pt x="1615400" y="21024"/>
                    </a:lnTo>
                    <a:lnTo>
                      <a:pt x="1592996" y="14530"/>
                    </a:lnTo>
                    <a:lnTo>
                      <a:pt x="1570593" y="22809"/>
                    </a:lnTo>
                    <a:lnTo>
                      <a:pt x="1548189" y="9416"/>
                    </a:lnTo>
                    <a:lnTo>
                      <a:pt x="1525786" y="7630"/>
                    </a:lnTo>
                    <a:lnTo>
                      <a:pt x="1503382" y="1055"/>
                    </a:lnTo>
                    <a:lnTo>
                      <a:pt x="1481060" y="4870"/>
                    </a:lnTo>
                    <a:lnTo>
                      <a:pt x="1458657" y="29709"/>
                    </a:lnTo>
                    <a:lnTo>
                      <a:pt x="1436335" y="30602"/>
                    </a:lnTo>
                    <a:lnTo>
                      <a:pt x="1413931" y="2760"/>
                    </a:lnTo>
                    <a:lnTo>
                      <a:pt x="1391609" y="11608"/>
                    </a:lnTo>
                    <a:lnTo>
                      <a:pt x="1369287" y="8361"/>
                    </a:lnTo>
                    <a:lnTo>
                      <a:pt x="1346964" y="28816"/>
                    </a:lnTo>
                    <a:lnTo>
                      <a:pt x="1324642" y="14611"/>
                    </a:lnTo>
                    <a:lnTo>
                      <a:pt x="1302320" y="4383"/>
                    </a:lnTo>
                    <a:lnTo>
                      <a:pt x="1279998" y="23702"/>
                    </a:lnTo>
                    <a:lnTo>
                      <a:pt x="1257676" y="30358"/>
                    </a:lnTo>
                    <a:lnTo>
                      <a:pt x="1235353" y="5357"/>
                    </a:lnTo>
                    <a:lnTo>
                      <a:pt x="1213031" y="6494"/>
                    </a:lnTo>
                    <a:lnTo>
                      <a:pt x="1190709" y="0"/>
                    </a:lnTo>
                    <a:lnTo>
                      <a:pt x="1168387" y="8036"/>
                    </a:lnTo>
                    <a:lnTo>
                      <a:pt x="1146064" y="3328"/>
                    </a:lnTo>
                    <a:lnTo>
                      <a:pt x="1123742" y="6981"/>
                    </a:lnTo>
                    <a:lnTo>
                      <a:pt x="1101420" y="9659"/>
                    </a:lnTo>
                    <a:lnTo>
                      <a:pt x="1079098" y="8361"/>
                    </a:lnTo>
                    <a:lnTo>
                      <a:pt x="1056775" y="26056"/>
                    </a:lnTo>
                    <a:lnTo>
                      <a:pt x="1034453" y="10228"/>
                    </a:lnTo>
                    <a:lnTo>
                      <a:pt x="1012131" y="6169"/>
                    </a:lnTo>
                    <a:lnTo>
                      <a:pt x="989809" y="14611"/>
                    </a:lnTo>
                    <a:lnTo>
                      <a:pt x="967486" y="15666"/>
                    </a:lnTo>
                    <a:lnTo>
                      <a:pt x="945164" y="30845"/>
                    </a:lnTo>
                    <a:lnTo>
                      <a:pt x="922842" y="11527"/>
                    </a:lnTo>
                    <a:lnTo>
                      <a:pt x="900520" y="33280"/>
                    </a:lnTo>
                    <a:lnTo>
                      <a:pt x="878197" y="30602"/>
                    </a:lnTo>
                    <a:lnTo>
                      <a:pt x="855875" y="27761"/>
                    </a:lnTo>
                    <a:lnTo>
                      <a:pt x="833553" y="25245"/>
                    </a:lnTo>
                    <a:lnTo>
                      <a:pt x="811231" y="3815"/>
                    </a:lnTo>
                    <a:lnTo>
                      <a:pt x="788908" y="17858"/>
                    </a:lnTo>
                    <a:lnTo>
                      <a:pt x="766586" y="29465"/>
                    </a:lnTo>
                    <a:lnTo>
                      <a:pt x="744264" y="15260"/>
                    </a:lnTo>
                    <a:lnTo>
                      <a:pt x="721942" y="20699"/>
                    </a:lnTo>
                    <a:lnTo>
                      <a:pt x="699620" y="9335"/>
                    </a:lnTo>
                    <a:lnTo>
                      <a:pt x="677297" y="26787"/>
                    </a:lnTo>
                    <a:lnTo>
                      <a:pt x="654975" y="23946"/>
                    </a:lnTo>
                    <a:lnTo>
                      <a:pt x="632653" y="16072"/>
                    </a:lnTo>
                    <a:lnTo>
                      <a:pt x="610331" y="32306"/>
                    </a:lnTo>
                    <a:lnTo>
                      <a:pt x="588008" y="24027"/>
                    </a:lnTo>
                    <a:lnTo>
                      <a:pt x="565686" y="19400"/>
                    </a:lnTo>
                    <a:lnTo>
                      <a:pt x="543364" y="17046"/>
                    </a:lnTo>
                    <a:lnTo>
                      <a:pt x="521042" y="17939"/>
                    </a:lnTo>
                    <a:lnTo>
                      <a:pt x="498719" y="33524"/>
                    </a:lnTo>
                    <a:lnTo>
                      <a:pt x="476397" y="11527"/>
                    </a:lnTo>
                    <a:lnTo>
                      <a:pt x="454075" y="23378"/>
                    </a:lnTo>
                    <a:lnTo>
                      <a:pt x="431753" y="11121"/>
                    </a:lnTo>
                    <a:lnTo>
                      <a:pt x="409430" y="22972"/>
                    </a:lnTo>
                    <a:lnTo>
                      <a:pt x="387108" y="29141"/>
                    </a:lnTo>
                    <a:lnTo>
                      <a:pt x="364786" y="26543"/>
                    </a:lnTo>
                    <a:lnTo>
                      <a:pt x="342464" y="22647"/>
                    </a:lnTo>
                    <a:lnTo>
                      <a:pt x="320142" y="15829"/>
                    </a:lnTo>
                    <a:lnTo>
                      <a:pt x="297819" y="23865"/>
                    </a:lnTo>
                    <a:lnTo>
                      <a:pt x="275497" y="16153"/>
                    </a:lnTo>
                    <a:lnTo>
                      <a:pt x="253175" y="1705"/>
                    </a:lnTo>
                    <a:lnTo>
                      <a:pt x="230853" y="7874"/>
                    </a:lnTo>
                    <a:lnTo>
                      <a:pt x="208530" y="29303"/>
                    </a:lnTo>
                    <a:lnTo>
                      <a:pt x="186208" y="8767"/>
                    </a:lnTo>
                    <a:lnTo>
                      <a:pt x="163886" y="2273"/>
                    </a:lnTo>
                    <a:lnTo>
                      <a:pt x="141564" y="4789"/>
                    </a:lnTo>
                    <a:lnTo>
                      <a:pt x="119241" y="14692"/>
                    </a:lnTo>
                    <a:lnTo>
                      <a:pt x="96919" y="14530"/>
                    </a:lnTo>
                    <a:lnTo>
                      <a:pt x="74597" y="10390"/>
                    </a:lnTo>
                    <a:lnTo>
                      <a:pt x="52275" y="17046"/>
                    </a:lnTo>
                    <a:lnTo>
                      <a:pt x="5601" y="3815"/>
                    </a:lnTo>
                    <a:lnTo>
                      <a:pt x="406" y="5357"/>
                    </a:lnTo>
                    <a:lnTo>
                      <a:pt x="406" y="61853"/>
                    </a:lnTo>
                    <a:lnTo>
                      <a:pt x="33930" y="65019"/>
                    </a:lnTo>
                    <a:cubicBezTo>
                      <a:pt x="37014" y="55035"/>
                      <a:pt x="46268" y="47810"/>
                      <a:pt x="57226" y="47810"/>
                    </a:cubicBezTo>
                    <a:cubicBezTo>
                      <a:pt x="70782" y="47810"/>
                      <a:pt x="81740" y="58769"/>
                      <a:pt x="81740" y="72324"/>
                    </a:cubicBezTo>
                    <a:cubicBezTo>
                      <a:pt x="81740" y="85880"/>
                      <a:pt x="70782" y="96838"/>
                      <a:pt x="57226" y="96838"/>
                    </a:cubicBezTo>
                    <a:cubicBezTo>
                      <a:pt x="48460" y="96838"/>
                      <a:pt x="40829" y="92211"/>
                      <a:pt x="36446" y="85230"/>
                    </a:cubicBezTo>
                    <a:lnTo>
                      <a:pt x="15504" y="85718"/>
                    </a:lnTo>
                    <a:lnTo>
                      <a:pt x="325" y="89045"/>
                    </a:lnTo>
                    <a:lnTo>
                      <a:pt x="325" y="153171"/>
                    </a:lnTo>
                    <a:lnTo>
                      <a:pt x="33849" y="156337"/>
                    </a:lnTo>
                    <a:cubicBezTo>
                      <a:pt x="36933" y="146353"/>
                      <a:pt x="46187" y="139129"/>
                      <a:pt x="57145" y="139129"/>
                    </a:cubicBezTo>
                    <a:cubicBezTo>
                      <a:pt x="70701" y="139129"/>
                      <a:pt x="81659" y="150087"/>
                      <a:pt x="81659" y="163642"/>
                    </a:cubicBezTo>
                    <a:cubicBezTo>
                      <a:pt x="81659" y="177198"/>
                      <a:pt x="70701" y="188156"/>
                      <a:pt x="57145" y="188156"/>
                    </a:cubicBezTo>
                    <a:cubicBezTo>
                      <a:pt x="48378" y="188156"/>
                      <a:pt x="40748" y="183530"/>
                      <a:pt x="36365" y="176549"/>
                    </a:cubicBezTo>
                    <a:lnTo>
                      <a:pt x="15423" y="177036"/>
                    </a:lnTo>
                    <a:lnTo>
                      <a:pt x="244" y="180364"/>
                    </a:lnTo>
                    <a:lnTo>
                      <a:pt x="244" y="244490"/>
                    </a:lnTo>
                    <a:lnTo>
                      <a:pt x="33767" y="247655"/>
                    </a:lnTo>
                    <a:cubicBezTo>
                      <a:pt x="36852" y="237671"/>
                      <a:pt x="46106" y="230447"/>
                      <a:pt x="57064" y="230447"/>
                    </a:cubicBezTo>
                    <a:cubicBezTo>
                      <a:pt x="70620" y="230447"/>
                      <a:pt x="81578" y="241405"/>
                      <a:pt x="81578" y="254961"/>
                    </a:cubicBezTo>
                    <a:cubicBezTo>
                      <a:pt x="81578" y="268516"/>
                      <a:pt x="70620" y="279475"/>
                      <a:pt x="57064" y="279475"/>
                    </a:cubicBezTo>
                    <a:cubicBezTo>
                      <a:pt x="48297" y="279475"/>
                      <a:pt x="40667" y="274848"/>
                      <a:pt x="36284" y="267867"/>
                    </a:cubicBezTo>
                    <a:lnTo>
                      <a:pt x="15341" y="268354"/>
                    </a:lnTo>
                    <a:lnTo>
                      <a:pt x="162" y="271682"/>
                    </a:lnTo>
                    <a:lnTo>
                      <a:pt x="162" y="335808"/>
                    </a:lnTo>
                    <a:lnTo>
                      <a:pt x="33686" y="338973"/>
                    </a:lnTo>
                    <a:cubicBezTo>
                      <a:pt x="36771" y="328989"/>
                      <a:pt x="46025" y="321765"/>
                      <a:pt x="56983" y="321765"/>
                    </a:cubicBezTo>
                    <a:cubicBezTo>
                      <a:pt x="70538" y="321765"/>
                      <a:pt x="81497" y="332723"/>
                      <a:pt x="81497" y="346279"/>
                    </a:cubicBezTo>
                    <a:cubicBezTo>
                      <a:pt x="81497" y="359835"/>
                      <a:pt x="70538" y="370793"/>
                      <a:pt x="56983" y="370793"/>
                    </a:cubicBezTo>
                    <a:cubicBezTo>
                      <a:pt x="48216" y="370793"/>
                      <a:pt x="40586" y="366166"/>
                      <a:pt x="36203" y="359185"/>
                    </a:cubicBezTo>
                    <a:lnTo>
                      <a:pt x="15260" y="359672"/>
                    </a:lnTo>
                    <a:lnTo>
                      <a:pt x="81" y="363000"/>
                    </a:lnTo>
                    <a:lnTo>
                      <a:pt x="81" y="427126"/>
                    </a:lnTo>
                    <a:lnTo>
                      <a:pt x="33605" y="430292"/>
                    </a:lnTo>
                    <a:cubicBezTo>
                      <a:pt x="36690" y="420308"/>
                      <a:pt x="45943" y="413083"/>
                      <a:pt x="56901" y="413083"/>
                    </a:cubicBezTo>
                    <a:cubicBezTo>
                      <a:pt x="70457" y="413083"/>
                      <a:pt x="81415" y="424041"/>
                      <a:pt x="81415" y="437597"/>
                    </a:cubicBezTo>
                    <a:cubicBezTo>
                      <a:pt x="81415" y="451153"/>
                      <a:pt x="70457" y="462111"/>
                      <a:pt x="56901" y="462111"/>
                    </a:cubicBezTo>
                    <a:cubicBezTo>
                      <a:pt x="48135" y="462111"/>
                      <a:pt x="40505" y="457484"/>
                      <a:pt x="36122" y="450503"/>
                    </a:cubicBezTo>
                    <a:lnTo>
                      <a:pt x="15179" y="450990"/>
                    </a:lnTo>
                    <a:lnTo>
                      <a:pt x="0" y="454319"/>
                    </a:lnTo>
                    <a:lnTo>
                      <a:pt x="0" y="510327"/>
                    </a:lnTo>
                    <a:lnTo>
                      <a:pt x="5276" y="509110"/>
                    </a:lnTo>
                    <a:lnTo>
                      <a:pt x="52112" y="518444"/>
                    </a:lnTo>
                    <a:lnTo>
                      <a:pt x="74516" y="519986"/>
                    </a:lnTo>
                    <a:lnTo>
                      <a:pt x="96919" y="488979"/>
                    </a:lnTo>
                    <a:lnTo>
                      <a:pt x="119323" y="493849"/>
                    </a:lnTo>
                    <a:lnTo>
                      <a:pt x="141645" y="501641"/>
                    </a:lnTo>
                    <a:lnTo>
                      <a:pt x="164048" y="512032"/>
                    </a:lnTo>
                    <a:lnTo>
                      <a:pt x="186452" y="501723"/>
                    </a:lnTo>
                    <a:lnTo>
                      <a:pt x="208855" y="516009"/>
                    </a:lnTo>
                    <a:lnTo>
                      <a:pt x="231258" y="494905"/>
                    </a:lnTo>
                    <a:lnTo>
                      <a:pt x="253662" y="514223"/>
                    </a:lnTo>
                    <a:lnTo>
                      <a:pt x="275984" y="516821"/>
                    </a:lnTo>
                    <a:lnTo>
                      <a:pt x="298388" y="520798"/>
                    </a:lnTo>
                    <a:lnTo>
                      <a:pt x="320710" y="492469"/>
                    </a:lnTo>
                    <a:lnTo>
                      <a:pt x="343113" y="509353"/>
                    </a:lnTo>
                    <a:lnTo>
                      <a:pt x="365435" y="493281"/>
                    </a:lnTo>
                    <a:lnTo>
                      <a:pt x="387758" y="510165"/>
                    </a:lnTo>
                    <a:lnTo>
                      <a:pt x="410080" y="498151"/>
                    </a:lnTo>
                    <a:lnTo>
                      <a:pt x="432402" y="501723"/>
                    </a:lnTo>
                    <a:lnTo>
                      <a:pt x="454724" y="502453"/>
                    </a:lnTo>
                    <a:lnTo>
                      <a:pt x="477047" y="501154"/>
                    </a:lnTo>
                    <a:lnTo>
                      <a:pt x="499369" y="501154"/>
                    </a:lnTo>
                    <a:cubicBezTo>
                      <a:pt x="499369" y="501154"/>
                      <a:pt x="521691" y="514385"/>
                      <a:pt x="521691" y="514385"/>
                    </a:cubicBezTo>
                    <a:lnTo>
                      <a:pt x="544013" y="521447"/>
                    </a:lnTo>
                    <a:lnTo>
                      <a:pt x="566336" y="502940"/>
                    </a:lnTo>
                    <a:lnTo>
                      <a:pt x="588658" y="501966"/>
                    </a:lnTo>
                    <a:lnTo>
                      <a:pt x="610980" y="506512"/>
                    </a:lnTo>
                    <a:lnTo>
                      <a:pt x="633302" y="507242"/>
                    </a:lnTo>
                    <a:lnTo>
                      <a:pt x="655625" y="513330"/>
                    </a:lnTo>
                    <a:lnTo>
                      <a:pt x="678028" y="497827"/>
                    </a:lnTo>
                    <a:lnTo>
                      <a:pt x="700350" y="502535"/>
                    </a:lnTo>
                    <a:lnTo>
                      <a:pt x="722672" y="498801"/>
                    </a:lnTo>
                    <a:lnTo>
                      <a:pt x="744995" y="521367"/>
                    </a:lnTo>
                    <a:lnTo>
                      <a:pt x="767317" y="498232"/>
                    </a:lnTo>
                    <a:lnTo>
                      <a:pt x="789639" y="508866"/>
                    </a:lnTo>
                    <a:lnTo>
                      <a:pt x="811961" y="510814"/>
                    </a:lnTo>
                    <a:lnTo>
                      <a:pt x="834283" y="520636"/>
                    </a:lnTo>
                    <a:lnTo>
                      <a:pt x="856606" y="516983"/>
                    </a:lnTo>
                    <a:lnTo>
                      <a:pt x="878928" y="510327"/>
                    </a:lnTo>
                    <a:lnTo>
                      <a:pt x="901250" y="523071"/>
                    </a:lnTo>
                    <a:lnTo>
                      <a:pt x="923572" y="517389"/>
                    </a:lnTo>
                    <a:lnTo>
                      <a:pt x="945895" y="503914"/>
                    </a:lnTo>
                    <a:lnTo>
                      <a:pt x="968217" y="503914"/>
                    </a:lnTo>
                    <a:cubicBezTo>
                      <a:pt x="968217" y="503914"/>
                      <a:pt x="990539" y="502291"/>
                      <a:pt x="990539" y="502291"/>
                    </a:cubicBezTo>
                    <a:lnTo>
                      <a:pt x="1012861" y="501723"/>
                    </a:lnTo>
                    <a:lnTo>
                      <a:pt x="1035184" y="511382"/>
                    </a:lnTo>
                    <a:lnTo>
                      <a:pt x="1057506" y="514385"/>
                    </a:lnTo>
                    <a:lnTo>
                      <a:pt x="1079828" y="518038"/>
                    </a:lnTo>
                    <a:lnTo>
                      <a:pt x="1102150" y="509515"/>
                    </a:lnTo>
                    <a:lnTo>
                      <a:pt x="1124473" y="503833"/>
                    </a:lnTo>
                    <a:lnTo>
                      <a:pt x="1146795" y="513898"/>
                    </a:lnTo>
                    <a:lnTo>
                      <a:pt x="1169117" y="506025"/>
                    </a:lnTo>
                    <a:lnTo>
                      <a:pt x="1191439" y="496853"/>
                    </a:lnTo>
                    <a:lnTo>
                      <a:pt x="1213762" y="521529"/>
                    </a:lnTo>
                    <a:lnTo>
                      <a:pt x="1236084" y="505213"/>
                    </a:lnTo>
                    <a:lnTo>
                      <a:pt x="1258406" y="505457"/>
                    </a:lnTo>
                    <a:lnTo>
                      <a:pt x="1280728" y="501398"/>
                    </a:lnTo>
                    <a:lnTo>
                      <a:pt x="1303050" y="501236"/>
                    </a:lnTo>
                    <a:lnTo>
                      <a:pt x="1325373" y="515279"/>
                    </a:lnTo>
                    <a:lnTo>
                      <a:pt x="1347695" y="507649"/>
                    </a:lnTo>
                    <a:lnTo>
                      <a:pt x="1370017" y="503265"/>
                    </a:lnTo>
                    <a:lnTo>
                      <a:pt x="1392339" y="502940"/>
                    </a:lnTo>
                    <a:lnTo>
                      <a:pt x="1414662" y="513898"/>
                    </a:lnTo>
                    <a:lnTo>
                      <a:pt x="1436984" y="497908"/>
                    </a:lnTo>
                    <a:lnTo>
                      <a:pt x="1459306" y="491414"/>
                    </a:lnTo>
                    <a:lnTo>
                      <a:pt x="1481628" y="503427"/>
                    </a:lnTo>
                    <a:lnTo>
                      <a:pt x="1503951" y="494742"/>
                    </a:lnTo>
                    <a:lnTo>
                      <a:pt x="1526273" y="488817"/>
                    </a:lnTo>
                    <a:lnTo>
                      <a:pt x="1548595" y="496447"/>
                    </a:lnTo>
                    <a:lnTo>
                      <a:pt x="1570917" y="506106"/>
                    </a:lnTo>
                    <a:lnTo>
                      <a:pt x="1593240" y="521529"/>
                    </a:lnTo>
                    <a:lnTo>
                      <a:pt x="1615562" y="501398"/>
                    </a:lnTo>
                    <a:lnTo>
                      <a:pt x="1637884" y="505538"/>
                    </a:lnTo>
                    <a:lnTo>
                      <a:pt x="1660206" y="512356"/>
                    </a:lnTo>
                    <a:lnTo>
                      <a:pt x="1682529" y="490765"/>
                    </a:lnTo>
                    <a:lnTo>
                      <a:pt x="1704851" y="500911"/>
                    </a:lnTo>
                    <a:lnTo>
                      <a:pt x="1727173" y="507242"/>
                    </a:lnTo>
                    <a:lnTo>
                      <a:pt x="1753148" y="509678"/>
                    </a:lnTo>
                    <a:lnTo>
                      <a:pt x="1739755" y="484514"/>
                    </a:lnTo>
                    <a:lnTo>
                      <a:pt x="1764837" y="461462"/>
                    </a:lnTo>
                    <a:lnTo>
                      <a:pt x="1762564" y="43922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23"/>
              <p:cNvSpPr/>
              <p:nvPr/>
            </p:nvSpPr>
            <p:spPr>
              <a:xfrm>
                <a:off x="97445" y="3068572"/>
                <a:ext cx="147784" cy="358538"/>
              </a:xfrm>
              <a:custGeom>
                <a:avLst/>
                <a:gdLst/>
                <a:ahLst/>
                <a:cxnLst/>
                <a:rect l="l" t="t" r="r" b="b"/>
                <a:pathLst>
                  <a:path w="136206" h="330450" extrusionOk="0">
                    <a:moveTo>
                      <a:pt x="68103" y="0"/>
                    </a:moveTo>
                    <a:cubicBezTo>
                      <a:pt x="30521" y="0"/>
                      <a:pt x="0" y="30521"/>
                      <a:pt x="0" y="68103"/>
                    </a:cubicBezTo>
                    <a:lnTo>
                      <a:pt x="0" y="76870"/>
                    </a:lnTo>
                    <a:lnTo>
                      <a:pt x="15260" y="76870"/>
                    </a:lnTo>
                    <a:lnTo>
                      <a:pt x="15260" y="68103"/>
                    </a:lnTo>
                    <a:cubicBezTo>
                      <a:pt x="15260" y="38963"/>
                      <a:pt x="38962" y="15260"/>
                      <a:pt x="68103" y="15260"/>
                    </a:cubicBezTo>
                    <a:cubicBezTo>
                      <a:pt x="97244" y="15260"/>
                      <a:pt x="120946" y="38963"/>
                      <a:pt x="120946" y="68103"/>
                    </a:cubicBezTo>
                    <a:lnTo>
                      <a:pt x="120946" y="287592"/>
                    </a:lnTo>
                    <a:cubicBezTo>
                      <a:pt x="120946" y="302771"/>
                      <a:pt x="108608" y="315190"/>
                      <a:pt x="93348" y="315190"/>
                    </a:cubicBezTo>
                    <a:lnTo>
                      <a:pt x="86610" y="315190"/>
                    </a:lnTo>
                    <a:cubicBezTo>
                      <a:pt x="71431" y="315190"/>
                      <a:pt x="59012" y="302852"/>
                      <a:pt x="59012" y="287592"/>
                    </a:cubicBezTo>
                    <a:lnTo>
                      <a:pt x="59012" y="98786"/>
                    </a:lnTo>
                    <a:cubicBezTo>
                      <a:pt x="59012" y="94565"/>
                      <a:pt x="55602" y="91156"/>
                      <a:pt x="51382" y="91156"/>
                    </a:cubicBezTo>
                    <a:cubicBezTo>
                      <a:pt x="47161" y="91156"/>
                      <a:pt x="43752" y="94565"/>
                      <a:pt x="43752" y="98786"/>
                    </a:cubicBezTo>
                    <a:lnTo>
                      <a:pt x="43752" y="287592"/>
                    </a:lnTo>
                    <a:cubicBezTo>
                      <a:pt x="43752" y="311213"/>
                      <a:pt x="62989" y="330450"/>
                      <a:pt x="86610" y="330450"/>
                    </a:cubicBezTo>
                    <a:lnTo>
                      <a:pt x="93348" y="330450"/>
                    </a:lnTo>
                    <a:cubicBezTo>
                      <a:pt x="116968" y="330450"/>
                      <a:pt x="136206" y="311213"/>
                      <a:pt x="136206" y="287592"/>
                    </a:cubicBezTo>
                    <a:lnTo>
                      <a:pt x="136206" y="68103"/>
                    </a:lnTo>
                    <a:cubicBezTo>
                      <a:pt x="136206" y="30521"/>
                      <a:pt x="105686" y="0"/>
                      <a:pt x="68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62473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24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1" y="0"/>
            <a:ext cx="12192004" cy="6858021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24"/>
          <p:cNvSpPr txBox="1">
            <a:spLocks noGrp="1"/>
          </p:cNvSpPr>
          <p:nvPr>
            <p:ph type="title" hasCustomPrompt="1"/>
          </p:nvPr>
        </p:nvSpPr>
        <p:spPr>
          <a:xfrm>
            <a:off x="3227600" y="775900"/>
            <a:ext cx="57368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7" name="Google Shape;387;p24"/>
          <p:cNvSpPr txBox="1">
            <a:spLocks noGrp="1"/>
          </p:cNvSpPr>
          <p:nvPr>
            <p:ph type="subTitle" idx="1"/>
          </p:nvPr>
        </p:nvSpPr>
        <p:spPr>
          <a:xfrm>
            <a:off x="3227600" y="1694467"/>
            <a:ext cx="5736800" cy="5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8" name="Google Shape;388;p24"/>
          <p:cNvSpPr txBox="1">
            <a:spLocks noGrp="1"/>
          </p:cNvSpPr>
          <p:nvPr>
            <p:ph type="title" idx="2" hasCustomPrompt="1"/>
          </p:nvPr>
        </p:nvSpPr>
        <p:spPr>
          <a:xfrm>
            <a:off x="3227600" y="2680532"/>
            <a:ext cx="57368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9" name="Google Shape;389;p24"/>
          <p:cNvSpPr txBox="1">
            <a:spLocks noGrp="1"/>
          </p:cNvSpPr>
          <p:nvPr>
            <p:ph type="subTitle" idx="3"/>
          </p:nvPr>
        </p:nvSpPr>
        <p:spPr>
          <a:xfrm>
            <a:off x="3227600" y="3599087"/>
            <a:ext cx="5736800" cy="5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0" name="Google Shape;390;p24"/>
          <p:cNvSpPr txBox="1">
            <a:spLocks noGrp="1"/>
          </p:cNvSpPr>
          <p:nvPr>
            <p:ph type="title" idx="4" hasCustomPrompt="1"/>
          </p:nvPr>
        </p:nvSpPr>
        <p:spPr>
          <a:xfrm>
            <a:off x="3227600" y="4585132"/>
            <a:ext cx="57368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1" name="Google Shape;391;p24"/>
          <p:cNvSpPr txBox="1">
            <a:spLocks noGrp="1"/>
          </p:cNvSpPr>
          <p:nvPr>
            <p:ph type="subTitle" idx="5"/>
          </p:nvPr>
        </p:nvSpPr>
        <p:spPr>
          <a:xfrm>
            <a:off x="3227600" y="5503699"/>
            <a:ext cx="5736800" cy="5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392" name="Google Shape;392;p24"/>
          <p:cNvGrpSpPr/>
          <p:nvPr/>
        </p:nvGrpSpPr>
        <p:grpSpPr>
          <a:xfrm>
            <a:off x="685791" y="-1509197"/>
            <a:ext cx="13431769" cy="4457071"/>
            <a:chOff x="514343" y="-1131898"/>
            <a:chExt cx="10073827" cy="3342803"/>
          </a:xfrm>
        </p:grpSpPr>
        <p:grpSp>
          <p:nvGrpSpPr>
            <p:cNvPr id="393" name="Google Shape;393;p24"/>
            <p:cNvGrpSpPr/>
            <p:nvPr/>
          </p:nvGrpSpPr>
          <p:grpSpPr>
            <a:xfrm rot="7966275">
              <a:off x="7571307" y="-444634"/>
              <a:ext cx="2732980" cy="1968274"/>
              <a:chOff x="-839582" y="-557563"/>
              <a:chExt cx="2732872" cy="1968196"/>
            </a:xfrm>
          </p:grpSpPr>
          <p:grpSp>
            <p:nvGrpSpPr>
              <p:cNvPr id="394" name="Google Shape;394;p24"/>
              <p:cNvGrpSpPr/>
              <p:nvPr/>
            </p:nvGrpSpPr>
            <p:grpSpPr>
              <a:xfrm rot="-1502490">
                <a:off x="-676788" y="-184118"/>
                <a:ext cx="2035772" cy="1221306"/>
                <a:chOff x="5870342" y="4316207"/>
                <a:chExt cx="1879369" cy="1127476"/>
              </a:xfrm>
            </p:grpSpPr>
            <p:sp>
              <p:nvSpPr>
                <p:cNvPr id="395" name="Google Shape;395;p24"/>
                <p:cNvSpPr/>
                <p:nvPr/>
              </p:nvSpPr>
              <p:spPr>
                <a:xfrm>
                  <a:off x="5870342" y="4316207"/>
                  <a:ext cx="1879369" cy="1127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9369" h="1127476" extrusionOk="0">
                      <a:moveTo>
                        <a:pt x="1787321" y="81"/>
                      </a:moveTo>
                      <a:lnTo>
                        <a:pt x="1778311" y="58606"/>
                      </a:lnTo>
                      <a:cubicBezTo>
                        <a:pt x="1790893" y="63152"/>
                        <a:pt x="1799903" y="75084"/>
                        <a:pt x="1799903" y="89208"/>
                      </a:cubicBezTo>
                      <a:cubicBezTo>
                        <a:pt x="1799903" y="107228"/>
                        <a:pt x="1785292" y="121839"/>
                        <a:pt x="1767272" y="121839"/>
                      </a:cubicBezTo>
                      <a:cubicBezTo>
                        <a:pt x="1749252" y="121839"/>
                        <a:pt x="1734641" y="107228"/>
                        <a:pt x="1734641" y="89208"/>
                      </a:cubicBezTo>
                      <a:cubicBezTo>
                        <a:pt x="1734641" y="76383"/>
                        <a:pt x="1742109" y="65424"/>
                        <a:pt x="1752823" y="60067"/>
                      </a:cubicBezTo>
                      <a:lnTo>
                        <a:pt x="1752823" y="81"/>
                      </a:lnTo>
                      <a:lnTo>
                        <a:pt x="1603386" y="81"/>
                      </a:lnTo>
                      <a:lnTo>
                        <a:pt x="1594376" y="58606"/>
                      </a:lnTo>
                      <a:cubicBezTo>
                        <a:pt x="1606957" y="63152"/>
                        <a:pt x="1615968" y="75084"/>
                        <a:pt x="1615968" y="89208"/>
                      </a:cubicBezTo>
                      <a:cubicBezTo>
                        <a:pt x="1615968" y="107228"/>
                        <a:pt x="1601357" y="121839"/>
                        <a:pt x="1583337" y="121839"/>
                      </a:cubicBezTo>
                      <a:cubicBezTo>
                        <a:pt x="1565316" y="121839"/>
                        <a:pt x="1550705" y="107228"/>
                        <a:pt x="1550705" y="89208"/>
                      </a:cubicBezTo>
                      <a:cubicBezTo>
                        <a:pt x="1550705" y="76383"/>
                        <a:pt x="1558173" y="65424"/>
                        <a:pt x="1568888" y="60067"/>
                      </a:cubicBezTo>
                      <a:lnTo>
                        <a:pt x="1568888" y="81"/>
                      </a:lnTo>
                      <a:lnTo>
                        <a:pt x="1419451" y="81"/>
                      </a:lnTo>
                      <a:lnTo>
                        <a:pt x="1410441" y="58606"/>
                      </a:lnTo>
                      <a:cubicBezTo>
                        <a:pt x="1423022" y="63152"/>
                        <a:pt x="1432032" y="75084"/>
                        <a:pt x="1432032" y="89208"/>
                      </a:cubicBezTo>
                      <a:cubicBezTo>
                        <a:pt x="1432032" y="107228"/>
                        <a:pt x="1417421" y="121839"/>
                        <a:pt x="1399401" y="121839"/>
                      </a:cubicBezTo>
                      <a:cubicBezTo>
                        <a:pt x="1381381" y="121839"/>
                        <a:pt x="1366770" y="107228"/>
                        <a:pt x="1366770" y="89208"/>
                      </a:cubicBezTo>
                      <a:cubicBezTo>
                        <a:pt x="1366770" y="76383"/>
                        <a:pt x="1374238" y="65424"/>
                        <a:pt x="1384953" y="60067"/>
                      </a:cubicBezTo>
                      <a:lnTo>
                        <a:pt x="1384953" y="81"/>
                      </a:lnTo>
                      <a:lnTo>
                        <a:pt x="1235515" y="81"/>
                      </a:lnTo>
                      <a:lnTo>
                        <a:pt x="1226505" y="58606"/>
                      </a:lnTo>
                      <a:cubicBezTo>
                        <a:pt x="1239087" y="63152"/>
                        <a:pt x="1248097" y="75084"/>
                        <a:pt x="1248097" y="89208"/>
                      </a:cubicBezTo>
                      <a:cubicBezTo>
                        <a:pt x="1248097" y="107228"/>
                        <a:pt x="1233486" y="121839"/>
                        <a:pt x="1215466" y="121839"/>
                      </a:cubicBezTo>
                      <a:cubicBezTo>
                        <a:pt x="1197446" y="121839"/>
                        <a:pt x="1182835" y="107228"/>
                        <a:pt x="1182835" y="89208"/>
                      </a:cubicBezTo>
                      <a:cubicBezTo>
                        <a:pt x="1182835" y="76383"/>
                        <a:pt x="1190303" y="65424"/>
                        <a:pt x="1201017" y="60067"/>
                      </a:cubicBezTo>
                      <a:lnTo>
                        <a:pt x="1201017" y="81"/>
                      </a:lnTo>
                      <a:lnTo>
                        <a:pt x="1051580" y="81"/>
                      </a:lnTo>
                      <a:lnTo>
                        <a:pt x="1042570" y="58606"/>
                      </a:lnTo>
                      <a:cubicBezTo>
                        <a:pt x="1055152" y="63152"/>
                        <a:pt x="1064162" y="75084"/>
                        <a:pt x="1064162" y="89208"/>
                      </a:cubicBezTo>
                      <a:cubicBezTo>
                        <a:pt x="1064162" y="107228"/>
                        <a:pt x="1049551" y="121839"/>
                        <a:pt x="1031531" y="121839"/>
                      </a:cubicBezTo>
                      <a:cubicBezTo>
                        <a:pt x="1013511" y="121839"/>
                        <a:pt x="998900" y="107228"/>
                        <a:pt x="998900" y="89208"/>
                      </a:cubicBezTo>
                      <a:cubicBezTo>
                        <a:pt x="998900" y="76383"/>
                        <a:pt x="1006367" y="65424"/>
                        <a:pt x="1017082" y="60067"/>
                      </a:cubicBezTo>
                      <a:lnTo>
                        <a:pt x="1017082" y="81"/>
                      </a:lnTo>
                      <a:lnTo>
                        <a:pt x="867645" y="81"/>
                      </a:lnTo>
                      <a:lnTo>
                        <a:pt x="858635" y="58606"/>
                      </a:lnTo>
                      <a:cubicBezTo>
                        <a:pt x="871217" y="63152"/>
                        <a:pt x="880227" y="75084"/>
                        <a:pt x="880227" y="89208"/>
                      </a:cubicBezTo>
                      <a:cubicBezTo>
                        <a:pt x="880227" y="107228"/>
                        <a:pt x="865616" y="121839"/>
                        <a:pt x="847596" y="121839"/>
                      </a:cubicBezTo>
                      <a:cubicBezTo>
                        <a:pt x="829576" y="121839"/>
                        <a:pt x="814964" y="107228"/>
                        <a:pt x="814964" y="89208"/>
                      </a:cubicBezTo>
                      <a:cubicBezTo>
                        <a:pt x="814964" y="76383"/>
                        <a:pt x="822432" y="65424"/>
                        <a:pt x="833147" y="60067"/>
                      </a:cubicBezTo>
                      <a:lnTo>
                        <a:pt x="833147" y="81"/>
                      </a:lnTo>
                      <a:lnTo>
                        <a:pt x="683710" y="81"/>
                      </a:lnTo>
                      <a:lnTo>
                        <a:pt x="674700" y="58606"/>
                      </a:lnTo>
                      <a:cubicBezTo>
                        <a:pt x="687281" y="63152"/>
                        <a:pt x="696291" y="75084"/>
                        <a:pt x="696291" y="89208"/>
                      </a:cubicBezTo>
                      <a:cubicBezTo>
                        <a:pt x="696291" y="107228"/>
                        <a:pt x="681680" y="121839"/>
                        <a:pt x="663661" y="121839"/>
                      </a:cubicBezTo>
                      <a:cubicBezTo>
                        <a:pt x="645640" y="121839"/>
                        <a:pt x="631029" y="107228"/>
                        <a:pt x="631029" y="89208"/>
                      </a:cubicBezTo>
                      <a:cubicBezTo>
                        <a:pt x="631029" y="76383"/>
                        <a:pt x="638497" y="65424"/>
                        <a:pt x="649212" y="60067"/>
                      </a:cubicBezTo>
                      <a:lnTo>
                        <a:pt x="649212" y="81"/>
                      </a:lnTo>
                      <a:lnTo>
                        <a:pt x="499775" y="81"/>
                      </a:lnTo>
                      <a:lnTo>
                        <a:pt x="490764" y="58606"/>
                      </a:lnTo>
                      <a:cubicBezTo>
                        <a:pt x="503346" y="63152"/>
                        <a:pt x="512356" y="75084"/>
                        <a:pt x="512356" y="89208"/>
                      </a:cubicBezTo>
                      <a:cubicBezTo>
                        <a:pt x="512356" y="107228"/>
                        <a:pt x="497745" y="121839"/>
                        <a:pt x="479725" y="121839"/>
                      </a:cubicBezTo>
                      <a:cubicBezTo>
                        <a:pt x="461705" y="121839"/>
                        <a:pt x="447094" y="107228"/>
                        <a:pt x="447094" y="89208"/>
                      </a:cubicBezTo>
                      <a:cubicBezTo>
                        <a:pt x="447094" y="76383"/>
                        <a:pt x="454562" y="65424"/>
                        <a:pt x="465277" y="60067"/>
                      </a:cubicBezTo>
                      <a:lnTo>
                        <a:pt x="465277" y="81"/>
                      </a:lnTo>
                      <a:lnTo>
                        <a:pt x="315839" y="81"/>
                      </a:lnTo>
                      <a:lnTo>
                        <a:pt x="306829" y="58606"/>
                      </a:lnTo>
                      <a:cubicBezTo>
                        <a:pt x="319411" y="63152"/>
                        <a:pt x="328421" y="75084"/>
                        <a:pt x="328421" y="89208"/>
                      </a:cubicBezTo>
                      <a:cubicBezTo>
                        <a:pt x="328421" y="107228"/>
                        <a:pt x="313810" y="121839"/>
                        <a:pt x="295790" y="121839"/>
                      </a:cubicBezTo>
                      <a:cubicBezTo>
                        <a:pt x="277770" y="121839"/>
                        <a:pt x="263159" y="107228"/>
                        <a:pt x="263159" y="89208"/>
                      </a:cubicBezTo>
                      <a:cubicBezTo>
                        <a:pt x="263159" y="76383"/>
                        <a:pt x="270626" y="65424"/>
                        <a:pt x="281341" y="60067"/>
                      </a:cubicBezTo>
                      <a:lnTo>
                        <a:pt x="281341" y="81"/>
                      </a:lnTo>
                      <a:lnTo>
                        <a:pt x="131904" y="81"/>
                      </a:lnTo>
                      <a:lnTo>
                        <a:pt x="122894" y="58606"/>
                      </a:lnTo>
                      <a:cubicBezTo>
                        <a:pt x="135476" y="63152"/>
                        <a:pt x="144486" y="75084"/>
                        <a:pt x="144486" y="89208"/>
                      </a:cubicBezTo>
                      <a:cubicBezTo>
                        <a:pt x="144486" y="107228"/>
                        <a:pt x="129875" y="121839"/>
                        <a:pt x="111854" y="121839"/>
                      </a:cubicBezTo>
                      <a:cubicBezTo>
                        <a:pt x="93835" y="121839"/>
                        <a:pt x="79224" y="107228"/>
                        <a:pt x="79224" y="89208"/>
                      </a:cubicBezTo>
                      <a:cubicBezTo>
                        <a:pt x="79224" y="76383"/>
                        <a:pt x="86691" y="65424"/>
                        <a:pt x="97406" y="60067"/>
                      </a:cubicBezTo>
                      <a:lnTo>
                        <a:pt x="97406" y="81"/>
                      </a:lnTo>
                      <a:lnTo>
                        <a:pt x="0" y="81"/>
                      </a:lnTo>
                      <a:lnTo>
                        <a:pt x="0" y="1114732"/>
                      </a:lnTo>
                      <a:lnTo>
                        <a:pt x="12419" y="1122200"/>
                      </a:lnTo>
                      <a:lnTo>
                        <a:pt x="32225" y="1110673"/>
                      </a:lnTo>
                      <a:lnTo>
                        <a:pt x="52275" y="1102151"/>
                      </a:lnTo>
                      <a:lnTo>
                        <a:pt x="73623" y="1106047"/>
                      </a:lnTo>
                      <a:lnTo>
                        <a:pt x="96757" y="1127476"/>
                      </a:lnTo>
                      <a:lnTo>
                        <a:pt x="114777" y="1099796"/>
                      </a:lnTo>
                      <a:lnTo>
                        <a:pt x="138235" y="1123986"/>
                      </a:lnTo>
                      <a:lnTo>
                        <a:pt x="157960" y="1111810"/>
                      </a:lnTo>
                      <a:lnTo>
                        <a:pt x="177441" y="1097442"/>
                      </a:lnTo>
                      <a:lnTo>
                        <a:pt x="197491" y="1088676"/>
                      </a:lnTo>
                      <a:lnTo>
                        <a:pt x="218920" y="1093871"/>
                      </a:lnTo>
                      <a:lnTo>
                        <a:pt x="239213" y="1087702"/>
                      </a:lnTo>
                      <a:lnTo>
                        <a:pt x="262266" y="1108320"/>
                      </a:lnTo>
                      <a:lnTo>
                        <a:pt x="282478" y="1101420"/>
                      </a:lnTo>
                      <a:lnTo>
                        <a:pt x="303826" y="1105478"/>
                      </a:lnTo>
                      <a:lnTo>
                        <a:pt x="322658" y="1085185"/>
                      </a:lnTo>
                      <a:lnTo>
                        <a:pt x="344980" y="1098579"/>
                      </a:lnTo>
                      <a:lnTo>
                        <a:pt x="362513" y="1065380"/>
                      </a:lnTo>
                      <a:lnTo>
                        <a:pt x="385485" y="1085591"/>
                      </a:lnTo>
                      <a:lnTo>
                        <a:pt x="406427" y="1086565"/>
                      </a:lnTo>
                      <a:lnTo>
                        <a:pt x="426558" y="1079341"/>
                      </a:lnTo>
                      <a:lnTo>
                        <a:pt x="446607" y="1070656"/>
                      </a:lnTo>
                      <a:lnTo>
                        <a:pt x="469092" y="1086159"/>
                      </a:lnTo>
                      <a:lnTo>
                        <a:pt x="489709" y="1082994"/>
                      </a:lnTo>
                      <a:lnTo>
                        <a:pt x="508054" y="1057993"/>
                      </a:lnTo>
                      <a:lnTo>
                        <a:pt x="529159" y="1059779"/>
                      </a:lnTo>
                      <a:lnTo>
                        <a:pt x="550750" y="1066516"/>
                      </a:lnTo>
                      <a:lnTo>
                        <a:pt x="569988" y="1050200"/>
                      </a:lnTo>
                      <a:lnTo>
                        <a:pt x="591255" y="1053691"/>
                      </a:lnTo>
                      <a:lnTo>
                        <a:pt x="613090" y="1062944"/>
                      </a:lnTo>
                      <a:lnTo>
                        <a:pt x="633789" y="1060996"/>
                      </a:lnTo>
                      <a:lnTo>
                        <a:pt x="653514" y="1049632"/>
                      </a:lnTo>
                      <a:lnTo>
                        <a:pt x="675187" y="1057100"/>
                      </a:lnTo>
                      <a:lnTo>
                        <a:pt x="695074" y="1047035"/>
                      </a:lnTo>
                      <a:lnTo>
                        <a:pt x="716341" y="1050282"/>
                      </a:lnTo>
                      <a:lnTo>
                        <a:pt x="736147" y="1040054"/>
                      </a:lnTo>
                      <a:lnTo>
                        <a:pt x="757170" y="1041434"/>
                      </a:lnTo>
                      <a:lnTo>
                        <a:pt x="776408" y="1025119"/>
                      </a:lnTo>
                      <a:lnTo>
                        <a:pt x="798974" y="1041028"/>
                      </a:lnTo>
                      <a:lnTo>
                        <a:pt x="817481" y="1017813"/>
                      </a:lnTo>
                      <a:lnTo>
                        <a:pt x="839884" y="1032586"/>
                      </a:lnTo>
                      <a:lnTo>
                        <a:pt x="861557" y="1040298"/>
                      </a:lnTo>
                      <a:lnTo>
                        <a:pt x="880470" y="1021060"/>
                      </a:lnTo>
                      <a:lnTo>
                        <a:pt x="902305" y="1030557"/>
                      </a:lnTo>
                      <a:lnTo>
                        <a:pt x="923329" y="1031937"/>
                      </a:lnTo>
                      <a:lnTo>
                        <a:pt x="941674" y="1007261"/>
                      </a:lnTo>
                      <a:lnTo>
                        <a:pt x="964239" y="1023251"/>
                      </a:lnTo>
                      <a:lnTo>
                        <a:pt x="984695" y="1019111"/>
                      </a:lnTo>
                      <a:lnTo>
                        <a:pt x="1003283" y="996627"/>
                      </a:lnTo>
                      <a:lnTo>
                        <a:pt x="1024712" y="1002390"/>
                      </a:lnTo>
                      <a:lnTo>
                        <a:pt x="1045736" y="1004095"/>
                      </a:lnTo>
                      <a:lnTo>
                        <a:pt x="1067084" y="1008640"/>
                      </a:lnTo>
                      <a:lnTo>
                        <a:pt x="1089244" y="1021141"/>
                      </a:lnTo>
                      <a:lnTo>
                        <a:pt x="1108806" y="1008153"/>
                      </a:lnTo>
                      <a:lnTo>
                        <a:pt x="1129262" y="1003932"/>
                      </a:lnTo>
                      <a:lnTo>
                        <a:pt x="1151665" y="1018624"/>
                      </a:lnTo>
                      <a:lnTo>
                        <a:pt x="1169442" y="987942"/>
                      </a:lnTo>
                      <a:lnTo>
                        <a:pt x="1189167" y="976903"/>
                      </a:lnTo>
                      <a:lnTo>
                        <a:pt x="1210677" y="983152"/>
                      </a:lnTo>
                      <a:lnTo>
                        <a:pt x="1230970" y="977958"/>
                      </a:lnTo>
                      <a:lnTo>
                        <a:pt x="1254428" y="1003527"/>
                      </a:lnTo>
                      <a:lnTo>
                        <a:pt x="1275046" y="1001092"/>
                      </a:lnTo>
                      <a:lnTo>
                        <a:pt x="1295420" y="996140"/>
                      </a:lnTo>
                      <a:lnTo>
                        <a:pt x="1315713" y="990539"/>
                      </a:lnTo>
                      <a:lnTo>
                        <a:pt x="1336331" y="987942"/>
                      </a:lnTo>
                      <a:lnTo>
                        <a:pt x="1355325" y="969841"/>
                      </a:lnTo>
                      <a:lnTo>
                        <a:pt x="1377241" y="979743"/>
                      </a:lnTo>
                      <a:lnTo>
                        <a:pt x="1399077" y="988997"/>
                      </a:lnTo>
                      <a:lnTo>
                        <a:pt x="1417990" y="969678"/>
                      </a:lnTo>
                      <a:lnTo>
                        <a:pt x="1440393" y="984451"/>
                      </a:lnTo>
                      <a:lnTo>
                        <a:pt x="1460280" y="975117"/>
                      </a:lnTo>
                      <a:lnTo>
                        <a:pt x="1481628" y="980068"/>
                      </a:lnTo>
                      <a:lnTo>
                        <a:pt x="1500460" y="960424"/>
                      </a:lnTo>
                      <a:lnTo>
                        <a:pt x="1522701" y="973818"/>
                      </a:lnTo>
                      <a:lnTo>
                        <a:pt x="1540316" y="942080"/>
                      </a:lnTo>
                      <a:lnTo>
                        <a:pt x="1562962" y="959126"/>
                      </a:lnTo>
                      <a:lnTo>
                        <a:pt x="1582687" y="947762"/>
                      </a:lnTo>
                      <a:lnTo>
                        <a:pt x="1602737" y="939726"/>
                      </a:lnTo>
                      <a:lnTo>
                        <a:pt x="1624166" y="945327"/>
                      </a:lnTo>
                      <a:lnTo>
                        <a:pt x="1646001" y="954905"/>
                      </a:lnTo>
                      <a:lnTo>
                        <a:pt x="1664752" y="933800"/>
                      </a:lnTo>
                      <a:lnTo>
                        <a:pt x="1686019" y="937372"/>
                      </a:lnTo>
                      <a:lnTo>
                        <a:pt x="1708341" y="951009"/>
                      </a:lnTo>
                      <a:lnTo>
                        <a:pt x="1728715" y="946057"/>
                      </a:lnTo>
                      <a:lnTo>
                        <a:pt x="1748196" y="932501"/>
                      </a:lnTo>
                      <a:lnTo>
                        <a:pt x="1768895" y="930391"/>
                      </a:lnTo>
                      <a:lnTo>
                        <a:pt x="1790162" y="933800"/>
                      </a:lnTo>
                      <a:lnTo>
                        <a:pt x="1809157" y="915293"/>
                      </a:lnTo>
                      <a:lnTo>
                        <a:pt x="1831885" y="933070"/>
                      </a:lnTo>
                      <a:lnTo>
                        <a:pt x="1851041" y="916186"/>
                      </a:lnTo>
                      <a:lnTo>
                        <a:pt x="1872714" y="923573"/>
                      </a:lnTo>
                      <a:lnTo>
                        <a:pt x="1879370" y="928037"/>
                      </a:lnTo>
                      <a:lnTo>
                        <a:pt x="1879370" y="0"/>
                      </a:lnTo>
                      <a:lnTo>
                        <a:pt x="178756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96" name="Google Shape;396;p24"/>
                <p:cNvGrpSpPr/>
                <p:nvPr/>
              </p:nvGrpSpPr>
              <p:grpSpPr>
                <a:xfrm>
                  <a:off x="5957033" y="4595275"/>
                  <a:ext cx="1726280" cy="474449"/>
                  <a:chOff x="5957033" y="4595275"/>
                  <a:chExt cx="1726280" cy="474449"/>
                </a:xfrm>
              </p:grpSpPr>
              <p:sp>
                <p:nvSpPr>
                  <p:cNvPr id="397" name="Google Shape;397;p24"/>
                  <p:cNvSpPr/>
                  <p:nvPr/>
                </p:nvSpPr>
                <p:spPr>
                  <a:xfrm>
                    <a:off x="5957033" y="4595275"/>
                    <a:ext cx="1726280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6280" h="8117" extrusionOk="0">
                        <a:moveTo>
                          <a:pt x="0" y="0"/>
                        </a:moveTo>
                        <a:lnTo>
                          <a:pt x="172628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2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8" name="Google Shape;398;p24"/>
                  <p:cNvSpPr/>
                  <p:nvPr/>
                </p:nvSpPr>
                <p:spPr>
                  <a:xfrm>
                    <a:off x="5957033" y="4750719"/>
                    <a:ext cx="1726280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6280" h="8117" extrusionOk="0">
                        <a:moveTo>
                          <a:pt x="0" y="0"/>
                        </a:moveTo>
                        <a:lnTo>
                          <a:pt x="172628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2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9" name="Google Shape;399;p24"/>
                  <p:cNvSpPr/>
                  <p:nvPr/>
                </p:nvSpPr>
                <p:spPr>
                  <a:xfrm>
                    <a:off x="5957033" y="4906163"/>
                    <a:ext cx="1726280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6280" h="8117" extrusionOk="0">
                        <a:moveTo>
                          <a:pt x="0" y="0"/>
                        </a:moveTo>
                        <a:lnTo>
                          <a:pt x="172628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2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0" name="Google Shape;400;p24"/>
                  <p:cNvSpPr/>
                  <p:nvPr/>
                </p:nvSpPr>
                <p:spPr>
                  <a:xfrm>
                    <a:off x="5957033" y="5061607"/>
                    <a:ext cx="1726280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6280" h="8117" extrusionOk="0">
                        <a:moveTo>
                          <a:pt x="0" y="0"/>
                        </a:moveTo>
                        <a:lnTo>
                          <a:pt x="172628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2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401" name="Google Shape;401;p24"/>
              <p:cNvSpPr/>
              <p:nvPr/>
            </p:nvSpPr>
            <p:spPr>
              <a:xfrm rot="461115">
                <a:off x="697834" y="11533"/>
                <a:ext cx="1145184" cy="828759"/>
              </a:xfrm>
              <a:custGeom>
                <a:avLst/>
                <a:gdLst/>
                <a:ahLst/>
                <a:cxnLst/>
                <a:rect l="l" t="t" r="r" b="b"/>
                <a:pathLst>
                  <a:path w="644828" h="466656" extrusionOk="0">
                    <a:moveTo>
                      <a:pt x="583382" y="37420"/>
                    </a:moveTo>
                    <a:lnTo>
                      <a:pt x="559842" y="26706"/>
                    </a:lnTo>
                    <a:lnTo>
                      <a:pt x="560085" y="10877"/>
                    </a:lnTo>
                    <a:lnTo>
                      <a:pt x="552049" y="0"/>
                    </a:lnTo>
                    <a:lnTo>
                      <a:pt x="514304" y="22160"/>
                    </a:lnTo>
                    <a:lnTo>
                      <a:pt x="192945" y="211128"/>
                    </a:lnTo>
                    <a:lnTo>
                      <a:pt x="0" y="324606"/>
                    </a:lnTo>
                    <a:lnTo>
                      <a:pt x="17452" y="341165"/>
                    </a:lnTo>
                    <a:lnTo>
                      <a:pt x="20536" y="359429"/>
                    </a:lnTo>
                    <a:lnTo>
                      <a:pt x="28329" y="372741"/>
                    </a:lnTo>
                    <a:lnTo>
                      <a:pt x="43264" y="381832"/>
                    </a:lnTo>
                    <a:lnTo>
                      <a:pt x="42047" y="395956"/>
                    </a:lnTo>
                    <a:lnTo>
                      <a:pt x="50814" y="410891"/>
                    </a:lnTo>
                    <a:lnTo>
                      <a:pt x="65587" y="413408"/>
                    </a:lnTo>
                    <a:lnTo>
                      <a:pt x="61528" y="429155"/>
                    </a:lnTo>
                    <a:lnTo>
                      <a:pt x="85068" y="439951"/>
                    </a:lnTo>
                    <a:lnTo>
                      <a:pt x="84825" y="455698"/>
                    </a:lnTo>
                    <a:lnTo>
                      <a:pt x="92861" y="466657"/>
                    </a:lnTo>
                    <a:lnTo>
                      <a:pt x="278825" y="357237"/>
                    </a:lnTo>
                    <a:lnTo>
                      <a:pt x="600184" y="168269"/>
                    </a:lnTo>
                    <a:lnTo>
                      <a:pt x="644829" y="142051"/>
                    </a:lnTo>
                    <a:lnTo>
                      <a:pt x="627458" y="125410"/>
                    </a:lnTo>
                    <a:lnTo>
                      <a:pt x="624373" y="107147"/>
                    </a:lnTo>
                    <a:lnTo>
                      <a:pt x="616581" y="93916"/>
                    </a:lnTo>
                    <a:lnTo>
                      <a:pt x="601645" y="84743"/>
                    </a:lnTo>
                    <a:lnTo>
                      <a:pt x="602863" y="70620"/>
                    </a:lnTo>
                    <a:lnTo>
                      <a:pt x="594096" y="55684"/>
                    </a:lnTo>
                    <a:lnTo>
                      <a:pt x="579242" y="53249"/>
                    </a:lnTo>
                    <a:lnTo>
                      <a:pt x="583382" y="3742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2" name="Google Shape;402;p24"/>
            <p:cNvGrpSpPr/>
            <p:nvPr/>
          </p:nvGrpSpPr>
          <p:grpSpPr>
            <a:xfrm rot="5057364">
              <a:off x="871615" y="-740401"/>
              <a:ext cx="1432118" cy="2014155"/>
              <a:chOff x="-548578" y="1694256"/>
              <a:chExt cx="1432171" cy="2014230"/>
            </a:xfrm>
          </p:grpSpPr>
          <p:sp>
            <p:nvSpPr>
              <p:cNvPr id="403" name="Google Shape;403;p24"/>
              <p:cNvSpPr/>
              <p:nvPr/>
            </p:nvSpPr>
            <p:spPr>
              <a:xfrm rot="-6014739">
                <a:off x="-964186" y="2325338"/>
                <a:ext cx="1911325" cy="752067"/>
              </a:xfrm>
              <a:custGeom>
                <a:avLst/>
                <a:gdLst/>
                <a:ahLst/>
                <a:cxnLst/>
                <a:rect l="l" t="t" r="r" b="b"/>
                <a:pathLst>
                  <a:path w="1766054" h="523070" extrusionOk="0">
                    <a:moveTo>
                      <a:pt x="1762726" y="439220"/>
                    </a:moveTo>
                    <a:lnTo>
                      <a:pt x="1741541" y="416979"/>
                    </a:lnTo>
                    <a:lnTo>
                      <a:pt x="1766054" y="394738"/>
                    </a:lnTo>
                    <a:lnTo>
                      <a:pt x="1743570" y="372497"/>
                    </a:lnTo>
                    <a:lnTo>
                      <a:pt x="1735858" y="350256"/>
                    </a:lnTo>
                    <a:lnTo>
                      <a:pt x="1751849" y="328015"/>
                    </a:lnTo>
                    <a:lnTo>
                      <a:pt x="1735696" y="305774"/>
                    </a:lnTo>
                    <a:lnTo>
                      <a:pt x="1737644" y="283533"/>
                    </a:lnTo>
                    <a:lnTo>
                      <a:pt x="1745356" y="261292"/>
                    </a:lnTo>
                    <a:lnTo>
                      <a:pt x="1747141" y="239051"/>
                    </a:lnTo>
                    <a:lnTo>
                      <a:pt x="1758911" y="216810"/>
                    </a:lnTo>
                    <a:lnTo>
                      <a:pt x="1745599" y="194569"/>
                    </a:lnTo>
                    <a:lnTo>
                      <a:pt x="1739836" y="172328"/>
                    </a:lnTo>
                    <a:lnTo>
                      <a:pt x="1737563" y="150087"/>
                    </a:lnTo>
                    <a:lnTo>
                      <a:pt x="1752580" y="127846"/>
                    </a:lnTo>
                    <a:lnTo>
                      <a:pt x="1758424" y="105605"/>
                    </a:lnTo>
                    <a:lnTo>
                      <a:pt x="1760616" y="83364"/>
                    </a:lnTo>
                    <a:lnTo>
                      <a:pt x="1756314" y="61204"/>
                    </a:lnTo>
                    <a:lnTo>
                      <a:pt x="1747872" y="38963"/>
                    </a:lnTo>
                    <a:lnTo>
                      <a:pt x="1758668" y="7711"/>
                    </a:lnTo>
                    <a:lnTo>
                      <a:pt x="1727335" y="13231"/>
                    </a:lnTo>
                    <a:lnTo>
                      <a:pt x="1704932" y="10146"/>
                    </a:lnTo>
                    <a:lnTo>
                      <a:pt x="1682529" y="19319"/>
                    </a:lnTo>
                    <a:lnTo>
                      <a:pt x="1660125" y="31738"/>
                    </a:lnTo>
                    <a:lnTo>
                      <a:pt x="1637722" y="32388"/>
                    </a:lnTo>
                    <a:lnTo>
                      <a:pt x="1615400" y="21024"/>
                    </a:lnTo>
                    <a:lnTo>
                      <a:pt x="1592996" y="14530"/>
                    </a:lnTo>
                    <a:lnTo>
                      <a:pt x="1570593" y="22809"/>
                    </a:lnTo>
                    <a:lnTo>
                      <a:pt x="1548189" y="9416"/>
                    </a:lnTo>
                    <a:lnTo>
                      <a:pt x="1525786" y="7630"/>
                    </a:lnTo>
                    <a:lnTo>
                      <a:pt x="1503382" y="1055"/>
                    </a:lnTo>
                    <a:lnTo>
                      <a:pt x="1481060" y="4870"/>
                    </a:lnTo>
                    <a:lnTo>
                      <a:pt x="1458657" y="29709"/>
                    </a:lnTo>
                    <a:lnTo>
                      <a:pt x="1436335" y="30602"/>
                    </a:lnTo>
                    <a:lnTo>
                      <a:pt x="1413931" y="2760"/>
                    </a:lnTo>
                    <a:lnTo>
                      <a:pt x="1391609" y="11608"/>
                    </a:lnTo>
                    <a:lnTo>
                      <a:pt x="1369287" y="8361"/>
                    </a:lnTo>
                    <a:lnTo>
                      <a:pt x="1346964" y="28816"/>
                    </a:lnTo>
                    <a:lnTo>
                      <a:pt x="1324642" y="14611"/>
                    </a:lnTo>
                    <a:lnTo>
                      <a:pt x="1302320" y="4383"/>
                    </a:lnTo>
                    <a:lnTo>
                      <a:pt x="1279998" y="23702"/>
                    </a:lnTo>
                    <a:lnTo>
                      <a:pt x="1257676" y="30358"/>
                    </a:lnTo>
                    <a:lnTo>
                      <a:pt x="1235353" y="5357"/>
                    </a:lnTo>
                    <a:lnTo>
                      <a:pt x="1213031" y="6494"/>
                    </a:lnTo>
                    <a:lnTo>
                      <a:pt x="1190709" y="0"/>
                    </a:lnTo>
                    <a:lnTo>
                      <a:pt x="1168387" y="8036"/>
                    </a:lnTo>
                    <a:lnTo>
                      <a:pt x="1146064" y="3328"/>
                    </a:lnTo>
                    <a:lnTo>
                      <a:pt x="1123742" y="6981"/>
                    </a:lnTo>
                    <a:lnTo>
                      <a:pt x="1101420" y="9659"/>
                    </a:lnTo>
                    <a:lnTo>
                      <a:pt x="1079098" y="8361"/>
                    </a:lnTo>
                    <a:lnTo>
                      <a:pt x="1056775" y="26056"/>
                    </a:lnTo>
                    <a:lnTo>
                      <a:pt x="1034453" y="10228"/>
                    </a:lnTo>
                    <a:lnTo>
                      <a:pt x="1012131" y="6169"/>
                    </a:lnTo>
                    <a:lnTo>
                      <a:pt x="989809" y="14611"/>
                    </a:lnTo>
                    <a:lnTo>
                      <a:pt x="967486" y="15666"/>
                    </a:lnTo>
                    <a:lnTo>
                      <a:pt x="945164" y="30845"/>
                    </a:lnTo>
                    <a:lnTo>
                      <a:pt x="922842" y="11527"/>
                    </a:lnTo>
                    <a:lnTo>
                      <a:pt x="900520" y="33280"/>
                    </a:lnTo>
                    <a:lnTo>
                      <a:pt x="878197" y="30602"/>
                    </a:lnTo>
                    <a:lnTo>
                      <a:pt x="855875" y="27761"/>
                    </a:lnTo>
                    <a:lnTo>
                      <a:pt x="833553" y="25245"/>
                    </a:lnTo>
                    <a:lnTo>
                      <a:pt x="811231" y="3815"/>
                    </a:lnTo>
                    <a:lnTo>
                      <a:pt x="788908" y="17858"/>
                    </a:lnTo>
                    <a:lnTo>
                      <a:pt x="766586" y="29465"/>
                    </a:lnTo>
                    <a:lnTo>
                      <a:pt x="744264" y="15260"/>
                    </a:lnTo>
                    <a:lnTo>
                      <a:pt x="721942" y="20699"/>
                    </a:lnTo>
                    <a:lnTo>
                      <a:pt x="699620" y="9335"/>
                    </a:lnTo>
                    <a:lnTo>
                      <a:pt x="677297" y="26787"/>
                    </a:lnTo>
                    <a:lnTo>
                      <a:pt x="654975" y="23946"/>
                    </a:lnTo>
                    <a:lnTo>
                      <a:pt x="632653" y="16072"/>
                    </a:lnTo>
                    <a:lnTo>
                      <a:pt x="610331" y="32306"/>
                    </a:lnTo>
                    <a:lnTo>
                      <a:pt x="588008" y="24027"/>
                    </a:lnTo>
                    <a:lnTo>
                      <a:pt x="565686" y="19400"/>
                    </a:lnTo>
                    <a:lnTo>
                      <a:pt x="543364" y="17046"/>
                    </a:lnTo>
                    <a:lnTo>
                      <a:pt x="521042" y="17939"/>
                    </a:lnTo>
                    <a:lnTo>
                      <a:pt x="498719" y="33524"/>
                    </a:lnTo>
                    <a:lnTo>
                      <a:pt x="476397" y="11527"/>
                    </a:lnTo>
                    <a:lnTo>
                      <a:pt x="454075" y="23378"/>
                    </a:lnTo>
                    <a:lnTo>
                      <a:pt x="431753" y="11121"/>
                    </a:lnTo>
                    <a:lnTo>
                      <a:pt x="409430" y="22972"/>
                    </a:lnTo>
                    <a:lnTo>
                      <a:pt x="387108" y="29141"/>
                    </a:lnTo>
                    <a:lnTo>
                      <a:pt x="364786" y="26543"/>
                    </a:lnTo>
                    <a:lnTo>
                      <a:pt x="342464" y="22647"/>
                    </a:lnTo>
                    <a:lnTo>
                      <a:pt x="320142" y="15829"/>
                    </a:lnTo>
                    <a:lnTo>
                      <a:pt x="297819" y="23865"/>
                    </a:lnTo>
                    <a:lnTo>
                      <a:pt x="275497" y="16153"/>
                    </a:lnTo>
                    <a:lnTo>
                      <a:pt x="253175" y="1705"/>
                    </a:lnTo>
                    <a:lnTo>
                      <a:pt x="230853" y="7874"/>
                    </a:lnTo>
                    <a:lnTo>
                      <a:pt x="208530" y="29303"/>
                    </a:lnTo>
                    <a:lnTo>
                      <a:pt x="186208" y="8767"/>
                    </a:lnTo>
                    <a:lnTo>
                      <a:pt x="163886" y="2273"/>
                    </a:lnTo>
                    <a:lnTo>
                      <a:pt x="141564" y="4789"/>
                    </a:lnTo>
                    <a:lnTo>
                      <a:pt x="119241" y="14692"/>
                    </a:lnTo>
                    <a:lnTo>
                      <a:pt x="96919" y="14530"/>
                    </a:lnTo>
                    <a:lnTo>
                      <a:pt x="74597" y="10390"/>
                    </a:lnTo>
                    <a:lnTo>
                      <a:pt x="52275" y="17046"/>
                    </a:lnTo>
                    <a:lnTo>
                      <a:pt x="5601" y="3815"/>
                    </a:lnTo>
                    <a:lnTo>
                      <a:pt x="406" y="5357"/>
                    </a:lnTo>
                    <a:lnTo>
                      <a:pt x="406" y="61853"/>
                    </a:lnTo>
                    <a:lnTo>
                      <a:pt x="33930" y="65019"/>
                    </a:lnTo>
                    <a:cubicBezTo>
                      <a:pt x="37014" y="55035"/>
                      <a:pt x="46268" y="47810"/>
                      <a:pt x="57226" y="47810"/>
                    </a:cubicBezTo>
                    <a:cubicBezTo>
                      <a:pt x="70782" y="47810"/>
                      <a:pt x="81740" y="58769"/>
                      <a:pt x="81740" y="72324"/>
                    </a:cubicBezTo>
                    <a:cubicBezTo>
                      <a:pt x="81740" y="85880"/>
                      <a:pt x="70782" y="96838"/>
                      <a:pt x="57226" y="96838"/>
                    </a:cubicBezTo>
                    <a:cubicBezTo>
                      <a:pt x="48460" y="96838"/>
                      <a:pt x="40829" y="92211"/>
                      <a:pt x="36446" y="85230"/>
                    </a:cubicBezTo>
                    <a:lnTo>
                      <a:pt x="15504" y="85718"/>
                    </a:lnTo>
                    <a:lnTo>
                      <a:pt x="325" y="89045"/>
                    </a:lnTo>
                    <a:lnTo>
                      <a:pt x="325" y="153171"/>
                    </a:lnTo>
                    <a:lnTo>
                      <a:pt x="33849" y="156337"/>
                    </a:lnTo>
                    <a:cubicBezTo>
                      <a:pt x="36933" y="146353"/>
                      <a:pt x="46187" y="139129"/>
                      <a:pt x="57145" y="139129"/>
                    </a:cubicBezTo>
                    <a:cubicBezTo>
                      <a:pt x="70701" y="139129"/>
                      <a:pt x="81659" y="150087"/>
                      <a:pt x="81659" y="163642"/>
                    </a:cubicBezTo>
                    <a:cubicBezTo>
                      <a:pt x="81659" y="177198"/>
                      <a:pt x="70701" y="188156"/>
                      <a:pt x="57145" y="188156"/>
                    </a:cubicBezTo>
                    <a:cubicBezTo>
                      <a:pt x="48378" y="188156"/>
                      <a:pt x="40748" y="183530"/>
                      <a:pt x="36365" y="176549"/>
                    </a:cubicBezTo>
                    <a:lnTo>
                      <a:pt x="15423" y="177036"/>
                    </a:lnTo>
                    <a:lnTo>
                      <a:pt x="244" y="180364"/>
                    </a:lnTo>
                    <a:lnTo>
                      <a:pt x="244" y="244490"/>
                    </a:lnTo>
                    <a:lnTo>
                      <a:pt x="33767" y="247655"/>
                    </a:lnTo>
                    <a:cubicBezTo>
                      <a:pt x="36852" y="237671"/>
                      <a:pt x="46106" y="230447"/>
                      <a:pt x="57064" y="230447"/>
                    </a:cubicBezTo>
                    <a:cubicBezTo>
                      <a:pt x="70620" y="230447"/>
                      <a:pt x="81578" y="241405"/>
                      <a:pt x="81578" y="254961"/>
                    </a:cubicBezTo>
                    <a:cubicBezTo>
                      <a:pt x="81578" y="268516"/>
                      <a:pt x="70620" y="279475"/>
                      <a:pt x="57064" y="279475"/>
                    </a:cubicBezTo>
                    <a:cubicBezTo>
                      <a:pt x="48297" y="279475"/>
                      <a:pt x="40667" y="274848"/>
                      <a:pt x="36284" y="267867"/>
                    </a:cubicBezTo>
                    <a:lnTo>
                      <a:pt x="15341" y="268354"/>
                    </a:lnTo>
                    <a:lnTo>
                      <a:pt x="162" y="271682"/>
                    </a:lnTo>
                    <a:lnTo>
                      <a:pt x="162" y="335808"/>
                    </a:lnTo>
                    <a:lnTo>
                      <a:pt x="33686" y="338973"/>
                    </a:lnTo>
                    <a:cubicBezTo>
                      <a:pt x="36771" y="328989"/>
                      <a:pt x="46025" y="321765"/>
                      <a:pt x="56983" y="321765"/>
                    </a:cubicBezTo>
                    <a:cubicBezTo>
                      <a:pt x="70538" y="321765"/>
                      <a:pt x="81497" y="332723"/>
                      <a:pt x="81497" y="346279"/>
                    </a:cubicBezTo>
                    <a:cubicBezTo>
                      <a:pt x="81497" y="359835"/>
                      <a:pt x="70538" y="370793"/>
                      <a:pt x="56983" y="370793"/>
                    </a:cubicBezTo>
                    <a:cubicBezTo>
                      <a:pt x="48216" y="370793"/>
                      <a:pt x="40586" y="366166"/>
                      <a:pt x="36203" y="359185"/>
                    </a:cubicBezTo>
                    <a:lnTo>
                      <a:pt x="15260" y="359672"/>
                    </a:lnTo>
                    <a:lnTo>
                      <a:pt x="81" y="363000"/>
                    </a:lnTo>
                    <a:lnTo>
                      <a:pt x="81" y="427126"/>
                    </a:lnTo>
                    <a:lnTo>
                      <a:pt x="33605" y="430292"/>
                    </a:lnTo>
                    <a:cubicBezTo>
                      <a:pt x="36690" y="420308"/>
                      <a:pt x="45943" y="413083"/>
                      <a:pt x="56901" y="413083"/>
                    </a:cubicBezTo>
                    <a:cubicBezTo>
                      <a:pt x="70457" y="413083"/>
                      <a:pt x="81415" y="424041"/>
                      <a:pt x="81415" y="437597"/>
                    </a:cubicBezTo>
                    <a:cubicBezTo>
                      <a:pt x="81415" y="451153"/>
                      <a:pt x="70457" y="462111"/>
                      <a:pt x="56901" y="462111"/>
                    </a:cubicBezTo>
                    <a:cubicBezTo>
                      <a:pt x="48135" y="462111"/>
                      <a:pt x="40505" y="457484"/>
                      <a:pt x="36122" y="450503"/>
                    </a:cubicBezTo>
                    <a:lnTo>
                      <a:pt x="15179" y="450990"/>
                    </a:lnTo>
                    <a:lnTo>
                      <a:pt x="0" y="454319"/>
                    </a:lnTo>
                    <a:lnTo>
                      <a:pt x="0" y="510327"/>
                    </a:lnTo>
                    <a:lnTo>
                      <a:pt x="5276" y="509110"/>
                    </a:lnTo>
                    <a:lnTo>
                      <a:pt x="52112" y="518444"/>
                    </a:lnTo>
                    <a:lnTo>
                      <a:pt x="74516" y="519986"/>
                    </a:lnTo>
                    <a:lnTo>
                      <a:pt x="96919" y="488979"/>
                    </a:lnTo>
                    <a:lnTo>
                      <a:pt x="119323" y="493849"/>
                    </a:lnTo>
                    <a:lnTo>
                      <a:pt x="141645" y="501641"/>
                    </a:lnTo>
                    <a:lnTo>
                      <a:pt x="164048" y="512032"/>
                    </a:lnTo>
                    <a:lnTo>
                      <a:pt x="186452" y="501723"/>
                    </a:lnTo>
                    <a:lnTo>
                      <a:pt x="208855" y="516009"/>
                    </a:lnTo>
                    <a:lnTo>
                      <a:pt x="231258" y="494905"/>
                    </a:lnTo>
                    <a:lnTo>
                      <a:pt x="253662" y="514223"/>
                    </a:lnTo>
                    <a:lnTo>
                      <a:pt x="275984" y="516821"/>
                    </a:lnTo>
                    <a:lnTo>
                      <a:pt x="298388" y="520798"/>
                    </a:lnTo>
                    <a:lnTo>
                      <a:pt x="320710" y="492469"/>
                    </a:lnTo>
                    <a:lnTo>
                      <a:pt x="343113" y="509353"/>
                    </a:lnTo>
                    <a:lnTo>
                      <a:pt x="365435" y="493281"/>
                    </a:lnTo>
                    <a:lnTo>
                      <a:pt x="387758" y="510165"/>
                    </a:lnTo>
                    <a:lnTo>
                      <a:pt x="410080" y="498151"/>
                    </a:lnTo>
                    <a:lnTo>
                      <a:pt x="432402" y="501723"/>
                    </a:lnTo>
                    <a:lnTo>
                      <a:pt x="454724" y="502453"/>
                    </a:lnTo>
                    <a:lnTo>
                      <a:pt x="477047" y="501154"/>
                    </a:lnTo>
                    <a:lnTo>
                      <a:pt x="499369" y="501154"/>
                    </a:lnTo>
                    <a:cubicBezTo>
                      <a:pt x="499369" y="501154"/>
                      <a:pt x="521691" y="514385"/>
                      <a:pt x="521691" y="514385"/>
                    </a:cubicBezTo>
                    <a:lnTo>
                      <a:pt x="544013" y="521447"/>
                    </a:lnTo>
                    <a:lnTo>
                      <a:pt x="566336" y="502940"/>
                    </a:lnTo>
                    <a:lnTo>
                      <a:pt x="588658" y="501966"/>
                    </a:lnTo>
                    <a:lnTo>
                      <a:pt x="610980" y="506512"/>
                    </a:lnTo>
                    <a:lnTo>
                      <a:pt x="633302" y="507242"/>
                    </a:lnTo>
                    <a:lnTo>
                      <a:pt x="655625" y="513330"/>
                    </a:lnTo>
                    <a:lnTo>
                      <a:pt x="678028" y="497827"/>
                    </a:lnTo>
                    <a:lnTo>
                      <a:pt x="700350" y="502535"/>
                    </a:lnTo>
                    <a:lnTo>
                      <a:pt x="722672" y="498801"/>
                    </a:lnTo>
                    <a:lnTo>
                      <a:pt x="744995" y="521367"/>
                    </a:lnTo>
                    <a:lnTo>
                      <a:pt x="767317" y="498232"/>
                    </a:lnTo>
                    <a:lnTo>
                      <a:pt x="789639" y="508866"/>
                    </a:lnTo>
                    <a:lnTo>
                      <a:pt x="811961" y="510814"/>
                    </a:lnTo>
                    <a:lnTo>
                      <a:pt x="834283" y="520636"/>
                    </a:lnTo>
                    <a:lnTo>
                      <a:pt x="856606" y="516983"/>
                    </a:lnTo>
                    <a:lnTo>
                      <a:pt x="878928" y="510327"/>
                    </a:lnTo>
                    <a:lnTo>
                      <a:pt x="901250" y="523071"/>
                    </a:lnTo>
                    <a:lnTo>
                      <a:pt x="923572" y="517389"/>
                    </a:lnTo>
                    <a:lnTo>
                      <a:pt x="945895" y="503914"/>
                    </a:lnTo>
                    <a:lnTo>
                      <a:pt x="968217" y="503914"/>
                    </a:lnTo>
                    <a:cubicBezTo>
                      <a:pt x="968217" y="503914"/>
                      <a:pt x="990539" y="502291"/>
                      <a:pt x="990539" y="502291"/>
                    </a:cubicBezTo>
                    <a:lnTo>
                      <a:pt x="1012861" y="501723"/>
                    </a:lnTo>
                    <a:lnTo>
                      <a:pt x="1035184" y="511382"/>
                    </a:lnTo>
                    <a:lnTo>
                      <a:pt x="1057506" y="514385"/>
                    </a:lnTo>
                    <a:lnTo>
                      <a:pt x="1079828" y="518038"/>
                    </a:lnTo>
                    <a:lnTo>
                      <a:pt x="1102150" y="509515"/>
                    </a:lnTo>
                    <a:lnTo>
                      <a:pt x="1124473" y="503833"/>
                    </a:lnTo>
                    <a:lnTo>
                      <a:pt x="1146795" y="513898"/>
                    </a:lnTo>
                    <a:lnTo>
                      <a:pt x="1169117" y="506025"/>
                    </a:lnTo>
                    <a:lnTo>
                      <a:pt x="1191439" y="496853"/>
                    </a:lnTo>
                    <a:lnTo>
                      <a:pt x="1213762" y="521529"/>
                    </a:lnTo>
                    <a:lnTo>
                      <a:pt x="1236084" y="505213"/>
                    </a:lnTo>
                    <a:lnTo>
                      <a:pt x="1258406" y="505457"/>
                    </a:lnTo>
                    <a:lnTo>
                      <a:pt x="1280728" y="501398"/>
                    </a:lnTo>
                    <a:lnTo>
                      <a:pt x="1303050" y="501236"/>
                    </a:lnTo>
                    <a:lnTo>
                      <a:pt x="1325373" y="515279"/>
                    </a:lnTo>
                    <a:lnTo>
                      <a:pt x="1347695" y="507649"/>
                    </a:lnTo>
                    <a:lnTo>
                      <a:pt x="1370017" y="503265"/>
                    </a:lnTo>
                    <a:lnTo>
                      <a:pt x="1392339" y="502940"/>
                    </a:lnTo>
                    <a:lnTo>
                      <a:pt x="1414662" y="513898"/>
                    </a:lnTo>
                    <a:lnTo>
                      <a:pt x="1436984" y="497908"/>
                    </a:lnTo>
                    <a:lnTo>
                      <a:pt x="1459306" y="491414"/>
                    </a:lnTo>
                    <a:lnTo>
                      <a:pt x="1481628" y="503427"/>
                    </a:lnTo>
                    <a:lnTo>
                      <a:pt x="1503951" y="494742"/>
                    </a:lnTo>
                    <a:lnTo>
                      <a:pt x="1526273" y="488817"/>
                    </a:lnTo>
                    <a:lnTo>
                      <a:pt x="1548595" y="496447"/>
                    </a:lnTo>
                    <a:lnTo>
                      <a:pt x="1570917" y="506106"/>
                    </a:lnTo>
                    <a:lnTo>
                      <a:pt x="1593240" y="521529"/>
                    </a:lnTo>
                    <a:lnTo>
                      <a:pt x="1615562" y="501398"/>
                    </a:lnTo>
                    <a:lnTo>
                      <a:pt x="1637884" y="505538"/>
                    </a:lnTo>
                    <a:lnTo>
                      <a:pt x="1660206" y="512356"/>
                    </a:lnTo>
                    <a:lnTo>
                      <a:pt x="1682529" y="490765"/>
                    </a:lnTo>
                    <a:lnTo>
                      <a:pt x="1704851" y="500911"/>
                    </a:lnTo>
                    <a:lnTo>
                      <a:pt x="1727173" y="507242"/>
                    </a:lnTo>
                    <a:lnTo>
                      <a:pt x="1753148" y="509678"/>
                    </a:lnTo>
                    <a:lnTo>
                      <a:pt x="1739755" y="484514"/>
                    </a:lnTo>
                    <a:lnTo>
                      <a:pt x="1764837" y="461462"/>
                    </a:lnTo>
                    <a:lnTo>
                      <a:pt x="1762564" y="43922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24"/>
              <p:cNvSpPr/>
              <p:nvPr/>
            </p:nvSpPr>
            <p:spPr>
              <a:xfrm rot="-4535556">
                <a:off x="-234373" y="2318519"/>
                <a:ext cx="1146781" cy="829915"/>
              </a:xfrm>
              <a:custGeom>
                <a:avLst/>
                <a:gdLst/>
                <a:ahLst/>
                <a:cxnLst/>
                <a:rect l="l" t="t" r="r" b="b"/>
                <a:pathLst>
                  <a:path w="644828" h="466656" extrusionOk="0">
                    <a:moveTo>
                      <a:pt x="583382" y="37420"/>
                    </a:moveTo>
                    <a:lnTo>
                      <a:pt x="559842" y="26706"/>
                    </a:lnTo>
                    <a:lnTo>
                      <a:pt x="560085" y="10877"/>
                    </a:lnTo>
                    <a:lnTo>
                      <a:pt x="552049" y="0"/>
                    </a:lnTo>
                    <a:lnTo>
                      <a:pt x="514304" y="22160"/>
                    </a:lnTo>
                    <a:lnTo>
                      <a:pt x="192945" y="211128"/>
                    </a:lnTo>
                    <a:lnTo>
                      <a:pt x="0" y="324606"/>
                    </a:lnTo>
                    <a:lnTo>
                      <a:pt x="17452" y="341165"/>
                    </a:lnTo>
                    <a:lnTo>
                      <a:pt x="20536" y="359429"/>
                    </a:lnTo>
                    <a:lnTo>
                      <a:pt x="28329" y="372741"/>
                    </a:lnTo>
                    <a:lnTo>
                      <a:pt x="43264" y="381832"/>
                    </a:lnTo>
                    <a:lnTo>
                      <a:pt x="42047" y="395956"/>
                    </a:lnTo>
                    <a:lnTo>
                      <a:pt x="50814" y="410891"/>
                    </a:lnTo>
                    <a:lnTo>
                      <a:pt x="65587" y="413408"/>
                    </a:lnTo>
                    <a:lnTo>
                      <a:pt x="61528" y="429155"/>
                    </a:lnTo>
                    <a:lnTo>
                      <a:pt x="85068" y="439951"/>
                    </a:lnTo>
                    <a:lnTo>
                      <a:pt x="84825" y="455698"/>
                    </a:lnTo>
                    <a:lnTo>
                      <a:pt x="92861" y="466657"/>
                    </a:lnTo>
                    <a:lnTo>
                      <a:pt x="278825" y="357237"/>
                    </a:lnTo>
                    <a:lnTo>
                      <a:pt x="600184" y="168269"/>
                    </a:lnTo>
                    <a:lnTo>
                      <a:pt x="644829" y="142051"/>
                    </a:lnTo>
                    <a:lnTo>
                      <a:pt x="627458" y="125410"/>
                    </a:lnTo>
                    <a:lnTo>
                      <a:pt x="624373" y="107147"/>
                    </a:lnTo>
                    <a:lnTo>
                      <a:pt x="616581" y="93916"/>
                    </a:lnTo>
                    <a:lnTo>
                      <a:pt x="601645" y="84743"/>
                    </a:lnTo>
                    <a:lnTo>
                      <a:pt x="602863" y="70620"/>
                    </a:lnTo>
                    <a:lnTo>
                      <a:pt x="594096" y="55684"/>
                    </a:lnTo>
                    <a:lnTo>
                      <a:pt x="579242" y="53249"/>
                    </a:lnTo>
                    <a:lnTo>
                      <a:pt x="583382" y="3742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7552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p25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1" y="0"/>
            <a:ext cx="12192004" cy="6858021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08" name="Google Shape;408;p25"/>
          <p:cNvGrpSpPr/>
          <p:nvPr/>
        </p:nvGrpSpPr>
        <p:grpSpPr>
          <a:xfrm>
            <a:off x="1341709" y="-1129828"/>
            <a:ext cx="9246471" cy="8663536"/>
            <a:chOff x="1006281" y="-847371"/>
            <a:chExt cx="6934853" cy="6497652"/>
          </a:xfrm>
        </p:grpSpPr>
        <p:grpSp>
          <p:nvGrpSpPr>
            <p:cNvPr id="409" name="Google Shape;409;p25"/>
            <p:cNvGrpSpPr/>
            <p:nvPr/>
          </p:nvGrpSpPr>
          <p:grpSpPr>
            <a:xfrm>
              <a:off x="5086713" y="-847371"/>
              <a:ext cx="2854422" cy="1713350"/>
              <a:chOff x="5086713" y="-847371"/>
              <a:chExt cx="2854422" cy="1713350"/>
            </a:xfrm>
          </p:grpSpPr>
          <p:grpSp>
            <p:nvGrpSpPr>
              <p:cNvPr id="410" name="Google Shape;410;p25"/>
              <p:cNvGrpSpPr/>
              <p:nvPr/>
            </p:nvGrpSpPr>
            <p:grpSpPr>
              <a:xfrm rot="523976">
                <a:off x="5158531" y="-701369"/>
                <a:ext cx="2007150" cy="1099663"/>
                <a:chOff x="72405" y="5700023"/>
                <a:chExt cx="1561988" cy="1015246"/>
              </a:xfrm>
            </p:grpSpPr>
            <p:sp>
              <p:nvSpPr>
                <p:cNvPr id="411" name="Google Shape;411;p25"/>
                <p:cNvSpPr/>
                <p:nvPr/>
              </p:nvSpPr>
              <p:spPr>
                <a:xfrm>
                  <a:off x="72405" y="5700023"/>
                  <a:ext cx="1561988" cy="1015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1988" h="1015246" extrusionOk="0">
                      <a:moveTo>
                        <a:pt x="1561989" y="81"/>
                      </a:moveTo>
                      <a:lnTo>
                        <a:pt x="0" y="81"/>
                      </a:lnTo>
                      <a:lnTo>
                        <a:pt x="0" y="992731"/>
                      </a:lnTo>
                      <a:cubicBezTo>
                        <a:pt x="1461" y="991919"/>
                        <a:pt x="3003" y="991432"/>
                        <a:pt x="4708" y="991270"/>
                      </a:cubicBezTo>
                      <a:cubicBezTo>
                        <a:pt x="18101" y="990214"/>
                        <a:pt x="20131" y="1016270"/>
                        <a:pt x="33605" y="1015215"/>
                      </a:cubicBezTo>
                      <a:cubicBezTo>
                        <a:pt x="46998" y="1014160"/>
                        <a:pt x="46511" y="1007991"/>
                        <a:pt x="59905" y="1006936"/>
                      </a:cubicBezTo>
                      <a:cubicBezTo>
                        <a:pt x="73298" y="1005880"/>
                        <a:pt x="72324" y="993705"/>
                        <a:pt x="85717" y="992649"/>
                      </a:cubicBezTo>
                      <a:cubicBezTo>
                        <a:pt x="99111" y="991594"/>
                        <a:pt x="98705" y="987130"/>
                        <a:pt x="112098" y="986075"/>
                      </a:cubicBezTo>
                      <a:cubicBezTo>
                        <a:pt x="125492" y="985019"/>
                        <a:pt x="126709" y="1000604"/>
                        <a:pt x="140021" y="999549"/>
                      </a:cubicBezTo>
                      <a:cubicBezTo>
                        <a:pt x="153415" y="998494"/>
                        <a:pt x="152846" y="991837"/>
                        <a:pt x="166240" y="990783"/>
                      </a:cubicBezTo>
                      <a:cubicBezTo>
                        <a:pt x="179633" y="989727"/>
                        <a:pt x="179308" y="986237"/>
                        <a:pt x="192702" y="985182"/>
                      </a:cubicBezTo>
                      <a:cubicBezTo>
                        <a:pt x="206095" y="984126"/>
                        <a:pt x="205933" y="982178"/>
                        <a:pt x="219245" y="981123"/>
                      </a:cubicBezTo>
                      <a:cubicBezTo>
                        <a:pt x="232638" y="980068"/>
                        <a:pt x="234099" y="999306"/>
                        <a:pt x="247493" y="998250"/>
                      </a:cubicBezTo>
                      <a:cubicBezTo>
                        <a:pt x="260886" y="997195"/>
                        <a:pt x="258532" y="968298"/>
                        <a:pt x="271925" y="967161"/>
                      </a:cubicBezTo>
                      <a:cubicBezTo>
                        <a:pt x="285319" y="966106"/>
                        <a:pt x="287510" y="994516"/>
                        <a:pt x="300904" y="993461"/>
                      </a:cubicBezTo>
                      <a:cubicBezTo>
                        <a:pt x="314297" y="992406"/>
                        <a:pt x="312105" y="964645"/>
                        <a:pt x="325418" y="963590"/>
                      </a:cubicBezTo>
                      <a:cubicBezTo>
                        <a:pt x="338730" y="962534"/>
                        <a:pt x="340353" y="982827"/>
                        <a:pt x="353747" y="981772"/>
                      </a:cubicBezTo>
                      <a:cubicBezTo>
                        <a:pt x="367140" y="980717"/>
                        <a:pt x="365922" y="965700"/>
                        <a:pt x="379316" y="964645"/>
                      </a:cubicBezTo>
                      <a:cubicBezTo>
                        <a:pt x="392628" y="963590"/>
                        <a:pt x="392790" y="964808"/>
                        <a:pt x="406102" y="963671"/>
                      </a:cubicBezTo>
                      <a:cubicBezTo>
                        <a:pt x="419415" y="962616"/>
                        <a:pt x="418928" y="955635"/>
                        <a:pt x="432240" y="954580"/>
                      </a:cubicBezTo>
                      <a:cubicBezTo>
                        <a:pt x="445633" y="953525"/>
                        <a:pt x="445552" y="952551"/>
                        <a:pt x="458864" y="951495"/>
                      </a:cubicBezTo>
                      <a:cubicBezTo>
                        <a:pt x="472257" y="950440"/>
                        <a:pt x="474043" y="973330"/>
                        <a:pt x="487437" y="972275"/>
                      </a:cubicBezTo>
                      <a:cubicBezTo>
                        <a:pt x="500830" y="971220"/>
                        <a:pt x="500180" y="963590"/>
                        <a:pt x="513574" y="962534"/>
                      </a:cubicBezTo>
                      <a:cubicBezTo>
                        <a:pt x="526967" y="961479"/>
                        <a:pt x="526074" y="950521"/>
                        <a:pt x="539468" y="949466"/>
                      </a:cubicBezTo>
                      <a:cubicBezTo>
                        <a:pt x="552861" y="948411"/>
                        <a:pt x="553916" y="961966"/>
                        <a:pt x="567228" y="960911"/>
                      </a:cubicBezTo>
                      <a:cubicBezTo>
                        <a:pt x="580622" y="959856"/>
                        <a:pt x="579891" y="950764"/>
                        <a:pt x="593203" y="949710"/>
                      </a:cubicBezTo>
                      <a:cubicBezTo>
                        <a:pt x="606597" y="948654"/>
                        <a:pt x="606272" y="945002"/>
                        <a:pt x="619584" y="943946"/>
                      </a:cubicBezTo>
                      <a:cubicBezTo>
                        <a:pt x="632896" y="942891"/>
                        <a:pt x="634844" y="966999"/>
                        <a:pt x="648238" y="965944"/>
                      </a:cubicBezTo>
                      <a:cubicBezTo>
                        <a:pt x="661631" y="964889"/>
                        <a:pt x="661550" y="964564"/>
                        <a:pt x="674943" y="963509"/>
                      </a:cubicBezTo>
                      <a:cubicBezTo>
                        <a:pt x="688337" y="962453"/>
                        <a:pt x="686713" y="942323"/>
                        <a:pt x="700025" y="941268"/>
                      </a:cubicBezTo>
                      <a:cubicBezTo>
                        <a:pt x="713338" y="940212"/>
                        <a:pt x="714393" y="953281"/>
                        <a:pt x="727786" y="952226"/>
                      </a:cubicBezTo>
                      <a:cubicBezTo>
                        <a:pt x="741098" y="951171"/>
                        <a:pt x="740611" y="944352"/>
                        <a:pt x="753923" y="943216"/>
                      </a:cubicBezTo>
                      <a:cubicBezTo>
                        <a:pt x="767317" y="942160"/>
                        <a:pt x="766343" y="930391"/>
                        <a:pt x="779736" y="929336"/>
                      </a:cubicBezTo>
                      <a:cubicBezTo>
                        <a:pt x="793048" y="928280"/>
                        <a:pt x="795078" y="953038"/>
                        <a:pt x="808390" y="951982"/>
                      </a:cubicBezTo>
                      <a:cubicBezTo>
                        <a:pt x="821702" y="950927"/>
                        <a:pt x="820565" y="936641"/>
                        <a:pt x="833959" y="935585"/>
                      </a:cubicBezTo>
                      <a:cubicBezTo>
                        <a:pt x="847271" y="934530"/>
                        <a:pt x="846540" y="924790"/>
                        <a:pt x="859853" y="923735"/>
                      </a:cubicBezTo>
                      <a:cubicBezTo>
                        <a:pt x="873246" y="922679"/>
                        <a:pt x="873246" y="923410"/>
                        <a:pt x="886639" y="922354"/>
                      </a:cubicBezTo>
                      <a:cubicBezTo>
                        <a:pt x="900033" y="921300"/>
                        <a:pt x="900520" y="927387"/>
                        <a:pt x="913832" y="926332"/>
                      </a:cubicBezTo>
                      <a:cubicBezTo>
                        <a:pt x="927144" y="925277"/>
                        <a:pt x="926982" y="922841"/>
                        <a:pt x="940294" y="921787"/>
                      </a:cubicBezTo>
                      <a:cubicBezTo>
                        <a:pt x="953606" y="920731"/>
                        <a:pt x="955148" y="939888"/>
                        <a:pt x="968460" y="938832"/>
                      </a:cubicBezTo>
                      <a:cubicBezTo>
                        <a:pt x="981773" y="937777"/>
                        <a:pt x="982097" y="941673"/>
                        <a:pt x="995491" y="940618"/>
                      </a:cubicBezTo>
                      <a:cubicBezTo>
                        <a:pt x="1008803" y="939563"/>
                        <a:pt x="1008478" y="934611"/>
                        <a:pt x="1021790" y="933556"/>
                      </a:cubicBezTo>
                      <a:cubicBezTo>
                        <a:pt x="1035102" y="932501"/>
                        <a:pt x="1034372" y="922679"/>
                        <a:pt x="1047684" y="921624"/>
                      </a:cubicBezTo>
                      <a:cubicBezTo>
                        <a:pt x="1060996" y="920569"/>
                        <a:pt x="1059779" y="904984"/>
                        <a:pt x="1073172" y="903929"/>
                      </a:cubicBezTo>
                      <a:cubicBezTo>
                        <a:pt x="1086484" y="902873"/>
                        <a:pt x="1087621" y="916673"/>
                        <a:pt x="1100933" y="915617"/>
                      </a:cubicBezTo>
                      <a:cubicBezTo>
                        <a:pt x="1114245" y="914562"/>
                        <a:pt x="1114083" y="912046"/>
                        <a:pt x="1127395" y="910991"/>
                      </a:cubicBezTo>
                      <a:cubicBezTo>
                        <a:pt x="1140707" y="909935"/>
                        <a:pt x="1139895" y="899221"/>
                        <a:pt x="1153207" y="898165"/>
                      </a:cubicBezTo>
                      <a:cubicBezTo>
                        <a:pt x="1166520" y="897110"/>
                        <a:pt x="1167088" y="904334"/>
                        <a:pt x="1180481" y="903279"/>
                      </a:cubicBezTo>
                      <a:cubicBezTo>
                        <a:pt x="1193793" y="902224"/>
                        <a:pt x="1193387" y="896623"/>
                        <a:pt x="1206700" y="895568"/>
                      </a:cubicBezTo>
                      <a:cubicBezTo>
                        <a:pt x="1220012" y="894513"/>
                        <a:pt x="1220499" y="900519"/>
                        <a:pt x="1233892" y="899464"/>
                      </a:cubicBezTo>
                      <a:cubicBezTo>
                        <a:pt x="1247286" y="898409"/>
                        <a:pt x="1247448" y="901412"/>
                        <a:pt x="1260841" y="900357"/>
                      </a:cubicBezTo>
                      <a:cubicBezTo>
                        <a:pt x="1274153" y="899302"/>
                        <a:pt x="1273585" y="891347"/>
                        <a:pt x="1286897" y="890292"/>
                      </a:cubicBezTo>
                      <a:cubicBezTo>
                        <a:pt x="1300210" y="889237"/>
                        <a:pt x="1302320" y="915779"/>
                        <a:pt x="1315632" y="914724"/>
                      </a:cubicBezTo>
                      <a:cubicBezTo>
                        <a:pt x="1328944" y="913669"/>
                        <a:pt x="1327889" y="900276"/>
                        <a:pt x="1341201" y="899221"/>
                      </a:cubicBezTo>
                      <a:cubicBezTo>
                        <a:pt x="1354513" y="898165"/>
                        <a:pt x="1354838" y="902468"/>
                        <a:pt x="1368231" y="901412"/>
                      </a:cubicBezTo>
                      <a:cubicBezTo>
                        <a:pt x="1381544" y="900357"/>
                        <a:pt x="1380651" y="888750"/>
                        <a:pt x="1393963" y="887694"/>
                      </a:cubicBezTo>
                      <a:cubicBezTo>
                        <a:pt x="1407275" y="886639"/>
                        <a:pt x="1407843" y="893701"/>
                        <a:pt x="1421155" y="892646"/>
                      </a:cubicBezTo>
                      <a:cubicBezTo>
                        <a:pt x="1434468" y="891590"/>
                        <a:pt x="1434792" y="895730"/>
                        <a:pt x="1448186" y="894675"/>
                      </a:cubicBezTo>
                      <a:cubicBezTo>
                        <a:pt x="1461498" y="893620"/>
                        <a:pt x="1461011" y="887289"/>
                        <a:pt x="1474323" y="886233"/>
                      </a:cubicBezTo>
                      <a:cubicBezTo>
                        <a:pt x="1487635" y="885178"/>
                        <a:pt x="1486742" y="873164"/>
                        <a:pt x="1500054" y="872109"/>
                      </a:cubicBezTo>
                      <a:cubicBezTo>
                        <a:pt x="1513367" y="871054"/>
                        <a:pt x="1515477" y="897029"/>
                        <a:pt x="1528789" y="895974"/>
                      </a:cubicBezTo>
                      <a:cubicBezTo>
                        <a:pt x="1542101" y="894919"/>
                        <a:pt x="1541208" y="883555"/>
                        <a:pt x="1554602" y="882499"/>
                      </a:cubicBezTo>
                      <a:cubicBezTo>
                        <a:pt x="1557118" y="882337"/>
                        <a:pt x="1559553" y="882662"/>
                        <a:pt x="1561989" y="883311"/>
                      </a:cubicBezTo>
                      <a:lnTo>
                        <a:pt x="156198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12" name="Google Shape;412;p25"/>
                <p:cNvGrpSpPr/>
                <p:nvPr/>
              </p:nvGrpSpPr>
              <p:grpSpPr>
                <a:xfrm>
                  <a:off x="170054" y="5924220"/>
                  <a:ext cx="1366283" cy="499287"/>
                  <a:chOff x="170054" y="5924220"/>
                  <a:chExt cx="1366283" cy="499287"/>
                </a:xfrm>
              </p:grpSpPr>
              <p:sp>
                <p:nvSpPr>
                  <p:cNvPr id="413" name="Google Shape;413;p25"/>
                  <p:cNvSpPr/>
                  <p:nvPr/>
                </p:nvSpPr>
                <p:spPr>
                  <a:xfrm>
                    <a:off x="178659" y="5924220"/>
                    <a:ext cx="843618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3618" h="8117" extrusionOk="0">
                        <a:moveTo>
                          <a:pt x="0" y="0"/>
                        </a:moveTo>
                        <a:lnTo>
                          <a:pt x="843618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dash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4" name="Google Shape;414;p25"/>
                  <p:cNvSpPr/>
                  <p:nvPr/>
                </p:nvSpPr>
                <p:spPr>
                  <a:xfrm>
                    <a:off x="170054" y="6082667"/>
                    <a:ext cx="1366283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6283" h="8117" extrusionOk="0">
                        <a:moveTo>
                          <a:pt x="0" y="0"/>
                        </a:moveTo>
                        <a:lnTo>
                          <a:pt x="1366283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dash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5" name="Google Shape;415;p25"/>
                  <p:cNvSpPr/>
                  <p:nvPr/>
                </p:nvSpPr>
                <p:spPr>
                  <a:xfrm>
                    <a:off x="170054" y="6248988"/>
                    <a:ext cx="1366283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6283" h="8117" extrusionOk="0">
                        <a:moveTo>
                          <a:pt x="0" y="0"/>
                        </a:moveTo>
                        <a:lnTo>
                          <a:pt x="1366283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dash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6" name="Google Shape;416;p25"/>
                  <p:cNvSpPr/>
                  <p:nvPr/>
                </p:nvSpPr>
                <p:spPr>
                  <a:xfrm>
                    <a:off x="170054" y="6415390"/>
                    <a:ext cx="1366283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6283" h="8117" extrusionOk="0">
                        <a:moveTo>
                          <a:pt x="0" y="0"/>
                        </a:moveTo>
                        <a:lnTo>
                          <a:pt x="1366283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dash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417" name="Google Shape;417;p25"/>
              <p:cNvSpPr/>
              <p:nvPr/>
            </p:nvSpPr>
            <p:spPr>
              <a:xfrm rot="1020477">
                <a:off x="6698528" y="-113132"/>
                <a:ext cx="1146344" cy="829598"/>
              </a:xfrm>
              <a:custGeom>
                <a:avLst/>
                <a:gdLst/>
                <a:ahLst/>
                <a:cxnLst/>
                <a:rect l="l" t="t" r="r" b="b"/>
                <a:pathLst>
                  <a:path w="644828" h="466656" extrusionOk="0">
                    <a:moveTo>
                      <a:pt x="583382" y="37420"/>
                    </a:moveTo>
                    <a:lnTo>
                      <a:pt x="559842" y="26706"/>
                    </a:lnTo>
                    <a:lnTo>
                      <a:pt x="560085" y="10877"/>
                    </a:lnTo>
                    <a:lnTo>
                      <a:pt x="552049" y="0"/>
                    </a:lnTo>
                    <a:lnTo>
                      <a:pt x="514304" y="22160"/>
                    </a:lnTo>
                    <a:lnTo>
                      <a:pt x="192945" y="211128"/>
                    </a:lnTo>
                    <a:lnTo>
                      <a:pt x="0" y="324606"/>
                    </a:lnTo>
                    <a:lnTo>
                      <a:pt x="17452" y="341165"/>
                    </a:lnTo>
                    <a:lnTo>
                      <a:pt x="20536" y="359429"/>
                    </a:lnTo>
                    <a:lnTo>
                      <a:pt x="28329" y="372741"/>
                    </a:lnTo>
                    <a:lnTo>
                      <a:pt x="43264" y="381832"/>
                    </a:lnTo>
                    <a:lnTo>
                      <a:pt x="42047" y="395956"/>
                    </a:lnTo>
                    <a:lnTo>
                      <a:pt x="50814" y="410891"/>
                    </a:lnTo>
                    <a:lnTo>
                      <a:pt x="65587" y="413408"/>
                    </a:lnTo>
                    <a:lnTo>
                      <a:pt x="61528" y="429155"/>
                    </a:lnTo>
                    <a:lnTo>
                      <a:pt x="85068" y="439951"/>
                    </a:lnTo>
                    <a:lnTo>
                      <a:pt x="84825" y="455698"/>
                    </a:lnTo>
                    <a:lnTo>
                      <a:pt x="92861" y="466657"/>
                    </a:lnTo>
                    <a:lnTo>
                      <a:pt x="278825" y="357237"/>
                    </a:lnTo>
                    <a:lnTo>
                      <a:pt x="600184" y="168269"/>
                    </a:lnTo>
                    <a:lnTo>
                      <a:pt x="644829" y="142051"/>
                    </a:lnTo>
                    <a:lnTo>
                      <a:pt x="627458" y="125410"/>
                    </a:lnTo>
                    <a:lnTo>
                      <a:pt x="624373" y="107147"/>
                    </a:lnTo>
                    <a:lnTo>
                      <a:pt x="616581" y="93916"/>
                    </a:lnTo>
                    <a:lnTo>
                      <a:pt x="601645" y="84743"/>
                    </a:lnTo>
                    <a:lnTo>
                      <a:pt x="602863" y="70620"/>
                    </a:lnTo>
                    <a:lnTo>
                      <a:pt x="594096" y="55684"/>
                    </a:lnTo>
                    <a:lnTo>
                      <a:pt x="579242" y="53249"/>
                    </a:lnTo>
                    <a:lnTo>
                      <a:pt x="583382" y="3742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8" name="Google Shape;418;p25"/>
            <p:cNvGrpSpPr/>
            <p:nvPr/>
          </p:nvGrpSpPr>
          <p:grpSpPr>
            <a:xfrm>
              <a:off x="1006281" y="4252591"/>
              <a:ext cx="2731654" cy="1397691"/>
              <a:chOff x="1006281" y="4328791"/>
              <a:chExt cx="2731654" cy="1397691"/>
            </a:xfrm>
          </p:grpSpPr>
          <p:sp>
            <p:nvSpPr>
              <p:cNvPr id="419" name="Google Shape;419;p25"/>
              <p:cNvSpPr/>
              <p:nvPr/>
            </p:nvSpPr>
            <p:spPr>
              <a:xfrm rot="-10425485">
                <a:off x="1033488" y="4849146"/>
                <a:ext cx="2240270" cy="622622"/>
              </a:xfrm>
              <a:custGeom>
                <a:avLst/>
                <a:gdLst/>
                <a:ahLst/>
                <a:cxnLst/>
                <a:rect l="l" t="t" r="r" b="b"/>
                <a:pathLst>
                  <a:path w="1739835" h="483540" extrusionOk="0">
                    <a:moveTo>
                      <a:pt x="1729608" y="344331"/>
                    </a:moveTo>
                    <a:lnTo>
                      <a:pt x="1737076" y="303582"/>
                    </a:lnTo>
                    <a:lnTo>
                      <a:pt x="1735940" y="262753"/>
                    </a:lnTo>
                    <a:lnTo>
                      <a:pt x="1718082" y="221924"/>
                    </a:lnTo>
                    <a:lnTo>
                      <a:pt x="1731394" y="181175"/>
                    </a:lnTo>
                    <a:lnTo>
                      <a:pt x="1730826" y="140346"/>
                    </a:lnTo>
                    <a:lnTo>
                      <a:pt x="1726686" y="99598"/>
                    </a:lnTo>
                    <a:lnTo>
                      <a:pt x="1722709" y="58850"/>
                    </a:lnTo>
                    <a:lnTo>
                      <a:pt x="1711588" y="18020"/>
                    </a:lnTo>
                    <a:lnTo>
                      <a:pt x="1716052" y="0"/>
                    </a:lnTo>
                    <a:lnTo>
                      <a:pt x="0" y="0"/>
                    </a:lnTo>
                    <a:lnTo>
                      <a:pt x="0" y="470634"/>
                    </a:lnTo>
                    <a:lnTo>
                      <a:pt x="23459" y="475180"/>
                    </a:lnTo>
                    <a:lnTo>
                      <a:pt x="65019" y="480212"/>
                    </a:lnTo>
                    <a:lnTo>
                      <a:pt x="106578" y="473637"/>
                    </a:lnTo>
                    <a:lnTo>
                      <a:pt x="148057" y="453101"/>
                    </a:lnTo>
                    <a:lnTo>
                      <a:pt x="189617" y="468605"/>
                    </a:lnTo>
                    <a:lnTo>
                      <a:pt x="231096" y="455617"/>
                    </a:lnTo>
                    <a:lnTo>
                      <a:pt x="272656" y="463410"/>
                    </a:lnTo>
                    <a:lnTo>
                      <a:pt x="314135" y="456185"/>
                    </a:lnTo>
                    <a:lnTo>
                      <a:pt x="355613" y="460893"/>
                    </a:lnTo>
                    <a:lnTo>
                      <a:pt x="397092" y="476965"/>
                    </a:lnTo>
                    <a:lnTo>
                      <a:pt x="438652" y="481511"/>
                    </a:lnTo>
                    <a:lnTo>
                      <a:pt x="480050" y="469416"/>
                    </a:lnTo>
                    <a:lnTo>
                      <a:pt x="521610" y="480050"/>
                    </a:lnTo>
                    <a:lnTo>
                      <a:pt x="563089" y="476803"/>
                    </a:lnTo>
                    <a:lnTo>
                      <a:pt x="604567" y="482891"/>
                    </a:lnTo>
                    <a:lnTo>
                      <a:pt x="646127" y="449854"/>
                    </a:lnTo>
                    <a:lnTo>
                      <a:pt x="687606" y="466413"/>
                    </a:lnTo>
                    <a:lnTo>
                      <a:pt x="729085" y="462192"/>
                    </a:lnTo>
                    <a:lnTo>
                      <a:pt x="770564" y="457403"/>
                    </a:lnTo>
                    <a:lnTo>
                      <a:pt x="812042" y="459026"/>
                    </a:lnTo>
                    <a:lnTo>
                      <a:pt x="853521" y="470878"/>
                    </a:lnTo>
                    <a:lnTo>
                      <a:pt x="895000" y="456023"/>
                    </a:lnTo>
                    <a:lnTo>
                      <a:pt x="936560" y="453913"/>
                    </a:lnTo>
                    <a:lnTo>
                      <a:pt x="978039" y="479319"/>
                    </a:lnTo>
                    <a:lnTo>
                      <a:pt x="1019436" y="464384"/>
                    </a:lnTo>
                    <a:lnTo>
                      <a:pt x="1060996" y="483540"/>
                    </a:lnTo>
                    <a:lnTo>
                      <a:pt x="1102475" y="468848"/>
                    </a:lnTo>
                    <a:lnTo>
                      <a:pt x="1143873" y="473718"/>
                    </a:lnTo>
                    <a:lnTo>
                      <a:pt x="1185351" y="460569"/>
                    </a:lnTo>
                    <a:lnTo>
                      <a:pt x="1226830" y="479806"/>
                    </a:lnTo>
                    <a:lnTo>
                      <a:pt x="1268309" y="454400"/>
                    </a:lnTo>
                    <a:lnTo>
                      <a:pt x="1309788" y="468686"/>
                    </a:lnTo>
                    <a:lnTo>
                      <a:pt x="1351185" y="482891"/>
                    </a:lnTo>
                    <a:lnTo>
                      <a:pt x="1392664" y="466981"/>
                    </a:lnTo>
                    <a:lnTo>
                      <a:pt x="1434143" y="476884"/>
                    </a:lnTo>
                    <a:lnTo>
                      <a:pt x="1475622" y="458945"/>
                    </a:lnTo>
                    <a:lnTo>
                      <a:pt x="1517101" y="450179"/>
                    </a:lnTo>
                    <a:lnTo>
                      <a:pt x="1558498" y="459026"/>
                    </a:lnTo>
                    <a:lnTo>
                      <a:pt x="1599977" y="478508"/>
                    </a:lnTo>
                    <a:lnTo>
                      <a:pt x="1641456" y="472988"/>
                    </a:lnTo>
                    <a:lnTo>
                      <a:pt x="1682934" y="454318"/>
                    </a:lnTo>
                    <a:lnTo>
                      <a:pt x="1731313" y="473881"/>
                    </a:lnTo>
                    <a:lnTo>
                      <a:pt x="1712156" y="426964"/>
                    </a:lnTo>
                    <a:lnTo>
                      <a:pt x="1739836" y="385160"/>
                    </a:lnTo>
                    <a:lnTo>
                      <a:pt x="1729608" y="34433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420;p25"/>
              <p:cNvSpPr/>
              <p:nvPr/>
            </p:nvSpPr>
            <p:spPr>
              <a:xfrm rot="2700000">
                <a:off x="2465717" y="4612692"/>
                <a:ext cx="1146745" cy="829889"/>
              </a:xfrm>
              <a:custGeom>
                <a:avLst/>
                <a:gdLst/>
                <a:ahLst/>
                <a:cxnLst/>
                <a:rect l="l" t="t" r="r" b="b"/>
                <a:pathLst>
                  <a:path w="644828" h="466656" extrusionOk="0">
                    <a:moveTo>
                      <a:pt x="583382" y="37420"/>
                    </a:moveTo>
                    <a:lnTo>
                      <a:pt x="559842" y="26706"/>
                    </a:lnTo>
                    <a:lnTo>
                      <a:pt x="560085" y="10877"/>
                    </a:lnTo>
                    <a:lnTo>
                      <a:pt x="552049" y="0"/>
                    </a:lnTo>
                    <a:lnTo>
                      <a:pt x="514304" y="22160"/>
                    </a:lnTo>
                    <a:lnTo>
                      <a:pt x="192945" y="211128"/>
                    </a:lnTo>
                    <a:lnTo>
                      <a:pt x="0" y="324606"/>
                    </a:lnTo>
                    <a:lnTo>
                      <a:pt x="17452" y="341165"/>
                    </a:lnTo>
                    <a:lnTo>
                      <a:pt x="20536" y="359429"/>
                    </a:lnTo>
                    <a:lnTo>
                      <a:pt x="28329" y="372741"/>
                    </a:lnTo>
                    <a:lnTo>
                      <a:pt x="43264" y="381832"/>
                    </a:lnTo>
                    <a:lnTo>
                      <a:pt x="42047" y="395956"/>
                    </a:lnTo>
                    <a:lnTo>
                      <a:pt x="50814" y="410891"/>
                    </a:lnTo>
                    <a:lnTo>
                      <a:pt x="65587" y="413408"/>
                    </a:lnTo>
                    <a:lnTo>
                      <a:pt x="61528" y="429155"/>
                    </a:lnTo>
                    <a:lnTo>
                      <a:pt x="85068" y="439951"/>
                    </a:lnTo>
                    <a:lnTo>
                      <a:pt x="84825" y="455698"/>
                    </a:lnTo>
                    <a:lnTo>
                      <a:pt x="92861" y="466657"/>
                    </a:lnTo>
                    <a:lnTo>
                      <a:pt x="278825" y="357237"/>
                    </a:lnTo>
                    <a:lnTo>
                      <a:pt x="600184" y="168269"/>
                    </a:lnTo>
                    <a:lnTo>
                      <a:pt x="644829" y="142051"/>
                    </a:lnTo>
                    <a:lnTo>
                      <a:pt x="627458" y="125410"/>
                    </a:lnTo>
                    <a:lnTo>
                      <a:pt x="624373" y="107147"/>
                    </a:lnTo>
                    <a:lnTo>
                      <a:pt x="616581" y="93916"/>
                    </a:lnTo>
                    <a:lnTo>
                      <a:pt x="601645" y="84743"/>
                    </a:lnTo>
                    <a:lnTo>
                      <a:pt x="602863" y="70620"/>
                    </a:lnTo>
                    <a:lnTo>
                      <a:pt x="594096" y="55684"/>
                    </a:lnTo>
                    <a:lnTo>
                      <a:pt x="579242" y="53249"/>
                    </a:lnTo>
                    <a:lnTo>
                      <a:pt x="583382" y="3742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10737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26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1" y="0"/>
            <a:ext cx="12192004" cy="6858021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2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24" name="Google Shape;424;p26"/>
          <p:cNvGrpSpPr/>
          <p:nvPr/>
        </p:nvGrpSpPr>
        <p:grpSpPr>
          <a:xfrm>
            <a:off x="-1986090" y="-907097"/>
            <a:ext cx="16332251" cy="4457071"/>
            <a:chOff x="-1489567" y="-680323"/>
            <a:chExt cx="12249188" cy="3342803"/>
          </a:xfrm>
        </p:grpSpPr>
        <p:grpSp>
          <p:nvGrpSpPr>
            <p:cNvPr id="425" name="Google Shape;425;p26"/>
            <p:cNvGrpSpPr/>
            <p:nvPr/>
          </p:nvGrpSpPr>
          <p:grpSpPr>
            <a:xfrm>
              <a:off x="8265138" y="-250141"/>
              <a:ext cx="2494483" cy="2202430"/>
              <a:chOff x="8112738" y="-250141"/>
              <a:chExt cx="2494483" cy="2202430"/>
            </a:xfrm>
          </p:grpSpPr>
          <p:grpSp>
            <p:nvGrpSpPr>
              <p:cNvPr id="426" name="Google Shape;426;p26"/>
              <p:cNvGrpSpPr/>
              <p:nvPr/>
            </p:nvGrpSpPr>
            <p:grpSpPr>
              <a:xfrm rot="1177754">
                <a:off x="8461216" y="25101"/>
                <a:ext cx="1924452" cy="1651945"/>
                <a:chOff x="3500270" y="2341698"/>
                <a:chExt cx="997971" cy="856656"/>
              </a:xfrm>
            </p:grpSpPr>
            <p:sp>
              <p:nvSpPr>
                <p:cNvPr id="427" name="Google Shape;427;p26"/>
                <p:cNvSpPr/>
                <p:nvPr/>
              </p:nvSpPr>
              <p:spPr>
                <a:xfrm>
                  <a:off x="3500270" y="2341698"/>
                  <a:ext cx="997971" cy="8566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4171" h="1522944" extrusionOk="0">
                      <a:moveTo>
                        <a:pt x="1702253" y="155363"/>
                      </a:moveTo>
                      <a:lnTo>
                        <a:pt x="1206537" y="155363"/>
                      </a:lnTo>
                      <a:lnTo>
                        <a:pt x="1206537" y="117293"/>
                      </a:lnTo>
                      <a:cubicBezTo>
                        <a:pt x="1206537" y="52518"/>
                        <a:pt x="1154019" y="0"/>
                        <a:pt x="1089244" y="0"/>
                      </a:cubicBezTo>
                      <a:lnTo>
                        <a:pt x="684927" y="0"/>
                      </a:lnTo>
                      <a:cubicBezTo>
                        <a:pt x="620153" y="0"/>
                        <a:pt x="567634" y="52518"/>
                        <a:pt x="567634" y="117293"/>
                      </a:cubicBezTo>
                      <a:lnTo>
                        <a:pt x="567634" y="155363"/>
                      </a:lnTo>
                      <a:lnTo>
                        <a:pt x="71918" y="155363"/>
                      </a:lnTo>
                      <a:cubicBezTo>
                        <a:pt x="32225" y="155363"/>
                        <a:pt x="0" y="187588"/>
                        <a:pt x="0" y="227281"/>
                      </a:cubicBezTo>
                      <a:lnTo>
                        <a:pt x="0" y="1451026"/>
                      </a:lnTo>
                      <a:cubicBezTo>
                        <a:pt x="0" y="1490801"/>
                        <a:pt x="32225" y="1522945"/>
                        <a:pt x="71918" y="1522945"/>
                      </a:cubicBezTo>
                      <a:lnTo>
                        <a:pt x="1702253" y="1522945"/>
                      </a:lnTo>
                      <a:cubicBezTo>
                        <a:pt x="1741946" y="1522945"/>
                        <a:pt x="1774172" y="1490720"/>
                        <a:pt x="1774172" y="1451026"/>
                      </a:cubicBezTo>
                      <a:lnTo>
                        <a:pt x="1774172" y="227281"/>
                      </a:lnTo>
                      <a:cubicBezTo>
                        <a:pt x="1774172" y="187588"/>
                        <a:pt x="1741946" y="155363"/>
                        <a:pt x="1702253" y="155363"/>
                      </a:cubicBezTo>
                      <a:close/>
                      <a:moveTo>
                        <a:pt x="887126" y="41885"/>
                      </a:moveTo>
                      <a:cubicBezTo>
                        <a:pt x="913020" y="41885"/>
                        <a:pt x="934044" y="62908"/>
                        <a:pt x="934044" y="88802"/>
                      </a:cubicBezTo>
                      <a:cubicBezTo>
                        <a:pt x="934044" y="114696"/>
                        <a:pt x="913020" y="135719"/>
                        <a:pt x="887126" y="135719"/>
                      </a:cubicBezTo>
                      <a:cubicBezTo>
                        <a:pt x="861232" y="135719"/>
                        <a:pt x="840209" y="114696"/>
                        <a:pt x="840209" y="88802"/>
                      </a:cubicBezTo>
                      <a:cubicBezTo>
                        <a:pt x="840209" y="62908"/>
                        <a:pt x="861232" y="41885"/>
                        <a:pt x="887126" y="418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8" name="Google Shape;428;p26"/>
                <p:cNvSpPr/>
                <p:nvPr/>
              </p:nvSpPr>
              <p:spPr>
                <a:xfrm>
                  <a:off x="3548599" y="2470592"/>
                  <a:ext cx="901128" cy="685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2006" h="1219443" extrusionOk="0">
                      <a:moveTo>
                        <a:pt x="1530088" y="0"/>
                      </a:moveTo>
                      <a:cubicBezTo>
                        <a:pt x="1569807" y="0"/>
                        <a:pt x="1602006" y="32199"/>
                        <a:pt x="1602006" y="71918"/>
                      </a:cubicBezTo>
                      <a:lnTo>
                        <a:pt x="1602006" y="1147525"/>
                      </a:lnTo>
                      <a:cubicBezTo>
                        <a:pt x="1602006" y="1187245"/>
                        <a:pt x="1569807" y="1219443"/>
                        <a:pt x="1530088" y="1219443"/>
                      </a:cubicBezTo>
                      <a:lnTo>
                        <a:pt x="71918" y="1219443"/>
                      </a:lnTo>
                      <a:cubicBezTo>
                        <a:pt x="32199" y="1219443"/>
                        <a:pt x="0" y="1187245"/>
                        <a:pt x="0" y="1147525"/>
                      </a:cubicBezTo>
                      <a:lnTo>
                        <a:pt x="0" y="71918"/>
                      </a:lnTo>
                      <a:cubicBezTo>
                        <a:pt x="0" y="32199"/>
                        <a:pt x="32199" y="0"/>
                        <a:pt x="7191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29" name="Google Shape;429;p26"/>
                <p:cNvGrpSpPr/>
                <p:nvPr/>
              </p:nvGrpSpPr>
              <p:grpSpPr>
                <a:xfrm>
                  <a:off x="3612203" y="2558908"/>
                  <a:ext cx="773596" cy="548452"/>
                  <a:chOff x="4010291" y="3407570"/>
                  <a:chExt cx="1377241" cy="976415"/>
                </a:xfrm>
              </p:grpSpPr>
              <p:sp>
                <p:nvSpPr>
                  <p:cNvPr id="430" name="Google Shape;430;p26"/>
                  <p:cNvSpPr/>
                  <p:nvPr/>
                </p:nvSpPr>
                <p:spPr>
                  <a:xfrm>
                    <a:off x="4010291" y="3407570"/>
                    <a:ext cx="1377241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7241" h="8117" extrusionOk="0">
                        <a:moveTo>
                          <a:pt x="0" y="0"/>
                        </a:moveTo>
                        <a:lnTo>
                          <a:pt x="1377241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dash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1" name="Google Shape;431;p26"/>
                  <p:cNvSpPr/>
                  <p:nvPr/>
                </p:nvSpPr>
                <p:spPr>
                  <a:xfrm>
                    <a:off x="4010291" y="3568940"/>
                    <a:ext cx="1377241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7241" h="8117" extrusionOk="0">
                        <a:moveTo>
                          <a:pt x="0" y="0"/>
                        </a:moveTo>
                        <a:lnTo>
                          <a:pt x="1377241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dash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2" name="Google Shape;432;p26"/>
                  <p:cNvSpPr/>
                  <p:nvPr/>
                </p:nvSpPr>
                <p:spPr>
                  <a:xfrm>
                    <a:off x="4010291" y="3730309"/>
                    <a:ext cx="1377241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7241" h="8117" extrusionOk="0">
                        <a:moveTo>
                          <a:pt x="0" y="0"/>
                        </a:moveTo>
                        <a:lnTo>
                          <a:pt x="1377241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dash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3" name="Google Shape;433;p26"/>
                  <p:cNvSpPr/>
                  <p:nvPr/>
                </p:nvSpPr>
                <p:spPr>
                  <a:xfrm>
                    <a:off x="4010291" y="3891679"/>
                    <a:ext cx="1377241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7241" h="8117" extrusionOk="0">
                        <a:moveTo>
                          <a:pt x="0" y="0"/>
                        </a:moveTo>
                        <a:lnTo>
                          <a:pt x="1377241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dash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4" name="Google Shape;434;p26"/>
                  <p:cNvSpPr/>
                  <p:nvPr/>
                </p:nvSpPr>
                <p:spPr>
                  <a:xfrm>
                    <a:off x="4010291" y="4053129"/>
                    <a:ext cx="1377241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7241" h="8117" extrusionOk="0">
                        <a:moveTo>
                          <a:pt x="0" y="0"/>
                        </a:moveTo>
                        <a:lnTo>
                          <a:pt x="1377241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dash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5" name="Google Shape;435;p26"/>
                  <p:cNvSpPr/>
                  <p:nvPr/>
                </p:nvSpPr>
                <p:spPr>
                  <a:xfrm>
                    <a:off x="4010291" y="4214499"/>
                    <a:ext cx="1377241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7241" h="8117" extrusionOk="0">
                        <a:moveTo>
                          <a:pt x="0" y="0"/>
                        </a:moveTo>
                        <a:lnTo>
                          <a:pt x="1377241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dash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6" name="Google Shape;436;p26"/>
                  <p:cNvSpPr/>
                  <p:nvPr/>
                </p:nvSpPr>
                <p:spPr>
                  <a:xfrm>
                    <a:off x="4010291" y="4375868"/>
                    <a:ext cx="1377241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7241" h="8117" extrusionOk="0">
                        <a:moveTo>
                          <a:pt x="0" y="0"/>
                        </a:moveTo>
                        <a:lnTo>
                          <a:pt x="1377241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dash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437" name="Google Shape;437;p26"/>
              <p:cNvSpPr/>
              <p:nvPr/>
            </p:nvSpPr>
            <p:spPr>
              <a:xfrm rot="5608240">
                <a:off x="7966769" y="866133"/>
                <a:ext cx="1043870" cy="690004"/>
              </a:xfrm>
              <a:custGeom>
                <a:avLst/>
                <a:gdLst/>
                <a:ahLst/>
                <a:cxnLst/>
                <a:rect l="l" t="t" r="r" b="b"/>
                <a:pathLst>
                  <a:path w="587845" h="388569" extrusionOk="0">
                    <a:moveTo>
                      <a:pt x="521285" y="35634"/>
                    </a:moveTo>
                    <a:lnTo>
                      <a:pt x="531026" y="21267"/>
                    </a:lnTo>
                    <a:lnTo>
                      <a:pt x="515360" y="12176"/>
                    </a:lnTo>
                    <a:lnTo>
                      <a:pt x="509759" y="0"/>
                    </a:lnTo>
                    <a:lnTo>
                      <a:pt x="354639" y="71756"/>
                    </a:lnTo>
                    <a:lnTo>
                      <a:pt x="155038" y="164048"/>
                    </a:lnTo>
                    <a:lnTo>
                      <a:pt x="0" y="235723"/>
                    </a:lnTo>
                    <a:lnTo>
                      <a:pt x="5601" y="247899"/>
                    </a:lnTo>
                    <a:lnTo>
                      <a:pt x="2354" y="265756"/>
                    </a:lnTo>
                    <a:lnTo>
                      <a:pt x="19644" y="267542"/>
                    </a:lnTo>
                    <a:lnTo>
                      <a:pt x="12338" y="287267"/>
                    </a:lnTo>
                    <a:lnTo>
                      <a:pt x="30115" y="293842"/>
                    </a:lnTo>
                    <a:lnTo>
                      <a:pt x="28572" y="322333"/>
                    </a:lnTo>
                    <a:lnTo>
                      <a:pt x="43427" y="336782"/>
                    </a:lnTo>
                    <a:lnTo>
                      <a:pt x="43508" y="354721"/>
                    </a:lnTo>
                    <a:lnTo>
                      <a:pt x="57875" y="364461"/>
                    </a:lnTo>
                    <a:lnTo>
                      <a:pt x="59174" y="388569"/>
                    </a:lnTo>
                    <a:lnTo>
                      <a:pt x="223709" y="312430"/>
                    </a:lnTo>
                    <a:lnTo>
                      <a:pt x="423311" y="220138"/>
                    </a:lnTo>
                    <a:lnTo>
                      <a:pt x="587846" y="144080"/>
                    </a:lnTo>
                    <a:lnTo>
                      <a:pt x="570394" y="127521"/>
                    </a:lnTo>
                    <a:lnTo>
                      <a:pt x="572180" y="110312"/>
                    </a:lnTo>
                    <a:lnTo>
                      <a:pt x="558624" y="98543"/>
                    </a:lnTo>
                    <a:lnTo>
                      <a:pt x="557244" y="77925"/>
                    </a:lnTo>
                    <a:lnTo>
                      <a:pt x="534516" y="60635"/>
                    </a:lnTo>
                    <a:lnTo>
                      <a:pt x="541010" y="42859"/>
                    </a:lnTo>
                    <a:lnTo>
                      <a:pt x="521285" y="35634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8" name="Google Shape;438;p26"/>
            <p:cNvGrpSpPr/>
            <p:nvPr/>
          </p:nvGrpSpPr>
          <p:grpSpPr>
            <a:xfrm rot="-2833725">
              <a:off x="-1205685" y="6941"/>
              <a:ext cx="2732980" cy="1968274"/>
              <a:chOff x="-839582" y="-557563"/>
              <a:chExt cx="2732872" cy="1968196"/>
            </a:xfrm>
          </p:grpSpPr>
          <p:grpSp>
            <p:nvGrpSpPr>
              <p:cNvPr id="439" name="Google Shape;439;p26"/>
              <p:cNvGrpSpPr/>
              <p:nvPr/>
            </p:nvGrpSpPr>
            <p:grpSpPr>
              <a:xfrm rot="-1502490">
                <a:off x="-676788" y="-184118"/>
                <a:ext cx="2035772" cy="1221306"/>
                <a:chOff x="5870342" y="4316207"/>
                <a:chExt cx="1879369" cy="1127476"/>
              </a:xfrm>
            </p:grpSpPr>
            <p:sp>
              <p:nvSpPr>
                <p:cNvPr id="440" name="Google Shape;440;p26"/>
                <p:cNvSpPr/>
                <p:nvPr/>
              </p:nvSpPr>
              <p:spPr>
                <a:xfrm>
                  <a:off x="5870342" y="4316207"/>
                  <a:ext cx="1879369" cy="1127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9369" h="1127476" extrusionOk="0">
                      <a:moveTo>
                        <a:pt x="1787321" y="81"/>
                      </a:moveTo>
                      <a:lnTo>
                        <a:pt x="1778311" y="58606"/>
                      </a:lnTo>
                      <a:cubicBezTo>
                        <a:pt x="1790893" y="63152"/>
                        <a:pt x="1799903" y="75084"/>
                        <a:pt x="1799903" y="89208"/>
                      </a:cubicBezTo>
                      <a:cubicBezTo>
                        <a:pt x="1799903" y="107228"/>
                        <a:pt x="1785292" y="121839"/>
                        <a:pt x="1767272" y="121839"/>
                      </a:cubicBezTo>
                      <a:cubicBezTo>
                        <a:pt x="1749252" y="121839"/>
                        <a:pt x="1734641" y="107228"/>
                        <a:pt x="1734641" y="89208"/>
                      </a:cubicBezTo>
                      <a:cubicBezTo>
                        <a:pt x="1734641" y="76383"/>
                        <a:pt x="1742109" y="65424"/>
                        <a:pt x="1752823" y="60067"/>
                      </a:cubicBezTo>
                      <a:lnTo>
                        <a:pt x="1752823" y="81"/>
                      </a:lnTo>
                      <a:lnTo>
                        <a:pt x="1603386" y="81"/>
                      </a:lnTo>
                      <a:lnTo>
                        <a:pt x="1594376" y="58606"/>
                      </a:lnTo>
                      <a:cubicBezTo>
                        <a:pt x="1606957" y="63152"/>
                        <a:pt x="1615968" y="75084"/>
                        <a:pt x="1615968" y="89208"/>
                      </a:cubicBezTo>
                      <a:cubicBezTo>
                        <a:pt x="1615968" y="107228"/>
                        <a:pt x="1601357" y="121839"/>
                        <a:pt x="1583337" y="121839"/>
                      </a:cubicBezTo>
                      <a:cubicBezTo>
                        <a:pt x="1565316" y="121839"/>
                        <a:pt x="1550705" y="107228"/>
                        <a:pt x="1550705" y="89208"/>
                      </a:cubicBezTo>
                      <a:cubicBezTo>
                        <a:pt x="1550705" y="76383"/>
                        <a:pt x="1558173" y="65424"/>
                        <a:pt x="1568888" y="60067"/>
                      </a:cubicBezTo>
                      <a:lnTo>
                        <a:pt x="1568888" y="81"/>
                      </a:lnTo>
                      <a:lnTo>
                        <a:pt x="1419451" y="81"/>
                      </a:lnTo>
                      <a:lnTo>
                        <a:pt x="1410441" y="58606"/>
                      </a:lnTo>
                      <a:cubicBezTo>
                        <a:pt x="1423022" y="63152"/>
                        <a:pt x="1432032" y="75084"/>
                        <a:pt x="1432032" y="89208"/>
                      </a:cubicBezTo>
                      <a:cubicBezTo>
                        <a:pt x="1432032" y="107228"/>
                        <a:pt x="1417421" y="121839"/>
                        <a:pt x="1399401" y="121839"/>
                      </a:cubicBezTo>
                      <a:cubicBezTo>
                        <a:pt x="1381381" y="121839"/>
                        <a:pt x="1366770" y="107228"/>
                        <a:pt x="1366770" y="89208"/>
                      </a:cubicBezTo>
                      <a:cubicBezTo>
                        <a:pt x="1366770" y="76383"/>
                        <a:pt x="1374238" y="65424"/>
                        <a:pt x="1384953" y="60067"/>
                      </a:cubicBezTo>
                      <a:lnTo>
                        <a:pt x="1384953" y="81"/>
                      </a:lnTo>
                      <a:lnTo>
                        <a:pt x="1235515" y="81"/>
                      </a:lnTo>
                      <a:lnTo>
                        <a:pt x="1226505" y="58606"/>
                      </a:lnTo>
                      <a:cubicBezTo>
                        <a:pt x="1239087" y="63152"/>
                        <a:pt x="1248097" y="75084"/>
                        <a:pt x="1248097" y="89208"/>
                      </a:cubicBezTo>
                      <a:cubicBezTo>
                        <a:pt x="1248097" y="107228"/>
                        <a:pt x="1233486" y="121839"/>
                        <a:pt x="1215466" y="121839"/>
                      </a:cubicBezTo>
                      <a:cubicBezTo>
                        <a:pt x="1197446" y="121839"/>
                        <a:pt x="1182835" y="107228"/>
                        <a:pt x="1182835" y="89208"/>
                      </a:cubicBezTo>
                      <a:cubicBezTo>
                        <a:pt x="1182835" y="76383"/>
                        <a:pt x="1190303" y="65424"/>
                        <a:pt x="1201017" y="60067"/>
                      </a:cubicBezTo>
                      <a:lnTo>
                        <a:pt x="1201017" y="81"/>
                      </a:lnTo>
                      <a:lnTo>
                        <a:pt x="1051580" y="81"/>
                      </a:lnTo>
                      <a:lnTo>
                        <a:pt x="1042570" y="58606"/>
                      </a:lnTo>
                      <a:cubicBezTo>
                        <a:pt x="1055152" y="63152"/>
                        <a:pt x="1064162" y="75084"/>
                        <a:pt x="1064162" y="89208"/>
                      </a:cubicBezTo>
                      <a:cubicBezTo>
                        <a:pt x="1064162" y="107228"/>
                        <a:pt x="1049551" y="121839"/>
                        <a:pt x="1031531" y="121839"/>
                      </a:cubicBezTo>
                      <a:cubicBezTo>
                        <a:pt x="1013511" y="121839"/>
                        <a:pt x="998900" y="107228"/>
                        <a:pt x="998900" y="89208"/>
                      </a:cubicBezTo>
                      <a:cubicBezTo>
                        <a:pt x="998900" y="76383"/>
                        <a:pt x="1006367" y="65424"/>
                        <a:pt x="1017082" y="60067"/>
                      </a:cubicBezTo>
                      <a:lnTo>
                        <a:pt x="1017082" y="81"/>
                      </a:lnTo>
                      <a:lnTo>
                        <a:pt x="867645" y="81"/>
                      </a:lnTo>
                      <a:lnTo>
                        <a:pt x="858635" y="58606"/>
                      </a:lnTo>
                      <a:cubicBezTo>
                        <a:pt x="871217" y="63152"/>
                        <a:pt x="880227" y="75084"/>
                        <a:pt x="880227" y="89208"/>
                      </a:cubicBezTo>
                      <a:cubicBezTo>
                        <a:pt x="880227" y="107228"/>
                        <a:pt x="865616" y="121839"/>
                        <a:pt x="847596" y="121839"/>
                      </a:cubicBezTo>
                      <a:cubicBezTo>
                        <a:pt x="829576" y="121839"/>
                        <a:pt x="814964" y="107228"/>
                        <a:pt x="814964" y="89208"/>
                      </a:cubicBezTo>
                      <a:cubicBezTo>
                        <a:pt x="814964" y="76383"/>
                        <a:pt x="822432" y="65424"/>
                        <a:pt x="833147" y="60067"/>
                      </a:cubicBezTo>
                      <a:lnTo>
                        <a:pt x="833147" y="81"/>
                      </a:lnTo>
                      <a:lnTo>
                        <a:pt x="683710" y="81"/>
                      </a:lnTo>
                      <a:lnTo>
                        <a:pt x="674700" y="58606"/>
                      </a:lnTo>
                      <a:cubicBezTo>
                        <a:pt x="687281" y="63152"/>
                        <a:pt x="696291" y="75084"/>
                        <a:pt x="696291" y="89208"/>
                      </a:cubicBezTo>
                      <a:cubicBezTo>
                        <a:pt x="696291" y="107228"/>
                        <a:pt x="681680" y="121839"/>
                        <a:pt x="663661" y="121839"/>
                      </a:cubicBezTo>
                      <a:cubicBezTo>
                        <a:pt x="645640" y="121839"/>
                        <a:pt x="631029" y="107228"/>
                        <a:pt x="631029" y="89208"/>
                      </a:cubicBezTo>
                      <a:cubicBezTo>
                        <a:pt x="631029" y="76383"/>
                        <a:pt x="638497" y="65424"/>
                        <a:pt x="649212" y="60067"/>
                      </a:cubicBezTo>
                      <a:lnTo>
                        <a:pt x="649212" y="81"/>
                      </a:lnTo>
                      <a:lnTo>
                        <a:pt x="499775" y="81"/>
                      </a:lnTo>
                      <a:lnTo>
                        <a:pt x="490764" y="58606"/>
                      </a:lnTo>
                      <a:cubicBezTo>
                        <a:pt x="503346" y="63152"/>
                        <a:pt x="512356" y="75084"/>
                        <a:pt x="512356" y="89208"/>
                      </a:cubicBezTo>
                      <a:cubicBezTo>
                        <a:pt x="512356" y="107228"/>
                        <a:pt x="497745" y="121839"/>
                        <a:pt x="479725" y="121839"/>
                      </a:cubicBezTo>
                      <a:cubicBezTo>
                        <a:pt x="461705" y="121839"/>
                        <a:pt x="447094" y="107228"/>
                        <a:pt x="447094" y="89208"/>
                      </a:cubicBezTo>
                      <a:cubicBezTo>
                        <a:pt x="447094" y="76383"/>
                        <a:pt x="454562" y="65424"/>
                        <a:pt x="465277" y="60067"/>
                      </a:cubicBezTo>
                      <a:lnTo>
                        <a:pt x="465277" y="81"/>
                      </a:lnTo>
                      <a:lnTo>
                        <a:pt x="315839" y="81"/>
                      </a:lnTo>
                      <a:lnTo>
                        <a:pt x="306829" y="58606"/>
                      </a:lnTo>
                      <a:cubicBezTo>
                        <a:pt x="319411" y="63152"/>
                        <a:pt x="328421" y="75084"/>
                        <a:pt x="328421" y="89208"/>
                      </a:cubicBezTo>
                      <a:cubicBezTo>
                        <a:pt x="328421" y="107228"/>
                        <a:pt x="313810" y="121839"/>
                        <a:pt x="295790" y="121839"/>
                      </a:cubicBezTo>
                      <a:cubicBezTo>
                        <a:pt x="277770" y="121839"/>
                        <a:pt x="263159" y="107228"/>
                        <a:pt x="263159" y="89208"/>
                      </a:cubicBezTo>
                      <a:cubicBezTo>
                        <a:pt x="263159" y="76383"/>
                        <a:pt x="270626" y="65424"/>
                        <a:pt x="281341" y="60067"/>
                      </a:cubicBezTo>
                      <a:lnTo>
                        <a:pt x="281341" y="81"/>
                      </a:lnTo>
                      <a:lnTo>
                        <a:pt x="131904" y="81"/>
                      </a:lnTo>
                      <a:lnTo>
                        <a:pt x="122894" y="58606"/>
                      </a:lnTo>
                      <a:cubicBezTo>
                        <a:pt x="135476" y="63152"/>
                        <a:pt x="144486" y="75084"/>
                        <a:pt x="144486" y="89208"/>
                      </a:cubicBezTo>
                      <a:cubicBezTo>
                        <a:pt x="144486" y="107228"/>
                        <a:pt x="129875" y="121839"/>
                        <a:pt x="111854" y="121839"/>
                      </a:cubicBezTo>
                      <a:cubicBezTo>
                        <a:pt x="93835" y="121839"/>
                        <a:pt x="79224" y="107228"/>
                        <a:pt x="79224" y="89208"/>
                      </a:cubicBezTo>
                      <a:cubicBezTo>
                        <a:pt x="79224" y="76383"/>
                        <a:pt x="86691" y="65424"/>
                        <a:pt x="97406" y="60067"/>
                      </a:cubicBezTo>
                      <a:lnTo>
                        <a:pt x="97406" y="81"/>
                      </a:lnTo>
                      <a:lnTo>
                        <a:pt x="0" y="81"/>
                      </a:lnTo>
                      <a:lnTo>
                        <a:pt x="0" y="1114732"/>
                      </a:lnTo>
                      <a:lnTo>
                        <a:pt x="12419" y="1122200"/>
                      </a:lnTo>
                      <a:lnTo>
                        <a:pt x="32225" y="1110673"/>
                      </a:lnTo>
                      <a:lnTo>
                        <a:pt x="52275" y="1102151"/>
                      </a:lnTo>
                      <a:lnTo>
                        <a:pt x="73623" y="1106047"/>
                      </a:lnTo>
                      <a:lnTo>
                        <a:pt x="96757" y="1127476"/>
                      </a:lnTo>
                      <a:lnTo>
                        <a:pt x="114777" y="1099796"/>
                      </a:lnTo>
                      <a:lnTo>
                        <a:pt x="138235" y="1123986"/>
                      </a:lnTo>
                      <a:lnTo>
                        <a:pt x="157960" y="1111810"/>
                      </a:lnTo>
                      <a:lnTo>
                        <a:pt x="177441" y="1097442"/>
                      </a:lnTo>
                      <a:lnTo>
                        <a:pt x="197491" y="1088676"/>
                      </a:lnTo>
                      <a:lnTo>
                        <a:pt x="218920" y="1093871"/>
                      </a:lnTo>
                      <a:lnTo>
                        <a:pt x="239213" y="1087702"/>
                      </a:lnTo>
                      <a:lnTo>
                        <a:pt x="262266" y="1108320"/>
                      </a:lnTo>
                      <a:lnTo>
                        <a:pt x="282478" y="1101420"/>
                      </a:lnTo>
                      <a:lnTo>
                        <a:pt x="303826" y="1105478"/>
                      </a:lnTo>
                      <a:lnTo>
                        <a:pt x="322658" y="1085185"/>
                      </a:lnTo>
                      <a:lnTo>
                        <a:pt x="344980" y="1098579"/>
                      </a:lnTo>
                      <a:lnTo>
                        <a:pt x="362513" y="1065380"/>
                      </a:lnTo>
                      <a:lnTo>
                        <a:pt x="385485" y="1085591"/>
                      </a:lnTo>
                      <a:lnTo>
                        <a:pt x="406427" y="1086565"/>
                      </a:lnTo>
                      <a:lnTo>
                        <a:pt x="426558" y="1079341"/>
                      </a:lnTo>
                      <a:lnTo>
                        <a:pt x="446607" y="1070656"/>
                      </a:lnTo>
                      <a:lnTo>
                        <a:pt x="469092" y="1086159"/>
                      </a:lnTo>
                      <a:lnTo>
                        <a:pt x="489709" y="1082994"/>
                      </a:lnTo>
                      <a:lnTo>
                        <a:pt x="508054" y="1057993"/>
                      </a:lnTo>
                      <a:lnTo>
                        <a:pt x="529159" y="1059779"/>
                      </a:lnTo>
                      <a:lnTo>
                        <a:pt x="550750" y="1066516"/>
                      </a:lnTo>
                      <a:lnTo>
                        <a:pt x="569988" y="1050200"/>
                      </a:lnTo>
                      <a:lnTo>
                        <a:pt x="591255" y="1053691"/>
                      </a:lnTo>
                      <a:lnTo>
                        <a:pt x="613090" y="1062944"/>
                      </a:lnTo>
                      <a:lnTo>
                        <a:pt x="633789" y="1060996"/>
                      </a:lnTo>
                      <a:lnTo>
                        <a:pt x="653514" y="1049632"/>
                      </a:lnTo>
                      <a:lnTo>
                        <a:pt x="675187" y="1057100"/>
                      </a:lnTo>
                      <a:lnTo>
                        <a:pt x="695074" y="1047035"/>
                      </a:lnTo>
                      <a:lnTo>
                        <a:pt x="716341" y="1050282"/>
                      </a:lnTo>
                      <a:lnTo>
                        <a:pt x="736147" y="1040054"/>
                      </a:lnTo>
                      <a:lnTo>
                        <a:pt x="757170" y="1041434"/>
                      </a:lnTo>
                      <a:lnTo>
                        <a:pt x="776408" y="1025119"/>
                      </a:lnTo>
                      <a:lnTo>
                        <a:pt x="798974" y="1041028"/>
                      </a:lnTo>
                      <a:lnTo>
                        <a:pt x="817481" y="1017813"/>
                      </a:lnTo>
                      <a:lnTo>
                        <a:pt x="839884" y="1032586"/>
                      </a:lnTo>
                      <a:lnTo>
                        <a:pt x="861557" y="1040298"/>
                      </a:lnTo>
                      <a:lnTo>
                        <a:pt x="880470" y="1021060"/>
                      </a:lnTo>
                      <a:lnTo>
                        <a:pt x="902305" y="1030557"/>
                      </a:lnTo>
                      <a:lnTo>
                        <a:pt x="923329" y="1031937"/>
                      </a:lnTo>
                      <a:lnTo>
                        <a:pt x="941674" y="1007261"/>
                      </a:lnTo>
                      <a:lnTo>
                        <a:pt x="964239" y="1023251"/>
                      </a:lnTo>
                      <a:lnTo>
                        <a:pt x="984695" y="1019111"/>
                      </a:lnTo>
                      <a:lnTo>
                        <a:pt x="1003283" y="996627"/>
                      </a:lnTo>
                      <a:lnTo>
                        <a:pt x="1024712" y="1002390"/>
                      </a:lnTo>
                      <a:lnTo>
                        <a:pt x="1045736" y="1004095"/>
                      </a:lnTo>
                      <a:lnTo>
                        <a:pt x="1067084" y="1008640"/>
                      </a:lnTo>
                      <a:lnTo>
                        <a:pt x="1089244" y="1021141"/>
                      </a:lnTo>
                      <a:lnTo>
                        <a:pt x="1108806" y="1008153"/>
                      </a:lnTo>
                      <a:lnTo>
                        <a:pt x="1129262" y="1003932"/>
                      </a:lnTo>
                      <a:lnTo>
                        <a:pt x="1151665" y="1018624"/>
                      </a:lnTo>
                      <a:lnTo>
                        <a:pt x="1169442" y="987942"/>
                      </a:lnTo>
                      <a:lnTo>
                        <a:pt x="1189167" y="976903"/>
                      </a:lnTo>
                      <a:lnTo>
                        <a:pt x="1210677" y="983152"/>
                      </a:lnTo>
                      <a:lnTo>
                        <a:pt x="1230970" y="977958"/>
                      </a:lnTo>
                      <a:lnTo>
                        <a:pt x="1254428" y="1003527"/>
                      </a:lnTo>
                      <a:lnTo>
                        <a:pt x="1275046" y="1001092"/>
                      </a:lnTo>
                      <a:lnTo>
                        <a:pt x="1295420" y="996140"/>
                      </a:lnTo>
                      <a:lnTo>
                        <a:pt x="1315713" y="990539"/>
                      </a:lnTo>
                      <a:lnTo>
                        <a:pt x="1336331" y="987942"/>
                      </a:lnTo>
                      <a:lnTo>
                        <a:pt x="1355325" y="969841"/>
                      </a:lnTo>
                      <a:lnTo>
                        <a:pt x="1377241" y="979743"/>
                      </a:lnTo>
                      <a:lnTo>
                        <a:pt x="1399077" y="988997"/>
                      </a:lnTo>
                      <a:lnTo>
                        <a:pt x="1417990" y="969678"/>
                      </a:lnTo>
                      <a:lnTo>
                        <a:pt x="1440393" y="984451"/>
                      </a:lnTo>
                      <a:lnTo>
                        <a:pt x="1460280" y="975117"/>
                      </a:lnTo>
                      <a:lnTo>
                        <a:pt x="1481628" y="980068"/>
                      </a:lnTo>
                      <a:lnTo>
                        <a:pt x="1500460" y="960424"/>
                      </a:lnTo>
                      <a:lnTo>
                        <a:pt x="1522701" y="973818"/>
                      </a:lnTo>
                      <a:lnTo>
                        <a:pt x="1540316" y="942080"/>
                      </a:lnTo>
                      <a:lnTo>
                        <a:pt x="1562962" y="959126"/>
                      </a:lnTo>
                      <a:lnTo>
                        <a:pt x="1582687" y="947762"/>
                      </a:lnTo>
                      <a:lnTo>
                        <a:pt x="1602737" y="939726"/>
                      </a:lnTo>
                      <a:lnTo>
                        <a:pt x="1624166" y="945327"/>
                      </a:lnTo>
                      <a:lnTo>
                        <a:pt x="1646001" y="954905"/>
                      </a:lnTo>
                      <a:lnTo>
                        <a:pt x="1664752" y="933800"/>
                      </a:lnTo>
                      <a:lnTo>
                        <a:pt x="1686019" y="937372"/>
                      </a:lnTo>
                      <a:lnTo>
                        <a:pt x="1708341" y="951009"/>
                      </a:lnTo>
                      <a:lnTo>
                        <a:pt x="1728715" y="946057"/>
                      </a:lnTo>
                      <a:lnTo>
                        <a:pt x="1748196" y="932501"/>
                      </a:lnTo>
                      <a:lnTo>
                        <a:pt x="1768895" y="930391"/>
                      </a:lnTo>
                      <a:lnTo>
                        <a:pt x="1790162" y="933800"/>
                      </a:lnTo>
                      <a:lnTo>
                        <a:pt x="1809157" y="915293"/>
                      </a:lnTo>
                      <a:lnTo>
                        <a:pt x="1831885" y="933070"/>
                      </a:lnTo>
                      <a:lnTo>
                        <a:pt x="1851041" y="916186"/>
                      </a:lnTo>
                      <a:lnTo>
                        <a:pt x="1872714" y="923573"/>
                      </a:lnTo>
                      <a:lnTo>
                        <a:pt x="1879370" y="928037"/>
                      </a:lnTo>
                      <a:lnTo>
                        <a:pt x="1879370" y="0"/>
                      </a:lnTo>
                      <a:lnTo>
                        <a:pt x="178756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41" name="Google Shape;441;p26"/>
                <p:cNvGrpSpPr/>
                <p:nvPr/>
              </p:nvGrpSpPr>
              <p:grpSpPr>
                <a:xfrm>
                  <a:off x="5957033" y="4595275"/>
                  <a:ext cx="1726280" cy="474449"/>
                  <a:chOff x="5957033" y="4595275"/>
                  <a:chExt cx="1726280" cy="474449"/>
                </a:xfrm>
              </p:grpSpPr>
              <p:sp>
                <p:nvSpPr>
                  <p:cNvPr id="442" name="Google Shape;442;p26"/>
                  <p:cNvSpPr/>
                  <p:nvPr/>
                </p:nvSpPr>
                <p:spPr>
                  <a:xfrm>
                    <a:off x="5957033" y="4595275"/>
                    <a:ext cx="1726280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6280" h="8117" extrusionOk="0">
                        <a:moveTo>
                          <a:pt x="0" y="0"/>
                        </a:moveTo>
                        <a:lnTo>
                          <a:pt x="172628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2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3" name="Google Shape;443;p26"/>
                  <p:cNvSpPr/>
                  <p:nvPr/>
                </p:nvSpPr>
                <p:spPr>
                  <a:xfrm>
                    <a:off x="5957033" y="4750719"/>
                    <a:ext cx="1726280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6280" h="8117" extrusionOk="0">
                        <a:moveTo>
                          <a:pt x="0" y="0"/>
                        </a:moveTo>
                        <a:lnTo>
                          <a:pt x="172628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2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4" name="Google Shape;444;p26"/>
                  <p:cNvSpPr/>
                  <p:nvPr/>
                </p:nvSpPr>
                <p:spPr>
                  <a:xfrm>
                    <a:off x="5957033" y="4906163"/>
                    <a:ext cx="1726280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6280" h="8117" extrusionOk="0">
                        <a:moveTo>
                          <a:pt x="0" y="0"/>
                        </a:moveTo>
                        <a:lnTo>
                          <a:pt x="172628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2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5" name="Google Shape;445;p26"/>
                  <p:cNvSpPr/>
                  <p:nvPr/>
                </p:nvSpPr>
                <p:spPr>
                  <a:xfrm>
                    <a:off x="5957033" y="5061607"/>
                    <a:ext cx="1726280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6280" h="8117" extrusionOk="0">
                        <a:moveTo>
                          <a:pt x="0" y="0"/>
                        </a:moveTo>
                        <a:lnTo>
                          <a:pt x="172628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2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446" name="Google Shape;446;p26"/>
              <p:cNvSpPr/>
              <p:nvPr/>
            </p:nvSpPr>
            <p:spPr>
              <a:xfrm rot="461115">
                <a:off x="697834" y="11533"/>
                <a:ext cx="1145184" cy="828759"/>
              </a:xfrm>
              <a:custGeom>
                <a:avLst/>
                <a:gdLst/>
                <a:ahLst/>
                <a:cxnLst/>
                <a:rect l="l" t="t" r="r" b="b"/>
                <a:pathLst>
                  <a:path w="644828" h="466656" extrusionOk="0">
                    <a:moveTo>
                      <a:pt x="583382" y="37420"/>
                    </a:moveTo>
                    <a:lnTo>
                      <a:pt x="559842" y="26706"/>
                    </a:lnTo>
                    <a:lnTo>
                      <a:pt x="560085" y="10877"/>
                    </a:lnTo>
                    <a:lnTo>
                      <a:pt x="552049" y="0"/>
                    </a:lnTo>
                    <a:lnTo>
                      <a:pt x="514304" y="22160"/>
                    </a:lnTo>
                    <a:lnTo>
                      <a:pt x="192945" y="211128"/>
                    </a:lnTo>
                    <a:lnTo>
                      <a:pt x="0" y="324606"/>
                    </a:lnTo>
                    <a:lnTo>
                      <a:pt x="17452" y="341165"/>
                    </a:lnTo>
                    <a:lnTo>
                      <a:pt x="20536" y="359429"/>
                    </a:lnTo>
                    <a:lnTo>
                      <a:pt x="28329" y="372741"/>
                    </a:lnTo>
                    <a:lnTo>
                      <a:pt x="43264" y="381832"/>
                    </a:lnTo>
                    <a:lnTo>
                      <a:pt x="42047" y="395956"/>
                    </a:lnTo>
                    <a:lnTo>
                      <a:pt x="50814" y="410891"/>
                    </a:lnTo>
                    <a:lnTo>
                      <a:pt x="65587" y="413408"/>
                    </a:lnTo>
                    <a:lnTo>
                      <a:pt x="61528" y="429155"/>
                    </a:lnTo>
                    <a:lnTo>
                      <a:pt x="85068" y="439951"/>
                    </a:lnTo>
                    <a:lnTo>
                      <a:pt x="84825" y="455698"/>
                    </a:lnTo>
                    <a:lnTo>
                      <a:pt x="92861" y="466657"/>
                    </a:lnTo>
                    <a:lnTo>
                      <a:pt x="278825" y="357237"/>
                    </a:lnTo>
                    <a:lnTo>
                      <a:pt x="600184" y="168269"/>
                    </a:lnTo>
                    <a:lnTo>
                      <a:pt x="644829" y="142051"/>
                    </a:lnTo>
                    <a:lnTo>
                      <a:pt x="627458" y="125410"/>
                    </a:lnTo>
                    <a:lnTo>
                      <a:pt x="624373" y="107147"/>
                    </a:lnTo>
                    <a:lnTo>
                      <a:pt x="616581" y="93916"/>
                    </a:lnTo>
                    <a:lnTo>
                      <a:pt x="601645" y="84743"/>
                    </a:lnTo>
                    <a:lnTo>
                      <a:pt x="602863" y="70620"/>
                    </a:lnTo>
                    <a:lnTo>
                      <a:pt x="594096" y="55684"/>
                    </a:lnTo>
                    <a:lnTo>
                      <a:pt x="579242" y="53249"/>
                    </a:lnTo>
                    <a:lnTo>
                      <a:pt x="583382" y="3742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77633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p27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1" y="0"/>
            <a:ext cx="12192004" cy="6858021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2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50" name="Google Shape;450;p27"/>
          <p:cNvGrpSpPr/>
          <p:nvPr/>
        </p:nvGrpSpPr>
        <p:grpSpPr>
          <a:xfrm>
            <a:off x="-594950" y="-996856"/>
            <a:ext cx="14481455" cy="9806520"/>
            <a:chOff x="-751013" y="-823842"/>
            <a:chExt cx="10861091" cy="7354890"/>
          </a:xfrm>
        </p:grpSpPr>
        <p:grpSp>
          <p:nvGrpSpPr>
            <p:cNvPr id="451" name="Google Shape;451;p27"/>
            <p:cNvGrpSpPr/>
            <p:nvPr/>
          </p:nvGrpSpPr>
          <p:grpSpPr>
            <a:xfrm>
              <a:off x="-751013" y="-823842"/>
              <a:ext cx="3136380" cy="1534467"/>
              <a:chOff x="-751013" y="-823842"/>
              <a:chExt cx="3136380" cy="1534467"/>
            </a:xfrm>
          </p:grpSpPr>
          <p:sp>
            <p:nvSpPr>
              <p:cNvPr id="452" name="Google Shape;452;p27"/>
              <p:cNvSpPr/>
              <p:nvPr/>
            </p:nvSpPr>
            <p:spPr>
              <a:xfrm rot="-695203">
                <a:off x="-710333" y="-151379"/>
                <a:ext cx="2295515" cy="637976"/>
              </a:xfrm>
              <a:custGeom>
                <a:avLst/>
                <a:gdLst/>
                <a:ahLst/>
                <a:cxnLst/>
                <a:rect l="l" t="t" r="r" b="b"/>
                <a:pathLst>
                  <a:path w="1739835" h="483540" extrusionOk="0">
                    <a:moveTo>
                      <a:pt x="1729608" y="344331"/>
                    </a:moveTo>
                    <a:lnTo>
                      <a:pt x="1737076" y="303582"/>
                    </a:lnTo>
                    <a:lnTo>
                      <a:pt x="1735940" y="262753"/>
                    </a:lnTo>
                    <a:lnTo>
                      <a:pt x="1718082" y="221924"/>
                    </a:lnTo>
                    <a:lnTo>
                      <a:pt x="1731394" y="181175"/>
                    </a:lnTo>
                    <a:lnTo>
                      <a:pt x="1730826" y="140346"/>
                    </a:lnTo>
                    <a:lnTo>
                      <a:pt x="1726686" y="99598"/>
                    </a:lnTo>
                    <a:lnTo>
                      <a:pt x="1722709" y="58850"/>
                    </a:lnTo>
                    <a:lnTo>
                      <a:pt x="1711588" y="18020"/>
                    </a:lnTo>
                    <a:lnTo>
                      <a:pt x="1716052" y="0"/>
                    </a:lnTo>
                    <a:lnTo>
                      <a:pt x="0" y="0"/>
                    </a:lnTo>
                    <a:lnTo>
                      <a:pt x="0" y="470634"/>
                    </a:lnTo>
                    <a:lnTo>
                      <a:pt x="23459" y="475180"/>
                    </a:lnTo>
                    <a:lnTo>
                      <a:pt x="65019" y="480212"/>
                    </a:lnTo>
                    <a:lnTo>
                      <a:pt x="106578" y="473637"/>
                    </a:lnTo>
                    <a:lnTo>
                      <a:pt x="148057" y="453101"/>
                    </a:lnTo>
                    <a:lnTo>
                      <a:pt x="189617" y="468605"/>
                    </a:lnTo>
                    <a:lnTo>
                      <a:pt x="231096" y="455617"/>
                    </a:lnTo>
                    <a:lnTo>
                      <a:pt x="272656" y="463410"/>
                    </a:lnTo>
                    <a:lnTo>
                      <a:pt x="314135" y="456185"/>
                    </a:lnTo>
                    <a:lnTo>
                      <a:pt x="355613" y="460893"/>
                    </a:lnTo>
                    <a:lnTo>
                      <a:pt x="397092" y="476965"/>
                    </a:lnTo>
                    <a:lnTo>
                      <a:pt x="438652" y="481511"/>
                    </a:lnTo>
                    <a:lnTo>
                      <a:pt x="480050" y="469416"/>
                    </a:lnTo>
                    <a:lnTo>
                      <a:pt x="521610" y="480050"/>
                    </a:lnTo>
                    <a:lnTo>
                      <a:pt x="563089" y="476803"/>
                    </a:lnTo>
                    <a:lnTo>
                      <a:pt x="604567" y="482891"/>
                    </a:lnTo>
                    <a:lnTo>
                      <a:pt x="646127" y="449854"/>
                    </a:lnTo>
                    <a:lnTo>
                      <a:pt x="687606" y="466413"/>
                    </a:lnTo>
                    <a:lnTo>
                      <a:pt x="729085" y="462192"/>
                    </a:lnTo>
                    <a:lnTo>
                      <a:pt x="770564" y="457403"/>
                    </a:lnTo>
                    <a:lnTo>
                      <a:pt x="812042" y="459026"/>
                    </a:lnTo>
                    <a:lnTo>
                      <a:pt x="853521" y="470878"/>
                    </a:lnTo>
                    <a:lnTo>
                      <a:pt x="895000" y="456023"/>
                    </a:lnTo>
                    <a:lnTo>
                      <a:pt x="936560" y="453913"/>
                    </a:lnTo>
                    <a:lnTo>
                      <a:pt x="978039" y="479319"/>
                    </a:lnTo>
                    <a:lnTo>
                      <a:pt x="1019436" y="464384"/>
                    </a:lnTo>
                    <a:lnTo>
                      <a:pt x="1060996" y="483540"/>
                    </a:lnTo>
                    <a:lnTo>
                      <a:pt x="1102475" y="468848"/>
                    </a:lnTo>
                    <a:lnTo>
                      <a:pt x="1143873" y="473718"/>
                    </a:lnTo>
                    <a:lnTo>
                      <a:pt x="1185351" y="460569"/>
                    </a:lnTo>
                    <a:lnTo>
                      <a:pt x="1226830" y="479806"/>
                    </a:lnTo>
                    <a:lnTo>
                      <a:pt x="1268309" y="454400"/>
                    </a:lnTo>
                    <a:lnTo>
                      <a:pt x="1309788" y="468686"/>
                    </a:lnTo>
                    <a:lnTo>
                      <a:pt x="1351185" y="482891"/>
                    </a:lnTo>
                    <a:lnTo>
                      <a:pt x="1392664" y="466981"/>
                    </a:lnTo>
                    <a:lnTo>
                      <a:pt x="1434143" y="476884"/>
                    </a:lnTo>
                    <a:lnTo>
                      <a:pt x="1475622" y="458945"/>
                    </a:lnTo>
                    <a:lnTo>
                      <a:pt x="1517101" y="450179"/>
                    </a:lnTo>
                    <a:lnTo>
                      <a:pt x="1558498" y="459026"/>
                    </a:lnTo>
                    <a:lnTo>
                      <a:pt x="1599977" y="478508"/>
                    </a:lnTo>
                    <a:lnTo>
                      <a:pt x="1641456" y="472988"/>
                    </a:lnTo>
                    <a:lnTo>
                      <a:pt x="1682934" y="454318"/>
                    </a:lnTo>
                    <a:lnTo>
                      <a:pt x="1731313" y="473881"/>
                    </a:lnTo>
                    <a:lnTo>
                      <a:pt x="1712156" y="426964"/>
                    </a:lnTo>
                    <a:lnTo>
                      <a:pt x="1739836" y="385160"/>
                    </a:lnTo>
                    <a:lnTo>
                      <a:pt x="1729608" y="34433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27"/>
              <p:cNvSpPr/>
              <p:nvPr/>
            </p:nvSpPr>
            <p:spPr>
              <a:xfrm rot="8257396">
                <a:off x="1109956" y="-546062"/>
                <a:ext cx="1145666" cy="829108"/>
              </a:xfrm>
              <a:custGeom>
                <a:avLst/>
                <a:gdLst/>
                <a:ahLst/>
                <a:cxnLst/>
                <a:rect l="l" t="t" r="r" b="b"/>
                <a:pathLst>
                  <a:path w="644828" h="466656" extrusionOk="0">
                    <a:moveTo>
                      <a:pt x="583382" y="37420"/>
                    </a:moveTo>
                    <a:lnTo>
                      <a:pt x="559842" y="26706"/>
                    </a:lnTo>
                    <a:lnTo>
                      <a:pt x="560085" y="10877"/>
                    </a:lnTo>
                    <a:lnTo>
                      <a:pt x="552049" y="0"/>
                    </a:lnTo>
                    <a:lnTo>
                      <a:pt x="514304" y="22160"/>
                    </a:lnTo>
                    <a:lnTo>
                      <a:pt x="192945" y="211128"/>
                    </a:lnTo>
                    <a:lnTo>
                      <a:pt x="0" y="324606"/>
                    </a:lnTo>
                    <a:lnTo>
                      <a:pt x="17452" y="341165"/>
                    </a:lnTo>
                    <a:lnTo>
                      <a:pt x="20536" y="359429"/>
                    </a:lnTo>
                    <a:lnTo>
                      <a:pt x="28329" y="372741"/>
                    </a:lnTo>
                    <a:lnTo>
                      <a:pt x="43264" y="381832"/>
                    </a:lnTo>
                    <a:lnTo>
                      <a:pt x="42047" y="395956"/>
                    </a:lnTo>
                    <a:lnTo>
                      <a:pt x="50814" y="410891"/>
                    </a:lnTo>
                    <a:lnTo>
                      <a:pt x="65587" y="413408"/>
                    </a:lnTo>
                    <a:lnTo>
                      <a:pt x="61528" y="429155"/>
                    </a:lnTo>
                    <a:lnTo>
                      <a:pt x="85068" y="439951"/>
                    </a:lnTo>
                    <a:lnTo>
                      <a:pt x="84825" y="455698"/>
                    </a:lnTo>
                    <a:lnTo>
                      <a:pt x="92861" y="466657"/>
                    </a:lnTo>
                    <a:lnTo>
                      <a:pt x="278825" y="357237"/>
                    </a:lnTo>
                    <a:lnTo>
                      <a:pt x="600184" y="168269"/>
                    </a:lnTo>
                    <a:lnTo>
                      <a:pt x="644829" y="142051"/>
                    </a:lnTo>
                    <a:lnTo>
                      <a:pt x="627458" y="125410"/>
                    </a:lnTo>
                    <a:lnTo>
                      <a:pt x="624373" y="107147"/>
                    </a:lnTo>
                    <a:lnTo>
                      <a:pt x="616581" y="93916"/>
                    </a:lnTo>
                    <a:lnTo>
                      <a:pt x="601645" y="84743"/>
                    </a:lnTo>
                    <a:lnTo>
                      <a:pt x="602863" y="70620"/>
                    </a:lnTo>
                    <a:lnTo>
                      <a:pt x="594096" y="55684"/>
                    </a:lnTo>
                    <a:lnTo>
                      <a:pt x="579242" y="53249"/>
                    </a:lnTo>
                    <a:lnTo>
                      <a:pt x="583382" y="3742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4" name="Google Shape;454;p27"/>
            <p:cNvGrpSpPr/>
            <p:nvPr/>
          </p:nvGrpSpPr>
          <p:grpSpPr>
            <a:xfrm>
              <a:off x="7605438" y="3999055"/>
              <a:ext cx="2504640" cy="2531993"/>
              <a:chOff x="7605438" y="3999055"/>
              <a:chExt cx="2504640" cy="2531993"/>
            </a:xfrm>
          </p:grpSpPr>
          <p:sp>
            <p:nvSpPr>
              <p:cNvPr id="455" name="Google Shape;455;p27"/>
              <p:cNvSpPr/>
              <p:nvPr/>
            </p:nvSpPr>
            <p:spPr>
              <a:xfrm rot="1275381">
                <a:off x="7896634" y="4280649"/>
                <a:ext cx="1922250" cy="1968804"/>
              </a:xfrm>
              <a:custGeom>
                <a:avLst/>
                <a:gdLst/>
                <a:ahLst/>
                <a:cxnLst/>
                <a:rect l="l" t="t" r="r" b="b"/>
                <a:pathLst>
                  <a:path w="1514989" h="1739429" extrusionOk="0">
                    <a:moveTo>
                      <a:pt x="1487148" y="1711182"/>
                    </a:moveTo>
                    <a:cubicBezTo>
                      <a:pt x="1477651" y="1720760"/>
                      <a:pt x="1485362" y="1729689"/>
                      <a:pt x="1471888" y="1729689"/>
                    </a:cubicBezTo>
                    <a:cubicBezTo>
                      <a:pt x="1458413" y="1729689"/>
                      <a:pt x="1458413" y="1735939"/>
                      <a:pt x="1444939" y="1735939"/>
                    </a:cubicBezTo>
                    <a:cubicBezTo>
                      <a:pt x="1431464" y="1735939"/>
                      <a:pt x="1431464" y="1727903"/>
                      <a:pt x="1417990" y="1727903"/>
                    </a:cubicBezTo>
                    <a:cubicBezTo>
                      <a:pt x="1404515" y="1727903"/>
                      <a:pt x="1404515" y="1706393"/>
                      <a:pt x="1391041" y="1706393"/>
                    </a:cubicBezTo>
                    <a:cubicBezTo>
                      <a:pt x="1377566" y="1706393"/>
                      <a:pt x="1377566" y="1713374"/>
                      <a:pt x="1364092" y="1713374"/>
                    </a:cubicBezTo>
                    <a:cubicBezTo>
                      <a:pt x="1350617" y="1713374"/>
                      <a:pt x="1350617" y="1708423"/>
                      <a:pt x="1337143" y="1708423"/>
                    </a:cubicBezTo>
                    <a:cubicBezTo>
                      <a:pt x="1323668" y="1708423"/>
                      <a:pt x="1323668" y="1718163"/>
                      <a:pt x="1310194" y="1718163"/>
                    </a:cubicBezTo>
                    <a:cubicBezTo>
                      <a:pt x="1296719" y="1718163"/>
                      <a:pt x="1296719" y="1732855"/>
                      <a:pt x="1283245" y="1732855"/>
                    </a:cubicBezTo>
                    <a:cubicBezTo>
                      <a:pt x="1269770" y="1732855"/>
                      <a:pt x="1269770" y="1711507"/>
                      <a:pt x="1256296" y="1711507"/>
                    </a:cubicBezTo>
                    <a:cubicBezTo>
                      <a:pt x="1242821" y="1711507"/>
                      <a:pt x="1242821" y="1716215"/>
                      <a:pt x="1229347" y="1716215"/>
                    </a:cubicBezTo>
                    <a:cubicBezTo>
                      <a:pt x="1215872" y="1716215"/>
                      <a:pt x="1215872" y="1711669"/>
                      <a:pt x="1202397" y="1711669"/>
                    </a:cubicBezTo>
                    <a:cubicBezTo>
                      <a:pt x="1188923" y="1711669"/>
                      <a:pt x="1188923" y="1726929"/>
                      <a:pt x="1175449" y="1726929"/>
                    </a:cubicBezTo>
                    <a:cubicBezTo>
                      <a:pt x="1161974" y="1726929"/>
                      <a:pt x="1161974" y="1736589"/>
                      <a:pt x="1148499" y="1736589"/>
                    </a:cubicBezTo>
                    <a:cubicBezTo>
                      <a:pt x="1135025" y="1736589"/>
                      <a:pt x="1135025" y="1717189"/>
                      <a:pt x="1121550" y="1717189"/>
                    </a:cubicBezTo>
                    <a:cubicBezTo>
                      <a:pt x="1108076" y="1717189"/>
                      <a:pt x="1108076" y="1727985"/>
                      <a:pt x="1094601" y="1727985"/>
                    </a:cubicBezTo>
                    <a:cubicBezTo>
                      <a:pt x="1081127" y="1727985"/>
                      <a:pt x="1081127" y="1732449"/>
                      <a:pt x="1067652" y="1732449"/>
                    </a:cubicBezTo>
                    <a:cubicBezTo>
                      <a:pt x="1054178" y="1732449"/>
                      <a:pt x="1054178" y="1727173"/>
                      <a:pt x="1040703" y="1727173"/>
                    </a:cubicBezTo>
                    <a:cubicBezTo>
                      <a:pt x="1027229" y="1727173"/>
                      <a:pt x="1027229" y="1731800"/>
                      <a:pt x="1013754" y="1731800"/>
                    </a:cubicBezTo>
                    <a:cubicBezTo>
                      <a:pt x="1000280" y="1731800"/>
                      <a:pt x="1000280" y="1733910"/>
                      <a:pt x="986805" y="1733910"/>
                    </a:cubicBezTo>
                    <a:cubicBezTo>
                      <a:pt x="973331" y="1733910"/>
                      <a:pt x="973331" y="1720598"/>
                      <a:pt x="959856" y="1720598"/>
                    </a:cubicBezTo>
                    <a:cubicBezTo>
                      <a:pt x="946382" y="1720598"/>
                      <a:pt x="946382" y="1722059"/>
                      <a:pt x="932907" y="1722059"/>
                    </a:cubicBezTo>
                    <a:cubicBezTo>
                      <a:pt x="919433" y="1722059"/>
                      <a:pt x="919433" y="1725387"/>
                      <a:pt x="905958" y="1725387"/>
                    </a:cubicBezTo>
                    <a:cubicBezTo>
                      <a:pt x="892484" y="1725387"/>
                      <a:pt x="892484" y="1729040"/>
                      <a:pt x="879009" y="1729040"/>
                    </a:cubicBezTo>
                    <a:cubicBezTo>
                      <a:pt x="865535" y="1729040"/>
                      <a:pt x="865535" y="1732206"/>
                      <a:pt x="852060" y="1732206"/>
                    </a:cubicBezTo>
                    <a:cubicBezTo>
                      <a:pt x="838586" y="1732206"/>
                      <a:pt x="838586" y="1708179"/>
                      <a:pt x="825111" y="1708179"/>
                    </a:cubicBezTo>
                    <a:cubicBezTo>
                      <a:pt x="811637" y="1708179"/>
                      <a:pt x="811637" y="1736346"/>
                      <a:pt x="798162" y="1736346"/>
                    </a:cubicBezTo>
                    <a:cubicBezTo>
                      <a:pt x="784688" y="1736346"/>
                      <a:pt x="784688" y="1711913"/>
                      <a:pt x="771213" y="1711913"/>
                    </a:cubicBezTo>
                    <a:cubicBezTo>
                      <a:pt x="757739" y="1711913"/>
                      <a:pt x="757739" y="1736751"/>
                      <a:pt x="744264" y="1736751"/>
                    </a:cubicBezTo>
                    <a:cubicBezTo>
                      <a:pt x="730789" y="1736751"/>
                      <a:pt x="730789" y="1730501"/>
                      <a:pt x="717315" y="1730501"/>
                    </a:cubicBezTo>
                    <a:cubicBezTo>
                      <a:pt x="703840" y="1730501"/>
                      <a:pt x="703840" y="1725874"/>
                      <a:pt x="690366" y="1725874"/>
                    </a:cubicBezTo>
                    <a:cubicBezTo>
                      <a:pt x="676891" y="1725874"/>
                      <a:pt x="676891" y="1715078"/>
                      <a:pt x="663417" y="1715078"/>
                    </a:cubicBezTo>
                    <a:cubicBezTo>
                      <a:pt x="649942" y="1715078"/>
                      <a:pt x="649942" y="1717594"/>
                      <a:pt x="636468" y="1717594"/>
                    </a:cubicBezTo>
                    <a:cubicBezTo>
                      <a:pt x="622993" y="1717594"/>
                      <a:pt x="622993" y="1712075"/>
                      <a:pt x="609519" y="1712075"/>
                    </a:cubicBezTo>
                    <a:cubicBezTo>
                      <a:pt x="596044" y="1712075"/>
                      <a:pt x="596044" y="1735452"/>
                      <a:pt x="582570" y="1735452"/>
                    </a:cubicBezTo>
                    <a:cubicBezTo>
                      <a:pt x="569095" y="1735452"/>
                      <a:pt x="569095" y="1706231"/>
                      <a:pt x="555621" y="1706231"/>
                    </a:cubicBezTo>
                    <a:cubicBezTo>
                      <a:pt x="542146" y="1706231"/>
                      <a:pt x="542146" y="1723926"/>
                      <a:pt x="528672" y="1723926"/>
                    </a:cubicBezTo>
                    <a:cubicBezTo>
                      <a:pt x="515197" y="1723926"/>
                      <a:pt x="515197" y="1709802"/>
                      <a:pt x="501723" y="1709802"/>
                    </a:cubicBezTo>
                    <a:cubicBezTo>
                      <a:pt x="488248" y="1709802"/>
                      <a:pt x="488248" y="1725793"/>
                      <a:pt x="474774" y="1725793"/>
                    </a:cubicBezTo>
                    <a:cubicBezTo>
                      <a:pt x="461299" y="1725793"/>
                      <a:pt x="461299" y="1714510"/>
                      <a:pt x="447825" y="1714510"/>
                    </a:cubicBezTo>
                    <a:cubicBezTo>
                      <a:pt x="434350" y="1714510"/>
                      <a:pt x="434350" y="1715403"/>
                      <a:pt x="420876" y="1715403"/>
                    </a:cubicBezTo>
                    <a:cubicBezTo>
                      <a:pt x="407401" y="1715403"/>
                      <a:pt x="407401" y="1710533"/>
                      <a:pt x="393927" y="1710533"/>
                    </a:cubicBezTo>
                    <a:cubicBezTo>
                      <a:pt x="380452" y="1710533"/>
                      <a:pt x="380452" y="1716945"/>
                      <a:pt x="366978" y="1716945"/>
                    </a:cubicBezTo>
                    <a:cubicBezTo>
                      <a:pt x="353503" y="1716945"/>
                      <a:pt x="353503" y="1739430"/>
                      <a:pt x="340029" y="1739430"/>
                    </a:cubicBezTo>
                    <a:cubicBezTo>
                      <a:pt x="326554" y="1739430"/>
                      <a:pt x="326554" y="1726199"/>
                      <a:pt x="313080" y="1726199"/>
                    </a:cubicBezTo>
                    <a:cubicBezTo>
                      <a:pt x="299605" y="1726199"/>
                      <a:pt x="299605" y="1729689"/>
                      <a:pt x="286131" y="1729689"/>
                    </a:cubicBezTo>
                    <a:cubicBezTo>
                      <a:pt x="272656" y="1729689"/>
                      <a:pt x="272656" y="1705744"/>
                      <a:pt x="259181" y="1705744"/>
                    </a:cubicBezTo>
                    <a:cubicBezTo>
                      <a:pt x="245707" y="1705744"/>
                      <a:pt x="245707" y="1732693"/>
                      <a:pt x="232232" y="1732693"/>
                    </a:cubicBezTo>
                    <a:cubicBezTo>
                      <a:pt x="218758" y="1732693"/>
                      <a:pt x="218758" y="1728796"/>
                      <a:pt x="205202" y="1728796"/>
                    </a:cubicBezTo>
                    <a:cubicBezTo>
                      <a:pt x="191647" y="1728796"/>
                      <a:pt x="191728" y="1724251"/>
                      <a:pt x="178172" y="1724251"/>
                    </a:cubicBezTo>
                    <a:cubicBezTo>
                      <a:pt x="164616" y="1724251"/>
                      <a:pt x="164698" y="1706718"/>
                      <a:pt x="151223" y="1706718"/>
                    </a:cubicBezTo>
                    <a:cubicBezTo>
                      <a:pt x="137748" y="1706718"/>
                      <a:pt x="137748" y="1723602"/>
                      <a:pt x="124193" y="1723602"/>
                    </a:cubicBezTo>
                    <a:cubicBezTo>
                      <a:pt x="110637" y="1723602"/>
                      <a:pt x="110718" y="1726361"/>
                      <a:pt x="97163" y="1726361"/>
                    </a:cubicBezTo>
                    <a:cubicBezTo>
                      <a:pt x="83607" y="1726361"/>
                      <a:pt x="83688" y="1708747"/>
                      <a:pt x="70132" y="1708747"/>
                    </a:cubicBezTo>
                    <a:cubicBezTo>
                      <a:pt x="56577" y="1708747"/>
                      <a:pt x="56577" y="1736183"/>
                      <a:pt x="43102" y="1736183"/>
                    </a:cubicBezTo>
                    <a:cubicBezTo>
                      <a:pt x="29628" y="1736183"/>
                      <a:pt x="19968" y="1737807"/>
                      <a:pt x="10390" y="1728228"/>
                    </a:cubicBezTo>
                    <a:cubicBezTo>
                      <a:pt x="812" y="1718650"/>
                      <a:pt x="12095" y="1709072"/>
                      <a:pt x="12095" y="1695516"/>
                    </a:cubicBezTo>
                    <a:cubicBezTo>
                      <a:pt x="12095" y="1681960"/>
                      <a:pt x="16397" y="1681960"/>
                      <a:pt x="16397" y="1668486"/>
                    </a:cubicBezTo>
                    <a:cubicBezTo>
                      <a:pt x="16397" y="1655011"/>
                      <a:pt x="30845" y="1654930"/>
                      <a:pt x="30845" y="1641456"/>
                    </a:cubicBezTo>
                    <a:cubicBezTo>
                      <a:pt x="30845" y="1627981"/>
                      <a:pt x="7143" y="1627900"/>
                      <a:pt x="7143" y="1614425"/>
                    </a:cubicBezTo>
                    <a:cubicBezTo>
                      <a:pt x="7143" y="1600951"/>
                      <a:pt x="24189" y="1600870"/>
                      <a:pt x="24189" y="1587395"/>
                    </a:cubicBezTo>
                    <a:cubicBezTo>
                      <a:pt x="24189" y="1573921"/>
                      <a:pt x="12500" y="1573840"/>
                      <a:pt x="12500" y="1560365"/>
                    </a:cubicBezTo>
                    <a:cubicBezTo>
                      <a:pt x="12500" y="1546890"/>
                      <a:pt x="31413" y="1546809"/>
                      <a:pt x="31413" y="1533335"/>
                    </a:cubicBezTo>
                    <a:cubicBezTo>
                      <a:pt x="31413" y="1519860"/>
                      <a:pt x="26137" y="1519779"/>
                      <a:pt x="26137" y="1506305"/>
                    </a:cubicBezTo>
                    <a:cubicBezTo>
                      <a:pt x="26137" y="1492830"/>
                      <a:pt x="15260" y="1492830"/>
                      <a:pt x="15260" y="1479274"/>
                    </a:cubicBezTo>
                    <a:cubicBezTo>
                      <a:pt x="15260" y="1465719"/>
                      <a:pt x="7062" y="1465800"/>
                      <a:pt x="7062" y="1452244"/>
                    </a:cubicBezTo>
                    <a:cubicBezTo>
                      <a:pt x="7062" y="1438688"/>
                      <a:pt x="8036" y="1438770"/>
                      <a:pt x="8036" y="1425214"/>
                    </a:cubicBezTo>
                    <a:cubicBezTo>
                      <a:pt x="8036" y="1411659"/>
                      <a:pt x="10958" y="1411739"/>
                      <a:pt x="10958" y="1398184"/>
                    </a:cubicBezTo>
                    <a:cubicBezTo>
                      <a:pt x="10958" y="1384628"/>
                      <a:pt x="28329" y="1384709"/>
                      <a:pt x="28329" y="1371153"/>
                    </a:cubicBezTo>
                    <a:cubicBezTo>
                      <a:pt x="28329" y="1357598"/>
                      <a:pt x="15423" y="1357598"/>
                      <a:pt x="15423" y="1344124"/>
                    </a:cubicBezTo>
                    <a:cubicBezTo>
                      <a:pt x="15423" y="1330649"/>
                      <a:pt x="12419" y="1330568"/>
                      <a:pt x="12419" y="1317093"/>
                    </a:cubicBezTo>
                    <a:cubicBezTo>
                      <a:pt x="12419" y="1303618"/>
                      <a:pt x="24514" y="1303538"/>
                      <a:pt x="24514" y="1289982"/>
                    </a:cubicBezTo>
                    <a:cubicBezTo>
                      <a:pt x="24514" y="1276426"/>
                      <a:pt x="28329" y="1276426"/>
                      <a:pt x="28329" y="1262952"/>
                    </a:cubicBezTo>
                    <a:cubicBezTo>
                      <a:pt x="28329" y="1249477"/>
                      <a:pt x="27111" y="1249396"/>
                      <a:pt x="27111" y="1235921"/>
                    </a:cubicBezTo>
                    <a:cubicBezTo>
                      <a:pt x="27111" y="1222447"/>
                      <a:pt x="31413" y="1222366"/>
                      <a:pt x="31413" y="1208891"/>
                    </a:cubicBezTo>
                    <a:cubicBezTo>
                      <a:pt x="31413" y="1195417"/>
                      <a:pt x="26137" y="1195336"/>
                      <a:pt x="26137" y="1181861"/>
                    </a:cubicBezTo>
                    <a:cubicBezTo>
                      <a:pt x="26137" y="1168387"/>
                      <a:pt x="244" y="1168305"/>
                      <a:pt x="244" y="1154831"/>
                    </a:cubicBezTo>
                    <a:cubicBezTo>
                      <a:pt x="244" y="1141356"/>
                      <a:pt x="17533" y="1141275"/>
                      <a:pt x="17533" y="1127801"/>
                    </a:cubicBezTo>
                    <a:cubicBezTo>
                      <a:pt x="17533" y="1114326"/>
                      <a:pt x="19725" y="1114245"/>
                      <a:pt x="19725" y="1100771"/>
                    </a:cubicBezTo>
                    <a:cubicBezTo>
                      <a:pt x="19725" y="1087296"/>
                      <a:pt x="12095" y="1087215"/>
                      <a:pt x="12095" y="1073659"/>
                    </a:cubicBezTo>
                    <a:cubicBezTo>
                      <a:pt x="12095" y="1060103"/>
                      <a:pt x="30602" y="1060103"/>
                      <a:pt x="30602" y="1046629"/>
                    </a:cubicBezTo>
                    <a:cubicBezTo>
                      <a:pt x="30602" y="1033154"/>
                      <a:pt x="0" y="1033073"/>
                      <a:pt x="0" y="1019599"/>
                    </a:cubicBezTo>
                    <a:cubicBezTo>
                      <a:pt x="0" y="1006124"/>
                      <a:pt x="5276" y="1006043"/>
                      <a:pt x="5276" y="992568"/>
                    </a:cubicBezTo>
                    <a:cubicBezTo>
                      <a:pt x="5276" y="979094"/>
                      <a:pt x="5276" y="979013"/>
                      <a:pt x="5276" y="965538"/>
                    </a:cubicBezTo>
                    <a:cubicBezTo>
                      <a:pt x="5276" y="952064"/>
                      <a:pt x="17046" y="951983"/>
                      <a:pt x="17046" y="938427"/>
                    </a:cubicBezTo>
                    <a:cubicBezTo>
                      <a:pt x="17046" y="924871"/>
                      <a:pt x="3328" y="924871"/>
                      <a:pt x="3328" y="911397"/>
                    </a:cubicBezTo>
                    <a:cubicBezTo>
                      <a:pt x="3328" y="897922"/>
                      <a:pt x="4951" y="897841"/>
                      <a:pt x="4951" y="884367"/>
                    </a:cubicBezTo>
                    <a:cubicBezTo>
                      <a:pt x="4951" y="870892"/>
                      <a:pt x="10958" y="870811"/>
                      <a:pt x="10958" y="857336"/>
                    </a:cubicBezTo>
                    <a:cubicBezTo>
                      <a:pt x="10958" y="843862"/>
                      <a:pt x="32550" y="843781"/>
                      <a:pt x="32550" y="830306"/>
                    </a:cubicBezTo>
                    <a:cubicBezTo>
                      <a:pt x="32550" y="816832"/>
                      <a:pt x="19075" y="816750"/>
                      <a:pt x="19075" y="803195"/>
                    </a:cubicBezTo>
                    <a:cubicBezTo>
                      <a:pt x="19075" y="789639"/>
                      <a:pt x="19644" y="789639"/>
                      <a:pt x="19644" y="776164"/>
                    </a:cubicBezTo>
                    <a:cubicBezTo>
                      <a:pt x="19644" y="762690"/>
                      <a:pt x="7630" y="762609"/>
                      <a:pt x="7630" y="749134"/>
                    </a:cubicBezTo>
                    <a:cubicBezTo>
                      <a:pt x="7630" y="735660"/>
                      <a:pt x="406" y="735579"/>
                      <a:pt x="406" y="722023"/>
                    </a:cubicBezTo>
                    <a:cubicBezTo>
                      <a:pt x="406" y="708467"/>
                      <a:pt x="9254" y="708467"/>
                      <a:pt x="9254" y="694912"/>
                    </a:cubicBezTo>
                    <a:cubicBezTo>
                      <a:pt x="9254" y="681356"/>
                      <a:pt x="16640" y="681356"/>
                      <a:pt x="16640" y="667881"/>
                    </a:cubicBezTo>
                    <a:cubicBezTo>
                      <a:pt x="16640" y="654407"/>
                      <a:pt x="21105" y="654326"/>
                      <a:pt x="21105" y="640770"/>
                    </a:cubicBezTo>
                    <a:cubicBezTo>
                      <a:pt x="21105" y="627214"/>
                      <a:pt x="13312" y="627214"/>
                      <a:pt x="13312" y="613659"/>
                    </a:cubicBezTo>
                    <a:cubicBezTo>
                      <a:pt x="13312" y="600103"/>
                      <a:pt x="17290" y="600103"/>
                      <a:pt x="17290" y="586547"/>
                    </a:cubicBezTo>
                    <a:cubicBezTo>
                      <a:pt x="17290" y="572992"/>
                      <a:pt x="31413" y="572992"/>
                      <a:pt x="31413" y="559436"/>
                    </a:cubicBezTo>
                    <a:cubicBezTo>
                      <a:pt x="31413" y="545880"/>
                      <a:pt x="9010" y="545880"/>
                      <a:pt x="9010" y="532325"/>
                    </a:cubicBezTo>
                    <a:cubicBezTo>
                      <a:pt x="9010" y="518769"/>
                      <a:pt x="19481" y="518769"/>
                      <a:pt x="19481" y="505213"/>
                    </a:cubicBezTo>
                    <a:cubicBezTo>
                      <a:pt x="19481" y="491657"/>
                      <a:pt x="30439" y="491657"/>
                      <a:pt x="30439" y="478102"/>
                    </a:cubicBezTo>
                    <a:cubicBezTo>
                      <a:pt x="30439" y="464546"/>
                      <a:pt x="24433" y="464546"/>
                      <a:pt x="24433" y="450990"/>
                    </a:cubicBezTo>
                    <a:cubicBezTo>
                      <a:pt x="24433" y="437435"/>
                      <a:pt x="15179" y="437435"/>
                      <a:pt x="15179" y="423960"/>
                    </a:cubicBezTo>
                    <a:cubicBezTo>
                      <a:pt x="15179" y="410486"/>
                      <a:pt x="7549" y="410404"/>
                      <a:pt x="7549" y="396849"/>
                    </a:cubicBezTo>
                    <a:cubicBezTo>
                      <a:pt x="7549" y="383293"/>
                      <a:pt x="12013" y="383293"/>
                      <a:pt x="12013" y="369819"/>
                    </a:cubicBezTo>
                    <a:cubicBezTo>
                      <a:pt x="12013" y="356344"/>
                      <a:pt x="731" y="356263"/>
                      <a:pt x="731" y="342707"/>
                    </a:cubicBezTo>
                    <a:cubicBezTo>
                      <a:pt x="731" y="329152"/>
                      <a:pt x="12582" y="329152"/>
                      <a:pt x="12582" y="315596"/>
                    </a:cubicBezTo>
                    <a:cubicBezTo>
                      <a:pt x="12582" y="302040"/>
                      <a:pt x="24757" y="302040"/>
                      <a:pt x="24757" y="288485"/>
                    </a:cubicBezTo>
                    <a:cubicBezTo>
                      <a:pt x="24757" y="274929"/>
                      <a:pt x="23946" y="274929"/>
                      <a:pt x="23946" y="261373"/>
                    </a:cubicBezTo>
                    <a:cubicBezTo>
                      <a:pt x="23946" y="247817"/>
                      <a:pt x="27193" y="247817"/>
                      <a:pt x="27193" y="234262"/>
                    </a:cubicBezTo>
                    <a:cubicBezTo>
                      <a:pt x="27193" y="220706"/>
                      <a:pt x="30602" y="220706"/>
                      <a:pt x="30602" y="207151"/>
                    </a:cubicBezTo>
                    <a:cubicBezTo>
                      <a:pt x="30602" y="193595"/>
                      <a:pt x="162" y="193595"/>
                      <a:pt x="162" y="180039"/>
                    </a:cubicBezTo>
                    <a:cubicBezTo>
                      <a:pt x="162" y="166483"/>
                      <a:pt x="4708" y="166483"/>
                      <a:pt x="4708" y="152928"/>
                    </a:cubicBezTo>
                    <a:cubicBezTo>
                      <a:pt x="4708" y="139372"/>
                      <a:pt x="6656" y="139372"/>
                      <a:pt x="6656" y="125816"/>
                    </a:cubicBezTo>
                    <a:cubicBezTo>
                      <a:pt x="6656" y="112261"/>
                      <a:pt x="20536" y="112261"/>
                      <a:pt x="20536" y="98705"/>
                    </a:cubicBezTo>
                    <a:cubicBezTo>
                      <a:pt x="20536" y="85149"/>
                      <a:pt x="5844" y="85149"/>
                      <a:pt x="5844" y="71594"/>
                    </a:cubicBezTo>
                    <a:cubicBezTo>
                      <a:pt x="5844" y="58038"/>
                      <a:pt x="11608" y="58038"/>
                      <a:pt x="11608" y="44401"/>
                    </a:cubicBezTo>
                    <a:cubicBezTo>
                      <a:pt x="11608" y="30764"/>
                      <a:pt x="-1218" y="19238"/>
                      <a:pt x="8280" y="9578"/>
                    </a:cubicBezTo>
                    <a:cubicBezTo>
                      <a:pt x="17777" y="0"/>
                      <a:pt x="29465" y="20942"/>
                      <a:pt x="42940" y="20942"/>
                    </a:cubicBezTo>
                    <a:cubicBezTo>
                      <a:pt x="56414" y="20942"/>
                      <a:pt x="56414" y="5763"/>
                      <a:pt x="69889" y="5763"/>
                    </a:cubicBezTo>
                    <a:cubicBezTo>
                      <a:pt x="83363" y="5763"/>
                      <a:pt x="83363" y="14205"/>
                      <a:pt x="96838" y="14205"/>
                    </a:cubicBezTo>
                    <a:cubicBezTo>
                      <a:pt x="110312" y="14205"/>
                      <a:pt x="110312" y="1624"/>
                      <a:pt x="123787" y="1624"/>
                    </a:cubicBezTo>
                    <a:cubicBezTo>
                      <a:pt x="137261" y="1624"/>
                      <a:pt x="137261" y="2111"/>
                      <a:pt x="150736" y="2111"/>
                    </a:cubicBezTo>
                    <a:cubicBezTo>
                      <a:pt x="164210" y="2111"/>
                      <a:pt x="164210" y="25975"/>
                      <a:pt x="177685" y="25975"/>
                    </a:cubicBezTo>
                    <a:cubicBezTo>
                      <a:pt x="191160" y="25975"/>
                      <a:pt x="191160" y="8280"/>
                      <a:pt x="204634" y="8280"/>
                    </a:cubicBezTo>
                    <a:cubicBezTo>
                      <a:pt x="218109" y="8280"/>
                      <a:pt x="218109" y="21267"/>
                      <a:pt x="231583" y="21267"/>
                    </a:cubicBezTo>
                    <a:cubicBezTo>
                      <a:pt x="245058" y="21267"/>
                      <a:pt x="245058" y="2679"/>
                      <a:pt x="258532" y="2679"/>
                    </a:cubicBezTo>
                    <a:cubicBezTo>
                      <a:pt x="272007" y="2679"/>
                      <a:pt x="272007" y="18182"/>
                      <a:pt x="285481" y="18182"/>
                    </a:cubicBezTo>
                    <a:cubicBezTo>
                      <a:pt x="298956" y="18182"/>
                      <a:pt x="298956" y="30764"/>
                      <a:pt x="312430" y="30764"/>
                    </a:cubicBezTo>
                    <a:cubicBezTo>
                      <a:pt x="325905" y="30764"/>
                      <a:pt x="325905" y="15585"/>
                      <a:pt x="339379" y="15585"/>
                    </a:cubicBezTo>
                    <a:cubicBezTo>
                      <a:pt x="352854" y="15585"/>
                      <a:pt x="352854" y="21592"/>
                      <a:pt x="366328" y="21592"/>
                    </a:cubicBezTo>
                    <a:cubicBezTo>
                      <a:pt x="379803" y="21592"/>
                      <a:pt x="379803" y="24676"/>
                      <a:pt x="393277" y="24676"/>
                    </a:cubicBezTo>
                    <a:cubicBezTo>
                      <a:pt x="406752" y="24676"/>
                      <a:pt x="406752" y="8685"/>
                      <a:pt x="420226" y="8685"/>
                    </a:cubicBezTo>
                    <a:cubicBezTo>
                      <a:pt x="433701" y="8685"/>
                      <a:pt x="433701" y="23296"/>
                      <a:pt x="447175" y="23296"/>
                    </a:cubicBezTo>
                    <a:cubicBezTo>
                      <a:pt x="460650" y="23296"/>
                      <a:pt x="460650" y="6737"/>
                      <a:pt x="474124" y="6737"/>
                    </a:cubicBezTo>
                    <a:cubicBezTo>
                      <a:pt x="487599" y="6737"/>
                      <a:pt x="487599" y="19968"/>
                      <a:pt x="501073" y="19968"/>
                    </a:cubicBezTo>
                    <a:cubicBezTo>
                      <a:pt x="514548" y="19968"/>
                      <a:pt x="514548" y="13312"/>
                      <a:pt x="528022" y="13312"/>
                    </a:cubicBezTo>
                    <a:cubicBezTo>
                      <a:pt x="541497" y="13312"/>
                      <a:pt x="541497" y="10877"/>
                      <a:pt x="554971" y="10877"/>
                    </a:cubicBezTo>
                    <a:cubicBezTo>
                      <a:pt x="568446" y="10877"/>
                      <a:pt x="568446" y="33930"/>
                      <a:pt x="581920" y="33930"/>
                    </a:cubicBezTo>
                    <a:cubicBezTo>
                      <a:pt x="595395" y="33930"/>
                      <a:pt x="595395" y="20618"/>
                      <a:pt x="608870" y="20618"/>
                    </a:cubicBezTo>
                    <a:cubicBezTo>
                      <a:pt x="622344" y="20618"/>
                      <a:pt x="622344" y="15747"/>
                      <a:pt x="635819" y="15747"/>
                    </a:cubicBezTo>
                    <a:cubicBezTo>
                      <a:pt x="649293" y="15747"/>
                      <a:pt x="649293" y="11039"/>
                      <a:pt x="662768" y="11039"/>
                    </a:cubicBezTo>
                    <a:cubicBezTo>
                      <a:pt x="676242" y="11039"/>
                      <a:pt x="676242" y="12014"/>
                      <a:pt x="689717" y="12014"/>
                    </a:cubicBezTo>
                    <a:cubicBezTo>
                      <a:pt x="703191" y="12014"/>
                      <a:pt x="703191" y="25082"/>
                      <a:pt x="716666" y="25082"/>
                    </a:cubicBezTo>
                    <a:cubicBezTo>
                      <a:pt x="730140" y="25082"/>
                      <a:pt x="730140" y="5357"/>
                      <a:pt x="743615" y="5357"/>
                    </a:cubicBezTo>
                    <a:cubicBezTo>
                      <a:pt x="757089" y="5357"/>
                      <a:pt x="757089" y="9254"/>
                      <a:pt x="770564" y="9254"/>
                    </a:cubicBezTo>
                    <a:cubicBezTo>
                      <a:pt x="784038" y="9254"/>
                      <a:pt x="784038" y="3653"/>
                      <a:pt x="797513" y="3653"/>
                    </a:cubicBezTo>
                    <a:cubicBezTo>
                      <a:pt x="810987" y="3653"/>
                      <a:pt x="810987" y="7711"/>
                      <a:pt x="824462" y="7711"/>
                    </a:cubicBezTo>
                    <a:cubicBezTo>
                      <a:pt x="837936" y="7711"/>
                      <a:pt x="837936" y="18264"/>
                      <a:pt x="851411" y="18264"/>
                    </a:cubicBezTo>
                    <a:cubicBezTo>
                      <a:pt x="864885" y="18264"/>
                      <a:pt x="864885" y="33767"/>
                      <a:pt x="878360" y="33767"/>
                    </a:cubicBezTo>
                    <a:cubicBezTo>
                      <a:pt x="891834" y="33767"/>
                      <a:pt x="891834" y="18264"/>
                      <a:pt x="905309" y="18264"/>
                    </a:cubicBezTo>
                    <a:cubicBezTo>
                      <a:pt x="918783" y="18264"/>
                      <a:pt x="918783" y="5195"/>
                      <a:pt x="932258" y="5195"/>
                    </a:cubicBezTo>
                    <a:cubicBezTo>
                      <a:pt x="945732" y="5195"/>
                      <a:pt x="945732" y="14773"/>
                      <a:pt x="959207" y="14773"/>
                    </a:cubicBezTo>
                    <a:cubicBezTo>
                      <a:pt x="972681" y="14773"/>
                      <a:pt x="972681" y="0"/>
                      <a:pt x="986156" y="0"/>
                    </a:cubicBezTo>
                    <a:cubicBezTo>
                      <a:pt x="999630" y="0"/>
                      <a:pt x="999630" y="27111"/>
                      <a:pt x="1013105" y="27111"/>
                    </a:cubicBezTo>
                    <a:cubicBezTo>
                      <a:pt x="1026579" y="27111"/>
                      <a:pt x="1026579" y="7305"/>
                      <a:pt x="1040054" y="7305"/>
                    </a:cubicBezTo>
                    <a:cubicBezTo>
                      <a:pt x="1053528" y="7305"/>
                      <a:pt x="1053528" y="5357"/>
                      <a:pt x="1067003" y="5357"/>
                    </a:cubicBezTo>
                    <a:cubicBezTo>
                      <a:pt x="1080477" y="5357"/>
                      <a:pt x="1080477" y="2841"/>
                      <a:pt x="1093952" y="2841"/>
                    </a:cubicBezTo>
                    <a:cubicBezTo>
                      <a:pt x="1107427" y="2841"/>
                      <a:pt x="1107427" y="10633"/>
                      <a:pt x="1120901" y="10633"/>
                    </a:cubicBezTo>
                    <a:cubicBezTo>
                      <a:pt x="1134375" y="10633"/>
                      <a:pt x="1134375" y="31819"/>
                      <a:pt x="1147850" y="31819"/>
                    </a:cubicBezTo>
                    <a:cubicBezTo>
                      <a:pt x="1161325" y="31819"/>
                      <a:pt x="1161325" y="24108"/>
                      <a:pt x="1174799" y="24108"/>
                    </a:cubicBezTo>
                    <a:cubicBezTo>
                      <a:pt x="1188274" y="24108"/>
                      <a:pt x="1188274" y="29628"/>
                      <a:pt x="1201748" y="29628"/>
                    </a:cubicBezTo>
                    <a:cubicBezTo>
                      <a:pt x="1215223" y="29628"/>
                      <a:pt x="1215223" y="4383"/>
                      <a:pt x="1228697" y="4383"/>
                    </a:cubicBezTo>
                    <a:cubicBezTo>
                      <a:pt x="1242172" y="4383"/>
                      <a:pt x="1242172" y="28167"/>
                      <a:pt x="1255646" y="28167"/>
                    </a:cubicBezTo>
                    <a:cubicBezTo>
                      <a:pt x="1269121" y="28167"/>
                      <a:pt x="1269121" y="7874"/>
                      <a:pt x="1282595" y="7874"/>
                    </a:cubicBezTo>
                    <a:cubicBezTo>
                      <a:pt x="1296070" y="7874"/>
                      <a:pt x="1296070" y="25407"/>
                      <a:pt x="1309625" y="25407"/>
                    </a:cubicBezTo>
                    <a:cubicBezTo>
                      <a:pt x="1323181" y="25407"/>
                      <a:pt x="1323100" y="21997"/>
                      <a:pt x="1336656" y="21997"/>
                    </a:cubicBezTo>
                    <a:cubicBezTo>
                      <a:pt x="1350211" y="21997"/>
                      <a:pt x="1350130" y="21673"/>
                      <a:pt x="1363605" y="21673"/>
                    </a:cubicBezTo>
                    <a:cubicBezTo>
                      <a:pt x="1377079" y="21673"/>
                      <a:pt x="1377079" y="31251"/>
                      <a:pt x="1390635" y="31251"/>
                    </a:cubicBezTo>
                    <a:cubicBezTo>
                      <a:pt x="1404191" y="31251"/>
                      <a:pt x="1404109" y="31982"/>
                      <a:pt x="1417665" y="31982"/>
                    </a:cubicBezTo>
                    <a:cubicBezTo>
                      <a:pt x="1431221" y="31982"/>
                      <a:pt x="1431140" y="24595"/>
                      <a:pt x="1444695" y="24595"/>
                    </a:cubicBezTo>
                    <a:cubicBezTo>
                      <a:pt x="1458251" y="24595"/>
                      <a:pt x="1458251" y="7387"/>
                      <a:pt x="1471725" y="7387"/>
                    </a:cubicBezTo>
                    <a:cubicBezTo>
                      <a:pt x="1485200" y="7387"/>
                      <a:pt x="1500054" y="-3328"/>
                      <a:pt x="1509633" y="6250"/>
                    </a:cubicBezTo>
                    <a:cubicBezTo>
                      <a:pt x="1519211" y="15829"/>
                      <a:pt x="1512068" y="30602"/>
                      <a:pt x="1512068" y="44157"/>
                    </a:cubicBezTo>
                    <a:cubicBezTo>
                      <a:pt x="1512068" y="57713"/>
                      <a:pt x="1493966" y="57713"/>
                      <a:pt x="1493966" y="71188"/>
                    </a:cubicBezTo>
                    <a:cubicBezTo>
                      <a:pt x="1493966" y="84662"/>
                      <a:pt x="1508659" y="84743"/>
                      <a:pt x="1508659" y="98218"/>
                    </a:cubicBezTo>
                    <a:cubicBezTo>
                      <a:pt x="1508659" y="111692"/>
                      <a:pt x="1498756" y="111774"/>
                      <a:pt x="1498756" y="125248"/>
                    </a:cubicBezTo>
                    <a:cubicBezTo>
                      <a:pt x="1498756" y="138723"/>
                      <a:pt x="1503869" y="138804"/>
                      <a:pt x="1503869" y="152278"/>
                    </a:cubicBezTo>
                    <a:cubicBezTo>
                      <a:pt x="1503869" y="165753"/>
                      <a:pt x="1486012" y="165834"/>
                      <a:pt x="1486012" y="179308"/>
                    </a:cubicBezTo>
                    <a:cubicBezTo>
                      <a:pt x="1486012" y="192783"/>
                      <a:pt x="1514990" y="192864"/>
                      <a:pt x="1514990" y="206339"/>
                    </a:cubicBezTo>
                    <a:cubicBezTo>
                      <a:pt x="1514990" y="219813"/>
                      <a:pt x="1506954" y="219894"/>
                      <a:pt x="1506954" y="233369"/>
                    </a:cubicBezTo>
                    <a:cubicBezTo>
                      <a:pt x="1506954" y="246843"/>
                      <a:pt x="1487148" y="246843"/>
                      <a:pt x="1487148" y="260399"/>
                    </a:cubicBezTo>
                    <a:cubicBezTo>
                      <a:pt x="1487148" y="273955"/>
                      <a:pt x="1511824" y="273873"/>
                      <a:pt x="1511824" y="287429"/>
                    </a:cubicBezTo>
                    <a:cubicBezTo>
                      <a:pt x="1511824" y="300985"/>
                      <a:pt x="1505899" y="300904"/>
                      <a:pt x="1505899" y="314459"/>
                    </a:cubicBezTo>
                    <a:cubicBezTo>
                      <a:pt x="1505899" y="328015"/>
                      <a:pt x="1504113" y="327934"/>
                      <a:pt x="1504113" y="341490"/>
                    </a:cubicBezTo>
                    <a:cubicBezTo>
                      <a:pt x="1504113" y="355045"/>
                      <a:pt x="1512636" y="354964"/>
                      <a:pt x="1512636" y="368520"/>
                    </a:cubicBezTo>
                    <a:cubicBezTo>
                      <a:pt x="1512636" y="382076"/>
                      <a:pt x="1495428" y="382076"/>
                      <a:pt x="1495428" y="395550"/>
                    </a:cubicBezTo>
                    <a:cubicBezTo>
                      <a:pt x="1495428" y="409025"/>
                      <a:pt x="1503869" y="409106"/>
                      <a:pt x="1503869" y="422580"/>
                    </a:cubicBezTo>
                    <a:cubicBezTo>
                      <a:pt x="1503869" y="436055"/>
                      <a:pt x="1490720" y="436136"/>
                      <a:pt x="1490720" y="449692"/>
                    </a:cubicBezTo>
                    <a:cubicBezTo>
                      <a:pt x="1490720" y="463247"/>
                      <a:pt x="1512717" y="463247"/>
                      <a:pt x="1512717" y="476722"/>
                    </a:cubicBezTo>
                    <a:cubicBezTo>
                      <a:pt x="1512717" y="490196"/>
                      <a:pt x="1513285" y="490277"/>
                      <a:pt x="1513285" y="503752"/>
                    </a:cubicBezTo>
                    <a:cubicBezTo>
                      <a:pt x="1513285" y="517227"/>
                      <a:pt x="1486499" y="517308"/>
                      <a:pt x="1486499" y="530782"/>
                    </a:cubicBezTo>
                    <a:cubicBezTo>
                      <a:pt x="1486499" y="544257"/>
                      <a:pt x="1496158" y="544338"/>
                      <a:pt x="1496158" y="557812"/>
                    </a:cubicBezTo>
                    <a:cubicBezTo>
                      <a:pt x="1496158" y="571287"/>
                      <a:pt x="1511094" y="571368"/>
                      <a:pt x="1511094" y="584843"/>
                    </a:cubicBezTo>
                    <a:cubicBezTo>
                      <a:pt x="1511094" y="598317"/>
                      <a:pt x="1497782" y="598398"/>
                      <a:pt x="1497782" y="611873"/>
                    </a:cubicBezTo>
                    <a:cubicBezTo>
                      <a:pt x="1497782" y="625347"/>
                      <a:pt x="1511581" y="625429"/>
                      <a:pt x="1511581" y="638903"/>
                    </a:cubicBezTo>
                    <a:cubicBezTo>
                      <a:pt x="1511581" y="652377"/>
                      <a:pt x="1504113" y="652459"/>
                      <a:pt x="1504113" y="666015"/>
                    </a:cubicBezTo>
                    <a:cubicBezTo>
                      <a:pt x="1504113" y="679570"/>
                      <a:pt x="1487473" y="679570"/>
                      <a:pt x="1487473" y="693045"/>
                    </a:cubicBezTo>
                    <a:cubicBezTo>
                      <a:pt x="1487473" y="706519"/>
                      <a:pt x="1514828" y="706600"/>
                      <a:pt x="1514828" y="720075"/>
                    </a:cubicBezTo>
                    <a:cubicBezTo>
                      <a:pt x="1514828" y="733549"/>
                      <a:pt x="1506305" y="733631"/>
                      <a:pt x="1506305" y="747105"/>
                    </a:cubicBezTo>
                    <a:cubicBezTo>
                      <a:pt x="1506305" y="760580"/>
                      <a:pt x="1507279" y="760661"/>
                      <a:pt x="1507279" y="774135"/>
                    </a:cubicBezTo>
                    <a:cubicBezTo>
                      <a:pt x="1507279" y="787610"/>
                      <a:pt x="1483901" y="787691"/>
                      <a:pt x="1483901" y="801246"/>
                    </a:cubicBezTo>
                    <a:cubicBezTo>
                      <a:pt x="1483901" y="814802"/>
                      <a:pt x="1492262" y="814802"/>
                      <a:pt x="1492262" y="828358"/>
                    </a:cubicBezTo>
                    <a:cubicBezTo>
                      <a:pt x="1492262" y="841914"/>
                      <a:pt x="1487554" y="841914"/>
                      <a:pt x="1487554" y="855388"/>
                    </a:cubicBezTo>
                    <a:cubicBezTo>
                      <a:pt x="1487554" y="868863"/>
                      <a:pt x="1497376" y="868944"/>
                      <a:pt x="1497376" y="882418"/>
                    </a:cubicBezTo>
                    <a:cubicBezTo>
                      <a:pt x="1497376" y="895893"/>
                      <a:pt x="1497376" y="895974"/>
                      <a:pt x="1497376" y="909449"/>
                    </a:cubicBezTo>
                    <a:cubicBezTo>
                      <a:pt x="1497376" y="922923"/>
                      <a:pt x="1507603" y="923004"/>
                      <a:pt x="1507603" y="936560"/>
                    </a:cubicBezTo>
                    <a:cubicBezTo>
                      <a:pt x="1507603" y="950116"/>
                      <a:pt x="1490801" y="950116"/>
                      <a:pt x="1490801" y="963590"/>
                    </a:cubicBezTo>
                    <a:cubicBezTo>
                      <a:pt x="1490801" y="977065"/>
                      <a:pt x="1484469" y="977146"/>
                      <a:pt x="1484469" y="990620"/>
                    </a:cubicBezTo>
                    <a:cubicBezTo>
                      <a:pt x="1484469" y="1004095"/>
                      <a:pt x="1504681" y="1004176"/>
                      <a:pt x="1504681" y="1017732"/>
                    </a:cubicBezTo>
                    <a:cubicBezTo>
                      <a:pt x="1504681" y="1031287"/>
                      <a:pt x="1510526" y="1031287"/>
                      <a:pt x="1510526" y="1044843"/>
                    </a:cubicBezTo>
                    <a:cubicBezTo>
                      <a:pt x="1510526" y="1058399"/>
                      <a:pt x="1495509" y="1058399"/>
                      <a:pt x="1495509" y="1071873"/>
                    </a:cubicBezTo>
                    <a:cubicBezTo>
                      <a:pt x="1495509" y="1085348"/>
                      <a:pt x="1485849" y="1085429"/>
                      <a:pt x="1485849" y="1098985"/>
                    </a:cubicBezTo>
                    <a:cubicBezTo>
                      <a:pt x="1485849" y="1112540"/>
                      <a:pt x="1505899" y="1112540"/>
                      <a:pt x="1505899" y="1126096"/>
                    </a:cubicBezTo>
                    <a:cubicBezTo>
                      <a:pt x="1505899" y="1139652"/>
                      <a:pt x="1488771" y="1139652"/>
                      <a:pt x="1488771" y="1153207"/>
                    </a:cubicBezTo>
                    <a:cubicBezTo>
                      <a:pt x="1488771" y="1166763"/>
                      <a:pt x="1481628" y="1166763"/>
                      <a:pt x="1481628" y="1180319"/>
                    </a:cubicBezTo>
                    <a:cubicBezTo>
                      <a:pt x="1481628" y="1193875"/>
                      <a:pt x="1514178" y="1193875"/>
                      <a:pt x="1514178" y="1207430"/>
                    </a:cubicBezTo>
                    <a:cubicBezTo>
                      <a:pt x="1514178" y="1220986"/>
                      <a:pt x="1489177" y="1220986"/>
                      <a:pt x="1489177" y="1234542"/>
                    </a:cubicBezTo>
                    <a:cubicBezTo>
                      <a:pt x="1489177" y="1248097"/>
                      <a:pt x="1496564" y="1248097"/>
                      <a:pt x="1496564" y="1261653"/>
                    </a:cubicBezTo>
                    <a:cubicBezTo>
                      <a:pt x="1496564" y="1275208"/>
                      <a:pt x="1491856" y="1275208"/>
                      <a:pt x="1491856" y="1288764"/>
                    </a:cubicBezTo>
                    <a:cubicBezTo>
                      <a:pt x="1491856" y="1302320"/>
                      <a:pt x="1502814" y="1302320"/>
                      <a:pt x="1502814" y="1315794"/>
                    </a:cubicBezTo>
                    <a:cubicBezTo>
                      <a:pt x="1502814" y="1329269"/>
                      <a:pt x="1509714" y="1329350"/>
                      <a:pt x="1509714" y="1342906"/>
                    </a:cubicBezTo>
                    <a:cubicBezTo>
                      <a:pt x="1509714" y="1356461"/>
                      <a:pt x="1496970" y="1356461"/>
                      <a:pt x="1496970" y="1369936"/>
                    </a:cubicBezTo>
                    <a:cubicBezTo>
                      <a:pt x="1496970" y="1383410"/>
                      <a:pt x="1494210" y="1383492"/>
                      <a:pt x="1494210" y="1397047"/>
                    </a:cubicBezTo>
                    <a:cubicBezTo>
                      <a:pt x="1494210" y="1410603"/>
                      <a:pt x="1504275" y="1410603"/>
                      <a:pt x="1504275" y="1424159"/>
                    </a:cubicBezTo>
                    <a:cubicBezTo>
                      <a:pt x="1504275" y="1437714"/>
                      <a:pt x="1513935" y="1437714"/>
                      <a:pt x="1513935" y="1451270"/>
                    </a:cubicBezTo>
                    <a:cubicBezTo>
                      <a:pt x="1513935" y="1464826"/>
                      <a:pt x="1497132" y="1464826"/>
                      <a:pt x="1497132" y="1478382"/>
                    </a:cubicBezTo>
                    <a:cubicBezTo>
                      <a:pt x="1497132" y="1491937"/>
                      <a:pt x="1501353" y="1491937"/>
                      <a:pt x="1501353" y="1505493"/>
                    </a:cubicBezTo>
                    <a:cubicBezTo>
                      <a:pt x="1501353" y="1519049"/>
                      <a:pt x="1488853" y="1519049"/>
                      <a:pt x="1488853" y="1532604"/>
                    </a:cubicBezTo>
                    <a:cubicBezTo>
                      <a:pt x="1488853" y="1546160"/>
                      <a:pt x="1509795" y="1546160"/>
                      <a:pt x="1509795" y="1559716"/>
                    </a:cubicBezTo>
                    <a:cubicBezTo>
                      <a:pt x="1509795" y="1573271"/>
                      <a:pt x="1514909" y="1573271"/>
                      <a:pt x="1514909" y="1586827"/>
                    </a:cubicBezTo>
                    <a:cubicBezTo>
                      <a:pt x="1514909" y="1600383"/>
                      <a:pt x="1499080" y="1600383"/>
                      <a:pt x="1499080" y="1613938"/>
                    </a:cubicBezTo>
                    <a:cubicBezTo>
                      <a:pt x="1499080" y="1627494"/>
                      <a:pt x="1484875" y="1627494"/>
                      <a:pt x="1484875" y="1641050"/>
                    </a:cubicBezTo>
                    <a:cubicBezTo>
                      <a:pt x="1484875" y="1654606"/>
                      <a:pt x="1509308" y="1654606"/>
                      <a:pt x="1509308" y="1668161"/>
                    </a:cubicBezTo>
                    <a:cubicBezTo>
                      <a:pt x="1509308" y="1681717"/>
                      <a:pt x="1483333" y="1680743"/>
                      <a:pt x="1482440" y="1694298"/>
                    </a:cubicBezTo>
                    <a:cubicBezTo>
                      <a:pt x="1481791" y="1704039"/>
                      <a:pt x="1496645" y="1701279"/>
                      <a:pt x="1487067" y="171093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27"/>
              <p:cNvSpPr/>
              <p:nvPr/>
            </p:nvSpPr>
            <p:spPr>
              <a:xfrm>
                <a:off x="8676087" y="4092664"/>
                <a:ext cx="147784" cy="358538"/>
              </a:xfrm>
              <a:custGeom>
                <a:avLst/>
                <a:gdLst/>
                <a:ahLst/>
                <a:cxnLst/>
                <a:rect l="l" t="t" r="r" b="b"/>
                <a:pathLst>
                  <a:path w="136206" h="330450" extrusionOk="0">
                    <a:moveTo>
                      <a:pt x="68103" y="0"/>
                    </a:moveTo>
                    <a:cubicBezTo>
                      <a:pt x="30521" y="0"/>
                      <a:pt x="0" y="30521"/>
                      <a:pt x="0" y="68103"/>
                    </a:cubicBezTo>
                    <a:lnTo>
                      <a:pt x="0" y="76870"/>
                    </a:lnTo>
                    <a:lnTo>
                      <a:pt x="15260" y="76870"/>
                    </a:lnTo>
                    <a:lnTo>
                      <a:pt x="15260" y="68103"/>
                    </a:lnTo>
                    <a:cubicBezTo>
                      <a:pt x="15260" y="38963"/>
                      <a:pt x="38962" y="15260"/>
                      <a:pt x="68103" y="15260"/>
                    </a:cubicBezTo>
                    <a:cubicBezTo>
                      <a:pt x="97244" y="15260"/>
                      <a:pt x="120946" y="38963"/>
                      <a:pt x="120946" y="68103"/>
                    </a:cubicBezTo>
                    <a:lnTo>
                      <a:pt x="120946" y="287592"/>
                    </a:lnTo>
                    <a:cubicBezTo>
                      <a:pt x="120946" y="302771"/>
                      <a:pt x="108608" y="315190"/>
                      <a:pt x="93348" y="315190"/>
                    </a:cubicBezTo>
                    <a:lnTo>
                      <a:pt x="86610" y="315190"/>
                    </a:lnTo>
                    <a:cubicBezTo>
                      <a:pt x="71431" y="315190"/>
                      <a:pt x="59012" y="302852"/>
                      <a:pt x="59012" y="287592"/>
                    </a:cubicBezTo>
                    <a:lnTo>
                      <a:pt x="59012" y="98786"/>
                    </a:lnTo>
                    <a:cubicBezTo>
                      <a:pt x="59012" y="94565"/>
                      <a:pt x="55602" y="91156"/>
                      <a:pt x="51382" y="91156"/>
                    </a:cubicBezTo>
                    <a:cubicBezTo>
                      <a:pt x="47161" y="91156"/>
                      <a:pt x="43752" y="94565"/>
                      <a:pt x="43752" y="98786"/>
                    </a:cubicBezTo>
                    <a:lnTo>
                      <a:pt x="43752" y="287592"/>
                    </a:lnTo>
                    <a:cubicBezTo>
                      <a:pt x="43752" y="311213"/>
                      <a:pt x="62989" y="330450"/>
                      <a:pt x="86610" y="330450"/>
                    </a:cubicBezTo>
                    <a:lnTo>
                      <a:pt x="93348" y="330450"/>
                    </a:lnTo>
                    <a:cubicBezTo>
                      <a:pt x="116968" y="330450"/>
                      <a:pt x="136206" y="311213"/>
                      <a:pt x="136206" y="287592"/>
                    </a:cubicBezTo>
                    <a:lnTo>
                      <a:pt x="136206" y="68103"/>
                    </a:lnTo>
                    <a:cubicBezTo>
                      <a:pt x="136206" y="30521"/>
                      <a:pt x="105686" y="0"/>
                      <a:pt x="6810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5291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Google Shape;458;p28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1" y="0"/>
            <a:ext cx="12192004" cy="6858021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2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60" name="Google Shape;460;p28"/>
          <p:cNvGrpSpPr/>
          <p:nvPr/>
        </p:nvGrpSpPr>
        <p:grpSpPr>
          <a:xfrm>
            <a:off x="-148421" y="-527946"/>
            <a:ext cx="13808415" cy="9277799"/>
            <a:chOff x="-111316" y="-395960"/>
            <a:chExt cx="10356311" cy="6958349"/>
          </a:xfrm>
        </p:grpSpPr>
        <p:grpSp>
          <p:nvGrpSpPr>
            <p:cNvPr id="461" name="Google Shape;461;p28"/>
            <p:cNvGrpSpPr/>
            <p:nvPr/>
          </p:nvGrpSpPr>
          <p:grpSpPr>
            <a:xfrm>
              <a:off x="-111316" y="-395960"/>
              <a:ext cx="6866869" cy="6706079"/>
              <a:chOff x="-111316" y="-395960"/>
              <a:chExt cx="6866869" cy="6706079"/>
            </a:xfrm>
          </p:grpSpPr>
          <p:grpSp>
            <p:nvGrpSpPr>
              <p:cNvPr id="462" name="Google Shape;462;p28"/>
              <p:cNvGrpSpPr/>
              <p:nvPr/>
            </p:nvGrpSpPr>
            <p:grpSpPr>
              <a:xfrm>
                <a:off x="-111316" y="4443434"/>
                <a:ext cx="2350332" cy="1866686"/>
                <a:chOff x="-111316" y="4443434"/>
                <a:chExt cx="2350332" cy="1866686"/>
              </a:xfrm>
            </p:grpSpPr>
            <p:grpSp>
              <p:nvGrpSpPr>
                <p:cNvPr id="463" name="Google Shape;463;p28"/>
                <p:cNvGrpSpPr/>
                <p:nvPr/>
              </p:nvGrpSpPr>
              <p:grpSpPr>
                <a:xfrm rot="817302">
                  <a:off x="19253" y="4725178"/>
                  <a:ext cx="2089193" cy="1358036"/>
                  <a:chOff x="72405" y="5700023"/>
                  <a:chExt cx="1561988" cy="1015246"/>
                </a:xfrm>
              </p:grpSpPr>
              <p:sp>
                <p:nvSpPr>
                  <p:cNvPr id="464" name="Google Shape;464;p28"/>
                  <p:cNvSpPr/>
                  <p:nvPr/>
                </p:nvSpPr>
                <p:spPr>
                  <a:xfrm>
                    <a:off x="72405" y="5700023"/>
                    <a:ext cx="1561988" cy="10152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61988" h="1015246" extrusionOk="0">
                        <a:moveTo>
                          <a:pt x="1561989" y="81"/>
                        </a:moveTo>
                        <a:lnTo>
                          <a:pt x="0" y="81"/>
                        </a:lnTo>
                        <a:lnTo>
                          <a:pt x="0" y="992731"/>
                        </a:lnTo>
                        <a:cubicBezTo>
                          <a:pt x="1461" y="991919"/>
                          <a:pt x="3003" y="991432"/>
                          <a:pt x="4708" y="991270"/>
                        </a:cubicBezTo>
                        <a:cubicBezTo>
                          <a:pt x="18101" y="990214"/>
                          <a:pt x="20131" y="1016270"/>
                          <a:pt x="33605" y="1015215"/>
                        </a:cubicBezTo>
                        <a:cubicBezTo>
                          <a:pt x="46998" y="1014160"/>
                          <a:pt x="46511" y="1007991"/>
                          <a:pt x="59905" y="1006936"/>
                        </a:cubicBezTo>
                        <a:cubicBezTo>
                          <a:pt x="73298" y="1005880"/>
                          <a:pt x="72324" y="993705"/>
                          <a:pt x="85717" y="992649"/>
                        </a:cubicBezTo>
                        <a:cubicBezTo>
                          <a:pt x="99111" y="991594"/>
                          <a:pt x="98705" y="987130"/>
                          <a:pt x="112098" y="986075"/>
                        </a:cubicBezTo>
                        <a:cubicBezTo>
                          <a:pt x="125492" y="985019"/>
                          <a:pt x="126709" y="1000604"/>
                          <a:pt x="140021" y="999549"/>
                        </a:cubicBezTo>
                        <a:cubicBezTo>
                          <a:pt x="153415" y="998494"/>
                          <a:pt x="152846" y="991837"/>
                          <a:pt x="166240" y="990783"/>
                        </a:cubicBezTo>
                        <a:cubicBezTo>
                          <a:pt x="179633" y="989727"/>
                          <a:pt x="179308" y="986237"/>
                          <a:pt x="192702" y="985182"/>
                        </a:cubicBezTo>
                        <a:cubicBezTo>
                          <a:pt x="206095" y="984126"/>
                          <a:pt x="205933" y="982178"/>
                          <a:pt x="219245" y="981123"/>
                        </a:cubicBezTo>
                        <a:cubicBezTo>
                          <a:pt x="232638" y="980068"/>
                          <a:pt x="234099" y="999306"/>
                          <a:pt x="247493" y="998250"/>
                        </a:cubicBezTo>
                        <a:cubicBezTo>
                          <a:pt x="260886" y="997195"/>
                          <a:pt x="258532" y="968298"/>
                          <a:pt x="271925" y="967161"/>
                        </a:cubicBezTo>
                        <a:cubicBezTo>
                          <a:pt x="285319" y="966106"/>
                          <a:pt x="287510" y="994516"/>
                          <a:pt x="300904" y="993461"/>
                        </a:cubicBezTo>
                        <a:cubicBezTo>
                          <a:pt x="314297" y="992406"/>
                          <a:pt x="312105" y="964645"/>
                          <a:pt x="325418" y="963590"/>
                        </a:cubicBezTo>
                        <a:cubicBezTo>
                          <a:pt x="338730" y="962534"/>
                          <a:pt x="340353" y="982827"/>
                          <a:pt x="353747" y="981772"/>
                        </a:cubicBezTo>
                        <a:cubicBezTo>
                          <a:pt x="367140" y="980717"/>
                          <a:pt x="365922" y="965700"/>
                          <a:pt x="379316" y="964645"/>
                        </a:cubicBezTo>
                        <a:cubicBezTo>
                          <a:pt x="392628" y="963590"/>
                          <a:pt x="392790" y="964808"/>
                          <a:pt x="406102" y="963671"/>
                        </a:cubicBezTo>
                        <a:cubicBezTo>
                          <a:pt x="419415" y="962616"/>
                          <a:pt x="418928" y="955635"/>
                          <a:pt x="432240" y="954580"/>
                        </a:cubicBezTo>
                        <a:cubicBezTo>
                          <a:pt x="445633" y="953525"/>
                          <a:pt x="445552" y="952551"/>
                          <a:pt x="458864" y="951495"/>
                        </a:cubicBezTo>
                        <a:cubicBezTo>
                          <a:pt x="472257" y="950440"/>
                          <a:pt x="474043" y="973330"/>
                          <a:pt x="487437" y="972275"/>
                        </a:cubicBezTo>
                        <a:cubicBezTo>
                          <a:pt x="500830" y="971220"/>
                          <a:pt x="500180" y="963590"/>
                          <a:pt x="513574" y="962534"/>
                        </a:cubicBezTo>
                        <a:cubicBezTo>
                          <a:pt x="526967" y="961479"/>
                          <a:pt x="526074" y="950521"/>
                          <a:pt x="539468" y="949466"/>
                        </a:cubicBezTo>
                        <a:cubicBezTo>
                          <a:pt x="552861" y="948411"/>
                          <a:pt x="553916" y="961966"/>
                          <a:pt x="567228" y="960911"/>
                        </a:cubicBezTo>
                        <a:cubicBezTo>
                          <a:pt x="580622" y="959856"/>
                          <a:pt x="579891" y="950764"/>
                          <a:pt x="593203" y="949710"/>
                        </a:cubicBezTo>
                        <a:cubicBezTo>
                          <a:pt x="606597" y="948654"/>
                          <a:pt x="606272" y="945002"/>
                          <a:pt x="619584" y="943946"/>
                        </a:cubicBezTo>
                        <a:cubicBezTo>
                          <a:pt x="632896" y="942891"/>
                          <a:pt x="634844" y="966999"/>
                          <a:pt x="648238" y="965944"/>
                        </a:cubicBezTo>
                        <a:cubicBezTo>
                          <a:pt x="661631" y="964889"/>
                          <a:pt x="661550" y="964564"/>
                          <a:pt x="674943" y="963509"/>
                        </a:cubicBezTo>
                        <a:cubicBezTo>
                          <a:pt x="688337" y="962453"/>
                          <a:pt x="686713" y="942323"/>
                          <a:pt x="700025" y="941268"/>
                        </a:cubicBezTo>
                        <a:cubicBezTo>
                          <a:pt x="713338" y="940212"/>
                          <a:pt x="714393" y="953281"/>
                          <a:pt x="727786" y="952226"/>
                        </a:cubicBezTo>
                        <a:cubicBezTo>
                          <a:pt x="741098" y="951171"/>
                          <a:pt x="740611" y="944352"/>
                          <a:pt x="753923" y="943216"/>
                        </a:cubicBezTo>
                        <a:cubicBezTo>
                          <a:pt x="767317" y="942160"/>
                          <a:pt x="766343" y="930391"/>
                          <a:pt x="779736" y="929336"/>
                        </a:cubicBezTo>
                        <a:cubicBezTo>
                          <a:pt x="793048" y="928280"/>
                          <a:pt x="795078" y="953038"/>
                          <a:pt x="808390" y="951982"/>
                        </a:cubicBezTo>
                        <a:cubicBezTo>
                          <a:pt x="821702" y="950927"/>
                          <a:pt x="820565" y="936641"/>
                          <a:pt x="833959" y="935585"/>
                        </a:cubicBezTo>
                        <a:cubicBezTo>
                          <a:pt x="847271" y="934530"/>
                          <a:pt x="846540" y="924790"/>
                          <a:pt x="859853" y="923735"/>
                        </a:cubicBezTo>
                        <a:cubicBezTo>
                          <a:pt x="873246" y="922679"/>
                          <a:pt x="873246" y="923410"/>
                          <a:pt x="886639" y="922354"/>
                        </a:cubicBezTo>
                        <a:cubicBezTo>
                          <a:pt x="900033" y="921300"/>
                          <a:pt x="900520" y="927387"/>
                          <a:pt x="913832" y="926332"/>
                        </a:cubicBezTo>
                        <a:cubicBezTo>
                          <a:pt x="927144" y="925277"/>
                          <a:pt x="926982" y="922841"/>
                          <a:pt x="940294" y="921787"/>
                        </a:cubicBezTo>
                        <a:cubicBezTo>
                          <a:pt x="953606" y="920731"/>
                          <a:pt x="955148" y="939888"/>
                          <a:pt x="968460" y="938832"/>
                        </a:cubicBezTo>
                        <a:cubicBezTo>
                          <a:pt x="981773" y="937777"/>
                          <a:pt x="982097" y="941673"/>
                          <a:pt x="995491" y="940618"/>
                        </a:cubicBezTo>
                        <a:cubicBezTo>
                          <a:pt x="1008803" y="939563"/>
                          <a:pt x="1008478" y="934611"/>
                          <a:pt x="1021790" y="933556"/>
                        </a:cubicBezTo>
                        <a:cubicBezTo>
                          <a:pt x="1035102" y="932501"/>
                          <a:pt x="1034372" y="922679"/>
                          <a:pt x="1047684" y="921624"/>
                        </a:cubicBezTo>
                        <a:cubicBezTo>
                          <a:pt x="1060996" y="920569"/>
                          <a:pt x="1059779" y="904984"/>
                          <a:pt x="1073172" y="903929"/>
                        </a:cubicBezTo>
                        <a:cubicBezTo>
                          <a:pt x="1086484" y="902873"/>
                          <a:pt x="1087621" y="916673"/>
                          <a:pt x="1100933" y="915617"/>
                        </a:cubicBezTo>
                        <a:cubicBezTo>
                          <a:pt x="1114245" y="914562"/>
                          <a:pt x="1114083" y="912046"/>
                          <a:pt x="1127395" y="910991"/>
                        </a:cubicBezTo>
                        <a:cubicBezTo>
                          <a:pt x="1140707" y="909935"/>
                          <a:pt x="1139895" y="899221"/>
                          <a:pt x="1153207" y="898165"/>
                        </a:cubicBezTo>
                        <a:cubicBezTo>
                          <a:pt x="1166520" y="897110"/>
                          <a:pt x="1167088" y="904334"/>
                          <a:pt x="1180481" y="903279"/>
                        </a:cubicBezTo>
                        <a:cubicBezTo>
                          <a:pt x="1193793" y="902224"/>
                          <a:pt x="1193387" y="896623"/>
                          <a:pt x="1206700" y="895568"/>
                        </a:cubicBezTo>
                        <a:cubicBezTo>
                          <a:pt x="1220012" y="894513"/>
                          <a:pt x="1220499" y="900519"/>
                          <a:pt x="1233892" y="899464"/>
                        </a:cubicBezTo>
                        <a:cubicBezTo>
                          <a:pt x="1247286" y="898409"/>
                          <a:pt x="1247448" y="901412"/>
                          <a:pt x="1260841" y="900357"/>
                        </a:cubicBezTo>
                        <a:cubicBezTo>
                          <a:pt x="1274153" y="899302"/>
                          <a:pt x="1273585" y="891347"/>
                          <a:pt x="1286897" y="890292"/>
                        </a:cubicBezTo>
                        <a:cubicBezTo>
                          <a:pt x="1300210" y="889237"/>
                          <a:pt x="1302320" y="915779"/>
                          <a:pt x="1315632" y="914724"/>
                        </a:cubicBezTo>
                        <a:cubicBezTo>
                          <a:pt x="1328944" y="913669"/>
                          <a:pt x="1327889" y="900276"/>
                          <a:pt x="1341201" y="899221"/>
                        </a:cubicBezTo>
                        <a:cubicBezTo>
                          <a:pt x="1354513" y="898165"/>
                          <a:pt x="1354838" y="902468"/>
                          <a:pt x="1368231" y="901412"/>
                        </a:cubicBezTo>
                        <a:cubicBezTo>
                          <a:pt x="1381544" y="900357"/>
                          <a:pt x="1380651" y="888750"/>
                          <a:pt x="1393963" y="887694"/>
                        </a:cubicBezTo>
                        <a:cubicBezTo>
                          <a:pt x="1407275" y="886639"/>
                          <a:pt x="1407843" y="893701"/>
                          <a:pt x="1421155" y="892646"/>
                        </a:cubicBezTo>
                        <a:cubicBezTo>
                          <a:pt x="1434468" y="891590"/>
                          <a:pt x="1434792" y="895730"/>
                          <a:pt x="1448186" y="894675"/>
                        </a:cubicBezTo>
                        <a:cubicBezTo>
                          <a:pt x="1461498" y="893620"/>
                          <a:pt x="1461011" y="887289"/>
                          <a:pt x="1474323" y="886233"/>
                        </a:cubicBezTo>
                        <a:cubicBezTo>
                          <a:pt x="1487635" y="885178"/>
                          <a:pt x="1486742" y="873164"/>
                          <a:pt x="1500054" y="872109"/>
                        </a:cubicBezTo>
                        <a:cubicBezTo>
                          <a:pt x="1513367" y="871054"/>
                          <a:pt x="1515477" y="897029"/>
                          <a:pt x="1528789" y="895974"/>
                        </a:cubicBezTo>
                        <a:cubicBezTo>
                          <a:pt x="1542101" y="894919"/>
                          <a:pt x="1541208" y="883555"/>
                          <a:pt x="1554602" y="882499"/>
                        </a:cubicBezTo>
                        <a:cubicBezTo>
                          <a:pt x="1557118" y="882337"/>
                          <a:pt x="1559553" y="882662"/>
                          <a:pt x="1561989" y="883311"/>
                        </a:cubicBezTo>
                        <a:lnTo>
                          <a:pt x="1561989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465" name="Google Shape;465;p28"/>
                  <p:cNvGrpSpPr/>
                  <p:nvPr/>
                </p:nvGrpSpPr>
                <p:grpSpPr>
                  <a:xfrm>
                    <a:off x="170054" y="5924220"/>
                    <a:ext cx="1366283" cy="499287"/>
                    <a:chOff x="170054" y="5924220"/>
                    <a:chExt cx="1366283" cy="499287"/>
                  </a:xfrm>
                </p:grpSpPr>
                <p:sp>
                  <p:nvSpPr>
                    <p:cNvPr id="466" name="Google Shape;466;p28"/>
                    <p:cNvSpPr/>
                    <p:nvPr/>
                  </p:nvSpPr>
                  <p:spPr>
                    <a:xfrm>
                      <a:off x="178659" y="5924220"/>
                      <a:ext cx="843618" cy="811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43618" h="8117" extrusionOk="0">
                          <a:moveTo>
                            <a:pt x="0" y="0"/>
                          </a:moveTo>
                          <a:lnTo>
                            <a:pt x="843618" y="0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dashDot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67" name="Google Shape;467;p28"/>
                    <p:cNvSpPr/>
                    <p:nvPr/>
                  </p:nvSpPr>
                  <p:spPr>
                    <a:xfrm>
                      <a:off x="170054" y="6082667"/>
                      <a:ext cx="1366283" cy="811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66283" h="8117" extrusionOk="0">
                          <a:moveTo>
                            <a:pt x="0" y="0"/>
                          </a:moveTo>
                          <a:lnTo>
                            <a:pt x="1366283" y="0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dashDot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68" name="Google Shape;468;p28"/>
                    <p:cNvSpPr/>
                    <p:nvPr/>
                  </p:nvSpPr>
                  <p:spPr>
                    <a:xfrm>
                      <a:off x="170054" y="6248988"/>
                      <a:ext cx="1366283" cy="811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66283" h="8117" extrusionOk="0">
                          <a:moveTo>
                            <a:pt x="0" y="0"/>
                          </a:moveTo>
                          <a:lnTo>
                            <a:pt x="1366283" y="0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dashDot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69" name="Google Shape;469;p28"/>
                    <p:cNvSpPr/>
                    <p:nvPr/>
                  </p:nvSpPr>
                  <p:spPr>
                    <a:xfrm>
                      <a:off x="170054" y="6415390"/>
                      <a:ext cx="1366283" cy="811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66283" h="8117" extrusionOk="0">
                          <a:moveTo>
                            <a:pt x="0" y="0"/>
                          </a:moveTo>
                          <a:lnTo>
                            <a:pt x="1366283" y="0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dashDot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sp>
              <p:nvSpPr>
                <p:cNvPr id="470" name="Google Shape;470;p28"/>
                <p:cNvSpPr/>
                <p:nvPr/>
              </p:nvSpPr>
              <p:spPr>
                <a:xfrm>
                  <a:off x="320773" y="4443434"/>
                  <a:ext cx="147784" cy="358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06" h="330450" extrusionOk="0">
                      <a:moveTo>
                        <a:pt x="68103" y="0"/>
                      </a:moveTo>
                      <a:cubicBezTo>
                        <a:pt x="30521" y="0"/>
                        <a:pt x="0" y="30521"/>
                        <a:pt x="0" y="68103"/>
                      </a:cubicBezTo>
                      <a:lnTo>
                        <a:pt x="0" y="76870"/>
                      </a:lnTo>
                      <a:lnTo>
                        <a:pt x="15260" y="76870"/>
                      </a:lnTo>
                      <a:lnTo>
                        <a:pt x="15260" y="68103"/>
                      </a:lnTo>
                      <a:cubicBezTo>
                        <a:pt x="15260" y="38963"/>
                        <a:pt x="38962" y="15260"/>
                        <a:pt x="68103" y="15260"/>
                      </a:cubicBezTo>
                      <a:cubicBezTo>
                        <a:pt x="97244" y="15260"/>
                        <a:pt x="120946" y="38963"/>
                        <a:pt x="120946" y="68103"/>
                      </a:cubicBezTo>
                      <a:lnTo>
                        <a:pt x="120946" y="287592"/>
                      </a:lnTo>
                      <a:cubicBezTo>
                        <a:pt x="120946" y="302771"/>
                        <a:pt x="108608" y="315190"/>
                        <a:pt x="93348" y="315190"/>
                      </a:cubicBezTo>
                      <a:lnTo>
                        <a:pt x="86610" y="315190"/>
                      </a:lnTo>
                      <a:cubicBezTo>
                        <a:pt x="71431" y="315190"/>
                        <a:pt x="59012" y="302852"/>
                        <a:pt x="59012" y="287592"/>
                      </a:cubicBezTo>
                      <a:lnTo>
                        <a:pt x="59012" y="98786"/>
                      </a:lnTo>
                      <a:cubicBezTo>
                        <a:pt x="59012" y="94565"/>
                        <a:pt x="55602" y="91156"/>
                        <a:pt x="51382" y="91156"/>
                      </a:cubicBezTo>
                      <a:cubicBezTo>
                        <a:pt x="47161" y="91156"/>
                        <a:pt x="43752" y="94565"/>
                        <a:pt x="43752" y="98786"/>
                      </a:cubicBezTo>
                      <a:lnTo>
                        <a:pt x="43752" y="287592"/>
                      </a:lnTo>
                      <a:cubicBezTo>
                        <a:pt x="43752" y="311213"/>
                        <a:pt x="62989" y="330450"/>
                        <a:pt x="86610" y="330450"/>
                      </a:cubicBezTo>
                      <a:lnTo>
                        <a:pt x="93348" y="330450"/>
                      </a:lnTo>
                      <a:cubicBezTo>
                        <a:pt x="116968" y="330450"/>
                        <a:pt x="136206" y="311213"/>
                        <a:pt x="136206" y="287592"/>
                      </a:cubicBezTo>
                      <a:lnTo>
                        <a:pt x="136206" y="68103"/>
                      </a:lnTo>
                      <a:cubicBezTo>
                        <a:pt x="136206" y="30521"/>
                        <a:pt x="105686" y="0"/>
                        <a:pt x="6810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71" name="Google Shape;471;p28"/>
              <p:cNvGrpSpPr/>
              <p:nvPr/>
            </p:nvGrpSpPr>
            <p:grpSpPr>
              <a:xfrm>
                <a:off x="3971044" y="-395960"/>
                <a:ext cx="2784509" cy="1371368"/>
                <a:chOff x="3971044" y="-319760"/>
                <a:chExt cx="2784509" cy="1371368"/>
              </a:xfrm>
            </p:grpSpPr>
            <p:sp>
              <p:nvSpPr>
                <p:cNvPr id="472" name="Google Shape;472;p28"/>
                <p:cNvSpPr/>
                <p:nvPr/>
              </p:nvSpPr>
              <p:spPr>
                <a:xfrm rot="-337841">
                  <a:off x="4558951" y="-169312"/>
                  <a:ext cx="2172226" cy="603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9835" h="483540" extrusionOk="0">
                      <a:moveTo>
                        <a:pt x="1729608" y="344331"/>
                      </a:moveTo>
                      <a:lnTo>
                        <a:pt x="1737076" y="303582"/>
                      </a:lnTo>
                      <a:lnTo>
                        <a:pt x="1735940" y="262753"/>
                      </a:lnTo>
                      <a:lnTo>
                        <a:pt x="1718082" y="221924"/>
                      </a:lnTo>
                      <a:lnTo>
                        <a:pt x="1731394" y="181175"/>
                      </a:lnTo>
                      <a:lnTo>
                        <a:pt x="1730826" y="140346"/>
                      </a:lnTo>
                      <a:lnTo>
                        <a:pt x="1726686" y="99598"/>
                      </a:lnTo>
                      <a:lnTo>
                        <a:pt x="1722709" y="58850"/>
                      </a:lnTo>
                      <a:lnTo>
                        <a:pt x="1711588" y="18020"/>
                      </a:lnTo>
                      <a:lnTo>
                        <a:pt x="1716052" y="0"/>
                      </a:lnTo>
                      <a:lnTo>
                        <a:pt x="0" y="0"/>
                      </a:lnTo>
                      <a:lnTo>
                        <a:pt x="0" y="470634"/>
                      </a:lnTo>
                      <a:lnTo>
                        <a:pt x="23459" y="475180"/>
                      </a:lnTo>
                      <a:lnTo>
                        <a:pt x="65019" y="480212"/>
                      </a:lnTo>
                      <a:lnTo>
                        <a:pt x="106578" y="473637"/>
                      </a:lnTo>
                      <a:lnTo>
                        <a:pt x="148057" y="453101"/>
                      </a:lnTo>
                      <a:lnTo>
                        <a:pt x="189617" y="468605"/>
                      </a:lnTo>
                      <a:lnTo>
                        <a:pt x="231096" y="455617"/>
                      </a:lnTo>
                      <a:lnTo>
                        <a:pt x="272656" y="463410"/>
                      </a:lnTo>
                      <a:lnTo>
                        <a:pt x="314135" y="456185"/>
                      </a:lnTo>
                      <a:lnTo>
                        <a:pt x="355613" y="460893"/>
                      </a:lnTo>
                      <a:lnTo>
                        <a:pt x="397092" y="476965"/>
                      </a:lnTo>
                      <a:lnTo>
                        <a:pt x="438652" y="481511"/>
                      </a:lnTo>
                      <a:lnTo>
                        <a:pt x="480050" y="469416"/>
                      </a:lnTo>
                      <a:lnTo>
                        <a:pt x="521610" y="480050"/>
                      </a:lnTo>
                      <a:lnTo>
                        <a:pt x="563089" y="476803"/>
                      </a:lnTo>
                      <a:lnTo>
                        <a:pt x="604567" y="482891"/>
                      </a:lnTo>
                      <a:lnTo>
                        <a:pt x="646127" y="449854"/>
                      </a:lnTo>
                      <a:lnTo>
                        <a:pt x="687606" y="466413"/>
                      </a:lnTo>
                      <a:lnTo>
                        <a:pt x="729085" y="462192"/>
                      </a:lnTo>
                      <a:lnTo>
                        <a:pt x="770564" y="457403"/>
                      </a:lnTo>
                      <a:lnTo>
                        <a:pt x="812042" y="459026"/>
                      </a:lnTo>
                      <a:lnTo>
                        <a:pt x="853521" y="470878"/>
                      </a:lnTo>
                      <a:lnTo>
                        <a:pt x="895000" y="456023"/>
                      </a:lnTo>
                      <a:lnTo>
                        <a:pt x="936560" y="453913"/>
                      </a:lnTo>
                      <a:lnTo>
                        <a:pt x="978039" y="479319"/>
                      </a:lnTo>
                      <a:lnTo>
                        <a:pt x="1019436" y="464384"/>
                      </a:lnTo>
                      <a:lnTo>
                        <a:pt x="1060996" y="483540"/>
                      </a:lnTo>
                      <a:lnTo>
                        <a:pt x="1102475" y="468848"/>
                      </a:lnTo>
                      <a:lnTo>
                        <a:pt x="1143873" y="473718"/>
                      </a:lnTo>
                      <a:lnTo>
                        <a:pt x="1185351" y="460569"/>
                      </a:lnTo>
                      <a:lnTo>
                        <a:pt x="1226830" y="479806"/>
                      </a:lnTo>
                      <a:lnTo>
                        <a:pt x="1268309" y="454400"/>
                      </a:lnTo>
                      <a:lnTo>
                        <a:pt x="1309788" y="468686"/>
                      </a:lnTo>
                      <a:lnTo>
                        <a:pt x="1351185" y="482891"/>
                      </a:lnTo>
                      <a:lnTo>
                        <a:pt x="1392664" y="466981"/>
                      </a:lnTo>
                      <a:lnTo>
                        <a:pt x="1434143" y="476884"/>
                      </a:lnTo>
                      <a:lnTo>
                        <a:pt x="1475622" y="458945"/>
                      </a:lnTo>
                      <a:lnTo>
                        <a:pt x="1517101" y="450179"/>
                      </a:lnTo>
                      <a:lnTo>
                        <a:pt x="1558498" y="459026"/>
                      </a:lnTo>
                      <a:lnTo>
                        <a:pt x="1599977" y="478508"/>
                      </a:lnTo>
                      <a:lnTo>
                        <a:pt x="1641456" y="472988"/>
                      </a:lnTo>
                      <a:lnTo>
                        <a:pt x="1682934" y="454318"/>
                      </a:lnTo>
                      <a:lnTo>
                        <a:pt x="1731313" y="473881"/>
                      </a:lnTo>
                      <a:lnTo>
                        <a:pt x="1712156" y="426964"/>
                      </a:lnTo>
                      <a:lnTo>
                        <a:pt x="1739836" y="385160"/>
                      </a:lnTo>
                      <a:lnTo>
                        <a:pt x="1729608" y="34433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3" name="Google Shape;473;p28"/>
                <p:cNvSpPr/>
                <p:nvPr/>
              </p:nvSpPr>
              <p:spPr>
                <a:xfrm rot="2401964">
                  <a:off x="4103431" y="-48514"/>
                  <a:ext cx="1145347" cy="8288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828" h="466656" extrusionOk="0">
                      <a:moveTo>
                        <a:pt x="583382" y="37420"/>
                      </a:moveTo>
                      <a:lnTo>
                        <a:pt x="559842" y="26706"/>
                      </a:lnTo>
                      <a:lnTo>
                        <a:pt x="560085" y="10877"/>
                      </a:lnTo>
                      <a:lnTo>
                        <a:pt x="552049" y="0"/>
                      </a:lnTo>
                      <a:lnTo>
                        <a:pt x="514304" y="22160"/>
                      </a:lnTo>
                      <a:lnTo>
                        <a:pt x="192945" y="211128"/>
                      </a:lnTo>
                      <a:lnTo>
                        <a:pt x="0" y="324606"/>
                      </a:lnTo>
                      <a:lnTo>
                        <a:pt x="17452" y="341165"/>
                      </a:lnTo>
                      <a:lnTo>
                        <a:pt x="20536" y="359429"/>
                      </a:lnTo>
                      <a:lnTo>
                        <a:pt x="28329" y="372741"/>
                      </a:lnTo>
                      <a:lnTo>
                        <a:pt x="43264" y="381832"/>
                      </a:lnTo>
                      <a:lnTo>
                        <a:pt x="42047" y="395956"/>
                      </a:lnTo>
                      <a:lnTo>
                        <a:pt x="50814" y="410891"/>
                      </a:lnTo>
                      <a:lnTo>
                        <a:pt x="65587" y="413408"/>
                      </a:lnTo>
                      <a:lnTo>
                        <a:pt x="61528" y="429155"/>
                      </a:lnTo>
                      <a:lnTo>
                        <a:pt x="85068" y="439951"/>
                      </a:lnTo>
                      <a:lnTo>
                        <a:pt x="84825" y="455698"/>
                      </a:lnTo>
                      <a:lnTo>
                        <a:pt x="92861" y="466657"/>
                      </a:lnTo>
                      <a:lnTo>
                        <a:pt x="278825" y="357237"/>
                      </a:lnTo>
                      <a:lnTo>
                        <a:pt x="600184" y="168269"/>
                      </a:lnTo>
                      <a:lnTo>
                        <a:pt x="644829" y="142051"/>
                      </a:lnTo>
                      <a:lnTo>
                        <a:pt x="627458" y="125410"/>
                      </a:lnTo>
                      <a:lnTo>
                        <a:pt x="624373" y="107147"/>
                      </a:lnTo>
                      <a:lnTo>
                        <a:pt x="616581" y="93916"/>
                      </a:lnTo>
                      <a:lnTo>
                        <a:pt x="601645" y="84743"/>
                      </a:lnTo>
                      <a:lnTo>
                        <a:pt x="602863" y="70620"/>
                      </a:lnTo>
                      <a:lnTo>
                        <a:pt x="594096" y="55684"/>
                      </a:lnTo>
                      <a:lnTo>
                        <a:pt x="579242" y="53249"/>
                      </a:lnTo>
                      <a:lnTo>
                        <a:pt x="583382" y="3742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74" name="Google Shape;474;p28"/>
            <p:cNvGrpSpPr/>
            <p:nvPr/>
          </p:nvGrpSpPr>
          <p:grpSpPr>
            <a:xfrm>
              <a:off x="7877439" y="4077138"/>
              <a:ext cx="2367557" cy="2485251"/>
              <a:chOff x="7877439" y="4077138"/>
              <a:chExt cx="2367557" cy="2485251"/>
            </a:xfrm>
          </p:grpSpPr>
          <p:grpSp>
            <p:nvGrpSpPr>
              <p:cNvPr id="475" name="Google Shape;475;p28"/>
              <p:cNvGrpSpPr/>
              <p:nvPr/>
            </p:nvGrpSpPr>
            <p:grpSpPr>
              <a:xfrm rot="1177754">
                <a:off x="8098991" y="4635201"/>
                <a:ext cx="1924452" cy="1651945"/>
                <a:chOff x="3500270" y="2341698"/>
                <a:chExt cx="997971" cy="856656"/>
              </a:xfrm>
            </p:grpSpPr>
            <p:sp>
              <p:nvSpPr>
                <p:cNvPr id="476" name="Google Shape;476;p28"/>
                <p:cNvSpPr/>
                <p:nvPr/>
              </p:nvSpPr>
              <p:spPr>
                <a:xfrm>
                  <a:off x="3500270" y="2341698"/>
                  <a:ext cx="997971" cy="8566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4171" h="1522944" extrusionOk="0">
                      <a:moveTo>
                        <a:pt x="1702253" y="155363"/>
                      </a:moveTo>
                      <a:lnTo>
                        <a:pt x="1206537" y="155363"/>
                      </a:lnTo>
                      <a:lnTo>
                        <a:pt x="1206537" y="117293"/>
                      </a:lnTo>
                      <a:cubicBezTo>
                        <a:pt x="1206537" y="52518"/>
                        <a:pt x="1154019" y="0"/>
                        <a:pt x="1089244" y="0"/>
                      </a:cubicBezTo>
                      <a:lnTo>
                        <a:pt x="684927" y="0"/>
                      </a:lnTo>
                      <a:cubicBezTo>
                        <a:pt x="620153" y="0"/>
                        <a:pt x="567634" y="52518"/>
                        <a:pt x="567634" y="117293"/>
                      </a:cubicBezTo>
                      <a:lnTo>
                        <a:pt x="567634" y="155363"/>
                      </a:lnTo>
                      <a:lnTo>
                        <a:pt x="71918" y="155363"/>
                      </a:lnTo>
                      <a:cubicBezTo>
                        <a:pt x="32225" y="155363"/>
                        <a:pt x="0" y="187588"/>
                        <a:pt x="0" y="227281"/>
                      </a:cubicBezTo>
                      <a:lnTo>
                        <a:pt x="0" y="1451026"/>
                      </a:lnTo>
                      <a:cubicBezTo>
                        <a:pt x="0" y="1490801"/>
                        <a:pt x="32225" y="1522945"/>
                        <a:pt x="71918" y="1522945"/>
                      </a:cubicBezTo>
                      <a:lnTo>
                        <a:pt x="1702253" y="1522945"/>
                      </a:lnTo>
                      <a:cubicBezTo>
                        <a:pt x="1741946" y="1522945"/>
                        <a:pt x="1774172" y="1490720"/>
                        <a:pt x="1774172" y="1451026"/>
                      </a:cubicBezTo>
                      <a:lnTo>
                        <a:pt x="1774172" y="227281"/>
                      </a:lnTo>
                      <a:cubicBezTo>
                        <a:pt x="1774172" y="187588"/>
                        <a:pt x="1741946" y="155363"/>
                        <a:pt x="1702253" y="155363"/>
                      </a:cubicBezTo>
                      <a:close/>
                      <a:moveTo>
                        <a:pt x="887126" y="41885"/>
                      </a:moveTo>
                      <a:cubicBezTo>
                        <a:pt x="913020" y="41885"/>
                        <a:pt x="934044" y="62908"/>
                        <a:pt x="934044" y="88802"/>
                      </a:cubicBezTo>
                      <a:cubicBezTo>
                        <a:pt x="934044" y="114696"/>
                        <a:pt x="913020" y="135719"/>
                        <a:pt x="887126" y="135719"/>
                      </a:cubicBezTo>
                      <a:cubicBezTo>
                        <a:pt x="861232" y="135719"/>
                        <a:pt x="840209" y="114696"/>
                        <a:pt x="840209" y="88802"/>
                      </a:cubicBezTo>
                      <a:cubicBezTo>
                        <a:pt x="840209" y="62908"/>
                        <a:pt x="861232" y="41885"/>
                        <a:pt x="887126" y="4188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7" name="Google Shape;477;p28"/>
                <p:cNvSpPr/>
                <p:nvPr/>
              </p:nvSpPr>
              <p:spPr>
                <a:xfrm>
                  <a:off x="3548599" y="2470592"/>
                  <a:ext cx="901128" cy="685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2006" h="1219443" extrusionOk="0">
                      <a:moveTo>
                        <a:pt x="1530088" y="0"/>
                      </a:moveTo>
                      <a:cubicBezTo>
                        <a:pt x="1569807" y="0"/>
                        <a:pt x="1602006" y="32199"/>
                        <a:pt x="1602006" y="71918"/>
                      </a:cubicBezTo>
                      <a:lnTo>
                        <a:pt x="1602006" y="1147525"/>
                      </a:lnTo>
                      <a:cubicBezTo>
                        <a:pt x="1602006" y="1187245"/>
                        <a:pt x="1569807" y="1219443"/>
                        <a:pt x="1530088" y="1219443"/>
                      </a:cubicBezTo>
                      <a:lnTo>
                        <a:pt x="71918" y="1219443"/>
                      </a:lnTo>
                      <a:cubicBezTo>
                        <a:pt x="32199" y="1219443"/>
                        <a:pt x="0" y="1187245"/>
                        <a:pt x="0" y="1147525"/>
                      </a:cubicBezTo>
                      <a:lnTo>
                        <a:pt x="0" y="71918"/>
                      </a:lnTo>
                      <a:cubicBezTo>
                        <a:pt x="0" y="32199"/>
                        <a:pt x="32199" y="0"/>
                        <a:pt x="71918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78" name="Google Shape;478;p28"/>
                <p:cNvGrpSpPr/>
                <p:nvPr/>
              </p:nvGrpSpPr>
              <p:grpSpPr>
                <a:xfrm>
                  <a:off x="3612203" y="2558908"/>
                  <a:ext cx="773596" cy="548452"/>
                  <a:chOff x="4010291" y="3407570"/>
                  <a:chExt cx="1377241" cy="976415"/>
                </a:xfrm>
              </p:grpSpPr>
              <p:sp>
                <p:nvSpPr>
                  <p:cNvPr id="479" name="Google Shape;479;p28"/>
                  <p:cNvSpPr/>
                  <p:nvPr/>
                </p:nvSpPr>
                <p:spPr>
                  <a:xfrm>
                    <a:off x="4010291" y="3407570"/>
                    <a:ext cx="1377241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7241" h="8117" extrusionOk="0">
                        <a:moveTo>
                          <a:pt x="0" y="0"/>
                        </a:moveTo>
                        <a:lnTo>
                          <a:pt x="1377241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dash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0" name="Google Shape;480;p28"/>
                  <p:cNvSpPr/>
                  <p:nvPr/>
                </p:nvSpPr>
                <p:spPr>
                  <a:xfrm>
                    <a:off x="4010291" y="3568940"/>
                    <a:ext cx="1377241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7241" h="8117" extrusionOk="0">
                        <a:moveTo>
                          <a:pt x="0" y="0"/>
                        </a:moveTo>
                        <a:lnTo>
                          <a:pt x="1377241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dash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1" name="Google Shape;481;p28"/>
                  <p:cNvSpPr/>
                  <p:nvPr/>
                </p:nvSpPr>
                <p:spPr>
                  <a:xfrm>
                    <a:off x="4010291" y="3730309"/>
                    <a:ext cx="1377241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7241" h="8117" extrusionOk="0">
                        <a:moveTo>
                          <a:pt x="0" y="0"/>
                        </a:moveTo>
                        <a:lnTo>
                          <a:pt x="1377241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dash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2" name="Google Shape;482;p28"/>
                  <p:cNvSpPr/>
                  <p:nvPr/>
                </p:nvSpPr>
                <p:spPr>
                  <a:xfrm>
                    <a:off x="4010291" y="3891679"/>
                    <a:ext cx="1377241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7241" h="8117" extrusionOk="0">
                        <a:moveTo>
                          <a:pt x="0" y="0"/>
                        </a:moveTo>
                        <a:lnTo>
                          <a:pt x="1377241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dash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3" name="Google Shape;483;p28"/>
                  <p:cNvSpPr/>
                  <p:nvPr/>
                </p:nvSpPr>
                <p:spPr>
                  <a:xfrm>
                    <a:off x="4010291" y="4053129"/>
                    <a:ext cx="1377241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7241" h="8117" extrusionOk="0">
                        <a:moveTo>
                          <a:pt x="0" y="0"/>
                        </a:moveTo>
                        <a:lnTo>
                          <a:pt x="1377241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dash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4" name="Google Shape;484;p28"/>
                  <p:cNvSpPr/>
                  <p:nvPr/>
                </p:nvSpPr>
                <p:spPr>
                  <a:xfrm>
                    <a:off x="4010291" y="4214499"/>
                    <a:ext cx="1377241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7241" h="8117" extrusionOk="0">
                        <a:moveTo>
                          <a:pt x="0" y="0"/>
                        </a:moveTo>
                        <a:lnTo>
                          <a:pt x="1377241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dash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5" name="Google Shape;485;p28"/>
                  <p:cNvSpPr/>
                  <p:nvPr/>
                </p:nvSpPr>
                <p:spPr>
                  <a:xfrm>
                    <a:off x="4010291" y="4375868"/>
                    <a:ext cx="1377241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7241" h="8117" extrusionOk="0">
                        <a:moveTo>
                          <a:pt x="0" y="0"/>
                        </a:moveTo>
                        <a:lnTo>
                          <a:pt x="1377241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dash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486" name="Google Shape;486;p28"/>
              <p:cNvSpPr/>
              <p:nvPr/>
            </p:nvSpPr>
            <p:spPr>
              <a:xfrm rot="-9364217">
                <a:off x="8539489" y="4259118"/>
                <a:ext cx="1043471" cy="689741"/>
              </a:xfrm>
              <a:custGeom>
                <a:avLst/>
                <a:gdLst/>
                <a:ahLst/>
                <a:cxnLst/>
                <a:rect l="l" t="t" r="r" b="b"/>
                <a:pathLst>
                  <a:path w="587845" h="388569" extrusionOk="0">
                    <a:moveTo>
                      <a:pt x="521285" y="35634"/>
                    </a:moveTo>
                    <a:lnTo>
                      <a:pt x="531026" y="21267"/>
                    </a:lnTo>
                    <a:lnTo>
                      <a:pt x="515360" y="12176"/>
                    </a:lnTo>
                    <a:lnTo>
                      <a:pt x="509759" y="0"/>
                    </a:lnTo>
                    <a:lnTo>
                      <a:pt x="354639" y="71756"/>
                    </a:lnTo>
                    <a:lnTo>
                      <a:pt x="155038" y="164048"/>
                    </a:lnTo>
                    <a:lnTo>
                      <a:pt x="0" y="235723"/>
                    </a:lnTo>
                    <a:lnTo>
                      <a:pt x="5601" y="247899"/>
                    </a:lnTo>
                    <a:lnTo>
                      <a:pt x="2354" y="265756"/>
                    </a:lnTo>
                    <a:lnTo>
                      <a:pt x="19644" y="267542"/>
                    </a:lnTo>
                    <a:lnTo>
                      <a:pt x="12338" y="287267"/>
                    </a:lnTo>
                    <a:lnTo>
                      <a:pt x="30115" y="293842"/>
                    </a:lnTo>
                    <a:lnTo>
                      <a:pt x="28572" y="322333"/>
                    </a:lnTo>
                    <a:lnTo>
                      <a:pt x="43427" y="336782"/>
                    </a:lnTo>
                    <a:lnTo>
                      <a:pt x="43508" y="354721"/>
                    </a:lnTo>
                    <a:lnTo>
                      <a:pt x="57875" y="364461"/>
                    </a:lnTo>
                    <a:lnTo>
                      <a:pt x="59174" y="388569"/>
                    </a:lnTo>
                    <a:lnTo>
                      <a:pt x="223709" y="312430"/>
                    </a:lnTo>
                    <a:lnTo>
                      <a:pt x="423311" y="220138"/>
                    </a:lnTo>
                    <a:lnTo>
                      <a:pt x="587846" y="144080"/>
                    </a:lnTo>
                    <a:lnTo>
                      <a:pt x="570394" y="127521"/>
                    </a:lnTo>
                    <a:lnTo>
                      <a:pt x="572180" y="110312"/>
                    </a:lnTo>
                    <a:lnTo>
                      <a:pt x="558624" y="98543"/>
                    </a:lnTo>
                    <a:lnTo>
                      <a:pt x="557244" y="77925"/>
                    </a:lnTo>
                    <a:lnTo>
                      <a:pt x="534516" y="60635"/>
                    </a:lnTo>
                    <a:lnTo>
                      <a:pt x="541010" y="42859"/>
                    </a:lnTo>
                    <a:lnTo>
                      <a:pt x="521285" y="35634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98196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Google Shape;488;p29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1" y="0"/>
            <a:ext cx="12192004" cy="6858021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29"/>
          <p:cNvSpPr txBox="1">
            <a:spLocks noGrp="1"/>
          </p:cNvSpPr>
          <p:nvPr>
            <p:ph type="title"/>
          </p:nvPr>
        </p:nvSpPr>
        <p:spPr>
          <a:xfrm>
            <a:off x="950967" y="910517"/>
            <a:ext cx="4625200" cy="11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0" name="Google Shape;490;p29"/>
          <p:cNvSpPr txBox="1">
            <a:spLocks noGrp="1"/>
          </p:cNvSpPr>
          <p:nvPr>
            <p:ph type="subTitle" idx="1"/>
          </p:nvPr>
        </p:nvSpPr>
        <p:spPr>
          <a:xfrm>
            <a:off x="950967" y="1993749"/>
            <a:ext cx="4625200" cy="15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1" name="Google Shape;491;p29"/>
          <p:cNvSpPr txBox="1"/>
          <p:nvPr/>
        </p:nvSpPr>
        <p:spPr>
          <a:xfrm>
            <a:off x="950975" y="4500351"/>
            <a:ext cx="4625200" cy="10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CREDITS:</a:t>
            </a:r>
            <a:r>
              <a:rPr lang="en" sz="1333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This presentation template was created by </a:t>
            </a:r>
            <a:r>
              <a:rPr lang="en" sz="1333" b="1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endParaRPr sz="1333" b="1" u="sng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grpSp>
        <p:nvGrpSpPr>
          <p:cNvPr id="492" name="Google Shape;492;p29"/>
          <p:cNvGrpSpPr/>
          <p:nvPr/>
        </p:nvGrpSpPr>
        <p:grpSpPr>
          <a:xfrm>
            <a:off x="8655828" y="-2293723"/>
            <a:ext cx="3803288" cy="10177777"/>
            <a:chOff x="6491871" y="-1720293"/>
            <a:chExt cx="2852466" cy="7633333"/>
          </a:xfrm>
        </p:grpSpPr>
        <p:grpSp>
          <p:nvGrpSpPr>
            <p:cNvPr id="493" name="Google Shape;493;p29"/>
            <p:cNvGrpSpPr/>
            <p:nvPr/>
          </p:nvGrpSpPr>
          <p:grpSpPr>
            <a:xfrm rot="6353749">
              <a:off x="6378246" y="-1054024"/>
              <a:ext cx="2807190" cy="1883057"/>
              <a:chOff x="-1015833" y="-560930"/>
              <a:chExt cx="2807077" cy="1882981"/>
            </a:xfrm>
          </p:grpSpPr>
          <p:sp>
            <p:nvSpPr>
              <p:cNvPr id="494" name="Google Shape;494;p29"/>
              <p:cNvSpPr/>
              <p:nvPr/>
            </p:nvSpPr>
            <p:spPr>
              <a:xfrm rot="1291876">
                <a:off x="-862769" y="-230012"/>
                <a:ext cx="2035507" cy="1221147"/>
              </a:xfrm>
              <a:custGeom>
                <a:avLst/>
                <a:gdLst/>
                <a:ahLst/>
                <a:cxnLst/>
                <a:rect l="l" t="t" r="r" b="b"/>
                <a:pathLst>
                  <a:path w="1879369" h="1127476" extrusionOk="0">
                    <a:moveTo>
                      <a:pt x="1787321" y="81"/>
                    </a:moveTo>
                    <a:lnTo>
                      <a:pt x="1778311" y="58606"/>
                    </a:lnTo>
                    <a:cubicBezTo>
                      <a:pt x="1790893" y="63152"/>
                      <a:pt x="1799903" y="75084"/>
                      <a:pt x="1799903" y="89208"/>
                    </a:cubicBezTo>
                    <a:cubicBezTo>
                      <a:pt x="1799903" y="107228"/>
                      <a:pt x="1785292" y="121839"/>
                      <a:pt x="1767272" y="121839"/>
                    </a:cubicBezTo>
                    <a:cubicBezTo>
                      <a:pt x="1749252" y="121839"/>
                      <a:pt x="1734641" y="107228"/>
                      <a:pt x="1734641" y="89208"/>
                    </a:cubicBezTo>
                    <a:cubicBezTo>
                      <a:pt x="1734641" y="76383"/>
                      <a:pt x="1742109" y="65424"/>
                      <a:pt x="1752823" y="60067"/>
                    </a:cubicBezTo>
                    <a:lnTo>
                      <a:pt x="1752823" y="81"/>
                    </a:lnTo>
                    <a:lnTo>
                      <a:pt x="1603386" y="81"/>
                    </a:lnTo>
                    <a:lnTo>
                      <a:pt x="1594376" y="58606"/>
                    </a:lnTo>
                    <a:cubicBezTo>
                      <a:pt x="1606957" y="63152"/>
                      <a:pt x="1615968" y="75084"/>
                      <a:pt x="1615968" y="89208"/>
                    </a:cubicBezTo>
                    <a:cubicBezTo>
                      <a:pt x="1615968" y="107228"/>
                      <a:pt x="1601357" y="121839"/>
                      <a:pt x="1583337" y="121839"/>
                    </a:cubicBezTo>
                    <a:cubicBezTo>
                      <a:pt x="1565316" y="121839"/>
                      <a:pt x="1550705" y="107228"/>
                      <a:pt x="1550705" y="89208"/>
                    </a:cubicBezTo>
                    <a:cubicBezTo>
                      <a:pt x="1550705" y="76383"/>
                      <a:pt x="1558173" y="65424"/>
                      <a:pt x="1568888" y="60067"/>
                    </a:cubicBezTo>
                    <a:lnTo>
                      <a:pt x="1568888" y="81"/>
                    </a:lnTo>
                    <a:lnTo>
                      <a:pt x="1419451" y="81"/>
                    </a:lnTo>
                    <a:lnTo>
                      <a:pt x="1410441" y="58606"/>
                    </a:lnTo>
                    <a:cubicBezTo>
                      <a:pt x="1423022" y="63152"/>
                      <a:pt x="1432032" y="75084"/>
                      <a:pt x="1432032" y="89208"/>
                    </a:cubicBezTo>
                    <a:cubicBezTo>
                      <a:pt x="1432032" y="107228"/>
                      <a:pt x="1417421" y="121839"/>
                      <a:pt x="1399401" y="121839"/>
                    </a:cubicBezTo>
                    <a:cubicBezTo>
                      <a:pt x="1381381" y="121839"/>
                      <a:pt x="1366770" y="107228"/>
                      <a:pt x="1366770" y="89208"/>
                    </a:cubicBezTo>
                    <a:cubicBezTo>
                      <a:pt x="1366770" y="76383"/>
                      <a:pt x="1374238" y="65424"/>
                      <a:pt x="1384953" y="60067"/>
                    </a:cubicBezTo>
                    <a:lnTo>
                      <a:pt x="1384953" y="81"/>
                    </a:lnTo>
                    <a:lnTo>
                      <a:pt x="1235515" y="81"/>
                    </a:lnTo>
                    <a:lnTo>
                      <a:pt x="1226505" y="58606"/>
                    </a:lnTo>
                    <a:cubicBezTo>
                      <a:pt x="1239087" y="63152"/>
                      <a:pt x="1248097" y="75084"/>
                      <a:pt x="1248097" y="89208"/>
                    </a:cubicBezTo>
                    <a:cubicBezTo>
                      <a:pt x="1248097" y="107228"/>
                      <a:pt x="1233486" y="121839"/>
                      <a:pt x="1215466" y="121839"/>
                    </a:cubicBezTo>
                    <a:cubicBezTo>
                      <a:pt x="1197446" y="121839"/>
                      <a:pt x="1182835" y="107228"/>
                      <a:pt x="1182835" y="89208"/>
                    </a:cubicBezTo>
                    <a:cubicBezTo>
                      <a:pt x="1182835" y="76383"/>
                      <a:pt x="1190303" y="65424"/>
                      <a:pt x="1201017" y="60067"/>
                    </a:cubicBezTo>
                    <a:lnTo>
                      <a:pt x="1201017" y="81"/>
                    </a:lnTo>
                    <a:lnTo>
                      <a:pt x="1051580" y="81"/>
                    </a:lnTo>
                    <a:lnTo>
                      <a:pt x="1042570" y="58606"/>
                    </a:lnTo>
                    <a:cubicBezTo>
                      <a:pt x="1055152" y="63152"/>
                      <a:pt x="1064162" y="75084"/>
                      <a:pt x="1064162" y="89208"/>
                    </a:cubicBezTo>
                    <a:cubicBezTo>
                      <a:pt x="1064162" y="107228"/>
                      <a:pt x="1049551" y="121839"/>
                      <a:pt x="1031531" y="121839"/>
                    </a:cubicBezTo>
                    <a:cubicBezTo>
                      <a:pt x="1013511" y="121839"/>
                      <a:pt x="998900" y="107228"/>
                      <a:pt x="998900" y="89208"/>
                    </a:cubicBezTo>
                    <a:cubicBezTo>
                      <a:pt x="998900" y="76383"/>
                      <a:pt x="1006367" y="65424"/>
                      <a:pt x="1017082" y="60067"/>
                    </a:cubicBezTo>
                    <a:lnTo>
                      <a:pt x="1017082" y="81"/>
                    </a:lnTo>
                    <a:lnTo>
                      <a:pt x="867645" y="81"/>
                    </a:lnTo>
                    <a:lnTo>
                      <a:pt x="858635" y="58606"/>
                    </a:lnTo>
                    <a:cubicBezTo>
                      <a:pt x="871217" y="63152"/>
                      <a:pt x="880227" y="75084"/>
                      <a:pt x="880227" y="89208"/>
                    </a:cubicBezTo>
                    <a:cubicBezTo>
                      <a:pt x="880227" y="107228"/>
                      <a:pt x="865616" y="121839"/>
                      <a:pt x="847596" y="121839"/>
                    </a:cubicBezTo>
                    <a:cubicBezTo>
                      <a:pt x="829576" y="121839"/>
                      <a:pt x="814964" y="107228"/>
                      <a:pt x="814964" y="89208"/>
                    </a:cubicBezTo>
                    <a:cubicBezTo>
                      <a:pt x="814964" y="76383"/>
                      <a:pt x="822432" y="65424"/>
                      <a:pt x="833147" y="60067"/>
                    </a:cubicBezTo>
                    <a:lnTo>
                      <a:pt x="833147" y="81"/>
                    </a:lnTo>
                    <a:lnTo>
                      <a:pt x="683710" y="81"/>
                    </a:lnTo>
                    <a:lnTo>
                      <a:pt x="674700" y="58606"/>
                    </a:lnTo>
                    <a:cubicBezTo>
                      <a:pt x="687281" y="63152"/>
                      <a:pt x="696291" y="75084"/>
                      <a:pt x="696291" y="89208"/>
                    </a:cubicBezTo>
                    <a:cubicBezTo>
                      <a:pt x="696291" y="107228"/>
                      <a:pt x="681680" y="121839"/>
                      <a:pt x="663661" y="121839"/>
                    </a:cubicBezTo>
                    <a:cubicBezTo>
                      <a:pt x="645640" y="121839"/>
                      <a:pt x="631029" y="107228"/>
                      <a:pt x="631029" y="89208"/>
                    </a:cubicBezTo>
                    <a:cubicBezTo>
                      <a:pt x="631029" y="76383"/>
                      <a:pt x="638497" y="65424"/>
                      <a:pt x="649212" y="60067"/>
                    </a:cubicBezTo>
                    <a:lnTo>
                      <a:pt x="649212" y="81"/>
                    </a:lnTo>
                    <a:lnTo>
                      <a:pt x="499775" y="81"/>
                    </a:lnTo>
                    <a:lnTo>
                      <a:pt x="490764" y="58606"/>
                    </a:lnTo>
                    <a:cubicBezTo>
                      <a:pt x="503346" y="63152"/>
                      <a:pt x="512356" y="75084"/>
                      <a:pt x="512356" y="89208"/>
                    </a:cubicBezTo>
                    <a:cubicBezTo>
                      <a:pt x="512356" y="107228"/>
                      <a:pt x="497745" y="121839"/>
                      <a:pt x="479725" y="121839"/>
                    </a:cubicBezTo>
                    <a:cubicBezTo>
                      <a:pt x="461705" y="121839"/>
                      <a:pt x="447094" y="107228"/>
                      <a:pt x="447094" y="89208"/>
                    </a:cubicBezTo>
                    <a:cubicBezTo>
                      <a:pt x="447094" y="76383"/>
                      <a:pt x="454562" y="65424"/>
                      <a:pt x="465277" y="60067"/>
                    </a:cubicBezTo>
                    <a:lnTo>
                      <a:pt x="465277" y="81"/>
                    </a:lnTo>
                    <a:lnTo>
                      <a:pt x="315839" y="81"/>
                    </a:lnTo>
                    <a:lnTo>
                      <a:pt x="306829" y="58606"/>
                    </a:lnTo>
                    <a:cubicBezTo>
                      <a:pt x="319411" y="63152"/>
                      <a:pt x="328421" y="75084"/>
                      <a:pt x="328421" y="89208"/>
                    </a:cubicBezTo>
                    <a:cubicBezTo>
                      <a:pt x="328421" y="107228"/>
                      <a:pt x="313810" y="121839"/>
                      <a:pt x="295790" y="121839"/>
                    </a:cubicBezTo>
                    <a:cubicBezTo>
                      <a:pt x="277770" y="121839"/>
                      <a:pt x="263159" y="107228"/>
                      <a:pt x="263159" y="89208"/>
                    </a:cubicBezTo>
                    <a:cubicBezTo>
                      <a:pt x="263159" y="76383"/>
                      <a:pt x="270626" y="65424"/>
                      <a:pt x="281341" y="60067"/>
                    </a:cubicBezTo>
                    <a:lnTo>
                      <a:pt x="281341" y="81"/>
                    </a:lnTo>
                    <a:lnTo>
                      <a:pt x="131904" y="81"/>
                    </a:lnTo>
                    <a:lnTo>
                      <a:pt x="122894" y="58606"/>
                    </a:lnTo>
                    <a:cubicBezTo>
                      <a:pt x="135476" y="63152"/>
                      <a:pt x="144486" y="75084"/>
                      <a:pt x="144486" y="89208"/>
                    </a:cubicBezTo>
                    <a:cubicBezTo>
                      <a:pt x="144486" y="107228"/>
                      <a:pt x="129875" y="121839"/>
                      <a:pt x="111854" y="121839"/>
                    </a:cubicBezTo>
                    <a:cubicBezTo>
                      <a:pt x="93835" y="121839"/>
                      <a:pt x="79224" y="107228"/>
                      <a:pt x="79224" y="89208"/>
                    </a:cubicBezTo>
                    <a:cubicBezTo>
                      <a:pt x="79224" y="76383"/>
                      <a:pt x="86691" y="65424"/>
                      <a:pt x="97406" y="60067"/>
                    </a:cubicBezTo>
                    <a:lnTo>
                      <a:pt x="97406" y="81"/>
                    </a:lnTo>
                    <a:lnTo>
                      <a:pt x="0" y="81"/>
                    </a:lnTo>
                    <a:lnTo>
                      <a:pt x="0" y="1114732"/>
                    </a:lnTo>
                    <a:lnTo>
                      <a:pt x="12419" y="1122200"/>
                    </a:lnTo>
                    <a:lnTo>
                      <a:pt x="32225" y="1110673"/>
                    </a:lnTo>
                    <a:lnTo>
                      <a:pt x="52275" y="1102151"/>
                    </a:lnTo>
                    <a:lnTo>
                      <a:pt x="73623" y="1106047"/>
                    </a:lnTo>
                    <a:lnTo>
                      <a:pt x="96757" y="1127476"/>
                    </a:lnTo>
                    <a:lnTo>
                      <a:pt x="114777" y="1099796"/>
                    </a:lnTo>
                    <a:lnTo>
                      <a:pt x="138235" y="1123986"/>
                    </a:lnTo>
                    <a:lnTo>
                      <a:pt x="157960" y="1111810"/>
                    </a:lnTo>
                    <a:lnTo>
                      <a:pt x="177441" y="1097442"/>
                    </a:lnTo>
                    <a:lnTo>
                      <a:pt x="197491" y="1088676"/>
                    </a:lnTo>
                    <a:lnTo>
                      <a:pt x="218920" y="1093871"/>
                    </a:lnTo>
                    <a:lnTo>
                      <a:pt x="239213" y="1087702"/>
                    </a:lnTo>
                    <a:lnTo>
                      <a:pt x="262266" y="1108320"/>
                    </a:lnTo>
                    <a:lnTo>
                      <a:pt x="282478" y="1101420"/>
                    </a:lnTo>
                    <a:lnTo>
                      <a:pt x="303826" y="1105478"/>
                    </a:lnTo>
                    <a:lnTo>
                      <a:pt x="322658" y="1085185"/>
                    </a:lnTo>
                    <a:lnTo>
                      <a:pt x="344980" y="1098579"/>
                    </a:lnTo>
                    <a:lnTo>
                      <a:pt x="362513" y="1065380"/>
                    </a:lnTo>
                    <a:lnTo>
                      <a:pt x="385485" y="1085591"/>
                    </a:lnTo>
                    <a:lnTo>
                      <a:pt x="406427" y="1086565"/>
                    </a:lnTo>
                    <a:lnTo>
                      <a:pt x="426558" y="1079341"/>
                    </a:lnTo>
                    <a:lnTo>
                      <a:pt x="446607" y="1070656"/>
                    </a:lnTo>
                    <a:lnTo>
                      <a:pt x="469092" y="1086159"/>
                    </a:lnTo>
                    <a:lnTo>
                      <a:pt x="489709" y="1082994"/>
                    </a:lnTo>
                    <a:lnTo>
                      <a:pt x="508054" y="1057993"/>
                    </a:lnTo>
                    <a:lnTo>
                      <a:pt x="529159" y="1059779"/>
                    </a:lnTo>
                    <a:lnTo>
                      <a:pt x="550750" y="1066516"/>
                    </a:lnTo>
                    <a:lnTo>
                      <a:pt x="569988" y="1050200"/>
                    </a:lnTo>
                    <a:lnTo>
                      <a:pt x="591255" y="1053691"/>
                    </a:lnTo>
                    <a:lnTo>
                      <a:pt x="613090" y="1062944"/>
                    </a:lnTo>
                    <a:lnTo>
                      <a:pt x="633789" y="1060996"/>
                    </a:lnTo>
                    <a:lnTo>
                      <a:pt x="653514" y="1049632"/>
                    </a:lnTo>
                    <a:lnTo>
                      <a:pt x="675187" y="1057100"/>
                    </a:lnTo>
                    <a:lnTo>
                      <a:pt x="695074" y="1047035"/>
                    </a:lnTo>
                    <a:lnTo>
                      <a:pt x="716341" y="1050282"/>
                    </a:lnTo>
                    <a:lnTo>
                      <a:pt x="736147" y="1040054"/>
                    </a:lnTo>
                    <a:lnTo>
                      <a:pt x="757170" y="1041434"/>
                    </a:lnTo>
                    <a:lnTo>
                      <a:pt x="776408" y="1025119"/>
                    </a:lnTo>
                    <a:lnTo>
                      <a:pt x="798974" y="1041028"/>
                    </a:lnTo>
                    <a:lnTo>
                      <a:pt x="817481" y="1017813"/>
                    </a:lnTo>
                    <a:lnTo>
                      <a:pt x="839884" y="1032586"/>
                    </a:lnTo>
                    <a:lnTo>
                      <a:pt x="861557" y="1040298"/>
                    </a:lnTo>
                    <a:lnTo>
                      <a:pt x="880470" y="1021060"/>
                    </a:lnTo>
                    <a:lnTo>
                      <a:pt x="902305" y="1030557"/>
                    </a:lnTo>
                    <a:lnTo>
                      <a:pt x="923329" y="1031937"/>
                    </a:lnTo>
                    <a:lnTo>
                      <a:pt x="941674" y="1007261"/>
                    </a:lnTo>
                    <a:lnTo>
                      <a:pt x="964239" y="1023251"/>
                    </a:lnTo>
                    <a:lnTo>
                      <a:pt x="984695" y="1019111"/>
                    </a:lnTo>
                    <a:lnTo>
                      <a:pt x="1003283" y="996627"/>
                    </a:lnTo>
                    <a:lnTo>
                      <a:pt x="1024712" y="1002390"/>
                    </a:lnTo>
                    <a:lnTo>
                      <a:pt x="1045736" y="1004095"/>
                    </a:lnTo>
                    <a:lnTo>
                      <a:pt x="1067084" y="1008640"/>
                    </a:lnTo>
                    <a:lnTo>
                      <a:pt x="1089244" y="1021141"/>
                    </a:lnTo>
                    <a:lnTo>
                      <a:pt x="1108806" y="1008153"/>
                    </a:lnTo>
                    <a:lnTo>
                      <a:pt x="1129262" y="1003932"/>
                    </a:lnTo>
                    <a:lnTo>
                      <a:pt x="1151665" y="1018624"/>
                    </a:lnTo>
                    <a:lnTo>
                      <a:pt x="1169442" y="987942"/>
                    </a:lnTo>
                    <a:lnTo>
                      <a:pt x="1189167" y="976903"/>
                    </a:lnTo>
                    <a:lnTo>
                      <a:pt x="1210677" y="983152"/>
                    </a:lnTo>
                    <a:lnTo>
                      <a:pt x="1230970" y="977958"/>
                    </a:lnTo>
                    <a:lnTo>
                      <a:pt x="1254428" y="1003527"/>
                    </a:lnTo>
                    <a:lnTo>
                      <a:pt x="1275046" y="1001092"/>
                    </a:lnTo>
                    <a:lnTo>
                      <a:pt x="1295420" y="996140"/>
                    </a:lnTo>
                    <a:lnTo>
                      <a:pt x="1315713" y="990539"/>
                    </a:lnTo>
                    <a:lnTo>
                      <a:pt x="1336331" y="987942"/>
                    </a:lnTo>
                    <a:lnTo>
                      <a:pt x="1355325" y="969841"/>
                    </a:lnTo>
                    <a:lnTo>
                      <a:pt x="1377241" y="979743"/>
                    </a:lnTo>
                    <a:lnTo>
                      <a:pt x="1399077" y="988997"/>
                    </a:lnTo>
                    <a:lnTo>
                      <a:pt x="1417990" y="969678"/>
                    </a:lnTo>
                    <a:lnTo>
                      <a:pt x="1440393" y="984451"/>
                    </a:lnTo>
                    <a:lnTo>
                      <a:pt x="1460280" y="975117"/>
                    </a:lnTo>
                    <a:lnTo>
                      <a:pt x="1481628" y="980068"/>
                    </a:lnTo>
                    <a:lnTo>
                      <a:pt x="1500460" y="960424"/>
                    </a:lnTo>
                    <a:lnTo>
                      <a:pt x="1522701" y="973818"/>
                    </a:lnTo>
                    <a:lnTo>
                      <a:pt x="1540316" y="942080"/>
                    </a:lnTo>
                    <a:lnTo>
                      <a:pt x="1562962" y="959126"/>
                    </a:lnTo>
                    <a:lnTo>
                      <a:pt x="1582687" y="947762"/>
                    </a:lnTo>
                    <a:lnTo>
                      <a:pt x="1602737" y="939726"/>
                    </a:lnTo>
                    <a:lnTo>
                      <a:pt x="1624166" y="945327"/>
                    </a:lnTo>
                    <a:lnTo>
                      <a:pt x="1646001" y="954905"/>
                    </a:lnTo>
                    <a:lnTo>
                      <a:pt x="1664752" y="933800"/>
                    </a:lnTo>
                    <a:lnTo>
                      <a:pt x="1686019" y="937372"/>
                    </a:lnTo>
                    <a:lnTo>
                      <a:pt x="1708341" y="951009"/>
                    </a:lnTo>
                    <a:lnTo>
                      <a:pt x="1728715" y="946057"/>
                    </a:lnTo>
                    <a:lnTo>
                      <a:pt x="1748196" y="932501"/>
                    </a:lnTo>
                    <a:lnTo>
                      <a:pt x="1768895" y="930391"/>
                    </a:lnTo>
                    <a:lnTo>
                      <a:pt x="1790162" y="933800"/>
                    </a:lnTo>
                    <a:lnTo>
                      <a:pt x="1809157" y="915293"/>
                    </a:lnTo>
                    <a:lnTo>
                      <a:pt x="1831885" y="933070"/>
                    </a:lnTo>
                    <a:lnTo>
                      <a:pt x="1851041" y="916186"/>
                    </a:lnTo>
                    <a:lnTo>
                      <a:pt x="1872714" y="923573"/>
                    </a:lnTo>
                    <a:lnTo>
                      <a:pt x="1879370" y="928037"/>
                    </a:lnTo>
                    <a:lnTo>
                      <a:pt x="1879370" y="0"/>
                    </a:lnTo>
                    <a:lnTo>
                      <a:pt x="17875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29"/>
              <p:cNvSpPr/>
              <p:nvPr/>
            </p:nvSpPr>
            <p:spPr>
              <a:xfrm rot="-3483267">
                <a:off x="699902" y="116563"/>
                <a:ext cx="1044340" cy="690315"/>
              </a:xfrm>
              <a:custGeom>
                <a:avLst/>
                <a:gdLst/>
                <a:ahLst/>
                <a:cxnLst/>
                <a:rect l="l" t="t" r="r" b="b"/>
                <a:pathLst>
                  <a:path w="587845" h="388569" extrusionOk="0">
                    <a:moveTo>
                      <a:pt x="521285" y="35634"/>
                    </a:moveTo>
                    <a:lnTo>
                      <a:pt x="531026" y="21267"/>
                    </a:lnTo>
                    <a:lnTo>
                      <a:pt x="515360" y="12176"/>
                    </a:lnTo>
                    <a:lnTo>
                      <a:pt x="509759" y="0"/>
                    </a:lnTo>
                    <a:lnTo>
                      <a:pt x="354639" y="71756"/>
                    </a:lnTo>
                    <a:lnTo>
                      <a:pt x="155038" y="164048"/>
                    </a:lnTo>
                    <a:lnTo>
                      <a:pt x="0" y="235723"/>
                    </a:lnTo>
                    <a:lnTo>
                      <a:pt x="5601" y="247899"/>
                    </a:lnTo>
                    <a:lnTo>
                      <a:pt x="2354" y="265756"/>
                    </a:lnTo>
                    <a:lnTo>
                      <a:pt x="19644" y="267542"/>
                    </a:lnTo>
                    <a:lnTo>
                      <a:pt x="12338" y="287267"/>
                    </a:lnTo>
                    <a:lnTo>
                      <a:pt x="30115" y="293842"/>
                    </a:lnTo>
                    <a:lnTo>
                      <a:pt x="28572" y="322333"/>
                    </a:lnTo>
                    <a:lnTo>
                      <a:pt x="43427" y="336782"/>
                    </a:lnTo>
                    <a:lnTo>
                      <a:pt x="43508" y="354721"/>
                    </a:lnTo>
                    <a:lnTo>
                      <a:pt x="57875" y="364461"/>
                    </a:lnTo>
                    <a:lnTo>
                      <a:pt x="59174" y="388569"/>
                    </a:lnTo>
                    <a:lnTo>
                      <a:pt x="223709" y="312430"/>
                    </a:lnTo>
                    <a:lnTo>
                      <a:pt x="423311" y="220138"/>
                    </a:lnTo>
                    <a:lnTo>
                      <a:pt x="587846" y="144080"/>
                    </a:lnTo>
                    <a:lnTo>
                      <a:pt x="570394" y="127521"/>
                    </a:lnTo>
                    <a:lnTo>
                      <a:pt x="572180" y="110312"/>
                    </a:lnTo>
                    <a:lnTo>
                      <a:pt x="558624" y="98543"/>
                    </a:lnTo>
                    <a:lnTo>
                      <a:pt x="557244" y="77925"/>
                    </a:lnTo>
                    <a:lnTo>
                      <a:pt x="534516" y="60635"/>
                    </a:lnTo>
                    <a:lnTo>
                      <a:pt x="541010" y="42859"/>
                    </a:lnTo>
                    <a:lnTo>
                      <a:pt x="521285" y="35634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6" name="Google Shape;496;p29"/>
            <p:cNvGrpSpPr/>
            <p:nvPr/>
          </p:nvGrpSpPr>
          <p:grpSpPr>
            <a:xfrm>
              <a:off x="6491871" y="4015683"/>
              <a:ext cx="2852466" cy="1897357"/>
              <a:chOff x="6491871" y="4015683"/>
              <a:chExt cx="2852466" cy="1897357"/>
            </a:xfrm>
          </p:grpSpPr>
          <p:grpSp>
            <p:nvGrpSpPr>
              <p:cNvPr id="497" name="Google Shape;497;p29"/>
              <p:cNvGrpSpPr/>
              <p:nvPr/>
            </p:nvGrpSpPr>
            <p:grpSpPr>
              <a:xfrm rot="-934239">
                <a:off x="6963108" y="4291891"/>
                <a:ext cx="2241859" cy="1344942"/>
                <a:chOff x="5870342" y="4316207"/>
                <a:chExt cx="1879369" cy="1127476"/>
              </a:xfrm>
            </p:grpSpPr>
            <p:sp>
              <p:nvSpPr>
                <p:cNvPr id="498" name="Google Shape;498;p29"/>
                <p:cNvSpPr/>
                <p:nvPr/>
              </p:nvSpPr>
              <p:spPr>
                <a:xfrm>
                  <a:off x="5870342" y="4316207"/>
                  <a:ext cx="1879369" cy="1127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9369" h="1127476" extrusionOk="0">
                      <a:moveTo>
                        <a:pt x="1787321" y="81"/>
                      </a:moveTo>
                      <a:lnTo>
                        <a:pt x="1778311" y="58606"/>
                      </a:lnTo>
                      <a:cubicBezTo>
                        <a:pt x="1790893" y="63152"/>
                        <a:pt x="1799903" y="75084"/>
                        <a:pt x="1799903" y="89208"/>
                      </a:cubicBezTo>
                      <a:cubicBezTo>
                        <a:pt x="1799903" y="107228"/>
                        <a:pt x="1785292" y="121839"/>
                        <a:pt x="1767272" y="121839"/>
                      </a:cubicBezTo>
                      <a:cubicBezTo>
                        <a:pt x="1749252" y="121839"/>
                        <a:pt x="1734641" y="107228"/>
                        <a:pt x="1734641" y="89208"/>
                      </a:cubicBezTo>
                      <a:cubicBezTo>
                        <a:pt x="1734641" y="76383"/>
                        <a:pt x="1742109" y="65424"/>
                        <a:pt x="1752823" y="60067"/>
                      </a:cubicBezTo>
                      <a:lnTo>
                        <a:pt x="1752823" y="81"/>
                      </a:lnTo>
                      <a:lnTo>
                        <a:pt x="1603386" y="81"/>
                      </a:lnTo>
                      <a:lnTo>
                        <a:pt x="1594376" y="58606"/>
                      </a:lnTo>
                      <a:cubicBezTo>
                        <a:pt x="1606957" y="63152"/>
                        <a:pt x="1615968" y="75084"/>
                        <a:pt x="1615968" y="89208"/>
                      </a:cubicBezTo>
                      <a:cubicBezTo>
                        <a:pt x="1615968" y="107228"/>
                        <a:pt x="1601357" y="121839"/>
                        <a:pt x="1583337" y="121839"/>
                      </a:cubicBezTo>
                      <a:cubicBezTo>
                        <a:pt x="1565316" y="121839"/>
                        <a:pt x="1550705" y="107228"/>
                        <a:pt x="1550705" y="89208"/>
                      </a:cubicBezTo>
                      <a:cubicBezTo>
                        <a:pt x="1550705" y="76383"/>
                        <a:pt x="1558173" y="65424"/>
                        <a:pt x="1568888" y="60067"/>
                      </a:cubicBezTo>
                      <a:lnTo>
                        <a:pt x="1568888" y="81"/>
                      </a:lnTo>
                      <a:lnTo>
                        <a:pt x="1419451" y="81"/>
                      </a:lnTo>
                      <a:lnTo>
                        <a:pt x="1410441" y="58606"/>
                      </a:lnTo>
                      <a:cubicBezTo>
                        <a:pt x="1423022" y="63152"/>
                        <a:pt x="1432032" y="75084"/>
                        <a:pt x="1432032" y="89208"/>
                      </a:cubicBezTo>
                      <a:cubicBezTo>
                        <a:pt x="1432032" y="107228"/>
                        <a:pt x="1417421" y="121839"/>
                        <a:pt x="1399401" y="121839"/>
                      </a:cubicBezTo>
                      <a:cubicBezTo>
                        <a:pt x="1381381" y="121839"/>
                        <a:pt x="1366770" y="107228"/>
                        <a:pt x="1366770" y="89208"/>
                      </a:cubicBezTo>
                      <a:cubicBezTo>
                        <a:pt x="1366770" y="76383"/>
                        <a:pt x="1374238" y="65424"/>
                        <a:pt x="1384953" y="60067"/>
                      </a:cubicBezTo>
                      <a:lnTo>
                        <a:pt x="1384953" y="81"/>
                      </a:lnTo>
                      <a:lnTo>
                        <a:pt x="1235515" y="81"/>
                      </a:lnTo>
                      <a:lnTo>
                        <a:pt x="1226505" y="58606"/>
                      </a:lnTo>
                      <a:cubicBezTo>
                        <a:pt x="1239087" y="63152"/>
                        <a:pt x="1248097" y="75084"/>
                        <a:pt x="1248097" y="89208"/>
                      </a:cubicBezTo>
                      <a:cubicBezTo>
                        <a:pt x="1248097" y="107228"/>
                        <a:pt x="1233486" y="121839"/>
                        <a:pt x="1215466" y="121839"/>
                      </a:cubicBezTo>
                      <a:cubicBezTo>
                        <a:pt x="1197446" y="121839"/>
                        <a:pt x="1182835" y="107228"/>
                        <a:pt x="1182835" y="89208"/>
                      </a:cubicBezTo>
                      <a:cubicBezTo>
                        <a:pt x="1182835" y="76383"/>
                        <a:pt x="1190303" y="65424"/>
                        <a:pt x="1201017" y="60067"/>
                      </a:cubicBezTo>
                      <a:lnTo>
                        <a:pt x="1201017" y="81"/>
                      </a:lnTo>
                      <a:lnTo>
                        <a:pt x="1051580" y="81"/>
                      </a:lnTo>
                      <a:lnTo>
                        <a:pt x="1042570" y="58606"/>
                      </a:lnTo>
                      <a:cubicBezTo>
                        <a:pt x="1055152" y="63152"/>
                        <a:pt x="1064162" y="75084"/>
                        <a:pt x="1064162" y="89208"/>
                      </a:cubicBezTo>
                      <a:cubicBezTo>
                        <a:pt x="1064162" y="107228"/>
                        <a:pt x="1049551" y="121839"/>
                        <a:pt x="1031531" y="121839"/>
                      </a:cubicBezTo>
                      <a:cubicBezTo>
                        <a:pt x="1013511" y="121839"/>
                        <a:pt x="998900" y="107228"/>
                        <a:pt x="998900" y="89208"/>
                      </a:cubicBezTo>
                      <a:cubicBezTo>
                        <a:pt x="998900" y="76383"/>
                        <a:pt x="1006367" y="65424"/>
                        <a:pt x="1017082" y="60067"/>
                      </a:cubicBezTo>
                      <a:lnTo>
                        <a:pt x="1017082" y="81"/>
                      </a:lnTo>
                      <a:lnTo>
                        <a:pt x="867645" y="81"/>
                      </a:lnTo>
                      <a:lnTo>
                        <a:pt x="858635" y="58606"/>
                      </a:lnTo>
                      <a:cubicBezTo>
                        <a:pt x="871217" y="63152"/>
                        <a:pt x="880227" y="75084"/>
                        <a:pt x="880227" y="89208"/>
                      </a:cubicBezTo>
                      <a:cubicBezTo>
                        <a:pt x="880227" y="107228"/>
                        <a:pt x="865616" y="121839"/>
                        <a:pt x="847596" y="121839"/>
                      </a:cubicBezTo>
                      <a:cubicBezTo>
                        <a:pt x="829576" y="121839"/>
                        <a:pt x="814964" y="107228"/>
                        <a:pt x="814964" y="89208"/>
                      </a:cubicBezTo>
                      <a:cubicBezTo>
                        <a:pt x="814964" y="76383"/>
                        <a:pt x="822432" y="65424"/>
                        <a:pt x="833147" y="60067"/>
                      </a:cubicBezTo>
                      <a:lnTo>
                        <a:pt x="833147" y="81"/>
                      </a:lnTo>
                      <a:lnTo>
                        <a:pt x="683710" y="81"/>
                      </a:lnTo>
                      <a:lnTo>
                        <a:pt x="674700" y="58606"/>
                      </a:lnTo>
                      <a:cubicBezTo>
                        <a:pt x="687281" y="63152"/>
                        <a:pt x="696291" y="75084"/>
                        <a:pt x="696291" y="89208"/>
                      </a:cubicBezTo>
                      <a:cubicBezTo>
                        <a:pt x="696291" y="107228"/>
                        <a:pt x="681680" y="121839"/>
                        <a:pt x="663661" y="121839"/>
                      </a:cubicBezTo>
                      <a:cubicBezTo>
                        <a:pt x="645640" y="121839"/>
                        <a:pt x="631029" y="107228"/>
                        <a:pt x="631029" y="89208"/>
                      </a:cubicBezTo>
                      <a:cubicBezTo>
                        <a:pt x="631029" y="76383"/>
                        <a:pt x="638497" y="65424"/>
                        <a:pt x="649212" y="60067"/>
                      </a:cubicBezTo>
                      <a:lnTo>
                        <a:pt x="649212" y="81"/>
                      </a:lnTo>
                      <a:lnTo>
                        <a:pt x="499775" y="81"/>
                      </a:lnTo>
                      <a:lnTo>
                        <a:pt x="490764" y="58606"/>
                      </a:lnTo>
                      <a:cubicBezTo>
                        <a:pt x="503346" y="63152"/>
                        <a:pt x="512356" y="75084"/>
                        <a:pt x="512356" y="89208"/>
                      </a:cubicBezTo>
                      <a:cubicBezTo>
                        <a:pt x="512356" y="107228"/>
                        <a:pt x="497745" y="121839"/>
                        <a:pt x="479725" y="121839"/>
                      </a:cubicBezTo>
                      <a:cubicBezTo>
                        <a:pt x="461705" y="121839"/>
                        <a:pt x="447094" y="107228"/>
                        <a:pt x="447094" y="89208"/>
                      </a:cubicBezTo>
                      <a:cubicBezTo>
                        <a:pt x="447094" y="76383"/>
                        <a:pt x="454562" y="65424"/>
                        <a:pt x="465277" y="60067"/>
                      </a:cubicBezTo>
                      <a:lnTo>
                        <a:pt x="465277" y="81"/>
                      </a:lnTo>
                      <a:lnTo>
                        <a:pt x="315839" y="81"/>
                      </a:lnTo>
                      <a:lnTo>
                        <a:pt x="306829" y="58606"/>
                      </a:lnTo>
                      <a:cubicBezTo>
                        <a:pt x="319411" y="63152"/>
                        <a:pt x="328421" y="75084"/>
                        <a:pt x="328421" y="89208"/>
                      </a:cubicBezTo>
                      <a:cubicBezTo>
                        <a:pt x="328421" y="107228"/>
                        <a:pt x="313810" y="121839"/>
                        <a:pt x="295790" y="121839"/>
                      </a:cubicBezTo>
                      <a:cubicBezTo>
                        <a:pt x="277770" y="121839"/>
                        <a:pt x="263159" y="107228"/>
                        <a:pt x="263159" y="89208"/>
                      </a:cubicBezTo>
                      <a:cubicBezTo>
                        <a:pt x="263159" y="76383"/>
                        <a:pt x="270626" y="65424"/>
                        <a:pt x="281341" y="60067"/>
                      </a:cubicBezTo>
                      <a:lnTo>
                        <a:pt x="281341" y="81"/>
                      </a:lnTo>
                      <a:lnTo>
                        <a:pt x="131904" y="81"/>
                      </a:lnTo>
                      <a:lnTo>
                        <a:pt x="122894" y="58606"/>
                      </a:lnTo>
                      <a:cubicBezTo>
                        <a:pt x="135476" y="63152"/>
                        <a:pt x="144486" y="75084"/>
                        <a:pt x="144486" y="89208"/>
                      </a:cubicBezTo>
                      <a:cubicBezTo>
                        <a:pt x="144486" y="107228"/>
                        <a:pt x="129875" y="121839"/>
                        <a:pt x="111854" y="121839"/>
                      </a:cubicBezTo>
                      <a:cubicBezTo>
                        <a:pt x="93835" y="121839"/>
                        <a:pt x="79224" y="107228"/>
                        <a:pt x="79224" y="89208"/>
                      </a:cubicBezTo>
                      <a:cubicBezTo>
                        <a:pt x="79224" y="76383"/>
                        <a:pt x="86691" y="65424"/>
                        <a:pt x="97406" y="60067"/>
                      </a:cubicBezTo>
                      <a:lnTo>
                        <a:pt x="97406" y="81"/>
                      </a:lnTo>
                      <a:lnTo>
                        <a:pt x="0" y="81"/>
                      </a:lnTo>
                      <a:lnTo>
                        <a:pt x="0" y="1114732"/>
                      </a:lnTo>
                      <a:lnTo>
                        <a:pt x="12419" y="1122200"/>
                      </a:lnTo>
                      <a:lnTo>
                        <a:pt x="32225" y="1110673"/>
                      </a:lnTo>
                      <a:lnTo>
                        <a:pt x="52275" y="1102151"/>
                      </a:lnTo>
                      <a:lnTo>
                        <a:pt x="73623" y="1106047"/>
                      </a:lnTo>
                      <a:lnTo>
                        <a:pt x="96757" y="1127476"/>
                      </a:lnTo>
                      <a:lnTo>
                        <a:pt x="114777" y="1099796"/>
                      </a:lnTo>
                      <a:lnTo>
                        <a:pt x="138235" y="1123986"/>
                      </a:lnTo>
                      <a:lnTo>
                        <a:pt x="157960" y="1111810"/>
                      </a:lnTo>
                      <a:lnTo>
                        <a:pt x="177441" y="1097442"/>
                      </a:lnTo>
                      <a:lnTo>
                        <a:pt x="197491" y="1088676"/>
                      </a:lnTo>
                      <a:lnTo>
                        <a:pt x="218920" y="1093871"/>
                      </a:lnTo>
                      <a:lnTo>
                        <a:pt x="239213" y="1087702"/>
                      </a:lnTo>
                      <a:lnTo>
                        <a:pt x="262266" y="1108320"/>
                      </a:lnTo>
                      <a:lnTo>
                        <a:pt x="282478" y="1101420"/>
                      </a:lnTo>
                      <a:lnTo>
                        <a:pt x="303826" y="1105478"/>
                      </a:lnTo>
                      <a:lnTo>
                        <a:pt x="322658" y="1085185"/>
                      </a:lnTo>
                      <a:lnTo>
                        <a:pt x="344980" y="1098579"/>
                      </a:lnTo>
                      <a:lnTo>
                        <a:pt x="362513" y="1065380"/>
                      </a:lnTo>
                      <a:lnTo>
                        <a:pt x="385485" y="1085591"/>
                      </a:lnTo>
                      <a:lnTo>
                        <a:pt x="406427" y="1086565"/>
                      </a:lnTo>
                      <a:lnTo>
                        <a:pt x="426558" y="1079341"/>
                      </a:lnTo>
                      <a:lnTo>
                        <a:pt x="446607" y="1070656"/>
                      </a:lnTo>
                      <a:lnTo>
                        <a:pt x="469092" y="1086159"/>
                      </a:lnTo>
                      <a:lnTo>
                        <a:pt x="489709" y="1082994"/>
                      </a:lnTo>
                      <a:lnTo>
                        <a:pt x="508054" y="1057993"/>
                      </a:lnTo>
                      <a:lnTo>
                        <a:pt x="529159" y="1059779"/>
                      </a:lnTo>
                      <a:lnTo>
                        <a:pt x="550750" y="1066516"/>
                      </a:lnTo>
                      <a:lnTo>
                        <a:pt x="569988" y="1050200"/>
                      </a:lnTo>
                      <a:lnTo>
                        <a:pt x="591255" y="1053691"/>
                      </a:lnTo>
                      <a:lnTo>
                        <a:pt x="613090" y="1062944"/>
                      </a:lnTo>
                      <a:lnTo>
                        <a:pt x="633789" y="1060996"/>
                      </a:lnTo>
                      <a:lnTo>
                        <a:pt x="653514" y="1049632"/>
                      </a:lnTo>
                      <a:lnTo>
                        <a:pt x="675187" y="1057100"/>
                      </a:lnTo>
                      <a:lnTo>
                        <a:pt x="695074" y="1047035"/>
                      </a:lnTo>
                      <a:lnTo>
                        <a:pt x="716341" y="1050282"/>
                      </a:lnTo>
                      <a:lnTo>
                        <a:pt x="736147" y="1040054"/>
                      </a:lnTo>
                      <a:lnTo>
                        <a:pt x="757170" y="1041434"/>
                      </a:lnTo>
                      <a:lnTo>
                        <a:pt x="776408" y="1025119"/>
                      </a:lnTo>
                      <a:lnTo>
                        <a:pt x="798974" y="1041028"/>
                      </a:lnTo>
                      <a:lnTo>
                        <a:pt x="817481" y="1017813"/>
                      </a:lnTo>
                      <a:lnTo>
                        <a:pt x="839884" y="1032586"/>
                      </a:lnTo>
                      <a:lnTo>
                        <a:pt x="861557" y="1040298"/>
                      </a:lnTo>
                      <a:lnTo>
                        <a:pt x="880470" y="1021060"/>
                      </a:lnTo>
                      <a:lnTo>
                        <a:pt x="902305" y="1030557"/>
                      </a:lnTo>
                      <a:lnTo>
                        <a:pt x="923329" y="1031937"/>
                      </a:lnTo>
                      <a:lnTo>
                        <a:pt x="941674" y="1007261"/>
                      </a:lnTo>
                      <a:lnTo>
                        <a:pt x="964239" y="1023251"/>
                      </a:lnTo>
                      <a:lnTo>
                        <a:pt x="984695" y="1019111"/>
                      </a:lnTo>
                      <a:lnTo>
                        <a:pt x="1003283" y="996627"/>
                      </a:lnTo>
                      <a:lnTo>
                        <a:pt x="1024712" y="1002390"/>
                      </a:lnTo>
                      <a:lnTo>
                        <a:pt x="1045736" y="1004095"/>
                      </a:lnTo>
                      <a:lnTo>
                        <a:pt x="1067084" y="1008640"/>
                      </a:lnTo>
                      <a:lnTo>
                        <a:pt x="1089244" y="1021141"/>
                      </a:lnTo>
                      <a:lnTo>
                        <a:pt x="1108806" y="1008153"/>
                      </a:lnTo>
                      <a:lnTo>
                        <a:pt x="1129262" y="1003932"/>
                      </a:lnTo>
                      <a:lnTo>
                        <a:pt x="1151665" y="1018624"/>
                      </a:lnTo>
                      <a:lnTo>
                        <a:pt x="1169442" y="987942"/>
                      </a:lnTo>
                      <a:lnTo>
                        <a:pt x="1189167" y="976903"/>
                      </a:lnTo>
                      <a:lnTo>
                        <a:pt x="1210677" y="983152"/>
                      </a:lnTo>
                      <a:lnTo>
                        <a:pt x="1230970" y="977958"/>
                      </a:lnTo>
                      <a:lnTo>
                        <a:pt x="1254428" y="1003527"/>
                      </a:lnTo>
                      <a:lnTo>
                        <a:pt x="1275046" y="1001092"/>
                      </a:lnTo>
                      <a:lnTo>
                        <a:pt x="1295420" y="996140"/>
                      </a:lnTo>
                      <a:lnTo>
                        <a:pt x="1315713" y="990539"/>
                      </a:lnTo>
                      <a:lnTo>
                        <a:pt x="1336331" y="987942"/>
                      </a:lnTo>
                      <a:lnTo>
                        <a:pt x="1355325" y="969841"/>
                      </a:lnTo>
                      <a:lnTo>
                        <a:pt x="1377241" y="979743"/>
                      </a:lnTo>
                      <a:lnTo>
                        <a:pt x="1399077" y="988997"/>
                      </a:lnTo>
                      <a:lnTo>
                        <a:pt x="1417990" y="969678"/>
                      </a:lnTo>
                      <a:lnTo>
                        <a:pt x="1440393" y="984451"/>
                      </a:lnTo>
                      <a:lnTo>
                        <a:pt x="1460280" y="975117"/>
                      </a:lnTo>
                      <a:lnTo>
                        <a:pt x="1481628" y="980068"/>
                      </a:lnTo>
                      <a:lnTo>
                        <a:pt x="1500460" y="960424"/>
                      </a:lnTo>
                      <a:lnTo>
                        <a:pt x="1522701" y="973818"/>
                      </a:lnTo>
                      <a:lnTo>
                        <a:pt x="1540316" y="942080"/>
                      </a:lnTo>
                      <a:lnTo>
                        <a:pt x="1562962" y="959126"/>
                      </a:lnTo>
                      <a:lnTo>
                        <a:pt x="1582687" y="947762"/>
                      </a:lnTo>
                      <a:lnTo>
                        <a:pt x="1602737" y="939726"/>
                      </a:lnTo>
                      <a:lnTo>
                        <a:pt x="1624166" y="945327"/>
                      </a:lnTo>
                      <a:lnTo>
                        <a:pt x="1646001" y="954905"/>
                      </a:lnTo>
                      <a:lnTo>
                        <a:pt x="1664752" y="933800"/>
                      </a:lnTo>
                      <a:lnTo>
                        <a:pt x="1686019" y="937372"/>
                      </a:lnTo>
                      <a:lnTo>
                        <a:pt x="1708341" y="951009"/>
                      </a:lnTo>
                      <a:lnTo>
                        <a:pt x="1728715" y="946057"/>
                      </a:lnTo>
                      <a:lnTo>
                        <a:pt x="1748196" y="932501"/>
                      </a:lnTo>
                      <a:lnTo>
                        <a:pt x="1768895" y="930391"/>
                      </a:lnTo>
                      <a:lnTo>
                        <a:pt x="1790162" y="933800"/>
                      </a:lnTo>
                      <a:lnTo>
                        <a:pt x="1809157" y="915293"/>
                      </a:lnTo>
                      <a:lnTo>
                        <a:pt x="1831885" y="933070"/>
                      </a:lnTo>
                      <a:lnTo>
                        <a:pt x="1851041" y="916186"/>
                      </a:lnTo>
                      <a:lnTo>
                        <a:pt x="1872714" y="923573"/>
                      </a:lnTo>
                      <a:lnTo>
                        <a:pt x="1879370" y="928037"/>
                      </a:lnTo>
                      <a:lnTo>
                        <a:pt x="1879370" y="0"/>
                      </a:lnTo>
                      <a:lnTo>
                        <a:pt x="178756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99" name="Google Shape;499;p29"/>
                <p:cNvGrpSpPr/>
                <p:nvPr/>
              </p:nvGrpSpPr>
              <p:grpSpPr>
                <a:xfrm>
                  <a:off x="5957033" y="4595275"/>
                  <a:ext cx="1726280" cy="474449"/>
                  <a:chOff x="5957033" y="4595275"/>
                  <a:chExt cx="1726280" cy="474449"/>
                </a:xfrm>
              </p:grpSpPr>
              <p:sp>
                <p:nvSpPr>
                  <p:cNvPr id="500" name="Google Shape;500;p29"/>
                  <p:cNvSpPr/>
                  <p:nvPr/>
                </p:nvSpPr>
                <p:spPr>
                  <a:xfrm>
                    <a:off x="5957033" y="4595275"/>
                    <a:ext cx="1726280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6280" h="8117" extrusionOk="0">
                        <a:moveTo>
                          <a:pt x="0" y="0"/>
                        </a:moveTo>
                        <a:lnTo>
                          <a:pt x="172628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1" name="Google Shape;501;p29"/>
                  <p:cNvSpPr/>
                  <p:nvPr/>
                </p:nvSpPr>
                <p:spPr>
                  <a:xfrm>
                    <a:off x="5957033" y="4750719"/>
                    <a:ext cx="1726280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6280" h="8117" extrusionOk="0">
                        <a:moveTo>
                          <a:pt x="0" y="0"/>
                        </a:moveTo>
                        <a:lnTo>
                          <a:pt x="172628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2" name="Google Shape;502;p29"/>
                  <p:cNvSpPr/>
                  <p:nvPr/>
                </p:nvSpPr>
                <p:spPr>
                  <a:xfrm>
                    <a:off x="5957033" y="4906163"/>
                    <a:ext cx="1726280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6280" h="8117" extrusionOk="0">
                        <a:moveTo>
                          <a:pt x="0" y="0"/>
                        </a:moveTo>
                        <a:lnTo>
                          <a:pt x="172628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3" name="Google Shape;503;p29"/>
                  <p:cNvSpPr/>
                  <p:nvPr/>
                </p:nvSpPr>
                <p:spPr>
                  <a:xfrm>
                    <a:off x="5957033" y="5061607"/>
                    <a:ext cx="1726280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6280" h="8117" extrusionOk="0">
                        <a:moveTo>
                          <a:pt x="0" y="0"/>
                        </a:moveTo>
                        <a:lnTo>
                          <a:pt x="172628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504" name="Google Shape;504;p29"/>
              <p:cNvSpPr/>
              <p:nvPr/>
            </p:nvSpPr>
            <p:spPr>
              <a:xfrm>
                <a:off x="6491871" y="4128211"/>
                <a:ext cx="1146182" cy="829481"/>
              </a:xfrm>
              <a:custGeom>
                <a:avLst/>
                <a:gdLst/>
                <a:ahLst/>
                <a:cxnLst/>
                <a:rect l="l" t="t" r="r" b="b"/>
                <a:pathLst>
                  <a:path w="644828" h="466656" extrusionOk="0">
                    <a:moveTo>
                      <a:pt x="583300" y="37420"/>
                    </a:moveTo>
                    <a:lnTo>
                      <a:pt x="559761" y="26706"/>
                    </a:lnTo>
                    <a:lnTo>
                      <a:pt x="560085" y="10877"/>
                    </a:lnTo>
                    <a:lnTo>
                      <a:pt x="551968" y="0"/>
                    </a:lnTo>
                    <a:lnTo>
                      <a:pt x="514223" y="22160"/>
                    </a:lnTo>
                    <a:lnTo>
                      <a:pt x="192864" y="211128"/>
                    </a:lnTo>
                    <a:lnTo>
                      <a:pt x="0" y="324606"/>
                    </a:lnTo>
                    <a:lnTo>
                      <a:pt x="17371" y="341165"/>
                    </a:lnTo>
                    <a:lnTo>
                      <a:pt x="20455" y="359429"/>
                    </a:lnTo>
                    <a:lnTo>
                      <a:pt x="28329" y="372741"/>
                    </a:lnTo>
                    <a:lnTo>
                      <a:pt x="43183" y="381832"/>
                    </a:lnTo>
                    <a:lnTo>
                      <a:pt x="41966" y="395956"/>
                    </a:lnTo>
                    <a:lnTo>
                      <a:pt x="50732" y="410891"/>
                    </a:lnTo>
                    <a:lnTo>
                      <a:pt x="65587" y="413408"/>
                    </a:lnTo>
                    <a:lnTo>
                      <a:pt x="61447" y="429155"/>
                    </a:lnTo>
                    <a:lnTo>
                      <a:pt x="84987" y="439951"/>
                    </a:lnTo>
                    <a:lnTo>
                      <a:pt x="84743" y="455698"/>
                    </a:lnTo>
                    <a:lnTo>
                      <a:pt x="92779" y="466656"/>
                    </a:lnTo>
                    <a:lnTo>
                      <a:pt x="278825" y="357237"/>
                    </a:lnTo>
                    <a:lnTo>
                      <a:pt x="600103" y="168269"/>
                    </a:lnTo>
                    <a:lnTo>
                      <a:pt x="644829" y="142051"/>
                    </a:lnTo>
                    <a:lnTo>
                      <a:pt x="627377" y="125410"/>
                    </a:lnTo>
                    <a:lnTo>
                      <a:pt x="624292" y="107147"/>
                    </a:lnTo>
                    <a:lnTo>
                      <a:pt x="616500" y="93835"/>
                    </a:lnTo>
                    <a:lnTo>
                      <a:pt x="601564" y="84743"/>
                    </a:lnTo>
                    <a:lnTo>
                      <a:pt x="602863" y="70619"/>
                    </a:lnTo>
                    <a:lnTo>
                      <a:pt x="594015" y="55684"/>
                    </a:lnTo>
                    <a:lnTo>
                      <a:pt x="579242" y="53249"/>
                    </a:lnTo>
                    <a:lnTo>
                      <a:pt x="583300" y="3742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3714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6" name="Google Shape;506;p30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1" y="0"/>
            <a:ext cx="12192004" cy="68580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7" name="Google Shape;507;p30"/>
          <p:cNvGrpSpPr/>
          <p:nvPr/>
        </p:nvGrpSpPr>
        <p:grpSpPr>
          <a:xfrm flipH="1">
            <a:off x="-2317828" y="-473399"/>
            <a:ext cx="16295423" cy="6551549"/>
            <a:chOff x="-1509771" y="-355049"/>
            <a:chExt cx="12221567" cy="4913662"/>
          </a:xfrm>
        </p:grpSpPr>
        <p:grpSp>
          <p:nvGrpSpPr>
            <p:cNvPr id="508" name="Google Shape;508;p30"/>
            <p:cNvGrpSpPr/>
            <p:nvPr/>
          </p:nvGrpSpPr>
          <p:grpSpPr>
            <a:xfrm>
              <a:off x="7972445" y="-355049"/>
              <a:ext cx="2739351" cy="2172837"/>
              <a:chOff x="7896245" y="-355049"/>
              <a:chExt cx="2739351" cy="2172837"/>
            </a:xfrm>
          </p:grpSpPr>
          <p:grpSp>
            <p:nvGrpSpPr>
              <p:cNvPr id="509" name="Google Shape;509;p30"/>
              <p:cNvGrpSpPr/>
              <p:nvPr/>
            </p:nvGrpSpPr>
            <p:grpSpPr>
              <a:xfrm rot="-1098374">
                <a:off x="8500375" y="-94615"/>
                <a:ext cx="1924481" cy="1651970"/>
                <a:chOff x="3500270" y="2341698"/>
                <a:chExt cx="997971" cy="856656"/>
              </a:xfrm>
            </p:grpSpPr>
            <p:sp>
              <p:nvSpPr>
                <p:cNvPr id="510" name="Google Shape;510;p30"/>
                <p:cNvSpPr/>
                <p:nvPr/>
              </p:nvSpPr>
              <p:spPr>
                <a:xfrm>
                  <a:off x="3500270" y="2341698"/>
                  <a:ext cx="997971" cy="8566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4171" h="1522944" extrusionOk="0">
                      <a:moveTo>
                        <a:pt x="1702253" y="155363"/>
                      </a:moveTo>
                      <a:lnTo>
                        <a:pt x="1206537" y="155363"/>
                      </a:lnTo>
                      <a:lnTo>
                        <a:pt x="1206537" y="117293"/>
                      </a:lnTo>
                      <a:cubicBezTo>
                        <a:pt x="1206537" y="52518"/>
                        <a:pt x="1154019" y="0"/>
                        <a:pt x="1089244" y="0"/>
                      </a:cubicBezTo>
                      <a:lnTo>
                        <a:pt x="684927" y="0"/>
                      </a:lnTo>
                      <a:cubicBezTo>
                        <a:pt x="620153" y="0"/>
                        <a:pt x="567634" y="52518"/>
                        <a:pt x="567634" y="117293"/>
                      </a:cubicBezTo>
                      <a:lnTo>
                        <a:pt x="567634" y="155363"/>
                      </a:lnTo>
                      <a:lnTo>
                        <a:pt x="71918" y="155363"/>
                      </a:lnTo>
                      <a:cubicBezTo>
                        <a:pt x="32225" y="155363"/>
                        <a:pt x="0" y="187588"/>
                        <a:pt x="0" y="227281"/>
                      </a:cubicBezTo>
                      <a:lnTo>
                        <a:pt x="0" y="1451026"/>
                      </a:lnTo>
                      <a:cubicBezTo>
                        <a:pt x="0" y="1490801"/>
                        <a:pt x="32225" y="1522945"/>
                        <a:pt x="71918" y="1522945"/>
                      </a:cubicBezTo>
                      <a:lnTo>
                        <a:pt x="1702253" y="1522945"/>
                      </a:lnTo>
                      <a:cubicBezTo>
                        <a:pt x="1741946" y="1522945"/>
                        <a:pt x="1774172" y="1490720"/>
                        <a:pt x="1774172" y="1451026"/>
                      </a:cubicBezTo>
                      <a:lnTo>
                        <a:pt x="1774172" y="227281"/>
                      </a:lnTo>
                      <a:cubicBezTo>
                        <a:pt x="1774172" y="187588"/>
                        <a:pt x="1741946" y="155363"/>
                        <a:pt x="1702253" y="155363"/>
                      </a:cubicBezTo>
                      <a:close/>
                      <a:moveTo>
                        <a:pt x="887126" y="41885"/>
                      </a:moveTo>
                      <a:cubicBezTo>
                        <a:pt x="913020" y="41885"/>
                        <a:pt x="934044" y="62908"/>
                        <a:pt x="934044" y="88802"/>
                      </a:cubicBezTo>
                      <a:cubicBezTo>
                        <a:pt x="934044" y="114696"/>
                        <a:pt x="913020" y="135719"/>
                        <a:pt x="887126" y="135719"/>
                      </a:cubicBezTo>
                      <a:cubicBezTo>
                        <a:pt x="861232" y="135719"/>
                        <a:pt x="840209" y="114696"/>
                        <a:pt x="840209" y="88802"/>
                      </a:cubicBezTo>
                      <a:cubicBezTo>
                        <a:pt x="840209" y="62908"/>
                        <a:pt x="861232" y="41885"/>
                        <a:pt x="887126" y="4188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1" name="Google Shape;511;p30"/>
                <p:cNvSpPr/>
                <p:nvPr/>
              </p:nvSpPr>
              <p:spPr>
                <a:xfrm>
                  <a:off x="3548599" y="2470592"/>
                  <a:ext cx="901128" cy="685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2006" h="1219443" extrusionOk="0">
                      <a:moveTo>
                        <a:pt x="1530088" y="0"/>
                      </a:moveTo>
                      <a:cubicBezTo>
                        <a:pt x="1569807" y="0"/>
                        <a:pt x="1602006" y="32199"/>
                        <a:pt x="1602006" y="71918"/>
                      </a:cubicBezTo>
                      <a:lnTo>
                        <a:pt x="1602006" y="1147525"/>
                      </a:lnTo>
                      <a:cubicBezTo>
                        <a:pt x="1602006" y="1187245"/>
                        <a:pt x="1569807" y="1219443"/>
                        <a:pt x="1530088" y="1219443"/>
                      </a:cubicBezTo>
                      <a:lnTo>
                        <a:pt x="71918" y="1219443"/>
                      </a:lnTo>
                      <a:cubicBezTo>
                        <a:pt x="32199" y="1219443"/>
                        <a:pt x="0" y="1187245"/>
                        <a:pt x="0" y="1147525"/>
                      </a:cubicBezTo>
                      <a:lnTo>
                        <a:pt x="0" y="71918"/>
                      </a:lnTo>
                      <a:cubicBezTo>
                        <a:pt x="0" y="32199"/>
                        <a:pt x="32199" y="0"/>
                        <a:pt x="7191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512" name="Google Shape;512;p30"/>
                <p:cNvGrpSpPr/>
                <p:nvPr/>
              </p:nvGrpSpPr>
              <p:grpSpPr>
                <a:xfrm>
                  <a:off x="3612203" y="2558908"/>
                  <a:ext cx="773596" cy="548452"/>
                  <a:chOff x="4010291" y="3407570"/>
                  <a:chExt cx="1377241" cy="976415"/>
                </a:xfrm>
              </p:grpSpPr>
              <p:sp>
                <p:nvSpPr>
                  <p:cNvPr id="513" name="Google Shape;513;p30"/>
                  <p:cNvSpPr/>
                  <p:nvPr/>
                </p:nvSpPr>
                <p:spPr>
                  <a:xfrm>
                    <a:off x="4010291" y="3407570"/>
                    <a:ext cx="1377241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7241" h="8117" extrusionOk="0">
                        <a:moveTo>
                          <a:pt x="0" y="0"/>
                        </a:moveTo>
                        <a:lnTo>
                          <a:pt x="1377241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dash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4" name="Google Shape;514;p30"/>
                  <p:cNvSpPr/>
                  <p:nvPr/>
                </p:nvSpPr>
                <p:spPr>
                  <a:xfrm>
                    <a:off x="4010291" y="3568940"/>
                    <a:ext cx="1377241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7241" h="8117" extrusionOk="0">
                        <a:moveTo>
                          <a:pt x="0" y="0"/>
                        </a:moveTo>
                        <a:lnTo>
                          <a:pt x="1377241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dash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5" name="Google Shape;515;p30"/>
                  <p:cNvSpPr/>
                  <p:nvPr/>
                </p:nvSpPr>
                <p:spPr>
                  <a:xfrm>
                    <a:off x="4010291" y="3730309"/>
                    <a:ext cx="1377241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7241" h="8117" extrusionOk="0">
                        <a:moveTo>
                          <a:pt x="0" y="0"/>
                        </a:moveTo>
                        <a:lnTo>
                          <a:pt x="1377241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dash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6" name="Google Shape;516;p30"/>
                  <p:cNvSpPr/>
                  <p:nvPr/>
                </p:nvSpPr>
                <p:spPr>
                  <a:xfrm>
                    <a:off x="4010291" y="3891679"/>
                    <a:ext cx="1377241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7241" h="8117" extrusionOk="0">
                        <a:moveTo>
                          <a:pt x="0" y="0"/>
                        </a:moveTo>
                        <a:lnTo>
                          <a:pt x="1377241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dash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7" name="Google Shape;517;p30"/>
                  <p:cNvSpPr/>
                  <p:nvPr/>
                </p:nvSpPr>
                <p:spPr>
                  <a:xfrm>
                    <a:off x="4010291" y="4053129"/>
                    <a:ext cx="1377241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7241" h="8117" extrusionOk="0">
                        <a:moveTo>
                          <a:pt x="0" y="0"/>
                        </a:moveTo>
                        <a:lnTo>
                          <a:pt x="1377241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dash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8" name="Google Shape;518;p30"/>
                  <p:cNvSpPr/>
                  <p:nvPr/>
                </p:nvSpPr>
                <p:spPr>
                  <a:xfrm>
                    <a:off x="4010291" y="4214499"/>
                    <a:ext cx="1377241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7241" h="8117" extrusionOk="0">
                        <a:moveTo>
                          <a:pt x="0" y="0"/>
                        </a:moveTo>
                        <a:lnTo>
                          <a:pt x="1377241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dash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9" name="Google Shape;519;p30"/>
                  <p:cNvSpPr/>
                  <p:nvPr/>
                </p:nvSpPr>
                <p:spPr>
                  <a:xfrm>
                    <a:off x="4010291" y="4375868"/>
                    <a:ext cx="1377241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7241" h="8117" extrusionOk="0">
                        <a:moveTo>
                          <a:pt x="0" y="0"/>
                        </a:moveTo>
                        <a:lnTo>
                          <a:pt x="1377241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dash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520" name="Google Shape;520;p30"/>
              <p:cNvSpPr/>
              <p:nvPr/>
            </p:nvSpPr>
            <p:spPr>
              <a:xfrm rot="-3489928">
                <a:off x="7977788" y="251968"/>
                <a:ext cx="1146091" cy="829415"/>
              </a:xfrm>
              <a:custGeom>
                <a:avLst/>
                <a:gdLst/>
                <a:ahLst/>
                <a:cxnLst/>
                <a:rect l="l" t="t" r="r" b="b"/>
                <a:pathLst>
                  <a:path w="644828" h="466656" extrusionOk="0">
                    <a:moveTo>
                      <a:pt x="583382" y="37420"/>
                    </a:moveTo>
                    <a:lnTo>
                      <a:pt x="559842" y="26706"/>
                    </a:lnTo>
                    <a:lnTo>
                      <a:pt x="560085" y="10877"/>
                    </a:lnTo>
                    <a:lnTo>
                      <a:pt x="552049" y="0"/>
                    </a:lnTo>
                    <a:lnTo>
                      <a:pt x="514304" y="22160"/>
                    </a:lnTo>
                    <a:lnTo>
                      <a:pt x="192945" y="211128"/>
                    </a:lnTo>
                    <a:lnTo>
                      <a:pt x="0" y="324606"/>
                    </a:lnTo>
                    <a:lnTo>
                      <a:pt x="17452" y="341165"/>
                    </a:lnTo>
                    <a:lnTo>
                      <a:pt x="20536" y="359429"/>
                    </a:lnTo>
                    <a:lnTo>
                      <a:pt x="28329" y="372741"/>
                    </a:lnTo>
                    <a:lnTo>
                      <a:pt x="43264" y="381832"/>
                    </a:lnTo>
                    <a:lnTo>
                      <a:pt x="42047" y="395956"/>
                    </a:lnTo>
                    <a:lnTo>
                      <a:pt x="50814" y="410891"/>
                    </a:lnTo>
                    <a:lnTo>
                      <a:pt x="65587" y="413408"/>
                    </a:lnTo>
                    <a:lnTo>
                      <a:pt x="61528" y="429155"/>
                    </a:lnTo>
                    <a:lnTo>
                      <a:pt x="85068" y="439951"/>
                    </a:lnTo>
                    <a:lnTo>
                      <a:pt x="84825" y="455698"/>
                    </a:lnTo>
                    <a:lnTo>
                      <a:pt x="92861" y="466657"/>
                    </a:lnTo>
                    <a:lnTo>
                      <a:pt x="278825" y="357237"/>
                    </a:lnTo>
                    <a:lnTo>
                      <a:pt x="600184" y="168269"/>
                    </a:lnTo>
                    <a:lnTo>
                      <a:pt x="644829" y="142051"/>
                    </a:lnTo>
                    <a:lnTo>
                      <a:pt x="627458" y="125410"/>
                    </a:lnTo>
                    <a:lnTo>
                      <a:pt x="624373" y="107147"/>
                    </a:lnTo>
                    <a:lnTo>
                      <a:pt x="616581" y="93916"/>
                    </a:lnTo>
                    <a:lnTo>
                      <a:pt x="601645" y="84743"/>
                    </a:lnTo>
                    <a:lnTo>
                      <a:pt x="602863" y="70620"/>
                    </a:lnTo>
                    <a:lnTo>
                      <a:pt x="594096" y="55684"/>
                    </a:lnTo>
                    <a:lnTo>
                      <a:pt x="579242" y="53249"/>
                    </a:lnTo>
                    <a:lnTo>
                      <a:pt x="583382" y="3742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1" name="Google Shape;521;p30"/>
            <p:cNvGrpSpPr/>
            <p:nvPr/>
          </p:nvGrpSpPr>
          <p:grpSpPr>
            <a:xfrm>
              <a:off x="-1509771" y="3049885"/>
              <a:ext cx="2051929" cy="1508729"/>
              <a:chOff x="-1509771" y="3049885"/>
              <a:chExt cx="2051929" cy="1508729"/>
            </a:xfrm>
          </p:grpSpPr>
          <p:sp>
            <p:nvSpPr>
              <p:cNvPr id="522" name="Google Shape;522;p30"/>
              <p:cNvSpPr/>
              <p:nvPr/>
            </p:nvSpPr>
            <p:spPr>
              <a:xfrm rot="-1540746">
                <a:off x="-1441557" y="3427874"/>
                <a:ext cx="1915502" cy="752751"/>
              </a:xfrm>
              <a:custGeom>
                <a:avLst/>
                <a:gdLst/>
                <a:ahLst/>
                <a:cxnLst/>
                <a:rect l="l" t="t" r="r" b="b"/>
                <a:pathLst>
                  <a:path w="1766054" h="523070" extrusionOk="0">
                    <a:moveTo>
                      <a:pt x="1762726" y="439220"/>
                    </a:moveTo>
                    <a:lnTo>
                      <a:pt x="1741541" y="416979"/>
                    </a:lnTo>
                    <a:lnTo>
                      <a:pt x="1766054" y="394738"/>
                    </a:lnTo>
                    <a:lnTo>
                      <a:pt x="1743570" y="372497"/>
                    </a:lnTo>
                    <a:lnTo>
                      <a:pt x="1735858" y="350256"/>
                    </a:lnTo>
                    <a:lnTo>
                      <a:pt x="1751849" y="328015"/>
                    </a:lnTo>
                    <a:lnTo>
                      <a:pt x="1735696" y="305774"/>
                    </a:lnTo>
                    <a:lnTo>
                      <a:pt x="1737644" y="283533"/>
                    </a:lnTo>
                    <a:lnTo>
                      <a:pt x="1745356" y="261292"/>
                    </a:lnTo>
                    <a:lnTo>
                      <a:pt x="1747141" y="239051"/>
                    </a:lnTo>
                    <a:lnTo>
                      <a:pt x="1758911" y="216810"/>
                    </a:lnTo>
                    <a:lnTo>
                      <a:pt x="1745599" y="194569"/>
                    </a:lnTo>
                    <a:lnTo>
                      <a:pt x="1739836" y="172328"/>
                    </a:lnTo>
                    <a:lnTo>
                      <a:pt x="1737563" y="150087"/>
                    </a:lnTo>
                    <a:lnTo>
                      <a:pt x="1752580" y="127846"/>
                    </a:lnTo>
                    <a:lnTo>
                      <a:pt x="1758424" y="105605"/>
                    </a:lnTo>
                    <a:lnTo>
                      <a:pt x="1760616" y="83364"/>
                    </a:lnTo>
                    <a:lnTo>
                      <a:pt x="1756314" y="61204"/>
                    </a:lnTo>
                    <a:lnTo>
                      <a:pt x="1747872" y="38963"/>
                    </a:lnTo>
                    <a:lnTo>
                      <a:pt x="1758668" y="7711"/>
                    </a:lnTo>
                    <a:lnTo>
                      <a:pt x="1727335" y="13231"/>
                    </a:lnTo>
                    <a:lnTo>
                      <a:pt x="1704932" y="10146"/>
                    </a:lnTo>
                    <a:lnTo>
                      <a:pt x="1682529" y="19319"/>
                    </a:lnTo>
                    <a:lnTo>
                      <a:pt x="1660125" y="31738"/>
                    </a:lnTo>
                    <a:lnTo>
                      <a:pt x="1637722" y="32388"/>
                    </a:lnTo>
                    <a:lnTo>
                      <a:pt x="1615400" y="21024"/>
                    </a:lnTo>
                    <a:lnTo>
                      <a:pt x="1592996" y="14530"/>
                    </a:lnTo>
                    <a:lnTo>
                      <a:pt x="1570593" y="22809"/>
                    </a:lnTo>
                    <a:lnTo>
                      <a:pt x="1548189" y="9416"/>
                    </a:lnTo>
                    <a:lnTo>
                      <a:pt x="1525786" y="7630"/>
                    </a:lnTo>
                    <a:lnTo>
                      <a:pt x="1503382" y="1055"/>
                    </a:lnTo>
                    <a:lnTo>
                      <a:pt x="1481060" y="4870"/>
                    </a:lnTo>
                    <a:lnTo>
                      <a:pt x="1458657" y="29709"/>
                    </a:lnTo>
                    <a:lnTo>
                      <a:pt x="1436335" y="30602"/>
                    </a:lnTo>
                    <a:lnTo>
                      <a:pt x="1413931" y="2760"/>
                    </a:lnTo>
                    <a:lnTo>
                      <a:pt x="1391609" y="11608"/>
                    </a:lnTo>
                    <a:lnTo>
                      <a:pt x="1369287" y="8361"/>
                    </a:lnTo>
                    <a:lnTo>
                      <a:pt x="1346964" y="28816"/>
                    </a:lnTo>
                    <a:lnTo>
                      <a:pt x="1324642" y="14611"/>
                    </a:lnTo>
                    <a:lnTo>
                      <a:pt x="1302320" y="4383"/>
                    </a:lnTo>
                    <a:lnTo>
                      <a:pt x="1279998" y="23702"/>
                    </a:lnTo>
                    <a:lnTo>
                      <a:pt x="1257676" y="30358"/>
                    </a:lnTo>
                    <a:lnTo>
                      <a:pt x="1235353" y="5357"/>
                    </a:lnTo>
                    <a:lnTo>
                      <a:pt x="1213031" y="6494"/>
                    </a:lnTo>
                    <a:lnTo>
                      <a:pt x="1190709" y="0"/>
                    </a:lnTo>
                    <a:lnTo>
                      <a:pt x="1168387" y="8036"/>
                    </a:lnTo>
                    <a:lnTo>
                      <a:pt x="1146064" y="3328"/>
                    </a:lnTo>
                    <a:lnTo>
                      <a:pt x="1123742" y="6981"/>
                    </a:lnTo>
                    <a:lnTo>
                      <a:pt x="1101420" y="9659"/>
                    </a:lnTo>
                    <a:lnTo>
                      <a:pt x="1079098" y="8361"/>
                    </a:lnTo>
                    <a:lnTo>
                      <a:pt x="1056775" y="26056"/>
                    </a:lnTo>
                    <a:lnTo>
                      <a:pt x="1034453" y="10228"/>
                    </a:lnTo>
                    <a:lnTo>
                      <a:pt x="1012131" y="6169"/>
                    </a:lnTo>
                    <a:lnTo>
                      <a:pt x="989809" y="14611"/>
                    </a:lnTo>
                    <a:lnTo>
                      <a:pt x="967486" y="15666"/>
                    </a:lnTo>
                    <a:lnTo>
                      <a:pt x="945164" y="30845"/>
                    </a:lnTo>
                    <a:lnTo>
                      <a:pt x="922842" y="11527"/>
                    </a:lnTo>
                    <a:lnTo>
                      <a:pt x="900520" y="33280"/>
                    </a:lnTo>
                    <a:lnTo>
                      <a:pt x="878197" y="30602"/>
                    </a:lnTo>
                    <a:lnTo>
                      <a:pt x="855875" y="27761"/>
                    </a:lnTo>
                    <a:lnTo>
                      <a:pt x="833553" y="25245"/>
                    </a:lnTo>
                    <a:lnTo>
                      <a:pt x="811231" y="3815"/>
                    </a:lnTo>
                    <a:lnTo>
                      <a:pt x="788908" y="17858"/>
                    </a:lnTo>
                    <a:lnTo>
                      <a:pt x="766586" y="29465"/>
                    </a:lnTo>
                    <a:lnTo>
                      <a:pt x="744264" y="15260"/>
                    </a:lnTo>
                    <a:lnTo>
                      <a:pt x="721942" y="20699"/>
                    </a:lnTo>
                    <a:lnTo>
                      <a:pt x="699620" y="9335"/>
                    </a:lnTo>
                    <a:lnTo>
                      <a:pt x="677297" y="26787"/>
                    </a:lnTo>
                    <a:lnTo>
                      <a:pt x="654975" y="23946"/>
                    </a:lnTo>
                    <a:lnTo>
                      <a:pt x="632653" y="16072"/>
                    </a:lnTo>
                    <a:lnTo>
                      <a:pt x="610331" y="32306"/>
                    </a:lnTo>
                    <a:lnTo>
                      <a:pt x="588008" y="24027"/>
                    </a:lnTo>
                    <a:lnTo>
                      <a:pt x="565686" y="19400"/>
                    </a:lnTo>
                    <a:lnTo>
                      <a:pt x="543364" y="17046"/>
                    </a:lnTo>
                    <a:lnTo>
                      <a:pt x="521042" y="17939"/>
                    </a:lnTo>
                    <a:lnTo>
                      <a:pt x="498719" y="33524"/>
                    </a:lnTo>
                    <a:lnTo>
                      <a:pt x="476397" y="11527"/>
                    </a:lnTo>
                    <a:lnTo>
                      <a:pt x="454075" y="23378"/>
                    </a:lnTo>
                    <a:lnTo>
                      <a:pt x="431753" y="11121"/>
                    </a:lnTo>
                    <a:lnTo>
                      <a:pt x="409430" y="22972"/>
                    </a:lnTo>
                    <a:lnTo>
                      <a:pt x="387108" y="29141"/>
                    </a:lnTo>
                    <a:lnTo>
                      <a:pt x="364786" y="26543"/>
                    </a:lnTo>
                    <a:lnTo>
                      <a:pt x="342464" y="22647"/>
                    </a:lnTo>
                    <a:lnTo>
                      <a:pt x="320142" y="15829"/>
                    </a:lnTo>
                    <a:lnTo>
                      <a:pt x="297819" y="23865"/>
                    </a:lnTo>
                    <a:lnTo>
                      <a:pt x="275497" y="16153"/>
                    </a:lnTo>
                    <a:lnTo>
                      <a:pt x="253175" y="1705"/>
                    </a:lnTo>
                    <a:lnTo>
                      <a:pt x="230853" y="7874"/>
                    </a:lnTo>
                    <a:lnTo>
                      <a:pt x="208530" y="29303"/>
                    </a:lnTo>
                    <a:lnTo>
                      <a:pt x="186208" y="8767"/>
                    </a:lnTo>
                    <a:lnTo>
                      <a:pt x="163886" y="2273"/>
                    </a:lnTo>
                    <a:lnTo>
                      <a:pt x="141564" y="4789"/>
                    </a:lnTo>
                    <a:lnTo>
                      <a:pt x="119241" y="14692"/>
                    </a:lnTo>
                    <a:lnTo>
                      <a:pt x="96919" y="14530"/>
                    </a:lnTo>
                    <a:lnTo>
                      <a:pt x="74597" y="10390"/>
                    </a:lnTo>
                    <a:lnTo>
                      <a:pt x="52275" y="17046"/>
                    </a:lnTo>
                    <a:lnTo>
                      <a:pt x="5601" y="3815"/>
                    </a:lnTo>
                    <a:lnTo>
                      <a:pt x="406" y="5357"/>
                    </a:lnTo>
                    <a:lnTo>
                      <a:pt x="406" y="61853"/>
                    </a:lnTo>
                    <a:lnTo>
                      <a:pt x="33930" y="65019"/>
                    </a:lnTo>
                    <a:cubicBezTo>
                      <a:pt x="37014" y="55035"/>
                      <a:pt x="46268" y="47810"/>
                      <a:pt x="57226" y="47810"/>
                    </a:cubicBezTo>
                    <a:cubicBezTo>
                      <a:pt x="70782" y="47810"/>
                      <a:pt x="81740" y="58769"/>
                      <a:pt x="81740" y="72324"/>
                    </a:cubicBezTo>
                    <a:cubicBezTo>
                      <a:pt x="81740" y="85880"/>
                      <a:pt x="70782" y="96838"/>
                      <a:pt x="57226" y="96838"/>
                    </a:cubicBezTo>
                    <a:cubicBezTo>
                      <a:pt x="48460" y="96838"/>
                      <a:pt x="40829" y="92211"/>
                      <a:pt x="36446" y="85230"/>
                    </a:cubicBezTo>
                    <a:lnTo>
                      <a:pt x="15504" y="85718"/>
                    </a:lnTo>
                    <a:lnTo>
                      <a:pt x="325" y="89045"/>
                    </a:lnTo>
                    <a:lnTo>
                      <a:pt x="325" y="153171"/>
                    </a:lnTo>
                    <a:lnTo>
                      <a:pt x="33849" y="156337"/>
                    </a:lnTo>
                    <a:cubicBezTo>
                      <a:pt x="36933" y="146353"/>
                      <a:pt x="46187" y="139129"/>
                      <a:pt x="57145" y="139129"/>
                    </a:cubicBezTo>
                    <a:cubicBezTo>
                      <a:pt x="70701" y="139129"/>
                      <a:pt x="81659" y="150087"/>
                      <a:pt x="81659" y="163642"/>
                    </a:cubicBezTo>
                    <a:cubicBezTo>
                      <a:pt x="81659" y="177198"/>
                      <a:pt x="70701" y="188156"/>
                      <a:pt x="57145" y="188156"/>
                    </a:cubicBezTo>
                    <a:cubicBezTo>
                      <a:pt x="48378" y="188156"/>
                      <a:pt x="40748" y="183530"/>
                      <a:pt x="36365" y="176549"/>
                    </a:cubicBezTo>
                    <a:lnTo>
                      <a:pt x="15423" y="177036"/>
                    </a:lnTo>
                    <a:lnTo>
                      <a:pt x="244" y="180364"/>
                    </a:lnTo>
                    <a:lnTo>
                      <a:pt x="244" y="244490"/>
                    </a:lnTo>
                    <a:lnTo>
                      <a:pt x="33767" y="247655"/>
                    </a:lnTo>
                    <a:cubicBezTo>
                      <a:pt x="36852" y="237671"/>
                      <a:pt x="46106" y="230447"/>
                      <a:pt x="57064" y="230447"/>
                    </a:cubicBezTo>
                    <a:cubicBezTo>
                      <a:pt x="70620" y="230447"/>
                      <a:pt x="81578" y="241405"/>
                      <a:pt x="81578" y="254961"/>
                    </a:cubicBezTo>
                    <a:cubicBezTo>
                      <a:pt x="81578" y="268516"/>
                      <a:pt x="70620" y="279475"/>
                      <a:pt x="57064" y="279475"/>
                    </a:cubicBezTo>
                    <a:cubicBezTo>
                      <a:pt x="48297" y="279475"/>
                      <a:pt x="40667" y="274848"/>
                      <a:pt x="36284" y="267867"/>
                    </a:cubicBezTo>
                    <a:lnTo>
                      <a:pt x="15341" y="268354"/>
                    </a:lnTo>
                    <a:lnTo>
                      <a:pt x="162" y="271682"/>
                    </a:lnTo>
                    <a:lnTo>
                      <a:pt x="162" y="335808"/>
                    </a:lnTo>
                    <a:lnTo>
                      <a:pt x="33686" y="338973"/>
                    </a:lnTo>
                    <a:cubicBezTo>
                      <a:pt x="36771" y="328989"/>
                      <a:pt x="46025" y="321765"/>
                      <a:pt x="56983" y="321765"/>
                    </a:cubicBezTo>
                    <a:cubicBezTo>
                      <a:pt x="70538" y="321765"/>
                      <a:pt x="81497" y="332723"/>
                      <a:pt x="81497" y="346279"/>
                    </a:cubicBezTo>
                    <a:cubicBezTo>
                      <a:pt x="81497" y="359835"/>
                      <a:pt x="70538" y="370793"/>
                      <a:pt x="56983" y="370793"/>
                    </a:cubicBezTo>
                    <a:cubicBezTo>
                      <a:pt x="48216" y="370793"/>
                      <a:pt x="40586" y="366166"/>
                      <a:pt x="36203" y="359185"/>
                    </a:cubicBezTo>
                    <a:lnTo>
                      <a:pt x="15260" y="359672"/>
                    </a:lnTo>
                    <a:lnTo>
                      <a:pt x="81" y="363000"/>
                    </a:lnTo>
                    <a:lnTo>
                      <a:pt x="81" y="427126"/>
                    </a:lnTo>
                    <a:lnTo>
                      <a:pt x="33605" y="430292"/>
                    </a:lnTo>
                    <a:cubicBezTo>
                      <a:pt x="36690" y="420308"/>
                      <a:pt x="45943" y="413083"/>
                      <a:pt x="56901" y="413083"/>
                    </a:cubicBezTo>
                    <a:cubicBezTo>
                      <a:pt x="70457" y="413083"/>
                      <a:pt x="81415" y="424041"/>
                      <a:pt x="81415" y="437597"/>
                    </a:cubicBezTo>
                    <a:cubicBezTo>
                      <a:pt x="81415" y="451153"/>
                      <a:pt x="70457" y="462111"/>
                      <a:pt x="56901" y="462111"/>
                    </a:cubicBezTo>
                    <a:cubicBezTo>
                      <a:pt x="48135" y="462111"/>
                      <a:pt x="40505" y="457484"/>
                      <a:pt x="36122" y="450503"/>
                    </a:cubicBezTo>
                    <a:lnTo>
                      <a:pt x="15179" y="450990"/>
                    </a:lnTo>
                    <a:lnTo>
                      <a:pt x="0" y="454319"/>
                    </a:lnTo>
                    <a:lnTo>
                      <a:pt x="0" y="510327"/>
                    </a:lnTo>
                    <a:lnTo>
                      <a:pt x="5276" y="509110"/>
                    </a:lnTo>
                    <a:lnTo>
                      <a:pt x="52112" y="518444"/>
                    </a:lnTo>
                    <a:lnTo>
                      <a:pt x="74516" y="519986"/>
                    </a:lnTo>
                    <a:lnTo>
                      <a:pt x="96919" y="488979"/>
                    </a:lnTo>
                    <a:lnTo>
                      <a:pt x="119323" y="493849"/>
                    </a:lnTo>
                    <a:lnTo>
                      <a:pt x="141645" y="501641"/>
                    </a:lnTo>
                    <a:lnTo>
                      <a:pt x="164048" y="512032"/>
                    </a:lnTo>
                    <a:lnTo>
                      <a:pt x="186452" y="501723"/>
                    </a:lnTo>
                    <a:lnTo>
                      <a:pt x="208855" y="516009"/>
                    </a:lnTo>
                    <a:lnTo>
                      <a:pt x="231258" y="494905"/>
                    </a:lnTo>
                    <a:lnTo>
                      <a:pt x="253662" y="514223"/>
                    </a:lnTo>
                    <a:lnTo>
                      <a:pt x="275984" y="516821"/>
                    </a:lnTo>
                    <a:lnTo>
                      <a:pt x="298388" y="520798"/>
                    </a:lnTo>
                    <a:lnTo>
                      <a:pt x="320710" y="492469"/>
                    </a:lnTo>
                    <a:lnTo>
                      <a:pt x="343113" y="509353"/>
                    </a:lnTo>
                    <a:lnTo>
                      <a:pt x="365435" y="493281"/>
                    </a:lnTo>
                    <a:lnTo>
                      <a:pt x="387758" y="510165"/>
                    </a:lnTo>
                    <a:lnTo>
                      <a:pt x="410080" y="498151"/>
                    </a:lnTo>
                    <a:lnTo>
                      <a:pt x="432402" y="501723"/>
                    </a:lnTo>
                    <a:lnTo>
                      <a:pt x="454724" y="502453"/>
                    </a:lnTo>
                    <a:lnTo>
                      <a:pt x="477047" y="501154"/>
                    </a:lnTo>
                    <a:lnTo>
                      <a:pt x="499369" y="501154"/>
                    </a:lnTo>
                    <a:cubicBezTo>
                      <a:pt x="499369" y="501154"/>
                      <a:pt x="521691" y="514385"/>
                      <a:pt x="521691" y="514385"/>
                    </a:cubicBezTo>
                    <a:lnTo>
                      <a:pt x="544013" y="521447"/>
                    </a:lnTo>
                    <a:lnTo>
                      <a:pt x="566336" y="502940"/>
                    </a:lnTo>
                    <a:lnTo>
                      <a:pt x="588658" y="501966"/>
                    </a:lnTo>
                    <a:lnTo>
                      <a:pt x="610980" y="506512"/>
                    </a:lnTo>
                    <a:lnTo>
                      <a:pt x="633302" y="507242"/>
                    </a:lnTo>
                    <a:lnTo>
                      <a:pt x="655625" y="513330"/>
                    </a:lnTo>
                    <a:lnTo>
                      <a:pt x="678028" y="497827"/>
                    </a:lnTo>
                    <a:lnTo>
                      <a:pt x="700350" y="502535"/>
                    </a:lnTo>
                    <a:lnTo>
                      <a:pt x="722672" y="498801"/>
                    </a:lnTo>
                    <a:lnTo>
                      <a:pt x="744995" y="521367"/>
                    </a:lnTo>
                    <a:lnTo>
                      <a:pt x="767317" y="498232"/>
                    </a:lnTo>
                    <a:lnTo>
                      <a:pt x="789639" y="508866"/>
                    </a:lnTo>
                    <a:lnTo>
                      <a:pt x="811961" y="510814"/>
                    </a:lnTo>
                    <a:lnTo>
                      <a:pt x="834283" y="520636"/>
                    </a:lnTo>
                    <a:lnTo>
                      <a:pt x="856606" y="516983"/>
                    </a:lnTo>
                    <a:lnTo>
                      <a:pt x="878928" y="510327"/>
                    </a:lnTo>
                    <a:lnTo>
                      <a:pt x="901250" y="523071"/>
                    </a:lnTo>
                    <a:lnTo>
                      <a:pt x="923572" y="517389"/>
                    </a:lnTo>
                    <a:lnTo>
                      <a:pt x="945895" y="503914"/>
                    </a:lnTo>
                    <a:lnTo>
                      <a:pt x="968217" y="503914"/>
                    </a:lnTo>
                    <a:cubicBezTo>
                      <a:pt x="968217" y="503914"/>
                      <a:pt x="990539" y="502291"/>
                      <a:pt x="990539" y="502291"/>
                    </a:cubicBezTo>
                    <a:lnTo>
                      <a:pt x="1012861" y="501723"/>
                    </a:lnTo>
                    <a:lnTo>
                      <a:pt x="1035184" y="511382"/>
                    </a:lnTo>
                    <a:lnTo>
                      <a:pt x="1057506" y="514385"/>
                    </a:lnTo>
                    <a:lnTo>
                      <a:pt x="1079828" y="518038"/>
                    </a:lnTo>
                    <a:lnTo>
                      <a:pt x="1102150" y="509515"/>
                    </a:lnTo>
                    <a:lnTo>
                      <a:pt x="1124473" y="503833"/>
                    </a:lnTo>
                    <a:lnTo>
                      <a:pt x="1146795" y="513898"/>
                    </a:lnTo>
                    <a:lnTo>
                      <a:pt x="1169117" y="506025"/>
                    </a:lnTo>
                    <a:lnTo>
                      <a:pt x="1191439" y="496853"/>
                    </a:lnTo>
                    <a:lnTo>
                      <a:pt x="1213762" y="521529"/>
                    </a:lnTo>
                    <a:lnTo>
                      <a:pt x="1236084" y="505213"/>
                    </a:lnTo>
                    <a:lnTo>
                      <a:pt x="1258406" y="505457"/>
                    </a:lnTo>
                    <a:lnTo>
                      <a:pt x="1280728" y="501398"/>
                    </a:lnTo>
                    <a:lnTo>
                      <a:pt x="1303050" y="501236"/>
                    </a:lnTo>
                    <a:lnTo>
                      <a:pt x="1325373" y="515279"/>
                    </a:lnTo>
                    <a:lnTo>
                      <a:pt x="1347695" y="507649"/>
                    </a:lnTo>
                    <a:lnTo>
                      <a:pt x="1370017" y="503265"/>
                    </a:lnTo>
                    <a:lnTo>
                      <a:pt x="1392339" y="502940"/>
                    </a:lnTo>
                    <a:lnTo>
                      <a:pt x="1414662" y="513898"/>
                    </a:lnTo>
                    <a:lnTo>
                      <a:pt x="1436984" y="497908"/>
                    </a:lnTo>
                    <a:lnTo>
                      <a:pt x="1459306" y="491414"/>
                    </a:lnTo>
                    <a:lnTo>
                      <a:pt x="1481628" y="503427"/>
                    </a:lnTo>
                    <a:lnTo>
                      <a:pt x="1503951" y="494742"/>
                    </a:lnTo>
                    <a:lnTo>
                      <a:pt x="1526273" y="488817"/>
                    </a:lnTo>
                    <a:lnTo>
                      <a:pt x="1548595" y="496447"/>
                    </a:lnTo>
                    <a:lnTo>
                      <a:pt x="1570917" y="506106"/>
                    </a:lnTo>
                    <a:lnTo>
                      <a:pt x="1593240" y="521529"/>
                    </a:lnTo>
                    <a:lnTo>
                      <a:pt x="1615562" y="501398"/>
                    </a:lnTo>
                    <a:lnTo>
                      <a:pt x="1637884" y="505538"/>
                    </a:lnTo>
                    <a:lnTo>
                      <a:pt x="1660206" y="512356"/>
                    </a:lnTo>
                    <a:lnTo>
                      <a:pt x="1682529" y="490765"/>
                    </a:lnTo>
                    <a:lnTo>
                      <a:pt x="1704851" y="500911"/>
                    </a:lnTo>
                    <a:lnTo>
                      <a:pt x="1727173" y="507242"/>
                    </a:lnTo>
                    <a:lnTo>
                      <a:pt x="1753148" y="509678"/>
                    </a:lnTo>
                    <a:lnTo>
                      <a:pt x="1739755" y="484514"/>
                    </a:lnTo>
                    <a:lnTo>
                      <a:pt x="1764837" y="461462"/>
                    </a:lnTo>
                    <a:lnTo>
                      <a:pt x="1762564" y="43922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30"/>
              <p:cNvSpPr/>
              <p:nvPr/>
            </p:nvSpPr>
            <p:spPr>
              <a:xfrm>
                <a:off x="97445" y="3068572"/>
                <a:ext cx="147784" cy="358538"/>
              </a:xfrm>
              <a:custGeom>
                <a:avLst/>
                <a:gdLst/>
                <a:ahLst/>
                <a:cxnLst/>
                <a:rect l="l" t="t" r="r" b="b"/>
                <a:pathLst>
                  <a:path w="136206" h="330450" extrusionOk="0">
                    <a:moveTo>
                      <a:pt x="68103" y="0"/>
                    </a:moveTo>
                    <a:cubicBezTo>
                      <a:pt x="30521" y="0"/>
                      <a:pt x="0" y="30521"/>
                      <a:pt x="0" y="68103"/>
                    </a:cubicBezTo>
                    <a:lnTo>
                      <a:pt x="0" y="76870"/>
                    </a:lnTo>
                    <a:lnTo>
                      <a:pt x="15260" y="76870"/>
                    </a:lnTo>
                    <a:lnTo>
                      <a:pt x="15260" y="68103"/>
                    </a:lnTo>
                    <a:cubicBezTo>
                      <a:pt x="15260" y="38963"/>
                      <a:pt x="38962" y="15260"/>
                      <a:pt x="68103" y="15260"/>
                    </a:cubicBezTo>
                    <a:cubicBezTo>
                      <a:pt x="97244" y="15260"/>
                      <a:pt x="120946" y="38963"/>
                      <a:pt x="120946" y="68103"/>
                    </a:cubicBezTo>
                    <a:lnTo>
                      <a:pt x="120946" y="287592"/>
                    </a:lnTo>
                    <a:cubicBezTo>
                      <a:pt x="120946" y="302771"/>
                      <a:pt x="108608" y="315190"/>
                      <a:pt x="93348" y="315190"/>
                    </a:cubicBezTo>
                    <a:lnTo>
                      <a:pt x="86610" y="315190"/>
                    </a:lnTo>
                    <a:cubicBezTo>
                      <a:pt x="71431" y="315190"/>
                      <a:pt x="59012" y="302852"/>
                      <a:pt x="59012" y="287592"/>
                    </a:cubicBezTo>
                    <a:lnTo>
                      <a:pt x="59012" y="98786"/>
                    </a:lnTo>
                    <a:cubicBezTo>
                      <a:pt x="59012" y="94565"/>
                      <a:pt x="55602" y="91156"/>
                      <a:pt x="51382" y="91156"/>
                    </a:cubicBezTo>
                    <a:cubicBezTo>
                      <a:pt x="47161" y="91156"/>
                      <a:pt x="43752" y="94565"/>
                      <a:pt x="43752" y="98786"/>
                    </a:cubicBezTo>
                    <a:lnTo>
                      <a:pt x="43752" y="287592"/>
                    </a:lnTo>
                    <a:cubicBezTo>
                      <a:pt x="43752" y="311213"/>
                      <a:pt x="62989" y="330450"/>
                      <a:pt x="86610" y="330450"/>
                    </a:cubicBezTo>
                    <a:lnTo>
                      <a:pt x="93348" y="330450"/>
                    </a:lnTo>
                    <a:cubicBezTo>
                      <a:pt x="116968" y="330450"/>
                      <a:pt x="136206" y="311213"/>
                      <a:pt x="136206" y="287592"/>
                    </a:cubicBezTo>
                    <a:lnTo>
                      <a:pt x="136206" y="68103"/>
                    </a:lnTo>
                    <a:cubicBezTo>
                      <a:pt x="136206" y="30521"/>
                      <a:pt x="105686" y="0"/>
                      <a:pt x="68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225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4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1" y="0"/>
            <a:ext cx="12192004" cy="685802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body" idx="1"/>
          </p:nvPr>
        </p:nvSpPr>
        <p:spPr>
          <a:xfrm>
            <a:off x="960000" y="1621000"/>
            <a:ext cx="10272000" cy="18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57" name="Google Shape;57;p4"/>
          <p:cNvGrpSpPr/>
          <p:nvPr/>
        </p:nvGrpSpPr>
        <p:grpSpPr>
          <a:xfrm>
            <a:off x="406484" y="-1085161"/>
            <a:ext cx="8895605" cy="8633669"/>
            <a:chOff x="304863" y="-813871"/>
            <a:chExt cx="6671704" cy="6475252"/>
          </a:xfrm>
        </p:grpSpPr>
        <p:grpSp>
          <p:nvGrpSpPr>
            <p:cNvPr id="58" name="Google Shape;58;p4"/>
            <p:cNvGrpSpPr/>
            <p:nvPr/>
          </p:nvGrpSpPr>
          <p:grpSpPr>
            <a:xfrm>
              <a:off x="304863" y="-813871"/>
              <a:ext cx="2569784" cy="1740489"/>
              <a:chOff x="304863" y="-813871"/>
              <a:chExt cx="2569784" cy="1740489"/>
            </a:xfrm>
          </p:grpSpPr>
          <p:grpSp>
            <p:nvGrpSpPr>
              <p:cNvPr id="59" name="Google Shape;59;p4"/>
              <p:cNvGrpSpPr/>
              <p:nvPr/>
            </p:nvGrpSpPr>
            <p:grpSpPr>
              <a:xfrm rot="523976">
                <a:off x="376681" y="-667869"/>
                <a:ext cx="2007150" cy="1099663"/>
                <a:chOff x="72405" y="5700023"/>
                <a:chExt cx="1561988" cy="1015246"/>
              </a:xfrm>
            </p:grpSpPr>
            <p:sp>
              <p:nvSpPr>
                <p:cNvPr id="60" name="Google Shape;60;p4"/>
                <p:cNvSpPr/>
                <p:nvPr/>
              </p:nvSpPr>
              <p:spPr>
                <a:xfrm>
                  <a:off x="72405" y="5700023"/>
                  <a:ext cx="1561988" cy="1015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1988" h="1015246" extrusionOk="0">
                      <a:moveTo>
                        <a:pt x="1561989" y="81"/>
                      </a:moveTo>
                      <a:lnTo>
                        <a:pt x="0" y="81"/>
                      </a:lnTo>
                      <a:lnTo>
                        <a:pt x="0" y="992731"/>
                      </a:lnTo>
                      <a:cubicBezTo>
                        <a:pt x="1461" y="991919"/>
                        <a:pt x="3003" y="991432"/>
                        <a:pt x="4708" y="991270"/>
                      </a:cubicBezTo>
                      <a:cubicBezTo>
                        <a:pt x="18101" y="990214"/>
                        <a:pt x="20131" y="1016270"/>
                        <a:pt x="33605" y="1015215"/>
                      </a:cubicBezTo>
                      <a:cubicBezTo>
                        <a:pt x="46998" y="1014160"/>
                        <a:pt x="46511" y="1007991"/>
                        <a:pt x="59905" y="1006936"/>
                      </a:cubicBezTo>
                      <a:cubicBezTo>
                        <a:pt x="73298" y="1005880"/>
                        <a:pt x="72324" y="993705"/>
                        <a:pt x="85717" y="992649"/>
                      </a:cubicBezTo>
                      <a:cubicBezTo>
                        <a:pt x="99111" y="991594"/>
                        <a:pt x="98705" y="987130"/>
                        <a:pt x="112098" y="986075"/>
                      </a:cubicBezTo>
                      <a:cubicBezTo>
                        <a:pt x="125492" y="985019"/>
                        <a:pt x="126709" y="1000604"/>
                        <a:pt x="140021" y="999549"/>
                      </a:cubicBezTo>
                      <a:cubicBezTo>
                        <a:pt x="153415" y="998494"/>
                        <a:pt x="152846" y="991837"/>
                        <a:pt x="166240" y="990783"/>
                      </a:cubicBezTo>
                      <a:cubicBezTo>
                        <a:pt x="179633" y="989727"/>
                        <a:pt x="179308" y="986237"/>
                        <a:pt x="192702" y="985182"/>
                      </a:cubicBezTo>
                      <a:cubicBezTo>
                        <a:pt x="206095" y="984126"/>
                        <a:pt x="205933" y="982178"/>
                        <a:pt x="219245" y="981123"/>
                      </a:cubicBezTo>
                      <a:cubicBezTo>
                        <a:pt x="232638" y="980068"/>
                        <a:pt x="234099" y="999306"/>
                        <a:pt x="247493" y="998250"/>
                      </a:cubicBezTo>
                      <a:cubicBezTo>
                        <a:pt x="260886" y="997195"/>
                        <a:pt x="258532" y="968298"/>
                        <a:pt x="271925" y="967161"/>
                      </a:cubicBezTo>
                      <a:cubicBezTo>
                        <a:pt x="285319" y="966106"/>
                        <a:pt x="287510" y="994516"/>
                        <a:pt x="300904" y="993461"/>
                      </a:cubicBezTo>
                      <a:cubicBezTo>
                        <a:pt x="314297" y="992406"/>
                        <a:pt x="312105" y="964645"/>
                        <a:pt x="325418" y="963590"/>
                      </a:cubicBezTo>
                      <a:cubicBezTo>
                        <a:pt x="338730" y="962534"/>
                        <a:pt x="340353" y="982827"/>
                        <a:pt x="353747" y="981772"/>
                      </a:cubicBezTo>
                      <a:cubicBezTo>
                        <a:pt x="367140" y="980717"/>
                        <a:pt x="365922" y="965700"/>
                        <a:pt x="379316" y="964645"/>
                      </a:cubicBezTo>
                      <a:cubicBezTo>
                        <a:pt x="392628" y="963590"/>
                        <a:pt x="392790" y="964808"/>
                        <a:pt x="406102" y="963671"/>
                      </a:cubicBezTo>
                      <a:cubicBezTo>
                        <a:pt x="419415" y="962616"/>
                        <a:pt x="418928" y="955635"/>
                        <a:pt x="432240" y="954580"/>
                      </a:cubicBezTo>
                      <a:cubicBezTo>
                        <a:pt x="445633" y="953525"/>
                        <a:pt x="445552" y="952551"/>
                        <a:pt x="458864" y="951495"/>
                      </a:cubicBezTo>
                      <a:cubicBezTo>
                        <a:pt x="472257" y="950440"/>
                        <a:pt x="474043" y="973330"/>
                        <a:pt x="487437" y="972275"/>
                      </a:cubicBezTo>
                      <a:cubicBezTo>
                        <a:pt x="500830" y="971220"/>
                        <a:pt x="500180" y="963590"/>
                        <a:pt x="513574" y="962534"/>
                      </a:cubicBezTo>
                      <a:cubicBezTo>
                        <a:pt x="526967" y="961479"/>
                        <a:pt x="526074" y="950521"/>
                        <a:pt x="539468" y="949466"/>
                      </a:cubicBezTo>
                      <a:cubicBezTo>
                        <a:pt x="552861" y="948411"/>
                        <a:pt x="553916" y="961966"/>
                        <a:pt x="567228" y="960911"/>
                      </a:cubicBezTo>
                      <a:cubicBezTo>
                        <a:pt x="580622" y="959856"/>
                        <a:pt x="579891" y="950764"/>
                        <a:pt x="593203" y="949710"/>
                      </a:cubicBezTo>
                      <a:cubicBezTo>
                        <a:pt x="606597" y="948654"/>
                        <a:pt x="606272" y="945002"/>
                        <a:pt x="619584" y="943946"/>
                      </a:cubicBezTo>
                      <a:cubicBezTo>
                        <a:pt x="632896" y="942891"/>
                        <a:pt x="634844" y="966999"/>
                        <a:pt x="648238" y="965944"/>
                      </a:cubicBezTo>
                      <a:cubicBezTo>
                        <a:pt x="661631" y="964889"/>
                        <a:pt x="661550" y="964564"/>
                        <a:pt x="674943" y="963509"/>
                      </a:cubicBezTo>
                      <a:cubicBezTo>
                        <a:pt x="688337" y="962453"/>
                        <a:pt x="686713" y="942323"/>
                        <a:pt x="700025" y="941268"/>
                      </a:cubicBezTo>
                      <a:cubicBezTo>
                        <a:pt x="713338" y="940212"/>
                        <a:pt x="714393" y="953281"/>
                        <a:pt x="727786" y="952226"/>
                      </a:cubicBezTo>
                      <a:cubicBezTo>
                        <a:pt x="741098" y="951171"/>
                        <a:pt x="740611" y="944352"/>
                        <a:pt x="753923" y="943216"/>
                      </a:cubicBezTo>
                      <a:cubicBezTo>
                        <a:pt x="767317" y="942160"/>
                        <a:pt x="766343" y="930391"/>
                        <a:pt x="779736" y="929336"/>
                      </a:cubicBezTo>
                      <a:cubicBezTo>
                        <a:pt x="793048" y="928280"/>
                        <a:pt x="795078" y="953038"/>
                        <a:pt x="808390" y="951982"/>
                      </a:cubicBezTo>
                      <a:cubicBezTo>
                        <a:pt x="821702" y="950927"/>
                        <a:pt x="820565" y="936641"/>
                        <a:pt x="833959" y="935585"/>
                      </a:cubicBezTo>
                      <a:cubicBezTo>
                        <a:pt x="847271" y="934530"/>
                        <a:pt x="846540" y="924790"/>
                        <a:pt x="859853" y="923735"/>
                      </a:cubicBezTo>
                      <a:cubicBezTo>
                        <a:pt x="873246" y="922679"/>
                        <a:pt x="873246" y="923410"/>
                        <a:pt x="886639" y="922354"/>
                      </a:cubicBezTo>
                      <a:cubicBezTo>
                        <a:pt x="900033" y="921300"/>
                        <a:pt x="900520" y="927387"/>
                        <a:pt x="913832" y="926332"/>
                      </a:cubicBezTo>
                      <a:cubicBezTo>
                        <a:pt x="927144" y="925277"/>
                        <a:pt x="926982" y="922841"/>
                        <a:pt x="940294" y="921787"/>
                      </a:cubicBezTo>
                      <a:cubicBezTo>
                        <a:pt x="953606" y="920731"/>
                        <a:pt x="955148" y="939888"/>
                        <a:pt x="968460" y="938832"/>
                      </a:cubicBezTo>
                      <a:cubicBezTo>
                        <a:pt x="981773" y="937777"/>
                        <a:pt x="982097" y="941673"/>
                        <a:pt x="995491" y="940618"/>
                      </a:cubicBezTo>
                      <a:cubicBezTo>
                        <a:pt x="1008803" y="939563"/>
                        <a:pt x="1008478" y="934611"/>
                        <a:pt x="1021790" y="933556"/>
                      </a:cubicBezTo>
                      <a:cubicBezTo>
                        <a:pt x="1035102" y="932501"/>
                        <a:pt x="1034372" y="922679"/>
                        <a:pt x="1047684" y="921624"/>
                      </a:cubicBezTo>
                      <a:cubicBezTo>
                        <a:pt x="1060996" y="920569"/>
                        <a:pt x="1059779" y="904984"/>
                        <a:pt x="1073172" y="903929"/>
                      </a:cubicBezTo>
                      <a:cubicBezTo>
                        <a:pt x="1086484" y="902873"/>
                        <a:pt x="1087621" y="916673"/>
                        <a:pt x="1100933" y="915617"/>
                      </a:cubicBezTo>
                      <a:cubicBezTo>
                        <a:pt x="1114245" y="914562"/>
                        <a:pt x="1114083" y="912046"/>
                        <a:pt x="1127395" y="910991"/>
                      </a:cubicBezTo>
                      <a:cubicBezTo>
                        <a:pt x="1140707" y="909935"/>
                        <a:pt x="1139895" y="899221"/>
                        <a:pt x="1153207" y="898165"/>
                      </a:cubicBezTo>
                      <a:cubicBezTo>
                        <a:pt x="1166520" y="897110"/>
                        <a:pt x="1167088" y="904334"/>
                        <a:pt x="1180481" y="903279"/>
                      </a:cubicBezTo>
                      <a:cubicBezTo>
                        <a:pt x="1193793" y="902224"/>
                        <a:pt x="1193387" y="896623"/>
                        <a:pt x="1206700" y="895568"/>
                      </a:cubicBezTo>
                      <a:cubicBezTo>
                        <a:pt x="1220012" y="894513"/>
                        <a:pt x="1220499" y="900519"/>
                        <a:pt x="1233892" y="899464"/>
                      </a:cubicBezTo>
                      <a:cubicBezTo>
                        <a:pt x="1247286" y="898409"/>
                        <a:pt x="1247448" y="901412"/>
                        <a:pt x="1260841" y="900357"/>
                      </a:cubicBezTo>
                      <a:cubicBezTo>
                        <a:pt x="1274153" y="899302"/>
                        <a:pt x="1273585" y="891347"/>
                        <a:pt x="1286897" y="890292"/>
                      </a:cubicBezTo>
                      <a:cubicBezTo>
                        <a:pt x="1300210" y="889237"/>
                        <a:pt x="1302320" y="915779"/>
                        <a:pt x="1315632" y="914724"/>
                      </a:cubicBezTo>
                      <a:cubicBezTo>
                        <a:pt x="1328944" y="913669"/>
                        <a:pt x="1327889" y="900276"/>
                        <a:pt x="1341201" y="899221"/>
                      </a:cubicBezTo>
                      <a:cubicBezTo>
                        <a:pt x="1354513" y="898165"/>
                        <a:pt x="1354838" y="902468"/>
                        <a:pt x="1368231" y="901412"/>
                      </a:cubicBezTo>
                      <a:cubicBezTo>
                        <a:pt x="1381544" y="900357"/>
                        <a:pt x="1380651" y="888750"/>
                        <a:pt x="1393963" y="887694"/>
                      </a:cubicBezTo>
                      <a:cubicBezTo>
                        <a:pt x="1407275" y="886639"/>
                        <a:pt x="1407843" y="893701"/>
                        <a:pt x="1421155" y="892646"/>
                      </a:cubicBezTo>
                      <a:cubicBezTo>
                        <a:pt x="1434468" y="891590"/>
                        <a:pt x="1434792" y="895730"/>
                        <a:pt x="1448186" y="894675"/>
                      </a:cubicBezTo>
                      <a:cubicBezTo>
                        <a:pt x="1461498" y="893620"/>
                        <a:pt x="1461011" y="887289"/>
                        <a:pt x="1474323" y="886233"/>
                      </a:cubicBezTo>
                      <a:cubicBezTo>
                        <a:pt x="1487635" y="885178"/>
                        <a:pt x="1486742" y="873164"/>
                        <a:pt x="1500054" y="872109"/>
                      </a:cubicBezTo>
                      <a:cubicBezTo>
                        <a:pt x="1513367" y="871054"/>
                        <a:pt x="1515477" y="897029"/>
                        <a:pt x="1528789" y="895974"/>
                      </a:cubicBezTo>
                      <a:cubicBezTo>
                        <a:pt x="1542101" y="894919"/>
                        <a:pt x="1541208" y="883555"/>
                        <a:pt x="1554602" y="882499"/>
                      </a:cubicBezTo>
                      <a:cubicBezTo>
                        <a:pt x="1557118" y="882337"/>
                        <a:pt x="1559553" y="882662"/>
                        <a:pt x="1561989" y="883311"/>
                      </a:cubicBezTo>
                      <a:lnTo>
                        <a:pt x="156198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1" name="Google Shape;61;p4"/>
                <p:cNvGrpSpPr/>
                <p:nvPr/>
              </p:nvGrpSpPr>
              <p:grpSpPr>
                <a:xfrm>
                  <a:off x="170054" y="5924220"/>
                  <a:ext cx="1366283" cy="499287"/>
                  <a:chOff x="170054" y="5924220"/>
                  <a:chExt cx="1366283" cy="499287"/>
                </a:xfrm>
              </p:grpSpPr>
              <p:sp>
                <p:nvSpPr>
                  <p:cNvPr id="62" name="Google Shape;62;p4"/>
                  <p:cNvSpPr/>
                  <p:nvPr/>
                </p:nvSpPr>
                <p:spPr>
                  <a:xfrm>
                    <a:off x="178659" y="5924220"/>
                    <a:ext cx="843618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3618" h="8117" extrusionOk="0">
                        <a:moveTo>
                          <a:pt x="0" y="0"/>
                        </a:moveTo>
                        <a:lnTo>
                          <a:pt x="843618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dash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" name="Google Shape;63;p4"/>
                  <p:cNvSpPr/>
                  <p:nvPr/>
                </p:nvSpPr>
                <p:spPr>
                  <a:xfrm>
                    <a:off x="170054" y="6082667"/>
                    <a:ext cx="1366283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6283" h="8117" extrusionOk="0">
                        <a:moveTo>
                          <a:pt x="0" y="0"/>
                        </a:moveTo>
                        <a:lnTo>
                          <a:pt x="1366283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dash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" name="Google Shape;64;p4"/>
                  <p:cNvSpPr/>
                  <p:nvPr/>
                </p:nvSpPr>
                <p:spPr>
                  <a:xfrm>
                    <a:off x="170054" y="6248988"/>
                    <a:ext cx="1366283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6283" h="8117" extrusionOk="0">
                        <a:moveTo>
                          <a:pt x="0" y="0"/>
                        </a:moveTo>
                        <a:lnTo>
                          <a:pt x="1366283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dash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" name="Google Shape;65;p4"/>
                  <p:cNvSpPr/>
                  <p:nvPr/>
                </p:nvSpPr>
                <p:spPr>
                  <a:xfrm>
                    <a:off x="170054" y="6415390"/>
                    <a:ext cx="1366283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6283" h="8117" extrusionOk="0">
                        <a:moveTo>
                          <a:pt x="0" y="0"/>
                        </a:moveTo>
                        <a:lnTo>
                          <a:pt x="1366283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dash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66" name="Google Shape;66;p4"/>
              <p:cNvSpPr/>
              <p:nvPr/>
            </p:nvSpPr>
            <p:spPr>
              <a:xfrm rot="1444624">
                <a:off x="1609401" y="-100357"/>
                <a:ext cx="1145932" cy="829301"/>
              </a:xfrm>
              <a:custGeom>
                <a:avLst/>
                <a:gdLst/>
                <a:ahLst/>
                <a:cxnLst/>
                <a:rect l="l" t="t" r="r" b="b"/>
                <a:pathLst>
                  <a:path w="644828" h="466656" extrusionOk="0">
                    <a:moveTo>
                      <a:pt x="583300" y="37420"/>
                    </a:moveTo>
                    <a:lnTo>
                      <a:pt x="559761" y="26706"/>
                    </a:lnTo>
                    <a:lnTo>
                      <a:pt x="560085" y="10877"/>
                    </a:lnTo>
                    <a:lnTo>
                      <a:pt x="551968" y="0"/>
                    </a:lnTo>
                    <a:lnTo>
                      <a:pt x="514223" y="22160"/>
                    </a:lnTo>
                    <a:lnTo>
                      <a:pt x="192864" y="211128"/>
                    </a:lnTo>
                    <a:lnTo>
                      <a:pt x="0" y="324606"/>
                    </a:lnTo>
                    <a:lnTo>
                      <a:pt x="17371" y="341165"/>
                    </a:lnTo>
                    <a:lnTo>
                      <a:pt x="20455" y="359429"/>
                    </a:lnTo>
                    <a:lnTo>
                      <a:pt x="28329" y="372741"/>
                    </a:lnTo>
                    <a:lnTo>
                      <a:pt x="43183" y="381832"/>
                    </a:lnTo>
                    <a:lnTo>
                      <a:pt x="41966" y="395956"/>
                    </a:lnTo>
                    <a:lnTo>
                      <a:pt x="50732" y="410891"/>
                    </a:lnTo>
                    <a:lnTo>
                      <a:pt x="65587" y="413408"/>
                    </a:lnTo>
                    <a:lnTo>
                      <a:pt x="61447" y="429155"/>
                    </a:lnTo>
                    <a:lnTo>
                      <a:pt x="84987" y="439951"/>
                    </a:lnTo>
                    <a:lnTo>
                      <a:pt x="84743" y="455698"/>
                    </a:lnTo>
                    <a:lnTo>
                      <a:pt x="92779" y="466656"/>
                    </a:lnTo>
                    <a:lnTo>
                      <a:pt x="278825" y="357237"/>
                    </a:lnTo>
                    <a:lnTo>
                      <a:pt x="600103" y="168269"/>
                    </a:lnTo>
                    <a:lnTo>
                      <a:pt x="644829" y="142051"/>
                    </a:lnTo>
                    <a:lnTo>
                      <a:pt x="627377" y="125410"/>
                    </a:lnTo>
                    <a:lnTo>
                      <a:pt x="624292" y="107147"/>
                    </a:lnTo>
                    <a:lnTo>
                      <a:pt x="616500" y="93835"/>
                    </a:lnTo>
                    <a:lnTo>
                      <a:pt x="601564" y="84743"/>
                    </a:lnTo>
                    <a:lnTo>
                      <a:pt x="602863" y="70619"/>
                    </a:lnTo>
                    <a:lnTo>
                      <a:pt x="594015" y="55684"/>
                    </a:lnTo>
                    <a:lnTo>
                      <a:pt x="579242" y="53249"/>
                    </a:lnTo>
                    <a:lnTo>
                      <a:pt x="583300" y="3742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" name="Google Shape;67;p4"/>
            <p:cNvGrpSpPr/>
            <p:nvPr/>
          </p:nvGrpSpPr>
          <p:grpSpPr>
            <a:xfrm>
              <a:off x="4872375" y="4672541"/>
              <a:ext cx="2104192" cy="988840"/>
              <a:chOff x="4872375" y="4672541"/>
              <a:chExt cx="2104192" cy="988840"/>
            </a:xfrm>
          </p:grpSpPr>
          <p:sp>
            <p:nvSpPr>
              <p:cNvPr id="68" name="Google Shape;68;p4"/>
              <p:cNvSpPr/>
              <p:nvPr/>
            </p:nvSpPr>
            <p:spPr>
              <a:xfrm rot="-320423">
                <a:off x="4904563" y="4765792"/>
                <a:ext cx="2039816" cy="802338"/>
              </a:xfrm>
              <a:custGeom>
                <a:avLst/>
                <a:gdLst/>
                <a:ahLst/>
                <a:cxnLst/>
                <a:rect l="l" t="t" r="r" b="b"/>
                <a:pathLst>
                  <a:path w="1766054" h="523070" extrusionOk="0">
                    <a:moveTo>
                      <a:pt x="1762726" y="439220"/>
                    </a:moveTo>
                    <a:lnTo>
                      <a:pt x="1741541" y="416979"/>
                    </a:lnTo>
                    <a:lnTo>
                      <a:pt x="1766054" y="394738"/>
                    </a:lnTo>
                    <a:lnTo>
                      <a:pt x="1743570" y="372497"/>
                    </a:lnTo>
                    <a:lnTo>
                      <a:pt x="1735858" y="350256"/>
                    </a:lnTo>
                    <a:lnTo>
                      <a:pt x="1751849" y="328015"/>
                    </a:lnTo>
                    <a:lnTo>
                      <a:pt x="1735696" y="305774"/>
                    </a:lnTo>
                    <a:lnTo>
                      <a:pt x="1737644" y="283533"/>
                    </a:lnTo>
                    <a:lnTo>
                      <a:pt x="1745356" y="261292"/>
                    </a:lnTo>
                    <a:lnTo>
                      <a:pt x="1747141" y="239051"/>
                    </a:lnTo>
                    <a:lnTo>
                      <a:pt x="1758911" y="216810"/>
                    </a:lnTo>
                    <a:lnTo>
                      <a:pt x="1745599" y="194569"/>
                    </a:lnTo>
                    <a:lnTo>
                      <a:pt x="1739836" y="172328"/>
                    </a:lnTo>
                    <a:lnTo>
                      <a:pt x="1737563" y="150087"/>
                    </a:lnTo>
                    <a:lnTo>
                      <a:pt x="1752580" y="127846"/>
                    </a:lnTo>
                    <a:lnTo>
                      <a:pt x="1758424" y="105605"/>
                    </a:lnTo>
                    <a:lnTo>
                      <a:pt x="1760616" y="83364"/>
                    </a:lnTo>
                    <a:lnTo>
                      <a:pt x="1756314" y="61204"/>
                    </a:lnTo>
                    <a:lnTo>
                      <a:pt x="1747872" y="38963"/>
                    </a:lnTo>
                    <a:lnTo>
                      <a:pt x="1758668" y="7711"/>
                    </a:lnTo>
                    <a:lnTo>
                      <a:pt x="1727335" y="13231"/>
                    </a:lnTo>
                    <a:lnTo>
                      <a:pt x="1704932" y="10146"/>
                    </a:lnTo>
                    <a:lnTo>
                      <a:pt x="1682529" y="19319"/>
                    </a:lnTo>
                    <a:lnTo>
                      <a:pt x="1660125" y="31738"/>
                    </a:lnTo>
                    <a:lnTo>
                      <a:pt x="1637722" y="32388"/>
                    </a:lnTo>
                    <a:lnTo>
                      <a:pt x="1615400" y="21024"/>
                    </a:lnTo>
                    <a:lnTo>
                      <a:pt x="1592996" y="14530"/>
                    </a:lnTo>
                    <a:lnTo>
                      <a:pt x="1570593" y="22809"/>
                    </a:lnTo>
                    <a:lnTo>
                      <a:pt x="1548189" y="9416"/>
                    </a:lnTo>
                    <a:lnTo>
                      <a:pt x="1525786" y="7630"/>
                    </a:lnTo>
                    <a:lnTo>
                      <a:pt x="1503382" y="1055"/>
                    </a:lnTo>
                    <a:lnTo>
                      <a:pt x="1481060" y="4870"/>
                    </a:lnTo>
                    <a:lnTo>
                      <a:pt x="1458657" y="29709"/>
                    </a:lnTo>
                    <a:lnTo>
                      <a:pt x="1436335" y="30602"/>
                    </a:lnTo>
                    <a:lnTo>
                      <a:pt x="1413931" y="2760"/>
                    </a:lnTo>
                    <a:lnTo>
                      <a:pt x="1391609" y="11608"/>
                    </a:lnTo>
                    <a:lnTo>
                      <a:pt x="1369287" y="8361"/>
                    </a:lnTo>
                    <a:lnTo>
                      <a:pt x="1346964" y="28816"/>
                    </a:lnTo>
                    <a:lnTo>
                      <a:pt x="1324642" y="14611"/>
                    </a:lnTo>
                    <a:lnTo>
                      <a:pt x="1302320" y="4383"/>
                    </a:lnTo>
                    <a:lnTo>
                      <a:pt x="1279998" y="23702"/>
                    </a:lnTo>
                    <a:lnTo>
                      <a:pt x="1257676" y="30358"/>
                    </a:lnTo>
                    <a:lnTo>
                      <a:pt x="1235353" y="5357"/>
                    </a:lnTo>
                    <a:lnTo>
                      <a:pt x="1213031" y="6494"/>
                    </a:lnTo>
                    <a:lnTo>
                      <a:pt x="1190709" y="0"/>
                    </a:lnTo>
                    <a:lnTo>
                      <a:pt x="1168387" y="8036"/>
                    </a:lnTo>
                    <a:lnTo>
                      <a:pt x="1146064" y="3328"/>
                    </a:lnTo>
                    <a:lnTo>
                      <a:pt x="1123742" y="6981"/>
                    </a:lnTo>
                    <a:lnTo>
                      <a:pt x="1101420" y="9659"/>
                    </a:lnTo>
                    <a:lnTo>
                      <a:pt x="1079098" y="8361"/>
                    </a:lnTo>
                    <a:lnTo>
                      <a:pt x="1056775" y="26056"/>
                    </a:lnTo>
                    <a:lnTo>
                      <a:pt x="1034453" y="10228"/>
                    </a:lnTo>
                    <a:lnTo>
                      <a:pt x="1012131" y="6169"/>
                    </a:lnTo>
                    <a:lnTo>
                      <a:pt x="989809" y="14611"/>
                    </a:lnTo>
                    <a:lnTo>
                      <a:pt x="967486" y="15666"/>
                    </a:lnTo>
                    <a:lnTo>
                      <a:pt x="945164" y="30845"/>
                    </a:lnTo>
                    <a:lnTo>
                      <a:pt x="922842" y="11527"/>
                    </a:lnTo>
                    <a:lnTo>
                      <a:pt x="900520" y="33280"/>
                    </a:lnTo>
                    <a:lnTo>
                      <a:pt x="878197" y="30602"/>
                    </a:lnTo>
                    <a:lnTo>
                      <a:pt x="855875" y="27761"/>
                    </a:lnTo>
                    <a:lnTo>
                      <a:pt x="833553" y="25245"/>
                    </a:lnTo>
                    <a:lnTo>
                      <a:pt x="811231" y="3815"/>
                    </a:lnTo>
                    <a:lnTo>
                      <a:pt x="788908" y="17858"/>
                    </a:lnTo>
                    <a:lnTo>
                      <a:pt x="766586" y="29465"/>
                    </a:lnTo>
                    <a:lnTo>
                      <a:pt x="744264" y="15260"/>
                    </a:lnTo>
                    <a:lnTo>
                      <a:pt x="721942" y="20699"/>
                    </a:lnTo>
                    <a:lnTo>
                      <a:pt x="699620" y="9335"/>
                    </a:lnTo>
                    <a:lnTo>
                      <a:pt x="677297" y="26787"/>
                    </a:lnTo>
                    <a:lnTo>
                      <a:pt x="654975" y="23946"/>
                    </a:lnTo>
                    <a:lnTo>
                      <a:pt x="632653" y="16072"/>
                    </a:lnTo>
                    <a:lnTo>
                      <a:pt x="610331" y="32306"/>
                    </a:lnTo>
                    <a:lnTo>
                      <a:pt x="588008" y="24027"/>
                    </a:lnTo>
                    <a:lnTo>
                      <a:pt x="565686" y="19400"/>
                    </a:lnTo>
                    <a:lnTo>
                      <a:pt x="543364" y="17046"/>
                    </a:lnTo>
                    <a:lnTo>
                      <a:pt x="521042" y="17939"/>
                    </a:lnTo>
                    <a:lnTo>
                      <a:pt x="498719" y="33524"/>
                    </a:lnTo>
                    <a:lnTo>
                      <a:pt x="476397" y="11527"/>
                    </a:lnTo>
                    <a:lnTo>
                      <a:pt x="454075" y="23378"/>
                    </a:lnTo>
                    <a:lnTo>
                      <a:pt x="431753" y="11121"/>
                    </a:lnTo>
                    <a:lnTo>
                      <a:pt x="409430" y="22972"/>
                    </a:lnTo>
                    <a:lnTo>
                      <a:pt x="387108" y="29141"/>
                    </a:lnTo>
                    <a:lnTo>
                      <a:pt x="364786" y="26543"/>
                    </a:lnTo>
                    <a:lnTo>
                      <a:pt x="342464" y="22647"/>
                    </a:lnTo>
                    <a:lnTo>
                      <a:pt x="320142" y="15829"/>
                    </a:lnTo>
                    <a:lnTo>
                      <a:pt x="297819" y="23865"/>
                    </a:lnTo>
                    <a:lnTo>
                      <a:pt x="275497" y="16153"/>
                    </a:lnTo>
                    <a:lnTo>
                      <a:pt x="253175" y="1705"/>
                    </a:lnTo>
                    <a:lnTo>
                      <a:pt x="230853" y="7874"/>
                    </a:lnTo>
                    <a:lnTo>
                      <a:pt x="208530" y="29303"/>
                    </a:lnTo>
                    <a:lnTo>
                      <a:pt x="186208" y="8767"/>
                    </a:lnTo>
                    <a:lnTo>
                      <a:pt x="163886" y="2273"/>
                    </a:lnTo>
                    <a:lnTo>
                      <a:pt x="141564" y="4789"/>
                    </a:lnTo>
                    <a:lnTo>
                      <a:pt x="119241" y="14692"/>
                    </a:lnTo>
                    <a:lnTo>
                      <a:pt x="96919" y="14530"/>
                    </a:lnTo>
                    <a:lnTo>
                      <a:pt x="74597" y="10390"/>
                    </a:lnTo>
                    <a:lnTo>
                      <a:pt x="52275" y="17046"/>
                    </a:lnTo>
                    <a:lnTo>
                      <a:pt x="5601" y="3815"/>
                    </a:lnTo>
                    <a:lnTo>
                      <a:pt x="406" y="5357"/>
                    </a:lnTo>
                    <a:lnTo>
                      <a:pt x="406" y="61853"/>
                    </a:lnTo>
                    <a:lnTo>
                      <a:pt x="33930" y="65019"/>
                    </a:lnTo>
                    <a:cubicBezTo>
                      <a:pt x="37014" y="55035"/>
                      <a:pt x="46268" y="47810"/>
                      <a:pt x="57226" y="47810"/>
                    </a:cubicBezTo>
                    <a:cubicBezTo>
                      <a:pt x="70782" y="47810"/>
                      <a:pt x="81740" y="58769"/>
                      <a:pt x="81740" y="72324"/>
                    </a:cubicBezTo>
                    <a:cubicBezTo>
                      <a:pt x="81740" y="85880"/>
                      <a:pt x="70782" y="96838"/>
                      <a:pt x="57226" y="96838"/>
                    </a:cubicBezTo>
                    <a:cubicBezTo>
                      <a:pt x="48460" y="96838"/>
                      <a:pt x="40829" y="92211"/>
                      <a:pt x="36446" y="85230"/>
                    </a:cubicBezTo>
                    <a:lnTo>
                      <a:pt x="15504" y="85718"/>
                    </a:lnTo>
                    <a:lnTo>
                      <a:pt x="325" y="89045"/>
                    </a:lnTo>
                    <a:lnTo>
                      <a:pt x="325" y="153171"/>
                    </a:lnTo>
                    <a:lnTo>
                      <a:pt x="33849" y="156337"/>
                    </a:lnTo>
                    <a:cubicBezTo>
                      <a:pt x="36933" y="146353"/>
                      <a:pt x="46187" y="139129"/>
                      <a:pt x="57145" y="139129"/>
                    </a:cubicBezTo>
                    <a:cubicBezTo>
                      <a:pt x="70701" y="139129"/>
                      <a:pt x="81659" y="150087"/>
                      <a:pt x="81659" y="163642"/>
                    </a:cubicBezTo>
                    <a:cubicBezTo>
                      <a:pt x="81659" y="177198"/>
                      <a:pt x="70701" y="188156"/>
                      <a:pt x="57145" y="188156"/>
                    </a:cubicBezTo>
                    <a:cubicBezTo>
                      <a:pt x="48378" y="188156"/>
                      <a:pt x="40748" y="183530"/>
                      <a:pt x="36365" y="176549"/>
                    </a:cubicBezTo>
                    <a:lnTo>
                      <a:pt x="15423" y="177036"/>
                    </a:lnTo>
                    <a:lnTo>
                      <a:pt x="244" y="180364"/>
                    </a:lnTo>
                    <a:lnTo>
                      <a:pt x="244" y="244490"/>
                    </a:lnTo>
                    <a:lnTo>
                      <a:pt x="33767" y="247655"/>
                    </a:lnTo>
                    <a:cubicBezTo>
                      <a:pt x="36852" y="237671"/>
                      <a:pt x="46106" y="230447"/>
                      <a:pt x="57064" y="230447"/>
                    </a:cubicBezTo>
                    <a:cubicBezTo>
                      <a:pt x="70620" y="230447"/>
                      <a:pt x="81578" y="241405"/>
                      <a:pt x="81578" y="254961"/>
                    </a:cubicBezTo>
                    <a:cubicBezTo>
                      <a:pt x="81578" y="268516"/>
                      <a:pt x="70620" y="279475"/>
                      <a:pt x="57064" y="279475"/>
                    </a:cubicBezTo>
                    <a:cubicBezTo>
                      <a:pt x="48297" y="279475"/>
                      <a:pt x="40667" y="274848"/>
                      <a:pt x="36284" y="267867"/>
                    </a:cubicBezTo>
                    <a:lnTo>
                      <a:pt x="15341" y="268354"/>
                    </a:lnTo>
                    <a:lnTo>
                      <a:pt x="162" y="271682"/>
                    </a:lnTo>
                    <a:lnTo>
                      <a:pt x="162" y="335808"/>
                    </a:lnTo>
                    <a:lnTo>
                      <a:pt x="33686" y="338973"/>
                    </a:lnTo>
                    <a:cubicBezTo>
                      <a:pt x="36771" y="328989"/>
                      <a:pt x="46025" y="321765"/>
                      <a:pt x="56983" y="321765"/>
                    </a:cubicBezTo>
                    <a:cubicBezTo>
                      <a:pt x="70538" y="321765"/>
                      <a:pt x="81497" y="332723"/>
                      <a:pt x="81497" y="346279"/>
                    </a:cubicBezTo>
                    <a:cubicBezTo>
                      <a:pt x="81497" y="359835"/>
                      <a:pt x="70538" y="370793"/>
                      <a:pt x="56983" y="370793"/>
                    </a:cubicBezTo>
                    <a:cubicBezTo>
                      <a:pt x="48216" y="370793"/>
                      <a:pt x="40586" y="366166"/>
                      <a:pt x="36203" y="359185"/>
                    </a:cubicBezTo>
                    <a:lnTo>
                      <a:pt x="15260" y="359672"/>
                    </a:lnTo>
                    <a:lnTo>
                      <a:pt x="81" y="363000"/>
                    </a:lnTo>
                    <a:lnTo>
                      <a:pt x="81" y="427126"/>
                    </a:lnTo>
                    <a:lnTo>
                      <a:pt x="33605" y="430292"/>
                    </a:lnTo>
                    <a:cubicBezTo>
                      <a:pt x="36690" y="420308"/>
                      <a:pt x="45943" y="413083"/>
                      <a:pt x="56901" y="413083"/>
                    </a:cubicBezTo>
                    <a:cubicBezTo>
                      <a:pt x="70457" y="413083"/>
                      <a:pt x="81415" y="424041"/>
                      <a:pt x="81415" y="437597"/>
                    </a:cubicBezTo>
                    <a:cubicBezTo>
                      <a:pt x="81415" y="451153"/>
                      <a:pt x="70457" y="462111"/>
                      <a:pt x="56901" y="462111"/>
                    </a:cubicBezTo>
                    <a:cubicBezTo>
                      <a:pt x="48135" y="462111"/>
                      <a:pt x="40505" y="457484"/>
                      <a:pt x="36122" y="450503"/>
                    </a:cubicBezTo>
                    <a:lnTo>
                      <a:pt x="15179" y="450990"/>
                    </a:lnTo>
                    <a:lnTo>
                      <a:pt x="0" y="454319"/>
                    </a:lnTo>
                    <a:lnTo>
                      <a:pt x="0" y="510327"/>
                    </a:lnTo>
                    <a:lnTo>
                      <a:pt x="5276" y="509110"/>
                    </a:lnTo>
                    <a:lnTo>
                      <a:pt x="52112" y="518444"/>
                    </a:lnTo>
                    <a:lnTo>
                      <a:pt x="74516" y="519986"/>
                    </a:lnTo>
                    <a:lnTo>
                      <a:pt x="96919" y="488979"/>
                    </a:lnTo>
                    <a:lnTo>
                      <a:pt x="119323" y="493849"/>
                    </a:lnTo>
                    <a:lnTo>
                      <a:pt x="141645" y="501641"/>
                    </a:lnTo>
                    <a:lnTo>
                      <a:pt x="164048" y="512032"/>
                    </a:lnTo>
                    <a:lnTo>
                      <a:pt x="186452" y="501723"/>
                    </a:lnTo>
                    <a:lnTo>
                      <a:pt x="208855" y="516009"/>
                    </a:lnTo>
                    <a:lnTo>
                      <a:pt x="231258" y="494905"/>
                    </a:lnTo>
                    <a:lnTo>
                      <a:pt x="253662" y="514223"/>
                    </a:lnTo>
                    <a:lnTo>
                      <a:pt x="275984" y="516821"/>
                    </a:lnTo>
                    <a:lnTo>
                      <a:pt x="298388" y="520798"/>
                    </a:lnTo>
                    <a:lnTo>
                      <a:pt x="320710" y="492469"/>
                    </a:lnTo>
                    <a:lnTo>
                      <a:pt x="343113" y="509353"/>
                    </a:lnTo>
                    <a:lnTo>
                      <a:pt x="365435" y="493281"/>
                    </a:lnTo>
                    <a:lnTo>
                      <a:pt x="387758" y="510165"/>
                    </a:lnTo>
                    <a:lnTo>
                      <a:pt x="410080" y="498151"/>
                    </a:lnTo>
                    <a:lnTo>
                      <a:pt x="432402" y="501723"/>
                    </a:lnTo>
                    <a:lnTo>
                      <a:pt x="454724" y="502453"/>
                    </a:lnTo>
                    <a:lnTo>
                      <a:pt x="477047" y="501154"/>
                    </a:lnTo>
                    <a:lnTo>
                      <a:pt x="499369" y="501154"/>
                    </a:lnTo>
                    <a:cubicBezTo>
                      <a:pt x="499369" y="501154"/>
                      <a:pt x="521691" y="514385"/>
                      <a:pt x="521691" y="514385"/>
                    </a:cubicBezTo>
                    <a:lnTo>
                      <a:pt x="544013" y="521447"/>
                    </a:lnTo>
                    <a:lnTo>
                      <a:pt x="566336" y="502940"/>
                    </a:lnTo>
                    <a:lnTo>
                      <a:pt x="588658" y="501966"/>
                    </a:lnTo>
                    <a:lnTo>
                      <a:pt x="610980" y="506512"/>
                    </a:lnTo>
                    <a:lnTo>
                      <a:pt x="633302" y="507242"/>
                    </a:lnTo>
                    <a:lnTo>
                      <a:pt x="655625" y="513330"/>
                    </a:lnTo>
                    <a:lnTo>
                      <a:pt x="678028" y="497827"/>
                    </a:lnTo>
                    <a:lnTo>
                      <a:pt x="700350" y="502535"/>
                    </a:lnTo>
                    <a:lnTo>
                      <a:pt x="722672" y="498801"/>
                    </a:lnTo>
                    <a:lnTo>
                      <a:pt x="744995" y="521367"/>
                    </a:lnTo>
                    <a:lnTo>
                      <a:pt x="767317" y="498232"/>
                    </a:lnTo>
                    <a:lnTo>
                      <a:pt x="789639" y="508866"/>
                    </a:lnTo>
                    <a:lnTo>
                      <a:pt x="811961" y="510814"/>
                    </a:lnTo>
                    <a:lnTo>
                      <a:pt x="834283" y="520636"/>
                    </a:lnTo>
                    <a:lnTo>
                      <a:pt x="856606" y="516983"/>
                    </a:lnTo>
                    <a:lnTo>
                      <a:pt x="878928" y="510327"/>
                    </a:lnTo>
                    <a:lnTo>
                      <a:pt x="901250" y="523071"/>
                    </a:lnTo>
                    <a:lnTo>
                      <a:pt x="923572" y="517389"/>
                    </a:lnTo>
                    <a:lnTo>
                      <a:pt x="945895" y="503914"/>
                    </a:lnTo>
                    <a:lnTo>
                      <a:pt x="968217" y="503914"/>
                    </a:lnTo>
                    <a:cubicBezTo>
                      <a:pt x="968217" y="503914"/>
                      <a:pt x="990539" y="502291"/>
                      <a:pt x="990539" y="502291"/>
                    </a:cubicBezTo>
                    <a:lnTo>
                      <a:pt x="1012861" y="501723"/>
                    </a:lnTo>
                    <a:lnTo>
                      <a:pt x="1035184" y="511382"/>
                    </a:lnTo>
                    <a:lnTo>
                      <a:pt x="1057506" y="514385"/>
                    </a:lnTo>
                    <a:lnTo>
                      <a:pt x="1079828" y="518038"/>
                    </a:lnTo>
                    <a:lnTo>
                      <a:pt x="1102150" y="509515"/>
                    </a:lnTo>
                    <a:lnTo>
                      <a:pt x="1124473" y="503833"/>
                    </a:lnTo>
                    <a:lnTo>
                      <a:pt x="1146795" y="513898"/>
                    </a:lnTo>
                    <a:lnTo>
                      <a:pt x="1169117" y="506025"/>
                    </a:lnTo>
                    <a:lnTo>
                      <a:pt x="1191439" y="496853"/>
                    </a:lnTo>
                    <a:lnTo>
                      <a:pt x="1213762" y="521529"/>
                    </a:lnTo>
                    <a:lnTo>
                      <a:pt x="1236084" y="505213"/>
                    </a:lnTo>
                    <a:lnTo>
                      <a:pt x="1258406" y="505457"/>
                    </a:lnTo>
                    <a:lnTo>
                      <a:pt x="1280728" y="501398"/>
                    </a:lnTo>
                    <a:lnTo>
                      <a:pt x="1303050" y="501236"/>
                    </a:lnTo>
                    <a:lnTo>
                      <a:pt x="1325373" y="515279"/>
                    </a:lnTo>
                    <a:lnTo>
                      <a:pt x="1347695" y="507649"/>
                    </a:lnTo>
                    <a:lnTo>
                      <a:pt x="1370017" y="503265"/>
                    </a:lnTo>
                    <a:lnTo>
                      <a:pt x="1392339" y="502940"/>
                    </a:lnTo>
                    <a:lnTo>
                      <a:pt x="1414662" y="513898"/>
                    </a:lnTo>
                    <a:lnTo>
                      <a:pt x="1436984" y="497908"/>
                    </a:lnTo>
                    <a:lnTo>
                      <a:pt x="1459306" y="491414"/>
                    </a:lnTo>
                    <a:lnTo>
                      <a:pt x="1481628" y="503427"/>
                    </a:lnTo>
                    <a:lnTo>
                      <a:pt x="1503951" y="494742"/>
                    </a:lnTo>
                    <a:lnTo>
                      <a:pt x="1526273" y="488817"/>
                    </a:lnTo>
                    <a:lnTo>
                      <a:pt x="1548595" y="496447"/>
                    </a:lnTo>
                    <a:lnTo>
                      <a:pt x="1570917" y="506106"/>
                    </a:lnTo>
                    <a:lnTo>
                      <a:pt x="1593240" y="521529"/>
                    </a:lnTo>
                    <a:lnTo>
                      <a:pt x="1615562" y="501398"/>
                    </a:lnTo>
                    <a:lnTo>
                      <a:pt x="1637884" y="505538"/>
                    </a:lnTo>
                    <a:lnTo>
                      <a:pt x="1660206" y="512356"/>
                    </a:lnTo>
                    <a:lnTo>
                      <a:pt x="1682529" y="490765"/>
                    </a:lnTo>
                    <a:lnTo>
                      <a:pt x="1704851" y="500911"/>
                    </a:lnTo>
                    <a:lnTo>
                      <a:pt x="1727173" y="507242"/>
                    </a:lnTo>
                    <a:lnTo>
                      <a:pt x="1753148" y="509678"/>
                    </a:lnTo>
                    <a:lnTo>
                      <a:pt x="1739755" y="484514"/>
                    </a:lnTo>
                    <a:lnTo>
                      <a:pt x="1764837" y="461462"/>
                    </a:lnTo>
                    <a:lnTo>
                      <a:pt x="1762564" y="43922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>
                <a:off x="5633483" y="4745900"/>
                <a:ext cx="147443" cy="357712"/>
              </a:xfrm>
              <a:custGeom>
                <a:avLst/>
                <a:gdLst/>
                <a:ahLst/>
                <a:cxnLst/>
                <a:rect l="l" t="t" r="r" b="b"/>
                <a:pathLst>
                  <a:path w="136206" h="330450" extrusionOk="0">
                    <a:moveTo>
                      <a:pt x="68103" y="0"/>
                    </a:moveTo>
                    <a:cubicBezTo>
                      <a:pt x="30521" y="0"/>
                      <a:pt x="0" y="30521"/>
                      <a:pt x="0" y="68103"/>
                    </a:cubicBezTo>
                    <a:lnTo>
                      <a:pt x="0" y="76870"/>
                    </a:lnTo>
                    <a:lnTo>
                      <a:pt x="15260" y="76870"/>
                    </a:lnTo>
                    <a:lnTo>
                      <a:pt x="15260" y="68103"/>
                    </a:lnTo>
                    <a:cubicBezTo>
                      <a:pt x="15260" y="38963"/>
                      <a:pt x="38962" y="15260"/>
                      <a:pt x="68103" y="15260"/>
                    </a:cubicBezTo>
                    <a:cubicBezTo>
                      <a:pt x="97244" y="15260"/>
                      <a:pt x="120946" y="38963"/>
                      <a:pt x="120946" y="68103"/>
                    </a:cubicBezTo>
                    <a:lnTo>
                      <a:pt x="120946" y="287592"/>
                    </a:lnTo>
                    <a:cubicBezTo>
                      <a:pt x="120946" y="302771"/>
                      <a:pt x="108608" y="315190"/>
                      <a:pt x="93348" y="315190"/>
                    </a:cubicBezTo>
                    <a:lnTo>
                      <a:pt x="86610" y="315190"/>
                    </a:lnTo>
                    <a:cubicBezTo>
                      <a:pt x="71431" y="315190"/>
                      <a:pt x="59012" y="302852"/>
                      <a:pt x="59012" y="287592"/>
                    </a:cubicBezTo>
                    <a:lnTo>
                      <a:pt x="59012" y="98786"/>
                    </a:lnTo>
                    <a:cubicBezTo>
                      <a:pt x="59012" y="94565"/>
                      <a:pt x="55602" y="91156"/>
                      <a:pt x="51382" y="91156"/>
                    </a:cubicBezTo>
                    <a:cubicBezTo>
                      <a:pt x="47161" y="91156"/>
                      <a:pt x="43752" y="94565"/>
                      <a:pt x="43752" y="98786"/>
                    </a:cubicBezTo>
                    <a:lnTo>
                      <a:pt x="43752" y="287592"/>
                    </a:lnTo>
                    <a:cubicBezTo>
                      <a:pt x="43752" y="311213"/>
                      <a:pt x="62989" y="330450"/>
                      <a:pt x="86610" y="330450"/>
                    </a:cubicBezTo>
                    <a:lnTo>
                      <a:pt x="93348" y="330450"/>
                    </a:lnTo>
                    <a:cubicBezTo>
                      <a:pt x="116968" y="330450"/>
                      <a:pt x="136206" y="311213"/>
                      <a:pt x="136206" y="287592"/>
                    </a:cubicBezTo>
                    <a:lnTo>
                      <a:pt x="136206" y="68103"/>
                    </a:lnTo>
                    <a:cubicBezTo>
                      <a:pt x="136206" y="30521"/>
                      <a:pt x="105686" y="0"/>
                      <a:pt x="681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27146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5" name="Google Shape;525;p31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1" y="0"/>
            <a:ext cx="12192004" cy="68580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6" name="Google Shape;526;p31"/>
          <p:cNvGrpSpPr/>
          <p:nvPr/>
        </p:nvGrpSpPr>
        <p:grpSpPr>
          <a:xfrm rot="10800000" flipH="1">
            <a:off x="-1679811" y="-1205774"/>
            <a:ext cx="14138928" cy="8480227"/>
            <a:chOff x="-1259858" y="-447130"/>
            <a:chExt cx="10604196" cy="6360170"/>
          </a:xfrm>
        </p:grpSpPr>
        <p:grpSp>
          <p:nvGrpSpPr>
            <p:cNvPr id="527" name="Google Shape;527;p31"/>
            <p:cNvGrpSpPr/>
            <p:nvPr/>
          </p:nvGrpSpPr>
          <p:grpSpPr>
            <a:xfrm>
              <a:off x="-1259858" y="-447130"/>
              <a:ext cx="2807077" cy="1882981"/>
              <a:chOff x="-1015833" y="-560930"/>
              <a:chExt cx="2807077" cy="1882981"/>
            </a:xfrm>
          </p:grpSpPr>
          <p:sp>
            <p:nvSpPr>
              <p:cNvPr id="528" name="Google Shape;528;p31"/>
              <p:cNvSpPr/>
              <p:nvPr/>
            </p:nvSpPr>
            <p:spPr>
              <a:xfrm rot="-9508124">
                <a:off x="-862769" y="-230012"/>
                <a:ext cx="2035507" cy="1221147"/>
              </a:xfrm>
              <a:custGeom>
                <a:avLst/>
                <a:gdLst/>
                <a:ahLst/>
                <a:cxnLst/>
                <a:rect l="l" t="t" r="r" b="b"/>
                <a:pathLst>
                  <a:path w="1879369" h="1127476" extrusionOk="0">
                    <a:moveTo>
                      <a:pt x="1787321" y="81"/>
                    </a:moveTo>
                    <a:lnTo>
                      <a:pt x="1778311" y="58606"/>
                    </a:lnTo>
                    <a:cubicBezTo>
                      <a:pt x="1790893" y="63152"/>
                      <a:pt x="1799903" y="75084"/>
                      <a:pt x="1799903" y="89208"/>
                    </a:cubicBezTo>
                    <a:cubicBezTo>
                      <a:pt x="1799903" y="107228"/>
                      <a:pt x="1785292" y="121839"/>
                      <a:pt x="1767272" y="121839"/>
                    </a:cubicBezTo>
                    <a:cubicBezTo>
                      <a:pt x="1749252" y="121839"/>
                      <a:pt x="1734641" y="107228"/>
                      <a:pt x="1734641" y="89208"/>
                    </a:cubicBezTo>
                    <a:cubicBezTo>
                      <a:pt x="1734641" y="76383"/>
                      <a:pt x="1742109" y="65424"/>
                      <a:pt x="1752823" y="60067"/>
                    </a:cubicBezTo>
                    <a:lnTo>
                      <a:pt x="1752823" y="81"/>
                    </a:lnTo>
                    <a:lnTo>
                      <a:pt x="1603386" y="81"/>
                    </a:lnTo>
                    <a:lnTo>
                      <a:pt x="1594376" y="58606"/>
                    </a:lnTo>
                    <a:cubicBezTo>
                      <a:pt x="1606957" y="63152"/>
                      <a:pt x="1615968" y="75084"/>
                      <a:pt x="1615968" y="89208"/>
                    </a:cubicBezTo>
                    <a:cubicBezTo>
                      <a:pt x="1615968" y="107228"/>
                      <a:pt x="1601357" y="121839"/>
                      <a:pt x="1583337" y="121839"/>
                    </a:cubicBezTo>
                    <a:cubicBezTo>
                      <a:pt x="1565316" y="121839"/>
                      <a:pt x="1550705" y="107228"/>
                      <a:pt x="1550705" y="89208"/>
                    </a:cubicBezTo>
                    <a:cubicBezTo>
                      <a:pt x="1550705" y="76383"/>
                      <a:pt x="1558173" y="65424"/>
                      <a:pt x="1568888" y="60067"/>
                    </a:cubicBezTo>
                    <a:lnTo>
                      <a:pt x="1568888" y="81"/>
                    </a:lnTo>
                    <a:lnTo>
                      <a:pt x="1419451" y="81"/>
                    </a:lnTo>
                    <a:lnTo>
                      <a:pt x="1410441" y="58606"/>
                    </a:lnTo>
                    <a:cubicBezTo>
                      <a:pt x="1423022" y="63152"/>
                      <a:pt x="1432032" y="75084"/>
                      <a:pt x="1432032" y="89208"/>
                    </a:cubicBezTo>
                    <a:cubicBezTo>
                      <a:pt x="1432032" y="107228"/>
                      <a:pt x="1417421" y="121839"/>
                      <a:pt x="1399401" y="121839"/>
                    </a:cubicBezTo>
                    <a:cubicBezTo>
                      <a:pt x="1381381" y="121839"/>
                      <a:pt x="1366770" y="107228"/>
                      <a:pt x="1366770" y="89208"/>
                    </a:cubicBezTo>
                    <a:cubicBezTo>
                      <a:pt x="1366770" y="76383"/>
                      <a:pt x="1374238" y="65424"/>
                      <a:pt x="1384953" y="60067"/>
                    </a:cubicBezTo>
                    <a:lnTo>
                      <a:pt x="1384953" y="81"/>
                    </a:lnTo>
                    <a:lnTo>
                      <a:pt x="1235515" y="81"/>
                    </a:lnTo>
                    <a:lnTo>
                      <a:pt x="1226505" y="58606"/>
                    </a:lnTo>
                    <a:cubicBezTo>
                      <a:pt x="1239087" y="63152"/>
                      <a:pt x="1248097" y="75084"/>
                      <a:pt x="1248097" y="89208"/>
                    </a:cubicBezTo>
                    <a:cubicBezTo>
                      <a:pt x="1248097" y="107228"/>
                      <a:pt x="1233486" y="121839"/>
                      <a:pt x="1215466" y="121839"/>
                    </a:cubicBezTo>
                    <a:cubicBezTo>
                      <a:pt x="1197446" y="121839"/>
                      <a:pt x="1182835" y="107228"/>
                      <a:pt x="1182835" y="89208"/>
                    </a:cubicBezTo>
                    <a:cubicBezTo>
                      <a:pt x="1182835" y="76383"/>
                      <a:pt x="1190303" y="65424"/>
                      <a:pt x="1201017" y="60067"/>
                    </a:cubicBezTo>
                    <a:lnTo>
                      <a:pt x="1201017" y="81"/>
                    </a:lnTo>
                    <a:lnTo>
                      <a:pt x="1051580" y="81"/>
                    </a:lnTo>
                    <a:lnTo>
                      <a:pt x="1042570" y="58606"/>
                    </a:lnTo>
                    <a:cubicBezTo>
                      <a:pt x="1055152" y="63152"/>
                      <a:pt x="1064162" y="75084"/>
                      <a:pt x="1064162" y="89208"/>
                    </a:cubicBezTo>
                    <a:cubicBezTo>
                      <a:pt x="1064162" y="107228"/>
                      <a:pt x="1049551" y="121839"/>
                      <a:pt x="1031531" y="121839"/>
                    </a:cubicBezTo>
                    <a:cubicBezTo>
                      <a:pt x="1013511" y="121839"/>
                      <a:pt x="998900" y="107228"/>
                      <a:pt x="998900" y="89208"/>
                    </a:cubicBezTo>
                    <a:cubicBezTo>
                      <a:pt x="998900" y="76383"/>
                      <a:pt x="1006367" y="65424"/>
                      <a:pt x="1017082" y="60067"/>
                    </a:cubicBezTo>
                    <a:lnTo>
                      <a:pt x="1017082" y="81"/>
                    </a:lnTo>
                    <a:lnTo>
                      <a:pt x="867645" y="81"/>
                    </a:lnTo>
                    <a:lnTo>
                      <a:pt x="858635" y="58606"/>
                    </a:lnTo>
                    <a:cubicBezTo>
                      <a:pt x="871217" y="63152"/>
                      <a:pt x="880227" y="75084"/>
                      <a:pt x="880227" y="89208"/>
                    </a:cubicBezTo>
                    <a:cubicBezTo>
                      <a:pt x="880227" y="107228"/>
                      <a:pt x="865616" y="121839"/>
                      <a:pt x="847596" y="121839"/>
                    </a:cubicBezTo>
                    <a:cubicBezTo>
                      <a:pt x="829576" y="121839"/>
                      <a:pt x="814964" y="107228"/>
                      <a:pt x="814964" y="89208"/>
                    </a:cubicBezTo>
                    <a:cubicBezTo>
                      <a:pt x="814964" y="76383"/>
                      <a:pt x="822432" y="65424"/>
                      <a:pt x="833147" y="60067"/>
                    </a:cubicBezTo>
                    <a:lnTo>
                      <a:pt x="833147" y="81"/>
                    </a:lnTo>
                    <a:lnTo>
                      <a:pt x="683710" y="81"/>
                    </a:lnTo>
                    <a:lnTo>
                      <a:pt x="674700" y="58606"/>
                    </a:lnTo>
                    <a:cubicBezTo>
                      <a:pt x="687281" y="63152"/>
                      <a:pt x="696291" y="75084"/>
                      <a:pt x="696291" y="89208"/>
                    </a:cubicBezTo>
                    <a:cubicBezTo>
                      <a:pt x="696291" y="107228"/>
                      <a:pt x="681680" y="121839"/>
                      <a:pt x="663661" y="121839"/>
                    </a:cubicBezTo>
                    <a:cubicBezTo>
                      <a:pt x="645640" y="121839"/>
                      <a:pt x="631029" y="107228"/>
                      <a:pt x="631029" y="89208"/>
                    </a:cubicBezTo>
                    <a:cubicBezTo>
                      <a:pt x="631029" y="76383"/>
                      <a:pt x="638497" y="65424"/>
                      <a:pt x="649212" y="60067"/>
                    </a:cubicBezTo>
                    <a:lnTo>
                      <a:pt x="649212" y="81"/>
                    </a:lnTo>
                    <a:lnTo>
                      <a:pt x="499775" y="81"/>
                    </a:lnTo>
                    <a:lnTo>
                      <a:pt x="490764" y="58606"/>
                    </a:lnTo>
                    <a:cubicBezTo>
                      <a:pt x="503346" y="63152"/>
                      <a:pt x="512356" y="75084"/>
                      <a:pt x="512356" y="89208"/>
                    </a:cubicBezTo>
                    <a:cubicBezTo>
                      <a:pt x="512356" y="107228"/>
                      <a:pt x="497745" y="121839"/>
                      <a:pt x="479725" y="121839"/>
                    </a:cubicBezTo>
                    <a:cubicBezTo>
                      <a:pt x="461705" y="121839"/>
                      <a:pt x="447094" y="107228"/>
                      <a:pt x="447094" y="89208"/>
                    </a:cubicBezTo>
                    <a:cubicBezTo>
                      <a:pt x="447094" y="76383"/>
                      <a:pt x="454562" y="65424"/>
                      <a:pt x="465277" y="60067"/>
                    </a:cubicBezTo>
                    <a:lnTo>
                      <a:pt x="465277" y="81"/>
                    </a:lnTo>
                    <a:lnTo>
                      <a:pt x="315839" y="81"/>
                    </a:lnTo>
                    <a:lnTo>
                      <a:pt x="306829" y="58606"/>
                    </a:lnTo>
                    <a:cubicBezTo>
                      <a:pt x="319411" y="63152"/>
                      <a:pt x="328421" y="75084"/>
                      <a:pt x="328421" y="89208"/>
                    </a:cubicBezTo>
                    <a:cubicBezTo>
                      <a:pt x="328421" y="107228"/>
                      <a:pt x="313810" y="121839"/>
                      <a:pt x="295790" y="121839"/>
                    </a:cubicBezTo>
                    <a:cubicBezTo>
                      <a:pt x="277770" y="121839"/>
                      <a:pt x="263159" y="107228"/>
                      <a:pt x="263159" y="89208"/>
                    </a:cubicBezTo>
                    <a:cubicBezTo>
                      <a:pt x="263159" y="76383"/>
                      <a:pt x="270626" y="65424"/>
                      <a:pt x="281341" y="60067"/>
                    </a:cubicBezTo>
                    <a:lnTo>
                      <a:pt x="281341" y="81"/>
                    </a:lnTo>
                    <a:lnTo>
                      <a:pt x="131904" y="81"/>
                    </a:lnTo>
                    <a:lnTo>
                      <a:pt x="122894" y="58606"/>
                    </a:lnTo>
                    <a:cubicBezTo>
                      <a:pt x="135476" y="63152"/>
                      <a:pt x="144486" y="75084"/>
                      <a:pt x="144486" y="89208"/>
                    </a:cubicBezTo>
                    <a:cubicBezTo>
                      <a:pt x="144486" y="107228"/>
                      <a:pt x="129875" y="121839"/>
                      <a:pt x="111854" y="121839"/>
                    </a:cubicBezTo>
                    <a:cubicBezTo>
                      <a:pt x="93835" y="121839"/>
                      <a:pt x="79224" y="107228"/>
                      <a:pt x="79224" y="89208"/>
                    </a:cubicBezTo>
                    <a:cubicBezTo>
                      <a:pt x="79224" y="76383"/>
                      <a:pt x="86691" y="65424"/>
                      <a:pt x="97406" y="60067"/>
                    </a:cubicBezTo>
                    <a:lnTo>
                      <a:pt x="97406" y="81"/>
                    </a:lnTo>
                    <a:lnTo>
                      <a:pt x="0" y="81"/>
                    </a:lnTo>
                    <a:lnTo>
                      <a:pt x="0" y="1114732"/>
                    </a:lnTo>
                    <a:lnTo>
                      <a:pt x="12419" y="1122200"/>
                    </a:lnTo>
                    <a:lnTo>
                      <a:pt x="32225" y="1110673"/>
                    </a:lnTo>
                    <a:lnTo>
                      <a:pt x="52275" y="1102151"/>
                    </a:lnTo>
                    <a:lnTo>
                      <a:pt x="73623" y="1106047"/>
                    </a:lnTo>
                    <a:lnTo>
                      <a:pt x="96757" y="1127476"/>
                    </a:lnTo>
                    <a:lnTo>
                      <a:pt x="114777" y="1099796"/>
                    </a:lnTo>
                    <a:lnTo>
                      <a:pt x="138235" y="1123986"/>
                    </a:lnTo>
                    <a:lnTo>
                      <a:pt x="157960" y="1111810"/>
                    </a:lnTo>
                    <a:lnTo>
                      <a:pt x="177441" y="1097442"/>
                    </a:lnTo>
                    <a:lnTo>
                      <a:pt x="197491" y="1088676"/>
                    </a:lnTo>
                    <a:lnTo>
                      <a:pt x="218920" y="1093871"/>
                    </a:lnTo>
                    <a:lnTo>
                      <a:pt x="239213" y="1087702"/>
                    </a:lnTo>
                    <a:lnTo>
                      <a:pt x="262266" y="1108320"/>
                    </a:lnTo>
                    <a:lnTo>
                      <a:pt x="282478" y="1101420"/>
                    </a:lnTo>
                    <a:lnTo>
                      <a:pt x="303826" y="1105478"/>
                    </a:lnTo>
                    <a:lnTo>
                      <a:pt x="322658" y="1085185"/>
                    </a:lnTo>
                    <a:lnTo>
                      <a:pt x="344980" y="1098579"/>
                    </a:lnTo>
                    <a:lnTo>
                      <a:pt x="362513" y="1065380"/>
                    </a:lnTo>
                    <a:lnTo>
                      <a:pt x="385485" y="1085591"/>
                    </a:lnTo>
                    <a:lnTo>
                      <a:pt x="406427" y="1086565"/>
                    </a:lnTo>
                    <a:lnTo>
                      <a:pt x="426558" y="1079341"/>
                    </a:lnTo>
                    <a:lnTo>
                      <a:pt x="446607" y="1070656"/>
                    </a:lnTo>
                    <a:lnTo>
                      <a:pt x="469092" y="1086159"/>
                    </a:lnTo>
                    <a:lnTo>
                      <a:pt x="489709" y="1082994"/>
                    </a:lnTo>
                    <a:lnTo>
                      <a:pt x="508054" y="1057993"/>
                    </a:lnTo>
                    <a:lnTo>
                      <a:pt x="529159" y="1059779"/>
                    </a:lnTo>
                    <a:lnTo>
                      <a:pt x="550750" y="1066516"/>
                    </a:lnTo>
                    <a:lnTo>
                      <a:pt x="569988" y="1050200"/>
                    </a:lnTo>
                    <a:lnTo>
                      <a:pt x="591255" y="1053691"/>
                    </a:lnTo>
                    <a:lnTo>
                      <a:pt x="613090" y="1062944"/>
                    </a:lnTo>
                    <a:lnTo>
                      <a:pt x="633789" y="1060996"/>
                    </a:lnTo>
                    <a:lnTo>
                      <a:pt x="653514" y="1049632"/>
                    </a:lnTo>
                    <a:lnTo>
                      <a:pt x="675187" y="1057100"/>
                    </a:lnTo>
                    <a:lnTo>
                      <a:pt x="695074" y="1047035"/>
                    </a:lnTo>
                    <a:lnTo>
                      <a:pt x="716341" y="1050282"/>
                    </a:lnTo>
                    <a:lnTo>
                      <a:pt x="736147" y="1040054"/>
                    </a:lnTo>
                    <a:lnTo>
                      <a:pt x="757170" y="1041434"/>
                    </a:lnTo>
                    <a:lnTo>
                      <a:pt x="776408" y="1025119"/>
                    </a:lnTo>
                    <a:lnTo>
                      <a:pt x="798974" y="1041028"/>
                    </a:lnTo>
                    <a:lnTo>
                      <a:pt x="817481" y="1017813"/>
                    </a:lnTo>
                    <a:lnTo>
                      <a:pt x="839884" y="1032586"/>
                    </a:lnTo>
                    <a:lnTo>
                      <a:pt x="861557" y="1040298"/>
                    </a:lnTo>
                    <a:lnTo>
                      <a:pt x="880470" y="1021060"/>
                    </a:lnTo>
                    <a:lnTo>
                      <a:pt x="902305" y="1030557"/>
                    </a:lnTo>
                    <a:lnTo>
                      <a:pt x="923329" y="1031937"/>
                    </a:lnTo>
                    <a:lnTo>
                      <a:pt x="941674" y="1007261"/>
                    </a:lnTo>
                    <a:lnTo>
                      <a:pt x="964239" y="1023251"/>
                    </a:lnTo>
                    <a:lnTo>
                      <a:pt x="984695" y="1019111"/>
                    </a:lnTo>
                    <a:lnTo>
                      <a:pt x="1003283" y="996627"/>
                    </a:lnTo>
                    <a:lnTo>
                      <a:pt x="1024712" y="1002390"/>
                    </a:lnTo>
                    <a:lnTo>
                      <a:pt x="1045736" y="1004095"/>
                    </a:lnTo>
                    <a:lnTo>
                      <a:pt x="1067084" y="1008640"/>
                    </a:lnTo>
                    <a:lnTo>
                      <a:pt x="1089244" y="1021141"/>
                    </a:lnTo>
                    <a:lnTo>
                      <a:pt x="1108806" y="1008153"/>
                    </a:lnTo>
                    <a:lnTo>
                      <a:pt x="1129262" y="1003932"/>
                    </a:lnTo>
                    <a:lnTo>
                      <a:pt x="1151665" y="1018624"/>
                    </a:lnTo>
                    <a:lnTo>
                      <a:pt x="1169442" y="987942"/>
                    </a:lnTo>
                    <a:lnTo>
                      <a:pt x="1189167" y="976903"/>
                    </a:lnTo>
                    <a:lnTo>
                      <a:pt x="1210677" y="983152"/>
                    </a:lnTo>
                    <a:lnTo>
                      <a:pt x="1230970" y="977958"/>
                    </a:lnTo>
                    <a:lnTo>
                      <a:pt x="1254428" y="1003527"/>
                    </a:lnTo>
                    <a:lnTo>
                      <a:pt x="1275046" y="1001092"/>
                    </a:lnTo>
                    <a:lnTo>
                      <a:pt x="1295420" y="996140"/>
                    </a:lnTo>
                    <a:lnTo>
                      <a:pt x="1315713" y="990539"/>
                    </a:lnTo>
                    <a:lnTo>
                      <a:pt x="1336331" y="987942"/>
                    </a:lnTo>
                    <a:lnTo>
                      <a:pt x="1355325" y="969841"/>
                    </a:lnTo>
                    <a:lnTo>
                      <a:pt x="1377241" y="979743"/>
                    </a:lnTo>
                    <a:lnTo>
                      <a:pt x="1399077" y="988997"/>
                    </a:lnTo>
                    <a:lnTo>
                      <a:pt x="1417990" y="969678"/>
                    </a:lnTo>
                    <a:lnTo>
                      <a:pt x="1440393" y="984451"/>
                    </a:lnTo>
                    <a:lnTo>
                      <a:pt x="1460280" y="975117"/>
                    </a:lnTo>
                    <a:lnTo>
                      <a:pt x="1481628" y="980068"/>
                    </a:lnTo>
                    <a:lnTo>
                      <a:pt x="1500460" y="960424"/>
                    </a:lnTo>
                    <a:lnTo>
                      <a:pt x="1522701" y="973818"/>
                    </a:lnTo>
                    <a:lnTo>
                      <a:pt x="1540316" y="942080"/>
                    </a:lnTo>
                    <a:lnTo>
                      <a:pt x="1562962" y="959126"/>
                    </a:lnTo>
                    <a:lnTo>
                      <a:pt x="1582687" y="947762"/>
                    </a:lnTo>
                    <a:lnTo>
                      <a:pt x="1602737" y="939726"/>
                    </a:lnTo>
                    <a:lnTo>
                      <a:pt x="1624166" y="945327"/>
                    </a:lnTo>
                    <a:lnTo>
                      <a:pt x="1646001" y="954905"/>
                    </a:lnTo>
                    <a:lnTo>
                      <a:pt x="1664752" y="933800"/>
                    </a:lnTo>
                    <a:lnTo>
                      <a:pt x="1686019" y="937372"/>
                    </a:lnTo>
                    <a:lnTo>
                      <a:pt x="1708341" y="951009"/>
                    </a:lnTo>
                    <a:lnTo>
                      <a:pt x="1728715" y="946057"/>
                    </a:lnTo>
                    <a:lnTo>
                      <a:pt x="1748196" y="932501"/>
                    </a:lnTo>
                    <a:lnTo>
                      <a:pt x="1768895" y="930391"/>
                    </a:lnTo>
                    <a:lnTo>
                      <a:pt x="1790162" y="933800"/>
                    </a:lnTo>
                    <a:lnTo>
                      <a:pt x="1809157" y="915293"/>
                    </a:lnTo>
                    <a:lnTo>
                      <a:pt x="1831885" y="933070"/>
                    </a:lnTo>
                    <a:lnTo>
                      <a:pt x="1851041" y="916186"/>
                    </a:lnTo>
                    <a:lnTo>
                      <a:pt x="1872714" y="923573"/>
                    </a:lnTo>
                    <a:lnTo>
                      <a:pt x="1879370" y="928037"/>
                    </a:lnTo>
                    <a:lnTo>
                      <a:pt x="1879370" y="0"/>
                    </a:lnTo>
                    <a:lnTo>
                      <a:pt x="178756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31"/>
              <p:cNvSpPr/>
              <p:nvPr/>
            </p:nvSpPr>
            <p:spPr>
              <a:xfrm rot="-3483267">
                <a:off x="699902" y="116563"/>
                <a:ext cx="1044340" cy="690315"/>
              </a:xfrm>
              <a:custGeom>
                <a:avLst/>
                <a:gdLst/>
                <a:ahLst/>
                <a:cxnLst/>
                <a:rect l="l" t="t" r="r" b="b"/>
                <a:pathLst>
                  <a:path w="587845" h="388569" extrusionOk="0">
                    <a:moveTo>
                      <a:pt x="521285" y="35634"/>
                    </a:moveTo>
                    <a:lnTo>
                      <a:pt x="531026" y="21267"/>
                    </a:lnTo>
                    <a:lnTo>
                      <a:pt x="515360" y="12176"/>
                    </a:lnTo>
                    <a:lnTo>
                      <a:pt x="509759" y="0"/>
                    </a:lnTo>
                    <a:lnTo>
                      <a:pt x="354639" y="71756"/>
                    </a:lnTo>
                    <a:lnTo>
                      <a:pt x="155038" y="164048"/>
                    </a:lnTo>
                    <a:lnTo>
                      <a:pt x="0" y="235723"/>
                    </a:lnTo>
                    <a:lnTo>
                      <a:pt x="5601" y="247899"/>
                    </a:lnTo>
                    <a:lnTo>
                      <a:pt x="2354" y="265756"/>
                    </a:lnTo>
                    <a:lnTo>
                      <a:pt x="19644" y="267542"/>
                    </a:lnTo>
                    <a:lnTo>
                      <a:pt x="12338" y="287267"/>
                    </a:lnTo>
                    <a:lnTo>
                      <a:pt x="30115" y="293842"/>
                    </a:lnTo>
                    <a:lnTo>
                      <a:pt x="28572" y="322333"/>
                    </a:lnTo>
                    <a:lnTo>
                      <a:pt x="43427" y="336782"/>
                    </a:lnTo>
                    <a:lnTo>
                      <a:pt x="43508" y="354721"/>
                    </a:lnTo>
                    <a:lnTo>
                      <a:pt x="57875" y="364461"/>
                    </a:lnTo>
                    <a:lnTo>
                      <a:pt x="59174" y="388569"/>
                    </a:lnTo>
                    <a:lnTo>
                      <a:pt x="223709" y="312430"/>
                    </a:lnTo>
                    <a:lnTo>
                      <a:pt x="423311" y="220138"/>
                    </a:lnTo>
                    <a:lnTo>
                      <a:pt x="587846" y="144080"/>
                    </a:lnTo>
                    <a:lnTo>
                      <a:pt x="570394" y="127521"/>
                    </a:lnTo>
                    <a:lnTo>
                      <a:pt x="572180" y="110312"/>
                    </a:lnTo>
                    <a:lnTo>
                      <a:pt x="558624" y="98543"/>
                    </a:lnTo>
                    <a:lnTo>
                      <a:pt x="557244" y="77925"/>
                    </a:lnTo>
                    <a:lnTo>
                      <a:pt x="534516" y="60635"/>
                    </a:lnTo>
                    <a:lnTo>
                      <a:pt x="541010" y="42859"/>
                    </a:lnTo>
                    <a:lnTo>
                      <a:pt x="521285" y="35634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0" name="Google Shape;530;p31"/>
            <p:cNvGrpSpPr/>
            <p:nvPr/>
          </p:nvGrpSpPr>
          <p:grpSpPr>
            <a:xfrm>
              <a:off x="6491871" y="4015683"/>
              <a:ext cx="2852466" cy="1897357"/>
              <a:chOff x="6491871" y="4015683"/>
              <a:chExt cx="2852466" cy="1897357"/>
            </a:xfrm>
          </p:grpSpPr>
          <p:grpSp>
            <p:nvGrpSpPr>
              <p:cNvPr id="531" name="Google Shape;531;p31"/>
              <p:cNvGrpSpPr/>
              <p:nvPr/>
            </p:nvGrpSpPr>
            <p:grpSpPr>
              <a:xfrm rot="-934239">
                <a:off x="6963108" y="4291891"/>
                <a:ext cx="2241859" cy="1344942"/>
                <a:chOff x="5870342" y="4316207"/>
                <a:chExt cx="1879369" cy="1127476"/>
              </a:xfrm>
            </p:grpSpPr>
            <p:sp>
              <p:nvSpPr>
                <p:cNvPr id="532" name="Google Shape;532;p31"/>
                <p:cNvSpPr/>
                <p:nvPr/>
              </p:nvSpPr>
              <p:spPr>
                <a:xfrm>
                  <a:off x="5870342" y="4316207"/>
                  <a:ext cx="1879369" cy="1127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9369" h="1127476" extrusionOk="0">
                      <a:moveTo>
                        <a:pt x="1787321" y="81"/>
                      </a:moveTo>
                      <a:lnTo>
                        <a:pt x="1778311" y="58606"/>
                      </a:lnTo>
                      <a:cubicBezTo>
                        <a:pt x="1790893" y="63152"/>
                        <a:pt x="1799903" y="75084"/>
                        <a:pt x="1799903" y="89208"/>
                      </a:cubicBezTo>
                      <a:cubicBezTo>
                        <a:pt x="1799903" y="107228"/>
                        <a:pt x="1785292" y="121839"/>
                        <a:pt x="1767272" y="121839"/>
                      </a:cubicBezTo>
                      <a:cubicBezTo>
                        <a:pt x="1749252" y="121839"/>
                        <a:pt x="1734641" y="107228"/>
                        <a:pt x="1734641" y="89208"/>
                      </a:cubicBezTo>
                      <a:cubicBezTo>
                        <a:pt x="1734641" y="76383"/>
                        <a:pt x="1742109" y="65424"/>
                        <a:pt x="1752823" y="60067"/>
                      </a:cubicBezTo>
                      <a:lnTo>
                        <a:pt x="1752823" y="81"/>
                      </a:lnTo>
                      <a:lnTo>
                        <a:pt x="1603386" y="81"/>
                      </a:lnTo>
                      <a:lnTo>
                        <a:pt x="1594376" y="58606"/>
                      </a:lnTo>
                      <a:cubicBezTo>
                        <a:pt x="1606957" y="63152"/>
                        <a:pt x="1615968" y="75084"/>
                        <a:pt x="1615968" y="89208"/>
                      </a:cubicBezTo>
                      <a:cubicBezTo>
                        <a:pt x="1615968" y="107228"/>
                        <a:pt x="1601357" y="121839"/>
                        <a:pt x="1583337" y="121839"/>
                      </a:cubicBezTo>
                      <a:cubicBezTo>
                        <a:pt x="1565316" y="121839"/>
                        <a:pt x="1550705" y="107228"/>
                        <a:pt x="1550705" y="89208"/>
                      </a:cubicBezTo>
                      <a:cubicBezTo>
                        <a:pt x="1550705" y="76383"/>
                        <a:pt x="1558173" y="65424"/>
                        <a:pt x="1568888" y="60067"/>
                      </a:cubicBezTo>
                      <a:lnTo>
                        <a:pt x="1568888" y="81"/>
                      </a:lnTo>
                      <a:lnTo>
                        <a:pt x="1419451" y="81"/>
                      </a:lnTo>
                      <a:lnTo>
                        <a:pt x="1410441" y="58606"/>
                      </a:lnTo>
                      <a:cubicBezTo>
                        <a:pt x="1423022" y="63152"/>
                        <a:pt x="1432032" y="75084"/>
                        <a:pt x="1432032" y="89208"/>
                      </a:cubicBezTo>
                      <a:cubicBezTo>
                        <a:pt x="1432032" y="107228"/>
                        <a:pt x="1417421" y="121839"/>
                        <a:pt x="1399401" y="121839"/>
                      </a:cubicBezTo>
                      <a:cubicBezTo>
                        <a:pt x="1381381" y="121839"/>
                        <a:pt x="1366770" y="107228"/>
                        <a:pt x="1366770" y="89208"/>
                      </a:cubicBezTo>
                      <a:cubicBezTo>
                        <a:pt x="1366770" y="76383"/>
                        <a:pt x="1374238" y="65424"/>
                        <a:pt x="1384953" y="60067"/>
                      </a:cubicBezTo>
                      <a:lnTo>
                        <a:pt x="1384953" y="81"/>
                      </a:lnTo>
                      <a:lnTo>
                        <a:pt x="1235515" y="81"/>
                      </a:lnTo>
                      <a:lnTo>
                        <a:pt x="1226505" y="58606"/>
                      </a:lnTo>
                      <a:cubicBezTo>
                        <a:pt x="1239087" y="63152"/>
                        <a:pt x="1248097" y="75084"/>
                        <a:pt x="1248097" y="89208"/>
                      </a:cubicBezTo>
                      <a:cubicBezTo>
                        <a:pt x="1248097" y="107228"/>
                        <a:pt x="1233486" y="121839"/>
                        <a:pt x="1215466" y="121839"/>
                      </a:cubicBezTo>
                      <a:cubicBezTo>
                        <a:pt x="1197446" y="121839"/>
                        <a:pt x="1182835" y="107228"/>
                        <a:pt x="1182835" y="89208"/>
                      </a:cubicBezTo>
                      <a:cubicBezTo>
                        <a:pt x="1182835" y="76383"/>
                        <a:pt x="1190303" y="65424"/>
                        <a:pt x="1201017" y="60067"/>
                      </a:cubicBezTo>
                      <a:lnTo>
                        <a:pt x="1201017" y="81"/>
                      </a:lnTo>
                      <a:lnTo>
                        <a:pt x="1051580" y="81"/>
                      </a:lnTo>
                      <a:lnTo>
                        <a:pt x="1042570" y="58606"/>
                      </a:lnTo>
                      <a:cubicBezTo>
                        <a:pt x="1055152" y="63152"/>
                        <a:pt x="1064162" y="75084"/>
                        <a:pt x="1064162" y="89208"/>
                      </a:cubicBezTo>
                      <a:cubicBezTo>
                        <a:pt x="1064162" y="107228"/>
                        <a:pt x="1049551" y="121839"/>
                        <a:pt x="1031531" y="121839"/>
                      </a:cubicBezTo>
                      <a:cubicBezTo>
                        <a:pt x="1013511" y="121839"/>
                        <a:pt x="998900" y="107228"/>
                        <a:pt x="998900" y="89208"/>
                      </a:cubicBezTo>
                      <a:cubicBezTo>
                        <a:pt x="998900" y="76383"/>
                        <a:pt x="1006367" y="65424"/>
                        <a:pt x="1017082" y="60067"/>
                      </a:cubicBezTo>
                      <a:lnTo>
                        <a:pt x="1017082" y="81"/>
                      </a:lnTo>
                      <a:lnTo>
                        <a:pt x="867645" y="81"/>
                      </a:lnTo>
                      <a:lnTo>
                        <a:pt x="858635" y="58606"/>
                      </a:lnTo>
                      <a:cubicBezTo>
                        <a:pt x="871217" y="63152"/>
                        <a:pt x="880227" y="75084"/>
                        <a:pt x="880227" y="89208"/>
                      </a:cubicBezTo>
                      <a:cubicBezTo>
                        <a:pt x="880227" y="107228"/>
                        <a:pt x="865616" y="121839"/>
                        <a:pt x="847596" y="121839"/>
                      </a:cubicBezTo>
                      <a:cubicBezTo>
                        <a:pt x="829576" y="121839"/>
                        <a:pt x="814964" y="107228"/>
                        <a:pt x="814964" y="89208"/>
                      </a:cubicBezTo>
                      <a:cubicBezTo>
                        <a:pt x="814964" y="76383"/>
                        <a:pt x="822432" y="65424"/>
                        <a:pt x="833147" y="60067"/>
                      </a:cubicBezTo>
                      <a:lnTo>
                        <a:pt x="833147" y="81"/>
                      </a:lnTo>
                      <a:lnTo>
                        <a:pt x="683710" y="81"/>
                      </a:lnTo>
                      <a:lnTo>
                        <a:pt x="674700" y="58606"/>
                      </a:lnTo>
                      <a:cubicBezTo>
                        <a:pt x="687281" y="63152"/>
                        <a:pt x="696291" y="75084"/>
                        <a:pt x="696291" y="89208"/>
                      </a:cubicBezTo>
                      <a:cubicBezTo>
                        <a:pt x="696291" y="107228"/>
                        <a:pt x="681680" y="121839"/>
                        <a:pt x="663661" y="121839"/>
                      </a:cubicBezTo>
                      <a:cubicBezTo>
                        <a:pt x="645640" y="121839"/>
                        <a:pt x="631029" y="107228"/>
                        <a:pt x="631029" y="89208"/>
                      </a:cubicBezTo>
                      <a:cubicBezTo>
                        <a:pt x="631029" y="76383"/>
                        <a:pt x="638497" y="65424"/>
                        <a:pt x="649212" y="60067"/>
                      </a:cubicBezTo>
                      <a:lnTo>
                        <a:pt x="649212" y="81"/>
                      </a:lnTo>
                      <a:lnTo>
                        <a:pt x="499775" y="81"/>
                      </a:lnTo>
                      <a:lnTo>
                        <a:pt x="490764" y="58606"/>
                      </a:lnTo>
                      <a:cubicBezTo>
                        <a:pt x="503346" y="63152"/>
                        <a:pt x="512356" y="75084"/>
                        <a:pt x="512356" y="89208"/>
                      </a:cubicBezTo>
                      <a:cubicBezTo>
                        <a:pt x="512356" y="107228"/>
                        <a:pt x="497745" y="121839"/>
                        <a:pt x="479725" y="121839"/>
                      </a:cubicBezTo>
                      <a:cubicBezTo>
                        <a:pt x="461705" y="121839"/>
                        <a:pt x="447094" y="107228"/>
                        <a:pt x="447094" y="89208"/>
                      </a:cubicBezTo>
                      <a:cubicBezTo>
                        <a:pt x="447094" y="76383"/>
                        <a:pt x="454562" y="65424"/>
                        <a:pt x="465277" y="60067"/>
                      </a:cubicBezTo>
                      <a:lnTo>
                        <a:pt x="465277" y="81"/>
                      </a:lnTo>
                      <a:lnTo>
                        <a:pt x="315839" y="81"/>
                      </a:lnTo>
                      <a:lnTo>
                        <a:pt x="306829" y="58606"/>
                      </a:lnTo>
                      <a:cubicBezTo>
                        <a:pt x="319411" y="63152"/>
                        <a:pt x="328421" y="75084"/>
                        <a:pt x="328421" y="89208"/>
                      </a:cubicBezTo>
                      <a:cubicBezTo>
                        <a:pt x="328421" y="107228"/>
                        <a:pt x="313810" y="121839"/>
                        <a:pt x="295790" y="121839"/>
                      </a:cubicBezTo>
                      <a:cubicBezTo>
                        <a:pt x="277770" y="121839"/>
                        <a:pt x="263159" y="107228"/>
                        <a:pt x="263159" y="89208"/>
                      </a:cubicBezTo>
                      <a:cubicBezTo>
                        <a:pt x="263159" y="76383"/>
                        <a:pt x="270626" y="65424"/>
                        <a:pt x="281341" y="60067"/>
                      </a:cubicBezTo>
                      <a:lnTo>
                        <a:pt x="281341" y="81"/>
                      </a:lnTo>
                      <a:lnTo>
                        <a:pt x="131904" y="81"/>
                      </a:lnTo>
                      <a:lnTo>
                        <a:pt x="122894" y="58606"/>
                      </a:lnTo>
                      <a:cubicBezTo>
                        <a:pt x="135476" y="63152"/>
                        <a:pt x="144486" y="75084"/>
                        <a:pt x="144486" y="89208"/>
                      </a:cubicBezTo>
                      <a:cubicBezTo>
                        <a:pt x="144486" y="107228"/>
                        <a:pt x="129875" y="121839"/>
                        <a:pt x="111854" y="121839"/>
                      </a:cubicBezTo>
                      <a:cubicBezTo>
                        <a:pt x="93835" y="121839"/>
                        <a:pt x="79224" y="107228"/>
                        <a:pt x="79224" y="89208"/>
                      </a:cubicBezTo>
                      <a:cubicBezTo>
                        <a:pt x="79224" y="76383"/>
                        <a:pt x="86691" y="65424"/>
                        <a:pt x="97406" y="60067"/>
                      </a:cubicBezTo>
                      <a:lnTo>
                        <a:pt x="97406" y="81"/>
                      </a:lnTo>
                      <a:lnTo>
                        <a:pt x="0" y="81"/>
                      </a:lnTo>
                      <a:lnTo>
                        <a:pt x="0" y="1114732"/>
                      </a:lnTo>
                      <a:lnTo>
                        <a:pt x="12419" y="1122200"/>
                      </a:lnTo>
                      <a:lnTo>
                        <a:pt x="32225" y="1110673"/>
                      </a:lnTo>
                      <a:lnTo>
                        <a:pt x="52275" y="1102151"/>
                      </a:lnTo>
                      <a:lnTo>
                        <a:pt x="73623" y="1106047"/>
                      </a:lnTo>
                      <a:lnTo>
                        <a:pt x="96757" y="1127476"/>
                      </a:lnTo>
                      <a:lnTo>
                        <a:pt x="114777" y="1099796"/>
                      </a:lnTo>
                      <a:lnTo>
                        <a:pt x="138235" y="1123986"/>
                      </a:lnTo>
                      <a:lnTo>
                        <a:pt x="157960" y="1111810"/>
                      </a:lnTo>
                      <a:lnTo>
                        <a:pt x="177441" y="1097442"/>
                      </a:lnTo>
                      <a:lnTo>
                        <a:pt x="197491" y="1088676"/>
                      </a:lnTo>
                      <a:lnTo>
                        <a:pt x="218920" y="1093871"/>
                      </a:lnTo>
                      <a:lnTo>
                        <a:pt x="239213" y="1087702"/>
                      </a:lnTo>
                      <a:lnTo>
                        <a:pt x="262266" y="1108320"/>
                      </a:lnTo>
                      <a:lnTo>
                        <a:pt x="282478" y="1101420"/>
                      </a:lnTo>
                      <a:lnTo>
                        <a:pt x="303826" y="1105478"/>
                      </a:lnTo>
                      <a:lnTo>
                        <a:pt x="322658" y="1085185"/>
                      </a:lnTo>
                      <a:lnTo>
                        <a:pt x="344980" y="1098579"/>
                      </a:lnTo>
                      <a:lnTo>
                        <a:pt x="362513" y="1065380"/>
                      </a:lnTo>
                      <a:lnTo>
                        <a:pt x="385485" y="1085591"/>
                      </a:lnTo>
                      <a:lnTo>
                        <a:pt x="406427" y="1086565"/>
                      </a:lnTo>
                      <a:lnTo>
                        <a:pt x="426558" y="1079341"/>
                      </a:lnTo>
                      <a:lnTo>
                        <a:pt x="446607" y="1070656"/>
                      </a:lnTo>
                      <a:lnTo>
                        <a:pt x="469092" y="1086159"/>
                      </a:lnTo>
                      <a:lnTo>
                        <a:pt x="489709" y="1082994"/>
                      </a:lnTo>
                      <a:lnTo>
                        <a:pt x="508054" y="1057993"/>
                      </a:lnTo>
                      <a:lnTo>
                        <a:pt x="529159" y="1059779"/>
                      </a:lnTo>
                      <a:lnTo>
                        <a:pt x="550750" y="1066516"/>
                      </a:lnTo>
                      <a:lnTo>
                        <a:pt x="569988" y="1050200"/>
                      </a:lnTo>
                      <a:lnTo>
                        <a:pt x="591255" y="1053691"/>
                      </a:lnTo>
                      <a:lnTo>
                        <a:pt x="613090" y="1062944"/>
                      </a:lnTo>
                      <a:lnTo>
                        <a:pt x="633789" y="1060996"/>
                      </a:lnTo>
                      <a:lnTo>
                        <a:pt x="653514" y="1049632"/>
                      </a:lnTo>
                      <a:lnTo>
                        <a:pt x="675187" y="1057100"/>
                      </a:lnTo>
                      <a:lnTo>
                        <a:pt x="695074" y="1047035"/>
                      </a:lnTo>
                      <a:lnTo>
                        <a:pt x="716341" y="1050282"/>
                      </a:lnTo>
                      <a:lnTo>
                        <a:pt x="736147" y="1040054"/>
                      </a:lnTo>
                      <a:lnTo>
                        <a:pt x="757170" y="1041434"/>
                      </a:lnTo>
                      <a:lnTo>
                        <a:pt x="776408" y="1025119"/>
                      </a:lnTo>
                      <a:lnTo>
                        <a:pt x="798974" y="1041028"/>
                      </a:lnTo>
                      <a:lnTo>
                        <a:pt x="817481" y="1017813"/>
                      </a:lnTo>
                      <a:lnTo>
                        <a:pt x="839884" y="1032586"/>
                      </a:lnTo>
                      <a:lnTo>
                        <a:pt x="861557" y="1040298"/>
                      </a:lnTo>
                      <a:lnTo>
                        <a:pt x="880470" y="1021060"/>
                      </a:lnTo>
                      <a:lnTo>
                        <a:pt x="902305" y="1030557"/>
                      </a:lnTo>
                      <a:lnTo>
                        <a:pt x="923329" y="1031937"/>
                      </a:lnTo>
                      <a:lnTo>
                        <a:pt x="941674" y="1007261"/>
                      </a:lnTo>
                      <a:lnTo>
                        <a:pt x="964239" y="1023251"/>
                      </a:lnTo>
                      <a:lnTo>
                        <a:pt x="984695" y="1019111"/>
                      </a:lnTo>
                      <a:lnTo>
                        <a:pt x="1003283" y="996627"/>
                      </a:lnTo>
                      <a:lnTo>
                        <a:pt x="1024712" y="1002390"/>
                      </a:lnTo>
                      <a:lnTo>
                        <a:pt x="1045736" y="1004095"/>
                      </a:lnTo>
                      <a:lnTo>
                        <a:pt x="1067084" y="1008640"/>
                      </a:lnTo>
                      <a:lnTo>
                        <a:pt x="1089244" y="1021141"/>
                      </a:lnTo>
                      <a:lnTo>
                        <a:pt x="1108806" y="1008153"/>
                      </a:lnTo>
                      <a:lnTo>
                        <a:pt x="1129262" y="1003932"/>
                      </a:lnTo>
                      <a:lnTo>
                        <a:pt x="1151665" y="1018624"/>
                      </a:lnTo>
                      <a:lnTo>
                        <a:pt x="1169442" y="987942"/>
                      </a:lnTo>
                      <a:lnTo>
                        <a:pt x="1189167" y="976903"/>
                      </a:lnTo>
                      <a:lnTo>
                        <a:pt x="1210677" y="983152"/>
                      </a:lnTo>
                      <a:lnTo>
                        <a:pt x="1230970" y="977958"/>
                      </a:lnTo>
                      <a:lnTo>
                        <a:pt x="1254428" y="1003527"/>
                      </a:lnTo>
                      <a:lnTo>
                        <a:pt x="1275046" y="1001092"/>
                      </a:lnTo>
                      <a:lnTo>
                        <a:pt x="1295420" y="996140"/>
                      </a:lnTo>
                      <a:lnTo>
                        <a:pt x="1315713" y="990539"/>
                      </a:lnTo>
                      <a:lnTo>
                        <a:pt x="1336331" y="987942"/>
                      </a:lnTo>
                      <a:lnTo>
                        <a:pt x="1355325" y="969841"/>
                      </a:lnTo>
                      <a:lnTo>
                        <a:pt x="1377241" y="979743"/>
                      </a:lnTo>
                      <a:lnTo>
                        <a:pt x="1399077" y="988997"/>
                      </a:lnTo>
                      <a:lnTo>
                        <a:pt x="1417990" y="969678"/>
                      </a:lnTo>
                      <a:lnTo>
                        <a:pt x="1440393" y="984451"/>
                      </a:lnTo>
                      <a:lnTo>
                        <a:pt x="1460280" y="975117"/>
                      </a:lnTo>
                      <a:lnTo>
                        <a:pt x="1481628" y="980068"/>
                      </a:lnTo>
                      <a:lnTo>
                        <a:pt x="1500460" y="960424"/>
                      </a:lnTo>
                      <a:lnTo>
                        <a:pt x="1522701" y="973818"/>
                      </a:lnTo>
                      <a:lnTo>
                        <a:pt x="1540316" y="942080"/>
                      </a:lnTo>
                      <a:lnTo>
                        <a:pt x="1562962" y="959126"/>
                      </a:lnTo>
                      <a:lnTo>
                        <a:pt x="1582687" y="947762"/>
                      </a:lnTo>
                      <a:lnTo>
                        <a:pt x="1602737" y="939726"/>
                      </a:lnTo>
                      <a:lnTo>
                        <a:pt x="1624166" y="945327"/>
                      </a:lnTo>
                      <a:lnTo>
                        <a:pt x="1646001" y="954905"/>
                      </a:lnTo>
                      <a:lnTo>
                        <a:pt x="1664752" y="933800"/>
                      </a:lnTo>
                      <a:lnTo>
                        <a:pt x="1686019" y="937372"/>
                      </a:lnTo>
                      <a:lnTo>
                        <a:pt x="1708341" y="951009"/>
                      </a:lnTo>
                      <a:lnTo>
                        <a:pt x="1728715" y="946057"/>
                      </a:lnTo>
                      <a:lnTo>
                        <a:pt x="1748196" y="932501"/>
                      </a:lnTo>
                      <a:lnTo>
                        <a:pt x="1768895" y="930391"/>
                      </a:lnTo>
                      <a:lnTo>
                        <a:pt x="1790162" y="933800"/>
                      </a:lnTo>
                      <a:lnTo>
                        <a:pt x="1809157" y="915293"/>
                      </a:lnTo>
                      <a:lnTo>
                        <a:pt x="1831885" y="933070"/>
                      </a:lnTo>
                      <a:lnTo>
                        <a:pt x="1851041" y="916186"/>
                      </a:lnTo>
                      <a:lnTo>
                        <a:pt x="1872714" y="923573"/>
                      </a:lnTo>
                      <a:lnTo>
                        <a:pt x="1879370" y="928037"/>
                      </a:lnTo>
                      <a:lnTo>
                        <a:pt x="1879370" y="0"/>
                      </a:lnTo>
                      <a:lnTo>
                        <a:pt x="178756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533" name="Google Shape;533;p31"/>
                <p:cNvGrpSpPr/>
                <p:nvPr/>
              </p:nvGrpSpPr>
              <p:grpSpPr>
                <a:xfrm>
                  <a:off x="5957033" y="4595275"/>
                  <a:ext cx="1726280" cy="474449"/>
                  <a:chOff x="5957033" y="4595275"/>
                  <a:chExt cx="1726280" cy="474449"/>
                </a:xfrm>
              </p:grpSpPr>
              <p:sp>
                <p:nvSpPr>
                  <p:cNvPr id="534" name="Google Shape;534;p31"/>
                  <p:cNvSpPr/>
                  <p:nvPr/>
                </p:nvSpPr>
                <p:spPr>
                  <a:xfrm>
                    <a:off x="5957033" y="4595275"/>
                    <a:ext cx="1726280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6280" h="8117" extrusionOk="0">
                        <a:moveTo>
                          <a:pt x="0" y="0"/>
                        </a:moveTo>
                        <a:lnTo>
                          <a:pt x="172628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5" name="Google Shape;535;p31"/>
                  <p:cNvSpPr/>
                  <p:nvPr/>
                </p:nvSpPr>
                <p:spPr>
                  <a:xfrm>
                    <a:off x="5957033" y="4750719"/>
                    <a:ext cx="1726280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6280" h="8117" extrusionOk="0">
                        <a:moveTo>
                          <a:pt x="0" y="0"/>
                        </a:moveTo>
                        <a:lnTo>
                          <a:pt x="172628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6" name="Google Shape;536;p31"/>
                  <p:cNvSpPr/>
                  <p:nvPr/>
                </p:nvSpPr>
                <p:spPr>
                  <a:xfrm>
                    <a:off x="5957033" y="4906163"/>
                    <a:ext cx="1726280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6280" h="8117" extrusionOk="0">
                        <a:moveTo>
                          <a:pt x="0" y="0"/>
                        </a:moveTo>
                        <a:lnTo>
                          <a:pt x="172628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7" name="Google Shape;537;p31"/>
                  <p:cNvSpPr/>
                  <p:nvPr/>
                </p:nvSpPr>
                <p:spPr>
                  <a:xfrm>
                    <a:off x="5957033" y="5061607"/>
                    <a:ext cx="1726280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6280" h="8117" extrusionOk="0">
                        <a:moveTo>
                          <a:pt x="0" y="0"/>
                        </a:moveTo>
                        <a:lnTo>
                          <a:pt x="172628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538" name="Google Shape;538;p31"/>
              <p:cNvSpPr/>
              <p:nvPr/>
            </p:nvSpPr>
            <p:spPr>
              <a:xfrm>
                <a:off x="6491871" y="4128211"/>
                <a:ext cx="1146182" cy="829481"/>
              </a:xfrm>
              <a:custGeom>
                <a:avLst/>
                <a:gdLst/>
                <a:ahLst/>
                <a:cxnLst/>
                <a:rect l="l" t="t" r="r" b="b"/>
                <a:pathLst>
                  <a:path w="644828" h="466656" extrusionOk="0">
                    <a:moveTo>
                      <a:pt x="583300" y="37420"/>
                    </a:moveTo>
                    <a:lnTo>
                      <a:pt x="559761" y="26706"/>
                    </a:lnTo>
                    <a:lnTo>
                      <a:pt x="560085" y="10877"/>
                    </a:lnTo>
                    <a:lnTo>
                      <a:pt x="551968" y="0"/>
                    </a:lnTo>
                    <a:lnTo>
                      <a:pt x="514223" y="22160"/>
                    </a:lnTo>
                    <a:lnTo>
                      <a:pt x="192864" y="211128"/>
                    </a:lnTo>
                    <a:lnTo>
                      <a:pt x="0" y="324606"/>
                    </a:lnTo>
                    <a:lnTo>
                      <a:pt x="17371" y="341165"/>
                    </a:lnTo>
                    <a:lnTo>
                      <a:pt x="20455" y="359429"/>
                    </a:lnTo>
                    <a:lnTo>
                      <a:pt x="28329" y="372741"/>
                    </a:lnTo>
                    <a:lnTo>
                      <a:pt x="43183" y="381832"/>
                    </a:lnTo>
                    <a:lnTo>
                      <a:pt x="41966" y="395956"/>
                    </a:lnTo>
                    <a:lnTo>
                      <a:pt x="50732" y="410891"/>
                    </a:lnTo>
                    <a:lnTo>
                      <a:pt x="65587" y="413408"/>
                    </a:lnTo>
                    <a:lnTo>
                      <a:pt x="61447" y="429155"/>
                    </a:lnTo>
                    <a:lnTo>
                      <a:pt x="84987" y="439951"/>
                    </a:lnTo>
                    <a:lnTo>
                      <a:pt x="84743" y="455698"/>
                    </a:lnTo>
                    <a:lnTo>
                      <a:pt x="92779" y="466656"/>
                    </a:lnTo>
                    <a:lnTo>
                      <a:pt x="278825" y="357237"/>
                    </a:lnTo>
                    <a:lnTo>
                      <a:pt x="600103" y="168269"/>
                    </a:lnTo>
                    <a:lnTo>
                      <a:pt x="644829" y="142051"/>
                    </a:lnTo>
                    <a:lnTo>
                      <a:pt x="627377" y="125410"/>
                    </a:lnTo>
                    <a:lnTo>
                      <a:pt x="624292" y="107147"/>
                    </a:lnTo>
                    <a:lnTo>
                      <a:pt x="616500" y="93835"/>
                    </a:lnTo>
                    <a:lnTo>
                      <a:pt x="601564" y="84743"/>
                    </a:lnTo>
                    <a:lnTo>
                      <a:pt x="602863" y="70619"/>
                    </a:lnTo>
                    <a:lnTo>
                      <a:pt x="594015" y="55684"/>
                    </a:lnTo>
                    <a:lnTo>
                      <a:pt x="579242" y="53249"/>
                    </a:lnTo>
                    <a:lnTo>
                      <a:pt x="583300" y="3742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5538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5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1" y="0"/>
            <a:ext cx="12192004" cy="685802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subTitle" idx="1"/>
          </p:nvPr>
        </p:nvSpPr>
        <p:spPr>
          <a:xfrm>
            <a:off x="6740413" y="5286245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subTitle" idx="2"/>
          </p:nvPr>
        </p:nvSpPr>
        <p:spPr>
          <a:xfrm>
            <a:off x="2111147" y="5286245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ubTitle" idx="3"/>
          </p:nvPr>
        </p:nvSpPr>
        <p:spPr>
          <a:xfrm>
            <a:off x="6740413" y="4705467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subTitle" idx="4"/>
          </p:nvPr>
        </p:nvSpPr>
        <p:spPr>
          <a:xfrm>
            <a:off x="2111147" y="4705467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grpSp>
        <p:nvGrpSpPr>
          <p:cNvPr id="77" name="Google Shape;77;p5"/>
          <p:cNvGrpSpPr/>
          <p:nvPr/>
        </p:nvGrpSpPr>
        <p:grpSpPr>
          <a:xfrm>
            <a:off x="-731437" y="1846784"/>
            <a:ext cx="15262351" cy="3296125"/>
            <a:chOff x="-548578" y="1385088"/>
            <a:chExt cx="11446763" cy="2472094"/>
          </a:xfrm>
        </p:grpSpPr>
        <p:grpSp>
          <p:nvGrpSpPr>
            <p:cNvPr id="78" name="Google Shape;78;p5"/>
            <p:cNvGrpSpPr/>
            <p:nvPr/>
          </p:nvGrpSpPr>
          <p:grpSpPr>
            <a:xfrm>
              <a:off x="8455126" y="1385088"/>
              <a:ext cx="2443059" cy="2472094"/>
              <a:chOff x="8234601" y="3621288"/>
              <a:chExt cx="2443059" cy="2472094"/>
            </a:xfrm>
          </p:grpSpPr>
          <p:sp>
            <p:nvSpPr>
              <p:cNvPr id="79" name="Google Shape;79;p5"/>
              <p:cNvSpPr/>
              <p:nvPr/>
            </p:nvSpPr>
            <p:spPr>
              <a:xfrm rot="-1095387">
                <a:off x="8494969" y="3872732"/>
                <a:ext cx="1922324" cy="1969207"/>
              </a:xfrm>
              <a:custGeom>
                <a:avLst/>
                <a:gdLst/>
                <a:ahLst/>
                <a:cxnLst/>
                <a:rect l="l" t="t" r="r" b="b"/>
                <a:pathLst>
                  <a:path w="1514989" h="1739429" extrusionOk="0">
                    <a:moveTo>
                      <a:pt x="1487148" y="1711182"/>
                    </a:moveTo>
                    <a:cubicBezTo>
                      <a:pt x="1477651" y="1720760"/>
                      <a:pt x="1485362" y="1729689"/>
                      <a:pt x="1471888" y="1729689"/>
                    </a:cubicBezTo>
                    <a:cubicBezTo>
                      <a:pt x="1458413" y="1729689"/>
                      <a:pt x="1458413" y="1735939"/>
                      <a:pt x="1444939" y="1735939"/>
                    </a:cubicBezTo>
                    <a:cubicBezTo>
                      <a:pt x="1431464" y="1735939"/>
                      <a:pt x="1431464" y="1727903"/>
                      <a:pt x="1417990" y="1727903"/>
                    </a:cubicBezTo>
                    <a:cubicBezTo>
                      <a:pt x="1404515" y="1727903"/>
                      <a:pt x="1404515" y="1706393"/>
                      <a:pt x="1391041" y="1706393"/>
                    </a:cubicBezTo>
                    <a:cubicBezTo>
                      <a:pt x="1377566" y="1706393"/>
                      <a:pt x="1377566" y="1713374"/>
                      <a:pt x="1364092" y="1713374"/>
                    </a:cubicBezTo>
                    <a:cubicBezTo>
                      <a:pt x="1350617" y="1713374"/>
                      <a:pt x="1350617" y="1708423"/>
                      <a:pt x="1337143" y="1708423"/>
                    </a:cubicBezTo>
                    <a:cubicBezTo>
                      <a:pt x="1323668" y="1708423"/>
                      <a:pt x="1323668" y="1718163"/>
                      <a:pt x="1310194" y="1718163"/>
                    </a:cubicBezTo>
                    <a:cubicBezTo>
                      <a:pt x="1296719" y="1718163"/>
                      <a:pt x="1296719" y="1732855"/>
                      <a:pt x="1283245" y="1732855"/>
                    </a:cubicBezTo>
                    <a:cubicBezTo>
                      <a:pt x="1269770" y="1732855"/>
                      <a:pt x="1269770" y="1711507"/>
                      <a:pt x="1256296" y="1711507"/>
                    </a:cubicBezTo>
                    <a:cubicBezTo>
                      <a:pt x="1242821" y="1711507"/>
                      <a:pt x="1242821" y="1716215"/>
                      <a:pt x="1229347" y="1716215"/>
                    </a:cubicBezTo>
                    <a:cubicBezTo>
                      <a:pt x="1215872" y="1716215"/>
                      <a:pt x="1215872" y="1711669"/>
                      <a:pt x="1202397" y="1711669"/>
                    </a:cubicBezTo>
                    <a:cubicBezTo>
                      <a:pt x="1188923" y="1711669"/>
                      <a:pt x="1188923" y="1726929"/>
                      <a:pt x="1175449" y="1726929"/>
                    </a:cubicBezTo>
                    <a:cubicBezTo>
                      <a:pt x="1161974" y="1726929"/>
                      <a:pt x="1161974" y="1736589"/>
                      <a:pt x="1148499" y="1736589"/>
                    </a:cubicBezTo>
                    <a:cubicBezTo>
                      <a:pt x="1135025" y="1736589"/>
                      <a:pt x="1135025" y="1717189"/>
                      <a:pt x="1121550" y="1717189"/>
                    </a:cubicBezTo>
                    <a:cubicBezTo>
                      <a:pt x="1108076" y="1717189"/>
                      <a:pt x="1108076" y="1727985"/>
                      <a:pt x="1094601" y="1727985"/>
                    </a:cubicBezTo>
                    <a:cubicBezTo>
                      <a:pt x="1081127" y="1727985"/>
                      <a:pt x="1081127" y="1732449"/>
                      <a:pt x="1067652" y="1732449"/>
                    </a:cubicBezTo>
                    <a:cubicBezTo>
                      <a:pt x="1054178" y="1732449"/>
                      <a:pt x="1054178" y="1727173"/>
                      <a:pt x="1040703" y="1727173"/>
                    </a:cubicBezTo>
                    <a:cubicBezTo>
                      <a:pt x="1027229" y="1727173"/>
                      <a:pt x="1027229" y="1731800"/>
                      <a:pt x="1013754" y="1731800"/>
                    </a:cubicBezTo>
                    <a:cubicBezTo>
                      <a:pt x="1000280" y="1731800"/>
                      <a:pt x="1000280" y="1733910"/>
                      <a:pt x="986805" y="1733910"/>
                    </a:cubicBezTo>
                    <a:cubicBezTo>
                      <a:pt x="973331" y="1733910"/>
                      <a:pt x="973331" y="1720598"/>
                      <a:pt x="959856" y="1720598"/>
                    </a:cubicBezTo>
                    <a:cubicBezTo>
                      <a:pt x="946382" y="1720598"/>
                      <a:pt x="946382" y="1722059"/>
                      <a:pt x="932907" y="1722059"/>
                    </a:cubicBezTo>
                    <a:cubicBezTo>
                      <a:pt x="919433" y="1722059"/>
                      <a:pt x="919433" y="1725387"/>
                      <a:pt x="905958" y="1725387"/>
                    </a:cubicBezTo>
                    <a:cubicBezTo>
                      <a:pt x="892484" y="1725387"/>
                      <a:pt x="892484" y="1729040"/>
                      <a:pt x="879009" y="1729040"/>
                    </a:cubicBezTo>
                    <a:cubicBezTo>
                      <a:pt x="865535" y="1729040"/>
                      <a:pt x="865535" y="1732206"/>
                      <a:pt x="852060" y="1732206"/>
                    </a:cubicBezTo>
                    <a:cubicBezTo>
                      <a:pt x="838586" y="1732206"/>
                      <a:pt x="838586" y="1708179"/>
                      <a:pt x="825111" y="1708179"/>
                    </a:cubicBezTo>
                    <a:cubicBezTo>
                      <a:pt x="811637" y="1708179"/>
                      <a:pt x="811637" y="1736346"/>
                      <a:pt x="798162" y="1736346"/>
                    </a:cubicBezTo>
                    <a:cubicBezTo>
                      <a:pt x="784688" y="1736346"/>
                      <a:pt x="784688" y="1711913"/>
                      <a:pt x="771213" y="1711913"/>
                    </a:cubicBezTo>
                    <a:cubicBezTo>
                      <a:pt x="757739" y="1711913"/>
                      <a:pt x="757739" y="1736751"/>
                      <a:pt x="744264" y="1736751"/>
                    </a:cubicBezTo>
                    <a:cubicBezTo>
                      <a:pt x="730789" y="1736751"/>
                      <a:pt x="730789" y="1730501"/>
                      <a:pt x="717315" y="1730501"/>
                    </a:cubicBezTo>
                    <a:cubicBezTo>
                      <a:pt x="703840" y="1730501"/>
                      <a:pt x="703840" y="1725874"/>
                      <a:pt x="690366" y="1725874"/>
                    </a:cubicBezTo>
                    <a:cubicBezTo>
                      <a:pt x="676891" y="1725874"/>
                      <a:pt x="676891" y="1715078"/>
                      <a:pt x="663417" y="1715078"/>
                    </a:cubicBezTo>
                    <a:cubicBezTo>
                      <a:pt x="649942" y="1715078"/>
                      <a:pt x="649942" y="1717594"/>
                      <a:pt x="636468" y="1717594"/>
                    </a:cubicBezTo>
                    <a:cubicBezTo>
                      <a:pt x="622993" y="1717594"/>
                      <a:pt x="622993" y="1712075"/>
                      <a:pt x="609519" y="1712075"/>
                    </a:cubicBezTo>
                    <a:cubicBezTo>
                      <a:pt x="596044" y="1712075"/>
                      <a:pt x="596044" y="1735452"/>
                      <a:pt x="582570" y="1735452"/>
                    </a:cubicBezTo>
                    <a:cubicBezTo>
                      <a:pt x="569095" y="1735452"/>
                      <a:pt x="569095" y="1706231"/>
                      <a:pt x="555621" y="1706231"/>
                    </a:cubicBezTo>
                    <a:cubicBezTo>
                      <a:pt x="542146" y="1706231"/>
                      <a:pt x="542146" y="1723926"/>
                      <a:pt x="528672" y="1723926"/>
                    </a:cubicBezTo>
                    <a:cubicBezTo>
                      <a:pt x="515197" y="1723926"/>
                      <a:pt x="515197" y="1709802"/>
                      <a:pt x="501723" y="1709802"/>
                    </a:cubicBezTo>
                    <a:cubicBezTo>
                      <a:pt x="488248" y="1709802"/>
                      <a:pt x="488248" y="1725793"/>
                      <a:pt x="474774" y="1725793"/>
                    </a:cubicBezTo>
                    <a:cubicBezTo>
                      <a:pt x="461299" y="1725793"/>
                      <a:pt x="461299" y="1714510"/>
                      <a:pt x="447825" y="1714510"/>
                    </a:cubicBezTo>
                    <a:cubicBezTo>
                      <a:pt x="434350" y="1714510"/>
                      <a:pt x="434350" y="1715403"/>
                      <a:pt x="420876" y="1715403"/>
                    </a:cubicBezTo>
                    <a:cubicBezTo>
                      <a:pt x="407401" y="1715403"/>
                      <a:pt x="407401" y="1710533"/>
                      <a:pt x="393927" y="1710533"/>
                    </a:cubicBezTo>
                    <a:cubicBezTo>
                      <a:pt x="380452" y="1710533"/>
                      <a:pt x="380452" y="1716945"/>
                      <a:pt x="366978" y="1716945"/>
                    </a:cubicBezTo>
                    <a:cubicBezTo>
                      <a:pt x="353503" y="1716945"/>
                      <a:pt x="353503" y="1739430"/>
                      <a:pt x="340029" y="1739430"/>
                    </a:cubicBezTo>
                    <a:cubicBezTo>
                      <a:pt x="326554" y="1739430"/>
                      <a:pt x="326554" y="1726199"/>
                      <a:pt x="313080" y="1726199"/>
                    </a:cubicBezTo>
                    <a:cubicBezTo>
                      <a:pt x="299605" y="1726199"/>
                      <a:pt x="299605" y="1729689"/>
                      <a:pt x="286131" y="1729689"/>
                    </a:cubicBezTo>
                    <a:cubicBezTo>
                      <a:pt x="272656" y="1729689"/>
                      <a:pt x="272656" y="1705744"/>
                      <a:pt x="259181" y="1705744"/>
                    </a:cubicBezTo>
                    <a:cubicBezTo>
                      <a:pt x="245707" y="1705744"/>
                      <a:pt x="245707" y="1732693"/>
                      <a:pt x="232232" y="1732693"/>
                    </a:cubicBezTo>
                    <a:cubicBezTo>
                      <a:pt x="218758" y="1732693"/>
                      <a:pt x="218758" y="1728796"/>
                      <a:pt x="205202" y="1728796"/>
                    </a:cubicBezTo>
                    <a:cubicBezTo>
                      <a:pt x="191647" y="1728796"/>
                      <a:pt x="191728" y="1724251"/>
                      <a:pt x="178172" y="1724251"/>
                    </a:cubicBezTo>
                    <a:cubicBezTo>
                      <a:pt x="164616" y="1724251"/>
                      <a:pt x="164698" y="1706718"/>
                      <a:pt x="151223" y="1706718"/>
                    </a:cubicBezTo>
                    <a:cubicBezTo>
                      <a:pt x="137748" y="1706718"/>
                      <a:pt x="137748" y="1723602"/>
                      <a:pt x="124193" y="1723602"/>
                    </a:cubicBezTo>
                    <a:cubicBezTo>
                      <a:pt x="110637" y="1723602"/>
                      <a:pt x="110718" y="1726361"/>
                      <a:pt x="97163" y="1726361"/>
                    </a:cubicBezTo>
                    <a:cubicBezTo>
                      <a:pt x="83607" y="1726361"/>
                      <a:pt x="83688" y="1708747"/>
                      <a:pt x="70132" y="1708747"/>
                    </a:cubicBezTo>
                    <a:cubicBezTo>
                      <a:pt x="56577" y="1708747"/>
                      <a:pt x="56577" y="1736183"/>
                      <a:pt x="43102" y="1736183"/>
                    </a:cubicBezTo>
                    <a:cubicBezTo>
                      <a:pt x="29628" y="1736183"/>
                      <a:pt x="19968" y="1737807"/>
                      <a:pt x="10390" y="1728228"/>
                    </a:cubicBezTo>
                    <a:cubicBezTo>
                      <a:pt x="812" y="1718650"/>
                      <a:pt x="12095" y="1709072"/>
                      <a:pt x="12095" y="1695516"/>
                    </a:cubicBezTo>
                    <a:cubicBezTo>
                      <a:pt x="12095" y="1681960"/>
                      <a:pt x="16397" y="1681960"/>
                      <a:pt x="16397" y="1668486"/>
                    </a:cubicBezTo>
                    <a:cubicBezTo>
                      <a:pt x="16397" y="1655011"/>
                      <a:pt x="30845" y="1654930"/>
                      <a:pt x="30845" y="1641456"/>
                    </a:cubicBezTo>
                    <a:cubicBezTo>
                      <a:pt x="30845" y="1627981"/>
                      <a:pt x="7143" y="1627900"/>
                      <a:pt x="7143" y="1614425"/>
                    </a:cubicBezTo>
                    <a:cubicBezTo>
                      <a:pt x="7143" y="1600951"/>
                      <a:pt x="24189" y="1600870"/>
                      <a:pt x="24189" y="1587395"/>
                    </a:cubicBezTo>
                    <a:cubicBezTo>
                      <a:pt x="24189" y="1573921"/>
                      <a:pt x="12500" y="1573840"/>
                      <a:pt x="12500" y="1560365"/>
                    </a:cubicBezTo>
                    <a:cubicBezTo>
                      <a:pt x="12500" y="1546890"/>
                      <a:pt x="31413" y="1546809"/>
                      <a:pt x="31413" y="1533335"/>
                    </a:cubicBezTo>
                    <a:cubicBezTo>
                      <a:pt x="31413" y="1519860"/>
                      <a:pt x="26137" y="1519779"/>
                      <a:pt x="26137" y="1506305"/>
                    </a:cubicBezTo>
                    <a:cubicBezTo>
                      <a:pt x="26137" y="1492830"/>
                      <a:pt x="15260" y="1492830"/>
                      <a:pt x="15260" y="1479274"/>
                    </a:cubicBezTo>
                    <a:cubicBezTo>
                      <a:pt x="15260" y="1465719"/>
                      <a:pt x="7062" y="1465800"/>
                      <a:pt x="7062" y="1452244"/>
                    </a:cubicBezTo>
                    <a:cubicBezTo>
                      <a:pt x="7062" y="1438688"/>
                      <a:pt x="8036" y="1438770"/>
                      <a:pt x="8036" y="1425214"/>
                    </a:cubicBezTo>
                    <a:cubicBezTo>
                      <a:pt x="8036" y="1411659"/>
                      <a:pt x="10958" y="1411739"/>
                      <a:pt x="10958" y="1398184"/>
                    </a:cubicBezTo>
                    <a:cubicBezTo>
                      <a:pt x="10958" y="1384628"/>
                      <a:pt x="28329" y="1384709"/>
                      <a:pt x="28329" y="1371153"/>
                    </a:cubicBezTo>
                    <a:cubicBezTo>
                      <a:pt x="28329" y="1357598"/>
                      <a:pt x="15423" y="1357598"/>
                      <a:pt x="15423" y="1344124"/>
                    </a:cubicBezTo>
                    <a:cubicBezTo>
                      <a:pt x="15423" y="1330649"/>
                      <a:pt x="12419" y="1330568"/>
                      <a:pt x="12419" y="1317093"/>
                    </a:cubicBezTo>
                    <a:cubicBezTo>
                      <a:pt x="12419" y="1303618"/>
                      <a:pt x="24514" y="1303538"/>
                      <a:pt x="24514" y="1289982"/>
                    </a:cubicBezTo>
                    <a:cubicBezTo>
                      <a:pt x="24514" y="1276426"/>
                      <a:pt x="28329" y="1276426"/>
                      <a:pt x="28329" y="1262952"/>
                    </a:cubicBezTo>
                    <a:cubicBezTo>
                      <a:pt x="28329" y="1249477"/>
                      <a:pt x="27111" y="1249396"/>
                      <a:pt x="27111" y="1235921"/>
                    </a:cubicBezTo>
                    <a:cubicBezTo>
                      <a:pt x="27111" y="1222447"/>
                      <a:pt x="31413" y="1222366"/>
                      <a:pt x="31413" y="1208891"/>
                    </a:cubicBezTo>
                    <a:cubicBezTo>
                      <a:pt x="31413" y="1195417"/>
                      <a:pt x="26137" y="1195336"/>
                      <a:pt x="26137" y="1181861"/>
                    </a:cubicBezTo>
                    <a:cubicBezTo>
                      <a:pt x="26137" y="1168387"/>
                      <a:pt x="244" y="1168305"/>
                      <a:pt x="244" y="1154831"/>
                    </a:cubicBezTo>
                    <a:cubicBezTo>
                      <a:pt x="244" y="1141356"/>
                      <a:pt x="17533" y="1141275"/>
                      <a:pt x="17533" y="1127801"/>
                    </a:cubicBezTo>
                    <a:cubicBezTo>
                      <a:pt x="17533" y="1114326"/>
                      <a:pt x="19725" y="1114245"/>
                      <a:pt x="19725" y="1100771"/>
                    </a:cubicBezTo>
                    <a:cubicBezTo>
                      <a:pt x="19725" y="1087296"/>
                      <a:pt x="12095" y="1087215"/>
                      <a:pt x="12095" y="1073659"/>
                    </a:cubicBezTo>
                    <a:cubicBezTo>
                      <a:pt x="12095" y="1060103"/>
                      <a:pt x="30602" y="1060103"/>
                      <a:pt x="30602" y="1046629"/>
                    </a:cubicBezTo>
                    <a:cubicBezTo>
                      <a:pt x="30602" y="1033154"/>
                      <a:pt x="0" y="1033073"/>
                      <a:pt x="0" y="1019599"/>
                    </a:cubicBezTo>
                    <a:cubicBezTo>
                      <a:pt x="0" y="1006124"/>
                      <a:pt x="5276" y="1006043"/>
                      <a:pt x="5276" y="992568"/>
                    </a:cubicBezTo>
                    <a:cubicBezTo>
                      <a:pt x="5276" y="979094"/>
                      <a:pt x="5276" y="979013"/>
                      <a:pt x="5276" y="965538"/>
                    </a:cubicBezTo>
                    <a:cubicBezTo>
                      <a:pt x="5276" y="952064"/>
                      <a:pt x="17046" y="951983"/>
                      <a:pt x="17046" y="938427"/>
                    </a:cubicBezTo>
                    <a:cubicBezTo>
                      <a:pt x="17046" y="924871"/>
                      <a:pt x="3328" y="924871"/>
                      <a:pt x="3328" y="911397"/>
                    </a:cubicBezTo>
                    <a:cubicBezTo>
                      <a:pt x="3328" y="897922"/>
                      <a:pt x="4951" y="897841"/>
                      <a:pt x="4951" y="884367"/>
                    </a:cubicBezTo>
                    <a:cubicBezTo>
                      <a:pt x="4951" y="870892"/>
                      <a:pt x="10958" y="870811"/>
                      <a:pt x="10958" y="857336"/>
                    </a:cubicBezTo>
                    <a:cubicBezTo>
                      <a:pt x="10958" y="843862"/>
                      <a:pt x="32550" y="843781"/>
                      <a:pt x="32550" y="830306"/>
                    </a:cubicBezTo>
                    <a:cubicBezTo>
                      <a:pt x="32550" y="816832"/>
                      <a:pt x="19075" y="816750"/>
                      <a:pt x="19075" y="803195"/>
                    </a:cubicBezTo>
                    <a:cubicBezTo>
                      <a:pt x="19075" y="789639"/>
                      <a:pt x="19644" y="789639"/>
                      <a:pt x="19644" y="776164"/>
                    </a:cubicBezTo>
                    <a:cubicBezTo>
                      <a:pt x="19644" y="762690"/>
                      <a:pt x="7630" y="762609"/>
                      <a:pt x="7630" y="749134"/>
                    </a:cubicBezTo>
                    <a:cubicBezTo>
                      <a:pt x="7630" y="735660"/>
                      <a:pt x="406" y="735579"/>
                      <a:pt x="406" y="722023"/>
                    </a:cubicBezTo>
                    <a:cubicBezTo>
                      <a:pt x="406" y="708467"/>
                      <a:pt x="9254" y="708467"/>
                      <a:pt x="9254" y="694912"/>
                    </a:cubicBezTo>
                    <a:cubicBezTo>
                      <a:pt x="9254" y="681356"/>
                      <a:pt x="16640" y="681356"/>
                      <a:pt x="16640" y="667881"/>
                    </a:cubicBezTo>
                    <a:cubicBezTo>
                      <a:pt x="16640" y="654407"/>
                      <a:pt x="21105" y="654326"/>
                      <a:pt x="21105" y="640770"/>
                    </a:cubicBezTo>
                    <a:cubicBezTo>
                      <a:pt x="21105" y="627214"/>
                      <a:pt x="13312" y="627214"/>
                      <a:pt x="13312" y="613659"/>
                    </a:cubicBezTo>
                    <a:cubicBezTo>
                      <a:pt x="13312" y="600103"/>
                      <a:pt x="17290" y="600103"/>
                      <a:pt x="17290" y="586547"/>
                    </a:cubicBezTo>
                    <a:cubicBezTo>
                      <a:pt x="17290" y="572992"/>
                      <a:pt x="31413" y="572992"/>
                      <a:pt x="31413" y="559436"/>
                    </a:cubicBezTo>
                    <a:cubicBezTo>
                      <a:pt x="31413" y="545880"/>
                      <a:pt x="9010" y="545880"/>
                      <a:pt x="9010" y="532325"/>
                    </a:cubicBezTo>
                    <a:cubicBezTo>
                      <a:pt x="9010" y="518769"/>
                      <a:pt x="19481" y="518769"/>
                      <a:pt x="19481" y="505213"/>
                    </a:cubicBezTo>
                    <a:cubicBezTo>
                      <a:pt x="19481" y="491657"/>
                      <a:pt x="30439" y="491657"/>
                      <a:pt x="30439" y="478102"/>
                    </a:cubicBezTo>
                    <a:cubicBezTo>
                      <a:pt x="30439" y="464546"/>
                      <a:pt x="24433" y="464546"/>
                      <a:pt x="24433" y="450990"/>
                    </a:cubicBezTo>
                    <a:cubicBezTo>
                      <a:pt x="24433" y="437435"/>
                      <a:pt x="15179" y="437435"/>
                      <a:pt x="15179" y="423960"/>
                    </a:cubicBezTo>
                    <a:cubicBezTo>
                      <a:pt x="15179" y="410486"/>
                      <a:pt x="7549" y="410404"/>
                      <a:pt x="7549" y="396849"/>
                    </a:cubicBezTo>
                    <a:cubicBezTo>
                      <a:pt x="7549" y="383293"/>
                      <a:pt x="12013" y="383293"/>
                      <a:pt x="12013" y="369819"/>
                    </a:cubicBezTo>
                    <a:cubicBezTo>
                      <a:pt x="12013" y="356344"/>
                      <a:pt x="731" y="356263"/>
                      <a:pt x="731" y="342707"/>
                    </a:cubicBezTo>
                    <a:cubicBezTo>
                      <a:pt x="731" y="329152"/>
                      <a:pt x="12582" y="329152"/>
                      <a:pt x="12582" y="315596"/>
                    </a:cubicBezTo>
                    <a:cubicBezTo>
                      <a:pt x="12582" y="302040"/>
                      <a:pt x="24757" y="302040"/>
                      <a:pt x="24757" y="288485"/>
                    </a:cubicBezTo>
                    <a:cubicBezTo>
                      <a:pt x="24757" y="274929"/>
                      <a:pt x="23946" y="274929"/>
                      <a:pt x="23946" y="261373"/>
                    </a:cubicBezTo>
                    <a:cubicBezTo>
                      <a:pt x="23946" y="247817"/>
                      <a:pt x="27193" y="247817"/>
                      <a:pt x="27193" y="234262"/>
                    </a:cubicBezTo>
                    <a:cubicBezTo>
                      <a:pt x="27193" y="220706"/>
                      <a:pt x="30602" y="220706"/>
                      <a:pt x="30602" y="207151"/>
                    </a:cubicBezTo>
                    <a:cubicBezTo>
                      <a:pt x="30602" y="193595"/>
                      <a:pt x="162" y="193595"/>
                      <a:pt x="162" y="180039"/>
                    </a:cubicBezTo>
                    <a:cubicBezTo>
                      <a:pt x="162" y="166483"/>
                      <a:pt x="4708" y="166483"/>
                      <a:pt x="4708" y="152928"/>
                    </a:cubicBezTo>
                    <a:cubicBezTo>
                      <a:pt x="4708" y="139372"/>
                      <a:pt x="6656" y="139372"/>
                      <a:pt x="6656" y="125816"/>
                    </a:cubicBezTo>
                    <a:cubicBezTo>
                      <a:pt x="6656" y="112261"/>
                      <a:pt x="20536" y="112261"/>
                      <a:pt x="20536" y="98705"/>
                    </a:cubicBezTo>
                    <a:cubicBezTo>
                      <a:pt x="20536" y="85149"/>
                      <a:pt x="5844" y="85149"/>
                      <a:pt x="5844" y="71594"/>
                    </a:cubicBezTo>
                    <a:cubicBezTo>
                      <a:pt x="5844" y="58038"/>
                      <a:pt x="11608" y="58038"/>
                      <a:pt x="11608" y="44401"/>
                    </a:cubicBezTo>
                    <a:cubicBezTo>
                      <a:pt x="11608" y="30764"/>
                      <a:pt x="-1218" y="19238"/>
                      <a:pt x="8280" y="9578"/>
                    </a:cubicBezTo>
                    <a:cubicBezTo>
                      <a:pt x="17777" y="0"/>
                      <a:pt x="29465" y="20942"/>
                      <a:pt x="42940" y="20942"/>
                    </a:cubicBezTo>
                    <a:cubicBezTo>
                      <a:pt x="56414" y="20942"/>
                      <a:pt x="56414" y="5763"/>
                      <a:pt x="69889" y="5763"/>
                    </a:cubicBezTo>
                    <a:cubicBezTo>
                      <a:pt x="83363" y="5763"/>
                      <a:pt x="83363" y="14205"/>
                      <a:pt x="96838" y="14205"/>
                    </a:cubicBezTo>
                    <a:cubicBezTo>
                      <a:pt x="110312" y="14205"/>
                      <a:pt x="110312" y="1624"/>
                      <a:pt x="123787" y="1624"/>
                    </a:cubicBezTo>
                    <a:cubicBezTo>
                      <a:pt x="137261" y="1624"/>
                      <a:pt x="137261" y="2111"/>
                      <a:pt x="150736" y="2111"/>
                    </a:cubicBezTo>
                    <a:cubicBezTo>
                      <a:pt x="164210" y="2111"/>
                      <a:pt x="164210" y="25975"/>
                      <a:pt x="177685" y="25975"/>
                    </a:cubicBezTo>
                    <a:cubicBezTo>
                      <a:pt x="191160" y="25975"/>
                      <a:pt x="191160" y="8280"/>
                      <a:pt x="204634" y="8280"/>
                    </a:cubicBezTo>
                    <a:cubicBezTo>
                      <a:pt x="218109" y="8280"/>
                      <a:pt x="218109" y="21267"/>
                      <a:pt x="231583" y="21267"/>
                    </a:cubicBezTo>
                    <a:cubicBezTo>
                      <a:pt x="245058" y="21267"/>
                      <a:pt x="245058" y="2679"/>
                      <a:pt x="258532" y="2679"/>
                    </a:cubicBezTo>
                    <a:cubicBezTo>
                      <a:pt x="272007" y="2679"/>
                      <a:pt x="272007" y="18182"/>
                      <a:pt x="285481" y="18182"/>
                    </a:cubicBezTo>
                    <a:cubicBezTo>
                      <a:pt x="298956" y="18182"/>
                      <a:pt x="298956" y="30764"/>
                      <a:pt x="312430" y="30764"/>
                    </a:cubicBezTo>
                    <a:cubicBezTo>
                      <a:pt x="325905" y="30764"/>
                      <a:pt x="325905" y="15585"/>
                      <a:pt x="339379" y="15585"/>
                    </a:cubicBezTo>
                    <a:cubicBezTo>
                      <a:pt x="352854" y="15585"/>
                      <a:pt x="352854" y="21592"/>
                      <a:pt x="366328" y="21592"/>
                    </a:cubicBezTo>
                    <a:cubicBezTo>
                      <a:pt x="379803" y="21592"/>
                      <a:pt x="379803" y="24676"/>
                      <a:pt x="393277" y="24676"/>
                    </a:cubicBezTo>
                    <a:cubicBezTo>
                      <a:pt x="406752" y="24676"/>
                      <a:pt x="406752" y="8685"/>
                      <a:pt x="420226" y="8685"/>
                    </a:cubicBezTo>
                    <a:cubicBezTo>
                      <a:pt x="433701" y="8685"/>
                      <a:pt x="433701" y="23296"/>
                      <a:pt x="447175" y="23296"/>
                    </a:cubicBezTo>
                    <a:cubicBezTo>
                      <a:pt x="460650" y="23296"/>
                      <a:pt x="460650" y="6737"/>
                      <a:pt x="474124" y="6737"/>
                    </a:cubicBezTo>
                    <a:cubicBezTo>
                      <a:pt x="487599" y="6737"/>
                      <a:pt x="487599" y="19968"/>
                      <a:pt x="501073" y="19968"/>
                    </a:cubicBezTo>
                    <a:cubicBezTo>
                      <a:pt x="514548" y="19968"/>
                      <a:pt x="514548" y="13312"/>
                      <a:pt x="528022" y="13312"/>
                    </a:cubicBezTo>
                    <a:cubicBezTo>
                      <a:pt x="541497" y="13312"/>
                      <a:pt x="541497" y="10877"/>
                      <a:pt x="554971" y="10877"/>
                    </a:cubicBezTo>
                    <a:cubicBezTo>
                      <a:pt x="568446" y="10877"/>
                      <a:pt x="568446" y="33930"/>
                      <a:pt x="581920" y="33930"/>
                    </a:cubicBezTo>
                    <a:cubicBezTo>
                      <a:pt x="595395" y="33930"/>
                      <a:pt x="595395" y="20618"/>
                      <a:pt x="608870" y="20618"/>
                    </a:cubicBezTo>
                    <a:cubicBezTo>
                      <a:pt x="622344" y="20618"/>
                      <a:pt x="622344" y="15747"/>
                      <a:pt x="635819" y="15747"/>
                    </a:cubicBezTo>
                    <a:cubicBezTo>
                      <a:pt x="649293" y="15747"/>
                      <a:pt x="649293" y="11039"/>
                      <a:pt x="662768" y="11039"/>
                    </a:cubicBezTo>
                    <a:cubicBezTo>
                      <a:pt x="676242" y="11039"/>
                      <a:pt x="676242" y="12014"/>
                      <a:pt x="689717" y="12014"/>
                    </a:cubicBezTo>
                    <a:cubicBezTo>
                      <a:pt x="703191" y="12014"/>
                      <a:pt x="703191" y="25082"/>
                      <a:pt x="716666" y="25082"/>
                    </a:cubicBezTo>
                    <a:cubicBezTo>
                      <a:pt x="730140" y="25082"/>
                      <a:pt x="730140" y="5357"/>
                      <a:pt x="743615" y="5357"/>
                    </a:cubicBezTo>
                    <a:cubicBezTo>
                      <a:pt x="757089" y="5357"/>
                      <a:pt x="757089" y="9254"/>
                      <a:pt x="770564" y="9254"/>
                    </a:cubicBezTo>
                    <a:cubicBezTo>
                      <a:pt x="784038" y="9254"/>
                      <a:pt x="784038" y="3653"/>
                      <a:pt x="797513" y="3653"/>
                    </a:cubicBezTo>
                    <a:cubicBezTo>
                      <a:pt x="810987" y="3653"/>
                      <a:pt x="810987" y="7711"/>
                      <a:pt x="824462" y="7711"/>
                    </a:cubicBezTo>
                    <a:cubicBezTo>
                      <a:pt x="837936" y="7711"/>
                      <a:pt x="837936" y="18264"/>
                      <a:pt x="851411" y="18264"/>
                    </a:cubicBezTo>
                    <a:cubicBezTo>
                      <a:pt x="864885" y="18264"/>
                      <a:pt x="864885" y="33767"/>
                      <a:pt x="878360" y="33767"/>
                    </a:cubicBezTo>
                    <a:cubicBezTo>
                      <a:pt x="891834" y="33767"/>
                      <a:pt x="891834" y="18264"/>
                      <a:pt x="905309" y="18264"/>
                    </a:cubicBezTo>
                    <a:cubicBezTo>
                      <a:pt x="918783" y="18264"/>
                      <a:pt x="918783" y="5195"/>
                      <a:pt x="932258" y="5195"/>
                    </a:cubicBezTo>
                    <a:cubicBezTo>
                      <a:pt x="945732" y="5195"/>
                      <a:pt x="945732" y="14773"/>
                      <a:pt x="959207" y="14773"/>
                    </a:cubicBezTo>
                    <a:cubicBezTo>
                      <a:pt x="972681" y="14773"/>
                      <a:pt x="972681" y="0"/>
                      <a:pt x="986156" y="0"/>
                    </a:cubicBezTo>
                    <a:cubicBezTo>
                      <a:pt x="999630" y="0"/>
                      <a:pt x="999630" y="27111"/>
                      <a:pt x="1013105" y="27111"/>
                    </a:cubicBezTo>
                    <a:cubicBezTo>
                      <a:pt x="1026579" y="27111"/>
                      <a:pt x="1026579" y="7305"/>
                      <a:pt x="1040054" y="7305"/>
                    </a:cubicBezTo>
                    <a:cubicBezTo>
                      <a:pt x="1053528" y="7305"/>
                      <a:pt x="1053528" y="5357"/>
                      <a:pt x="1067003" y="5357"/>
                    </a:cubicBezTo>
                    <a:cubicBezTo>
                      <a:pt x="1080477" y="5357"/>
                      <a:pt x="1080477" y="2841"/>
                      <a:pt x="1093952" y="2841"/>
                    </a:cubicBezTo>
                    <a:cubicBezTo>
                      <a:pt x="1107427" y="2841"/>
                      <a:pt x="1107427" y="10633"/>
                      <a:pt x="1120901" y="10633"/>
                    </a:cubicBezTo>
                    <a:cubicBezTo>
                      <a:pt x="1134375" y="10633"/>
                      <a:pt x="1134375" y="31819"/>
                      <a:pt x="1147850" y="31819"/>
                    </a:cubicBezTo>
                    <a:cubicBezTo>
                      <a:pt x="1161325" y="31819"/>
                      <a:pt x="1161325" y="24108"/>
                      <a:pt x="1174799" y="24108"/>
                    </a:cubicBezTo>
                    <a:cubicBezTo>
                      <a:pt x="1188274" y="24108"/>
                      <a:pt x="1188274" y="29628"/>
                      <a:pt x="1201748" y="29628"/>
                    </a:cubicBezTo>
                    <a:cubicBezTo>
                      <a:pt x="1215223" y="29628"/>
                      <a:pt x="1215223" y="4383"/>
                      <a:pt x="1228697" y="4383"/>
                    </a:cubicBezTo>
                    <a:cubicBezTo>
                      <a:pt x="1242172" y="4383"/>
                      <a:pt x="1242172" y="28167"/>
                      <a:pt x="1255646" y="28167"/>
                    </a:cubicBezTo>
                    <a:cubicBezTo>
                      <a:pt x="1269121" y="28167"/>
                      <a:pt x="1269121" y="7874"/>
                      <a:pt x="1282595" y="7874"/>
                    </a:cubicBezTo>
                    <a:cubicBezTo>
                      <a:pt x="1296070" y="7874"/>
                      <a:pt x="1296070" y="25407"/>
                      <a:pt x="1309625" y="25407"/>
                    </a:cubicBezTo>
                    <a:cubicBezTo>
                      <a:pt x="1323181" y="25407"/>
                      <a:pt x="1323100" y="21997"/>
                      <a:pt x="1336656" y="21997"/>
                    </a:cubicBezTo>
                    <a:cubicBezTo>
                      <a:pt x="1350211" y="21997"/>
                      <a:pt x="1350130" y="21673"/>
                      <a:pt x="1363605" y="21673"/>
                    </a:cubicBezTo>
                    <a:cubicBezTo>
                      <a:pt x="1377079" y="21673"/>
                      <a:pt x="1377079" y="31251"/>
                      <a:pt x="1390635" y="31251"/>
                    </a:cubicBezTo>
                    <a:cubicBezTo>
                      <a:pt x="1404191" y="31251"/>
                      <a:pt x="1404109" y="31982"/>
                      <a:pt x="1417665" y="31982"/>
                    </a:cubicBezTo>
                    <a:cubicBezTo>
                      <a:pt x="1431221" y="31982"/>
                      <a:pt x="1431140" y="24595"/>
                      <a:pt x="1444695" y="24595"/>
                    </a:cubicBezTo>
                    <a:cubicBezTo>
                      <a:pt x="1458251" y="24595"/>
                      <a:pt x="1458251" y="7387"/>
                      <a:pt x="1471725" y="7387"/>
                    </a:cubicBezTo>
                    <a:cubicBezTo>
                      <a:pt x="1485200" y="7387"/>
                      <a:pt x="1500054" y="-3328"/>
                      <a:pt x="1509633" y="6250"/>
                    </a:cubicBezTo>
                    <a:cubicBezTo>
                      <a:pt x="1519211" y="15829"/>
                      <a:pt x="1512068" y="30602"/>
                      <a:pt x="1512068" y="44157"/>
                    </a:cubicBezTo>
                    <a:cubicBezTo>
                      <a:pt x="1512068" y="57713"/>
                      <a:pt x="1493966" y="57713"/>
                      <a:pt x="1493966" y="71188"/>
                    </a:cubicBezTo>
                    <a:cubicBezTo>
                      <a:pt x="1493966" y="84662"/>
                      <a:pt x="1508659" y="84743"/>
                      <a:pt x="1508659" y="98218"/>
                    </a:cubicBezTo>
                    <a:cubicBezTo>
                      <a:pt x="1508659" y="111692"/>
                      <a:pt x="1498756" y="111774"/>
                      <a:pt x="1498756" y="125248"/>
                    </a:cubicBezTo>
                    <a:cubicBezTo>
                      <a:pt x="1498756" y="138723"/>
                      <a:pt x="1503869" y="138804"/>
                      <a:pt x="1503869" y="152278"/>
                    </a:cubicBezTo>
                    <a:cubicBezTo>
                      <a:pt x="1503869" y="165753"/>
                      <a:pt x="1486012" y="165834"/>
                      <a:pt x="1486012" y="179308"/>
                    </a:cubicBezTo>
                    <a:cubicBezTo>
                      <a:pt x="1486012" y="192783"/>
                      <a:pt x="1514990" y="192864"/>
                      <a:pt x="1514990" y="206339"/>
                    </a:cubicBezTo>
                    <a:cubicBezTo>
                      <a:pt x="1514990" y="219813"/>
                      <a:pt x="1506954" y="219894"/>
                      <a:pt x="1506954" y="233369"/>
                    </a:cubicBezTo>
                    <a:cubicBezTo>
                      <a:pt x="1506954" y="246843"/>
                      <a:pt x="1487148" y="246843"/>
                      <a:pt x="1487148" y="260399"/>
                    </a:cubicBezTo>
                    <a:cubicBezTo>
                      <a:pt x="1487148" y="273955"/>
                      <a:pt x="1511824" y="273873"/>
                      <a:pt x="1511824" y="287429"/>
                    </a:cubicBezTo>
                    <a:cubicBezTo>
                      <a:pt x="1511824" y="300985"/>
                      <a:pt x="1505899" y="300904"/>
                      <a:pt x="1505899" y="314459"/>
                    </a:cubicBezTo>
                    <a:cubicBezTo>
                      <a:pt x="1505899" y="328015"/>
                      <a:pt x="1504113" y="327934"/>
                      <a:pt x="1504113" y="341490"/>
                    </a:cubicBezTo>
                    <a:cubicBezTo>
                      <a:pt x="1504113" y="355045"/>
                      <a:pt x="1512636" y="354964"/>
                      <a:pt x="1512636" y="368520"/>
                    </a:cubicBezTo>
                    <a:cubicBezTo>
                      <a:pt x="1512636" y="382076"/>
                      <a:pt x="1495428" y="382076"/>
                      <a:pt x="1495428" y="395550"/>
                    </a:cubicBezTo>
                    <a:cubicBezTo>
                      <a:pt x="1495428" y="409025"/>
                      <a:pt x="1503869" y="409106"/>
                      <a:pt x="1503869" y="422580"/>
                    </a:cubicBezTo>
                    <a:cubicBezTo>
                      <a:pt x="1503869" y="436055"/>
                      <a:pt x="1490720" y="436136"/>
                      <a:pt x="1490720" y="449692"/>
                    </a:cubicBezTo>
                    <a:cubicBezTo>
                      <a:pt x="1490720" y="463247"/>
                      <a:pt x="1512717" y="463247"/>
                      <a:pt x="1512717" y="476722"/>
                    </a:cubicBezTo>
                    <a:cubicBezTo>
                      <a:pt x="1512717" y="490196"/>
                      <a:pt x="1513285" y="490277"/>
                      <a:pt x="1513285" y="503752"/>
                    </a:cubicBezTo>
                    <a:cubicBezTo>
                      <a:pt x="1513285" y="517227"/>
                      <a:pt x="1486499" y="517308"/>
                      <a:pt x="1486499" y="530782"/>
                    </a:cubicBezTo>
                    <a:cubicBezTo>
                      <a:pt x="1486499" y="544257"/>
                      <a:pt x="1496158" y="544338"/>
                      <a:pt x="1496158" y="557812"/>
                    </a:cubicBezTo>
                    <a:cubicBezTo>
                      <a:pt x="1496158" y="571287"/>
                      <a:pt x="1511094" y="571368"/>
                      <a:pt x="1511094" y="584843"/>
                    </a:cubicBezTo>
                    <a:cubicBezTo>
                      <a:pt x="1511094" y="598317"/>
                      <a:pt x="1497782" y="598398"/>
                      <a:pt x="1497782" y="611873"/>
                    </a:cubicBezTo>
                    <a:cubicBezTo>
                      <a:pt x="1497782" y="625347"/>
                      <a:pt x="1511581" y="625429"/>
                      <a:pt x="1511581" y="638903"/>
                    </a:cubicBezTo>
                    <a:cubicBezTo>
                      <a:pt x="1511581" y="652377"/>
                      <a:pt x="1504113" y="652459"/>
                      <a:pt x="1504113" y="666015"/>
                    </a:cubicBezTo>
                    <a:cubicBezTo>
                      <a:pt x="1504113" y="679570"/>
                      <a:pt x="1487473" y="679570"/>
                      <a:pt x="1487473" y="693045"/>
                    </a:cubicBezTo>
                    <a:cubicBezTo>
                      <a:pt x="1487473" y="706519"/>
                      <a:pt x="1514828" y="706600"/>
                      <a:pt x="1514828" y="720075"/>
                    </a:cubicBezTo>
                    <a:cubicBezTo>
                      <a:pt x="1514828" y="733549"/>
                      <a:pt x="1506305" y="733631"/>
                      <a:pt x="1506305" y="747105"/>
                    </a:cubicBezTo>
                    <a:cubicBezTo>
                      <a:pt x="1506305" y="760580"/>
                      <a:pt x="1507279" y="760661"/>
                      <a:pt x="1507279" y="774135"/>
                    </a:cubicBezTo>
                    <a:cubicBezTo>
                      <a:pt x="1507279" y="787610"/>
                      <a:pt x="1483901" y="787691"/>
                      <a:pt x="1483901" y="801246"/>
                    </a:cubicBezTo>
                    <a:cubicBezTo>
                      <a:pt x="1483901" y="814802"/>
                      <a:pt x="1492262" y="814802"/>
                      <a:pt x="1492262" y="828358"/>
                    </a:cubicBezTo>
                    <a:cubicBezTo>
                      <a:pt x="1492262" y="841914"/>
                      <a:pt x="1487554" y="841914"/>
                      <a:pt x="1487554" y="855388"/>
                    </a:cubicBezTo>
                    <a:cubicBezTo>
                      <a:pt x="1487554" y="868863"/>
                      <a:pt x="1497376" y="868944"/>
                      <a:pt x="1497376" y="882418"/>
                    </a:cubicBezTo>
                    <a:cubicBezTo>
                      <a:pt x="1497376" y="895893"/>
                      <a:pt x="1497376" y="895974"/>
                      <a:pt x="1497376" y="909449"/>
                    </a:cubicBezTo>
                    <a:cubicBezTo>
                      <a:pt x="1497376" y="922923"/>
                      <a:pt x="1507603" y="923004"/>
                      <a:pt x="1507603" y="936560"/>
                    </a:cubicBezTo>
                    <a:cubicBezTo>
                      <a:pt x="1507603" y="950116"/>
                      <a:pt x="1490801" y="950116"/>
                      <a:pt x="1490801" y="963590"/>
                    </a:cubicBezTo>
                    <a:cubicBezTo>
                      <a:pt x="1490801" y="977065"/>
                      <a:pt x="1484469" y="977146"/>
                      <a:pt x="1484469" y="990620"/>
                    </a:cubicBezTo>
                    <a:cubicBezTo>
                      <a:pt x="1484469" y="1004095"/>
                      <a:pt x="1504681" y="1004176"/>
                      <a:pt x="1504681" y="1017732"/>
                    </a:cubicBezTo>
                    <a:cubicBezTo>
                      <a:pt x="1504681" y="1031287"/>
                      <a:pt x="1510526" y="1031287"/>
                      <a:pt x="1510526" y="1044843"/>
                    </a:cubicBezTo>
                    <a:cubicBezTo>
                      <a:pt x="1510526" y="1058399"/>
                      <a:pt x="1495509" y="1058399"/>
                      <a:pt x="1495509" y="1071873"/>
                    </a:cubicBezTo>
                    <a:cubicBezTo>
                      <a:pt x="1495509" y="1085348"/>
                      <a:pt x="1485849" y="1085429"/>
                      <a:pt x="1485849" y="1098985"/>
                    </a:cubicBezTo>
                    <a:cubicBezTo>
                      <a:pt x="1485849" y="1112540"/>
                      <a:pt x="1505899" y="1112540"/>
                      <a:pt x="1505899" y="1126096"/>
                    </a:cubicBezTo>
                    <a:cubicBezTo>
                      <a:pt x="1505899" y="1139652"/>
                      <a:pt x="1488771" y="1139652"/>
                      <a:pt x="1488771" y="1153207"/>
                    </a:cubicBezTo>
                    <a:cubicBezTo>
                      <a:pt x="1488771" y="1166763"/>
                      <a:pt x="1481628" y="1166763"/>
                      <a:pt x="1481628" y="1180319"/>
                    </a:cubicBezTo>
                    <a:cubicBezTo>
                      <a:pt x="1481628" y="1193875"/>
                      <a:pt x="1514178" y="1193875"/>
                      <a:pt x="1514178" y="1207430"/>
                    </a:cubicBezTo>
                    <a:cubicBezTo>
                      <a:pt x="1514178" y="1220986"/>
                      <a:pt x="1489177" y="1220986"/>
                      <a:pt x="1489177" y="1234542"/>
                    </a:cubicBezTo>
                    <a:cubicBezTo>
                      <a:pt x="1489177" y="1248097"/>
                      <a:pt x="1496564" y="1248097"/>
                      <a:pt x="1496564" y="1261653"/>
                    </a:cubicBezTo>
                    <a:cubicBezTo>
                      <a:pt x="1496564" y="1275208"/>
                      <a:pt x="1491856" y="1275208"/>
                      <a:pt x="1491856" y="1288764"/>
                    </a:cubicBezTo>
                    <a:cubicBezTo>
                      <a:pt x="1491856" y="1302320"/>
                      <a:pt x="1502814" y="1302320"/>
                      <a:pt x="1502814" y="1315794"/>
                    </a:cubicBezTo>
                    <a:cubicBezTo>
                      <a:pt x="1502814" y="1329269"/>
                      <a:pt x="1509714" y="1329350"/>
                      <a:pt x="1509714" y="1342906"/>
                    </a:cubicBezTo>
                    <a:cubicBezTo>
                      <a:pt x="1509714" y="1356461"/>
                      <a:pt x="1496970" y="1356461"/>
                      <a:pt x="1496970" y="1369936"/>
                    </a:cubicBezTo>
                    <a:cubicBezTo>
                      <a:pt x="1496970" y="1383410"/>
                      <a:pt x="1494210" y="1383492"/>
                      <a:pt x="1494210" y="1397047"/>
                    </a:cubicBezTo>
                    <a:cubicBezTo>
                      <a:pt x="1494210" y="1410603"/>
                      <a:pt x="1504275" y="1410603"/>
                      <a:pt x="1504275" y="1424159"/>
                    </a:cubicBezTo>
                    <a:cubicBezTo>
                      <a:pt x="1504275" y="1437714"/>
                      <a:pt x="1513935" y="1437714"/>
                      <a:pt x="1513935" y="1451270"/>
                    </a:cubicBezTo>
                    <a:cubicBezTo>
                      <a:pt x="1513935" y="1464826"/>
                      <a:pt x="1497132" y="1464826"/>
                      <a:pt x="1497132" y="1478382"/>
                    </a:cubicBezTo>
                    <a:cubicBezTo>
                      <a:pt x="1497132" y="1491937"/>
                      <a:pt x="1501353" y="1491937"/>
                      <a:pt x="1501353" y="1505493"/>
                    </a:cubicBezTo>
                    <a:cubicBezTo>
                      <a:pt x="1501353" y="1519049"/>
                      <a:pt x="1488853" y="1519049"/>
                      <a:pt x="1488853" y="1532604"/>
                    </a:cubicBezTo>
                    <a:cubicBezTo>
                      <a:pt x="1488853" y="1546160"/>
                      <a:pt x="1509795" y="1546160"/>
                      <a:pt x="1509795" y="1559716"/>
                    </a:cubicBezTo>
                    <a:cubicBezTo>
                      <a:pt x="1509795" y="1573271"/>
                      <a:pt x="1514909" y="1573271"/>
                      <a:pt x="1514909" y="1586827"/>
                    </a:cubicBezTo>
                    <a:cubicBezTo>
                      <a:pt x="1514909" y="1600383"/>
                      <a:pt x="1499080" y="1600383"/>
                      <a:pt x="1499080" y="1613938"/>
                    </a:cubicBezTo>
                    <a:cubicBezTo>
                      <a:pt x="1499080" y="1627494"/>
                      <a:pt x="1484875" y="1627494"/>
                      <a:pt x="1484875" y="1641050"/>
                    </a:cubicBezTo>
                    <a:cubicBezTo>
                      <a:pt x="1484875" y="1654606"/>
                      <a:pt x="1509308" y="1654606"/>
                      <a:pt x="1509308" y="1668161"/>
                    </a:cubicBezTo>
                    <a:cubicBezTo>
                      <a:pt x="1509308" y="1681717"/>
                      <a:pt x="1483333" y="1680743"/>
                      <a:pt x="1482440" y="1694298"/>
                    </a:cubicBezTo>
                    <a:cubicBezTo>
                      <a:pt x="1481791" y="1704039"/>
                      <a:pt x="1496645" y="1701279"/>
                      <a:pt x="1487067" y="171093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5"/>
              <p:cNvSpPr/>
              <p:nvPr/>
            </p:nvSpPr>
            <p:spPr>
              <a:xfrm>
                <a:off x="8676087" y="4016464"/>
                <a:ext cx="147784" cy="358538"/>
              </a:xfrm>
              <a:custGeom>
                <a:avLst/>
                <a:gdLst/>
                <a:ahLst/>
                <a:cxnLst/>
                <a:rect l="l" t="t" r="r" b="b"/>
                <a:pathLst>
                  <a:path w="136206" h="330450" extrusionOk="0">
                    <a:moveTo>
                      <a:pt x="68103" y="0"/>
                    </a:moveTo>
                    <a:cubicBezTo>
                      <a:pt x="30521" y="0"/>
                      <a:pt x="0" y="30521"/>
                      <a:pt x="0" y="68103"/>
                    </a:cubicBezTo>
                    <a:lnTo>
                      <a:pt x="0" y="76870"/>
                    </a:lnTo>
                    <a:lnTo>
                      <a:pt x="15260" y="76870"/>
                    </a:lnTo>
                    <a:lnTo>
                      <a:pt x="15260" y="68103"/>
                    </a:lnTo>
                    <a:cubicBezTo>
                      <a:pt x="15260" y="38963"/>
                      <a:pt x="38962" y="15260"/>
                      <a:pt x="68103" y="15260"/>
                    </a:cubicBezTo>
                    <a:cubicBezTo>
                      <a:pt x="97244" y="15260"/>
                      <a:pt x="120946" y="38963"/>
                      <a:pt x="120946" y="68103"/>
                    </a:cubicBezTo>
                    <a:lnTo>
                      <a:pt x="120946" y="287592"/>
                    </a:lnTo>
                    <a:cubicBezTo>
                      <a:pt x="120946" y="302771"/>
                      <a:pt x="108608" y="315190"/>
                      <a:pt x="93348" y="315190"/>
                    </a:cubicBezTo>
                    <a:lnTo>
                      <a:pt x="86610" y="315190"/>
                    </a:lnTo>
                    <a:cubicBezTo>
                      <a:pt x="71431" y="315190"/>
                      <a:pt x="59012" y="302852"/>
                      <a:pt x="59012" y="287592"/>
                    </a:cubicBezTo>
                    <a:lnTo>
                      <a:pt x="59012" y="98786"/>
                    </a:lnTo>
                    <a:cubicBezTo>
                      <a:pt x="59012" y="94565"/>
                      <a:pt x="55602" y="91156"/>
                      <a:pt x="51382" y="91156"/>
                    </a:cubicBezTo>
                    <a:cubicBezTo>
                      <a:pt x="47161" y="91156"/>
                      <a:pt x="43752" y="94565"/>
                      <a:pt x="43752" y="98786"/>
                    </a:cubicBezTo>
                    <a:lnTo>
                      <a:pt x="43752" y="287592"/>
                    </a:lnTo>
                    <a:cubicBezTo>
                      <a:pt x="43752" y="311213"/>
                      <a:pt x="62989" y="330450"/>
                      <a:pt x="86610" y="330450"/>
                    </a:cubicBezTo>
                    <a:lnTo>
                      <a:pt x="93348" y="330450"/>
                    </a:lnTo>
                    <a:cubicBezTo>
                      <a:pt x="116968" y="330450"/>
                      <a:pt x="136206" y="311213"/>
                      <a:pt x="136206" y="287592"/>
                    </a:cubicBezTo>
                    <a:lnTo>
                      <a:pt x="136206" y="68103"/>
                    </a:lnTo>
                    <a:cubicBezTo>
                      <a:pt x="136206" y="30521"/>
                      <a:pt x="105686" y="0"/>
                      <a:pt x="681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" name="Google Shape;81;p5"/>
            <p:cNvGrpSpPr/>
            <p:nvPr/>
          </p:nvGrpSpPr>
          <p:grpSpPr>
            <a:xfrm>
              <a:off x="-548578" y="1694256"/>
              <a:ext cx="1432171" cy="2014230"/>
              <a:chOff x="-548578" y="1694256"/>
              <a:chExt cx="1432171" cy="2014230"/>
            </a:xfrm>
          </p:grpSpPr>
          <p:sp>
            <p:nvSpPr>
              <p:cNvPr id="82" name="Google Shape;82;p5"/>
              <p:cNvSpPr/>
              <p:nvPr/>
            </p:nvSpPr>
            <p:spPr>
              <a:xfrm rot="-6014739">
                <a:off x="-964186" y="2325338"/>
                <a:ext cx="1911325" cy="752067"/>
              </a:xfrm>
              <a:custGeom>
                <a:avLst/>
                <a:gdLst/>
                <a:ahLst/>
                <a:cxnLst/>
                <a:rect l="l" t="t" r="r" b="b"/>
                <a:pathLst>
                  <a:path w="1766054" h="523070" extrusionOk="0">
                    <a:moveTo>
                      <a:pt x="1762726" y="439220"/>
                    </a:moveTo>
                    <a:lnTo>
                      <a:pt x="1741541" y="416979"/>
                    </a:lnTo>
                    <a:lnTo>
                      <a:pt x="1766054" y="394738"/>
                    </a:lnTo>
                    <a:lnTo>
                      <a:pt x="1743570" y="372497"/>
                    </a:lnTo>
                    <a:lnTo>
                      <a:pt x="1735858" y="350256"/>
                    </a:lnTo>
                    <a:lnTo>
                      <a:pt x="1751849" y="328015"/>
                    </a:lnTo>
                    <a:lnTo>
                      <a:pt x="1735696" y="305774"/>
                    </a:lnTo>
                    <a:lnTo>
                      <a:pt x="1737644" y="283533"/>
                    </a:lnTo>
                    <a:lnTo>
                      <a:pt x="1745356" y="261292"/>
                    </a:lnTo>
                    <a:lnTo>
                      <a:pt x="1747141" y="239051"/>
                    </a:lnTo>
                    <a:lnTo>
                      <a:pt x="1758911" y="216810"/>
                    </a:lnTo>
                    <a:lnTo>
                      <a:pt x="1745599" y="194569"/>
                    </a:lnTo>
                    <a:lnTo>
                      <a:pt x="1739836" y="172328"/>
                    </a:lnTo>
                    <a:lnTo>
                      <a:pt x="1737563" y="150087"/>
                    </a:lnTo>
                    <a:lnTo>
                      <a:pt x="1752580" y="127846"/>
                    </a:lnTo>
                    <a:lnTo>
                      <a:pt x="1758424" y="105605"/>
                    </a:lnTo>
                    <a:lnTo>
                      <a:pt x="1760616" y="83364"/>
                    </a:lnTo>
                    <a:lnTo>
                      <a:pt x="1756314" y="61204"/>
                    </a:lnTo>
                    <a:lnTo>
                      <a:pt x="1747872" y="38963"/>
                    </a:lnTo>
                    <a:lnTo>
                      <a:pt x="1758668" y="7711"/>
                    </a:lnTo>
                    <a:lnTo>
                      <a:pt x="1727335" y="13231"/>
                    </a:lnTo>
                    <a:lnTo>
                      <a:pt x="1704932" y="10146"/>
                    </a:lnTo>
                    <a:lnTo>
                      <a:pt x="1682529" y="19319"/>
                    </a:lnTo>
                    <a:lnTo>
                      <a:pt x="1660125" y="31738"/>
                    </a:lnTo>
                    <a:lnTo>
                      <a:pt x="1637722" y="32388"/>
                    </a:lnTo>
                    <a:lnTo>
                      <a:pt x="1615400" y="21024"/>
                    </a:lnTo>
                    <a:lnTo>
                      <a:pt x="1592996" y="14530"/>
                    </a:lnTo>
                    <a:lnTo>
                      <a:pt x="1570593" y="22809"/>
                    </a:lnTo>
                    <a:lnTo>
                      <a:pt x="1548189" y="9416"/>
                    </a:lnTo>
                    <a:lnTo>
                      <a:pt x="1525786" y="7630"/>
                    </a:lnTo>
                    <a:lnTo>
                      <a:pt x="1503382" y="1055"/>
                    </a:lnTo>
                    <a:lnTo>
                      <a:pt x="1481060" y="4870"/>
                    </a:lnTo>
                    <a:lnTo>
                      <a:pt x="1458657" y="29709"/>
                    </a:lnTo>
                    <a:lnTo>
                      <a:pt x="1436335" y="30602"/>
                    </a:lnTo>
                    <a:lnTo>
                      <a:pt x="1413931" y="2760"/>
                    </a:lnTo>
                    <a:lnTo>
                      <a:pt x="1391609" y="11608"/>
                    </a:lnTo>
                    <a:lnTo>
                      <a:pt x="1369287" y="8361"/>
                    </a:lnTo>
                    <a:lnTo>
                      <a:pt x="1346964" y="28816"/>
                    </a:lnTo>
                    <a:lnTo>
                      <a:pt x="1324642" y="14611"/>
                    </a:lnTo>
                    <a:lnTo>
                      <a:pt x="1302320" y="4383"/>
                    </a:lnTo>
                    <a:lnTo>
                      <a:pt x="1279998" y="23702"/>
                    </a:lnTo>
                    <a:lnTo>
                      <a:pt x="1257676" y="30358"/>
                    </a:lnTo>
                    <a:lnTo>
                      <a:pt x="1235353" y="5357"/>
                    </a:lnTo>
                    <a:lnTo>
                      <a:pt x="1213031" y="6494"/>
                    </a:lnTo>
                    <a:lnTo>
                      <a:pt x="1190709" y="0"/>
                    </a:lnTo>
                    <a:lnTo>
                      <a:pt x="1168387" y="8036"/>
                    </a:lnTo>
                    <a:lnTo>
                      <a:pt x="1146064" y="3328"/>
                    </a:lnTo>
                    <a:lnTo>
                      <a:pt x="1123742" y="6981"/>
                    </a:lnTo>
                    <a:lnTo>
                      <a:pt x="1101420" y="9659"/>
                    </a:lnTo>
                    <a:lnTo>
                      <a:pt x="1079098" y="8361"/>
                    </a:lnTo>
                    <a:lnTo>
                      <a:pt x="1056775" y="26056"/>
                    </a:lnTo>
                    <a:lnTo>
                      <a:pt x="1034453" y="10228"/>
                    </a:lnTo>
                    <a:lnTo>
                      <a:pt x="1012131" y="6169"/>
                    </a:lnTo>
                    <a:lnTo>
                      <a:pt x="989809" y="14611"/>
                    </a:lnTo>
                    <a:lnTo>
                      <a:pt x="967486" y="15666"/>
                    </a:lnTo>
                    <a:lnTo>
                      <a:pt x="945164" y="30845"/>
                    </a:lnTo>
                    <a:lnTo>
                      <a:pt x="922842" y="11527"/>
                    </a:lnTo>
                    <a:lnTo>
                      <a:pt x="900520" y="33280"/>
                    </a:lnTo>
                    <a:lnTo>
                      <a:pt x="878197" y="30602"/>
                    </a:lnTo>
                    <a:lnTo>
                      <a:pt x="855875" y="27761"/>
                    </a:lnTo>
                    <a:lnTo>
                      <a:pt x="833553" y="25245"/>
                    </a:lnTo>
                    <a:lnTo>
                      <a:pt x="811231" y="3815"/>
                    </a:lnTo>
                    <a:lnTo>
                      <a:pt x="788908" y="17858"/>
                    </a:lnTo>
                    <a:lnTo>
                      <a:pt x="766586" y="29465"/>
                    </a:lnTo>
                    <a:lnTo>
                      <a:pt x="744264" y="15260"/>
                    </a:lnTo>
                    <a:lnTo>
                      <a:pt x="721942" y="20699"/>
                    </a:lnTo>
                    <a:lnTo>
                      <a:pt x="699620" y="9335"/>
                    </a:lnTo>
                    <a:lnTo>
                      <a:pt x="677297" y="26787"/>
                    </a:lnTo>
                    <a:lnTo>
                      <a:pt x="654975" y="23946"/>
                    </a:lnTo>
                    <a:lnTo>
                      <a:pt x="632653" y="16072"/>
                    </a:lnTo>
                    <a:lnTo>
                      <a:pt x="610331" y="32306"/>
                    </a:lnTo>
                    <a:lnTo>
                      <a:pt x="588008" y="24027"/>
                    </a:lnTo>
                    <a:lnTo>
                      <a:pt x="565686" y="19400"/>
                    </a:lnTo>
                    <a:lnTo>
                      <a:pt x="543364" y="17046"/>
                    </a:lnTo>
                    <a:lnTo>
                      <a:pt x="521042" y="17939"/>
                    </a:lnTo>
                    <a:lnTo>
                      <a:pt x="498719" y="33524"/>
                    </a:lnTo>
                    <a:lnTo>
                      <a:pt x="476397" y="11527"/>
                    </a:lnTo>
                    <a:lnTo>
                      <a:pt x="454075" y="23378"/>
                    </a:lnTo>
                    <a:lnTo>
                      <a:pt x="431753" y="11121"/>
                    </a:lnTo>
                    <a:lnTo>
                      <a:pt x="409430" y="22972"/>
                    </a:lnTo>
                    <a:lnTo>
                      <a:pt x="387108" y="29141"/>
                    </a:lnTo>
                    <a:lnTo>
                      <a:pt x="364786" y="26543"/>
                    </a:lnTo>
                    <a:lnTo>
                      <a:pt x="342464" y="22647"/>
                    </a:lnTo>
                    <a:lnTo>
                      <a:pt x="320142" y="15829"/>
                    </a:lnTo>
                    <a:lnTo>
                      <a:pt x="297819" y="23865"/>
                    </a:lnTo>
                    <a:lnTo>
                      <a:pt x="275497" y="16153"/>
                    </a:lnTo>
                    <a:lnTo>
                      <a:pt x="253175" y="1705"/>
                    </a:lnTo>
                    <a:lnTo>
                      <a:pt x="230853" y="7874"/>
                    </a:lnTo>
                    <a:lnTo>
                      <a:pt x="208530" y="29303"/>
                    </a:lnTo>
                    <a:lnTo>
                      <a:pt x="186208" y="8767"/>
                    </a:lnTo>
                    <a:lnTo>
                      <a:pt x="163886" y="2273"/>
                    </a:lnTo>
                    <a:lnTo>
                      <a:pt x="141564" y="4789"/>
                    </a:lnTo>
                    <a:lnTo>
                      <a:pt x="119241" y="14692"/>
                    </a:lnTo>
                    <a:lnTo>
                      <a:pt x="96919" y="14530"/>
                    </a:lnTo>
                    <a:lnTo>
                      <a:pt x="74597" y="10390"/>
                    </a:lnTo>
                    <a:lnTo>
                      <a:pt x="52275" y="17046"/>
                    </a:lnTo>
                    <a:lnTo>
                      <a:pt x="5601" y="3815"/>
                    </a:lnTo>
                    <a:lnTo>
                      <a:pt x="406" y="5357"/>
                    </a:lnTo>
                    <a:lnTo>
                      <a:pt x="406" y="61853"/>
                    </a:lnTo>
                    <a:lnTo>
                      <a:pt x="33930" y="65019"/>
                    </a:lnTo>
                    <a:cubicBezTo>
                      <a:pt x="37014" y="55035"/>
                      <a:pt x="46268" y="47810"/>
                      <a:pt x="57226" y="47810"/>
                    </a:cubicBezTo>
                    <a:cubicBezTo>
                      <a:pt x="70782" y="47810"/>
                      <a:pt x="81740" y="58769"/>
                      <a:pt x="81740" y="72324"/>
                    </a:cubicBezTo>
                    <a:cubicBezTo>
                      <a:pt x="81740" y="85880"/>
                      <a:pt x="70782" y="96838"/>
                      <a:pt x="57226" y="96838"/>
                    </a:cubicBezTo>
                    <a:cubicBezTo>
                      <a:pt x="48460" y="96838"/>
                      <a:pt x="40829" y="92211"/>
                      <a:pt x="36446" y="85230"/>
                    </a:cubicBezTo>
                    <a:lnTo>
                      <a:pt x="15504" y="85718"/>
                    </a:lnTo>
                    <a:lnTo>
                      <a:pt x="325" y="89045"/>
                    </a:lnTo>
                    <a:lnTo>
                      <a:pt x="325" y="153171"/>
                    </a:lnTo>
                    <a:lnTo>
                      <a:pt x="33849" y="156337"/>
                    </a:lnTo>
                    <a:cubicBezTo>
                      <a:pt x="36933" y="146353"/>
                      <a:pt x="46187" y="139129"/>
                      <a:pt x="57145" y="139129"/>
                    </a:cubicBezTo>
                    <a:cubicBezTo>
                      <a:pt x="70701" y="139129"/>
                      <a:pt x="81659" y="150087"/>
                      <a:pt x="81659" y="163642"/>
                    </a:cubicBezTo>
                    <a:cubicBezTo>
                      <a:pt x="81659" y="177198"/>
                      <a:pt x="70701" y="188156"/>
                      <a:pt x="57145" y="188156"/>
                    </a:cubicBezTo>
                    <a:cubicBezTo>
                      <a:pt x="48378" y="188156"/>
                      <a:pt x="40748" y="183530"/>
                      <a:pt x="36365" y="176549"/>
                    </a:cubicBezTo>
                    <a:lnTo>
                      <a:pt x="15423" y="177036"/>
                    </a:lnTo>
                    <a:lnTo>
                      <a:pt x="244" y="180364"/>
                    </a:lnTo>
                    <a:lnTo>
                      <a:pt x="244" y="244490"/>
                    </a:lnTo>
                    <a:lnTo>
                      <a:pt x="33767" y="247655"/>
                    </a:lnTo>
                    <a:cubicBezTo>
                      <a:pt x="36852" y="237671"/>
                      <a:pt x="46106" y="230447"/>
                      <a:pt x="57064" y="230447"/>
                    </a:cubicBezTo>
                    <a:cubicBezTo>
                      <a:pt x="70620" y="230447"/>
                      <a:pt x="81578" y="241405"/>
                      <a:pt x="81578" y="254961"/>
                    </a:cubicBezTo>
                    <a:cubicBezTo>
                      <a:pt x="81578" y="268516"/>
                      <a:pt x="70620" y="279475"/>
                      <a:pt x="57064" y="279475"/>
                    </a:cubicBezTo>
                    <a:cubicBezTo>
                      <a:pt x="48297" y="279475"/>
                      <a:pt x="40667" y="274848"/>
                      <a:pt x="36284" y="267867"/>
                    </a:cubicBezTo>
                    <a:lnTo>
                      <a:pt x="15341" y="268354"/>
                    </a:lnTo>
                    <a:lnTo>
                      <a:pt x="162" y="271682"/>
                    </a:lnTo>
                    <a:lnTo>
                      <a:pt x="162" y="335808"/>
                    </a:lnTo>
                    <a:lnTo>
                      <a:pt x="33686" y="338973"/>
                    </a:lnTo>
                    <a:cubicBezTo>
                      <a:pt x="36771" y="328989"/>
                      <a:pt x="46025" y="321765"/>
                      <a:pt x="56983" y="321765"/>
                    </a:cubicBezTo>
                    <a:cubicBezTo>
                      <a:pt x="70538" y="321765"/>
                      <a:pt x="81497" y="332723"/>
                      <a:pt x="81497" y="346279"/>
                    </a:cubicBezTo>
                    <a:cubicBezTo>
                      <a:pt x="81497" y="359835"/>
                      <a:pt x="70538" y="370793"/>
                      <a:pt x="56983" y="370793"/>
                    </a:cubicBezTo>
                    <a:cubicBezTo>
                      <a:pt x="48216" y="370793"/>
                      <a:pt x="40586" y="366166"/>
                      <a:pt x="36203" y="359185"/>
                    </a:cubicBezTo>
                    <a:lnTo>
                      <a:pt x="15260" y="359672"/>
                    </a:lnTo>
                    <a:lnTo>
                      <a:pt x="81" y="363000"/>
                    </a:lnTo>
                    <a:lnTo>
                      <a:pt x="81" y="427126"/>
                    </a:lnTo>
                    <a:lnTo>
                      <a:pt x="33605" y="430292"/>
                    </a:lnTo>
                    <a:cubicBezTo>
                      <a:pt x="36690" y="420308"/>
                      <a:pt x="45943" y="413083"/>
                      <a:pt x="56901" y="413083"/>
                    </a:cubicBezTo>
                    <a:cubicBezTo>
                      <a:pt x="70457" y="413083"/>
                      <a:pt x="81415" y="424041"/>
                      <a:pt x="81415" y="437597"/>
                    </a:cubicBezTo>
                    <a:cubicBezTo>
                      <a:pt x="81415" y="451153"/>
                      <a:pt x="70457" y="462111"/>
                      <a:pt x="56901" y="462111"/>
                    </a:cubicBezTo>
                    <a:cubicBezTo>
                      <a:pt x="48135" y="462111"/>
                      <a:pt x="40505" y="457484"/>
                      <a:pt x="36122" y="450503"/>
                    </a:cubicBezTo>
                    <a:lnTo>
                      <a:pt x="15179" y="450990"/>
                    </a:lnTo>
                    <a:lnTo>
                      <a:pt x="0" y="454319"/>
                    </a:lnTo>
                    <a:lnTo>
                      <a:pt x="0" y="510327"/>
                    </a:lnTo>
                    <a:lnTo>
                      <a:pt x="5276" y="509110"/>
                    </a:lnTo>
                    <a:lnTo>
                      <a:pt x="52112" y="518444"/>
                    </a:lnTo>
                    <a:lnTo>
                      <a:pt x="74516" y="519986"/>
                    </a:lnTo>
                    <a:lnTo>
                      <a:pt x="96919" y="488979"/>
                    </a:lnTo>
                    <a:lnTo>
                      <a:pt x="119323" y="493849"/>
                    </a:lnTo>
                    <a:lnTo>
                      <a:pt x="141645" y="501641"/>
                    </a:lnTo>
                    <a:lnTo>
                      <a:pt x="164048" y="512032"/>
                    </a:lnTo>
                    <a:lnTo>
                      <a:pt x="186452" y="501723"/>
                    </a:lnTo>
                    <a:lnTo>
                      <a:pt x="208855" y="516009"/>
                    </a:lnTo>
                    <a:lnTo>
                      <a:pt x="231258" y="494905"/>
                    </a:lnTo>
                    <a:lnTo>
                      <a:pt x="253662" y="514223"/>
                    </a:lnTo>
                    <a:lnTo>
                      <a:pt x="275984" y="516821"/>
                    </a:lnTo>
                    <a:lnTo>
                      <a:pt x="298388" y="520798"/>
                    </a:lnTo>
                    <a:lnTo>
                      <a:pt x="320710" y="492469"/>
                    </a:lnTo>
                    <a:lnTo>
                      <a:pt x="343113" y="509353"/>
                    </a:lnTo>
                    <a:lnTo>
                      <a:pt x="365435" y="493281"/>
                    </a:lnTo>
                    <a:lnTo>
                      <a:pt x="387758" y="510165"/>
                    </a:lnTo>
                    <a:lnTo>
                      <a:pt x="410080" y="498151"/>
                    </a:lnTo>
                    <a:lnTo>
                      <a:pt x="432402" y="501723"/>
                    </a:lnTo>
                    <a:lnTo>
                      <a:pt x="454724" y="502453"/>
                    </a:lnTo>
                    <a:lnTo>
                      <a:pt x="477047" y="501154"/>
                    </a:lnTo>
                    <a:lnTo>
                      <a:pt x="499369" y="501154"/>
                    </a:lnTo>
                    <a:cubicBezTo>
                      <a:pt x="499369" y="501154"/>
                      <a:pt x="521691" y="514385"/>
                      <a:pt x="521691" y="514385"/>
                    </a:cubicBezTo>
                    <a:lnTo>
                      <a:pt x="544013" y="521447"/>
                    </a:lnTo>
                    <a:lnTo>
                      <a:pt x="566336" y="502940"/>
                    </a:lnTo>
                    <a:lnTo>
                      <a:pt x="588658" y="501966"/>
                    </a:lnTo>
                    <a:lnTo>
                      <a:pt x="610980" y="506512"/>
                    </a:lnTo>
                    <a:lnTo>
                      <a:pt x="633302" y="507242"/>
                    </a:lnTo>
                    <a:lnTo>
                      <a:pt x="655625" y="513330"/>
                    </a:lnTo>
                    <a:lnTo>
                      <a:pt x="678028" y="497827"/>
                    </a:lnTo>
                    <a:lnTo>
                      <a:pt x="700350" y="502535"/>
                    </a:lnTo>
                    <a:lnTo>
                      <a:pt x="722672" y="498801"/>
                    </a:lnTo>
                    <a:lnTo>
                      <a:pt x="744995" y="521367"/>
                    </a:lnTo>
                    <a:lnTo>
                      <a:pt x="767317" y="498232"/>
                    </a:lnTo>
                    <a:lnTo>
                      <a:pt x="789639" y="508866"/>
                    </a:lnTo>
                    <a:lnTo>
                      <a:pt x="811961" y="510814"/>
                    </a:lnTo>
                    <a:lnTo>
                      <a:pt x="834283" y="520636"/>
                    </a:lnTo>
                    <a:lnTo>
                      <a:pt x="856606" y="516983"/>
                    </a:lnTo>
                    <a:lnTo>
                      <a:pt x="878928" y="510327"/>
                    </a:lnTo>
                    <a:lnTo>
                      <a:pt x="901250" y="523071"/>
                    </a:lnTo>
                    <a:lnTo>
                      <a:pt x="923572" y="517389"/>
                    </a:lnTo>
                    <a:lnTo>
                      <a:pt x="945895" y="503914"/>
                    </a:lnTo>
                    <a:lnTo>
                      <a:pt x="968217" y="503914"/>
                    </a:lnTo>
                    <a:cubicBezTo>
                      <a:pt x="968217" y="503914"/>
                      <a:pt x="990539" y="502291"/>
                      <a:pt x="990539" y="502291"/>
                    </a:cubicBezTo>
                    <a:lnTo>
                      <a:pt x="1012861" y="501723"/>
                    </a:lnTo>
                    <a:lnTo>
                      <a:pt x="1035184" y="511382"/>
                    </a:lnTo>
                    <a:lnTo>
                      <a:pt x="1057506" y="514385"/>
                    </a:lnTo>
                    <a:lnTo>
                      <a:pt x="1079828" y="518038"/>
                    </a:lnTo>
                    <a:lnTo>
                      <a:pt x="1102150" y="509515"/>
                    </a:lnTo>
                    <a:lnTo>
                      <a:pt x="1124473" y="503833"/>
                    </a:lnTo>
                    <a:lnTo>
                      <a:pt x="1146795" y="513898"/>
                    </a:lnTo>
                    <a:lnTo>
                      <a:pt x="1169117" y="506025"/>
                    </a:lnTo>
                    <a:lnTo>
                      <a:pt x="1191439" y="496853"/>
                    </a:lnTo>
                    <a:lnTo>
                      <a:pt x="1213762" y="521529"/>
                    </a:lnTo>
                    <a:lnTo>
                      <a:pt x="1236084" y="505213"/>
                    </a:lnTo>
                    <a:lnTo>
                      <a:pt x="1258406" y="505457"/>
                    </a:lnTo>
                    <a:lnTo>
                      <a:pt x="1280728" y="501398"/>
                    </a:lnTo>
                    <a:lnTo>
                      <a:pt x="1303050" y="501236"/>
                    </a:lnTo>
                    <a:lnTo>
                      <a:pt x="1325373" y="515279"/>
                    </a:lnTo>
                    <a:lnTo>
                      <a:pt x="1347695" y="507649"/>
                    </a:lnTo>
                    <a:lnTo>
                      <a:pt x="1370017" y="503265"/>
                    </a:lnTo>
                    <a:lnTo>
                      <a:pt x="1392339" y="502940"/>
                    </a:lnTo>
                    <a:lnTo>
                      <a:pt x="1414662" y="513898"/>
                    </a:lnTo>
                    <a:lnTo>
                      <a:pt x="1436984" y="497908"/>
                    </a:lnTo>
                    <a:lnTo>
                      <a:pt x="1459306" y="491414"/>
                    </a:lnTo>
                    <a:lnTo>
                      <a:pt x="1481628" y="503427"/>
                    </a:lnTo>
                    <a:lnTo>
                      <a:pt x="1503951" y="494742"/>
                    </a:lnTo>
                    <a:lnTo>
                      <a:pt x="1526273" y="488817"/>
                    </a:lnTo>
                    <a:lnTo>
                      <a:pt x="1548595" y="496447"/>
                    </a:lnTo>
                    <a:lnTo>
                      <a:pt x="1570917" y="506106"/>
                    </a:lnTo>
                    <a:lnTo>
                      <a:pt x="1593240" y="521529"/>
                    </a:lnTo>
                    <a:lnTo>
                      <a:pt x="1615562" y="501398"/>
                    </a:lnTo>
                    <a:lnTo>
                      <a:pt x="1637884" y="505538"/>
                    </a:lnTo>
                    <a:lnTo>
                      <a:pt x="1660206" y="512356"/>
                    </a:lnTo>
                    <a:lnTo>
                      <a:pt x="1682529" y="490765"/>
                    </a:lnTo>
                    <a:lnTo>
                      <a:pt x="1704851" y="500911"/>
                    </a:lnTo>
                    <a:lnTo>
                      <a:pt x="1727173" y="507242"/>
                    </a:lnTo>
                    <a:lnTo>
                      <a:pt x="1753148" y="509678"/>
                    </a:lnTo>
                    <a:lnTo>
                      <a:pt x="1739755" y="484514"/>
                    </a:lnTo>
                    <a:lnTo>
                      <a:pt x="1764837" y="461462"/>
                    </a:lnTo>
                    <a:lnTo>
                      <a:pt x="1762564" y="43922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 rot="-4535556">
                <a:off x="-234373" y="2318519"/>
                <a:ext cx="1146781" cy="829915"/>
              </a:xfrm>
              <a:custGeom>
                <a:avLst/>
                <a:gdLst/>
                <a:ahLst/>
                <a:cxnLst/>
                <a:rect l="l" t="t" r="r" b="b"/>
                <a:pathLst>
                  <a:path w="644828" h="466656" extrusionOk="0">
                    <a:moveTo>
                      <a:pt x="583382" y="37420"/>
                    </a:moveTo>
                    <a:lnTo>
                      <a:pt x="559842" y="26706"/>
                    </a:lnTo>
                    <a:lnTo>
                      <a:pt x="560085" y="10877"/>
                    </a:lnTo>
                    <a:lnTo>
                      <a:pt x="552049" y="0"/>
                    </a:lnTo>
                    <a:lnTo>
                      <a:pt x="514304" y="22160"/>
                    </a:lnTo>
                    <a:lnTo>
                      <a:pt x="192945" y="211128"/>
                    </a:lnTo>
                    <a:lnTo>
                      <a:pt x="0" y="324606"/>
                    </a:lnTo>
                    <a:lnTo>
                      <a:pt x="17452" y="341165"/>
                    </a:lnTo>
                    <a:lnTo>
                      <a:pt x="20536" y="359429"/>
                    </a:lnTo>
                    <a:lnTo>
                      <a:pt x="28329" y="372741"/>
                    </a:lnTo>
                    <a:lnTo>
                      <a:pt x="43264" y="381832"/>
                    </a:lnTo>
                    <a:lnTo>
                      <a:pt x="42047" y="395956"/>
                    </a:lnTo>
                    <a:lnTo>
                      <a:pt x="50814" y="410891"/>
                    </a:lnTo>
                    <a:lnTo>
                      <a:pt x="65587" y="413408"/>
                    </a:lnTo>
                    <a:lnTo>
                      <a:pt x="61528" y="429155"/>
                    </a:lnTo>
                    <a:lnTo>
                      <a:pt x="85068" y="439951"/>
                    </a:lnTo>
                    <a:lnTo>
                      <a:pt x="84825" y="455698"/>
                    </a:lnTo>
                    <a:lnTo>
                      <a:pt x="92861" y="466657"/>
                    </a:lnTo>
                    <a:lnTo>
                      <a:pt x="278825" y="357237"/>
                    </a:lnTo>
                    <a:lnTo>
                      <a:pt x="600184" y="168269"/>
                    </a:lnTo>
                    <a:lnTo>
                      <a:pt x="644829" y="142051"/>
                    </a:lnTo>
                    <a:lnTo>
                      <a:pt x="627458" y="125410"/>
                    </a:lnTo>
                    <a:lnTo>
                      <a:pt x="624373" y="107147"/>
                    </a:lnTo>
                    <a:lnTo>
                      <a:pt x="616581" y="93916"/>
                    </a:lnTo>
                    <a:lnTo>
                      <a:pt x="601645" y="84743"/>
                    </a:lnTo>
                    <a:lnTo>
                      <a:pt x="602863" y="70620"/>
                    </a:lnTo>
                    <a:lnTo>
                      <a:pt x="594096" y="55684"/>
                    </a:lnTo>
                    <a:lnTo>
                      <a:pt x="579242" y="53249"/>
                    </a:lnTo>
                    <a:lnTo>
                      <a:pt x="583382" y="3742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887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6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1" y="0"/>
            <a:ext cx="12192004" cy="685802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87" name="Google Shape;87;p6"/>
          <p:cNvGrpSpPr/>
          <p:nvPr/>
        </p:nvGrpSpPr>
        <p:grpSpPr>
          <a:xfrm>
            <a:off x="-2013028" y="-473399"/>
            <a:ext cx="16295423" cy="6551549"/>
            <a:chOff x="-1509771" y="-355049"/>
            <a:chExt cx="12221567" cy="4913662"/>
          </a:xfrm>
        </p:grpSpPr>
        <p:grpSp>
          <p:nvGrpSpPr>
            <p:cNvPr id="88" name="Google Shape;88;p6"/>
            <p:cNvGrpSpPr/>
            <p:nvPr/>
          </p:nvGrpSpPr>
          <p:grpSpPr>
            <a:xfrm>
              <a:off x="7972445" y="-355049"/>
              <a:ext cx="2739351" cy="2172837"/>
              <a:chOff x="7896245" y="-355049"/>
              <a:chExt cx="2739351" cy="2172837"/>
            </a:xfrm>
          </p:grpSpPr>
          <p:grpSp>
            <p:nvGrpSpPr>
              <p:cNvPr id="89" name="Google Shape;89;p6"/>
              <p:cNvGrpSpPr/>
              <p:nvPr/>
            </p:nvGrpSpPr>
            <p:grpSpPr>
              <a:xfrm rot="-1098374">
                <a:off x="8500375" y="-94615"/>
                <a:ext cx="1924481" cy="1651970"/>
                <a:chOff x="3500270" y="2341698"/>
                <a:chExt cx="997971" cy="856656"/>
              </a:xfrm>
            </p:grpSpPr>
            <p:sp>
              <p:nvSpPr>
                <p:cNvPr id="90" name="Google Shape;90;p6"/>
                <p:cNvSpPr/>
                <p:nvPr/>
              </p:nvSpPr>
              <p:spPr>
                <a:xfrm>
                  <a:off x="3500270" y="2341698"/>
                  <a:ext cx="997971" cy="8566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4171" h="1522944" extrusionOk="0">
                      <a:moveTo>
                        <a:pt x="1702253" y="155363"/>
                      </a:moveTo>
                      <a:lnTo>
                        <a:pt x="1206537" y="155363"/>
                      </a:lnTo>
                      <a:lnTo>
                        <a:pt x="1206537" y="117293"/>
                      </a:lnTo>
                      <a:cubicBezTo>
                        <a:pt x="1206537" y="52518"/>
                        <a:pt x="1154019" y="0"/>
                        <a:pt x="1089244" y="0"/>
                      </a:cubicBezTo>
                      <a:lnTo>
                        <a:pt x="684927" y="0"/>
                      </a:lnTo>
                      <a:cubicBezTo>
                        <a:pt x="620153" y="0"/>
                        <a:pt x="567634" y="52518"/>
                        <a:pt x="567634" y="117293"/>
                      </a:cubicBezTo>
                      <a:lnTo>
                        <a:pt x="567634" y="155363"/>
                      </a:lnTo>
                      <a:lnTo>
                        <a:pt x="71918" y="155363"/>
                      </a:lnTo>
                      <a:cubicBezTo>
                        <a:pt x="32225" y="155363"/>
                        <a:pt x="0" y="187588"/>
                        <a:pt x="0" y="227281"/>
                      </a:cubicBezTo>
                      <a:lnTo>
                        <a:pt x="0" y="1451026"/>
                      </a:lnTo>
                      <a:cubicBezTo>
                        <a:pt x="0" y="1490801"/>
                        <a:pt x="32225" y="1522945"/>
                        <a:pt x="71918" y="1522945"/>
                      </a:cubicBezTo>
                      <a:lnTo>
                        <a:pt x="1702253" y="1522945"/>
                      </a:lnTo>
                      <a:cubicBezTo>
                        <a:pt x="1741946" y="1522945"/>
                        <a:pt x="1774172" y="1490720"/>
                        <a:pt x="1774172" y="1451026"/>
                      </a:cubicBezTo>
                      <a:lnTo>
                        <a:pt x="1774172" y="227281"/>
                      </a:lnTo>
                      <a:cubicBezTo>
                        <a:pt x="1774172" y="187588"/>
                        <a:pt x="1741946" y="155363"/>
                        <a:pt x="1702253" y="155363"/>
                      </a:cubicBezTo>
                      <a:close/>
                      <a:moveTo>
                        <a:pt x="887126" y="41885"/>
                      </a:moveTo>
                      <a:cubicBezTo>
                        <a:pt x="913020" y="41885"/>
                        <a:pt x="934044" y="62908"/>
                        <a:pt x="934044" y="88802"/>
                      </a:cubicBezTo>
                      <a:cubicBezTo>
                        <a:pt x="934044" y="114696"/>
                        <a:pt x="913020" y="135719"/>
                        <a:pt x="887126" y="135719"/>
                      </a:cubicBezTo>
                      <a:cubicBezTo>
                        <a:pt x="861232" y="135719"/>
                        <a:pt x="840209" y="114696"/>
                        <a:pt x="840209" y="88802"/>
                      </a:cubicBezTo>
                      <a:cubicBezTo>
                        <a:pt x="840209" y="62908"/>
                        <a:pt x="861232" y="41885"/>
                        <a:pt x="887126" y="4188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" name="Google Shape;91;p6"/>
                <p:cNvSpPr/>
                <p:nvPr/>
              </p:nvSpPr>
              <p:spPr>
                <a:xfrm>
                  <a:off x="3548599" y="2470592"/>
                  <a:ext cx="901128" cy="685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2006" h="1219443" extrusionOk="0">
                      <a:moveTo>
                        <a:pt x="1530088" y="0"/>
                      </a:moveTo>
                      <a:cubicBezTo>
                        <a:pt x="1569807" y="0"/>
                        <a:pt x="1602006" y="32199"/>
                        <a:pt x="1602006" y="71918"/>
                      </a:cubicBezTo>
                      <a:lnTo>
                        <a:pt x="1602006" y="1147525"/>
                      </a:lnTo>
                      <a:cubicBezTo>
                        <a:pt x="1602006" y="1187245"/>
                        <a:pt x="1569807" y="1219443"/>
                        <a:pt x="1530088" y="1219443"/>
                      </a:cubicBezTo>
                      <a:lnTo>
                        <a:pt x="71918" y="1219443"/>
                      </a:lnTo>
                      <a:cubicBezTo>
                        <a:pt x="32199" y="1219443"/>
                        <a:pt x="0" y="1187245"/>
                        <a:pt x="0" y="1147525"/>
                      </a:cubicBezTo>
                      <a:lnTo>
                        <a:pt x="0" y="71918"/>
                      </a:lnTo>
                      <a:cubicBezTo>
                        <a:pt x="0" y="32199"/>
                        <a:pt x="32199" y="0"/>
                        <a:pt x="7191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2" name="Google Shape;92;p6"/>
                <p:cNvGrpSpPr/>
                <p:nvPr/>
              </p:nvGrpSpPr>
              <p:grpSpPr>
                <a:xfrm>
                  <a:off x="3612203" y="2558908"/>
                  <a:ext cx="773596" cy="548452"/>
                  <a:chOff x="4010291" y="3407570"/>
                  <a:chExt cx="1377241" cy="976415"/>
                </a:xfrm>
              </p:grpSpPr>
              <p:sp>
                <p:nvSpPr>
                  <p:cNvPr id="93" name="Google Shape;93;p6"/>
                  <p:cNvSpPr/>
                  <p:nvPr/>
                </p:nvSpPr>
                <p:spPr>
                  <a:xfrm>
                    <a:off x="4010291" y="3407570"/>
                    <a:ext cx="1377241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7241" h="8117" extrusionOk="0">
                        <a:moveTo>
                          <a:pt x="0" y="0"/>
                        </a:moveTo>
                        <a:lnTo>
                          <a:pt x="1377241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dash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" name="Google Shape;94;p6"/>
                  <p:cNvSpPr/>
                  <p:nvPr/>
                </p:nvSpPr>
                <p:spPr>
                  <a:xfrm>
                    <a:off x="4010291" y="3568940"/>
                    <a:ext cx="1377241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7241" h="8117" extrusionOk="0">
                        <a:moveTo>
                          <a:pt x="0" y="0"/>
                        </a:moveTo>
                        <a:lnTo>
                          <a:pt x="1377241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dash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" name="Google Shape;95;p6"/>
                  <p:cNvSpPr/>
                  <p:nvPr/>
                </p:nvSpPr>
                <p:spPr>
                  <a:xfrm>
                    <a:off x="4010291" y="3730309"/>
                    <a:ext cx="1377241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7241" h="8117" extrusionOk="0">
                        <a:moveTo>
                          <a:pt x="0" y="0"/>
                        </a:moveTo>
                        <a:lnTo>
                          <a:pt x="1377241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dash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" name="Google Shape;96;p6"/>
                  <p:cNvSpPr/>
                  <p:nvPr/>
                </p:nvSpPr>
                <p:spPr>
                  <a:xfrm>
                    <a:off x="4010291" y="3891679"/>
                    <a:ext cx="1377241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7241" h="8117" extrusionOk="0">
                        <a:moveTo>
                          <a:pt x="0" y="0"/>
                        </a:moveTo>
                        <a:lnTo>
                          <a:pt x="1377241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dash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" name="Google Shape;97;p6"/>
                  <p:cNvSpPr/>
                  <p:nvPr/>
                </p:nvSpPr>
                <p:spPr>
                  <a:xfrm>
                    <a:off x="4010291" y="4053129"/>
                    <a:ext cx="1377241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7241" h="8117" extrusionOk="0">
                        <a:moveTo>
                          <a:pt x="0" y="0"/>
                        </a:moveTo>
                        <a:lnTo>
                          <a:pt x="1377241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dash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" name="Google Shape;98;p6"/>
                  <p:cNvSpPr/>
                  <p:nvPr/>
                </p:nvSpPr>
                <p:spPr>
                  <a:xfrm>
                    <a:off x="4010291" y="4214499"/>
                    <a:ext cx="1377241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7241" h="8117" extrusionOk="0">
                        <a:moveTo>
                          <a:pt x="0" y="0"/>
                        </a:moveTo>
                        <a:lnTo>
                          <a:pt x="1377241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dash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" name="Google Shape;99;p6"/>
                  <p:cNvSpPr/>
                  <p:nvPr/>
                </p:nvSpPr>
                <p:spPr>
                  <a:xfrm>
                    <a:off x="4010291" y="4375868"/>
                    <a:ext cx="1377241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7241" h="8117" extrusionOk="0">
                        <a:moveTo>
                          <a:pt x="0" y="0"/>
                        </a:moveTo>
                        <a:lnTo>
                          <a:pt x="1377241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dash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100" name="Google Shape;100;p6"/>
              <p:cNvSpPr/>
              <p:nvPr/>
            </p:nvSpPr>
            <p:spPr>
              <a:xfrm rot="-3489928">
                <a:off x="7977788" y="251968"/>
                <a:ext cx="1146091" cy="829415"/>
              </a:xfrm>
              <a:custGeom>
                <a:avLst/>
                <a:gdLst/>
                <a:ahLst/>
                <a:cxnLst/>
                <a:rect l="l" t="t" r="r" b="b"/>
                <a:pathLst>
                  <a:path w="644828" h="466656" extrusionOk="0">
                    <a:moveTo>
                      <a:pt x="583382" y="37420"/>
                    </a:moveTo>
                    <a:lnTo>
                      <a:pt x="559842" y="26706"/>
                    </a:lnTo>
                    <a:lnTo>
                      <a:pt x="560085" y="10877"/>
                    </a:lnTo>
                    <a:lnTo>
                      <a:pt x="552049" y="0"/>
                    </a:lnTo>
                    <a:lnTo>
                      <a:pt x="514304" y="22160"/>
                    </a:lnTo>
                    <a:lnTo>
                      <a:pt x="192945" y="211128"/>
                    </a:lnTo>
                    <a:lnTo>
                      <a:pt x="0" y="324606"/>
                    </a:lnTo>
                    <a:lnTo>
                      <a:pt x="17452" y="341165"/>
                    </a:lnTo>
                    <a:lnTo>
                      <a:pt x="20536" y="359429"/>
                    </a:lnTo>
                    <a:lnTo>
                      <a:pt x="28329" y="372741"/>
                    </a:lnTo>
                    <a:lnTo>
                      <a:pt x="43264" y="381832"/>
                    </a:lnTo>
                    <a:lnTo>
                      <a:pt x="42047" y="395956"/>
                    </a:lnTo>
                    <a:lnTo>
                      <a:pt x="50814" y="410891"/>
                    </a:lnTo>
                    <a:lnTo>
                      <a:pt x="65587" y="413408"/>
                    </a:lnTo>
                    <a:lnTo>
                      <a:pt x="61528" y="429155"/>
                    </a:lnTo>
                    <a:lnTo>
                      <a:pt x="85068" y="439951"/>
                    </a:lnTo>
                    <a:lnTo>
                      <a:pt x="84825" y="455698"/>
                    </a:lnTo>
                    <a:lnTo>
                      <a:pt x="92861" y="466657"/>
                    </a:lnTo>
                    <a:lnTo>
                      <a:pt x="278825" y="357237"/>
                    </a:lnTo>
                    <a:lnTo>
                      <a:pt x="600184" y="168269"/>
                    </a:lnTo>
                    <a:lnTo>
                      <a:pt x="644829" y="142051"/>
                    </a:lnTo>
                    <a:lnTo>
                      <a:pt x="627458" y="125410"/>
                    </a:lnTo>
                    <a:lnTo>
                      <a:pt x="624373" y="107147"/>
                    </a:lnTo>
                    <a:lnTo>
                      <a:pt x="616581" y="93916"/>
                    </a:lnTo>
                    <a:lnTo>
                      <a:pt x="601645" y="84743"/>
                    </a:lnTo>
                    <a:lnTo>
                      <a:pt x="602863" y="70620"/>
                    </a:lnTo>
                    <a:lnTo>
                      <a:pt x="594096" y="55684"/>
                    </a:lnTo>
                    <a:lnTo>
                      <a:pt x="579242" y="53249"/>
                    </a:lnTo>
                    <a:lnTo>
                      <a:pt x="583382" y="3742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" name="Google Shape;101;p6"/>
            <p:cNvGrpSpPr/>
            <p:nvPr/>
          </p:nvGrpSpPr>
          <p:grpSpPr>
            <a:xfrm>
              <a:off x="-1509771" y="3049885"/>
              <a:ext cx="2051929" cy="1508729"/>
              <a:chOff x="-1509771" y="3049885"/>
              <a:chExt cx="2051929" cy="1508729"/>
            </a:xfrm>
          </p:grpSpPr>
          <p:sp>
            <p:nvSpPr>
              <p:cNvPr id="102" name="Google Shape;102;p6"/>
              <p:cNvSpPr/>
              <p:nvPr/>
            </p:nvSpPr>
            <p:spPr>
              <a:xfrm rot="-1540746">
                <a:off x="-1441557" y="3427874"/>
                <a:ext cx="1915502" cy="752751"/>
              </a:xfrm>
              <a:custGeom>
                <a:avLst/>
                <a:gdLst/>
                <a:ahLst/>
                <a:cxnLst/>
                <a:rect l="l" t="t" r="r" b="b"/>
                <a:pathLst>
                  <a:path w="1766054" h="523070" extrusionOk="0">
                    <a:moveTo>
                      <a:pt x="1762726" y="439220"/>
                    </a:moveTo>
                    <a:lnTo>
                      <a:pt x="1741541" y="416979"/>
                    </a:lnTo>
                    <a:lnTo>
                      <a:pt x="1766054" y="394738"/>
                    </a:lnTo>
                    <a:lnTo>
                      <a:pt x="1743570" y="372497"/>
                    </a:lnTo>
                    <a:lnTo>
                      <a:pt x="1735858" y="350256"/>
                    </a:lnTo>
                    <a:lnTo>
                      <a:pt x="1751849" y="328015"/>
                    </a:lnTo>
                    <a:lnTo>
                      <a:pt x="1735696" y="305774"/>
                    </a:lnTo>
                    <a:lnTo>
                      <a:pt x="1737644" y="283533"/>
                    </a:lnTo>
                    <a:lnTo>
                      <a:pt x="1745356" y="261292"/>
                    </a:lnTo>
                    <a:lnTo>
                      <a:pt x="1747141" y="239051"/>
                    </a:lnTo>
                    <a:lnTo>
                      <a:pt x="1758911" y="216810"/>
                    </a:lnTo>
                    <a:lnTo>
                      <a:pt x="1745599" y="194569"/>
                    </a:lnTo>
                    <a:lnTo>
                      <a:pt x="1739836" y="172328"/>
                    </a:lnTo>
                    <a:lnTo>
                      <a:pt x="1737563" y="150087"/>
                    </a:lnTo>
                    <a:lnTo>
                      <a:pt x="1752580" y="127846"/>
                    </a:lnTo>
                    <a:lnTo>
                      <a:pt x="1758424" y="105605"/>
                    </a:lnTo>
                    <a:lnTo>
                      <a:pt x="1760616" y="83364"/>
                    </a:lnTo>
                    <a:lnTo>
                      <a:pt x="1756314" y="61204"/>
                    </a:lnTo>
                    <a:lnTo>
                      <a:pt x="1747872" y="38963"/>
                    </a:lnTo>
                    <a:lnTo>
                      <a:pt x="1758668" y="7711"/>
                    </a:lnTo>
                    <a:lnTo>
                      <a:pt x="1727335" y="13231"/>
                    </a:lnTo>
                    <a:lnTo>
                      <a:pt x="1704932" y="10146"/>
                    </a:lnTo>
                    <a:lnTo>
                      <a:pt x="1682529" y="19319"/>
                    </a:lnTo>
                    <a:lnTo>
                      <a:pt x="1660125" y="31738"/>
                    </a:lnTo>
                    <a:lnTo>
                      <a:pt x="1637722" y="32388"/>
                    </a:lnTo>
                    <a:lnTo>
                      <a:pt x="1615400" y="21024"/>
                    </a:lnTo>
                    <a:lnTo>
                      <a:pt x="1592996" y="14530"/>
                    </a:lnTo>
                    <a:lnTo>
                      <a:pt x="1570593" y="22809"/>
                    </a:lnTo>
                    <a:lnTo>
                      <a:pt x="1548189" y="9416"/>
                    </a:lnTo>
                    <a:lnTo>
                      <a:pt x="1525786" y="7630"/>
                    </a:lnTo>
                    <a:lnTo>
                      <a:pt x="1503382" y="1055"/>
                    </a:lnTo>
                    <a:lnTo>
                      <a:pt x="1481060" y="4870"/>
                    </a:lnTo>
                    <a:lnTo>
                      <a:pt x="1458657" y="29709"/>
                    </a:lnTo>
                    <a:lnTo>
                      <a:pt x="1436335" y="30602"/>
                    </a:lnTo>
                    <a:lnTo>
                      <a:pt x="1413931" y="2760"/>
                    </a:lnTo>
                    <a:lnTo>
                      <a:pt x="1391609" y="11608"/>
                    </a:lnTo>
                    <a:lnTo>
                      <a:pt x="1369287" y="8361"/>
                    </a:lnTo>
                    <a:lnTo>
                      <a:pt x="1346964" y="28816"/>
                    </a:lnTo>
                    <a:lnTo>
                      <a:pt x="1324642" y="14611"/>
                    </a:lnTo>
                    <a:lnTo>
                      <a:pt x="1302320" y="4383"/>
                    </a:lnTo>
                    <a:lnTo>
                      <a:pt x="1279998" y="23702"/>
                    </a:lnTo>
                    <a:lnTo>
                      <a:pt x="1257676" y="30358"/>
                    </a:lnTo>
                    <a:lnTo>
                      <a:pt x="1235353" y="5357"/>
                    </a:lnTo>
                    <a:lnTo>
                      <a:pt x="1213031" y="6494"/>
                    </a:lnTo>
                    <a:lnTo>
                      <a:pt x="1190709" y="0"/>
                    </a:lnTo>
                    <a:lnTo>
                      <a:pt x="1168387" y="8036"/>
                    </a:lnTo>
                    <a:lnTo>
                      <a:pt x="1146064" y="3328"/>
                    </a:lnTo>
                    <a:lnTo>
                      <a:pt x="1123742" y="6981"/>
                    </a:lnTo>
                    <a:lnTo>
                      <a:pt x="1101420" y="9659"/>
                    </a:lnTo>
                    <a:lnTo>
                      <a:pt x="1079098" y="8361"/>
                    </a:lnTo>
                    <a:lnTo>
                      <a:pt x="1056775" y="26056"/>
                    </a:lnTo>
                    <a:lnTo>
                      <a:pt x="1034453" y="10228"/>
                    </a:lnTo>
                    <a:lnTo>
                      <a:pt x="1012131" y="6169"/>
                    </a:lnTo>
                    <a:lnTo>
                      <a:pt x="989809" y="14611"/>
                    </a:lnTo>
                    <a:lnTo>
                      <a:pt x="967486" y="15666"/>
                    </a:lnTo>
                    <a:lnTo>
                      <a:pt x="945164" y="30845"/>
                    </a:lnTo>
                    <a:lnTo>
                      <a:pt x="922842" y="11527"/>
                    </a:lnTo>
                    <a:lnTo>
                      <a:pt x="900520" y="33280"/>
                    </a:lnTo>
                    <a:lnTo>
                      <a:pt x="878197" y="30602"/>
                    </a:lnTo>
                    <a:lnTo>
                      <a:pt x="855875" y="27761"/>
                    </a:lnTo>
                    <a:lnTo>
                      <a:pt x="833553" y="25245"/>
                    </a:lnTo>
                    <a:lnTo>
                      <a:pt x="811231" y="3815"/>
                    </a:lnTo>
                    <a:lnTo>
                      <a:pt x="788908" y="17858"/>
                    </a:lnTo>
                    <a:lnTo>
                      <a:pt x="766586" y="29465"/>
                    </a:lnTo>
                    <a:lnTo>
                      <a:pt x="744264" y="15260"/>
                    </a:lnTo>
                    <a:lnTo>
                      <a:pt x="721942" y="20699"/>
                    </a:lnTo>
                    <a:lnTo>
                      <a:pt x="699620" y="9335"/>
                    </a:lnTo>
                    <a:lnTo>
                      <a:pt x="677297" y="26787"/>
                    </a:lnTo>
                    <a:lnTo>
                      <a:pt x="654975" y="23946"/>
                    </a:lnTo>
                    <a:lnTo>
                      <a:pt x="632653" y="16072"/>
                    </a:lnTo>
                    <a:lnTo>
                      <a:pt x="610331" y="32306"/>
                    </a:lnTo>
                    <a:lnTo>
                      <a:pt x="588008" y="24027"/>
                    </a:lnTo>
                    <a:lnTo>
                      <a:pt x="565686" y="19400"/>
                    </a:lnTo>
                    <a:lnTo>
                      <a:pt x="543364" y="17046"/>
                    </a:lnTo>
                    <a:lnTo>
                      <a:pt x="521042" y="17939"/>
                    </a:lnTo>
                    <a:lnTo>
                      <a:pt x="498719" y="33524"/>
                    </a:lnTo>
                    <a:lnTo>
                      <a:pt x="476397" y="11527"/>
                    </a:lnTo>
                    <a:lnTo>
                      <a:pt x="454075" y="23378"/>
                    </a:lnTo>
                    <a:lnTo>
                      <a:pt x="431753" y="11121"/>
                    </a:lnTo>
                    <a:lnTo>
                      <a:pt x="409430" y="22972"/>
                    </a:lnTo>
                    <a:lnTo>
                      <a:pt x="387108" y="29141"/>
                    </a:lnTo>
                    <a:lnTo>
                      <a:pt x="364786" y="26543"/>
                    </a:lnTo>
                    <a:lnTo>
                      <a:pt x="342464" y="22647"/>
                    </a:lnTo>
                    <a:lnTo>
                      <a:pt x="320142" y="15829"/>
                    </a:lnTo>
                    <a:lnTo>
                      <a:pt x="297819" y="23865"/>
                    </a:lnTo>
                    <a:lnTo>
                      <a:pt x="275497" y="16153"/>
                    </a:lnTo>
                    <a:lnTo>
                      <a:pt x="253175" y="1705"/>
                    </a:lnTo>
                    <a:lnTo>
                      <a:pt x="230853" y="7874"/>
                    </a:lnTo>
                    <a:lnTo>
                      <a:pt x="208530" y="29303"/>
                    </a:lnTo>
                    <a:lnTo>
                      <a:pt x="186208" y="8767"/>
                    </a:lnTo>
                    <a:lnTo>
                      <a:pt x="163886" y="2273"/>
                    </a:lnTo>
                    <a:lnTo>
                      <a:pt x="141564" y="4789"/>
                    </a:lnTo>
                    <a:lnTo>
                      <a:pt x="119241" y="14692"/>
                    </a:lnTo>
                    <a:lnTo>
                      <a:pt x="96919" y="14530"/>
                    </a:lnTo>
                    <a:lnTo>
                      <a:pt x="74597" y="10390"/>
                    </a:lnTo>
                    <a:lnTo>
                      <a:pt x="52275" y="17046"/>
                    </a:lnTo>
                    <a:lnTo>
                      <a:pt x="5601" y="3815"/>
                    </a:lnTo>
                    <a:lnTo>
                      <a:pt x="406" y="5357"/>
                    </a:lnTo>
                    <a:lnTo>
                      <a:pt x="406" y="61853"/>
                    </a:lnTo>
                    <a:lnTo>
                      <a:pt x="33930" y="65019"/>
                    </a:lnTo>
                    <a:cubicBezTo>
                      <a:pt x="37014" y="55035"/>
                      <a:pt x="46268" y="47810"/>
                      <a:pt x="57226" y="47810"/>
                    </a:cubicBezTo>
                    <a:cubicBezTo>
                      <a:pt x="70782" y="47810"/>
                      <a:pt x="81740" y="58769"/>
                      <a:pt x="81740" y="72324"/>
                    </a:cubicBezTo>
                    <a:cubicBezTo>
                      <a:pt x="81740" y="85880"/>
                      <a:pt x="70782" y="96838"/>
                      <a:pt x="57226" y="96838"/>
                    </a:cubicBezTo>
                    <a:cubicBezTo>
                      <a:pt x="48460" y="96838"/>
                      <a:pt x="40829" y="92211"/>
                      <a:pt x="36446" y="85230"/>
                    </a:cubicBezTo>
                    <a:lnTo>
                      <a:pt x="15504" y="85718"/>
                    </a:lnTo>
                    <a:lnTo>
                      <a:pt x="325" y="89045"/>
                    </a:lnTo>
                    <a:lnTo>
                      <a:pt x="325" y="153171"/>
                    </a:lnTo>
                    <a:lnTo>
                      <a:pt x="33849" y="156337"/>
                    </a:lnTo>
                    <a:cubicBezTo>
                      <a:pt x="36933" y="146353"/>
                      <a:pt x="46187" y="139129"/>
                      <a:pt x="57145" y="139129"/>
                    </a:cubicBezTo>
                    <a:cubicBezTo>
                      <a:pt x="70701" y="139129"/>
                      <a:pt x="81659" y="150087"/>
                      <a:pt x="81659" y="163642"/>
                    </a:cubicBezTo>
                    <a:cubicBezTo>
                      <a:pt x="81659" y="177198"/>
                      <a:pt x="70701" y="188156"/>
                      <a:pt x="57145" y="188156"/>
                    </a:cubicBezTo>
                    <a:cubicBezTo>
                      <a:pt x="48378" y="188156"/>
                      <a:pt x="40748" y="183530"/>
                      <a:pt x="36365" y="176549"/>
                    </a:cubicBezTo>
                    <a:lnTo>
                      <a:pt x="15423" y="177036"/>
                    </a:lnTo>
                    <a:lnTo>
                      <a:pt x="244" y="180364"/>
                    </a:lnTo>
                    <a:lnTo>
                      <a:pt x="244" y="244490"/>
                    </a:lnTo>
                    <a:lnTo>
                      <a:pt x="33767" y="247655"/>
                    </a:lnTo>
                    <a:cubicBezTo>
                      <a:pt x="36852" y="237671"/>
                      <a:pt x="46106" y="230447"/>
                      <a:pt x="57064" y="230447"/>
                    </a:cubicBezTo>
                    <a:cubicBezTo>
                      <a:pt x="70620" y="230447"/>
                      <a:pt x="81578" y="241405"/>
                      <a:pt x="81578" y="254961"/>
                    </a:cubicBezTo>
                    <a:cubicBezTo>
                      <a:pt x="81578" y="268516"/>
                      <a:pt x="70620" y="279475"/>
                      <a:pt x="57064" y="279475"/>
                    </a:cubicBezTo>
                    <a:cubicBezTo>
                      <a:pt x="48297" y="279475"/>
                      <a:pt x="40667" y="274848"/>
                      <a:pt x="36284" y="267867"/>
                    </a:cubicBezTo>
                    <a:lnTo>
                      <a:pt x="15341" y="268354"/>
                    </a:lnTo>
                    <a:lnTo>
                      <a:pt x="162" y="271682"/>
                    </a:lnTo>
                    <a:lnTo>
                      <a:pt x="162" y="335808"/>
                    </a:lnTo>
                    <a:lnTo>
                      <a:pt x="33686" y="338973"/>
                    </a:lnTo>
                    <a:cubicBezTo>
                      <a:pt x="36771" y="328989"/>
                      <a:pt x="46025" y="321765"/>
                      <a:pt x="56983" y="321765"/>
                    </a:cubicBezTo>
                    <a:cubicBezTo>
                      <a:pt x="70538" y="321765"/>
                      <a:pt x="81497" y="332723"/>
                      <a:pt x="81497" y="346279"/>
                    </a:cubicBezTo>
                    <a:cubicBezTo>
                      <a:pt x="81497" y="359835"/>
                      <a:pt x="70538" y="370793"/>
                      <a:pt x="56983" y="370793"/>
                    </a:cubicBezTo>
                    <a:cubicBezTo>
                      <a:pt x="48216" y="370793"/>
                      <a:pt x="40586" y="366166"/>
                      <a:pt x="36203" y="359185"/>
                    </a:cubicBezTo>
                    <a:lnTo>
                      <a:pt x="15260" y="359672"/>
                    </a:lnTo>
                    <a:lnTo>
                      <a:pt x="81" y="363000"/>
                    </a:lnTo>
                    <a:lnTo>
                      <a:pt x="81" y="427126"/>
                    </a:lnTo>
                    <a:lnTo>
                      <a:pt x="33605" y="430292"/>
                    </a:lnTo>
                    <a:cubicBezTo>
                      <a:pt x="36690" y="420308"/>
                      <a:pt x="45943" y="413083"/>
                      <a:pt x="56901" y="413083"/>
                    </a:cubicBezTo>
                    <a:cubicBezTo>
                      <a:pt x="70457" y="413083"/>
                      <a:pt x="81415" y="424041"/>
                      <a:pt x="81415" y="437597"/>
                    </a:cubicBezTo>
                    <a:cubicBezTo>
                      <a:pt x="81415" y="451153"/>
                      <a:pt x="70457" y="462111"/>
                      <a:pt x="56901" y="462111"/>
                    </a:cubicBezTo>
                    <a:cubicBezTo>
                      <a:pt x="48135" y="462111"/>
                      <a:pt x="40505" y="457484"/>
                      <a:pt x="36122" y="450503"/>
                    </a:cubicBezTo>
                    <a:lnTo>
                      <a:pt x="15179" y="450990"/>
                    </a:lnTo>
                    <a:lnTo>
                      <a:pt x="0" y="454319"/>
                    </a:lnTo>
                    <a:lnTo>
                      <a:pt x="0" y="510327"/>
                    </a:lnTo>
                    <a:lnTo>
                      <a:pt x="5276" y="509110"/>
                    </a:lnTo>
                    <a:lnTo>
                      <a:pt x="52112" y="518444"/>
                    </a:lnTo>
                    <a:lnTo>
                      <a:pt x="74516" y="519986"/>
                    </a:lnTo>
                    <a:lnTo>
                      <a:pt x="96919" y="488979"/>
                    </a:lnTo>
                    <a:lnTo>
                      <a:pt x="119323" y="493849"/>
                    </a:lnTo>
                    <a:lnTo>
                      <a:pt x="141645" y="501641"/>
                    </a:lnTo>
                    <a:lnTo>
                      <a:pt x="164048" y="512032"/>
                    </a:lnTo>
                    <a:lnTo>
                      <a:pt x="186452" y="501723"/>
                    </a:lnTo>
                    <a:lnTo>
                      <a:pt x="208855" y="516009"/>
                    </a:lnTo>
                    <a:lnTo>
                      <a:pt x="231258" y="494905"/>
                    </a:lnTo>
                    <a:lnTo>
                      <a:pt x="253662" y="514223"/>
                    </a:lnTo>
                    <a:lnTo>
                      <a:pt x="275984" y="516821"/>
                    </a:lnTo>
                    <a:lnTo>
                      <a:pt x="298388" y="520798"/>
                    </a:lnTo>
                    <a:lnTo>
                      <a:pt x="320710" y="492469"/>
                    </a:lnTo>
                    <a:lnTo>
                      <a:pt x="343113" y="509353"/>
                    </a:lnTo>
                    <a:lnTo>
                      <a:pt x="365435" y="493281"/>
                    </a:lnTo>
                    <a:lnTo>
                      <a:pt x="387758" y="510165"/>
                    </a:lnTo>
                    <a:lnTo>
                      <a:pt x="410080" y="498151"/>
                    </a:lnTo>
                    <a:lnTo>
                      <a:pt x="432402" y="501723"/>
                    </a:lnTo>
                    <a:lnTo>
                      <a:pt x="454724" y="502453"/>
                    </a:lnTo>
                    <a:lnTo>
                      <a:pt x="477047" y="501154"/>
                    </a:lnTo>
                    <a:lnTo>
                      <a:pt x="499369" y="501154"/>
                    </a:lnTo>
                    <a:cubicBezTo>
                      <a:pt x="499369" y="501154"/>
                      <a:pt x="521691" y="514385"/>
                      <a:pt x="521691" y="514385"/>
                    </a:cubicBezTo>
                    <a:lnTo>
                      <a:pt x="544013" y="521447"/>
                    </a:lnTo>
                    <a:lnTo>
                      <a:pt x="566336" y="502940"/>
                    </a:lnTo>
                    <a:lnTo>
                      <a:pt x="588658" y="501966"/>
                    </a:lnTo>
                    <a:lnTo>
                      <a:pt x="610980" y="506512"/>
                    </a:lnTo>
                    <a:lnTo>
                      <a:pt x="633302" y="507242"/>
                    </a:lnTo>
                    <a:lnTo>
                      <a:pt x="655625" y="513330"/>
                    </a:lnTo>
                    <a:lnTo>
                      <a:pt x="678028" y="497827"/>
                    </a:lnTo>
                    <a:lnTo>
                      <a:pt x="700350" y="502535"/>
                    </a:lnTo>
                    <a:lnTo>
                      <a:pt x="722672" y="498801"/>
                    </a:lnTo>
                    <a:lnTo>
                      <a:pt x="744995" y="521367"/>
                    </a:lnTo>
                    <a:lnTo>
                      <a:pt x="767317" y="498232"/>
                    </a:lnTo>
                    <a:lnTo>
                      <a:pt x="789639" y="508866"/>
                    </a:lnTo>
                    <a:lnTo>
                      <a:pt x="811961" y="510814"/>
                    </a:lnTo>
                    <a:lnTo>
                      <a:pt x="834283" y="520636"/>
                    </a:lnTo>
                    <a:lnTo>
                      <a:pt x="856606" y="516983"/>
                    </a:lnTo>
                    <a:lnTo>
                      <a:pt x="878928" y="510327"/>
                    </a:lnTo>
                    <a:lnTo>
                      <a:pt x="901250" y="523071"/>
                    </a:lnTo>
                    <a:lnTo>
                      <a:pt x="923572" y="517389"/>
                    </a:lnTo>
                    <a:lnTo>
                      <a:pt x="945895" y="503914"/>
                    </a:lnTo>
                    <a:lnTo>
                      <a:pt x="968217" y="503914"/>
                    </a:lnTo>
                    <a:cubicBezTo>
                      <a:pt x="968217" y="503914"/>
                      <a:pt x="990539" y="502291"/>
                      <a:pt x="990539" y="502291"/>
                    </a:cubicBezTo>
                    <a:lnTo>
                      <a:pt x="1012861" y="501723"/>
                    </a:lnTo>
                    <a:lnTo>
                      <a:pt x="1035184" y="511382"/>
                    </a:lnTo>
                    <a:lnTo>
                      <a:pt x="1057506" y="514385"/>
                    </a:lnTo>
                    <a:lnTo>
                      <a:pt x="1079828" y="518038"/>
                    </a:lnTo>
                    <a:lnTo>
                      <a:pt x="1102150" y="509515"/>
                    </a:lnTo>
                    <a:lnTo>
                      <a:pt x="1124473" y="503833"/>
                    </a:lnTo>
                    <a:lnTo>
                      <a:pt x="1146795" y="513898"/>
                    </a:lnTo>
                    <a:lnTo>
                      <a:pt x="1169117" y="506025"/>
                    </a:lnTo>
                    <a:lnTo>
                      <a:pt x="1191439" y="496853"/>
                    </a:lnTo>
                    <a:lnTo>
                      <a:pt x="1213762" y="521529"/>
                    </a:lnTo>
                    <a:lnTo>
                      <a:pt x="1236084" y="505213"/>
                    </a:lnTo>
                    <a:lnTo>
                      <a:pt x="1258406" y="505457"/>
                    </a:lnTo>
                    <a:lnTo>
                      <a:pt x="1280728" y="501398"/>
                    </a:lnTo>
                    <a:lnTo>
                      <a:pt x="1303050" y="501236"/>
                    </a:lnTo>
                    <a:lnTo>
                      <a:pt x="1325373" y="515279"/>
                    </a:lnTo>
                    <a:lnTo>
                      <a:pt x="1347695" y="507649"/>
                    </a:lnTo>
                    <a:lnTo>
                      <a:pt x="1370017" y="503265"/>
                    </a:lnTo>
                    <a:lnTo>
                      <a:pt x="1392339" y="502940"/>
                    </a:lnTo>
                    <a:lnTo>
                      <a:pt x="1414662" y="513898"/>
                    </a:lnTo>
                    <a:lnTo>
                      <a:pt x="1436984" y="497908"/>
                    </a:lnTo>
                    <a:lnTo>
                      <a:pt x="1459306" y="491414"/>
                    </a:lnTo>
                    <a:lnTo>
                      <a:pt x="1481628" y="503427"/>
                    </a:lnTo>
                    <a:lnTo>
                      <a:pt x="1503951" y="494742"/>
                    </a:lnTo>
                    <a:lnTo>
                      <a:pt x="1526273" y="488817"/>
                    </a:lnTo>
                    <a:lnTo>
                      <a:pt x="1548595" y="496447"/>
                    </a:lnTo>
                    <a:lnTo>
                      <a:pt x="1570917" y="506106"/>
                    </a:lnTo>
                    <a:lnTo>
                      <a:pt x="1593240" y="521529"/>
                    </a:lnTo>
                    <a:lnTo>
                      <a:pt x="1615562" y="501398"/>
                    </a:lnTo>
                    <a:lnTo>
                      <a:pt x="1637884" y="505538"/>
                    </a:lnTo>
                    <a:lnTo>
                      <a:pt x="1660206" y="512356"/>
                    </a:lnTo>
                    <a:lnTo>
                      <a:pt x="1682529" y="490765"/>
                    </a:lnTo>
                    <a:lnTo>
                      <a:pt x="1704851" y="500911"/>
                    </a:lnTo>
                    <a:lnTo>
                      <a:pt x="1727173" y="507242"/>
                    </a:lnTo>
                    <a:lnTo>
                      <a:pt x="1753148" y="509678"/>
                    </a:lnTo>
                    <a:lnTo>
                      <a:pt x="1739755" y="484514"/>
                    </a:lnTo>
                    <a:lnTo>
                      <a:pt x="1764837" y="461462"/>
                    </a:lnTo>
                    <a:lnTo>
                      <a:pt x="1762564" y="43922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6"/>
              <p:cNvSpPr/>
              <p:nvPr/>
            </p:nvSpPr>
            <p:spPr>
              <a:xfrm>
                <a:off x="97445" y="3068572"/>
                <a:ext cx="147784" cy="358538"/>
              </a:xfrm>
              <a:custGeom>
                <a:avLst/>
                <a:gdLst/>
                <a:ahLst/>
                <a:cxnLst/>
                <a:rect l="l" t="t" r="r" b="b"/>
                <a:pathLst>
                  <a:path w="136206" h="330450" extrusionOk="0">
                    <a:moveTo>
                      <a:pt x="68103" y="0"/>
                    </a:moveTo>
                    <a:cubicBezTo>
                      <a:pt x="30521" y="0"/>
                      <a:pt x="0" y="30521"/>
                      <a:pt x="0" y="68103"/>
                    </a:cubicBezTo>
                    <a:lnTo>
                      <a:pt x="0" y="76870"/>
                    </a:lnTo>
                    <a:lnTo>
                      <a:pt x="15260" y="76870"/>
                    </a:lnTo>
                    <a:lnTo>
                      <a:pt x="15260" y="68103"/>
                    </a:lnTo>
                    <a:cubicBezTo>
                      <a:pt x="15260" y="38963"/>
                      <a:pt x="38962" y="15260"/>
                      <a:pt x="68103" y="15260"/>
                    </a:cubicBezTo>
                    <a:cubicBezTo>
                      <a:pt x="97244" y="15260"/>
                      <a:pt x="120946" y="38963"/>
                      <a:pt x="120946" y="68103"/>
                    </a:cubicBezTo>
                    <a:lnTo>
                      <a:pt x="120946" y="287592"/>
                    </a:lnTo>
                    <a:cubicBezTo>
                      <a:pt x="120946" y="302771"/>
                      <a:pt x="108608" y="315190"/>
                      <a:pt x="93348" y="315190"/>
                    </a:cubicBezTo>
                    <a:lnTo>
                      <a:pt x="86610" y="315190"/>
                    </a:lnTo>
                    <a:cubicBezTo>
                      <a:pt x="71431" y="315190"/>
                      <a:pt x="59012" y="302852"/>
                      <a:pt x="59012" y="287592"/>
                    </a:cubicBezTo>
                    <a:lnTo>
                      <a:pt x="59012" y="98786"/>
                    </a:lnTo>
                    <a:cubicBezTo>
                      <a:pt x="59012" y="94565"/>
                      <a:pt x="55602" y="91156"/>
                      <a:pt x="51382" y="91156"/>
                    </a:cubicBezTo>
                    <a:cubicBezTo>
                      <a:pt x="47161" y="91156"/>
                      <a:pt x="43752" y="94565"/>
                      <a:pt x="43752" y="98786"/>
                    </a:cubicBezTo>
                    <a:lnTo>
                      <a:pt x="43752" y="287592"/>
                    </a:lnTo>
                    <a:cubicBezTo>
                      <a:pt x="43752" y="311213"/>
                      <a:pt x="62989" y="330450"/>
                      <a:pt x="86610" y="330450"/>
                    </a:cubicBezTo>
                    <a:lnTo>
                      <a:pt x="93348" y="330450"/>
                    </a:lnTo>
                    <a:cubicBezTo>
                      <a:pt x="116968" y="330450"/>
                      <a:pt x="136206" y="311213"/>
                      <a:pt x="136206" y="287592"/>
                    </a:cubicBezTo>
                    <a:lnTo>
                      <a:pt x="136206" y="68103"/>
                    </a:lnTo>
                    <a:cubicBezTo>
                      <a:pt x="136206" y="30521"/>
                      <a:pt x="105686" y="0"/>
                      <a:pt x="68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5167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7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1" y="0"/>
            <a:ext cx="12192004" cy="685802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7"/>
          <p:cNvSpPr txBox="1">
            <a:spLocks noGrp="1"/>
          </p:cNvSpPr>
          <p:nvPr>
            <p:ph type="title"/>
          </p:nvPr>
        </p:nvSpPr>
        <p:spPr>
          <a:xfrm>
            <a:off x="5669367" y="1291700"/>
            <a:ext cx="5571600" cy="143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subTitle" idx="1"/>
          </p:nvPr>
        </p:nvSpPr>
        <p:spPr>
          <a:xfrm>
            <a:off x="5669367" y="2725533"/>
            <a:ext cx="5571600" cy="28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La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08" name="Google Shape;108;p7"/>
          <p:cNvGrpSpPr/>
          <p:nvPr/>
        </p:nvGrpSpPr>
        <p:grpSpPr>
          <a:xfrm>
            <a:off x="-148421" y="-527946"/>
            <a:ext cx="9155825" cy="8941439"/>
            <a:chOff x="-111316" y="-395960"/>
            <a:chExt cx="6866869" cy="6706079"/>
          </a:xfrm>
        </p:grpSpPr>
        <p:grpSp>
          <p:nvGrpSpPr>
            <p:cNvPr id="109" name="Google Shape;109;p7"/>
            <p:cNvGrpSpPr/>
            <p:nvPr/>
          </p:nvGrpSpPr>
          <p:grpSpPr>
            <a:xfrm>
              <a:off x="-111316" y="4443434"/>
              <a:ext cx="2350332" cy="1866686"/>
              <a:chOff x="-111316" y="4443434"/>
              <a:chExt cx="2350332" cy="1866686"/>
            </a:xfrm>
          </p:grpSpPr>
          <p:grpSp>
            <p:nvGrpSpPr>
              <p:cNvPr id="110" name="Google Shape;110;p7"/>
              <p:cNvGrpSpPr/>
              <p:nvPr/>
            </p:nvGrpSpPr>
            <p:grpSpPr>
              <a:xfrm rot="817302">
                <a:off x="19253" y="4725178"/>
                <a:ext cx="2089193" cy="1358036"/>
                <a:chOff x="72405" y="5700023"/>
                <a:chExt cx="1561988" cy="1015246"/>
              </a:xfrm>
            </p:grpSpPr>
            <p:sp>
              <p:nvSpPr>
                <p:cNvPr id="111" name="Google Shape;111;p7"/>
                <p:cNvSpPr/>
                <p:nvPr/>
              </p:nvSpPr>
              <p:spPr>
                <a:xfrm>
                  <a:off x="72405" y="5700023"/>
                  <a:ext cx="1561988" cy="1015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1988" h="1015246" extrusionOk="0">
                      <a:moveTo>
                        <a:pt x="1561989" y="81"/>
                      </a:moveTo>
                      <a:lnTo>
                        <a:pt x="0" y="81"/>
                      </a:lnTo>
                      <a:lnTo>
                        <a:pt x="0" y="992731"/>
                      </a:lnTo>
                      <a:cubicBezTo>
                        <a:pt x="1461" y="991919"/>
                        <a:pt x="3003" y="991432"/>
                        <a:pt x="4708" y="991270"/>
                      </a:cubicBezTo>
                      <a:cubicBezTo>
                        <a:pt x="18101" y="990214"/>
                        <a:pt x="20131" y="1016270"/>
                        <a:pt x="33605" y="1015215"/>
                      </a:cubicBezTo>
                      <a:cubicBezTo>
                        <a:pt x="46998" y="1014160"/>
                        <a:pt x="46511" y="1007991"/>
                        <a:pt x="59905" y="1006936"/>
                      </a:cubicBezTo>
                      <a:cubicBezTo>
                        <a:pt x="73298" y="1005880"/>
                        <a:pt x="72324" y="993705"/>
                        <a:pt x="85717" y="992649"/>
                      </a:cubicBezTo>
                      <a:cubicBezTo>
                        <a:pt x="99111" y="991594"/>
                        <a:pt x="98705" y="987130"/>
                        <a:pt x="112098" y="986075"/>
                      </a:cubicBezTo>
                      <a:cubicBezTo>
                        <a:pt x="125492" y="985019"/>
                        <a:pt x="126709" y="1000604"/>
                        <a:pt x="140021" y="999549"/>
                      </a:cubicBezTo>
                      <a:cubicBezTo>
                        <a:pt x="153415" y="998494"/>
                        <a:pt x="152846" y="991837"/>
                        <a:pt x="166240" y="990783"/>
                      </a:cubicBezTo>
                      <a:cubicBezTo>
                        <a:pt x="179633" y="989727"/>
                        <a:pt x="179308" y="986237"/>
                        <a:pt x="192702" y="985182"/>
                      </a:cubicBezTo>
                      <a:cubicBezTo>
                        <a:pt x="206095" y="984126"/>
                        <a:pt x="205933" y="982178"/>
                        <a:pt x="219245" y="981123"/>
                      </a:cubicBezTo>
                      <a:cubicBezTo>
                        <a:pt x="232638" y="980068"/>
                        <a:pt x="234099" y="999306"/>
                        <a:pt x="247493" y="998250"/>
                      </a:cubicBezTo>
                      <a:cubicBezTo>
                        <a:pt x="260886" y="997195"/>
                        <a:pt x="258532" y="968298"/>
                        <a:pt x="271925" y="967161"/>
                      </a:cubicBezTo>
                      <a:cubicBezTo>
                        <a:pt x="285319" y="966106"/>
                        <a:pt x="287510" y="994516"/>
                        <a:pt x="300904" y="993461"/>
                      </a:cubicBezTo>
                      <a:cubicBezTo>
                        <a:pt x="314297" y="992406"/>
                        <a:pt x="312105" y="964645"/>
                        <a:pt x="325418" y="963590"/>
                      </a:cubicBezTo>
                      <a:cubicBezTo>
                        <a:pt x="338730" y="962534"/>
                        <a:pt x="340353" y="982827"/>
                        <a:pt x="353747" y="981772"/>
                      </a:cubicBezTo>
                      <a:cubicBezTo>
                        <a:pt x="367140" y="980717"/>
                        <a:pt x="365922" y="965700"/>
                        <a:pt x="379316" y="964645"/>
                      </a:cubicBezTo>
                      <a:cubicBezTo>
                        <a:pt x="392628" y="963590"/>
                        <a:pt x="392790" y="964808"/>
                        <a:pt x="406102" y="963671"/>
                      </a:cubicBezTo>
                      <a:cubicBezTo>
                        <a:pt x="419415" y="962616"/>
                        <a:pt x="418928" y="955635"/>
                        <a:pt x="432240" y="954580"/>
                      </a:cubicBezTo>
                      <a:cubicBezTo>
                        <a:pt x="445633" y="953525"/>
                        <a:pt x="445552" y="952551"/>
                        <a:pt x="458864" y="951495"/>
                      </a:cubicBezTo>
                      <a:cubicBezTo>
                        <a:pt x="472257" y="950440"/>
                        <a:pt x="474043" y="973330"/>
                        <a:pt x="487437" y="972275"/>
                      </a:cubicBezTo>
                      <a:cubicBezTo>
                        <a:pt x="500830" y="971220"/>
                        <a:pt x="500180" y="963590"/>
                        <a:pt x="513574" y="962534"/>
                      </a:cubicBezTo>
                      <a:cubicBezTo>
                        <a:pt x="526967" y="961479"/>
                        <a:pt x="526074" y="950521"/>
                        <a:pt x="539468" y="949466"/>
                      </a:cubicBezTo>
                      <a:cubicBezTo>
                        <a:pt x="552861" y="948411"/>
                        <a:pt x="553916" y="961966"/>
                        <a:pt x="567228" y="960911"/>
                      </a:cubicBezTo>
                      <a:cubicBezTo>
                        <a:pt x="580622" y="959856"/>
                        <a:pt x="579891" y="950764"/>
                        <a:pt x="593203" y="949710"/>
                      </a:cubicBezTo>
                      <a:cubicBezTo>
                        <a:pt x="606597" y="948654"/>
                        <a:pt x="606272" y="945002"/>
                        <a:pt x="619584" y="943946"/>
                      </a:cubicBezTo>
                      <a:cubicBezTo>
                        <a:pt x="632896" y="942891"/>
                        <a:pt x="634844" y="966999"/>
                        <a:pt x="648238" y="965944"/>
                      </a:cubicBezTo>
                      <a:cubicBezTo>
                        <a:pt x="661631" y="964889"/>
                        <a:pt x="661550" y="964564"/>
                        <a:pt x="674943" y="963509"/>
                      </a:cubicBezTo>
                      <a:cubicBezTo>
                        <a:pt x="688337" y="962453"/>
                        <a:pt x="686713" y="942323"/>
                        <a:pt x="700025" y="941268"/>
                      </a:cubicBezTo>
                      <a:cubicBezTo>
                        <a:pt x="713338" y="940212"/>
                        <a:pt x="714393" y="953281"/>
                        <a:pt x="727786" y="952226"/>
                      </a:cubicBezTo>
                      <a:cubicBezTo>
                        <a:pt x="741098" y="951171"/>
                        <a:pt x="740611" y="944352"/>
                        <a:pt x="753923" y="943216"/>
                      </a:cubicBezTo>
                      <a:cubicBezTo>
                        <a:pt x="767317" y="942160"/>
                        <a:pt x="766343" y="930391"/>
                        <a:pt x="779736" y="929336"/>
                      </a:cubicBezTo>
                      <a:cubicBezTo>
                        <a:pt x="793048" y="928280"/>
                        <a:pt x="795078" y="953038"/>
                        <a:pt x="808390" y="951982"/>
                      </a:cubicBezTo>
                      <a:cubicBezTo>
                        <a:pt x="821702" y="950927"/>
                        <a:pt x="820565" y="936641"/>
                        <a:pt x="833959" y="935585"/>
                      </a:cubicBezTo>
                      <a:cubicBezTo>
                        <a:pt x="847271" y="934530"/>
                        <a:pt x="846540" y="924790"/>
                        <a:pt x="859853" y="923735"/>
                      </a:cubicBezTo>
                      <a:cubicBezTo>
                        <a:pt x="873246" y="922679"/>
                        <a:pt x="873246" y="923410"/>
                        <a:pt x="886639" y="922354"/>
                      </a:cubicBezTo>
                      <a:cubicBezTo>
                        <a:pt x="900033" y="921300"/>
                        <a:pt x="900520" y="927387"/>
                        <a:pt x="913832" y="926332"/>
                      </a:cubicBezTo>
                      <a:cubicBezTo>
                        <a:pt x="927144" y="925277"/>
                        <a:pt x="926982" y="922841"/>
                        <a:pt x="940294" y="921787"/>
                      </a:cubicBezTo>
                      <a:cubicBezTo>
                        <a:pt x="953606" y="920731"/>
                        <a:pt x="955148" y="939888"/>
                        <a:pt x="968460" y="938832"/>
                      </a:cubicBezTo>
                      <a:cubicBezTo>
                        <a:pt x="981773" y="937777"/>
                        <a:pt x="982097" y="941673"/>
                        <a:pt x="995491" y="940618"/>
                      </a:cubicBezTo>
                      <a:cubicBezTo>
                        <a:pt x="1008803" y="939563"/>
                        <a:pt x="1008478" y="934611"/>
                        <a:pt x="1021790" y="933556"/>
                      </a:cubicBezTo>
                      <a:cubicBezTo>
                        <a:pt x="1035102" y="932501"/>
                        <a:pt x="1034372" y="922679"/>
                        <a:pt x="1047684" y="921624"/>
                      </a:cubicBezTo>
                      <a:cubicBezTo>
                        <a:pt x="1060996" y="920569"/>
                        <a:pt x="1059779" y="904984"/>
                        <a:pt x="1073172" y="903929"/>
                      </a:cubicBezTo>
                      <a:cubicBezTo>
                        <a:pt x="1086484" y="902873"/>
                        <a:pt x="1087621" y="916673"/>
                        <a:pt x="1100933" y="915617"/>
                      </a:cubicBezTo>
                      <a:cubicBezTo>
                        <a:pt x="1114245" y="914562"/>
                        <a:pt x="1114083" y="912046"/>
                        <a:pt x="1127395" y="910991"/>
                      </a:cubicBezTo>
                      <a:cubicBezTo>
                        <a:pt x="1140707" y="909935"/>
                        <a:pt x="1139895" y="899221"/>
                        <a:pt x="1153207" y="898165"/>
                      </a:cubicBezTo>
                      <a:cubicBezTo>
                        <a:pt x="1166520" y="897110"/>
                        <a:pt x="1167088" y="904334"/>
                        <a:pt x="1180481" y="903279"/>
                      </a:cubicBezTo>
                      <a:cubicBezTo>
                        <a:pt x="1193793" y="902224"/>
                        <a:pt x="1193387" y="896623"/>
                        <a:pt x="1206700" y="895568"/>
                      </a:cubicBezTo>
                      <a:cubicBezTo>
                        <a:pt x="1220012" y="894513"/>
                        <a:pt x="1220499" y="900519"/>
                        <a:pt x="1233892" y="899464"/>
                      </a:cubicBezTo>
                      <a:cubicBezTo>
                        <a:pt x="1247286" y="898409"/>
                        <a:pt x="1247448" y="901412"/>
                        <a:pt x="1260841" y="900357"/>
                      </a:cubicBezTo>
                      <a:cubicBezTo>
                        <a:pt x="1274153" y="899302"/>
                        <a:pt x="1273585" y="891347"/>
                        <a:pt x="1286897" y="890292"/>
                      </a:cubicBezTo>
                      <a:cubicBezTo>
                        <a:pt x="1300210" y="889237"/>
                        <a:pt x="1302320" y="915779"/>
                        <a:pt x="1315632" y="914724"/>
                      </a:cubicBezTo>
                      <a:cubicBezTo>
                        <a:pt x="1328944" y="913669"/>
                        <a:pt x="1327889" y="900276"/>
                        <a:pt x="1341201" y="899221"/>
                      </a:cubicBezTo>
                      <a:cubicBezTo>
                        <a:pt x="1354513" y="898165"/>
                        <a:pt x="1354838" y="902468"/>
                        <a:pt x="1368231" y="901412"/>
                      </a:cubicBezTo>
                      <a:cubicBezTo>
                        <a:pt x="1381544" y="900357"/>
                        <a:pt x="1380651" y="888750"/>
                        <a:pt x="1393963" y="887694"/>
                      </a:cubicBezTo>
                      <a:cubicBezTo>
                        <a:pt x="1407275" y="886639"/>
                        <a:pt x="1407843" y="893701"/>
                        <a:pt x="1421155" y="892646"/>
                      </a:cubicBezTo>
                      <a:cubicBezTo>
                        <a:pt x="1434468" y="891590"/>
                        <a:pt x="1434792" y="895730"/>
                        <a:pt x="1448186" y="894675"/>
                      </a:cubicBezTo>
                      <a:cubicBezTo>
                        <a:pt x="1461498" y="893620"/>
                        <a:pt x="1461011" y="887289"/>
                        <a:pt x="1474323" y="886233"/>
                      </a:cubicBezTo>
                      <a:cubicBezTo>
                        <a:pt x="1487635" y="885178"/>
                        <a:pt x="1486742" y="873164"/>
                        <a:pt x="1500054" y="872109"/>
                      </a:cubicBezTo>
                      <a:cubicBezTo>
                        <a:pt x="1513367" y="871054"/>
                        <a:pt x="1515477" y="897029"/>
                        <a:pt x="1528789" y="895974"/>
                      </a:cubicBezTo>
                      <a:cubicBezTo>
                        <a:pt x="1542101" y="894919"/>
                        <a:pt x="1541208" y="883555"/>
                        <a:pt x="1554602" y="882499"/>
                      </a:cubicBezTo>
                      <a:cubicBezTo>
                        <a:pt x="1557118" y="882337"/>
                        <a:pt x="1559553" y="882662"/>
                        <a:pt x="1561989" y="883311"/>
                      </a:cubicBezTo>
                      <a:lnTo>
                        <a:pt x="156198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12" name="Google Shape;112;p7"/>
                <p:cNvGrpSpPr/>
                <p:nvPr/>
              </p:nvGrpSpPr>
              <p:grpSpPr>
                <a:xfrm>
                  <a:off x="170054" y="5924220"/>
                  <a:ext cx="1366283" cy="499287"/>
                  <a:chOff x="170054" y="5924220"/>
                  <a:chExt cx="1366283" cy="499287"/>
                </a:xfrm>
              </p:grpSpPr>
              <p:sp>
                <p:nvSpPr>
                  <p:cNvPr id="113" name="Google Shape;113;p7"/>
                  <p:cNvSpPr/>
                  <p:nvPr/>
                </p:nvSpPr>
                <p:spPr>
                  <a:xfrm>
                    <a:off x="178659" y="5924220"/>
                    <a:ext cx="843618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3618" h="8117" extrusionOk="0">
                        <a:moveTo>
                          <a:pt x="0" y="0"/>
                        </a:moveTo>
                        <a:lnTo>
                          <a:pt x="843618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dash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" name="Google Shape;114;p7"/>
                  <p:cNvSpPr/>
                  <p:nvPr/>
                </p:nvSpPr>
                <p:spPr>
                  <a:xfrm>
                    <a:off x="170054" y="6082667"/>
                    <a:ext cx="1366283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6283" h="8117" extrusionOk="0">
                        <a:moveTo>
                          <a:pt x="0" y="0"/>
                        </a:moveTo>
                        <a:lnTo>
                          <a:pt x="1366283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dash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5" name="Google Shape;115;p7"/>
                  <p:cNvSpPr/>
                  <p:nvPr/>
                </p:nvSpPr>
                <p:spPr>
                  <a:xfrm>
                    <a:off x="170054" y="6248988"/>
                    <a:ext cx="1366283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6283" h="8117" extrusionOk="0">
                        <a:moveTo>
                          <a:pt x="0" y="0"/>
                        </a:moveTo>
                        <a:lnTo>
                          <a:pt x="1366283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dash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6" name="Google Shape;116;p7"/>
                  <p:cNvSpPr/>
                  <p:nvPr/>
                </p:nvSpPr>
                <p:spPr>
                  <a:xfrm>
                    <a:off x="170054" y="6415390"/>
                    <a:ext cx="1366283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6283" h="8117" extrusionOk="0">
                        <a:moveTo>
                          <a:pt x="0" y="0"/>
                        </a:moveTo>
                        <a:lnTo>
                          <a:pt x="1366283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dash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117" name="Google Shape;117;p7"/>
              <p:cNvSpPr/>
              <p:nvPr/>
            </p:nvSpPr>
            <p:spPr>
              <a:xfrm>
                <a:off x="320773" y="4443434"/>
                <a:ext cx="147784" cy="358538"/>
              </a:xfrm>
              <a:custGeom>
                <a:avLst/>
                <a:gdLst/>
                <a:ahLst/>
                <a:cxnLst/>
                <a:rect l="l" t="t" r="r" b="b"/>
                <a:pathLst>
                  <a:path w="136206" h="330450" extrusionOk="0">
                    <a:moveTo>
                      <a:pt x="68103" y="0"/>
                    </a:moveTo>
                    <a:cubicBezTo>
                      <a:pt x="30521" y="0"/>
                      <a:pt x="0" y="30521"/>
                      <a:pt x="0" y="68103"/>
                    </a:cubicBezTo>
                    <a:lnTo>
                      <a:pt x="0" y="76870"/>
                    </a:lnTo>
                    <a:lnTo>
                      <a:pt x="15260" y="76870"/>
                    </a:lnTo>
                    <a:lnTo>
                      <a:pt x="15260" y="68103"/>
                    </a:lnTo>
                    <a:cubicBezTo>
                      <a:pt x="15260" y="38963"/>
                      <a:pt x="38962" y="15260"/>
                      <a:pt x="68103" y="15260"/>
                    </a:cubicBezTo>
                    <a:cubicBezTo>
                      <a:pt x="97244" y="15260"/>
                      <a:pt x="120946" y="38963"/>
                      <a:pt x="120946" y="68103"/>
                    </a:cubicBezTo>
                    <a:lnTo>
                      <a:pt x="120946" y="287592"/>
                    </a:lnTo>
                    <a:cubicBezTo>
                      <a:pt x="120946" y="302771"/>
                      <a:pt x="108608" y="315190"/>
                      <a:pt x="93348" y="315190"/>
                    </a:cubicBezTo>
                    <a:lnTo>
                      <a:pt x="86610" y="315190"/>
                    </a:lnTo>
                    <a:cubicBezTo>
                      <a:pt x="71431" y="315190"/>
                      <a:pt x="59012" y="302852"/>
                      <a:pt x="59012" y="287592"/>
                    </a:cubicBezTo>
                    <a:lnTo>
                      <a:pt x="59012" y="98786"/>
                    </a:lnTo>
                    <a:cubicBezTo>
                      <a:pt x="59012" y="94565"/>
                      <a:pt x="55602" y="91156"/>
                      <a:pt x="51382" y="91156"/>
                    </a:cubicBezTo>
                    <a:cubicBezTo>
                      <a:pt x="47161" y="91156"/>
                      <a:pt x="43752" y="94565"/>
                      <a:pt x="43752" y="98786"/>
                    </a:cubicBezTo>
                    <a:lnTo>
                      <a:pt x="43752" y="287592"/>
                    </a:lnTo>
                    <a:cubicBezTo>
                      <a:pt x="43752" y="311213"/>
                      <a:pt x="62989" y="330450"/>
                      <a:pt x="86610" y="330450"/>
                    </a:cubicBezTo>
                    <a:lnTo>
                      <a:pt x="93348" y="330450"/>
                    </a:lnTo>
                    <a:cubicBezTo>
                      <a:pt x="116968" y="330450"/>
                      <a:pt x="136206" y="311213"/>
                      <a:pt x="136206" y="287592"/>
                    </a:cubicBezTo>
                    <a:lnTo>
                      <a:pt x="136206" y="68103"/>
                    </a:lnTo>
                    <a:cubicBezTo>
                      <a:pt x="136206" y="30521"/>
                      <a:pt x="105686" y="0"/>
                      <a:pt x="6810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" name="Google Shape;118;p7"/>
            <p:cNvGrpSpPr/>
            <p:nvPr/>
          </p:nvGrpSpPr>
          <p:grpSpPr>
            <a:xfrm>
              <a:off x="3971044" y="-395960"/>
              <a:ext cx="2784509" cy="1371368"/>
              <a:chOff x="3971044" y="-319760"/>
              <a:chExt cx="2784509" cy="1371368"/>
            </a:xfrm>
          </p:grpSpPr>
          <p:sp>
            <p:nvSpPr>
              <p:cNvPr id="119" name="Google Shape;119;p7"/>
              <p:cNvSpPr/>
              <p:nvPr/>
            </p:nvSpPr>
            <p:spPr>
              <a:xfrm rot="-337841">
                <a:off x="4558951" y="-169312"/>
                <a:ext cx="2172226" cy="603711"/>
              </a:xfrm>
              <a:custGeom>
                <a:avLst/>
                <a:gdLst/>
                <a:ahLst/>
                <a:cxnLst/>
                <a:rect l="l" t="t" r="r" b="b"/>
                <a:pathLst>
                  <a:path w="1739835" h="483540" extrusionOk="0">
                    <a:moveTo>
                      <a:pt x="1729608" y="344331"/>
                    </a:moveTo>
                    <a:lnTo>
                      <a:pt x="1737076" y="303582"/>
                    </a:lnTo>
                    <a:lnTo>
                      <a:pt x="1735940" y="262753"/>
                    </a:lnTo>
                    <a:lnTo>
                      <a:pt x="1718082" y="221924"/>
                    </a:lnTo>
                    <a:lnTo>
                      <a:pt x="1731394" y="181175"/>
                    </a:lnTo>
                    <a:lnTo>
                      <a:pt x="1730826" y="140346"/>
                    </a:lnTo>
                    <a:lnTo>
                      <a:pt x="1726686" y="99598"/>
                    </a:lnTo>
                    <a:lnTo>
                      <a:pt x="1722709" y="58850"/>
                    </a:lnTo>
                    <a:lnTo>
                      <a:pt x="1711588" y="18020"/>
                    </a:lnTo>
                    <a:lnTo>
                      <a:pt x="1716052" y="0"/>
                    </a:lnTo>
                    <a:lnTo>
                      <a:pt x="0" y="0"/>
                    </a:lnTo>
                    <a:lnTo>
                      <a:pt x="0" y="470634"/>
                    </a:lnTo>
                    <a:lnTo>
                      <a:pt x="23459" y="475180"/>
                    </a:lnTo>
                    <a:lnTo>
                      <a:pt x="65019" y="480212"/>
                    </a:lnTo>
                    <a:lnTo>
                      <a:pt x="106578" y="473637"/>
                    </a:lnTo>
                    <a:lnTo>
                      <a:pt x="148057" y="453101"/>
                    </a:lnTo>
                    <a:lnTo>
                      <a:pt x="189617" y="468605"/>
                    </a:lnTo>
                    <a:lnTo>
                      <a:pt x="231096" y="455617"/>
                    </a:lnTo>
                    <a:lnTo>
                      <a:pt x="272656" y="463410"/>
                    </a:lnTo>
                    <a:lnTo>
                      <a:pt x="314135" y="456185"/>
                    </a:lnTo>
                    <a:lnTo>
                      <a:pt x="355613" y="460893"/>
                    </a:lnTo>
                    <a:lnTo>
                      <a:pt x="397092" y="476965"/>
                    </a:lnTo>
                    <a:lnTo>
                      <a:pt x="438652" y="481511"/>
                    </a:lnTo>
                    <a:lnTo>
                      <a:pt x="480050" y="469416"/>
                    </a:lnTo>
                    <a:lnTo>
                      <a:pt x="521610" y="480050"/>
                    </a:lnTo>
                    <a:lnTo>
                      <a:pt x="563089" y="476803"/>
                    </a:lnTo>
                    <a:lnTo>
                      <a:pt x="604567" y="482891"/>
                    </a:lnTo>
                    <a:lnTo>
                      <a:pt x="646127" y="449854"/>
                    </a:lnTo>
                    <a:lnTo>
                      <a:pt x="687606" y="466413"/>
                    </a:lnTo>
                    <a:lnTo>
                      <a:pt x="729085" y="462192"/>
                    </a:lnTo>
                    <a:lnTo>
                      <a:pt x="770564" y="457403"/>
                    </a:lnTo>
                    <a:lnTo>
                      <a:pt x="812042" y="459026"/>
                    </a:lnTo>
                    <a:lnTo>
                      <a:pt x="853521" y="470878"/>
                    </a:lnTo>
                    <a:lnTo>
                      <a:pt x="895000" y="456023"/>
                    </a:lnTo>
                    <a:lnTo>
                      <a:pt x="936560" y="453913"/>
                    </a:lnTo>
                    <a:lnTo>
                      <a:pt x="978039" y="479319"/>
                    </a:lnTo>
                    <a:lnTo>
                      <a:pt x="1019436" y="464384"/>
                    </a:lnTo>
                    <a:lnTo>
                      <a:pt x="1060996" y="483540"/>
                    </a:lnTo>
                    <a:lnTo>
                      <a:pt x="1102475" y="468848"/>
                    </a:lnTo>
                    <a:lnTo>
                      <a:pt x="1143873" y="473718"/>
                    </a:lnTo>
                    <a:lnTo>
                      <a:pt x="1185351" y="460569"/>
                    </a:lnTo>
                    <a:lnTo>
                      <a:pt x="1226830" y="479806"/>
                    </a:lnTo>
                    <a:lnTo>
                      <a:pt x="1268309" y="454400"/>
                    </a:lnTo>
                    <a:lnTo>
                      <a:pt x="1309788" y="468686"/>
                    </a:lnTo>
                    <a:lnTo>
                      <a:pt x="1351185" y="482891"/>
                    </a:lnTo>
                    <a:lnTo>
                      <a:pt x="1392664" y="466981"/>
                    </a:lnTo>
                    <a:lnTo>
                      <a:pt x="1434143" y="476884"/>
                    </a:lnTo>
                    <a:lnTo>
                      <a:pt x="1475622" y="458945"/>
                    </a:lnTo>
                    <a:lnTo>
                      <a:pt x="1517101" y="450179"/>
                    </a:lnTo>
                    <a:lnTo>
                      <a:pt x="1558498" y="459026"/>
                    </a:lnTo>
                    <a:lnTo>
                      <a:pt x="1599977" y="478508"/>
                    </a:lnTo>
                    <a:lnTo>
                      <a:pt x="1641456" y="472988"/>
                    </a:lnTo>
                    <a:lnTo>
                      <a:pt x="1682934" y="454318"/>
                    </a:lnTo>
                    <a:lnTo>
                      <a:pt x="1731313" y="473881"/>
                    </a:lnTo>
                    <a:lnTo>
                      <a:pt x="1712156" y="426964"/>
                    </a:lnTo>
                    <a:lnTo>
                      <a:pt x="1739836" y="385160"/>
                    </a:lnTo>
                    <a:lnTo>
                      <a:pt x="1729608" y="34433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7"/>
              <p:cNvSpPr/>
              <p:nvPr/>
            </p:nvSpPr>
            <p:spPr>
              <a:xfrm rot="2401964">
                <a:off x="4103431" y="-48514"/>
                <a:ext cx="1145347" cy="828877"/>
              </a:xfrm>
              <a:custGeom>
                <a:avLst/>
                <a:gdLst/>
                <a:ahLst/>
                <a:cxnLst/>
                <a:rect l="l" t="t" r="r" b="b"/>
                <a:pathLst>
                  <a:path w="644828" h="466656" extrusionOk="0">
                    <a:moveTo>
                      <a:pt x="583382" y="37420"/>
                    </a:moveTo>
                    <a:lnTo>
                      <a:pt x="559842" y="26706"/>
                    </a:lnTo>
                    <a:lnTo>
                      <a:pt x="560085" y="10877"/>
                    </a:lnTo>
                    <a:lnTo>
                      <a:pt x="552049" y="0"/>
                    </a:lnTo>
                    <a:lnTo>
                      <a:pt x="514304" y="22160"/>
                    </a:lnTo>
                    <a:lnTo>
                      <a:pt x="192945" y="211128"/>
                    </a:lnTo>
                    <a:lnTo>
                      <a:pt x="0" y="324606"/>
                    </a:lnTo>
                    <a:lnTo>
                      <a:pt x="17452" y="341165"/>
                    </a:lnTo>
                    <a:lnTo>
                      <a:pt x="20536" y="359429"/>
                    </a:lnTo>
                    <a:lnTo>
                      <a:pt x="28329" y="372741"/>
                    </a:lnTo>
                    <a:lnTo>
                      <a:pt x="43264" y="381832"/>
                    </a:lnTo>
                    <a:lnTo>
                      <a:pt x="42047" y="395956"/>
                    </a:lnTo>
                    <a:lnTo>
                      <a:pt x="50814" y="410891"/>
                    </a:lnTo>
                    <a:lnTo>
                      <a:pt x="65587" y="413408"/>
                    </a:lnTo>
                    <a:lnTo>
                      <a:pt x="61528" y="429155"/>
                    </a:lnTo>
                    <a:lnTo>
                      <a:pt x="85068" y="439951"/>
                    </a:lnTo>
                    <a:lnTo>
                      <a:pt x="84825" y="455698"/>
                    </a:lnTo>
                    <a:lnTo>
                      <a:pt x="92861" y="466657"/>
                    </a:lnTo>
                    <a:lnTo>
                      <a:pt x="278825" y="357237"/>
                    </a:lnTo>
                    <a:lnTo>
                      <a:pt x="600184" y="168269"/>
                    </a:lnTo>
                    <a:lnTo>
                      <a:pt x="644829" y="142051"/>
                    </a:lnTo>
                    <a:lnTo>
                      <a:pt x="627458" y="125410"/>
                    </a:lnTo>
                    <a:lnTo>
                      <a:pt x="624373" y="107147"/>
                    </a:lnTo>
                    <a:lnTo>
                      <a:pt x="616581" y="93916"/>
                    </a:lnTo>
                    <a:lnTo>
                      <a:pt x="601645" y="84743"/>
                    </a:lnTo>
                    <a:lnTo>
                      <a:pt x="602863" y="70620"/>
                    </a:lnTo>
                    <a:lnTo>
                      <a:pt x="594096" y="55684"/>
                    </a:lnTo>
                    <a:lnTo>
                      <a:pt x="579242" y="53249"/>
                    </a:lnTo>
                    <a:lnTo>
                      <a:pt x="583382" y="3742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23183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8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1" y="0"/>
            <a:ext cx="12192004" cy="685802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8"/>
          <p:cNvSpPr txBox="1">
            <a:spLocks noGrp="1"/>
          </p:cNvSpPr>
          <p:nvPr>
            <p:ph type="title"/>
          </p:nvPr>
        </p:nvSpPr>
        <p:spPr>
          <a:xfrm>
            <a:off x="5442233" y="719333"/>
            <a:ext cx="5798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grpSp>
        <p:nvGrpSpPr>
          <p:cNvPr id="124" name="Google Shape;124;p8"/>
          <p:cNvGrpSpPr/>
          <p:nvPr/>
        </p:nvGrpSpPr>
        <p:grpSpPr>
          <a:xfrm>
            <a:off x="-7" y="-340494"/>
            <a:ext cx="12141196" cy="8449187"/>
            <a:chOff x="-6" y="-255370"/>
            <a:chExt cx="9105897" cy="6336890"/>
          </a:xfrm>
        </p:grpSpPr>
        <p:grpSp>
          <p:nvGrpSpPr>
            <p:cNvPr id="125" name="Google Shape;125;p8"/>
            <p:cNvGrpSpPr/>
            <p:nvPr/>
          </p:nvGrpSpPr>
          <p:grpSpPr>
            <a:xfrm>
              <a:off x="6755559" y="4214834"/>
              <a:ext cx="2350332" cy="1866686"/>
              <a:chOff x="-111316" y="4443434"/>
              <a:chExt cx="2350332" cy="1866686"/>
            </a:xfrm>
          </p:grpSpPr>
          <p:grpSp>
            <p:nvGrpSpPr>
              <p:cNvPr id="126" name="Google Shape;126;p8"/>
              <p:cNvGrpSpPr/>
              <p:nvPr/>
            </p:nvGrpSpPr>
            <p:grpSpPr>
              <a:xfrm rot="817302">
                <a:off x="19253" y="4725178"/>
                <a:ext cx="2089193" cy="1358036"/>
                <a:chOff x="72405" y="5700023"/>
                <a:chExt cx="1561988" cy="1015246"/>
              </a:xfrm>
            </p:grpSpPr>
            <p:sp>
              <p:nvSpPr>
                <p:cNvPr id="127" name="Google Shape;127;p8"/>
                <p:cNvSpPr/>
                <p:nvPr/>
              </p:nvSpPr>
              <p:spPr>
                <a:xfrm>
                  <a:off x="72405" y="5700023"/>
                  <a:ext cx="1561988" cy="1015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1988" h="1015246" extrusionOk="0">
                      <a:moveTo>
                        <a:pt x="1561989" y="81"/>
                      </a:moveTo>
                      <a:lnTo>
                        <a:pt x="0" y="81"/>
                      </a:lnTo>
                      <a:lnTo>
                        <a:pt x="0" y="992731"/>
                      </a:lnTo>
                      <a:cubicBezTo>
                        <a:pt x="1461" y="991919"/>
                        <a:pt x="3003" y="991432"/>
                        <a:pt x="4708" y="991270"/>
                      </a:cubicBezTo>
                      <a:cubicBezTo>
                        <a:pt x="18101" y="990214"/>
                        <a:pt x="20131" y="1016270"/>
                        <a:pt x="33605" y="1015215"/>
                      </a:cubicBezTo>
                      <a:cubicBezTo>
                        <a:pt x="46998" y="1014160"/>
                        <a:pt x="46511" y="1007991"/>
                        <a:pt x="59905" y="1006936"/>
                      </a:cubicBezTo>
                      <a:cubicBezTo>
                        <a:pt x="73298" y="1005880"/>
                        <a:pt x="72324" y="993705"/>
                        <a:pt x="85717" y="992649"/>
                      </a:cubicBezTo>
                      <a:cubicBezTo>
                        <a:pt x="99111" y="991594"/>
                        <a:pt x="98705" y="987130"/>
                        <a:pt x="112098" y="986075"/>
                      </a:cubicBezTo>
                      <a:cubicBezTo>
                        <a:pt x="125492" y="985019"/>
                        <a:pt x="126709" y="1000604"/>
                        <a:pt x="140021" y="999549"/>
                      </a:cubicBezTo>
                      <a:cubicBezTo>
                        <a:pt x="153415" y="998494"/>
                        <a:pt x="152846" y="991837"/>
                        <a:pt x="166240" y="990783"/>
                      </a:cubicBezTo>
                      <a:cubicBezTo>
                        <a:pt x="179633" y="989727"/>
                        <a:pt x="179308" y="986237"/>
                        <a:pt x="192702" y="985182"/>
                      </a:cubicBezTo>
                      <a:cubicBezTo>
                        <a:pt x="206095" y="984126"/>
                        <a:pt x="205933" y="982178"/>
                        <a:pt x="219245" y="981123"/>
                      </a:cubicBezTo>
                      <a:cubicBezTo>
                        <a:pt x="232638" y="980068"/>
                        <a:pt x="234099" y="999306"/>
                        <a:pt x="247493" y="998250"/>
                      </a:cubicBezTo>
                      <a:cubicBezTo>
                        <a:pt x="260886" y="997195"/>
                        <a:pt x="258532" y="968298"/>
                        <a:pt x="271925" y="967161"/>
                      </a:cubicBezTo>
                      <a:cubicBezTo>
                        <a:pt x="285319" y="966106"/>
                        <a:pt x="287510" y="994516"/>
                        <a:pt x="300904" y="993461"/>
                      </a:cubicBezTo>
                      <a:cubicBezTo>
                        <a:pt x="314297" y="992406"/>
                        <a:pt x="312105" y="964645"/>
                        <a:pt x="325418" y="963590"/>
                      </a:cubicBezTo>
                      <a:cubicBezTo>
                        <a:pt x="338730" y="962534"/>
                        <a:pt x="340353" y="982827"/>
                        <a:pt x="353747" y="981772"/>
                      </a:cubicBezTo>
                      <a:cubicBezTo>
                        <a:pt x="367140" y="980717"/>
                        <a:pt x="365922" y="965700"/>
                        <a:pt x="379316" y="964645"/>
                      </a:cubicBezTo>
                      <a:cubicBezTo>
                        <a:pt x="392628" y="963590"/>
                        <a:pt x="392790" y="964808"/>
                        <a:pt x="406102" y="963671"/>
                      </a:cubicBezTo>
                      <a:cubicBezTo>
                        <a:pt x="419415" y="962616"/>
                        <a:pt x="418928" y="955635"/>
                        <a:pt x="432240" y="954580"/>
                      </a:cubicBezTo>
                      <a:cubicBezTo>
                        <a:pt x="445633" y="953525"/>
                        <a:pt x="445552" y="952551"/>
                        <a:pt x="458864" y="951495"/>
                      </a:cubicBezTo>
                      <a:cubicBezTo>
                        <a:pt x="472257" y="950440"/>
                        <a:pt x="474043" y="973330"/>
                        <a:pt x="487437" y="972275"/>
                      </a:cubicBezTo>
                      <a:cubicBezTo>
                        <a:pt x="500830" y="971220"/>
                        <a:pt x="500180" y="963590"/>
                        <a:pt x="513574" y="962534"/>
                      </a:cubicBezTo>
                      <a:cubicBezTo>
                        <a:pt x="526967" y="961479"/>
                        <a:pt x="526074" y="950521"/>
                        <a:pt x="539468" y="949466"/>
                      </a:cubicBezTo>
                      <a:cubicBezTo>
                        <a:pt x="552861" y="948411"/>
                        <a:pt x="553916" y="961966"/>
                        <a:pt x="567228" y="960911"/>
                      </a:cubicBezTo>
                      <a:cubicBezTo>
                        <a:pt x="580622" y="959856"/>
                        <a:pt x="579891" y="950764"/>
                        <a:pt x="593203" y="949710"/>
                      </a:cubicBezTo>
                      <a:cubicBezTo>
                        <a:pt x="606597" y="948654"/>
                        <a:pt x="606272" y="945002"/>
                        <a:pt x="619584" y="943946"/>
                      </a:cubicBezTo>
                      <a:cubicBezTo>
                        <a:pt x="632896" y="942891"/>
                        <a:pt x="634844" y="966999"/>
                        <a:pt x="648238" y="965944"/>
                      </a:cubicBezTo>
                      <a:cubicBezTo>
                        <a:pt x="661631" y="964889"/>
                        <a:pt x="661550" y="964564"/>
                        <a:pt x="674943" y="963509"/>
                      </a:cubicBezTo>
                      <a:cubicBezTo>
                        <a:pt x="688337" y="962453"/>
                        <a:pt x="686713" y="942323"/>
                        <a:pt x="700025" y="941268"/>
                      </a:cubicBezTo>
                      <a:cubicBezTo>
                        <a:pt x="713338" y="940212"/>
                        <a:pt x="714393" y="953281"/>
                        <a:pt x="727786" y="952226"/>
                      </a:cubicBezTo>
                      <a:cubicBezTo>
                        <a:pt x="741098" y="951171"/>
                        <a:pt x="740611" y="944352"/>
                        <a:pt x="753923" y="943216"/>
                      </a:cubicBezTo>
                      <a:cubicBezTo>
                        <a:pt x="767317" y="942160"/>
                        <a:pt x="766343" y="930391"/>
                        <a:pt x="779736" y="929336"/>
                      </a:cubicBezTo>
                      <a:cubicBezTo>
                        <a:pt x="793048" y="928280"/>
                        <a:pt x="795078" y="953038"/>
                        <a:pt x="808390" y="951982"/>
                      </a:cubicBezTo>
                      <a:cubicBezTo>
                        <a:pt x="821702" y="950927"/>
                        <a:pt x="820565" y="936641"/>
                        <a:pt x="833959" y="935585"/>
                      </a:cubicBezTo>
                      <a:cubicBezTo>
                        <a:pt x="847271" y="934530"/>
                        <a:pt x="846540" y="924790"/>
                        <a:pt x="859853" y="923735"/>
                      </a:cubicBezTo>
                      <a:cubicBezTo>
                        <a:pt x="873246" y="922679"/>
                        <a:pt x="873246" y="923410"/>
                        <a:pt x="886639" y="922354"/>
                      </a:cubicBezTo>
                      <a:cubicBezTo>
                        <a:pt x="900033" y="921300"/>
                        <a:pt x="900520" y="927387"/>
                        <a:pt x="913832" y="926332"/>
                      </a:cubicBezTo>
                      <a:cubicBezTo>
                        <a:pt x="927144" y="925277"/>
                        <a:pt x="926982" y="922841"/>
                        <a:pt x="940294" y="921787"/>
                      </a:cubicBezTo>
                      <a:cubicBezTo>
                        <a:pt x="953606" y="920731"/>
                        <a:pt x="955148" y="939888"/>
                        <a:pt x="968460" y="938832"/>
                      </a:cubicBezTo>
                      <a:cubicBezTo>
                        <a:pt x="981773" y="937777"/>
                        <a:pt x="982097" y="941673"/>
                        <a:pt x="995491" y="940618"/>
                      </a:cubicBezTo>
                      <a:cubicBezTo>
                        <a:pt x="1008803" y="939563"/>
                        <a:pt x="1008478" y="934611"/>
                        <a:pt x="1021790" y="933556"/>
                      </a:cubicBezTo>
                      <a:cubicBezTo>
                        <a:pt x="1035102" y="932501"/>
                        <a:pt x="1034372" y="922679"/>
                        <a:pt x="1047684" y="921624"/>
                      </a:cubicBezTo>
                      <a:cubicBezTo>
                        <a:pt x="1060996" y="920569"/>
                        <a:pt x="1059779" y="904984"/>
                        <a:pt x="1073172" y="903929"/>
                      </a:cubicBezTo>
                      <a:cubicBezTo>
                        <a:pt x="1086484" y="902873"/>
                        <a:pt x="1087621" y="916673"/>
                        <a:pt x="1100933" y="915617"/>
                      </a:cubicBezTo>
                      <a:cubicBezTo>
                        <a:pt x="1114245" y="914562"/>
                        <a:pt x="1114083" y="912046"/>
                        <a:pt x="1127395" y="910991"/>
                      </a:cubicBezTo>
                      <a:cubicBezTo>
                        <a:pt x="1140707" y="909935"/>
                        <a:pt x="1139895" y="899221"/>
                        <a:pt x="1153207" y="898165"/>
                      </a:cubicBezTo>
                      <a:cubicBezTo>
                        <a:pt x="1166520" y="897110"/>
                        <a:pt x="1167088" y="904334"/>
                        <a:pt x="1180481" y="903279"/>
                      </a:cubicBezTo>
                      <a:cubicBezTo>
                        <a:pt x="1193793" y="902224"/>
                        <a:pt x="1193387" y="896623"/>
                        <a:pt x="1206700" y="895568"/>
                      </a:cubicBezTo>
                      <a:cubicBezTo>
                        <a:pt x="1220012" y="894513"/>
                        <a:pt x="1220499" y="900519"/>
                        <a:pt x="1233892" y="899464"/>
                      </a:cubicBezTo>
                      <a:cubicBezTo>
                        <a:pt x="1247286" y="898409"/>
                        <a:pt x="1247448" y="901412"/>
                        <a:pt x="1260841" y="900357"/>
                      </a:cubicBezTo>
                      <a:cubicBezTo>
                        <a:pt x="1274153" y="899302"/>
                        <a:pt x="1273585" y="891347"/>
                        <a:pt x="1286897" y="890292"/>
                      </a:cubicBezTo>
                      <a:cubicBezTo>
                        <a:pt x="1300210" y="889237"/>
                        <a:pt x="1302320" y="915779"/>
                        <a:pt x="1315632" y="914724"/>
                      </a:cubicBezTo>
                      <a:cubicBezTo>
                        <a:pt x="1328944" y="913669"/>
                        <a:pt x="1327889" y="900276"/>
                        <a:pt x="1341201" y="899221"/>
                      </a:cubicBezTo>
                      <a:cubicBezTo>
                        <a:pt x="1354513" y="898165"/>
                        <a:pt x="1354838" y="902468"/>
                        <a:pt x="1368231" y="901412"/>
                      </a:cubicBezTo>
                      <a:cubicBezTo>
                        <a:pt x="1381544" y="900357"/>
                        <a:pt x="1380651" y="888750"/>
                        <a:pt x="1393963" y="887694"/>
                      </a:cubicBezTo>
                      <a:cubicBezTo>
                        <a:pt x="1407275" y="886639"/>
                        <a:pt x="1407843" y="893701"/>
                        <a:pt x="1421155" y="892646"/>
                      </a:cubicBezTo>
                      <a:cubicBezTo>
                        <a:pt x="1434468" y="891590"/>
                        <a:pt x="1434792" y="895730"/>
                        <a:pt x="1448186" y="894675"/>
                      </a:cubicBezTo>
                      <a:cubicBezTo>
                        <a:pt x="1461498" y="893620"/>
                        <a:pt x="1461011" y="887289"/>
                        <a:pt x="1474323" y="886233"/>
                      </a:cubicBezTo>
                      <a:cubicBezTo>
                        <a:pt x="1487635" y="885178"/>
                        <a:pt x="1486742" y="873164"/>
                        <a:pt x="1500054" y="872109"/>
                      </a:cubicBezTo>
                      <a:cubicBezTo>
                        <a:pt x="1513367" y="871054"/>
                        <a:pt x="1515477" y="897029"/>
                        <a:pt x="1528789" y="895974"/>
                      </a:cubicBezTo>
                      <a:cubicBezTo>
                        <a:pt x="1542101" y="894919"/>
                        <a:pt x="1541208" y="883555"/>
                        <a:pt x="1554602" y="882499"/>
                      </a:cubicBezTo>
                      <a:cubicBezTo>
                        <a:pt x="1557118" y="882337"/>
                        <a:pt x="1559553" y="882662"/>
                        <a:pt x="1561989" y="883311"/>
                      </a:cubicBezTo>
                      <a:lnTo>
                        <a:pt x="156198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28" name="Google Shape;128;p8"/>
                <p:cNvGrpSpPr/>
                <p:nvPr/>
              </p:nvGrpSpPr>
              <p:grpSpPr>
                <a:xfrm>
                  <a:off x="170054" y="5924220"/>
                  <a:ext cx="1366283" cy="499287"/>
                  <a:chOff x="170054" y="5924220"/>
                  <a:chExt cx="1366283" cy="499287"/>
                </a:xfrm>
              </p:grpSpPr>
              <p:sp>
                <p:nvSpPr>
                  <p:cNvPr id="129" name="Google Shape;129;p8"/>
                  <p:cNvSpPr/>
                  <p:nvPr/>
                </p:nvSpPr>
                <p:spPr>
                  <a:xfrm>
                    <a:off x="178659" y="5924220"/>
                    <a:ext cx="843618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3618" h="8117" extrusionOk="0">
                        <a:moveTo>
                          <a:pt x="0" y="0"/>
                        </a:moveTo>
                        <a:lnTo>
                          <a:pt x="843618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dash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" name="Google Shape;130;p8"/>
                  <p:cNvSpPr/>
                  <p:nvPr/>
                </p:nvSpPr>
                <p:spPr>
                  <a:xfrm>
                    <a:off x="170054" y="6082667"/>
                    <a:ext cx="1366283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6283" h="8117" extrusionOk="0">
                        <a:moveTo>
                          <a:pt x="0" y="0"/>
                        </a:moveTo>
                        <a:lnTo>
                          <a:pt x="1366283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dash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" name="Google Shape;131;p8"/>
                  <p:cNvSpPr/>
                  <p:nvPr/>
                </p:nvSpPr>
                <p:spPr>
                  <a:xfrm>
                    <a:off x="170054" y="6248988"/>
                    <a:ext cx="1366283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6283" h="8117" extrusionOk="0">
                        <a:moveTo>
                          <a:pt x="0" y="0"/>
                        </a:moveTo>
                        <a:lnTo>
                          <a:pt x="1366283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dash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" name="Google Shape;132;p8"/>
                  <p:cNvSpPr/>
                  <p:nvPr/>
                </p:nvSpPr>
                <p:spPr>
                  <a:xfrm>
                    <a:off x="170054" y="6415390"/>
                    <a:ext cx="1366283" cy="8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6283" h="8117" extrusionOk="0">
                        <a:moveTo>
                          <a:pt x="0" y="0"/>
                        </a:moveTo>
                        <a:lnTo>
                          <a:pt x="1366283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dash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133" name="Google Shape;133;p8"/>
              <p:cNvSpPr/>
              <p:nvPr/>
            </p:nvSpPr>
            <p:spPr>
              <a:xfrm>
                <a:off x="320773" y="4443434"/>
                <a:ext cx="147784" cy="358538"/>
              </a:xfrm>
              <a:custGeom>
                <a:avLst/>
                <a:gdLst/>
                <a:ahLst/>
                <a:cxnLst/>
                <a:rect l="l" t="t" r="r" b="b"/>
                <a:pathLst>
                  <a:path w="136206" h="330450" extrusionOk="0">
                    <a:moveTo>
                      <a:pt x="68103" y="0"/>
                    </a:moveTo>
                    <a:cubicBezTo>
                      <a:pt x="30521" y="0"/>
                      <a:pt x="0" y="30521"/>
                      <a:pt x="0" y="68103"/>
                    </a:cubicBezTo>
                    <a:lnTo>
                      <a:pt x="0" y="76870"/>
                    </a:lnTo>
                    <a:lnTo>
                      <a:pt x="15260" y="76870"/>
                    </a:lnTo>
                    <a:lnTo>
                      <a:pt x="15260" y="68103"/>
                    </a:lnTo>
                    <a:cubicBezTo>
                      <a:pt x="15260" y="38963"/>
                      <a:pt x="38962" y="15260"/>
                      <a:pt x="68103" y="15260"/>
                    </a:cubicBezTo>
                    <a:cubicBezTo>
                      <a:pt x="97244" y="15260"/>
                      <a:pt x="120946" y="38963"/>
                      <a:pt x="120946" y="68103"/>
                    </a:cubicBezTo>
                    <a:lnTo>
                      <a:pt x="120946" y="287592"/>
                    </a:lnTo>
                    <a:cubicBezTo>
                      <a:pt x="120946" y="302771"/>
                      <a:pt x="108608" y="315190"/>
                      <a:pt x="93348" y="315190"/>
                    </a:cubicBezTo>
                    <a:lnTo>
                      <a:pt x="86610" y="315190"/>
                    </a:lnTo>
                    <a:cubicBezTo>
                      <a:pt x="71431" y="315190"/>
                      <a:pt x="59012" y="302852"/>
                      <a:pt x="59012" y="287592"/>
                    </a:cubicBezTo>
                    <a:lnTo>
                      <a:pt x="59012" y="98786"/>
                    </a:lnTo>
                    <a:cubicBezTo>
                      <a:pt x="59012" y="94565"/>
                      <a:pt x="55602" y="91156"/>
                      <a:pt x="51382" y="91156"/>
                    </a:cubicBezTo>
                    <a:cubicBezTo>
                      <a:pt x="47161" y="91156"/>
                      <a:pt x="43752" y="94565"/>
                      <a:pt x="43752" y="98786"/>
                    </a:cubicBezTo>
                    <a:lnTo>
                      <a:pt x="43752" y="287592"/>
                    </a:lnTo>
                    <a:cubicBezTo>
                      <a:pt x="43752" y="311213"/>
                      <a:pt x="62989" y="330450"/>
                      <a:pt x="86610" y="330450"/>
                    </a:cubicBezTo>
                    <a:lnTo>
                      <a:pt x="93348" y="330450"/>
                    </a:lnTo>
                    <a:cubicBezTo>
                      <a:pt x="116968" y="330450"/>
                      <a:pt x="136206" y="311213"/>
                      <a:pt x="136206" y="287592"/>
                    </a:cubicBezTo>
                    <a:lnTo>
                      <a:pt x="136206" y="68103"/>
                    </a:lnTo>
                    <a:cubicBezTo>
                      <a:pt x="136206" y="30521"/>
                      <a:pt x="105686" y="0"/>
                      <a:pt x="6810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4" name="Google Shape;134;p8"/>
            <p:cNvGrpSpPr/>
            <p:nvPr/>
          </p:nvGrpSpPr>
          <p:grpSpPr>
            <a:xfrm>
              <a:off x="-6" y="-255370"/>
              <a:ext cx="2784509" cy="1402229"/>
              <a:chOff x="3971044" y="-350620"/>
              <a:chExt cx="2784509" cy="1402229"/>
            </a:xfrm>
          </p:grpSpPr>
          <p:sp>
            <p:nvSpPr>
              <p:cNvPr id="135" name="Google Shape;135;p8"/>
              <p:cNvSpPr/>
              <p:nvPr/>
            </p:nvSpPr>
            <p:spPr>
              <a:xfrm rot="-337841">
                <a:off x="4558951" y="-245512"/>
                <a:ext cx="2172226" cy="603711"/>
              </a:xfrm>
              <a:custGeom>
                <a:avLst/>
                <a:gdLst/>
                <a:ahLst/>
                <a:cxnLst/>
                <a:rect l="l" t="t" r="r" b="b"/>
                <a:pathLst>
                  <a:path w="1739835" h="483540" extrusionOk="0">
                    <a:moveTo>
                      <a:pt x="1729608" y="344331"/>
                    </a:moveTo>
                    <a:lnTo>
                      <a:pt x="1737076" y="303582"/>
                    </a:lnTo>
                    <a:lnTo>
                      <a:pt x="1735940" y="262753"/>
                    </a:lnTo>
                    <a:lnTo>
                      <a:pt x="1718082" y="221924"/>
                    </a:lnTo>
                    <a:lnTo>
                      <a:pt x="1731394" y="181175"/>
                    </a:lnTo>
                    <a:lnTo>
                      <a:pt x="1730826" y="140346"/>
                    </a:lnTo>
                    <a:lnTo>
                      <a:pt x="1726686" y="99598"/>
                    </a:lnTo>
                    <a:lnTo>
                      <a:pt x="1722709" y="58850"/>
                    </a:lnTo>
                    <a:lnTo>
                      <a:pt x="1711588" y="18020"/>
                    </a:lnTo>
                    <a:lnTo>
                      <a:pt x="1716052" y="0"/>
                    </a:lnTo>
                    <a:lnTo>
                      <a:pt x="0" y="0"/>
                    </a:lnTo>
                    <a:lnTo>
                      <a:pt x="0" y="470634"/>
                    </a:lnTo>
                    <a:lnTo>
                      <a:pt x="23459" y="475180"/>
                    </a:lnTo>
                    <a:lnTo>
                      <a:pt x="65019" y="480212"/>
                    </a:lnTo>
                    <a:lnTo>
                      <a:pt x="106578" y="473637"/>
                    </a:lnTo>
                    <a:lnTo>
                      <a:pt x="148057" y="453101"/>
                    </a:lnTo>
                    <a:lnTo>
                      <a:pt x="189617" y="468605"/>
                    </a:lnTo>
                    <a:lnTo>
                      <a:pt x="231096" y="455617"/>
                    </a:lnTo>
                    <a:lnTo>
                      <a:pt x="272656" y="463410"/>
                    </a:lnTo>
                    <a:lnTo>
                      <a:pt x="314135" y="456185"/>
                    </a:lnTo>
                    <a:lnTo>
                      <a:pt x="355613" y="460893"/>
                    </a:lnTo>
                    <a:lnTo>
                      <a:pt x="397092" y="476965"/>
                    </a:lnTo>
                    <a:lnTo>
                      <a:pt x="438652" y="481511"/>
                    </a:lnTo>
                    <a:lnTo>
                      <a:pt x="480050" y="469416"/>
                    </a:lnTo>
                    <a:lnTo>
                      <a:pt x="521610" y="480050"/>
                    </a:lnTo>
                    <a:lnTo>
                      <a:pt x="563089" y="476803"/>
                    </a:lnTo>
                    <a:lnTo>
                      <a:pt x="604567" y="482891"/>
                    </a:lnTo>
                    <a:lnTo>
                      <a:pt x="646127" y="449854"/>
                    </a:lnTo>
                    <a:lnTo>
                      <a:pt x="687606" y="466413"/>
                    </a:lnTo>
                    <a:lnTo>
                      <a:pt x="729085" y="462192"/>
                    </a:lnTo>
                    <a:lnTo>
                      <a:pt x="770564" y="457403"/>
                    </a:lnTo>
                    <a:lnTo>
                      <a:pt x="812042" y="459026"/>
                    </a:lnTo>
                    <a:lnTo>
                      <a:pt x="853521" y="470878"/>
                    </a:lnTo>
                    <a:lnTo>
                      <a:pt x="895000" y="456023"/>
                    </a:lnTo>
                    <a:lnTo>
                      <a:pt x="936560" y="453913"/>
                    </a:lnTo>
                    <a:lnTo>
                      <a:pt x="978039" y="479319"/>
                    </a:lnTo>
                    <a:lnTo>
                      <a:pt x="1019436" y="464384"/>
                    </a:lnTo>
                    <a:lnTo>
                      <a:pt x="1060996" y="483540"/>
                    </a:lnTo>
                    <a:lnTo>
                      <a:pt x="1102475" y="468848"/>
                    </a:lnTo>
                    <a:lnTo>
                      <a:pt x="1143873" y="473718"/>
                    </a:lnTo>
                    <a:lnTo>
                      <a:pt x="1185351" y="460569"/>
                    </a:lnTo>
                    <a:lnTo>
                      <a:pt x="1226830" y="479806"/>
                    </a:lnTo>
                    <a:lnTo>
                      <a:pt x="1268309" y="454400"/>
                    </a:lnTo>
                    <a:lnTo>
                      <a:pt x="1309788" y="468686"/>
                    </a:lnTo>
                    <a:lnTo>
                      <a:pt x="1351185" y="482891"/>
                    </a:lnTo>
                    <a:lnTo>
                      <a:pt x="1392664" y="466981"/>
                    </a:lnTo>
                    <a:lnTo>
                      <a:pt x="1434143" y="476884"/>
                    </a:lnTo>
                    <a:lnTo>
                      <a:pt x="1475622" y="458945"/>
                    </a:lnTo>
                    <a:lnTo>
                      <a:pt x="1517101" y="450179"/>
                    </a:lnTo>
                    <a:lnTo>
                      <a:pt x="1558498" y="459026"/>
                    </a:lnTo>
                    <a:lnTo>
                      <a:pt x="1599977" y="478508"/>
                    </a:lnTo>
                    <a:lnTo>
                      <a:pt x="1641456" y="472988"/>
                    </a:lnTo>
                    <a:lnTo>
                      <a:pt x="1682934" y="454318"/>
                    </a:lnTo>
                    <a:lnTo>
                      <a:pt x="1731313" y="473881"/>
                    </a:lnTo>
                    <a:lnTo>
                      <a:pt x="1712156" y="426964"/>
                    </a:lnTo>
                    <a:lnTo>
                      <a:pt x="1739836" y="385160"/>
                    </a:lnTo>
                    <a:lnTo>
                      <a:pt x="1729608" y="34433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8"/>
              <p:cNvSpPr/>
              <p:nvPr/>
            </p:nvSpPr>
            <p:spPr>
              <a:xfrm rot="2401964">
                <a:off x="4103431" y="-48514"/>
                <a:ext cx="1145347" cy="828877"/>
              </a:xfrm>
              <a:custGeom>
                <a:avLst/>
                <a:gdLst/>
                <a:ahLst/>
                <a:cxnLst/>
                <a:rect l="l" t="t" r="r" b="b"/>
                <a:pathLst>
                  <a:path w="644828" h="466656" extrusionOk="0">
                    <a:moveTo>
                      <a:pt x="583382" y="37420"/>
                    </a:moveTo>
                    <a:lnTo>
                      <a:pt x="559842" y="26706"/>
                    </a:lnTo>
                    <a:lnTo>
                      <a:pt x="560085" y="10877"/>
                    </a:lnTo>
                    <a:lnTo>
                      <a:pt x="552049" y="0"/>
                    </a:lnTo>
                    <a:lnTo>
                      <a:pt x="514304" y="22160"/>
                    </a:lnTo>
                    <a:lnTo>
                      <a:pt x="192945" y="211128"/>
                    </a:lnTo>
                    <a:lnTo>
                      <a:pt x="0" y="324606"/>
                    </a:lnTo>
                    <a:lnTo>
                      <a:pt x="17452" y="341165"/>
                    </a:lnTo>
                    <a:lnTo>
                      <a:pt x="20536" y="359429"/>
                    </a:lnTo>
                    <a:lnTo>
                      <a:pt x="28329" y="372741"/>
                    </a:lnTo>
                    <a:lnTo>
                      <a:pt x="43264" y="381832"/>
                    </a:lnTo>
                    <a:lnTo>
                      <a:pt x="42047" y="395956"/>
                    </a:lnTo>
                    <a:lnTo>
                      <a:pt x="50814" y="410891"/>
                    </a:lnTo>
                    <a:lnTo>
                      <a:pt x="65587" y="413408"/>
                    </a:lnTo>
                    <a:lnTo>
                      <a:pt x="61528" y="429155"/>
                    </a:lnTo>
                    <a:lnTo>
                      <a:pt x="85068" y="439951"/>
                    </a:lnTo>
                    <a:lnTo>
                      <a:pt x="84825" y="455698"/>
                    </a:lnTo>
                    <a:lnTo>
                      <a:pt x="92861" y="466657"/>
                    </a:lnTo>
                    <a:lnTo>
                      <a:pt x="278825" y="357237"/>
                    </a:lnTo>
                    <a:lnTo>
                      <a:pt x="600184" y="168269"/>
                    </a:lnTo>
                    <a:lnTo>
                      <a:pt x="644829" y="142051"/>
                    </a:lnTo>
                    <a:lnTo>
                      <a:pt x="627458" y="125410"/>
                    </a:lnTo>
                    <a:lnTo>
                      <a:pt x="624373" y="107147"/>
                    </a:lnTo>
                    <a:lnTo>
                      <a:pt x="616581" y="93916"/>
                    </a:lnTo>
                    <a:lnTo>
                      <a:pt x="601645" y="84743"/>
                    </a:lnTo>
                    <a:lnTo>
                      <a:pt x="602863" y="70620"/>
                    </a:lnTo>
                    <a:lnTo>
                      <a:pt x="594096" y="55684"/>
                    </a:lnTo>
                    <a:lnTo>
                      <a:pt x="579242" y="53249"/>
                    </a:lnTo>
                    <a:lnTo>
                      <a:pt x="583382" y="3742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628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9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1" y="0"/>
            <a:ext cx="12192004" cy="685802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9"/>
          <p:cNvSpPr txBox="1">
            <a:spLocks noGrp="1"/>
          </p:cNvSpPr>
          <p:nvPr>
            <p:ph type="title"/>
          </p:nvPr>
        </p:nvSpPr>
        <p:spPr>
          <a:xfrm>
            <a:off x="2991200" y="997367"/>
            <a:ext cx="6209600" cy="1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9"/>
          <p:cNvSpPr txBox="1">
            <a:spLocks noGrp="1"/>
          </p:cNvSpPr>
          <p:nvPr>
            <p:ph type="subTitle" idx="1"/>
          </p:nvPr>
        </p:nvSpPr>
        <p:spPr>
          <a:xfrm>
            <a:off x="2991200" y="2379533"/>
            <a:ext cx="62096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1" name="Google Shape;141;p9"/>
          <p:cNvGrpSpPr/>
          <p:nvPr/>
        </p:nvGrpSpPr>
        <p:grpSpPr>
          <a:xfrm>
            <a:off x="-696550" y="-895256"/>
            <a:ext cx="14176655" cy="9501720"/>
            <a:chOff x="-522413" y="-671442"/>
            <a:chExt cx="10632491" cy="7126290"/>
          </a:xfrm>
        </p:grpSpPr>
        <p:grpSp>
          <p:nvGrpSpPr>
            <p:cNvPr id="142" name="Google Shape;142;p9"/>
            <p:cNvGrpSpPr/>
            <p:nvPr/>
          </p:nvGrpSpPr>
          <p:grpSpPr>
            <a:xfrm>
              <a:off x="-522413" y="-671442"/>
              <a:ext cx="3136380" cy="1534467"/>
              <a:chOff x="-522413" y="-671442"/>
              <a:chExt cx="3136380" cy="1534467"/>
            </a:xfrm>
          </p:grpSpPr>
          <p:sp>
            <p:nvSpPr>
              <p:cNvPr id="143" name="Google Shape;143;p9"/>
              <p:cNvSpPr/>
              <p:nvPr/>
            </p:nvSpPr>
            <p:spPr>
              <a:xfrm rot="-695203">
                <a:off x="-481733" y="1021"/>
                <a:ext cx="2295515" cy="637976"/>
              </a:xfrm>
              <a:custGeom>
                <a:avLst/>
                <a:gdLst/>
                <a:ahLst/>
                <a:cxnLst/>
                <a:rect l="l" t="t" r="r" b="b"/>
                <a:pathLst>
                  <a:path w="1739835" h="483540" extrusionOk="0">
                    <a:moveTo>
                      <a:pt x="1729608" y="344331"/>
                    </a:moveTo>
                    <a:lnTo>
                      <a:pt x="1737076" y="303582"/>
                    </a:lnTo>
                    <a:lnTo>
                      <a:pt x="1735940" y="262753"/>
                    </a:lnTo>
                    <a:lnTo>
                      <a:pt x="1718082" y="221924"/>
                    </a:lnTo>
                    <a:lnTo>
                      <a:pt x="1731394" y="181175"/>
                    </a:lnTo>
                    <a:lnTo>
                      <a:pt x="1730826" y="140346"/>
                    </a:lnTo>
                    <a:lnTo>
                      <a:pt x="1726686" y="99598"/>
                    </a:lnTo>
                    <a:lnTo>
                      <a:pt x="1722709" y="58850"/>
                    </a:lnTo>
                    <a:lnTo>
                      <a:pt x="1711588" y="18020"/>
                    </a:lnTo>
                    <a:lnTo>
                      <a:pt x="1716052" y="0"/>
                    </a:lnTo>
                    <a:lnTo>
                      <a:pt x="0" y="0"/>
                    </a:lnTo>
                    <a:lnTo>
                      <a:pt x="0" y="470634"/>
                    </a:lnTo>
                    <a:lnTo>
                      <a:pt x="23459" y="475180"/>
                    </a:lnTo>
                    <a:lnTo>
                      <a:pt x="65019" y="480212"/>
                    </a:lnTo>
                    <a:lnTo>
                      <a:pt x="106578" y="473637"/>
                    </a:lnTo>
                    <a:lnTo>
                      <a:pt x="148057" y="453101"/>
                    </a:lnTo>
                    <a:lnTo>
                      <a:pt x="189617" y="468605"/>
                    </a:lnTo>
                    <a:lnTo>
                      <a:pt x="231096" y="455617"/>
                    </a:lnTo>
                    <a:lnTo>
                      <a:pt x="272656" y="463410"/>
                    </a:lnTo>
                    <a:lnTo>
                      <a:pt x="314135" y="456185"/>
                    </a:lnTo>
                    <a:lnTo>
                      <a:pt x="355613" y="460893"/>
                    </a:lnTo>
                    <a:lnTo>
                      <a:pt x="397092" y="476965"/>
                    </a:lnTo>
                    <a:lnTo>
                      <a:pt x="438652" y="481511"/>
                    </a:lnTo>
                    <a:lnTo>
                      <a:pt x="480050" y="469416"/>
                    </a:lnTo>
                    <a:lnTo>
                      <a:pt x="521610" y="480050"/>
                    </a:lnTo>
                    <a:lnTo>
                      <a:pt x="563089" y="476803"/>
                    </a:lnTo>
                    <a:lnTo>
                      <a:pt x="604567" y="482891"/>
                    </a:lnTo>
                    <a:lnTo>
                      <a:pt x="646127" y="449854"/>
                    </a:lnTo>
                    <a:lnTo>
                      <a:pt x="687606" y="466413"/>
                    </a:lnTo>
                    <a:lnTo>
                      <a:pt x="729085" y="462192"/>
                    </a:lnTo>
                    <a:lnTo>
                      <a:pt x="770564" y="457403"/>
                    </a:lnTo>
                    <a:lnTo>
                      <a:pt x="812042" y="459026"/>
                    </a:lnTo>
                    <a:lnTo>
                      <a:pt x="853521" y="470878"/>
                    </a:lnTo>
                    <a:lnTo>
                      <a:pt x="895000" y="456023"/>
                    </a:lnTo>
                    <a:lnTo>
                      <a:pt x="936560" y="453913"/>
                    </a:lnTo>
                    <a:lnTo>
                      <a:pt x="978039" y="479319"/>
                    </a:lnTo>
                    <a:lnTo>
                      <a:pt x="1019436" y="464384"/>
                    </a:lnTo>
                    <a:lnTo>
                      <a:pt x="1060996" y="483540"/>
                    </a:lnTo>
                    <a:lnTo>
                      <a:pt x="1102475" y="468848"/>
                    </a:lnTo>
                    <a:lnTo>
                      <a:pt x="1143873" y="473718"/>
                    </a:lnTo>
                    <a:lnTo>
                      <a:pt x="1185351" y="460569"/>
                    </a:lnTo>
                    <a:lnTo>
                      <a:pt x="1226830" y="479806"/>
                    </a:lnTo>
                    <a:lnTo>
                      <a:pt x="1268309" y="454400"/>
                    </a:lnTo>
                    <a:lnTo>
                      <a:pt x="1309788" y="468686"/>
                    </a:lnTo>
                    <a:lnTo>
                      <a:pt x="1351185" y="482891"/>
                    </a:lnTo>
                    <a:lnTo>
                      <a:pt x="1392664" y="466981"/>
                    </a:lnTo>
                    <a:lnTo>
                      <a:pt x="1434143" y="476884"/>
                    </a:lnTo>
                    <a:lnTo>
                      <a:pt x="1475622" y="458945"/>
                    </a:lnTo>
                    <a:lnTo>
                      <a:pt x="1517101" y="450179"/>
                    </a:lnTo>
                    <a:lnTo>
                      <a:pt x="1558498" y="459026"/>
                    </a:lnTo>
                    <a:lnTo>
                      <a:pt x="1599977" y="478508"/>
                    </a:lnTo>
                    <a:lnTo>
                      <a:pt x="1641456" y="472988"/>
                    </a:lnTo>
                    <a:lnTo>
                      <a:pt x="1682934" y="454318"/>
                    </a:lnTo>
                    <a:lnTo>
                      <a:pt x="1731313" y="473881"/>
                    </a:lnTo>
                    <a:lnTo>
                      <a:pt x="1712156" y="426964"/>
                    </a:lnTo>
                    <a:lnTo>
                      <a:pt x="1739836" y="385160"/>
                    </a:lnTo>
                    <a:lnTo>
                      <a:pt x="1729608" y="3443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9"/>
              <p:cNvSpPr/>
              <p:nvPr/>
            </p:nvSpPr>
            <p:spPr>
              <a:xfrm rot="8257396">
                <a:off x="1338556" y="-393662"/>
                <a:ext cx="1145666" cy="829108"/>
              </a:xfrm>
              <a:custGeom>
                <a:avLst/>
                <a:gdLst/>
                <a:ahLst/>
                <a:cxnLst/>
                <a:rect l="l" t="t" r="r" b="b"/>
                <a:pathLst>
                  <a:path w="644828" h="466656" extrusionOk="0">
                    <a:moveTo>
                      <a:pt x="583382" y="37420"/>
                    </a:moveTo>
                    <a:lnTo>
                      <a:pt x="559842" y="26706"/>
                    </a:lnTo>
                    <a:lnTo>
                      <a:pt x="560085" y="10877"/>
                    </a:lnTo>
                    <a:lnTo>
                      <a:pt x="552049" y="0"/>
                    </a:lnTo>
                    <a:lnTo>
                      <a:pt x="514304" y="22160"/>
                    </a:lnTo>
                    <a:lnTo>
                      <a:pt x="192945" y="211128"/>
                    </a:lnTo>
                    <a:lnTo>
                      <a:pt x="0" y="324606"/>
                    </a:lnTo>
                    <a:lnTo>
                      <a:pt x="17452" y="341165"/>
                    </a:lnTo>
                    <a:lnTo>
                      <a:pt x="20536" y="359429"/>
                    </a:lnTo>
                    <a:lnTo>
                      <a:pt x="28329" y="372741"/>
                    </a:lnTo>
                    <a:lnTo>
                      <a:pt x="43264" y="381832"/>
                    </a:lnTo>
                    <a:lnTo>
                      <a:pt x="42047" y="395956"/>
                    </a:lnTo>
                    <a:lnTo>
                      <a:pt x="50814" y="410891"/>
                    </a:lnTo>
                    <a:lnTo>
                      <a:pt x="65587" y="413408"/>
                    </a:lnTo>
                    <a:lnTo>
                      <a:pt x="61528" y="429155"/>
                    </a:lnTo>
                    <a:lnTo>
                      <a:pt x="85068" y="439951"/>
                    </a:lnTo>
                    <a:lnTo>
                      <a:pt x="84825" y="455698"/>
                    </a:lnTo>
                    <a:lnTo>
                      <a:pt x="92861" y="466657"/>
                    </a:lnTo>
                    <a:lnTo>
                      <a:pt x="278825" y="357237"/>
                    </a:lnTo>
                    <a:lnTo>
                      <a:pt x="600184" y="168269"/>
                    </a:lnTo>
                    <a:lnTo>
                      <a:pt x="644829" y="142051"/>
                    </a:lnTo>
                    <a:lnTo>
                      <a:pt x="627458" y="125410"/>
                    </a:lnTo>
                    <a:lnTo>
                      <a:pt x="624373" y="107147"/>
                    </a:lnTo>
                    <a:lnTo>
                      <a:pt x="616581" y="93916"/>
                    </a:lnTo>
                    <a:lnTo>
                      <a:pt x="601645" y="84743"/>
                    </a:lnTo>
                    <a:lnTo>
                      <a:pt x="602863" y="70620"/>
                    </a:lnTo>
                    <a:lnTo>
                      <a:pt x="594096" y="55684"/>
                    </a:lnTo>
                    <a:lnTo>
                      <a:pt x="579242" y="53249"/>
                    </a:lnTo>
                    <a:lnTo>
                      <a:pt x="583382" y="3742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" name="Google Shape;145;p9"/>
            <p:cNvGrpSpPr/>
            <p:nvPr/>
          </p:nvGrpSpPr>
          <p:grpSpPr>
            <a:xfrm>
              <a:off x="7605438" y="3922855"/>
              <a:ext cx="2504640" cy="2531993"/>
              <a:chOff x="7605438" y="3922855"/>
              <a:chExt cx="2504640" cy="2531993"/>
            </a:xfrm>
          </p:grpSpPr>
          <p:sp>
            <p:nvSpPr>
              <p:cNvPr id="146" name="Google Shape;146;p9"/>
              <p:cNvSpPr/>
              <p:nvPr/>
            </p:nvSpPr>
            <p:spPr>
              <a:xfrm rot="1275381">
                <a:off x="7896634" y="4204449"/>
                <a:ext cx="1922250" cy="1968804"/>
              </a:xfrm>
              <a:custGeom>
                <a:avLst/>
                <a:gdLst/>
                <a:ahLst/>
                <a:cxnLst/>
                <a:rect l="l" t="t" r="r" b="b"/>
                <a:pathLst>
                  <a:path w="1514989" h="1739429" extrusionOk="0">
                    <a:moveTo>
                      <a:pt x="1487148" y="1711182"/>
                    </a:moveTo>
                    <a:cubicBezTo>
                      <a:pt x="1477651" y="1720760"/>
                      <a:pt x="1485362" y="1729689"/>
                      <a:pt x="1471888" y="1729689"/>
                    </a:cubicBezTo>
                    <a:cubicBezTo>
                      <a:pt x="1458413" y="1729689"/>
                      <a:pt x="1458413" y="1735939"/>
                      <a:pt x="1444939" y="1735939"/>
                    </a:cubicBezTo>
                    <a:cubicBezTo>
                      <a:pt x="1431464" y="1735939"/>
                      <a:pt x="1431464" y="1727903"/>
                      <a:pt x="1417990" y="1727903"/>
                    </a:cubicBezTo>
                    <a:cubicBezTo>
                      <a:pt x="1404515" y="1727903"/>
                      <a:pt x="1404515" y="1706393"/>
                      <a:pt x="1391041" y="1706393"/>
                    </a:cubicBezTo>
                    <a:cubicBezTo>
                      <a:pt x="1377566" y="1706393"/>
                      <a:pt x="1377566" y="1713374"/>
                      <a:pt x="1364092" y="1713374"/>
                    </a:cubicBezTo>
                    <a:cubicBezTo>
                      <a:pt x="1350617" y="1713374"/>
                      <a:pt x="1350617" y="1708423"/>
                      <a:pt x="1337143" y="1708423"/>
                    </a:cubicBezTo>
                    <a:cubicBezTo>
                      <a:pt x="1323668" y="1708423"/>
                      <a:pt x="1323668" y="1718163"/>
                      <a:pt x="1310194" y="1718163"/>
                    </a:cubicBezTo>
                    <a:cubicBezTo>
                      <a:pt x="1296719" y="1718163"/>
                      <a:pt x="1296719" y="1732855"/>
                      <a:pt x="1283245" y="1732855"/>
                    </a:cubicBezTo>
                    <a:cubicBezTo>
                      <a:pt x="1269770" y="1732855"/>
                      <a:pt x="1269770" y="1711507"/>
                      <a:pt x="1256296" y="1711507"/>
                    </a:cubicBezTo>
                    <a:cubicBezTo>
                      <a:pt x="1242821" y="1711507"/>
                      <a:pt x="1242821" y="1716215"/>
                      <a:pt x="1229347" y="1716215"/>
                    </a:cubicBezTo>
                    <a:cubicBezTo>
                      <a:pt x="1215872" y="1716215"/>
                      <a:pt x="1215872" y="1711669"/>
                      <a:pt x="1202397" y="1711669"/>
                    </a:cubicBezTo>
                    <a:cubicBezTo>
                      <a:pt x="1188923" y="1711669"/>
                      <a:pt x="1188923" y="1726929"/>
                      <a:pt x="1175449" y="1726929"/>
                    </a:cubicBezTo>
                    <a:cubicBezTo>
                      <a:pt x="1161974" y="1726929"/>
                      <a:pt x="1161974" y="1736589"/>
                      <a:pt x="1148499" y="1736589"/>
                    </a:cubicBezTo>
                    <a:cubicBezTo>
                      <a:pt x="1135025" y="1736589"/>
                      <a:pt x="1135025" y="1717189"/>
                      <a:pt x="1121550" y="1717189"/>
                    </a:cubicBezTo>
                    <a:cubicBezTo>
                      <a:pt x="1108076" y="1717189"/>
                      <a:pt x="1108076" y="1727985"/>
                      <a:pt x="1094601" y="1727985"/>
                    </a:cubicBezTo>
                    <a:cubicBezTo>
                      <a:pt x="1081127" y="1727985"/>
                      <a:pt x="1081127" y="1732449"/>
                      <a:pt x="1067652" y="1732449"/>
                    </a:cubicBezTo>
                    <a:cubicBezTo>
                      <a:pt x="1054178" y="1732449"/>
                      <a:pt x="1054178" y="1727173"/>
                      <a:pt x="1040703" y="1727173"/>
                    </a:cubicBezTo>
                    <a:cubicBezTo>
                      <a:pt x="1027229" y="1727173"/>
                      <a:pt x="1027229" y="1731800"/>
                      <a:pt x="1013754" y="1731800"/>
                    </a:cubicBezTo>
                    <a:cubicBezTo>
                      <a:pt x="1000280" y="1731800"/>
                      <a:pt x="1000280" y="1733910"/>
                      <a:pt x="986805" y="1733910"/>
                    </a:cubicBezTo>
                    <a:cubicBezTo>
                      <a:pt x="973331" y="1733910"/>
                      <a:pt x="973331" y="1720598"/>
                      <a:pt x="959856" y="1720598"/>
                    </a:cubicBezTo>
                    <a:cubicBezTo>
                      <a:pt x="946382" y="1720598"/>
                      <a:pt x="946382" y="1722059"/>
                      <a:pt x="932907" y="1722059"/>
                    </a:cubicBezTo>
                    <a:cubicBezTo>
                      <a:pt x="919433" y="1722059"/>
                      <a:pt x="919433" y="1725387"/>
                      <a:pt x="905958" y="1725387"/>
                    </a:cubicBezTo>
                    <a:cubicBezTo>
                      <a:pt x="892484" y="1725387"/>
                      <a:pt x="892484" y="1729040"/>
                      <a:pt x="879009" y="1729040"/>
                    </a:cubicBezTo>
                    <a:cubicBezTo>
                      <a:pt x="865535" y="1729040"/>
                      <a:pt x="865535" y="1732206"/>
                      <a:pt x="852060" y="1732206"/>
                    </a:cubicBezTo>
                    <a:cubicBezTo>
                      <a:pt x="838586" y="1732206"/>
                      <a:pt x="838586" y="1708179"/>
                      <a:pt x="825111" y="1708179"/>
                    </a:cubicBezTo>
                    <a:cubicBezTo>
                      <a:pt x="811637" y="1708179"/>
                      <a:pt x="811637" y="1736346"/>
                      <a:pt x="798162" y="1736346"/>
                    </a:cubicBezTo>
                    <a:cubicBezTo>
                      <a:pt x="784688" y="1736346"/>
                      <a:pt x="784688" y="1711913"/>
                      <a:pt x="771213" y="1711913"/>
                    </a:cubicBezTo>
                    <a:cubicBezTo>
                      <a:pt x="757739" y="1711913"/>
                      <a:pt x="757739" y="1736751"/>
                      <a:pt x="744264" y="1736751"/>
                    </a:cubicBezTo>
                    <a:cubicBezTo>
                      <a:pt x="730789" y="1736751"/>
                      <a:pt x="730789" y="1730501"/>
                      <a:pt x="717315" y="1730501"/>
                    </a:cubicBezTo>
                    <a:cubicBezTo>
                      <a:pt x="703840" y="1730501"/>
                      <a:pt x="703840" y="1725874"/>
                      <a:pt x="690366" y="1725874"/>
                    </a:cubicBezTo>
                    <a:cubicBezTo>
                      <a:pt x="676891" y="1725874"/>
                      <a:pt x="676891" y="1715078"/>
                      <a:pt x="663417" y="1715078"/>
                    </a:cubicBezTo>
                    <a:cubicBezTo>
                      <a:pt x="649942" y="1715078"/>
                      <a:pt x="649942" y="1717594"/>
                      <a:pt x="636468" y="1717594"/>
                    </a:cubicBezTo>
                    <a:cubicBezTo>
                      <a:pt x="622993" y="1717594"/>
                      <a:pt x="622993" y="1712075"/>
                      <a:pt x="609519" y="1712075"/>
                    </a:cubicBezTo>
                    <a:cubicBezTo>
                      <a:pt x="596044" y="1712075"/>
                      <a:pt x="596044" y="1735452"/>
                      <a:pt x="582570" y="1735452"/>
                    </a:cubicBezTo>
                    <a:cubicBezTo>
                      <a:pt x="569095" y="1735452"/>
                      <a:pt x="569095" y="1706231"/>
                      <a:pt x="555621" y="1706231"/>
                    </a:cubicBezTo>
                    <a:cubicBezTo>
                      <a:pt x="542146" y="1706231"/>
                      <a:pt x="542146" y="1723926"/>
                      <a:pt x="528672" y="1723926"/>
                    </a:cubicBezTo>
                    <a:cubicBezTo>
                      <a:pt x="515197" y="1723926"/>
                      <a:pt x="515197" y="1709802"/>
                      <a:pt x="501723" y="1709802"/>
                    </a:cubicBezTo>
                    <a:cubicBezTo>
                      <a:pt x="488248" y="1709802"/>
                      <a:pt x="488248" y="1725793"/>
                      <a:pt x="474774" y="1725793"/>
                    </a:cubicBezTo>
                    <a:cubicBezTo>
                      <a:pt x="461299" y="1725793"/>
                      <a:pt x="461299" y="1714510"/>
                      <a:pt x="447825" y="1714510"/>
                    </a:cubicBezTo>
                    <a:cubicBezTo>
                      <a:pt x="434350" y="1714510"/>
                      <a:pt x="434350" y="1715403"/>
                      <a:pt x="420876" y="1715403"/>
                    </a:cubicBezTo>
                    <a:cubicBezTo>
                      <a:pt x="407401" y="1715403"/>
                      <a:pt x="407401" y="1710533"/>
                      <a:pt x="393927" y="1710533"/>
                    </a:cubicBezTo>
                    <a:cubicBezTo>
                      <a:pt x="380452" y="1710533"/>
                      <a:pt x="380452" y="1716945"/>
                      <a:pt x="366978" y="1716945"/>
                    </a:cubicBezTo>
                    <a:cubicBezTo>
                      <a:pt x="353503" y="1716945"/>
                      <a:pt x="353503" y="1739430"/>
                      <a:pt x="340029" y="1739430"/>
                    </a:cubicBezTo>
                    <a:cubicBezTo>
                      <a:pt x="326554" y="1739430"/>
                      <a:pt x="326554" y="1726199"/>
                      <a:pt x="313080" y="1726199"/>
                    </a:cubicBezTo>
                    <a:cubicBezTo>
                      <a:pt x="299605" y="1726199"/>
                      <a:pt x="299605" y="1729689"/>
                      <a:pt x="286131" y="1729689"/>
                    </a:cubicBezTo>
                    <a:cubicBezTo>
                      <a:pt x="272656" y="1729689"/>
                      <a:pt x="272656" y="1705744"/>
                      <a:pt x="259181" y="1705744"/>
                    </a:cubicBezTo>
                    <a:cubicBezTo>
                      <a:pt x="245707" y="1705744"/>
                      <a:pt x="245707" y="1732693"/>
                      <a:pt x="232232" y="1732693"/>
                    </a:cubicBezTo>
                    <a:cubicBezTo>
                      <a:pt x="218758" y="1732693"/>
                      <a:pt x="218758" y="1728796"/>
                      <a:pt x="205202" y="1728796"/>
                    </a:cubicBezTo>
                    <a:cubicBezTo>
                      <a:pt x="191647" y="1728796"/>
                      <a:pt x="191728" y="1724251"/>
                      <a:pt x="178172" y="1724251"/>
                    </a:cubicBezTo>
                    <a:cubicBezTo>
                      <a:pt x="164616" y="1724251"/>
                      <a:pt x="164698" y="1706718"/>
                      <a:pt x="151223" y="1706718"/>
                    </a:cubicBezTo>
                    <a:cubicBezTo>
                      <a:pt x="137748" y="1706718"/>
                      <a:pt x="137748" y="1723602"/>
                      <a:pt x="124193" y="1723602"/>
                    </a:cubicBezTo>
                    <a:cubicBezTo>
                      <a:pt x="110637" y="1723602"/>
                      <a:pt x="110718" y="1726361"/>
                      <a:pt x="97163" y="1726361"/>
                    </a:cubicBezTo>
                    <a:cubicBezTo>
                      <a:pt x="83607" y="1726361"/>
                      <a:pt x="83688" y="1708747"/>
                      <a:pt x="70132" y="1708747"/>
                    </a:cubicBezTo>
                    <a:cubicBezTo>
                      <a:pt x="56577" y="1708747"/>
                      <a:pt x="56577" y="1736183"/>
                      <a:pt x="43102" y="1736183"/>
                    </a:cubicBezTo>
                    <a:cubicBezTo>
                      <a:pt x="29628" y="1736183"/>
                      <a:pt x="19968" y="1737807"/>
                      <a:pt x="10390" y="1728228"/>
                    </a:cubicBezTo>
                    <a:cubicBezTo>
                      <a:pt x="812" y="1718650"/>
                      <a:pt x="12095" y="1709072"/>
                      <a:pt x="12095" y="1695516"/>
                    </a:cubicBezTo>
                    <a:cubicBezTo>
                      <a:pt x="12095" y="1681960"/>
                      <a:pt x="16397" y="1681960"/>
                      <a:pt x="16397" y="1668486"/>
                    </a:cubicBezTo>
                    <a:cubicBezTo>
                      <a:pt x="16397" y="1655011"/>
                      <a:pt x="30845" y="1654930"/>
                      <a:pt x="30845" y="1641456"/>
                    </a:cubicBezTo>
                    <a:cubicBezTo>
                      <a:pt x="30845" y="1627981"/>
                      <a:pt x="7143" y="1627900"/>
                      <a:pt x="7143" y="1614425"/>
                    </a:cubicBezTo>
                    <a:cubicBezTo>
                      <a:pt x="7143" y="1600951"/>
                      <a:pt x="24189" y="1600870"/>
                      <a:pt x="24189" y="1587395"/>
                    </a:cubicBezTo>
                    <a:cubicBezTo>
                      <a:pt x="24189" y="1573921"/>
                      <a:pt x="12500" y="1573840"/>
                      <a:pt x="12500" y="1560365"/>
                    </a:cubicBezTo>
                    <a:cubicBezTo>
                      <a:pt x="12500" y="1546890"/>
                      <a:pt x="31413" y="1546809"/>
                      <a:pt x="31413" y="1533335"/>
                    </a:cubicBezTo>
                    <a:cubicBezTo>
                      <a:pt x="31413" y="1519860"/>
                      <a:pt x="26137" y="1519779"/>
                      <a:pt x="26137" y="1506305"/>
                    </a:cubicBezTo>
                    <a:cubicBezTo>
                      <a:pt x="26137" y="1492830"/>
                      <a:pt x="15260" y="1492830"/>
                      <a:pt x="15260" y="1479274"/>
                    </a:cubicBezTo>
                    <a:cubicBezTo>
                      <a:pt x="15260" y="1465719"/>
                      <a:pt x="7062" y="1465800"/>
                      <a:pt x="7062" y="1452244"/>
                    </a:cubicBezTo>
                    <a:cubicBezTo>
                      <a:pt x="7062" y="1438688"/>
                      <a:pt x="8036" y="1438770"/>
                      <a:pt x="8036" y="1425214"/>
                    </a:cubicBezTo>
                    <a:cubicBezTo>
                      <a:pt x="8036" y="1411659"/>
                      <a:pt x="10958" y="1411739"/>
                      <a:pt x="10958" y="1398184"/>
                    </a:cubicBezTo>
                    <a:cubicBezTo>
                      <a:pt x="10958" y="1384628"/>
                      <a:pt x="28329" y="1384709"/>
                      <a:pt x="28329" y="1371153"/>
                    </a:cubicBezTo>
                    <a:cubicBezTo>
                      <a:pt x="28329" y="1357598"/>
                      <a:pt x="15423" y="1357598"/>
                      <a:pt x="15423" y="1344124"/>
                    </a:cubicBezTo>
                    <a:cubicBezTo>
                      <a:pt x="15423" y="1330649"/>
                      <a:pt x="12419" y="1330568"/>
                      <a:pt x="12419" y="1317093"/>
                    </a:cubicBezTo>
                    <a:cubicBezTo>
                      <a:pt x="12419" y="1303618"/>
                      <a:pt x="24514" y="1303538"/>
                      <a:pt x="24514" y="1289982"/>
                    </a:cubicBezTo>
                    <a:cubicBezTo>
                      <a:pt x="24514" y="1276426"/>
                      <a:pt x="28329" y="1276426"/>
                      <a:pt x="28329" y="1262952"/>
                    </a:cubicBezTo>
                    <a:cubicBezTo>
                      <a:pt x="28329" y="1249477"/>
                      <a:pt x="27111" y="1249396"/>
                      <a:pt x="27111" y="1235921"/>
                    </a:cubicBezTo>
                    <a:cubicBezTo>
                      <a:pt x="27111" y="1222447"/>
                      <a:pt x="31413" y="1222366"/>
                      <a:pt x="31413" y="1208891"/>
                    </a:cubicBezTo>
                    <a:cubicBezTo>
                      <a:pt x="31413" y="1195417"/>
                      <a:pt x="26137" y="1195336"/>
                      <a:pt x="26137" y="1181861"/>
                    </a:cubicBezTo>
                    <a:cubicBezTo>
                      <a:pt x="26137" y="1168387"/>
                      <a:pt x="244" y="1168305"/>
                      <a:pt x="244" y="1154831"/>
                    </a:cubicBezTo>
                    <a:cubicBezTo>
                      <a:pt x="244" y="1141356"/>
                      <a:pt x="17533" y="1141275"/>
                      <a:pt x="17533" y="1127801"/>
                    </a:cubicBezTo>
                    <a:cubicBezTo>
                      <a:pt x="17533" y="1114326"/>
                      <a:pt x="19725" y="1114245"/>
                      <a:pt x="19725" y="1100771"/>
                    </a:cubicBezTo>
                    <a:cubicBezTo>
                      <a:pt x="19725" y="1087296"/>
                      <a:pt x="12095" y="1087215"/>
                      <a:pt x="12095" y="1073659"/>
                    </a:cubicBezTo>
                    <a:cubicBezTo>
                      <a:pt x="12095" y="1060103"/>
                      <a:pt x="30602" y="1060103"/>
                      <a:pt x="30602" y="1046629"/>
                    </a:cubicBezTo>
                    <a:cubicBezTo>
                      <a:pt x="30602" y="1033154"/>
                      <a:pt x="0" y="1033073"/>
                      <a:pt x="0" y="1019599"/>
                    </a:cubicBezTo>
                    <a:cubicBezTo>
                      <a:pt x="0" y="1006124"/>
                      <a:pt x="5276" y="1006043"/>
                      <a:pt x="5276" y="992568"/>
                    </a:cubicBezTo>
                    <a:cubicBezTo>
                      <a:pt x="5276" y="979094"/>
                      <a:pt x="5276" y="979013"/>
                      <a:pt x="5276" y="965538"/>
                    </a:cubicBezTo>
                    <a:cubicBezTo>
                      <a:pt x="5276" y="952064"/>
                      <a:pt x="17046" y="951983"/>
                      <a:pt x="17046" y="938427"/>
                    </a:cubicBezTo>
                    <a:cubicBezTo>
                      <a:pt x="17046" y="924871"/>
                      <a:pt x="3328" y="924871"/>
                      <a:pt x="3328" y="911397"/>
                    </a:cubicBezTo>
                    <a:cubicBezTo>
                      <a:pt x="3328" y="897922"/>
                      <a:pt x="4951" y="897841"/>
                      <a:pt x="4951" y="884367"/>
                    </a:cubicBezTo>
                    <a:cubicBezTo>
                      <a:pt x="4951" y="870892"/>
                      <a:pt x="10958" y="870811"/>
                      <a:pt x="10958" y="857336"/>
                    </a:cubicBezTo>
                    <a:cubicBezTo>
                      <a:pt x="10958" y="843862"/>
                      <a:pt x="32550" y="843781"/>
                      <a:pt x="32550" y="830306"/>
                    </a:cubicBezTo>
                    <a:cubicBezTo>
                      <a:pt x="32550" y="816832"/>
                      <a:pt x="19075" y="816750"/>
                      <a:pt x="19075" y="803195"/>
                    </a:cubicBezTo>
                    <a:cubicBezTo>
                      <a:pt x="19075" y="789639"/>
                      <a:pt x="19644" y="789639"/>
                      <a:pt x="19644" y="776164"/>
                    </a:cubicBezTo>
                    <a:cubicBezTo>
                      <a:pt x="19644" y="762690"/>
                      <a:pt x="7630" y="762609"/>
                      <a:pt x="7630" y="749134"/>
                    </a:cubicBezTo>
                    <a:cubicBezTo>
                      <a:pt x="7630" y="735660"/>
                      <a:pt x="406" y="735579"/>
                      <a:pt x="406" y="722023"/>
                    </a:cubicBezTo>
                    <a:cubicBezTo>
                      <a:pt x="406" y="708467"/>
                      <a:pt x="9254" y="708467"/>
                      <a:pt x="9254" y="694912"/>
                    </a:cubicBezTo>
                    <a:cubicBezTo>
                      <a:pt x="9254" y="681356"/>
                      <a:pt x="16640" y="681356"/>
                      <a:pt x="16640" y="667881"/>
                    </a:cubicBezTo>
                    <a:cubicBezTo>
                      <a:pt x="16640" y="654407"/>
                      <a:pt x="21105" y="654326"/>
                      <a:pt x="21105" y="640770"/>
                    </a:cubicBezTo>
                    <a:cubicBezTo>
                      <a:pt x="21105" y="627214"/>
                      <a:pt x="13312" y="627214"/>
                      <a:pt x="13312" y="613659"/>
                    </a:cubicBezTo>
                    <a:cubicBezTo>
                      <a:pt x="13312" y="600103"/>
                      <a:pt x="17290" y="600103"/>
                      <a:pt x="17290" y="586547"/>
                    </a:cubicBezTo>
                    <a:cubicBezTo>
                      <a:pt x="17290" y="572992"/>
                      <a:pt x="31413" y="572992"/>
                      <a:pt x="31413" y="559436"/>
                    </a:cubicBezTo>
                    <a:cubicBezTo>
                      <a:pt x="31413" y="545880"/>
                      <a:pt x="9010" y="545880"/>
                      <a:pt x="9010" y="532325"/>
                    </a:cubicBezTo>
                    <a:cubicBezTo>
                      <a:pt x="9010" y="518769"/>
                      <a:pt x="19481" y="518769"/>
                      <a:pt x="19481" y="505213"/>
                    </a:cubicBezTo>
                    <a:cubicBezTo>
                      <a:pt x="19481" y="491657"/>
                      <a:pt x="30439" y="491657"/>
                      <a:pt x="30439" y="478102"/>
                    </a:cubicBezTo>
                    <a:cubicBezTo>
                      <a:pt x="30439" y="464546"/>
                      <a:pt x="24433" y="464546"/>
                      <a:pt x="24433" y="450990"/>
                    </a:cubicBezTo>
                    <a:cubicBezTo>
                      <a:pt x="24433" y="437435"/>
                      <a:pt x="15179" y="437435"/>
                      <a:pt x="15179" y="423960"/>
                    </a:cubicBezTo>
                    <a:cubicBezTo>
                      <a:pt x="15179" y="410486"/>
                      <a:pt x="7549" y="410404"/>
                      <a:pt x="7549" y="396849"/>
                    </a:cubicBezTo>
                    <a:cubicBezTo>
                      <a:pt x="7549" y="383293"/>
                      <a:pt x="12013" y="383293"/>
                      <a:pt x="12013" y="369819"/>
                    </a:cubicBezTo>
                    <a:cubicBezTo>
                      <a:pt x="12013" y="356344"/>
                      <a:pt x="731" y="356263"/>
                      <a:pt x="731" y="342707"/>
                    </a:cubicBezTo>
                    <a:cubicBezTo>
                      <a:pt x="731" y="329152"/>
                      <a:pt x="12582" y="329152"/>
                      <a:pt x="12582" y="315596"/>
                    </a:cubicBezTo>
                    <a:cubicBezTo>
                      <a:pt x="12582" y="302040"/>
                      <a:pt x="24757" y="302040"/>
                      <a:pt x="24757" y="288485"/>
                    </a:cubicBezTo>
                    <a:cubicBezTo>
                      <a:pt x="24757" y="274929"/>
                      <a:pt x="23946" y="274929"/>
                      <a:pt x="23946" y="261373"/>
                    </a:cubicBezTo>
                    <a:cubicBezTo>
                      <a:pt x="23946" y="247817"/>
                      <a:pt x="27193" y="247817"/>
                      <a:pt x="27193" y="234262"/>
                    </a:cubicBezTo>
                    <a:cubicBezTo>
                      <a:pt x="27193" y="220706"/>
                      <a:pt x="30602" y="220706"/>
                      <a:pt x="30602" y="207151"/>
                    </a:cubicBezTo>
                    <a:cubicBezTo>
                      <a:pt x="30602" y="193595"/>
                      <a:pt x="162" y="193595"/>
                      <a:pt x="162" y="180039"/>
                    </a:cubicBezTo>
                    <a:cubicBezTo>
                      <a:pt x="162" y="166483"/>
                      <a:pt x="4708" y="166483"/>
                      <a:pt x="4708" y="152928"/>
                    </a:cubicBezTo>
                    <a:cubicBezTo>
                      <a:pt x="4708" y="139372"/>
                      <a:pt x="6656" y="139372"/>
                      <a:pt x="6656" y="125816"/>
                    </a:cubicBezTo>
                    <a:cubicBezTo>
                      <a:pt x="6656" y="112261"/>
                      <a:pt x="20536" y="112261"/>
                      <a:pt x="20536" y="98705"/>
                    </a:cubicBezTo>
                    <a:cubicBezTo>
                      <a:pt x="20536" y="85149"/>
                      <a:pt x="5844" y="85149"/>
                      <a:pt x="5844" y="71594"/>
                    </a:cubicBezTo>
                    <a:cubicBezTo>
                      <a:pt x="5844" y="58038"/>
                      <a:pt x="11608" y="58038"/>
                      <a:pt x="11608" y="44401"/>
                    </a:cubicBezTo>
                    <a:cubicBezTo>
                      <a:pt x="11608" y="30764"/>
                      <a:pt x="-1218" y="19238"/>
                      <a:pt x="8280" y="9578"/>
                    </a:cubicBezTo>
                    <a:cubicBezTo>
                      <a:pt x="17777" y="0"/>
                      <a:pt x="29465" y="20942"/>
                      <a:pt x="42940" y="20942"/>
                    </a:cubicBezTo>
                    <a:cubicBezTo>
                      <a:pt x="56414" y="20942"/>
                      <a:pt x="56414" y="5763"/>
                      <a:pt x="69889" y="5763"/>
                    </a:cubicBezTo>
                    <a:cubicBezTo>
                      <a:pt x="83363" y="5763"/>
                      <a:pt x="83363" y="14205"/>
                      <a:pt x="96838" y="14205"/>
                    </a:cubicBezTo>
                    <a:cubicBezTo>
                      <a:pt x="110312" y="14205"/>
                      <a:pt x="110312" y="1624"/>
                      <a:pt x="123787" y="1624"/>
                    </a:cubicBezTo>
                    <a:cubicBezTo>
                      <a:pt x="137261" y="1624"/>
                      <a:pt x="137261" y="2111"/>
                      <a:pt x="150736" y="2111"/>
                    </a:cubicBezTo>
                    <a:cubicBezTo>
                      <a:pt x="164210" y="2111"/>
                      <a:pt x="164210" y="25975"/>
                      <a:pt x="177685" y="25975"/>
                    </a:cubicBezTo>
                    <a:cubicBezTo>
                      <a:pt x="191160" y="25975"/>
                      <a:pt x="191160" y="8280"/>
                      <a:pt x="204634" y="8280"/>
                    </a:cubicBezTo>
                    <a:cubicBezTo>
                      <a:pt x="218109" y="8280"/>
                      <a:pt x="218109" y="21267"/>
                      <a:pt x="231583" y="21267"/>
                    </a:cubicBezTo>
                    <a:cubicBezTo>
                      <a:pt x="245058" y="21267"/>
                      <a:pt x="245058" y="2679"/>
                      <a:pt x="258532" y="2679"/>
                    </a:cubicBezTo>
                    <a:cubicBezTo>
                      <a:pt x="272007" y="2679"/>
                      <a:pt x="272007" y="18182"/>
                      <a:pt x="285481" y="18182"/>
                    </a:cubicBezTo>
                    <a:cubicBezTo>
                      <a:pt x="298956" y="18182"/>
                      <a:pt x="298956" y="30764"/>
                      <a:pt x="312430" y="30764"/>
                    </a:cubicBezTo>
                    <a:cubicBezTo>
                      <a:pt x="325905" y="30764"/>
                      <a:pt x="325905" y="15585"/>
                      <a:pt x="339379" y="15585"/>
                    </a:cubicBezTo>
                    <a:cubicBezTo>
                      <a:pt x="352854" y="15585"/>
                      <a:pt x="352854" y="21592"/>
                      <a:pt x="366328" y="21592"/>
                    </a:cubicBezTo>
                    <a:cubicBezTo>
                      <a:pt x="379803" y="21592"/>
                      <a:pt x="379803" y="24676"/>
                      <a:pt x="393277" y="24676"/>
                    </a:cubicBezTo>
                    <a:cubicBezTo>
                      <a:pt x="406752" y="24676"/>
                      <a:pt x="406752" y="8685"/>
                      <a:pt x="420226" y="8685"/>
                    </a:cubicBezTo>
                    <a:cubicBezTo>
                      <a:pt x="433701" y="8685"/>
                      <a:pt x="433701" y="23296"/>
                      <a:pt x="447175" y="23296"/>
                    </a:cubicBezTo>
                    <a:cubicBezTo>
                      <a:pt x="460650" y="23296"/>
                      <a:pt x="460650" y="6737"/>
                      <a:pt x="474124" y="6737"/>
                    </a:cubicBezTo>
                    <a:cubicBezTo>
                      <a:pt x="487599" y="6737"/>
                      <a:pt x="487599" y="19968"/>
                      <a:pt x="501073" y="19968"/>
                    </a:cubicBezTo>
                    <a:cubicBezTo>
                      <a:pt x="514548" y="19968"/>
                      <a:pt x="514548" y="13312"/>
                      <a:pt x="528022" y="13312"/>
                    </a:cubicBezTo>
                    <a:cubicBezTo>
                      <a:pt x="541497" y="13312"/>
                      <a:pt x="541497" y="10877"/>
                      <a:pt x="554971" y="10877"/>
                    </a:cubicBezTo>
                    <a:cubicBezTo>
                      <a:pt x="568446" y="10877"/>
                      <a:pt x="568446" y="33930"/>
                      <a:pt x="581920" y="33930"/>
                    </a:cubicBezTo>
                    <a:cubicBezTo>
                      <a:pt x="595395" y="33930"/>
                      <a:pt x="595395" y="20618"/>
                      <a:pt x="608870" y="20618"/>
                    </a:cubicBezTo>
                    <a:cubicBezTo>
                      <a:pt x="622344" y="20618"/>
                      <a:pt x="622344" y="15747"/>
                      <a:pt x="635819" y="15747"/>
                    </a:cubicBezTo>
                    <a:cubicBezTo>
                      <a:pt x="649293" y="15747"/>
                      <a:pt x="649293" y="11039"/>
                      <a:pt x="662768" y="11039"/>
                    </a:cubicBezTo>
                    <a:cubicBezTo>
                      <a:pt x="676242" y="11039"/>
                      <a:pt x="676242" y="12014"/>
                      <a:pt x="689717" y="12014"/>
                    </a:cubicBezTo>
                    <a:cubicBezTo>
                      <a:pt x="703191" y="12014"/>
                      <a:pt x="703191" y="25082"/>
                      <a:pt x="716666" y="25082"/>
                    </a:cubicBezTo>
                    <a:cubicBezTo>
                      <a:pt x="730140" y="25082"/>
                      <a:pt x="730140" y="5357"/>
                      <a:pt x="743615" y="5357"/>
                    </a:cubicBezTo>
                    <a:cubicBezTo>
                      <a:pt x="757089" y="5357"/>
                      <a:pt x="757089" y="9254"/>
                      <a:pt x="770564" y="9254"/>
                    </a:cubicBezTo>
                    <a:cubicBezTo>
                      <a:pt x="784038" y="9254"/>
                      <a:pt x="784038" y="3653"/>
                      <a:pt x="797513" y="3653"/>
                    </a:cubicBezTo>
                    <a:cubicBezTo>
                      <a:pt x="810987" y="3653"/>
                      <a:pt x="810987" y="7711"/>
                      <a:pt x="824462" y="7711"/>
                    </a:cubicBezTo>
                    <a:cubicBezTo>
                      <a:pt x="837936" y="7711"/>
                      <a:pt x="837936" y="18264"/>
                      <a:pt x="851411" y="18264"/>
                    </a:cubicBezTo>
                    <a:cubicBezTo>
                      <a:pt x="864885" y="18264"/>
                      <a:pt x="864885" y="33767"/>
                      <a:pt x="878360" y="33767"/>
                    </a:cubicBezTo>
                    <a:cubicBezTo>
                      <a:pt x="891834" y="33767"/>
                      <a:pt x="891834" y="18264"/>
                      <a:pt x="905309" y="18264"/>
                    </a:cubicBezTo>
                    <a:cubicBezTo>
                      <a:pt x="918783" y="18264"/>
                      <a:pt x="918783" y="5195"/>
                      <a:pt x="932258" y="5195"/>
                    </a:cubicBezTo>
                    <a:cubicBezTo>
                      <a:pt x="945732" y="5195"/>
                      <a:pt x="945732" y="14773"/>
                      <a:pt x="959207" y="14773"/>
                    </a:cubicBezTo>
                    <a:cubicBezTo>
                      <a:pt x="972681" y="14773"/>
                      <a:pt x="972681" y="0"/>
                      <a:pt x="986156" y="0"/>
                    </a:cubicBezTo>
                    <a:cubicBezTo>
                      <a:pt x="999630" y="0"/>
                      <a:pt x="999630" y="27111"/>
                      <a:pt x="1013105" y="27111"/>
                    </a:cubicBezTo>
                    <a:cubicBezTo>
                      <a:pt x="1026579" y="27111"/>
                      <a:pt x="1026579" y="7305"/>
                      <a:pt x="1040054" y="7305"/>
                    </a:cubicBezTo>
                    <a:cubicBezTo>
                      <a:pt x="1053528" y="7305"/>
                      <a:pt x="1053528" y="5357"/>
                      <a:pt x="1067003" y="5357"/>
                    </a:cubicBezTo>
                    <a:cubicBezTo>
                      <a:pt x="1080477" y="5357"/>
                      <a:pt x="1080477" y="2841"/>
                      <a:pt x="1093952" y="2841"/>
                    </a:cubicBezTo>
                    <a:cubicBezTo>
                      <a:pt x="1107427" y="2841"/>
                      <a:pt x="1107427" y="10633"/>
                      <a:pt x="1120901" y="10633"/>
                    </a:cubicBezTo>
                    <a:cubicBezTo>
                      <a:pt x="1134375" y="10633"/>
                      <a:pt x="1134375" y="31819"/>
                      <a:pt x="1147850" y="31819"/>
                    </a:cubicBezTo>
                    <a:cubicBezTo>
                      <a:pt x="1161325" y="31819"/>
                      <a:pt x="1161325" y="24108"/>
                      <a:pt x="1174799" y="24108"/>
                    </a:cubicBezTo>
                    <a:cubicBezTo>
                      <a:pt x="1188274" y="24108"/>
                      <a:pt x="1188274" y="29628"/>
                      <a:pt x="1201748" y="29628"/>
                    </a:cubicBezTo>
                    <a:cubicBezTo>
                      <a:pt x="1215223" y="29628"/>
                      <a:pt x="1215223" y="4383"/>
                      <a:pt x="1228697" y="4383"/>
                    </a:cubicBezTo>
                    <a:cubicBezTo>
                      <a:pt x="1242172" y="4383"/>
                      <a:pt x="1242172" y="28167"/>
                      <a:pt x="1255646" y="28167"/>
                    </a:cubicBezTo>
                    <a:cubicBezTo>
                      <a:pt x="1269121" y="28167"/>
                      <a:pt x="1269121" y="7874"/>
                      <a:pt x="1282595" y="7874"/>
                    </a:cubicBezTo>
                    <a:cubicBezTo>
                      <a:pt x="1296070" y="7874"/>
                      <a:pt x="1296070" y="25407"/>
                      <a:pt x="1309625" y="25407"/>
                    </a:cubicBezTo>
                    <a:cubicBezTo>
                      <a:pt x="1323181" y="25407"/>
                      <a:pt x="1323100" y="21997"/>
                      <a:pt x="1336656" y="21997"/>
                    </a:cubicBezTo>
                    <a:cubicBezTo>
                      <a:pt x="1350211" y="21997"/>
                      <a:pt x="1350130" y="21673"/>
                      <a:pt x="1363605" y="21673"/>
                    </a:cubicBezTo>
                    <a:cubicBezTo>
                      <a:pt x="1377079" y="21673"/>
                      <a:pt x="1377079" y="31251"/>
                      <a:pt x="1390635" y="31251"/>
                    </a:cubicBezTo>
                    <a:cubicBezTo>
                      <a:pt x="1404191" y="31251"/>
                      <a:pt x="1404109" y="31982"/>
                      <a:pt x="1417665" y="31982"/>
                    </a:cubicBezTo>
                    <a:cubicBezTo>
                      <a:pt x="1431221" y="31982"/>
                      <a:pt x="1431140" y="24595"/>
                      <a:pt x="1444695" y="24595"/>
                    </a:cubicBezTo>
                    <a:cubicBezTo>
                      <a:pt x="1458251" y="24595"/>
                      <a:pt x="1458251" y="7387"/>
                      <a:pt x="1471725" y="7387"/>
                    </a:cubicBezTo>
                    <a:cubicBezTo>
                      <a:pt x="1485200" y="7387"/>
                      <a:pt x="1500054" y="-3328"/>
                      <a:pt x="1509633" y="6250"/>
                    </a:cubicBezTo>
                    <a:cubicBezTo>
                      <a:pt x="1519211" y="15829"/>
                      <a:pt x="1512068" y="30602"/>
                      <a:pt x="1512068" y="44157"/>
                    </a:cubicBezTo>
                    <a:cubicBezTo>
                      <a:pt x="1512068" y="57713"/>
                      <a:pt x="1493966" y="57713"/>
                      <a:pt x="1493966" y="71188"/>
                    </a:cubicBezTo>
                    <a:cubicBezTo>
                      <a:pt x="1493966" y="84662"/>
                      <a:pt x="1508659" y="84743"/>
                      <a:pt x="1508659" y="98218"/>
                    </a:cubicBezTo>
                    <a:cubicBezTo>
                      <a:pt x="1508659" y="111692"/>
                      <a:pt x="1498756" y="111774"/>
                      <a:pt x="1498756" y="125248"/>
                    </a:cubicBezTo>
                    <a:cubicBezTo>
                      <a:pt x="1498756" y="138723"/>
                      <a:pt x="1503869" y="138804"/>
                      <a:pt x="1503869" y="152278"/>
                    </a:cubicBezTo>
                    <a:cubicBezTo>
                      <a:pt x="1503869" y="165753"/>
                      <a:pt x="1486012" y="165834"/>
                      <a:pt x="1486012" y="179308"/>
                    </a:cubicBezTo>
                    <a:cubicBezTo>
                      <a:pt x="1486012" y="192783"/>
                      <a:pt x="1514990" y="192864"/>
                      <a:pt x="1514990" y="206339"/>
                    </a:cubicBezTo>
                    <a:cubicBezTo>
                      <a:pt x="1514990" y="219813"/>
                      <a:pt x="1506954" y="219894"/>
                      <a:pt x="1506954" y="233369"/>
                    </a:cubicBezTo>
                    <a:cubicBezTo>
                      <a:pt x="1506954" y="246843"/>
                      <a:pt x="1487148" y="246843"/>
                      <a:pt x="1487148" y="260399"/>
                    </a:cubicBezTo>
                    <a:cubicBezTo>
                      <a:pt x="1487148" y="273955"/>
                      <a:pt x="1511824" y="273873"/>
                      <a:pt x="1511824" y="287429"/>
                    </a:cubicBezTo>
                    <a:cubicBezTo>
                      <a:pt x="1511824" y="300985"/>
                      <a:pt x="1505899" y="300904"/>
                      <a:pt x="1505899" y="314459"/>
                    </a:cubicBezTo>
                    <a:cubicBezTo>
                      <a:pt x="1505899" y="328015"/>
                      <a:pt x="1504113" y="327934"/>
                      <a:pt x="1504113" y="341490"/>
                    </a:cubicBezTo>
                    <a:cubicBezTo>
                      <a:pt x="1504113" y="355045"/>
                      <a:pt x="1512636" y="354964"/>
                      <a:pt x="1512636" y="368520"/>
                    </a:cubicBezTo>
                    <a:cubicBezTo>
                      <a:pt x="1512636" y="382076"/>
                      <a:pt x="1495428" y="382076"/>
                      <a:pt x="1495428" y="395550"/>
                    </a:cubicBezTo>
                    <a:cubicBezTo>
                      <a:pt x="1495428" y="409025"/>
                      <a:pt x="1503869" y="409106"/>
                      <a:pt x="1503869" y="422580"/>
                    </a:cubicBezTo>
                    <a:cubicBezTo>
                      <a:pt x="1503869" y="436055"/>
                      <a:pt x="1490720" y="436136"/>
                      <a:pt x="1490720" y="449692"/>
                    </a:cubicBezTo>
                    <a:cubicBezTo>
                      <a:pt x="1490720" y="463247"/>
                      <a:pt x="1512717" y="463247"/>
                      <a:pt x="1512717" y="476722"/>
                    </a:cubicBezTo>
                    <a:cubicBezTo>
                      <a:pt x="1512717" y="490196"/>
                      <a:pt x="1513285" y="490277"/>
                      <a:pt x="1513285" y="503752"/>
                    </a:cubicBezTo>
                    <a:cubicBezTo>
                      <a:pt x="1513285" y="517227"/>
                      <a:pt x="1486499" y="517308"/>
                      <a:pt x="1486499" y="530782"/>
                    </a:cubicBezTo>
                    <a:cubicBezTo>
                      <a:pt x="1486499" y="544257"/>
                      <a:pt x="1496158" y="544338"/>
                      <a:pt x="1496158" y="557812"/>
                    </a:cubicBezTo>
                    <a:cubicBezTo>
                      <a:pt x="1496158" y="571287"/>
                      <a:pt x="1511094" y="571368"/>
                      <a:pt x="1511094" y="584843"/>
                    </a:cubicBezTo>
                    <a:cubicBezTo>
                      <a:pt x="1511094" y="598317"/>
                      <a:pt x="1497782" y="598398"/>
                      <a:pt x="1497782" y="611873"/>
                    </a:cubicBezTo>
                    <a:cubicBezTo>
                      <a:pt x="1497782" y="625347"/>
                      <a:pt x="1511581" y="625429"/>
                      <a:pt x="1511581" y="638903"/>
                    </a:cubicBezTo>
                    <a:cubicBezTo>
                      <a:pt x="1511581" y="652377"/>
                      <a:pt x="1504113" y="652459"/>
                      <a:pt x="1504113" y="666015"/>
                    </a:cubicBezTo>
                    <a:cubicBezTo>
                      <a:pt x="1504113" y="679570"/>
                      <a:pt x="1487473" y="679570"/>
                      <a:pt x="1487473" y="693045"/>
                    </a:cubicBezTo>
                    <a:cubicBezTo>
                      <a:pt x="1487473" y="706519"/>
                      <a:pt x="1514828" y="706600"/>
                      <a:pt x="1514828" y="720075"/>
                    </a:cubicBezTo>
                    <a:cubicBezTo>
                      <a:pt x="1514828" y="733549"/>
                      <a:pt x="1506305" y="733631"/>
                      <a:pt x="1506305" y="747105"/>
                    </a:cubicBezTo>
                    <a:cubicBezTo>
                      <a:pt x="1506305" y="760580"/>
                      <a:pt x="1507279" y="760661"/>
                      <a:pt x="1507279" y="774135"/>
                    </a:cubicBezTo>
                    <a:cubicBezTo>
                      <a:pt x="1507279" y="787610"/>
                      <a:pt x="1483901" y="787691"/>
                      <a:pt x="1483901" y="801246"/>
                    </a:cubicBezTo>
                    <a:cubicBezTo>
                      <a:pt x="1483901" y="814802"/>
                      <a:pt x="1492262" y="814802"/>
                      <a:pt x="1492262" y="828358"/>
                    </a:cubicBezTo>
                    <a:cubicBezTo>
                      <a:pt x="1492262" y="841914"/>
                      <a:pt x="1487554" y="841914"/>
                      <a:pt x="1487554" y="855388"/>
                    </a:cubicBezTo>
                    <a:cubicBezTo>
                      <a:pt x="1487554" y="868863"/>
                      <a:pt x="1497376" y="868944"/>
                      <a:pt x="1497376" y="882418"/>
                    </a:cubicBezTo>
                    <a:cubicBezTo>
                      <a:pt x="1497376" y="895893"/>
                      <a:pt x="1497376" y="895974"/>
                      <a:pt x="1497376" y="909449"/>
                    </a:cubicBezTo>
                    <a:cubicBezTo>
                      <a:pt x="1497376" y="922923"/>
                      <a:pt x="1507603" y="923004"/>
                      <a:pt x="1507603" y="936560"/>
                    </a:cubicBezTo>
                    <a:cubicBezTo>
                      <a:pt x="1507603" y="950116"/>
                      <a:pt x="1490801" y="950116"/>
                      <a:pt x="1490801" y="963590"/>
                    </a:cubicBezTo>
                    <a:cubicBezTo>
                      <a:pt x="1490801" y="977065"/>
                      <a:pt x="1484469" y="977146"/>
                      <a:pt x="1484469" y="990620"/>
                    </a:cubicBezTo>
                    <a:cubicBezTo>
                      <a:pt x="1484469" y="1004095"/>
                      <a:pt x="1504681" y="1004176"/>
                      <a:pt x="1504681" y="1017732"/>
                    </a:cubicBezTo>
                    <a:cubicBezTo>
                      <a:pt x="1504681" y="1031287"/>
                      <a:pt x="1510526" y="1031287"/>
                      <a:pt x="1510526" y="1044843"/>
                    </a:cubicBezTo>
                    <a:cubicBezTo>
                      <a:pt x="1510526" y="1058399"/>
                      <a:pt x="1495509" y="1058399"/>
                      <a:pt x="1495509" y="1071873"/>
                    </a:cubicBezTo>
                    <a:cubicBezTo>
                      <a:pt x="1495509" y="1085348"/>
                      <a:pt x="1485849" y="1085429"/>
                      <a:pt x="1485849" y="1098985"/>
                    </a:cubicBezTo>
                    <a:cubicBezTo>
                      <a:pt x="1485849" y="1112540"/>
                      <a:pt x="1505899" y="1112540"/>
                      <a:pt x="1505899" y="1126096"/>
                    </a:cubicBezTo>
                    <a:cubicBezTo>
                      <a:pt x="1505899" y="1139652"/>
                      <a:pt x="1488771" y="1139652"/>
                      <a:pt x="1488771" y="1153207"/>
                    </a:cubicBezTo>
                    <a:cubicBezTo>
                      <a:pt x="1488771" y="1166763"/>
                      <a:pt x="1481628" y="1166763"/>
                      <a:pt x="1481628" y="1180319"/>
                    </a:cubicBezTo>
                    <a:cubicBezTo>
                      <a:pt x="1481628" y="1193875"/>
                      <a:pt x="1514178" y="1193875"/>
                      <a:pt x="1514178" y="1207430"/>
                    </a:cubicBezTo>
                    <a:cubicBezTo>
                      <a:pt x="1514178" y="1220986"/>
                      <a:pt x="1489177" y="1220986"/>
                      <a:pt x="1489177" y="1234542"/>
                    </a:cubicBezTo>
                    <a:cubicBezTo>
                      <a:pt x="1489177" y="1248097"/>
                      <a:pt x="1496564" y="1248097"/>
                      <a:pt x="1496564" y="1261653"/>
                    </a:cubicBezTo>
                    <a:cubicBezTo>
                      <a:pt x="1496564" y="1275208"/>
                      <a:pt x="1491856" y="1275208"/>
                      <a:pt x="1491856" y="1288764"/>
                    </a:cubicBezTo>
                    <a:cubicBezTo>
                      <a:pt x="1491856" y="1302320"/>
                      <a:pt x="1502814" y="1302320"/>
                      <a:pt x="1502814" y="1315794"/>
                    </a:cubicBezTo>
                    <a:cubicBezTo>
                      <a:pt x="1502814" y="1329269"/>
                      <a:pt x="1509714" y="1329350"/>
                      <a:pt x="1509714" y="1342906"/>
                    </a:cubicBezTo>
                    <a:cubicBezTo>
                      <a:pt x="1509714" y="1356461"/>
                      <a:pt x="1496970" y="1356461"/>
                      <a:pt x="1496970" y="1369936"/>
                    </a:cubicBezTo>
                    <a:cubicBezTo>
                      <a:pt x="1496970" y="1383410"/>
                      <a:pt x="1494210" y="1383492"/>
                      <a:pt x="1494210" y="1397047"/>
                    </a:cubicBezTo>
                    <a:cubicBezTo>
                      <a:pt x="1494210" y="1410603"/>
                      <a:pt x="1504275" y="1410603"/>
                      <a:pt x="1504275" y="1424159"/>
                    </a:cubicBezTo>
                    <a:cubicBezTo>
                      <a:pt x="1504275" y="1437714"/>
                      <a:pt x="1513935" y="1437714"/>
                      <a:pt x="1513935" y="1451270"/>
                    </a:cubicBezTo>
                    <a:cubicBezTo>
                      <a:pt x="1513935" y="1464826"/>
                      <a:pt x="1497132" y="1464826"/>
                      <a:pt x="1497132" y="1478382"/>
                    </a:cubicBezTo>
                    <a:cubicBezTo>
                      <a:pt x="1497132" y="1491937"/>
                      <a:pt x="1501353" y="1491937"/>
                      <a:pt x="1501353" y="1505493"/>
                    </a:cubicBezTo>
                    <a:cubicBezTo>
                      <a:pt x="1501353" y="1519049"/>
                      <a:pt x="1488853" y="1519049"/>
                      <a:pt x="1488853" y="1532604"/>
                    </a:cubicBezTo>
                    <a:cubicBezTo>
                      <a:pt x="1488853" y="1546160"/>
                      <a:pt x="1509795" y="1546160"/>
                      <a:pt x="1509795" y="1559716"/>
                    </a:cubicBezTo>
                    <a:cubicBezTo>
                      <a:pt x="1509795" y="1573271"/>
                      <a:pt x="1514909" y="1573271"/>
                      <a:pt x="1514909" y="1586827"/>
                    </a:cubicBezTo>
                    <a:cubicBezTo>
                      <a:pt x="1514909" y="1600383"/>
                      <a:pt x="1499080" y="1600383"/>
                      <a:pt x="1499080" y="1613938"/>
                    </a:cubicBezTo>
                    <a:cubicBezTo>
                      <a:pt x="1499080" y="1627494"/>
                      <a:pt x="1484875" y="1627494"/>
                      <a:pt x="1484875" y="1641050"/>
                    </a:cubicBezTo>
                    <a:cubicBezTo>
                      <a:pt x="1484875" y="1654606"/>
                      <a:pt x="1509308" y="1654606"/>
                      <a:pt x="1509308" y="1668161"/>
                    </a:cubicBezTo>
                    <a:cubicBezTo>
                      <a:pt x="1509308" y="1681717"/>
                      <a:pt x="1483333" y="1680743"/>
                      <a:pt x="1482440" y="1694298"/>
                    </a:cubicBezTo>
                    <a:cubicBezTo>
                      <a:pt x="1481791" y="1704039"/>
                      <a:pt x="1496645" y="1701279"/>
                      <a:pt x="1487067" y="171093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9"/>
              <p:cNvSpPr/>
              <p:nvPr/>
            </p:nvSpPr>
            <p:spPr>
              <a:xfrm>
                <a:off x="8676087" y="4016464"/>
                <a:ext cx="147784" cy="358538"/>
              </a:xfrm>
              <a:custGeom>
                <a:avLst/>
                <a:gdLst/>
                <a:ahLst/>
                <a:cxnLst/>
                <a:rect l="l" t="t" r="r" b="b"/>
                <a:pathLst>
                  <a:path w="136206" h="330450" extrusionOk="0">
                    <a:moveTo>
                      <a:pt x="68103" y="0"/>
                    </a:moveTo>
                    <a:cubicBezTo>
                      <a:pt x="30521" y="0"/>
                      <a:pt x="0" y="30521"/>
                      <a:pt x="0" y="68103"/>
                    </a:cubicBezTo>
                    <a:lnTo>
                      <a:pt x="0" y="76870"/>
                    </a:lnTo>
                    <a:lnTo>
                      <a:pt x="15260" y="76870"/>
                    </a:lnTo>
                    <a:lnTo>
                      <a:pt x="15260" y="68103"/>
                    </a:lnTo>
                    <a:cubicBezTo>
                      <a:pt x="15260" y="38963"/>
                      <a:pt x="38962" y="15260"/>
                      <a:pt x="68103" y="15260"/>
                    </a:cubicBezTo>
                    <a:cubicBezTo>
                      <a:pt x="97244" y="15260"/>
                      <a:pt x="120946" y="38963"/>
                      <a:pt x="120946" y="68103"/>
                    </a:cubicBezTo>
                    <a:lnTo>
                      <a:pt x="120946" y="287592"/>
                    </a:lnTo>
                    <a:cubicBezTo>
                      <a:pt x="120946" y="302771"/>
                      <a:pt x="108608" y="315190"/>
                      <a:pt x="93348" y="315190"/>
                    </a:cubicBezTo>
                    <a:lnTo>
                      <a:pt x="86610" y="315190"/>
                    </a:lnTo>
                    <a:cubicBezTo>
                      <a:pt x="71431" y="315190"/>
                      <a:pt x="59012" y="302852"/>
                      <a:pt x="59012" y="287592"/>
                    </a:cubicBezTo>
                    <a:lnTo>
                      <a:pt x="59012" y="98786"/>
                    </a:lnTo>
                    <a:cubicBezTo>
                      <a:pt x="59012" y="94565"/>
                      <a:pt x="55602" y="91156"/>
                      <a:pt x="51382" y="91156"/>
                    </a:cubicBezTo>
                    <a:cubicBezTo>
                      <a:pt x="47161" y="91156"/>
                      <a:pt x="43752" y="94565"/>
                      <a:pt x="43752" y="98786"/>
                    </a:cubicBezTo>
                    <a:lnTo>
                      <a:pt x="43752" y="287592"/>
                    </a:lnTo>
                    <a:cubicBezTo>
                      <a:pt x="43752" y="311213"/>
                      <a:pt x="62989" y="330450"/>
                      <a:pt x="86610" y="330450"/>
                    </a:cubicBezTo>
                    <a:lnTo>
                      <a:pt x="93348" y="330450"/>
                    </a:lnTo>
                    <a:cubicBezTo>
                      <a:pt x="116968" y="330450"/>
                      <a:pt x="136206" y="311213"/>
                      <a:pt x="136206" y="287592"/>
                    </a:cubicBezTo>
                    <a:lnTo>
                      <a:pt x="136206" y="68103"/>
                    </a:lnTo>
                    <a:cubicBezTo>
                      <a:pt x="136206" y="30521"/>
                      <a:pt x="105686" y="0"/>
                      <a:pt x="681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4234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>
            <a:spLocks noGrp="1"/>
          </p:cNvSpPr>
          <p:nvPr>
            <p:ph type="pic" idx="2"/>
          </p:nvPr>
        </p:nvSpPr>
        <p:spPr>
          <a:xfrm>
            <a:off x="-33" y="-18300"/>
            <a:ext cx="12192000" cy="6876400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950967" y="5315767"/>
            <a:ext cx="10290000" cy="82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4986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None/>
              <a:defRPr sz="28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None/>
              <a:defRPr sz="28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None/>
              <a:defRPr sz="28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None/>
              <a:defRPr sz="28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None/>
              <a:defRPr sz="28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None/>
              <a:defRPr sz="28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None/>
              <a:defRPr sz="28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None/>
              <a:defRPr sz="28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None/>
              <a:defRPr sz="28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19943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5"/>
          <p:cNvSpPr txBox="1">
            <a:spLocks noGrp="1"/>
          </p:cNvSpPr>
          <p:nvPr>
            <p:ph type="ctrTitle"/>
          </p:nvPr>
        </p:nvSpPr>
        <p:spPr>
          <a:xfrm>
            <a:off x="4301656" y="683813"/>
            <a:ext cx="6333214" cy="3248772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sz="4933" b="0" i="1" dirty="0"/>
              <a:t>Flipping pancakes</a:t>
            </a:r>
            <a:br>
              <a:rPr lang="en-US" sz="4933" b="0" i="1" dirty="0"/>
            </a:br>
            <a:r>
              <a:rPr lang="en-US" sz="4933" b="0" i="1" dirty="0"/>
              <a:t>         problem</a:t>
            </a:r>
            <a:br>
              <a:rPr lang="en-US" sz="4933" b="0" i="1" dirty="0"/>
            </a:br>
            <a:r>
              <a:rPr lang="en-US" sz="4933" b="0" i="1" dirty="0"/>
              <a:t>(Decrease and conquer)</a:t>
            </a:r>
            <a:endParaRPr sz="4933" b="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279A42-0BBD-4B38-99DA-63C4D3472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" y="2859360"/>
            <a:ext cx="3998640" cy="39986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38"/>
          <p:cNvSpPr txBox="1">
            <a:spLocks noGrp="1"/>
          </p:cNvSpPr>
          <p:nvPr>
            <p:ph type="title"/>
          </p:nvPr>
        </p:nvSpPr>
        <p:spPr>
          <a:xfrm>
            <a:off x="1610139" y="-710304"/>
            <a:ext cx="9551983" cy="1548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2800" b="0" i="1" dirty="0"/>
              <a:t>Pa</a:t>
            </a:r>
            <a:r>
              <a:rPr lang="en-US" sz="2800" b="0" i="1" dirty="0"/>
              <a:t>n</a:t>
            </a:r>
            <a:r>
              <a:rPr lang="en" sz="2800" b="0" i="1" dirty="0"/>
              <a:t>cake </a:t>
            </a:r>
            <a:r>
              <a:rPr lang="en-US" sz="2800" b="0" i="1" dirty="0"/>
              <a:t>sorting algorithm implementation</a:t>
            </a:r>
            <a:endParaRPr sz="2800" b="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CC36D0-E4E5-49EE-845A-D87414F23B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67" t="24155" r="21497" b="7923"/>
          <a:stretch/>
        </p:blipFill>
        <p:spPr>
          <a:xfrm>
            <a:off x="682487" y="1205948"/>
            <a:ext cx="9839739" cy="538700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 standalone="yes"?>
<p:sld xmlns:a="http://schemas.openxmlformats.org/drawingml/2006/main" xmlns:r="http://schemas.openxmlformats.org/officeDocument/2006/relationships" xmlns:p="http://schemas.openxmlformats.org/presentationml/2006/main"><p:cSld><p:spTree><p:nvGrpSpPr><p:cNvPr id="1" name=""/><p:cNvGrpSpPr/><p:nvPr/></p:nvGrpSpPr><p:grpSpPr><a:xfrm><a:off x="0" y="0"/><a:ext cx="0" cy="0"/><a:chOff x="0" y="0"/><a:chExt cx="0" cy="0"/></a:xfrm></p:grpSpPr><p:sp><p:nvSpPr><p:cNvPr id="2" name="Title 1"><a:extLst><a:ext uri="{FF2B5EF4-FFF2-40B4-BE49-F238E27FC236}"><a16:creationId xmlns:a16="http://schemas.microsoft.com/office/drawing/2014/main" id="{E4804A59-08C4-4C6B-B0F4-EB0AFFD175B1}"/></a:ext></a:extLst></p:cNvPr><p:cNvSpPr><a:spLocks noGrp="1"/></p:cNvSpPr><p:nvPr><p:ph type="title"/></p:nvPr></p:nvSpPr><p:spPr><a:xfrm><a:off x="960000" y="22898"/><a:ext cx="10272000" cy="763600"/></a:xfrm></p:spPr><p:txBody><a:bodyPr/><a:lstStyle/><a:p><a:r><a:rPr lang="en-US" dirty="0"/><a:t>Time and Space Complexity </a:t></a:r><a:endParaRPr lang="en-AE" dirty="0"/></a:p></p:txBody></p:sp><p:sp><p:nvSpPr><p:cNvPr id="3" name="TextBox 2"><a:extLst><a:ext uri="{FF2B5EF4-FFF2-40B4-BE49-F238E27FC236}"><a16:creationId xmlns:a16="http://schemas.microsoft.com/office/drawing/2014/main" id="{A97A7597-A66B-467B-A3D7-D9A374120845}"/></a:ext></a:extLst></p:cNvPr><p:cNvSpPr txBox="1"/><p:nvPr/></p:nvSpPr><p:spPr><a:xfrm><a:off x="505326" y="490790"/><a:ext cx="2887579" cy="584775"/></a:xfrm><a:prstGeom prst="rect"><a:avLst/></a:prstGeom><a:noFill/></p:spPr><p:txBody><a:bodyPr wrap="square" rtlCol="0"><a:spAutoFit/></a:bodyPr><a:lstStyle/><a:p><a:r><a:rPr lang="en-US" sz="3200" dirty="0"/><a:t>Average Case</a:t></a:r><a:endParaRPr lang="en-AE" sz="3200" dirty="0"/></a:p></p:txBody></p:sp><mc:AlternateContent xmlns:mc="http://schemas.openxmlformats.org/markup-compatibility/2006"><mc:Choice xmlns:a14="http://schemas.microsoft.com/office/drawing/2010/main" Requires="a14"><p:sp><p:nvSpPr><p:cNvPr id="4" name="TextBox 3"><a:extLst><a:ext uri="{FF2B5EF4-FFF2-40B4-BE49-F238E27FC236}"><a16:creationId xmlns:a16="http://schemas.microsoft.com/office/drawing/2014/main" id="{303C960B-ACBF-48A7-A687-13274613203C}"/></a:ext></a:extLst></p:cNvPr><p:cNvSpPr txBox="1"/><p:nvPr/></p:nvSpPr><p:spPr><a:xfrm><a:off x="190206" y="1223923"/><a:ext cx="3372655" cy="553998"/></a:xfrm><a:prstGeom prst="rect"><a:avLst/></a:prstGeom><a:noFill/></p:spPr><p:txBody><a:bodyPr wrap="none" lIns="0" tIns="0" rIns="0" bIns="0" rtlCol="0"><a:spAutoFit/></a:bodyPr><a:lstStyle/><a:p><a:pPr marL="342900" indent="-342900"><a:buAutoNum type="arabicPeriod"/></a:pPr><a14:m><m:oMath xmlns:m="http://schemas.openxmlformats.org/officeDocument/2006/math"><m:r><a:rPr lang="en-US" b="0" i="1" smtClean="0"><a:latin typeface="Cambria Math" panose="02040503050406030204" pitchFamily="18" charset="0"/></a:rPr><m:t>𝑇h𝑒</m:t></m:r><m:r><a:rPr lang="en-US" b="0" i="1" smtClean="0"><a:latin typeface="Cambria Math" panose="02040503050406030204" pitchFamily="18" charset="0"/></a:rPr><m:t> </m:t></m:r><m:r><a:rPr lang="en-US" b="0" i="1" smtClean="0"><a:latin typeface="Cambria Math" panose="02040503050406030204" pitchFamily="18" charset="0"/></a:rPr><m:t>𝑛𝑢𝑚𝑏𝑒𝑟</m:t></m:r><m:r><a:rPr lang="en-US" b="0" i="1" smtClean="0"><a:latin typeface="Cambria Math" panose="02040503050406030204" pitchFamily="18" charset="0"/></a:rPr><m:t> </m:t></m:r><m:r><a:rPr lang="en-US" b="0" i="1" smtClean="0"><a:latin typeface="Cambria Math" panose="02040503050406030204" pitchFamily="18" charset="0"/></a:rPr><m:t>𝑜𝑓</m:t></m:r><m:r><a:rPr lang="en-US" b="0" i="1" smtClean="0"><a:latin typeface="Cambria Math" panose="02040503050406030204" pitchFamily="18" charset="0"/></a:rPr><m:t> </m:t></m:r><m:r><a:rPr lang="en-US" b="0" i="1" smtClean="0"><a:latin typeface="Cambria Math" panose="02040503050406030204" pitchFamily="18" charset="0"/></a:rPr><m:t>𝑝𝑎𝑛𝑐𝑎𝑘𝑒𝑠</m:t></m:r><m:r><a:rPr lang="en-US" b="0" i="1" smtClean="0"><a:latin typeface="Cambria Math" panose="02040503050406030204" pitchFamily="18" charset="0"/></a:rPr><m:t> (</m:t></m:r><m:r><a:rPr lang="en-US" b="0" i="1" smtClean="0"><a:latin typeface="Cambria Math" panose="02040503050406030204" pitchFamily="18" charset="0"/></a:rPr><m:t>𝑛</m:t></m:r><m:r><a:rPr lang="en-US" b="0" i="1" smtClean="0"><a:latin typeface="Cambria Math" panose="02040503050406030204" pitchFamily="18" charset="0"/></a:rPr><m:t>):</m:t></m:r></m:oMath></a14:m><a:endParaRPr lang="en-US" b="0" i="1" dirty="0"><a:latin typeface="Cambria Math" panose="02040503050406030204" pitchFamily="18" charset="0"/></a:endParaRPr></a:p><a:p><a14:m><m:oMathPara xmlns:m="http://schemas.openxmlformats.org/officeDocument/2006/math"><m:oMathParaPr><m:jc m:val="centerGroup"/></m:oMathParaPr><m:oMath xmlns:m="http://schemas.openxmlformats.org/officeDocument/2006/math"><m:r><a:rPr lang="en-US" b="0" i="1" smtClean="0"><a:latin typeface="Cambria Math" panose="02040503050406030204" pitchFamily="18" charset="0"/></a:rPr><m:t> </m:t></m:r></m:oMath></m:oMathPara></a14:m><a:endParaRPr lang="en-US" b="0" dirty="0"/></a:p></p:txBody></p:sp></mc:Choice><mc:Fallback><p:sp><p:nvSpPr><p:cNvPr id="4" name="TextBox 3"><a:extLst><a:ext uri="{FF2B5EF4-FFF2-40B4-BE49-F238E27FC236}"><a16:creationId xmlns:a16="http://schemas.microsoft.com/office/drawing/2014/main" id="{303C960B-ACBF-48A7-A687-13274613203C}"/></a:ext></a:extLst></p:cNvPr><p:cNvSpPr txBox="1"><a:spLocks noRot="1" noChangeAspect="1" noMove="1" noResize="1" noEditPoints="1" noAdjustHandles="1" noChangeArrowheads="1" noChangeShapeType="1" noTextEdit="1"/></p:cNvSpPr><p:nvPr/></p:nvSpPr><p:spPr><a:xfrm><a:off x="190206" y="1223923"/><a:ext cx="3372655" cy="553998"/></a:xfrm><a:prstGeom prst="rect"><a:avLst/></a:prstGeom><a:blipFill><a:blip r:embed="rId2"/><a:stretch><a:fillRect l="-3978" t="-13187" r="-904"/></a:stretch></a:blipFill></p:spPr><p:txBody><a:bodyPr/><a:lstStyle/><a:p><a:r><a:rPr lang="en-AE"><a:noFill/></a:rPr><a:t> </a:t></a:r></a:p></p:txBody></p:sp></mc:Fallback></mc:AlternateContent><mc:AlternateContent xmlns:mc="http://schemas.openxmlformats.org/markup-compatibility/2006"><mc:Choice xmlns:a14="http://schemas.microsoft.com/office/drawing/2010/main" Requires="a14"><p:sp><p:nvSpPr><p:cNvPr id="5" name="Rectangle 4"><a:extLst><a:ext uri="{FF2B5EF4-FFF2-40B4-BE49-F238E27FC236}"><a16:creationId xmlns:a16="http://schemas.microsoft.com/office/drawing/2014/main" id="{4982C6F9-C340-4CBE-9EF3-6F9345F22425}"/></a:ext></a:extLst></p:cNvPr><p:cNvSpPr/><p:nvPr/></p:nvSpPr><p:spPr><a:xfrm><a:off x="-1756524" y="1538725"/><a:ext cx="8610548" cy="887935"/></a:xfrm><a:prstGeom prst="rect"><a:avLst/></a:prstGeom></p:spPr><p:txBody><a:bodyPr wrap="square"><a:spAutoFit/></a:bodyPr><a:lstStyle/><a:p><a:pPr/><a14:m><m:oMathPara xmlns:m="http://schemas.openxmlformats.org/officeDocument/2006/math"><m:oMathParaPr><m:jc m:val="centerGroup"/></m:oMathParaPr><m:oMath xmlns:m="http://schemas.openxmlformats.org/officeDocument/2006/math"><m:r><a:rPr lang="en-US" i="1" smtClean="0"><a:latin typeface="Cambria Math" panose="02040503050406030204" pitchFamily="18" charset="0"/></a:rPr><m:t>𝑂𝑛</m:t></m:r><m:r><a:rPr lang="en-US" i="1" smtClean="0"><a:latin typeface="Cambria Math" panose="02040503050406030204" pitchFamily="18" charset="0"/></a:rPr><m:t> </m:t></m:r><m:r><a:rPr lang="en-US" i="1" smtClean="0"><a:latin typeface="Cambria Math" panose="02040503050406030204" pitchFamily="18" charset="0"/></a:rPr><m:t>𝑎𝑣𝑒𝑟𝑎𝑔𝑒</m:t></m:r><m:r><a:rPr lang="en-US" i="1" smtClean="0"><a:latin typeface="Cambria Math" panose="02040503050406030204" pitchFamily="18" charset="0"/></a:rPr><m:t> </m:t></m:r><m:r><a:rPr lang="en-US" i="1" smtClean="0"><a:latin typeface="Cambria Math" panose="02040503050406030204" pitchFamily="18" charset="0"/></a:rPr><m:t>𝑡h𝑒</m:t></m:r><m:r><a:rPr lang="en-US" i="1" smtClean="0"><a:latin typeface="Cambria Math" panose="02040503050406030204" pitchFamily="18" charset="0"/></a:rPr><m:t> </m:t></m:r><m:r><a:rPr lang="en-US" i="1" smtClean="0"><a:latin typeface="Cambria Math" panose="02040503050406030204" pitchFamily="18" charset="0"/></a:rPr><m:t>𝑛𝑜</m:t></m:r><m:r><a:rPr lang="en-US" i="1" smtClean="0"><a:latin typeface="Cambria Math" panose="02040503050406030204" pitchFamily="18" charset="0"/></a:rPr><m:t>. </m:t></m:r><m:r><a:rPr lang="en-US" i="1" smtClean="0"><a:latin typeface="Cambria Math" panose="02040503050406030204" pitchFamily="18" charset="0"/></a:rPr><m:t>𝑜𝑓</m:t></m:r><m:r><a:rPr lang="en-US" i="1" smtClean="0"><a:latin typeface="Cambria Math" panose="02040503050406030204" pitchFamily="18" charset="0"/></a:rPr><m:t> </m:t></m:r><m:r><a:rPr lang="en-US" i="1" smtClean="0"><a:latin typeface="Cambria Math" panose="02040503050406030204" pitchFamily="18" charset="0"/></a:rPr><m:t>𝑝𝑎𝑛𝑐𝑎𝑘𝑒𝑠</m:t></m:r><m:r><a:rPr lang="en-US" i="1" smtClean="0"><a:latin typeface="Cambria Math" panose="02040503050406030204" pitchFamily="18" charset="0"/></a:rPr><m:t> </m:t></m:r><m:r><a:rPr lang="en-US" i="1" smtClean="0"><a:latin typeface="Cambria Math" panose="02040503050406030204" pitchFamily="18" charset="0"/></a:rPr><m:t>𝑎𝑏𝑜𝑣𝑒</m:t></m:r><m:r><a:rPr lang="en-US" i="1" smtClean="0"><a:latin typeface="Cambria Math" panose="02040503050406030204" pitchFamily="18" charset="0"/></a:rPr><m:t> </m:t></m:r><m:r><a:rPr lang="en-US" i="1" smtClean="0"><a:latin typeface="Cambria Math" panose="02040503050406030204" pitchFamily="18" charset="0"/></a:rPr><m:t>𝑎</m:t></m:r><m:r><a:rPr lang="en-US" i="1" smtClean="0"><a:latin typeface="Cambria Math" panose="02040503050406030204" pitchFamily="18" charset="0"/></a:rPr><m:t> </m:t></m:r><m:r><a:rPr lang="en-US" i="1" smtClean="0"><a:latin typeface="Cambria Math" panose="02040503050406030204" pitchFamily="18" charset="0"/></a:rPr><m:t>𝑔𝑖𝑣𝑒𝑛</m:t></m:r><m:r><a:rPr lang="en-US" i="1" smtClean="0"><a:latin typeface="Cambria Math" panose="02040503050406030204" pitchFamily="18" charset="0"/></a:rPr><m:t> </m:t></m:r></m:oMath></m:oMathPara></a14:m><a:endParaRPr lang="en-US" i="1" dirty="0"><a:latin typeface="Cambria Math" panose="02040503050406030204" pitchFamily="18" charset="0"/></a:endParaRPr></a:p><a:p><a:pPr/><a14:m><m:oMathPara xmlns:m="http://schemas.openxmlformats.org/officeDocument/2006/math"><m:oMathParaPr><m:jc m:val="centerGroup"/></m:oMathParaPr><m:oMath xmlns:m="http://schemas.openxmlformats.org/officeDocument/2006/math"><m:r><a:rPr lang="en-US" i="1"><a:latin typeface="Cambria Math" panose="02040503050406030204" pitchFamily="18" charset="0"/></a:rPr><m:t>𝑝𝑎𝑛𝑐𝑎𝑘𝑒</m:t></m:r><m:r><a:rPr lang="en-US" i="1"><a:latin typeface="Cambria Math" panose="02040503050406030204" pitchFamily="18" charset="0"/></a:rPr><m:t> </m:t></m:r><m:r><a:rPr lang="en-US" i="1"><a:latin typeface="Cambria Math" panose="02040503050406030204" pitchFamily="18" charset="0"/></a:rPr><m:t>𝑖</m:t></m:r><m:r><a:rPr lang="en-US" i="1"><a:latin typeface="Cambria Math" panose="02040503050406030204" pitchFamily="18" charset="0"/></a:rPr><m:t> </m:t></m:r><m:r><a:rPr lang="en-US" i="1"><a:latin typeface="Cambria Math" panose="02040503050406030204" pitchFamily="18" charset="0"/></a:rPr><m:t>𝑖𝑠</m:t></m:r><m:r><a:rPr lang="en-US" i="1"><a:latin typeface="Cambria Math" panose="02040503050406030204" pitchFamily="18" charset="0"/></a:rPr><m:t> </m:t></m:r><m:r><a:rPr lang="en-US" i="1"><a:latin typeface="Cambria Math" panose="02040503050406030204" pitchFamily="18" charset="0"/></a:rPr><m:t>𝑎𝑝𝑝𝑟𝑜𝑥𝑖𝑚𝑎𝑡𝑒𝑙𝑦</m:t></m:r><m:f><m:fPr><m:ctrlPr><a:rPr lang="en-US" i="1"><a:latin typeface="Cambria Math" panose="02040503050406030204" pitchFamily="18" charset="0"/></a:rPr></m:ctrlPr></m:fPr><m:num><m:r><a:rPr lang="en-US" i="1"><a:latin typeface="Cambria Math" panose="02040503050406030204" pitchFamily="18" charset="0"/></a:rPr><m:t>𝑛</m:t></m:r><m:r><a:rPr lang="en-US" i="1"><a:latin typeface="Cambria Math" panose="02040503050406030204" pitchFamily="18" charset="0"/></a:rPr><m:t>−1</m:t></m:r></m:num><m:den><m:r><a:rPr lang="en-US" i="1"><a:latin typeface="Cambria Math" panose="02040503050406030204" pitchFamily="18" charset="0"/></a:rPr><m:t>2</m:t></m:r></m:den></m:f><m:r><a:rPr lang="en-US" i="1"><a:latin typeface="Cambria Math" panose="02040503050406030204" pitchFamily="18" charset="0"/></a:rPr><m:t>.</m:t></m:r></m:oMath></m:oMathPara></a14:m><a:endParaRPr lang="en-US" i="1" dirty="0"><a:latin typeface="Cambria Math" panose="02040503050406030204" pitchFamily="18" charset="0"/></a:endParaRPr></a:p></p:txBody></p:sp></mc:Choice><mc:Fallback><p:sp><p:nvSpPr><p:cNvPr id="5" name="Rectangle 4"><a:extLst><a:ext uri="{FF2B5EF4-FFF2-40B4-BE49-F238E27FC236}"><a16:creationId xmlns:a16="http://schemas.microsoft.com/office/drawing/2014/main" id="{4982C6F9-C340-4CBE-9EF3-6F9345F22425}"/></a:ext></a:extLst></p:cNvPr><p:cNvSpPr><a:spLocks noRot="1" noChangeAspect="1" noMove="1" noResize="1" noEditPoints="1" noAdjustHandles="1" noChangeArrowheads="1" noChangeShapeType="1" noTextEdit="1"/></p:cNvSpPr><p:nvPr/></p:nvSpPr><p:spPr><a:xfrm><a:off x="-1756524" y="1538725"/><a:ext cx="8610548" cy="887935"/></a:xfrm><a:prstGeom prst="rect"><a:avLst/></a:prstGeom><a:blipFill><a:blip r:embed="rId3"/><a:stretch><a:fillRect/></a:stretch></a:blipFill></p:spPr><p:txBody><a:bodyPr/><a:lstStyle/><a:p><a:r><a:rPr lang="en-AE"><a:noFill/></a:rPr><a:t> </a:t></a:r></a:p></p:txBody></p:sp></mc:Fallback></mc:AlternateContent><mc:AlternateContent xmlns:mc="http://schemas.openxmlformats.org/markup-compatibility/2006"><mc:Choice xmlns:a14="http://schemas.microsoft.com/office/drawing/2010/main" Requires="a14"><p:sp><p:nvSpPr><p:cNvPr id="6" name="TextBox 5"><a:extLst><a:ext uri="{FF2B5EF4-FFF2-40B4-BE49-F238E27FC236}"><a16:creationId xmlns:a16="http://schemas.microsoft.com/office/drawing/2014/main" id="{08441D8B-AC6C-4A6D-96B2-FC982DF2D398}"/></a:ext></a:extLst></p:cNvPr><p:cNvSpPr txBox="1"/><p:nvPr/></p:nvSpPr><p:spPr><a:xfrm><a:off x="6356018" y="808424"/><a:ext cx="4611070" cy="830997"/></a:xfrm><a:prstGeom prst="rect"><a:avLst/></a:prstGeom><a:noFill/></p:spPr><p:txBody><a:bodyPr wrap="none" lIns="0" tIns="0" rIns="0" bIns="0" rtlCol="0"><a:spAutoFit/></a:bodyPr><a:lstStyle/><a:p><a:r><a:rPr lang="en-US" b="0" dirty="0"/><a:t>2. </a:t></a:r><a14:m><m:oMath xmlns:m="http://schemas.openxmlformats.org/officeDocument/2006/math"><m:r><a:rPr lang="en-US" b="0" i="1" smtClean="0"><a:latin typeface="Cambria Math" panose="02040503050406030204" pitchFamily="18" charset="0"/></a:rPr><m:t>𝑇h𝑒</m:t></m:r><m:r><a:rPr lang="en-US" b="0" i="1" smtClean="0"><a:latin typeface="Cambria Math" panose="02040503050406030204" pitchFamily="18" charset="0"/></a:rPr><m:t> </m:t></m:r><m:r><a:rPr lang="en-US" b="0" i="1" smtClean="0"><a:latin typeface="Cambria Math" panose="02040503050406030204" pitchFamily="18" charset="0"/></a:rPr><m:t>𝑜𝑝𝑒𝑟𝑎𝑡𝑖𝑜𝑛𝑠</m:t></m:r><m:r><a:rPr lang="en-US" b="0" i="1" smtClean="0"><a:latin typeface="Cambria Math" panose="02040503050406030204" pitchFamily="18" charset="0"/></a:rPr><m:t> </m:t></m:r><m:r><a:rPr lang="en-US" b="0" i="1" smtClean="0"><a:latin typeface="Cambria Math" panose="02040503050406030204" pitchFamily="18" charset="0"/></a:rPr><m:t>𝑝𝑟𝑒𝑓𝑜𝑟𝑚𝑒𝑑</m:t></m:r><m:r><a:rPr lang="en-US" b="0" i="1" smtClean="0"><a:latin typeface="Cambria Math" panose="02040503050406030204" pitchFamily="18" charset="0"/></a:rPr><m:t> </m:t></m:r><m:r><a:rPr lang="en-US" b="0" i="1" smtClean="0"><a:latin typeface="Cambria Math" panose="02040503050406030204" pitchFamily="18" charset="0"/></a:rPr><m:t>𝑡𝑜</m:t></m:r><m:r><a:rPr lang="en-US" b="0" i="1" smtClean="0"><a:latin typeface="Cambria Math" panose="02040503050406030204" pitchFamily="18" charset="0"/></a:rPr><m:t> </m:t></m:r><m:r><a:rPr lang="en-US" b="0" i="1" smtClean="0"><a:latin typeface="Cambria Math" panose="02040503050406030204" pitchFamily="18" charset="0"/></a:rPr><m:t>𝑓𝑖𝑛𝑑</m:t></m:r><m:r><a:rPr lang="en-US" b="0" i="1" smtClean="0"><a:latin typeface="Cambria Math" panose="02040503050406030204" pitchFamily="18" charset="0"/></a:rPr><m:t> </m:t></m:r><m:r><a:rPr lang="en-US" b="0" i="1" smtClean="0"><a:latin typeface="Cambria Math" panose="02040503050406030204" pitchFamily="18" charset="0"/></a:rPr><m:t>𝑡h𝑒</m:t></m:r><m:r><a:rPr lang="en-US" b="0" i="1" smtClean="0"><a:latin typeface="Cambria Math" panose="02040503050406030204" pitchFamily="18" charset="0"/></a:rPr><m:t> </m:t></m:r></m:oMath></a14:m><a:endParaRPr lang="en-US" b="0" i="1" dirty="0"><a:latin typeface="Cambria Math" panose="02040503050406030204" pitchFamily="18" charset="0"/></a:endParaRPr></a:p><a:p><a14:m><m:oMathPara xmlns:m="http://schemas.openxmlformats.org/officeDocument/2006/math"><m:oMathParaPr><m:jc m:val="centerGroup"/></m:oMathParaPr><m:oMath xmlns:m="http://schemas.openxmlformats.org/officeDocument/2006/math"><m:r><a:rPr lang="en-US" b="0" i="1" smtClean="0"><a:latin typeface="Cambria Math" panose="02040503050406030204" pitchFamily="18" charset="0"/></a:rPr><m:t>𝑚𝑎𝑥𝑖𝑚𝑢𝑚</m:t></m:r><m:r><a:rPr lang="en-US" b="0" i="1" smtClean="0"><a:latin typeface="Cambria Math" panose="02040503050406030204" pitchFamily="18" charset="0"/></a:rPr><m:t> </m:t></m:r><m:r><a:rPr lang="en-US" b="0" i="1" smtClean="0"><a:latin typeface="Cambria Math" panose="02040503050406030204" pitchFamily="18" charset="0"/></a:rPr><m:t>𝑣𝑎𝑙𝑢𝑒</m:t></m:r><m:r><a:rPr lang="en-US" b="0" i="1" smtClean="0"><a:latin typeface="Cambria Math" panose="02040503050406030204" pitchFamily="18" charset="0"/></a:rPr><m:t> </m:t></m:r><m:r><a:rPr lang="en-US" b="0" i="1" smtClean="0"><a:latin typeface="Cambria Math" panose="02040503050406030204" pitchFamily="18" charset="0"/></a:rPr><m:t>𝑎𝑓𝑡𝑒𝑟</m:t></m:r><m:r><a:rPr lang="en-US" b="0" i="1" smtClean="0"><a:latin typeface="Cambria Math" panose="02040503050406030204" pitchFamily="18" charset="0"/></a:rPr><m:t> </m:t></m:r><m:r><a:rPr lang="en-US" b="0" i="1" smtClean="0"><a:latin typeface="Cambria Math" panose="02040503050406030204" pitchFamily="18" charset="0"/></a:rPr><m:t>𝑒𝑎𝑐h</m:t></m:r><m:r><a:rPr lang="en-US" b="0" i="1" smtClean="0"><a:latin typeface="Cambria Math" panose="02040503050406030204" pitchFamily="18" charset="0"/></a:rPr><m:t> </m:t></m:r><m:r><a:rPr lang="en-US" b="0" i="1" smtClean="0"><a:latin typeface="Cambria Math" panose="02040503050406030204" pitchFamily="18" charset="0"/></a:rPr><m:t>𝑓𝑙𝑖𝑝</m:t></m:r><m:r><a:rPr lang="en-US" b="0" i="1" smtClean="0"><a:latin typeface="Cambria Math" panose="02040503050406030204" pitchFamily="18" charset="0"/></a:rPr><m:t> :</m:t></m:r></m:oMath></m:oMathPara></a14:m><a:endParaRPr lang="en-US" b="0" i="1" dirty="0"><a:latin typeface="Cambria Math" panose="02040503050406030204" pitchFamily="18" charset="0"/></a:endParaRPr></a:p><a:p><a14:m><m:oMathPara xmlns:m="http://schemas.openxmlformats.org/officeDocument/2006/math"><m:oMathParaPr><m:jc m:val="centerGroup"/></m:oMathParaPr><m:oMath xmlns:m="http://schemas.openxmlformats.org/officeDocument/2006/math"><m:r><a:rPr lang="en-US" b="0" i="1" smtClean="0"><a:latin typeface="Cambria Math" panose="02040503050406030204" pitchFamily="18" charset="0"/></a:rPr><m:t> </m:t></m:r></m:oMath></m:oMathPara></a14:m><a:endParaRPr lang="en-US" b="0" dirty="0"/></a:p></p:txBody></p:sp></mc:Choice><mc:Fallback><p:sp><p:nvSpPr><p:cNvPr id="6" name="TextBox 5"><a:extLst><a:ext uri="{FF2B5EF4-FFF2-40B4-BE49-F238E27FC236}"><a16:creationId xmlns:a16="http://schemas.microsoft.com/office/drawing/2014/main" id="{08441D8B-AC6C-4A6D-96B2-FC982DF2D398}"/></a:ext></a:extLst></p:cNvPr><p:cNvSpPr txBox="1"><a:spLocks noRot="1" noChangeAspect="1" noMove="1" noResize="1" noEditPoints="1" noAdjustHandles="1" noChangeArrowheads="1" noChangeShapeType="1" noTextEdit="1"/></p:cNvSpPr><p:nvPr/></p:nvSpPr><p:spPr><a:xfrm><a:off x="6356018" y="808424"/><a:ext cx="4611070" cy="830997"/></a:xfrm><a:prstGeom prst="rect"><a:avLst/></a:prstGeom><a:blipFill><a:blip r:embed="rId4"/><a:stretch><a:fillRect l="-3175" t="-9559"/></a:stretch></a:blipFill></p:spPr><p:txBody><a:bodyPr/><a:lstStyle/><a:p><a:r><a:rPr lang="en-AE"><a:noFill/></a:rPr><a:t> </a:t></a:r></a:p></p:txBody></p:sp></mc:Fallback></mc:AlternateContent><mc:AlternateContent xmlns:mc="http://schemas.openxmlformats.org/markup-compatibility/2006"><mc:Choice xmlns:a14="http://schemas.microsoft.com/office/drawing/2010/main" Requires="a14"><p:sp><p:nvSpPr><p:cNvPr id="8" name="TextBox 7"><a:extLst><a:ext uri="{FF2B5EF4-FFF2-40B4-BE49-F238E27FC236}"><a16:creationId xmlns:a16="http://schemas.microsoft.com/office/drawing/2014/main" id="{DF4754F4-381E-4FCF-8832-E32FE71F1741}"/></a:ext></a:extLst></p:cNvPr><p:cNvSpPr txBox="1"/><p:nvPr/></p:nvSpPr><p:spPr><a:xfrm><a:off x="505326" y="2426660"/><a:ext cx="4258602" cy="276999"/></a:xfrm><a:prstGeom prst="rect"><a:avLst/></a:prstGeom><a:noFill/></p:spPr><p:txBody><a:bodyPr wrap="none" lIns="0" tIns="0" rIns="0" bIns="0" rtlCol="0"><a:spAutoFit/></a:bodyPr><a:lstStyle/><a:p><a14:m><m:oMathPara xmlns:m="http://schemas.openxmlformats.org/officeDocument/2006/math"><m:oMathParaPr><m:jc m:val="centerGroup"/></m:oMathParaPr><m:oMath xmlns:m="http://schemas.openxmlformats.org/officeDocument/2006/math"><m:r><a:rPr lang="en-US" b="0" i="1" smtClean="0"><a:latin typeface="Cambria Math" panose="02040503050406030204" pitchFamily="18" charset="0"/></a:rPr><m:t>𝑇</m:t></m:r><m:d><m:dPr><m:ctrlPr><a:rPr lang="en-US" b="0" i="1" smtClean="0"><a:latin typeface="Cambria Math" panose="02040503050406030204" pitchFamily="18" charset="0"/></a:rPr></m:ctrlPr></m:dPr><m:e><m:r><a:rPr lang="en-US" b="0" i="1" smtClean="0"><a:latin typeface="Cambria Math" panose="02040503050406030204" pitchFamily="18" charset="0"/></a:rPr><m:t>𝑛</m:t></m:r></m:e></m:d><m:r><a:rPr lang="en-US" b="0" i="1" smtClean="0"><a:latin typeface="Cambria Math" panose="02040503050406030204" pitchFamily="18" charset="0"/></a:rPr><m:t>=</m:t></m:r><m:r><a:rPr lang="en-US" b="0" i="1" smtClean="0"><a:latin typeface="Cambria Math" panose="02040503050406030204" pitchFamily="18" charset="0"/></a:rPr><m:t>𝑛</m:t></m:r><m:r><a:rPr lang="en-US" b="0" i="1" smtClean="0"><a:latin typeface="Cambria Math" panose="02040503050406030204" pitchFamily="18" charset="0"/></a:rPr><m:t>+</m:t></m:r><m:d><m:dPr><m:ctrlPr><a:rPr lang="en-US" b="0" i="1" smtClean="0"><a:latin typeface="Cambria Math" panose="02040503050406030204" pitchFamily="18" charset="0"/></a:rPr></m:ctrlPr></m:dPr><m:e><m:r><a:rPr lang="en-US" b="0" i="1" smtClean="0"><a:latin typeface="Cambria Math" panose="02040503050406030204" pitchFamily="18" charset="0"/></a:rPr><m:t>𝑛</m:t></m:r><m:r><a:rPr lang="en-US" b="0" i="1" smtClean="0"><a:latin typeface="Cambria Math" panose="02040503050406030204" pitchFamily="18" charset="0"/></a:rPr><m:t>−1</m:t></m:r></m:e></m:d><m:r><a:rPr lang="en-US" b="0" i="1" smtClean="0"><a:latin typeface="Cambria Math" panose="02040503050406030204" pitchFamily="18" charset="0"/></a:rPr><m:t>+</m:t></m:r><m:d><m:dPr><m:ctrlPr><a:rPr lang="en-US" b="0" i="1" smtClean="0"><a:latin typeface="Cambria Math" panose="02040503050406030204" pitchFamily="18" charset="0"/></a:rPr></m:ctrlPr></m:dPr><m:e><m:r><a:rPr lang="en-US" b="0" i="1" smtClean="0"><a:latin typeface="Cambria Math" panose="02040503050406030204" pitchFamily="18" charset="0"/></a:rPr><m:t>𝑛</m:t></m:r><m:r><a:rPr lang="en-US" b="0" i="1" smtClean="0"><a:latin typeface="Cambria Math" panose="02040503050406030204" pitchFamily="18" charset="0"/></a:rPr><m:t>−2</m:t></m:r></m:e></m:d><m:r><a:rPr lang="en-US" b="0" i="1" smtClean="0"><a:latin typeface="Cambria Math" panose="02040503050406030204" pitchFamily="18" charset="0"/></a:rPr><m:t>+…+2+1</m:t></m:r></m:oMath></m:oMathPara></a14:m><a:endParaRPr lang="en-AE" dirty="0"/></a:p></p:txBody></p:sp></mc:Choice><mc:Fallback><p:sp><p:nvSpPr><p:cNvPr id="8" name="TextBox 7"><a:extLst><a:ext uri="{FF2B5EF4-FFF2-40B4-BE49-F238E27FC236}"><a16:creationId xmlns:a16="http://schemas.microsoft.com/office/drawing/2014/main" id="{DF4754F4-381E-4FCF-8832-E32FE71F1741}"/></a:ext></a:extLst></p:cNvPr><p:cNvSpPr txBox="1"><a:spLocks noRot="1" noChangeAspect="1" noMove="1" noResize="1" noEditPoints="1" noAdjustHandles="1" noChangeArrowheads="1" noChangeShapeType="1" noTextEdit="1"/></p:cNvSpPr><p:nvPr/></p:nvSpPr><p:spPr><a:xfrm><a:off x="505326" y="2426660"/><a:ext cx="4258602" cy="276999"/></a:xfrm><a:prstGeom prst="rect"><a:avLst/></a:prstGeom><a:blipFill><a:blip r:embed="rId5"/><a:stretch><a:fillRect l="-716" r="-716" b="-8696"/></a:stretch></a:blipFill></p:spPr><p:txBody><a:bodyPr/><a:lstStyle/><a:p><a:r><a:rPr lang="en-AE"><a:noFill/></a:rPr><a:t> </a:t></a:r></a:p></p:txBody></p:sp></mc:Fallback></mc:AlternateContent><mc:AlternateContent xmlns:mc="http://schemas.openxmlformats.org/markup-compatibility/2006"><mc:Choice xmlns:a14="http://schemas.microsoft.com/office/drawing/2010/main" Requires="a14"><p:sp><p:nvSpPr><p:cNvPr id="9" name="TextBox 8"><a:extLst><a:ext uri="{FF2B5EF4-FFF2-40B4-BE49-F238E27FC236}"><a16:creationId xmlns:a16="http://schemas.microsoft.com/office/drawing/2014/main" id="{680ADDF2-64F0-4594-AE4F-4A0BF4567CEE}"/></a:ext></a:extLst></p:cNvPr><p:cNvSpPr txBox="1"/><p:nvPr/></p:nvSpPr><p:spPr><a:xfrm><a:off x="505326" y="2910396"/><a:ext cx="1171731" cy="525785"/></a:xfrm><a:prstGeom prst="rect"><a:avLst/></a:prstGeom><a:noFill/></p:spPr><p:txBody><a:bodyPr wrap="none" lIns="0" tIns="0" rIns="0" bIns="0" rtlCol="0"><a:spAutoFit/></a:bodyPr><a:lstStyle/><a:p><a14:m><m:oMathPara xmlns:m="http://schemas.openxmlformats.org/officeDocument/2006/math"><m:oMathParaPr><m:jc m:val="centerGroup"/></m:oMathParaPr><m:oMath xmlns:m="http://schemas.openxmlformats.org/officeDocument/2006/math"><m:r><a:rPr lang="en-US" b="0" i="1" smtClean="0"><a:latin typeface="Cambria Math" panose="02040503050406030204" pitchFamily="18" charset="0"/></a:rPr><m:t>=</m:t></m:r><m:f><m:fPr><m:ctrlPr><a:rPr lang="en-US" b="0" i="1" smtClean="0"><a:latin typeface="Cambria Math" panose="02040503050406030204" pitchFamily="18" charset="0"/></a:rPr></m:ctrlPr></m:fPr><m:num><m:r><a:rPr lang="en-US" b="0" i="1" smtClean="0"><a:latin typeface="Cambria Math" panose="02040503050406030204" pitchFamily="18" charset="0"/></a:rPr><m:t>𝑛</m:t></m:r><m:r><a:rPr lang="en-US" b="0" i="1" smtClean="0"><a:latin typeface="Cambria Math" panose="02040503050406030204" pitchFamily="18" charset="0"/></a:rPr><m:t>(</m:t></m:r><m:r><a:rPr lang="en-US" b="0" i="1" smtClean="0"><a:latin typeface="Cambria Math" panose="02040503050406030204" pitchFamily="18" charset="0"/></a:rPr><m:t>𝑛</m:t></m:r><m:r><a:rPr lang="en-US" b="0" i="1" smtClean="0"><a:latin typeface="Cambria Math" panose="02040503050406030204" pitchFamily="18" charset="0"/></a:rPr><m:t>+1)</m:t></m:r></m:num><m:den><m:r><a:rPr lang="en-US" b="0" i="1" smtClean="0"><a:latin typeface="Cambria Math" panose="02040503050406030204" pitchFamily="18" charset="0"/></a:rPr><m:t>2</m:t></m:r></m:den></m:f></m:oMath></m:oMathPara></a14:m><a:endParaRPr lang="en-AE" dirty="0"/></a:p></p:txBody></p:sp></mc:Choice><mc:Fallback><p:sp><p:nvSpPr><p:cNvPr id="9" name="TextBox 8"><a:extLst><a:ext uri="{FF2B5EF4-FFF2-40B4-BE49-F238E27FC236}"><a16:creationId xmlns:a16="http://schemas.microsoft.com/office/drawing/2014/main" id="{680ADDF2-64F0-4594-AE4F-4A0BF4567CEE}"/></a:ext></a:extLst></p:cNvPr><p:cNvSpPr txBox="1"><a:spLocks noRot="1" noChangeAspect="1" noMove="1" noResize="1" noEditPoints="1" noAdjustHandles="1" noChangeArrowheads="1" noChangeShapeType="1" noTextEdit="1"/></p:cNvSpPr><p:nvPr/></p:nvSpPr><p:spPr><a:xfrm><a:off x="505326" y="2910396"/><a:ext cx="1171731" cy="525785"/></a:xfrm><a:prstGeom prst="rect"><a:avLst/></a:prstGeom><a:blipFill><a:blip r:embed="rId6"/><a:stretch><a:fillRect/></a:stretch></a:blipFill></p:spPr><p:txBody><a:bodyPr/><a:lstStyle/><a:p><a:r><a:rPr lang="en-AE"><a:noFill/></a:rPr><a:t> </a:t></a:r></a:p></p:txBody></p:sp></mc:Fallback></mc:AlternateContent><mc:AlternateContent xmlns:mc="http://schemas.openxmlformats.org/markup-compatibility/2006"><mc:Choice xmlns:a14="http://schemas.microsoft.com/office/drawing/2010/main" Requires="a14"><p:sp><p:nvSpPr><p:cNvPr id="12" name="Rectangle 11"><a:extLst><a:ext uri="{FF2B5EF4-FFF2-40B4-BE49-F238E27FC236}"><a16:creationId xmlns:a16="http://schemas.microsoft.com/office/drawing/2014/main" id="{C1C6EDCA-134E-4055-9C21-592D10685B5F}"/></a:ext></a:extLst></p:cNvPr><p:cNvSpPr/><p:nvPr/></p:nvSpPr><p:spPr><a:xfrm><a:off x="190206" y="3797271"/><a:ext cx="5808010" cy="923330"/></a:xfrm><a:prstGeom prst="rect"><a:avLst/></a:prstGeom></p:spPr><p:txBody><a:bodyPr wrap="square"><a:spAutoFit/></a:bodyPr><a:lstStyle/><a:p><a:pPr algn="ctr"/><a14:m><m:oMathPara xmlns:m="http://schemas.openxmlformats.org/officeDocument/2006/math"><m:oMathParaPr><m:jc m:val="centerGroup"/></m:oMathParaPr><m:oMath xmlns:m="http://schemas.openxmlformats.org/officeDocument/2006/math"><m:r><a:rPr lang="en-US" b="0" i="1" smtClean="0"><a:latin typeface="Cambria Math" panose="02040503050406030204" pitchFamily="18" charset="0"/><a:ea typeface="Cambria Math" panose="02040503050406030204" pitchFamily="18" charset="0"/></a:rPr><m:t>∴</m:t></m:r><m:r><a:rPr lang="en-US" b="0" i="1" smtClean="0"><a:latin typeface="Cambria Math" panose="02040503050406030204" pitchFamily="18" charset="0"/><a:ea typeface="Cambria Math" panose="02040503050406030204" pitchFamily="18" charset="0"/></a:rPr><m:t>𝑇h𝑒</m:t></m:r><m:r><a:rPr lang="en-US" b="0" i="1" smtClean="0"><a:latin typeface="Cambria Math" panose="02040503050406030204" pitchFamily="18" charset="0"/></a:rPr><m:t> </m:t></m:r><m:r><a:rPr lang="en-US" b="0" i="1" smtClean="0"><a:latin typeface="Cambria Math" panose="02040503050406030204" pitchFamily="18" charset="0"/></a:rPr><m:t>𝑡𝑖𝑚𝑒</m:t></m:r><m:r><a:rPr lang="en-US" b="0" i="1" smtClean="0"><a:latin typeface="Cambria Math" panose="02040503050406030204" pitchFamily="18" charset="0"/></a:rPr><m:t> </m:t></m:r><m:r><a:rPr lang="en-US" b="0" i="1" smtClean="0"><a:latin typeface="Cambria Math" panose="02040503050406030204" pitchFamily="18" charset="0"/></a:rPr><m:t>𝑐𝑜𝑚𝑝𝑙𝑒𝑥𝑖𝑡𝑦</m:t></m:r><m:r><a:rPr lang="en-US" b="0" i="1" smtClean="0"><a:latin typeface="Cambria Math" panose="02040503050406030204" pitchFamily="18" charset="0"/></a:rPr><m:t> </m:t></m:r><m:r><a:rPr lang="en-US" b="0" i="1" smtClean="0"><a:latin typeface="Cambria Math" panose="02040503050406030204" pitchFamily="18" charset="0"/></a:rPr><m:t>𝑓𝑜𝑟</m:t></m:r><m:r><a:rPr lang="en-US" b="0" i="1" smtClean="0"><a:latin typeface="Cambria Math" panose="02040503050406030204" pitchFamily="18" charset="0"/></a:rPr><m:t> </m:t></m:r><m:r><a:rPr lang="en-US" b="0" i="1" smtClean="0"><a:latin typeface="Cambria Math" panose="02040503050406030204" pitchFamily="18" charset="0"/></a:rPr><m:t>𝑐𝑜𝑚𝑝𝑢𝑡𝑖𝑛𝑔</m:t></m:r><m:r><a:rPr lang="en-US" b="0" i="1" smtClean="0"><a:latin typeface="Cambria Math" panose="02040503050406030204" pitchFamily="18" charset="0"/></a:rPr><m:t> </m:t></m:r><m:r><a:rPr lang="en-US" b="0" i="1" smtClean="0"><a:latin typeface="Cambria Math" panose="02040503050406030204" pitchFamily="18" charset="0"/></a:rPr><m:t>𝑡h𝑒</m:t></m:r><m:r><a:rPr lang="en-US" b="0" i="1" smtClean="0"><a:latin typeface="Cambria Math" panose="02040503050406030204" pitchFamily="18" charset="0"/></a:rPr><m:t> <m:oMathPara xmlns:m="http://schemas.openxmlformats.org/officeDocument/2006/math"><m:oMathParaPr><m:jc m:val="centerGroup"/></m:oMathParaPr><m:oMath xmlns:m="http://schemas.openxmlformats.org/officeDocument/2006/math"><m:r><a:rPr lang="en-US" b="0" i="1" smtClean="0"><a:latin typeface="Cambria Math" panose="02040503050406030204" pitchFamily="18" charset="0"/><a:ea typeface="Cambria Math" panose="02040503050406030204" pitchFamily="18" charset="0"/></a:rPr><m:t>∴</m:t></m:r><m:r><a:rPr lang="en-US" b="0" i="1" smtClean="0"><a:latin typeface="Cambria Math" panose="02040503050406030204" pitchFamily="18" charset="0"/><a:ea typeface="Cambria Math" panose="02040503050406030204" pitchFamily="18" charset="0"/></a:rPr><m:t>𝑇h𝑒</m:t></m:r><m:r><a:rPr lang="en-US" b="0" i="1" smtClean="0"><a:latin typeface="Cambria Math" panose="02040503050406030204" pitchFamily="18" charset="0"/></a:rPr><m:t> </m:t></m:r><m:r><a:rPr lang="en-US" b="0" i="1" smtClean="0"><a:latin typeface="Cambria Math" panose="02040503050406030204" pitchFamily="18" charset="0"/></a:rPr><m:t>𝑡𝑖𝑚𝑒</m:t></m:r><m:r><a:rPr lang="en-US" b="0" i="1" smtClean="0"><a:latin typeface="Cambria Math" panose="02040503050406030204" pitchFamily="18" charset="0"/></a:rPr><m:t> </m:t></m:r><m:r><a:rPr lang="en-US" b="0" i="1" smtClean="0"><a:latin typeface="Cambria Math" panose="02040503050406030204" pitchFamily="18" charset="0"/></a:rPr><m:t>𝑐𝑜𝑚𝑝𝑙𝑒𝑥𝑖𝑡𝑦</m:t></m:r><m:r><a:rPr lang="en-US" b="0" i="1" smtClean="0"><a:latin typeface="Cambria Math" panose="02040503050406030204" pitchFamily="18" charset="0"/></a:rPr><m:t> </m:t></m:r><m:r><a:rPr lang="en-US" b="0" i="1" smtClean="0"><a:latin typeface="Cambria Math" panose="02040503050406030204" pitchFamily="18" charset="0"/></a:rPr><m:t>𝑓𝑜𝑟</m:t></m:r><m:r><a:rPr lang="en-US" b="0" i="1" smtClean="0"><a:latin typeface="Cambria Math" panose="02040503050406030204" pitchFamily="18" charset="0"/></a:rPr><m:t> </m:t></m:r><m:r><a:rPr lang="en-US" b="0" i="1" smtClean="0"><a:latin typeface="Cambria Math" panose="02040503050406030204" pitchFamily="18" charset="0"/></a:rPr><m:t>𝑐𝑜𝑚𝑝𝑢𝑡𝑖𝑛𝑔</m:t></m:r><m:r><a:rPr lang="en-US" b="0" i="1" smtClean="0"><a:latin typeface="Cambria Math" panose="02040503050406030204" pitchFamily="18" charset="0"/></a:rPr><m:t> </m:t></m:r><m:r><a:rPr lang="en-US" b="0" i="1" smtClean="0"><a:latin typeface="Cambria Math" panose="02040503050406030204" pitchFamily="18" charset="0"/></a:rPr><m:t>𝑡h𝑒</m:t></m:r><m:r><a:rPr lang="en-US" b="0" i="1" smtClean="0"><a:latin typeface="Cambria Math" panose="02040503050406030204" pitchFamily="18" charset="0"/></a:rPr><m:t> </a14:m><a:endParaRPr lang="en-US" b="0" i="1" dirty="0"><a:latin typeface="Cambria Math" panose="02040503050406030204" pitchFamily="18" charset="0"/></a:endParaRPr></a:p><a:p><a:pPr algn="ctr"/><a14:m><m:oMathPara xmlns:m="http://schemas.openxmlformats.org/officeDocument/2006/math"><m:oMathParaPr><m:jc m:val="centerGroup"/></m:oMathParaPr><m:oMath xmlns:m="http://schemas.openxmlformats.org/officeDocument/2006/math"><m:r><a:rPr lang="en-US" b="0" i="1" smtClean="0"><a:latin typeface="Cambria Math" panose="02040503050406030204" pitchFamily="18" charset="0"/></a:rPr><m:t>𝑠𝑢𝑚𝑚𝑎𝑡𝑖𝑜𝑛</m:t></m:r><m:r><a:rPr lang="en-US" b="0" i="1" smtClean="0"><a:latin typeface="Cambria Math" panose="02040503050406030204" pitchFamily="18" charset="0"/></a:rPr><m:t> </m:t></m:r><m:r><a:rPr lang="en-US" b="0" i="1" smtClean="0"><a:latin typeface="Cambria Math" panose="02040503050406030204" pitchFamily="18" charset="0"/></a:rPr><m:t>𝑓𝑜𝑟</m:t></m:r><m:r><a:rPr lang="en-US" b="0" i="1" smtClean="0"><a:latin typeface="Cambria Math" panose="02040503050406030204" pitchFamily="18" charset="0"/></a:rPr><m:t> </m:t></m:r><m:r><a:rPr lang="en-US" b="0" i="1" smtClean="0"><a:latin typeface="Cambria Math" panose="02040503050406030204" pitchFamily="18" charset="0"/></a:rPr><m:t>𝑒𝑎𝑐h</m:t></m:r><m:r><a:rPr lang="en-US" b="0" i="1" smtClean="0"><a:latin typeface="Cambria Math" panose="02040503050406030204" pitchFamily="18" charset="0"/></a:rPr><m:t> </m:t></m:r><m:r><a:rPr lang="en-US" b="0" i="1" smtClean="0"><a:latin typeface="Cambria Math" panose="02040503050406030204" pitchFamily="18" charset="0"/></a:rPr><m:t>𝑝𝑎𝑛𝑐𝑎𝑘𝑒</m:t></m:r><m:r><a:rPr lang="en-US" b="0" i="1" smtClean="0"><a:latin typeface="Cambria Math" panose="02040503050406030204" pitchFamily="18" charset="0"/></a:rPr><m:t> </m:t></m:r><m:r><a:rPr lang="en-US" b="0" i="1" smtClean="0"><a:latin typeface="Cambria Math" panose="02040503050406030204" pitchFamily="18" charset="0"/></a:rPr><m:t>𝑖𝑛</m:t></m:r><m:r><a:rPr lang="en-US" b="0" i="1" smtClean="0"><a:latin typeface="Cambria Math" panose="02040503050406030204" pitchFamily="18" charset="0"/></a:rPr><m:t> </m:t></m:r><m:r><a:rPr lang="en-US" b="0" i="1" smtClean="0"><a:latin typeface="Cambria Math" panose="02040503050406030204" pitchFamily="18" charset="0"/></a:rPr><m:t>𝑡h𝑒</m:t></m:r><m:r><a:rPr lang="en-US" b="0" i="1" smtClean="0"><a:latin typeface="Cambria Math" panose="02040503050406030204" pitchFamily="18" charset="0"/></a:rPr><m:t> </m:t></m:r><m:r><a:rPr lang="en-US" b="0" i="1" smtClean="0"><a:latin typeface="Cambria Math" panose="02040503050406030204" pitchFamily="18" charset="0"/></a:rPr><m:t>𝑎𝑣𝑒𝑟𝑎𝑔𝑒</m:t></m:r><m:r><a:rPr lang="en-US" b="0" i="1" smtClean="0"><a:latin typeface="Cambria Math" panose="02040503050406030204" pitchFamily="18" charset="0"/></a:rPr><m:t> </m:t></m:r><m:r><a:rPr lang="en-US" b="0" i="1" smtClean="0"><a:latin typeface="Cambria Math" panose="02040503050406030204" pitchFamily="18" charset="0"/></a:rPr><m:t>𝑐𝑎𝑠𝑒</m:t></m:r><m:r><a:rPr lang="en-US" b="0" i="1" smtClean="0"><a:latin typeface="Cambria Math" panose="02040503050406030204" pitchFamily="18" charset="0"/></a:rPr><m:t> </m:t></m:r></m:oMath></m:oMathPara></a14:m><a:endParaRPr lang="en-US" b="0" i="1" dirty="0"><a:latin typeface="Cambria Math" panose="02040503050406030204" pitchFamily="18" charset="0"/></a:endParaRPr></a:p><a:p><a:pPr algn="ctr"/><a14:m><m:oMathPara xmlns:m="http://schemas.openxmlformats.org/officeDocument/2006/math"><m:oMathParaPr><m:jc m:val="centerGroup"/></m:oMathParaPr><m:oMath xmlns:m="http://schemas.openxmlformats.org/officeDocument/2006/math"><m:r><a:rPr lang="en-US" b="0" i="1" smtClean="0"><a:latin typeface="Cambria Math" panose="02040503050406030204" pitchFamily="18" charset="0"/></a:rPr><m:t>𝑐𝑎𝑛</m:t></m:r><m:r><a:rPr lang="en-US" b="0" i="1" smtClean="0"><a:latin typeface="Cambria Math" panose="02040503050406030204" pitchFamily="18" charset="0"/></a:rPr><m:t> </m:t></m:r><m:r><a:rPr lang="en-US" b="0" i="1" smtClean="0"><a:latin typeface="Cambria Math" panose="02040503050406030204" pitchFamily="18" charset="0"/></a:rPr><m:t>𝑏𝑒</m:t></m:r><m:r><a:rPr lang="en-US" b="0" i="1" smtClean="0"><a:latin typeface="Cambria Math" panose="02040503050406030204" pitchFamily="18" charset="0"/></a:rPr><m:t> </m:t></m:r><m:r><a:rPr lang="en-US" b="0" i="1" smtClean="0"><a:latin typeface="Cambria Math" panose="02040503050406030204" pitchFamily="18" charset="0"/></a:rPr><m:t>𝑎𝑝𝑝𝑟𝑜𝑥𝑖𝑚𝑎𝑡𝑒𝑑</m:t></m:r><m:r><a:rPr lang="en-US" b="0" i="1" smtClean="0"><a:latin typeface="Cambria Math" panose="02040503050406030204" pitchFamily="18" charset="0"/></a:rPr><m:t> </m:t></m:r><m:r><a:rPr lang="en-US" b="0" i="1" smtClean="0"><a:latin typeface="Cambria Math" panose="02040503050406030204" pitchFamily="18" charset="0"/></a:rPr><m:t>𝑎𝑠</m:t></m:r><m:r><a:rPr lang="en-US" b="0" i="1" smtClean="0"><a:latin typeface="Cambria Math" panose="02040503050406030204" pitchFamily="18" charset="0"/></a:rPr><m:t> </m:t></m:r><m:r><a:rPr lang="en-US" b="0" i="1" smtClean="0"><a:latin typeface="Cambria Math" panose="02040503050406030204" pitchFamily="18" charset="0"/></a:rPr><m:t>𝑂</m:t></m:r><m:r><a:rPr lang="en-US" b="0" i="1" smtClean="0"><a:latin typeface="Cambria Math" panose="02040503050406030204" pitchFamily="18" charset="0"/></a:rPr><m:t>(</m:t></m:r><m:sSup><m:sSupPr><m:ctrlPr><a:rPr lang="en-US" b="0" i="1" smtClean="0"><a:latin typeface="Cambria Math" panose="02040503050406030204" pitchFamily="18" charset="0"/></a:rPr></m:ctrlPr></m:sSupPr><m:e><m:r><a:rPr lang="en-US" b="0" i="1" smtClean="0"><a:latin typeface="Cambria Math" panose="02040503050406030204" pitchFamily="18" charset="0"/></a:rPr><m:t>𝑛</m:t></m:r></m:e><m:sup><m:r><a:rPr lang="en-US" b="0" i="1" smtClean="0"><a:latin typeface="Cambria Math" panose="02040503050406030204" pitchFamily="18" charset="0"/></a:rPr><m:t>2</m:t></m:r></m:sup></m:sSup><m:r><a:rPr lang="en-US" b="0" i="1" smtClean="0"><a:latin typeface="Cambria Math" panose="02040503050406030204" pitchFamily="18" charset="0"/></a:rPr><m:t>)</m:t></m:r></m:oMath></m:oMathPara></a14:m><a:endParaRPr lang="en-US" i="1" dirty="0"><a:latin typeface="Cambria Math" panose="02040503050406030204" pitchFamily="18" charset="0"/></a:endParaRPr></a:p></p:txBody></p:sp></mc:Choice><mc:Fallback><p:sp><p:nvSpPr><p:cNvPr id="12" name="Rectangle 11"><a:extLst><a:ext uri="{FF2B5EF4-FFF2-40B4-BE49-F238E27FC236}"><a16:creationId xmlns:a16="http://schemas.microsoft.com/office/drawing/2014/main" id="{C1C6EDCA-134E-4055-9C21-592D10685B5F}"/></a:ext></a:extLst></p:cNvPr><p:cNvSpPr><a:spLocks noRot="1" noChangeAspect="1" noMove="1" noResize="1" noEditPoints="1" noAdjustHandles="1" noChangeArrowheads="1" noChangeShapeType="1" noTextEdit="1"/></p:cNvSpPr><p:nvPr/></p:nvSpPr><p:spPr><a:xfrm><a:off x="190206" y="3797271"/><a:ext cx="5808010" cy="923330"/></a:xfrm><a:prstGeom prst="rect"><a:avLst/></a:prstGeom><a:blipFill><a:blip r:embed="rId7"/><a:stretch><a:fillRect b="-5298"/></a:stretch></a:blipFill></p:spPr><p:txBody><a:bodyPr/><a:lstStyle/><a:p><a:r><a:rPr lang="en-AE"><a:noFill/></a:rPr><a:t> </a:t></a:r></a:p></p:txBody></p:sp></mc:Fallback></mc:AlternateContent><mc:AlternateContent xmlns:mc="http://schemas.openxmlformats.org/markup-compatibility/2006"><mc:Choice xmlns:a14="http://schemas.microsoft.com/office/drawing/2010/main" Requires="a14"><p:sp><p:nvSpPr><p:cNvPr id="14" name="Rectangle 13"><a:extLst><a:ext uri="{FF2B5EF4-FFF2-40B4-BE49-F238E27FC236}"><a16:creationId xmlns:a16="http://schemas.microsoft.com/office/drawing/2014/main" id="{89DBB0BB-84FA-481C-9787-BEC944DCEB99}"/></a:ext></a:extLst></p:cNvPr><p:cNvSpPr/><p:nvPr/></p:nvSpPr><p:spPr><a:xfrm><a:off x="5659097" y="1818132"/><a:ext cx="5808010" cy="646331"/></a:xfrm><a:prstGeom prst="rect"><a:avLst/></a:prstGeom></p:spPr><p:txBody><a:bodyPr wrap="square"><a:spAutoFit/></a:bodyPr><a:lstStyle/><a:p><a:pPr algn="ctr"/><a14:m><m:oMathPara xmlns:m="http://schemas.openxmlformats.org/officeDocument/2006/math"><m:oMathParaPr><m:jc m:val="centerGroup"/></m:oMathParaPr><m:oMath xmlns:m="http://schemas.openxmlformats.org/officeDocument/2006/math"><m:r><a:rPr lang="en-US" b="0" i="1" smtClean="0"><a:latin typeface="Cambria Math" panose="02040503050406030204" pitchFamily="18" charset="0"/><a:ea typeface="Cambria Math" panose="02040503050406030204" pitchFamily="18" charset="0"/></a:rPr><m:t>𝑇</m:t></m:r><m:r><a:rPr lang="en-US" b="0" i="1" smtClean="0"><a:latin typeface="Cambria Math" panose="02040503050406030204" pitchFamily="18" charset="0"/></a:rPr><m:t>h𝑒</m:t></m:r><m:r><a:rPr lang="en-US" b="0" i="1" smtClean="0"><a:latin typeface="Cambria Math" panose="02040503050406030204" pitchFamily="18" charset="0"/></a:rPr><m:t> </m:t></m:r><m:r><a:rPr lang="en-US" b="0" i="1" smtClean="0"><a:latin typeface="Cambria Math" panose="02040503050406030204" pitchFamily="18" charset="0"/></a:rPr><m:t>𝑡𝑖𝑚𝑒</m:t></m:r><m:r><a:rPr lang="en-US" b="0" i="1" smtClean="0"><a:latin typeface="Cambria Math" panose="02040503050406030204" pitchFamily="18" charset="0"/></a:rPr><m:t> </m:t></m:r><m:r><a:rPr lang="en-US" b="0" i="1" smtClean="0"><a:latin typeface="Cambria Math" panose="02040503050406030204" pitchFamily="18" charset="0"/></a:rPr><m:t>𝑐𝑜𝑚𝑝𝑙𝑒𝑥𝑖𝑡𝑦</m:t></m:r><m:r><a:rPr lang="en-US" b="0" i="1" smtClean="0"><a:latin typeface="Cambria Math" panose="02040503050406030204" pitchFamily="18" charset="0"/></a:rPr><m:t> </m:t></m:r><m:r><a:rPr lang="en-US" b="0" i="1" smtClean="0"><a:latin typeface="Cambria Math" panose="02040503050406030204" pitchFamily="18" charset="0"/></a:rPr><m:t>𝑓𝑜𝑟</m:t></m:r><m:r><a:rPr lang="en-US" b="0" i="1" smtClean="0"><a:latin typeface="Cambria Math" panose="02040503050406030204" pitchFamily="18" charset="0"/></a:rPr><m:t> </m:t></m:r><m:r><a:rPr lang="en-US" b="0" i="1" smtClean="0"><a:latin typeface="Cambria Math" panose="02040503050406030204" pitchFamily="18" charset="0"/></a:rPr><m:t>𝑓𝑖𝑛𝑑𝑖𝑛𝑔</m:t></m:r><m:r><a:rPr lang="en-US" b="0" i="1" smtClean="0"><a:latin typeface="Cambria Math" panose="02040503050406030204" pitchFamily="18" charset="0"/></a:rPr><m:t> </m:t></m:r><m:r><a:rPr lang="en-US" b="0" i="1" smtClean="0"><a:latin typeface="Cambria Math" panose="02040503050406030204" pitchFamily="18" charset="0"/></a:rPr><m:t>𝑡h𝑒</m:t></m:r><m:r><a:rPr lang="en-US" b="0" i="1" smtClean="0"><a:latin typeface="Cambria Math" panose="02040503050406030204" pitchFamily="18" charset="0"/></a:rPr><m:t> </m:t></m:r></m:oMath></m:oMathPara></a14:m><a:endParaRPr lang="en-US" b="0" i="1" dirty="0"><a:latin typeface="Cambria Math" panose="02040503050406030204" pitchFamily="18" charset="0"/></a:endParaRPr></a:p><a:p><a:pPr algn="ctr"/><a14:m><m:oMathPara xmlns:m="http://schemas.openxmlformats.org/officeDocument/2006/math"><m:oMathParaPr><m:jc m:val="centerGroup"/></m:oMathParaPr><m:oMath xmlns:m="http://schemas.openxmlformats.org/officeDocument/2006/math"><m:r><a:rPr lang="en-US" b="0" i="1" smtClean="0"><a:latin typeface="Cambria Math" panose="02040503050406030204" pitchFamily="18" charset="0"/></a:rPr><m:t>𝑚𝑎𝑥𝑖𝑚𝑢𝑚</m:t></m:r><m:r><a:rPr lang="en-US" b="0" i="1" smtClean="0"><a:latin typeface="Cambria Math" panose="02040503050406030204" pitchFamily="18" charset="0"/></a:rPr><m:t> </m:t></m:r><m:r><a:rPr lang="en-US" b="0" i="1" smtClean="0"><a:latin typeface="Cambria Math" panose="02040503050406030204" pitchFamily="18" charset="0"/></a:rPr><m:t>𝑣𝑎𝑙𝑢𝑒</m:t></m:r><m:r><a:rPr lang="en-US" b="0" i="1" smtClean="0"><a:latin typeface="Cambria Math" panose="02040503050406030204" pitchFamily="18" charset="0"/></a:rPr><m:t> </m:t></m:r><m:r><a:rPr lang="en-US" b="0" i="1" smtClean="0"><a:latin typeface="Cambria Math" panose="02040503050406030204" pitchFamily="18" charset="0"/></a:rPr><m:t>𝑜𝑓</m:t></m:r><m:r><a:rPr lang="en-US" b="0" i="1" smtClean="0"><a:latin typeface="Cambria Math" panose="02040503050406030204" pitchFamily="18" charset="0"/></a:rPr><m:t> </m:t></m:r><m:r><a:rPr lang="en-US" b="0" i="1" smtClean="0"><a:latin typeface="Cambria Math" panose="02040503050406030204" pitchFamily="18" charset="0"/></a:rPr><m:t>𝑡h𝑒</m:t></m:r><m:r><a:rPr lang="en-US" b="0" i="1" smtClean="0"><a:latin typeface="Cambria Math" panose="02040503050406030204" pitchFamily="18" charset="0"/></a:rPr><m:t> </m:t></m:r><m:r><a:rPr lang="en-US" b="0" i="1" smtClean="0"><a:latin typeface="Cambria Math" panose="02040503050406030204" pitchFamily="18" charset="0"/></a:rPr><m:t>𝑎𝑟𝑟𝑎𝑦</m:t></m:r><m:r><a:rPr lang="en-US" b="0" i="1" smtClean="0"><a:latin typeface="Cambria Math" panose="02040503050406030204" pitchFamily="18" charset="0"/></a:rPr><m:t> </m:t></m:r><m:r><a:rPr lang="en-US" b="0" i="1" smtClean="0"><a:latin typeface="Cambria Math" panose="02040503050406030204" pitchFamily="18" charset="0"/></a:rPr><m:t>𝑎𝑡</m:t></m:r><m:r><a:rPr lang="en-US" b="0" i="1" smtClean="0"><a:latin typeface="Cambria Math" panose="02040503050406030204" pitchFamily="18" charset="0"/></a:rPr><m:t> </m:t></m:r><m:r><a:rPr lang="en-US" b="0" i="1" smtClean="0"><a:latin typeface="Cambria Math" panose="02040503050406030204" pitchFamily="18" charset="0"/></a:rPr><m:t>𝑒𝑎𝑐h</m:t></m:r><m:r><a:rPr lang="en-US" b="0" i="1" smtClean="0"><a:latin typeface="Cambria Math" panose="02040503050406030204" pitchFamily="18" charset="0"/></a:rPr><m:t> </m:t></m:r><m:r><a:rPr lang="en-US" b="0" i="1" smtClean="0"><a:latin typeface="Cambria Math" panose="02040503050406030204" pitchFamily="18" charset="0"/></a:rPr><m:t>𝑠𝑡𝑒𝑝</m:t></m:r><m:r><a:rPr lang="en-US" b="0" i="1" smtClean="0"><a:latin typeface="Cambria Math" panose="02040503050406030204" pitchFamily="18" charset="0"/></a:rPr><m:t> </m:t></m:r><m:r><a:rPr lang="en-US" b="0" i="1" smtClean="0"><a:latin typeface="Cambria Math" panose="02040503050406030204" pitchFamily="18" charset="0"/></a:rPr><m:t>𝑖𝑠</m:t></m:r><m:r><a:rPr lang="en-US" b="0" i="1" smtClean="0"><a:latin typeface="Cambria Math" panose="02040503050406030204" pitchFamily="18" charset="0"/></a:rPr><m:t> </m:t></m:r><m:r><a:rPr lang="en-US" b="0" i="1" smtClean="0"><a:latin typeface="Cambria Math" panose="02040503050406030204" pitchFamily="18" charset="0"/></a:rPr><m:t>𝑂</m:t></m:r><m:d><m:dPr><m:ctrlPr><a:rPr lang="en-US" b="0" i="1" smtClean="0"><a:latin typeface="Cambria Math" panose="02040503050406030204" pitchFamily="18" charset="0"/></a:rPr></m:ctrlPr></m:dPr><m:e><m:r><a:rPr lang="en-US" b="0" i="1" smtClean="0"><a:latin typeface="Cambria Math" panose="02040503050406030204" pitchFamily="18" charset="0"/></a:rPr><m:t>𝑛</m:t></m:r></m:e></m:d><m:r><a:rPr lang="en-US" b="0" i="1" smtClean="0"><a:latin typeface="Cambria Math" panose="02040503050406030204" pitchFamily="18" charset="0"/></a:rPr><m:t>.</m:t></m:r></m:oMath></m:oMathPara></a14:m><a:endParaRPr lang="en-US" i="1" dirty="0"><a:latin typeface="Cambria Math" panose="02040503050406030204" pitchFamily="18" charset="0"/></a:endParaRPr></a:p></p:txBody></p:sp></mc:Choice><mc:Fallback><p:sp><p:nvSpPr><p:cNvPr id="14" name="Rectangle 13"><a:extLst><a:ext uri="{FF2B5EF4-FFF2-40B4-BE49-F238E27FC236}"><a16:creationId xmlns:a16="http://schemas.microsoft.com/office/drawing/2014/main" id="{89DBB0BB-84FA-481C-9787-BEC944DCEB99}"/></a:ext></a:extLst></p:cNvPr><p:cNvSpPr><a:spLocks noRot="1" noChangeAspect="1" noMove="1" noResize="1" noEditPoints="1" noAdjustHandles="1" noChangeArrowheads="1" noChangeShapeType="1" noTextEdit="1"/></p:cNvSpPr><p:nvPr/></p:nvSpPr><p:spPr><a:xfrm><a:off x="5659097" y="1818132"/><a:ext cx="5808010" cy="646331"/></a:xfrm><a:prstGeom prst="rect"><a:avLst/></a:prstGeom><a:blipFill><a:blip r:embed="rId8"/><a:stretch><a:fillRect b="-8491"/></a:stretch></a:blipFill></p:spPr><p:txBody><a:bodyPr/><a:lstStyle/><a:p><a:r><a:rPr lang="en-AE"><a:noFill/></a:rPr><a:t> </a:t></a:r></a:p></p:txBody></p:sp></mc:Fallback></mc:AlternateContent><mc:AlternateContent xmlns:mc="http://schemas.openxmlformats.org/markup-compatibility/2006"><mc:Choice xmlns:a14="http://schemas.microsoft.com/office/drawing/2010/main" Requires="a14"><p:sp><p:nvSpPr><p:cNvPr id="15" name="Rectangle 14"><a:extLst><a:ext uri="{FF2B5EF4-FFF2-40B4-BE49-F238E27FC236}"><a16:creationId xmlns:a16="http://schemas.microsoft.com/office/drawing/2014/main" id="{73DDFFDF-626C-4546-AE5F-DB83379100A9}"/></a:ext></a:extLst></p:cNvPr><p:cNvSpPr/><p:nvPr/></p:nvSpPr><p:spPr><a:xfrm><a:off x="5519008" y="2774840"/><a:ext cx="5808010" cy="1635384"/></a:xfrm><a:prstGeom prst="rect"><a:avLst/></a:prstGeom></p:spPr><p:txBody><a:bodyPr wrap="square"><a:spAutoFit/></a:bodyPr><a:lstStyle/><a:p><a:pPr algn="ctr"/><a:r><a:rPr lang="en-US" i="1" dirty="0"><a:latin typeface="Cambria Math" panose="02040503050406030204" pitchFamily="18" charset="0"/><a:sym typeface="Wingdings" panose="05000000000000000000" pitchFamily="2" charset="2"/></a:rPr><a:t> Overall time complexity:</a:t></a:r></a:p><a:p><a:pPr algn="ctr"/><a14:m><m:oMath xmlns:m="http://schemas.openxmlformats.org/officeDocument/2006/math"><m:sSub><m:sSubPr><m:ctrlPr><a:rPr lang="en-US" i="1" smtClean="0"><a:latin typeface="Cambria Math" panose="02040503050406030204" pitchFamily="18" charset="0"/><a:sym typeface="Wingdings" panose="05000000000000000000" pitchFamily="2" charset="2"/></a:rPr></m:ctrlPr></m:sSubPr><m:e><m:r><a:rPr lang="en-US" b="0" i="1" smtClean="0"><a:latin typeface="Cambria Math" panose="02040503050406030204" pitchFamily="18" charset="0"/><a:sym typeface="Wingdings" panose="05000000000000000000" pitchFamily="2" charset="2"/></a:rPr><m:t>𝑂</m:t></m:r><m:r><a:rPr lang="en-US" b="0" i="1" smtClean="0"><a:latin typeface="Cambria Math" panose="02040503050406030204" pitchFamily="18" charset="0"/><a:sym typeface="Wingdings" panose="05000000000000000000" pitchFamily="2" charset="2"/></a:rPr><m:t>(</m:t></m:r><m:sSup><m:sSupPr><m:ctrlPr><a:rPr lang="en-US" b="0" i="1" smtClean="0"><a:latin typeface="Cambria Math" panose="02040503050406030204" pitchFamily="18" charset="0"/><a:sym typeface="Wingdings" panose="05000000000000000000" pitchFamily="2" charset="2"/></a:rPr></m:ctrlPr></m:sSupPr><m:e><m:r><a:rPr lang="en-US" b="0" i="1" smtClean="0"><a:latin typeface="Cambria Math" panose="02040503050406030204" pitchFamily="18" charset="0"/><a:sym typeface="Wingdings" panose="05000000000000000000" pitchFamily="2" charset="2"/></a:rPr><m:t>𝑛</m:t></m:r></m:e><m:sup><m:r><a:rPr lang="en-US" b="0" i="1" smtClean="0"><a:latin typeface="Cambria Math" panose="02040503050406030204" pitchFamily="18" charset="0"/><a:sym typeface="Wingdings" panose="05000000000000000000" pitchFamily="2" charset="2"/></a:rPr><m:t>2</m:t></m:r></m:sup></m:sSup><m:r><a:rPr lang="en-US" b="0" i="1" smtClean="0"><a:latin typeface="Cambria Math" panose="02040503050406030204" pitchFamily="18" charset="0"/><a:sym typeface="Wingdings" panose="05000000000000000000" pitchFamily="2" charset="2"/></a:rPr><m:t>)</m:t></m:r></m:e><m:sub><m:r><a:rPr lang="en-US" b="0" i="1" smtClean="0"><a:latin typeface="Cambria Math" panose="02040503050406030204" pitchFamily="18" charset="0"/><a:sym typeface="Wingdings" panose="05000000000000000000" pitchFamily="2" charset="2"/></a:rPr><m:t>𝑐𝑜𝑚𝑝𝑢𝑡𝑖𝑛𝑔</m:t></m:r><m:r><a:rPr lang="en-US" b="0" i="1" smtClean="0"><a:latin typeface="Cambria Math" panose="02040503050406030204" pitchFamily="18" charset="0"/><a:sym typeface="Wingdings" panose="05000000000000000000" pitchFamily="2" charset="2"/></a:rPr><m:t> </m:t></m:r><m:r><a:rPr lang="en-US" b="0" i="1" smtClean="0"><a:latin typeface="Cambria Math" panose="02040503050406030204" pitchFamily="18" charset="0"/><a:sym typeface="Wingdings" panose="05000000000000000000" pitchFamily="2" charset="2"/></a:rPr><m:t>𝑡h𝑒</m:t></m:r><m:r><a:rPr lang="en-US" b="0" i="1" smtClean="0"><a:latin typeface="Cambria Math" panose="02040503050406030204" pitchFamily="18" charset="0"/><a:sym typeface="Wingdings" panose="05000000000000000000" pitchFamily="2" charset="2"/></a:rPr><m:t> </m:t></m:r><m:r><a:rPr lang="en-US" b="0" i="1" smtClean="0"><a:latin typeface="Cambria Math" panose="02040503050406030204" pitchFamily="18" charset="0"/><a:sym typeface="Wingdings" panose="05000000000000000000" pitchFamily="2" charset="2"/></a:rPr><m:t>𝑠𝑢𝑚𝑚𝑎𝑡𝑖𝑜𝑛</m:t></m:r><m:r><a:rPr lang="en-US" b="0" i="1" smtClean="0"><a:latin typeface="Cambria Math" panose="02040503050406030204" pitchFamily="18" charset="0"/><a:sym typeface="Wingdings" panose="05000000000000000000" pitchFamily="2" charset="2"/></a:rPr><m:t> </m:t></m:r><m:r><a:rPr lang="en-US" b="0" i="1" smtClean="0"><a:latin typeface="Cambria Math" panose="02040503050406030204" pitchFamily="18" charset="0"/><a:sym typeface="Wingdings" panose="05000000000000000000" pitchFamily="2" charset="2"/></a:rPr><m:t>𝑓𝑜𝑟</m:t></m:r><m:r><a:rPr lang="en-US" b="0" i="1" smtClean="0"><a:latin typeface="Cambria Math" panose="02040503050406030204" pitchFamily="18" charset="0"/><a:sym typeface="Wingdings" panose="05000000000000000000" pitchFamily="2" charset="2"/></a:rPr><m:t> </m:t></m:r><m:r><a:rPr lang="en-US" b="0" i="1" smtClean="0"><a:latin typeface="Cambria Math" panose="02040503050406030204" pitchFamily="18" charset="0"/><a:sym typeface="Wingdings" panose="05000000000000000000" pitchFamily="2" charset="2"/></a:rPr><m:t>𝑒𝑎𝑐h</m:t></m:r><m:r><a:rPr lang="en-US" b="0" i="1" smtClean="0"><a:latin typeface="Cambria Math" panose="02040503050406030204" pitchFamily="18" charset="0"/><a:sym typeface="Wingdings" panose="05000000000000000000" pitchFamily="2" charset="2"/></a:rPr><m:t> </m:t></m:r><m:r><a:rPr lang="en-US" b="0" i="1" smtClean="0"><a:latin typeface="Cambria Math" panose="02040503050406030204" pitchFamily="18" charset="0"/><a:sym typeface="Wingdings" panose="05000000000000000000" pitchFamily="2" charset="2"/></a:rPr><m:t>𝑝𝑎𝑛𝑐𝑎𝑘𝑒</m:t></m:r></m:sub></m:sSub><m:r><a:rPr lang="en-US" b="0" i="1" smtClean="0"><a:latin typeface="Cambria Math" panose="02040503050406030204" pitchFamily="18" charset="0"/><a:sym typeface="Wingdings" panose="05000000000000000000" pitchFamily="2" charset="2"/></a:rPr><m:t>+</m:t></m:r><m:sSub><m:sSubPr><m:ctrlPr><a:rPr lang="en-US" b="0" i="1" smtClean="0"><a:latin typeface="Cambria Math" panose="02040503050406030204" pitchFamily="18" charset="0"/><a:sym typeface="Wingdings" panose="05000000000000000000" pitchFamily="2" charset="2"/></a:rPr></m:ctrlPr></m:sSubPr><m:e><m:r><a:rPr lang="en-US" b="0" i="1" smtClean="0"><a:latin typeface="Cambria Math" panose="02040503050406030204" pitchFamily="18" charset="0"/><a:sym typeface="Wingdings" panose="05000000000000000000" pitchFamily="2" charset="2"/></a:rPr><m:t>𝑂</m:t></m:r><m:r><a:rPr lang="en-US" b="0" i="1" smtClean="0"><a:latin typeface="Cambria Math" panose="02040503050406030204" pitchFamily="18" charset="0"/><a:sym typeface="Wingdings" panose="05000000000000000000" pitchFamily="2" charset="2"/></a:rPr><m:t>(</m:t></m:r><m:r><a:rPr lang="en-US" b="0" i="1" smtClean="0"><a:latin typeface="Cambria Math" panose="02040503050406030204" pitchFamily="18" charset="0"/><a:sym typeface="Wingdings" panose="05000000000000000000" pitchFamily="2" charset="2"/></a:rPr><m:t>𝑛</m:t></m:r><m:r><a:rPr lang="en-US" b="0" i="1" smtClean="0"><a:latin typeface="Cambria Math" panose="02040503050406030204" pitchFamily="18" charset="0"/><a:sym typeface="Wingdings" panose="05000000000000000000" pitchFamily="2" charset="2"/></a:rPr><m:t>)</m:t></m:r></m:e><m:sub><m:eqArr><m:eqArrPr><m:ctrlPr><a:rPr lang="en-US" b="0" i="1" smtClean="0"><a:latin typeface="Cambria Math" panose="02040503050406030204" pitchFamily="18" charset="0"/><a:sym typeface="Wingdings" panose="05000000000000000000" pitchFamily="2" charset="2"/></a:rPr></m:ctrlPr></m:eqArrPr><m:e><m:r><a:rPr lang="en-US" b="0" i="1" smtClean="0"><a:latin typeface="Cambria Math" panose="02040503050406030204" pitchFamily="18" charset="0"/><a:sym typeface="Wingdings" panose="05000000000000000000" pitchFamily="2" charset="2"/></a:rPr><m:t>𝑓𝑖𝑛𝑑𝑖𝑛𝑔</m:t></m:r><m:r><a:rPr lang="en-US" b="0" i="1" smtClean="0"><a:latin typeface="Cambria Math" panose="02040503050406030204" pitchFamily="18" charset="0"/><a:sym typeface="Wingdings" panose="05000000000000000000" pitchFamily="2" charset="2"/></a:rPr><m:t> </m:t></m:r><m:r><a:rPr lang="en-US" b="0" i="1" smtClean="0"><a:latin typeface="Cambria Math" panose="02040503050406030204" pitchFamily="18" charset="0"/><a:sym typeface="Wingdings" panose="05000000000000000000" pitchFamily="2" charset="2"/></a:rPr><m:t>𝑡h𝑒</m:t></m:r><m:r><a:rPr lang="en-US" b="0" i="1" smtClean="0"><a:latin typeface="Cambria Math" panose="02040503050406030204" pitchFamily="18" charset="0"/><a:sym typeface="Wingdings" panose="05000000000000000000" pitchFamily="2" charset="2"/></a:rPr><m:t> </m:t></m:r><m:r><a:rPr lang="en-US" b="0" i="1" smtClean="0"><a:latin typeface="Cambria Math" panose="02040503050406030204" pitchFamily="18" charset="0"/><a:sym typeface="Wingdings" panose="05000000000000000000" pitchFamily="2" charset="2"/></a:rPr><m:t>𝑚𝑎𝑥𝑖𝑚𝑢𝑚</m:t></m:r><m:r><a:rPr lang="en-US" b="0" i="1" smtClean="0"><a:latin typeface="Cambria Math" panose="02040503050406030204" pitchFamily="18" charset="0"/><a:sym typeface="Wingdings" panose="05000000000000000000" pitchFamily="2" charset="2"/></a:rPr><m:t> </m:t></m:r><m:r><a:rPr lang="en-US" b="0" i="1" smtClean="0"><a:latin typeface="Cambria Math" panose="02040503050406030204" pitchFamily="18" charset="0"/><a:sym typeface="Wingdings" panose="05000000000000000000" pitchFamily="2" charset="2"/></a:rPr><m:t>𝑣𝑎𝑙𝑢𝑒</m:t></m:r><m:r><a:rPr lang="en-US" b="0" i="1" smtClean="0"><a:latin typeface="Cambria Math" panose="02040503050406030204" pitchFamily="18" charset="0"/><a:sym typeface="Wingdings" panose="05000000000000000000" pitchFamily="2" charset="2"/></a:rPr><m:t> </m:t></m:r><m:r><a:rPr lang="en-US" b="0" i="1" smtClean="0"><a:latin typeface="Cambria Math" panose="02040503050406030204" pitchFamily="18" charset="0"/><a:sym typeface="Wingdings" panose="05000000000000000000" pitchFamily="2" charset="2"/></a:rPr><m:t>𝑖𝑛</m:t></m:r><m:r><a:rPr lang="en-US" b="0" i="1" smtClean="0"><a:latin typeface="Cambria Math" panose="02040503050406030204" pitchFamily="18" charset="0"/><a:sym typeface="Wingdings" panose="05000000000000000000" pitchFamily="2" charset="2"/></a:rPr><m:t> </m:t></m:r><m:r><a:rPr lang="en-US" b="0" i="1" smtClean="0"><a:latin typeface="Cambria Math" panose="02040503050406030204" pitchFamily="18" charset="0"/><a:sym typeface="Wingdings" panose="05000000000000000000" pitchFamily="2" charset="2"/></a:rPr><m:t>𝑡h𝑒</m:t></m:r><m:r><a:rPr lang="en-US" b="0" i="1" smtClean="0"><a:latin typeface="Cambria Math" panose="02040503050406030204" pitchFamily="18" charset="0"/><a:sym typeface="Wingdings" panose="05000000000000000000" pitchFamily="2" charset="2"/></a:rPr><m:t> </m:t></m:r><m:r><a:rPr lang="en-US" b="0" i="1" smtClean="0"><a:latin typeface="Cambria Math" panose="02040503050406030204" pitchFamily="18" charset="0"/><a:sym typeface="Wingdings" panose="05000000000000000000" pitchFamily="2" charset="2"/></a:rPr><m:t>𝑎𝑟𝑟𝑎𝑦</m:t></m:r><m:r><a:rPr lang="en-US" b="0" i="1" smtClean="0"><a:latin typeface="Cambria Math" panose="02040503050406030204" pitchFamily="18" charset="0"/><a:sym typeface="Wingdings" panose="05000000000000000000" pitchFamily="2" charset="2"/></a:rPr><m:t> </m:t></m:r><m:r><a:rPr lang="en-US" b="0" i="1" smtClean="0"><a:latin typeface="Cambria Math" panose="02040503050406030204" pitchFamily="18" charset="0"/><a:sym typeface="Wingdings" panose="05000000000000000000" pitchFamily="2" charset="2"/></a:rPr><m:t>𝑖𝑛</m:t></m:r><m:r><a:rPr lang="en-US" b="0" i="1" smtClean="0"><a:latin typeface="Cambria Math" panose="02040503050406030204" pitchFamily="18" charset="0"/><a:sym typeface="Wingdings" panose="05000000000000000000" pitchFamily="2" charset="2"/></a:rPr><m:t> </m:t></m:r><m:r><a:rPr lang="en-US" b="0" i="1" smtClean="0"><a:latin typeface="Cambria Math" panose="02040503050406030204" pitchFamily="18" charset="0"/><a:sym typeface="Wingdings" panose="05000000000000000000" pitchFamily="2" charset="2"/></a:rPr><m:t>𝑒𝑎𝑐h</m:t></m:r><m:r><a:rPr lang="en-US" b="0" i="1" smtClean="0"><a:latin typeface="Cambria Math" panose="02040503050406030204" pitchFamily="18" charset="0"/><a:sym typeface="Wingdings" panose="05000000000000000000" pitchFamily="2" charset="2"/></a:rPr><m:t> </m:t></m:r><m:r><a:rPr lang="en-US" b="0" i="1" smtClean="0"><a:latin typeface="Cambria Math" panose="02040503050406030204" pitchFamily="18" charset="0"/><a:sym typeface="Wingdings" panose="05000000000000000000" pitchFamily="2" charset="2"/></a:rPr><m:t>𝑠𝑡𝑒𝑝</m:t></m:r></m:e><m:e/><m:e><m:r><a:rPr lang="en-US" b="0" i="1" smtClean="0"><a:latin typeface="Cambria Math" panose="02040503050406030204" pitchFamily="18" charset="0"/><a:sym typeface="Wingdings" panose="05000000000000000000" pitchFamily="2" charset="2"/></a:rPr><m:t>=</m:t></m:r><m:r><a:rPr lang="en-US" b="0" i="1" smtClean="0"><a:latin typeface="Cambria Math" panose="02040503050406030204" pitchFamily="18" charset="0"/><a:sym typeface="Wingdings" panose="05000000000000000000" pitchFamily="2" charset="2"/></a:rPr><m:t>𝑂</m:t></m:r><m:d><m:dPr><m:ctrlPr><a:rPr lang="en-US" b="0" i="1" smtClean="0"><a:latin typeface="Cambria Math" panose="02040503050406030204" pitchFamily="18" charset="0"/><a:sym typeface="Wingdings" panose="05000000000000000000" pitchFamily="2" charset="2"/></a:rPr></m:ctrlPr></m:dPr><m:e><m:sSup><m:sSupPr><m:ctrlPr><a:rPr lang="en-US" b="0" i="1" smtClean="0"><a:latin typeface="Cambria Math" panose="02040503050406030204" pitchFamily="18" charset="0"/><a:sym typeface="Wingdings" panose="05000000000000000000" pitchFamily="2" charset="2"/></a:rPr></m:ctrlPr></m:sSupPr><m:e><m:r><a:rPr lang="en-US" b="0" i="1" smtClean="0"><a:latin typeface="Cambria Math" panose="02040503050406030204" pitchFamily="18" charset="0"/><a:sym typeface="Wingdings" panose="05000000000000000000" pitchFamily="2" charset="2"/></a:rPr><m:t>𝑛</m:t></m:r></m:e><m:sup><m:r><a:rPr lang="en-US" b="0" i="1" smtClean="0"><a:latin typeface="Cambria Math" panose="02040503050406030204" pitchFamily="18" charset="0"/><a:sym typeface="Wingdings" panose="05000000000000000000" pitchFamily="2" charset="2"/></a:rPr><m:t>2</m:t></m:r></m:sup></m:sSup></m:e></m:d><m:r><a:rPr lang="en-US" b="0" i="1" smtClean="0"><a:latin typeface="Cambria Math" panose="02040503050406030204" pitchFamily="18" charset="0"/><a:sym typeface="Wingdings" panose="05000000000000000000" pitchFamily="2" charset="2"/></a:rPr><m:t>+</m:t></m:r><m:r><a:rPr lang="en-US" b="0" i="1" smtClean="0"><a:latin typeface="Cambria Math" panose="02040503050406030204" pitchFamily="18" charset="0"/><a:sym typeface="Wingdings" panose="05000000000000000000" pitchFamily="2" charset="2"/></a:rPr><m:t>𝑂</m:t></m:r><m:r><a:rPr lang="en-US" b="0" i="1" smtClean="0"><a:latin typeface="Cambria Math" panose="02040503050406030204" pitchFamily="18" charset="0"/><a:sym typeface="Wingdings" panose="05000000000000000000" pitchFamily="2" charset="2"/></a:rPr><m:t>(</m:t></m:r><m:r><a:rPr lang="en-US" b="0" i="1" smtClean="0"><a:latin typeface="Cambria Math" panose="02040503050406030204" pitchFamily="18" charset="0"/><a:sym typeface="Wingdings" panose="05000000000000000000" pitchFamily="2" charset="2"/></a:rPr><m:t>𝑛</m:t></m:r><m:r><a:rPr lang="en-US" b="0" i="1" smtClean="0"><a:latin typeface="Cambria Math" panose="02040503050406030204" pitchFamily="18" charset="0"/><a:sym typeface="Wingdings" panose="05000000000000000000" pitchFamily="2" charset="2"/></a:rPr><m:t>)</m:t></m:r></m:e><m:e><m:r><a:rPr lang="en-US" b="0" i="1" smtClean="0"><a:latin typeface="Cambria Math" panose="02040503050406030204" pitchFamily="18" charset="0"/><a:sym typeface="Wingdings" panose="05000000000000000000" pitchFamily="2" charset="2"/></a:rPr><m:t>=</m:t></m:r><m:r><a:rPr lang="en-US" b="0" i="1" smtClean="0"><a:latin typeface="Cambria Math" panose="02040503050406030204" pitchFamily="18" charset="0"/><a:sym typeface="Wingdings" panose="05000000000000000000" pitchFamily="2" charset="2"/></a:rPr><m:t>𝑂</m:t></m:r><m:r><a:rPr lang="en-US" b="0" i="1" smtClean="0"><a:latin typeface="Cambria Math" panose="02040503050406030204" pitchFamily="18" charset="0"/><a:sym typeface="Wingdings" panose="05000000000000000000" pitchFamily="2" charset="2"/></a:rPr><m:t>(</m:t></m:r><m:sSup><m:sSupPr><m:ctrlPr><a:rPr lang="en-US" b="0" i="1" smtClean="0"><a:latin typeface="Cambria Math" panose="02040503050406030204" pitchFamily="18" charset="0"/><a:sym typeface="Wingdings" panose="05000000000000000000" pitchFamily="2" charset="2"/></a:rPr></m:ctrlPr></m:sSupPr><m:e><m:r><a:rPr lang="en-US" b="0" i="1" smtClean="0"><a:latin typeface="Cambria Math" panose="02040503050406030204" pitchFamily="18" charset="0"/><a:sym typeface="Wingdings" panose="05000000000000000000" pitchFamily="2" charset="2"/></a:rPr><m:t>𝑛</m:t></m:r></m:e><m:sup><m:r><a:rPr lang="en-US" b="0" i="1" smtClean="0"><a:latin typeface="Cambria Math" panose="02040503050406030204" pitchFamily="18" charset="0"/><a:sym typeface="Wingdings" panose="05000000000000000000" pitchFamily="2" charset="2"/></a:rPr><m:t>2</m:t></m:r></m:sup></m:sSup><m:r><a:rPr lang="en-US" b="0" i="1" smtClean="0"><a:latin typeface="Cambria Math" panose="02040503050406030204" pitchFamily="18" charset="0"/><a:sym typeface="Wingdings" panose="05000000000000000000" pitchFamily="2" charset="2"/></a:rPr><m:t>)</m:t></m:r></m:e></m:eqArr></m:sub></m:sSub></m:oMath></a14:m><a:r><a:rPr lang="en-US" i="1" dirty="0"><a:latin typeface="Cambria Math" panose="02040503050406030204" pitchFamily="18" charset="0"/><a:sym typeface="Wingdings" panose="05000000000000000000" pitchFamily="2" charset="2"/></a:rPr><a:t> </a:t></a:r><a:endParaRPr lang="en-US" i="1" dirty="0"><a:latin typeface="Cambria Math" panose="02040503050406030204" pitchFamily="18" charset="0"/></a:endParaRPr></a:p></p:txBody></p:sp></mc:Choice><mc:Fallback><p:sp><p:nvSpPr><p:cNvPr id="15" name="Rectangle 14"><a:extLst><a:ext uri="{FF2B5EF4-FFF2-40B4-BE49-F238E27FC236}"><a16:creationId xmlns:a16="http://schemas.microsoft.com/office/drawing/2014/main" id="{73DDFFDF-626C-4546-AE5F-DB83379100A9}"/></a:ext></a:extLst></p:cNvPr><p:cNvSpPr><a:spLocks noRot="1" noChangeAspect="1" noMove="1" noResize="1" noEditPoints="1" noAdjustHandles="1" noChangeArrowheads="1" noChangeShapeType="1" noTextEdit="1"/></p:cNvSpPr><p:nvPr/></p:nvSpPr><p:spPr><a:xfrm><a:off x="5519008" y="2774840"/><a:ext cx="5808010" cy="1635384"/></a:xfrm><a:prstGeom prst="rect"><a:avLst/></a:prstGeom><a:blipFill><a:blip r:embed="rId9"/><a:stretch><a:fillRect t="-2239" b="-1493"/></a:stretch></a:blipFill></p:spPr><p:txBody><a:bodyPr/><a:lstStyle/><a:p><a:r><a:rPr lang="en-AE"><a:noFill/></a:rPr><a:t> </a:t></a:r></a:p></p:txBody></p:sp></mc:Fallback></mc:AlternateContent><p:sp><p:nvSpPr><p:cNvPr id="16" name="Rectangle 15"><a:extLst><a:ext uri="{FF2B5EF4-FFF2-40B4-BE49-F238E27FC236}"><a16:creationId xmlns:a16="http://schemas.microsoft.com/office/drawing/2014/main" id="{B783011A-A3D0-4904-9291-85BAB965B040}"/></a:ext></a:extLst></p:cNvPr><p:cNvSpPr/><p:nvPr/></p:nvSpPr><p:spPr><a:xfrm><a:off x="6209969" y="4410224"/><a:ext cx="4725818" cy="2308324"/></a:xfrm><a:prstGeom prst="rect"><a:avLst/></a:prstGeom></p:spPr><p:txBody><a:bodyPr wrap="square"><a:spAutoFit/></a:bodyPr><a:lstStyle/><a:p><a:r><a:rPr lang="en-US" i="1" dirty="0"><a:latin typeface="Cambria" panose="02040503050406030204" pitchFamily="18" charset="0"/><a:ea typeface="Cambria" panose="02040503050406030204" pitchFamily="18" charset="0"/></a:rPr><a:t>Space Complexity</a:t></a:r></a:p><a:p><a:endParaRPr lang="en-US" i="1" dirty="0"><a:latin typeface="Cambria" panose="02040503050406030204" pitchFamily="18" charset="0"/><a:ea typeface="Cambria" panose="02040503050406030204" pitchFamily="18" charset="0"/></a:endParaRPr></a:p><a:p><a:r><a:rPr lang="en-US" i="1" dirty="0"><a:latin typeface="Cambria" panose="02040503050406030204" pitchFamily="18" charset="0"/><a:ea typeface="Cambria" panose="02040503050406030204" pitchFamily="18" charset="0"/></a:rPr><a:t>Since the pancake sort algorithm is an in-place sorting algorithm, it doesn’t require any extra space to perform sorting. So the space complexity is O(1).</a:t></a:r></a:p><a:p><a:br><a:rPr lang="en-US" dirty="0"/></a:br><a:endParaRPr lang="en-US" dirty="0"/></a:p></p:txBody></p:sp></p:spTree><p:extLst><p:ext uri="{BB962C8B-B14F-4D97-AF65-F5344CB8AC3E}"><p14:creationId xmlns:p14="http://schemas.microsoft.com/office/powerpoint/2010/main" val="2984342350"/></p:ext></p:extLst></p:cSld><p:clrMapOvr><a:masterClrMapping/></p:clrMapOvr><p:timing><p:tnLst><p:par><p:cTn id="1" dur="indefinite" restart="never" nodeType="tmRoot"><p:childTnLst><p:seq concurrent="1" nextAc="seek"><p:cTn id="2" dur="indefinite" nodeType="mainSeq"><p:childTnLst><p:par><p:cTn id="3" fill="hold"><p:stCondLst><p:cond delay="indefinite"/></p:stCondLst><p:childTnLst><p:par><p:cTn id="4" fill="hold"><p:stCondLst><p:cond delay="0"/></p:stCondLst><p:childTnLst><p:par><p:cTn id="5" presetID="1" presetClass="entr" presetSubtype="0" fill="hold" grpId="0" nodeType="clickEffect"><p:stCondLst><p:cond delay="0"/></p:stCondLst><p:childTnLst><p:set><p:cBhvr><p:cTn id="6" dur="1" fill="hold"><p:stCondLst><p:cond delay="0"/></p:stCondLst></p:cTn><p:tgtEl><p:spTgt spid="4"/></p:tgtEl><p:attrNameLst><p:attrName>style.visibility</p:attrName></p:attrNameLst></p:cBhvr><p:to><p:strVal val="visible"/></p:to></p:set></p:childTnLst></p:cTn></p:par></p:childTnLst></p:cTn></p:par></p:childTnLst></p:cTn></p:par><p:par><p:cTn id="7" fill="hold"><p:stCondLst><p:cond delay="indefinite"/></p:stCondLst><p:childTnLst><p:par><p:cTn id="8" fill="hold"><p:stCondLst><p:cond delay="0"/></p:stCondLst><p:childTnLst><p:par><p:cTn id="9" presetID="1" presetClass="entr" presetSubtype="0" fill="hold" grpId="0" nodeType="clickEffect"><p:stCondLst><p:cond delay="0"/></p:stCondLst><p:childTnLst><p:set><p:cBhvr><p:cTn id="10" dur="1" fill="hold"><p:stCondLst><p:cond delay="0"/></p:stCondLst></p:cTn><p:tgtEl><p:spTgt spid="6"/></p:tgtEl><p:attrNameLst><p:attrName>style.visibility</p:attrName></p:attrNameLst></p:cBhvr><p:to><p:strVal val="visible"/></p:to></p:set></p:childTnLst></p:cTn></p:par></p:childTnLst></p:cTn></p:par></p:childTnLst></p:cTn></p:par><p:par><p:cTn id="11" fill="hold"><p:stCondLst><p:cond delay="indefinite"/></p:stCondLst><p:childTnLst><p:par><p:cTn id="12" fill="hold"><p:stCondLst><p:cond delay="0"/></p:stCondLst><p:childTnLst><p:par><p:cTn id="13" presetID="1" presetClass="entr" presetSubtype="0" fill="hold" grpId="0" nodeType="clickEffect"><p:stCondLst><p:cond delay="0"/></p:stCondLst><p:childTnLst><p:set><p:cBhvr><p:cTn id="14" dur="1" fill="hold"><p:stCondLst><p:cond delay="0"/></p:stCondLst></p:cTn><p:tgtEl><p:spTgt spid="5"/></p:tgtEl><p:attrNameLst><p:attrName>style.visibility</p:attrName></p:attrNameLst></p:cBhvr><p:to><p:strVal val="visible"/></p:to></p:set></p:childTnLst></p:cTn></p:par></p:childTnLst></p:cTn></p:par></p:childTnLst></p:cTn></p:par><p:par><p:cTn id="15" fill="hold"><p:stCondLst><p:cond delay="indefinite"/></p:stCondLst><p:childTnLst><p:par><p:cTn id="16" fill="hold"><p:stCondLst><p:cond delay="0"/></p:stCondLst><p:childTnLst><p:par><p:cTn id="17" presetID="1" presetClass="entr" presetSubtype="0" fill="hold" grpId="0" nodeType="clickEffect"><p:stCondLst><p:cond delay="0"/></p:stCondLst><p:childTnLst><p:set><p:cBhvr><p:cTn id="18" dur="1" fill="hold"><p:stCondLst><p:cond delay="0"/></p:stCondLst></p:cTn><p:tgtEl><p:spTgt spid="8"/></p:tgtEl><p:attrNameLst><p:attrName>style.visibility</p:attrName></p:attrNameLst></p:cBhvr><p:to><p:strVal val="visible"/></p:to></p:set></p:childTnLst></p:cTn></p:par></p:childTnLst></p:cTn></p:par></p:childTnLst></p:cTn></p:par><p:par><p:cTn id="19" fill="hold"><p:stCondLst><p:cond delay="indefinite"/></p:stCondLst><p:childTnLst><p:par><p:cTn id="20" fill="hold"><p:stCondLst><p:cond delay="0"/></p:stCondLst><p:childTnLst><p:par><p:cTn id="21" presetID="1" presetClass="entr" presetSubtype="0" fill="hold" grpId="0" nodeType="clickEffect"><p:stCondLst><p:cond delay="0"/></p:stCondLst><p:childTnLst><p:set><p:cBhvr><p:cTn id="22" dur="1" fill="hold"><p:stCondLst><p:cond delay="0"/></p:stCondLst></p:cTn><p:tgtEl><p:spTgt spid="9"/></p:tgtEl><p:attrNameLst><p:attrName>style.visibility</p:attrName></p:attrNameLst></p:cBhvr><p:to><p:strVal val="visible"/></p:to></p:set></p:childTnLst></p:cTn></p:par></p:childTnLst></p:cTn></p:par></p:childTnLst></p:cTn></p:par><p:par><p:cTn id="23" fill="hold"><p:stCondLst><p:cond delay="indefinite"/></p:stCondLst><p:childTnLst><p:par><p:cTn id="24" fill="hold"><p:stCondLst><p:cond delay="0"/></p:stCondLst><p:childTnLst><p:par><p:cTn id="25" presetID="1" presetClass="entr" presetSubtype="0" fill="hold" grpId="0" nodeType="clickEffect"><p:stCondLst><p:cond delay="0"/></p:stCondLst><p:childTnLst><p:set><p:cBhvr><p:cTn id="26" dur="1" fill="hold"><p:stCondLst><p:cond delay="0"/></p:stCondLst></p:cTn><p:tgtEl><p:spTgt spid="12"/></p:tgtEl><p:attrNameLst><p:attrName>style.visibility</p:attrName></p:attrNameLst></p:cBhvr><p:to><p:strVal val="visible"/></p:to></p:set></p:childTnLst></p:cTn></p:par></p:childTnLst></p:cTn></p:par></p:childTnLst></p:cTn></p:par><p:par><p:cTn id="27" fill="hold"><p:stCondLst><p:cond delay="indefinite"/></p:stCondLst><p:childTnLst><p:par><p:cTn id="28" fill="hold"><p:stCondLst><p:cond delay="0"/></p:stCondLst><p:childTnLst><p:par><p:cTn id="29" presetID="1" presetClass="entr" presetSubtype="0" fill="hold" grpId="0" nodeType="clickEffect"><p:stCondLst><p:cond delay="0"/></p:stCondLst><p:childTnLst><p:set><p:cBhvr><p:cTn id="30" dur="1" fill="hold"><p:stCondLst><p:cond delay="0"/></p:stCondLst></p:cTn><p:tgtEl><p:spTgt spid="14"/></p:tgtEl><p:attrNameLst><p:attrName>style.visibility</p:attrName></p:attrNameLst></p:cBhvr><p:to><p:strVal val="visible"/></p:to></p:set></p:childTnLst></p:cTn></p:par></p:childTnLst></p:cTn></p:par></p:childTnLst></p:cTn></p:par><p:par><p:cTn id="31" fill="hold"><p:stCondLst><p:cond delay="indefinite"/></p:stCondLst><p:childTnLst><p:par><p:cTn id="32" fill="hold"><p:stCondLst><p:cond delay="0"/></p:stCondLst><p:childTnLst><p:par><p:cTn id="33" presetID="1" presetClass="entr" presetSubtype="0" fill="hold" grpId="0" nodeType="clickEffect"><p:stCondLst><p:cond delay="0"/></p:stCondLst><p:childTnLst><p:set><p:cBhvr><p:cTn id="34" dur="1" fill="hold"><p:stCondLst><p:cond delay="0"/></p:stCondLst></p:cTn><p:tgtEl><p:spTgt spid="15"/></p:tgtEl><p:attrNameLst><p:attrName>style.visibility</p:attrName></p:attrNameLst></p:cBhvr><p:to><p:strVal val="visible"/></p:to></p:set></p:childTnLst></p:cTn></p:par></p:childTnLst></p:cTn></p:par></p:childTnLst></p:cTn></p:par><p:par><p:cTn id="35" fill="hold"><p:stCondLst><p:cond delay="indefinite"/></p:stCondLst><p:childTnLst><p:par><p:cTn id="36" fill="hold"><p:stCondLst><p:cond delay="0"/></p:stCondLst><p:childTnLst><p:par><p:cTn id="37" presetID="1" presetClass="entr" presetSubtype="0" fill="hold" grpId="0" nodeType="clickEffect"><p:stCondLst><p:cond delay="0"/></p:stCondLst><p:childTnLst><p:set><p:cBhvr><p:cTn id="38" dur="1" fill="hold"><p:stCondLst><p:cond delay="0"/></p:stCondLst></p:cTn><p:tgtEl><p:spTgt spid="16"/></p:tgtEl><p:attrNameLst><p:attrName>style.visibility</p:attrName></p:attrNameLst></p:cBhvr><p:to><p:strVal val="visible"/></p:to></p:set></p:childTnLst></p:cTn></p:par></p:childTnLst></p:cTn></p:par></p:childTnLst></p:cTn></p:par></p:childTnLst></p:cTn><p:prevCondLst><p:cond evt="onPrev" delay="0"><p:tgtEl><p:sldTgt/></p:tgtEl></p:cond></p:prevCondLst><p:nextCondLst><p:cond evt="onNext" delay="0"><p:tgtEl><p:sldTgt/></p:tgtEl></p:cond></p:nextCondLst></p:seq></p:childTnLst></p:cTn></p:par></p:tnLst><p:bldLst><p:bldP spid="4" grpId="0"/><p:bldP spid="5" grpId="0"/><p:bldP spid="6" grpId="0"/><p:bldP spid="8" grpId="0"/><p:bldP spid="9" grpId="0"/><p:bldP spid="12" grpId="0"/><p:bldP spid="14" grpId="0"/><p:bldP spid="15" grpId="0"/><p:bldP spid="16" grpId="0"/></p:bldLst></p:timing>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79F79-CAA1-4C3F-9A43-A0E95F51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78" y="1440550"/>
            <a:ext cx="9212610" cy="3372400"/>
          </a:xfrm>
        </p:spPr>
        <p:txBody>
          <a:bodyPr/>
          <a:lstStyle/>
          <a:p>
            <a:r>
              <a:rPr lang="en-US" dirty="0"/>
              <a:t>Thanks 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501211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39"/>
          <p:cNvSpPr txBox="1">
            <a:spLocks noGrp="1"/>
          </p:cNvSpPr>
          <p:nvPr>
            <p:ph type="title"/>
          </p:nvPr>
        </p:nvSpPr>
        <p:spPr>
          <a:xfrm>
            <a:off x="2027977" y="1125648"/>
            <a:ext cx="7700857" cy="10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b="0" i="1" dirty="0"/>
              <a:t>Flipping pancakes</a:t>
            </a:r>
            <a:br>
              <a:rPr lang="en-US" b="0" i="1" dirty="0"/>
            </a:br>
            <a:endParaRPr b="0" i="1" dirty="0"/>
          </a:p>
        </p:txBody>
      </p:sp>
      <p:sp>
        <p:nvSpPr>
          <p:cNvPr id="624" name="Google Shape;624;p39"/>
          <p:cNvSpPr txBox="1">
            <a:spLocks noGrp="1"/>
          </p:cNvSpPr>
          <p:nvPr>
            <p:ph type="subTitle" idx="1"/>
          </p:nvPr>
        </p:nvSpPr>
        <p:spPr>
          <a:xfrm>
            <a:off x="1011173" y="1660848"/>
            <a:ext cx="3876417" cy="53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Input</a:t>
            </a:r>
            <a:r>
              <a:rPr lang="en-US" dirty="0">
                <a:latin typeface="Arial Rounded MT Bold" panose="020F0704030504030204" pitchFamily="34" charset="0"/>
              </a:rPr>
              <a:t>: Stack of pancakes, each of different sizes.</a:t>
            </a:r>
            <a:endParaRPr dirty="0">
              <a:latin typeface="Arial Rounded MT Bold" panose="020F0704030504030204" pitchFamily="34" charset="0"/>
            </a:endParaRPr>
          </a:p>
        </p:txBody>
      </p:sp>
      <p:sp>
        <p:nvSpPr>
          <p:cNvPr id="23" name="Google Shape;624;p39">
            <a:extLst>
              <a:ext uri="{FF2B5EF4-FFF2-40B4-BE49-F238E27FC236}">
                <a16:creationId xmlns:a16="http://schemas.microsoft.com/office/drawing/2014/main" id="{52D10FE4-0A0E-4FF0-B0AB-D86295E7E7CD}"/>
              </a:ext>
            </a:extLst>
          </p:cNvPr>
          <p:cNvSpPr txBox="1">
            <a:spLocks/>
          </p:cNvSpPr>
          <p:nvPr/>
        </p:nvSpPr>
        <p:spPr>
          <a:xfrm>
            <a:off x="7331813" y="1393248"/>
            <a:ext cx="3413824" cy="10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6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 defTabSz="1219170">
              <a:buClr>
                <a:srgbClr val="251F18"/>
              </a:buClr>
            </a:pPr>
            <a:r>
              <a:rPr lang="en-US" sz="2133" kern="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Output</a:t>
            </a:r>
            <a:r>
              <a:rPr lang="en-US" sz="2133" kern="0" dirty="0">
                <a:solidFill>
                  <a:srgbClr val="251F18"/>
                </a:solidFill>
                <a:latin typeface="Arial Rounded MT Bold" panose="020F0704030504030204" pitchFamily="34" charset="0"/>
              </a:rPr>
              <a:t>: Sort them according to size (smallest on top and largest at bottom).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3A71FC-C930-4691-BC8C-05AFEE7B84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219" r="72320" b="37856"/>
          <a:stretch/>
        </p:blipFill>
        <p:spPr>
          <a:xfrm>
            <a:off x="199605" y="3266930"/>
            <a:ext cx="4687985" cy="30210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71FBBF-20E1-41D8-8D87-2E3AEAB477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271" t="54678" r="81848" b="40421"/>
          <a:stretch/>
        </p:blipFill>
        <p:spPr>
          <a:xfrm>
            <a:off x="9080388" y="3266930"/>
            <a:ext cx="1359673" cy="6632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82015F-A26B-473E-8093-D234A0DF92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02" t="57410" r="51747" b="27945"/>
          <a:stretch/>
        </p:blipFill>
        <p:spPr>
          <a:xfrm>
            <a:off x="7304414" y="3760611"/>
            <a:ext cx="4687985" cy="2383835"/>
          </a:xfrm>
          <a:prstGeom prst="rect">
            <a:avLst/>
          </a:prstGeom>
        </p:spPr>
      </p:pic>
      <p:sp>
        <p:nvSpPr>
          <p:cNvPr id="27" name="Google Shape;624;p39">
            <a:extLst>
              <a:ext uri="{FF2B5EF4-FFF2-40B4-BE49-F238E27FC236}">
                <a16:creationId xmlns:a16="http://schemas.microsoft.com/office/drawing/2014/main" id="{7A4FF91B-0F70-4FD0-85C4-72826565379E}"/>
              </a:ext>
            </a:extLst>
          </p:cNvPr>
          <p:cNvSpPr txBox="1">
            <a:spLocks/>
          </p:cNvSpPr>
          <p:nvPr/>
        </p:nvSpPr>
        <p:spPr>
          <a:xfrm>
            <a:off x="10746676" y="3097389"/>
            <a:ext cx="1152184" cy="663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6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 defTabSz="1219170">
              <a:buClr>
                <a:srgbClr val="251F18"/>
              </a:buClr>
            </a:pPr>
            <a:r>
              <a:rPr lang="en-US" sz="2133" kern="0" dirty="0">
                <a:solidFill>
                  <a:srgbClr val="251F18"/>
                </a:solidFill>
                <a:latin typeface="Arial Rounded MT Bold" panose="020F0704030504030204" pitchFamily="34" charset="0"/>
              </a:rPr>
              <a:t>Finish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49D6DF-BE82-4D1A-9DFC-616C3E6E68E6}"/>
              </a:ext>
            </a:extLst>
          </p:cNvPr>
          <p:cNvSpPr/>
          <p:nvPr/>
        </p:nvSpPr>
        <p:spPr>
          <a:xfrm>
            <a:off x="5518758" y="3244334"/>
            <a:ext cx="1090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kern="0" dirty="0">
                <a:solidFill>
                  <a:srgbClr val="251F18"/>
                </a:solidFill>
                <a:latin typeface="Libre Baskerville" panose="020B0604020202020204" charset="0"/>
                <a:sym typeface="Arial"/>
              </a:rPr>
              <a:t>flip(</a:t>
            </a:r>
            <a:r>
              <a:rPr lang="en-US" b="1" i="1" kern="0" dirty="0" err="1">
                <a:solidFill>
                  <a:srgbClr val="251F18"/>
                </a:solidFill>
                <a:latin typeface="Libre Baskerville" panose="020B0604020202020204" charset="0"/>
                <a:sym typeface="Arial"/>
              </a:rPr>
              <a:t>arr</a:t>
            </a:r>
            <a:r>
              <a:rPr lang="en-US" b="1" i="1" kern="0" dirty="0">
                <a:solidFill>
                  <a:srgbClr val="251F18"/>
                </a:solidFill>
                <a:latin typeface="Libre Baskerville" panose="020B0604020202020204" charset="0"/>
                <a:sym typeface="Arial"/>
              </a:rPr>
              <a:t>, </a:t>
            </a:r>
            <a:r>
              <a:rPr lang="en-US" b="1" i="1" kern="0" dirty="0" err="1">
                <a:solidFill>
                  <a:srgbClr val="251F18"/>
                </a:solidFill>
                <a:latin typeface="Libre Baskerville" panose="020B0604020202020204" charset="0"/>
                <a:sym typeface="Arial"/>
              </a:rPr>
              <a:t>i</a:t>
            </a:r>
            <a:r>
              <a:rPr lang="en-US" b="1" i="1" kern="0" dirty="0">
                <a:solidFill>
                  <a:srgbClr val="251F18"/>
                </a:solidFill>
                <a:latin typeface="Libre Baskerville" panose="020B0604020202020204" charset="0"/>
                <a:sym typeface="Arial"/>
              </a:rPr>
              <a:t>)</a:t>
            </a:r>
            <a:endParaRPr lang="en-A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" grpId="0" build="p"/>
      <p:bldP spid="23" grpId="0"/>
      <p:bldP spid="27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331B4468-9C78-47D5-865C-009759753DED}"/>
              </a:ext>
            </a:extLst>
          </p:cNvPr>
          <p:cNvSpPr/>
          <p:nvPr/>
        </p:nvSpPr>
        <p:spPr>
          <a:xfrm>
            <a:off x="5003549" y="3777307"/>
            <a:ext cx="941560" cy="712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3200" kern="0" dirty="0">
                <a:solidFill>
                  <a:srgbClr val="251F18"/>
                </a:solidFill>
                <a:latin typeface="Arial"/>
                <a:sym typeface="Arial"/>
              </a:rPr>
              <a:t>1</a:t>
            </a:r>
            <a:endParaRPr lang="en-AE" sz="3200" kern="0" dirty="0">
              <a:solidFill>
                <a:srgbClr val="251F18"/>
              </a:solidFill>
              <a:latin typeface="Arial"/>
              <a:sym typeface="Arial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7C9A2D9-4198-4F46-B9DA-41E1EAFF0AA3}"/>
              </a:ext>
            </a:extLst>
          </p:cNvPr>
          <p:cNvSpPr/>
          <p:nvPr/>
        </p:nvSpPr>
        <p:spPr>
          <a:xfrm>
            <a:off x="4780231" y="2368488"/>
            <a:ext cx="1388197" cy="712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3200" kern="0" dirty="0">
                <a:solidFill>
                  <a:srgbClr val="251F18"/>
                </a:solidFill>
                <a:latin typeface="Arial"/>
                <a:sym typeface="Arial"/>
              </a:rPr>
              <a:t>2</a:t>
            </a:r>
            <a:endParaRPr lang="en-AE" sz="3200" kern="0" dirty="0">
              <a:solidFill>
                <a:srgbClr val="251F18"/>
              </a:solidFill>
              <a:latin typeface="Arial"/>
              <a:sym typeface="Arial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C0107A8-B461-4C43-9193-391CB28F613A}"/>
              </a:ext>
            </a:extLst>
          </p:cNvPr>
          <p:cNvSpPr/>
          <p:nvPr/>
        </p:nvSpPr>
        <p:spPr>
          <a:xfrm>
            <a:off x="4557917" y="1652386"/>
            <a:ext cx="1832824" cy="712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3200" kern="0" dirty="0">
                <a:solidFill>
                  <a:srgbClr val="251F18"/>
                </a:solidFill>
                <a:latin typeface="Arial"/>
                <a:sym typeface="Arial"/>
              </a:rPr>
              <a:t>3</a:t>
            </a:r>
            <a:endParaRPr lang="en-AE" sz="3200" kern="0" dirty="0">
              <a:solidFill>
                <a:srgbClr val="251F18"/>
              </a:solidFill>
              <a:latin typeface="Arial"/>
              <a:sym typeface="Arial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596E9EB-ABAC-47AE-A5C0-F76AB7A3FE0A}"/>
              </a:ext>
            </a:extLst>
          </p:cNvPr>
          <p:cNvSpPr/>
          <p:nvPr/>
        </p:nvSpPr>
        <p:spPr>
          <a:xfrm>
            <a:off x="3730028" y="3072898"/>
            <a:ext cx="3488603" cy="712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3200" kern="0" dirty="0">
                <a:solidFill>
                  <a:srgbClr val="251F18"/>
                </a:solidFill>
                <a:latin typeface="Arial"/>
                <a:sym typeface="Arial"/>
              </a:rPr>
              <a:t>4</a:t>
            </a:r>
            <a:endParaRPr lang="en-AE" sz="3200" kern="0" dirty="0">
              <a:solidFill>
                <a:srgbClr val="251F18"/>
              </a:solidFill>
              <a:latin typeface="Arial"/>
              <a:sym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BCC972-CF3C-4F55-BB16-872C03A3263A}"/>
              </a:ext>
            </a:extLst>
          </p:cNvPr>
          <p:cNvSpPr txBox="1"/>
          <p:nvPr/>
        </p:nvSpPr>
        <p:spPr>
          <a:xfrm>
            <a:off x="3410139" y="334443"/>
            <a:ext cx="412838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  <a:sym typeface="Arial"/>
              </a:rPr>
              <a:t>Example</a:t>
            </a:r>
            <a:endParaRPr lang="en-AE" sz="4267" kern="0" dirty="0">
              <a:solidFill>
                <a:srgbClr val="000000"/>
              </a:solidFill>
              <a:latin typeface="Arial Rounded MT Bold" panose="020F0704030504030204" pitchFamily="34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0750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331B4468-9C78-47D5-865C-009759753DED}"/>
              </a:ext>
            </a:extLst>
          </p:cNvPr>
          <p:cNvSpPr/>
          <p:nvPr/>
        </p:nvSpPr>
        <p:spPr>
          <a:xfrm>
            <a:off x="3530853" y="3958376"/>
            <a:ext cx="941560" cy="712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3200" kern="0" dirty="0">
                <a:solidFill>
                  <a:srgbClr val="251F18"/>
                </a:solidFill>
                <a:latin typeface="Arial"/>
                <a:sym typeface="Arial"/>
              </a:rPr>
              <a:t>1</a:t>
            </a:r>
            <a:endParaRPr lang="en-AE" sz="3200" kern="0" dirty="0">
              <a:solidFill>
                <a:srgbClr val="251F18"/>
              </a:solidFill>
              <a:latin typeface="Arial"/>
              <a:sym typeface="Arial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7C9A2D9-4198-4F46-B9DA-41E1EAFF0AA3}"/>
              </a:ext>
            </a:extLst>
          </p:cNvPr>
          <p:cNvSpPr/>
          <p:nvPr/>
        </p:nvSpPr>
        <p:spPr>
          <a:xfrm>
            <a:off x="3307535" y="2549558"/>
            <a:ext cx="1388197" cy="712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3200" kern="0" dirty="0">
                <a:solidFill>
                  <a:srgbClr val="251F18"/>
                </a:solidFill>
                <a:latin typeface="Arial"/>
                <a:sym typeface="Arial"/>
              </a:rPr>
              <a:t>2</a:t>
            </a:r>
            <a:endParaRPr lang="en-AE" sz="3200" kern="0" dirty="0">
              <a:solidFill>
                <a:srgbClr val="251F18"/>
              </a:solidFill>
              <a:latin typeface="Arial"/>
              <a:sym typeface="Arial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C0107A8-B461-4C43-9193-391CB28F613A}"/>
              </a:ext>
            </a:extLst>
          </p:cNvPr>
          <p:cNvSpPr/>
          <p:nvPr/>
        </p:nvSpPr>
        <p:spPr>
          <a:xfrm>
            <a:off x="3085221" y="1833455"/>
            <a:ext cx="1832824" cy="712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3200" kern="0" dirty="0">
                <a:solidFill>
                  <a:srgbClr val="251F18"/>
                </a:solidFill>
                <a:latin typeface="Arial"/>
                <a:sym typeface="Arial"/>
              </a:rPr>
              <a:t>3</a:t>
            </a:r>
            <a:endParaRPr lang="en-AE" sz="3200" kern="0" dirty="0">
              <a:solidFill>
                <a:srgbClr val="251F18"/>
              </a:solidFill>
              <a:latin typeface="Arial"/>
              <a:sym typeface="Arial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596E9EB-ABAC-47AE-A5C0-F76AB7A3FE0A}"/>
              </a:ext>
            </a:extLst>
          </p:cNvPr>
          <p:cNvSpPr/>
          <p:nvPr/>
        </p:nvSpPr>
        <p:spPr>
          <a:xfrm>
            <a:off x="2257332" y="3253967"/>
            <a:ext cx="3488603" cy="712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3200" kern="0" dirty="0">
                <a:solidFill>
                  <a:srgbClr val="251F18"/>
                </a:solidFill>
                <a:latin typeface="Arial"/>
                <a:sym typeface="Arial"/>
              </a:rPr>
              <a:t>4</a:t>
            </a:r>
            <a:endParaRPr lang="en-AE" sz="3200" kern="0" dirty="0">
              <a:solidFill>
                <a:srgbClr val="251F18"/>
              </a:solidFill>
              <a:latin typeface="Arial"/>
              <a:sym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BCC972-CF3C-4F55-BB16-872C03A3263A}"/>
              </a:ext>
            </a:extLst>
          </p:cNvPr>
          <p:cNvSpPr txBox="1"/>
          <p:nvPr/>
        </p:nvSpPr>
        <p:spPr>
          <a:xfrm>
            <a:off x="3410139" y="334443"/>
            <a:ext cx="412838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  <a:sym typeface="Arial"/>
              </a:rPr>
              <a:t>Flip 1</a:t>
            </a:r>
            <a:endParaRPr lang="en-AE" sz="4267" kern="0" dirty="0">
              <a:solidFill>
                <a:srgbClr val="000000"/>
              </a:solidFill>
              <a:latin typeface="Arial Rounded MT Bold" panose="020F0704030504030204" pitchFamily="34" charset="0"/>
              <a:cs typeface="Arial"/>
              <a:sym typeface="Arial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9DF875B0-036E-469B-843E-6CF494D0594B}"/>
              </a:ext>
            </a:extLst>
          </p:cNvPr>
          <p:cNvSpPr/>
          <p:nvPr/>
        </p:nvSpPr>
        <p:spPr>
          <a:xfrm>
            <a:off x="5975287" y="2679825"/>
            <a:ext cx="1424412" cy="55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AE" sz="1867" kern="0">
              <a:solidFill>
                <a:srgbClr val="B5AA99"/>
              </a:solidFill>
              <a:latin typeface="Arial"/>
              <a:sym typeface="Arial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5F7AD64-7730-4019-9E5B-D2AFFE70D393}"/>
              </a:ext>
            </a:extLst>
          </p:cNvPr>
          <p:cNvSpPr/>
          <p:nvPr/>
        </p:nvSpPr>
        <p:spPr>
          <a:xfrm>
            <a:off x="8993111" y="4133410"/>
            <a:ext cx="941560" cy="712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3200" kern="0" dirty="0">
                <a:solidFill>
                  <a:srgbClr val="251F18"/>
                </a:solidFill>
                <a:latin typeface="Arial"/>
                <a:sym typeface="Arial"/>
              </a:rPr>
              <a:t>1</a:t>
            </a:r>
            <a:endParaRPr lang="en-AE" sz="3200" kern="0" dirty="0">
              <a:solidFill>
                <a:srgbClr val="251F18"/>
              </a:solidFill>
              <a:latin typeface="Arial"/>
              <a:sym typeface="Arial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BE59680-2049-4594-AAFE-645F6FB90F13}"/>
              </a:ext>
            </a:extLst>
          </p:cNvPr>
          <p:cNvSpPr/>
          <p:nvPr/>
        </p:nvSpPr>
        <p:spPr>
          <a:xfrm>
            <a:off x="8769792" y="2724591"/>
            <a:ext cx="1388197" cy="712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3200" kern="0" dirty="0">
                <a:solidFill>
                  <a:srgbClr val="251F18"/>
                </a:solidFill>
                <a:latin typeface="Arial"/>
                <a:sym typeface="Arial"/>
              </a:rPr>
              <a:t>2</a:t>
            </a:r>
            <a:endParaRPr lang="en-AE" sz="3200" kern="0" dirty="0">
              <a:solidFill>
                <a:srgbClr val="251F18"/>
              </a:solidFill>
              <a:latin typeface="Arial"/>
              <a:sym typeface="Arial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43DA02-D836-4113-A67A-629411FAB2C1}"/>
              </a:ext>
            </a:extLst>
          </p:cNvPr>
          <p:cNvSpPr/>
          <p:nvPr/>
        </p:nvSpPr>
        <p:spPr>
          <a:xfrm>
            <a:off x="8547479" y="3452136"/>
            <a:ext cx="1832824" cy="712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3200" kern="0" dirty="0">
                <a:solidFill>
                  <a:srgbClr val="251F18"/>
                </a:solidFill>
                <a:latin typeface="Arial"/>
                <a:sym typeface="Arial"/>
              </a:rPr>
              <a:t>3</a:t>
            </a:r>
            <a:endParaRPr lang="en-AE" sz="3200" kern="0" dirty="0">
              <a:solidFill>
                <a:srgbClr val="251F18"/>
              </a:solidFill>
              <a:latin typeface="Arial"/>
              <a:sym typeface="Arial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BDF4371-3F48-4EDD-A8B8-F79B98293ACB}"/>
              </a:ext>
            </a:extLst>
          </p:cNvPr>
          <p:cNvSpPr/>
          <p:nvPr/>
        </p:nvSpPr>
        <p:spPr>
          <a:xfrm>
            <a:off x="7719589" y="2020182"/>
            <a:ext cx="3488603" cy="712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3200" kern="0" dirty="0">
                <a:solidFill>
                  <a:srgbClr val="251F18"/>
                </a:solidFill>
                <a:latin typeface="Arial"/>
                <a:sym typeface="Arial"/>
              </a:rPr>
              <a:t>4</a:t>
            </a:r>
            <a:endParaRPr lang="en-AE" sz="3200" kern="0" dirty="0">
              <a:solidFill>
                <a:srgbClr val="251F18"/>
              </a:solidFill>
              <a:latin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668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331B4468-9C78-47D5-865C-009759753DED}"/>
              </a:ext>
            </a:extLst>
          </p:cNvPr>
          <p:cNvSpPr/>
          <p:nvPr/>
        </p:nvSpPr>
        <p:spPr>
          <a:xfrm>
            <a:off x="3530853" y="3958376"/>
            <a:ext cx="941560" cy="712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3200" kern="0" dirty="0">
                <a:solidFill>
                  <a:srgbClr val="251F18"/>
                </a:solidFill>
                <a:latin typeface="Arial"/>
                <a:sym typeface="Arial"/>
              </a:rPr>
              <a:t>1</a:t>
            </a:r>
            <a:endParaRPr lang="en-AE" sz="3200" kern="0" dirty="0">
              <a:solidFill>
                <a:srgbClr val="251F18"/>
              </a:solidFill>
              <a:latin typeface="Arial"/>
              <a:sym typeface="Arial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7C9A2D9-4198-4F46-B9DA-41E1EAFF0AA3}"/>
              </a:ext>
            </a:extLst>
          </p:cNvPr>
          <p:cNvSpPr/>
          <p:nvPr/>
        </p:nvSpPr>
        <p:spPr>
          <a:xfrm>
            <a:off x="3307535" y="2549558"/>
            <a:ext cx="1388197" cy="712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3200" kern="0" dirty="0">
                <a:solidFill>
                  <a:srgbClr val="251F18"/>
                </a:solidFill>
                <a:latin typeface="Arial"/>
                <a:sym typeface="Arial"/>
              </a:rPr>
              <a:t>2</a:t>
            </a:r>
            <a:endParaRPr lang="en-AE" sz="3200" kern="0" dirty="0">
              <a:solidFill>
                <a:srgbClr val="251F18"/>
              </a:solidFill>
              <a:latin typeface="Arial"/>
              <a:sym typeface="Arial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C0107A8-B461-4C43-9193-391CB28F613A}"/>
              </a:ext>
            </a:extLst>
          </p:cNvPr>
          <p:cNvSpPr/>
          <p:nvPr/>
        </p:nvSpPr>
        <p:spPr>
          <a:xfrm>
            <a:off x="3085221" y="3253967"/>
            <a:ext cx="1832824" cy="712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3200" kern="0" dirty="0">
                <a:solidFill>
                  <a:srgbClr val="251F18"/>
                </a:solidFill>
                <a:latin typeface="Arial"/>
                <a:sym typeface="Arial"/>
              </a:rPr>
              <a:t>3</a:t>
            </a:r>
            <a:endParaRPr lang="en-AE" sz="3200" kern="0" dirty="0">
              <a:solidFill>
                <a:srgbClr val="251F18"/>
              </a:solidFill>
              <a:latin typeface="Arial"/>
              <a:sym typeface="Arial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596E9EB-ABAC-47AE-A5C0-F76AB7A3FE0A}"/>
              </a:ext>
            </a:extLst>
          </p:cNvPr>
          <p:cNvSpPr/>
          <p:nvPr/>
        </p:nvSpPr>
        <p:spPr>
          <a:xfrm>
            <a:off x="2326740" y="1827952"/>
            <a:ext cx="3488603" cy="712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3200" kern="0" dirty="0">
                <a:solidFill>
                  <a:srgbClr val="251F18"/>
                </a:solidFill>
                <a:latin typeface="Arial"/>
                <a:sym typeface="Arial"/>
              </a:rPr>
              <a:t>4</a:t>
            </a:r>
            <a:endParaRPr lang="en-AE" sz="3200" kern="0" dirty="0">
              <a:solidFill>
                <a:srgbClr val="251F18"/>
              </a:solidFill>
              <a:latin typeface="Arial"/>
              <a:sym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BCC972-CF3C-4F55-BB16-872C03A3263A}"/>
              </a:ext>
            </a:extLst>
          </p:cNvPr>
          <p:cNvSpPr txBox="1"/>
          <p:nvPr/>
        </p:nvSpPr>
        <p:spPr>
          <a:xfrm>
            <a:off x="3410139" y="334443"/>
            <a:ext cx="412838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  <a:sym typeface="Arial"/>
              </a:rPr>
              <a:t>Flip 2</a:t>
            </a:r>
            <a:endParaRPr lang="en-AE" sz="4267" kern="0" dirty="0">
              <a:solidFill>
                <a:srgbClr val="000000"/>
              </a:solidFill>
              <a:latin typeface="Arial Rounded MT Bold" panose="020F0704030504030204" pitchFamily="34" charset="0"/>
              <a:cs typeface="Arial"/>
              <a:sym typeface="Arial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9DF875B0-036E-469B-843E-6CF494D0594B}"/>
              </a:ext>
            </a:extLst>
          </p:cNvPr>
          <p:cNvSpPr/>
          <p:nvPr/>
        </p:nvSpPr>
        <p:spPr>
          <a:xfrm>
            <a:off x="5975287" y="2679825"/>
            <a:ext cx="1424412" cy="55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AE" sz="1867" kern="0">
              <a:solidFill>
                <a:srgbClr val="B5AA99"/>
              </a:solidFill>
              <a:latin typeface="Arial"/>
              <a:sym typeface="Arial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5F7AD64-7730-4019-9E5B-D2AFFE70D393}"/>
              </a:ext>
            </a:extLst>
          </p:cNvPr>
          <p:cNvSpPr/>
          <p:nvPr/>
        </p:nvSpPr>
        <p:spPr>
          <a:xfrm>
            <a:off x="9023291" y="1837352"/>
            <a:ext cx="941560" cy="712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3200" kern="0" dirty="0">
                <a:solidFill>
                  <a:srgbClr val="251F18"/>
                </a:solidFill>
                <a:latin typeface="Arial"/>
                <a:sym typeface="Arial"/>
              </a:rPr>
              <a:t>1</a:t>
            </a:r>
            <a:endParaRPr lang="en-AE" sz="3200" kern="0" dirty="0">
              <a:solidFill>
                <a:srgbClr val="251F18"/>
              </a:solidFill>
              <a:latin typeface="Arial"/>
              <a:sym typeface="Arial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BE59680-2049-4594-AAFE-645F6FB90F13}"/>
              </a:ext>
            </a:extLst>
          </p:cNvPr>
          <p:cNvSpPr/>
          <p:nvPr/>
        </p:nvSpPr>
        <p:spPr>
          <a:xfrm>
            <a:off x="8799972" y="3235106"/>
            <a:ext cx="1388197" cy="712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3200" kern="0" dirty="0">
                <a:solidFill>
                  <a:srgbClr val="251F18"/>
                </a:solidFill>
                <a:latin typeface="Arial"/>
                <a:sym typeface="Arial"/>
              </a:rPr>
              <a:t>2</a:t>
            </a:r>
            <a:endParaRPr lang="en-AE" sz="3200" kern="0" dirty="0">
              <a:solidFill>
                <a:srgbClr val="251F18"/>
              </a:solidFill>
              <a:latin typeface="Arial"/>
              <a:sym typeface="Arial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43DA02-D836-4113-A67A-629411FAB2C1}"/>
              </a:ext>
            </a:extLst>
          </p:cNvPr>
          <p:cNvSpPr/>
          <p:nvPr/>
        </p:nvSpPr>
        <p:spPr>
          <a:xfrm>
            <a:off x="8577659" y="2522900"/>
            <a:ext cx="1832824" cy="712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3200" kern="0" dirty="0">
                <a:solidFill>
                  <a:srgbClr val="251F18"/>
                </a:solidFill>
                <a:latin typeface="Arial"/>
                <a:sym typeface="Arial"/>
              </a:rPr>
              <a:t>3</a:t>
            </a:r>
            <a:endParaRPr lang="en-AE" sz="3200" kern="0" dirty="0">
              <a:solidFill>
                <a:srgbClr val="251F18"/>
              </a:solidFill>
              <a:latin typeface="Arial"/>
              <a:sym typeface="Arial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BDF4371-3F48-4EDD-A8B8-F79B98293ACB}"/>
              </a:ext>
            </a:extLst>
          </p:cNvPr>
          <p:cNvSpPr/>
          <p:nvPr/>
        </p:nvSpPr>
        <p:spPr>
          <a:xfrm>
            <a:off x="7785983" y="3958376"/>
            <a:ext cx="3488603" cy="712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3200" kern="0" dirty="0">
                <a:solidFill>
                  <a:srgbClr val="251F18"/>
                </a:solidFill>
                <a:latin typeface="Arial"/>
                <a:sym typeface="Arial"/>
              </a:rPr>
              <a:t>4</a:t>
            </a:r>
            <a:endParaRPr lang="en-AE" sz="3200" kern="0" dirty="0">
              <a:solidFill>
                <a:srgbClr val="251F18"/>
              </a:solidFill>
              <a:latin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6108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7BCC972-CF3C-4F55-BB16-872C03A3263A}"/>
              </a:ext>
            </a:extLst>
          </p:cNvPr>
          <p:cNvSpPr txBox="1"/>
          <p:nvPr/>
        </p:nvSpPr>
        <p:spPr>
          <a:xfrm>
            <a:off x="3410139" y="334443"/>
            <a:ext cx="412838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  <a:sym typeface="Arial"/>
              </a:rPr>
              <a:t> Flip 3</a:t>
            </a:r>
            <a:endParaRPr lang="en-AE" sz="4267" kern="0" dirty="0">
              <a:solidFill>
                <a:srgbClr val="000000"/>
              </a:solidFill>
              <a:latin typeface="Arial Rounded MT Bold" panose="020F0704030504030204" pitchFamily="34" charset="0"/>
              <a:cs typeface="Arial"/>
              <a:sym typeface="Arial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9DF875B0-036E-469B-843E-6CF494D0594B}"/>
              </a:ext>
            </a:extLst>
          </p:cNvPr>
          <p:cNvSpPr/>
          <p:nvPr/>
        </p:nvSpPr>
        <p:spPr>
          <a:xfrm>
            <a:off x="5975287" y="2679825"/>
            <a:ext cx="1424412" cy="55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AE" sz="1867" kern="0">
              <a:solidFill>
                <a:srgbClr val="B5AA99"/>
              </a:solidFill>
              <a:latin typeface="Arial"/>
              <a:sym typeface="Arial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5F7AD64-7730-4019-9E5B-D2AFFE70D393}"/>
              </a:ext>
            </a:extLst>
          </p:cNvPr>
          <p:cNvSpPr/>
          <p:nvPr/>
        </p:nvSpPr>
        <p:spPr>
          <a:xfrm>
            <a:off x="9023291" y="2511835"/>
            <a:ext cx="941560" cy="712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3200" kern="0" dirty="0">
                <a:solidFill>
                  <a:srgbClr val="251F18"/>
                </a:solidFill>
                <a:latin typeface="Arial"/>
                <a:sym typeface="Arial"/>
              </a:rPr>
              <a:t>1</a:t>
            </a:r>
            <a:endParaRPr lang="en-AE" sz="3200" kern="0" dirty="0">
              <a:solidFill>
                <a:srgbClr val="251F18"/>
              </a:solidFill>
              <a:latin typeface="Arial"/>
              <a:sym typeface="Arial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BE59680-2049-4594-AAFE-645F6FB90F13}"/>
              </a:ext>
            </a:extLst>
          </p:cNvPr>
          <p:cNvSpPr/>
          <p:nvPr/>
        </p:nvSpPr>
        <p:spPr>
          <a:xfrm>
            <a:off x="8799972" y="3235106"/>
            <a:ext cx="1388197" cy="712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3200" kern="0" dirty="0">
                <a:solidFill>
                  <a:srgbClr val="251F18"/>
                </a:solidFill>
                <a:latin typeface="Arial"/>
                <a:sym typeface="Arial"/>
              </a:rPr>
              <a:t>2</a:t>
            </a:r>
            <a:endParaRPr lang="en-AE" sz="3200" kern="0" dirty="0">
              <a:solidFill>
                <a:srgbClr val="251F18"/>
              </a:solidFill>
              <a:latin typeface="Arial"/>
              <a:sym typeface="Arial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43DA02-D836-4113-A67A-629411FAB2C1}"/>
              </a:ext>
            </a:extLst>
          </p:cNvPr>
          <p:cNvSpPr/>
          <p:nvPr/>
        </p:nvSpPr>
        <p:spPr>
          <a:xfrm>
            <a:off x="8613872" y="1788564"/>
            <a:ext cx="1832824" cy="712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3200" kern="0" dirty="0">
                <a:solidFill>
                  <a:srgbClr val="251F18"/>
                </a:solidFill>
                <a:latin typeface="Arial"/>
                <a:sym typeface="Arial"/>
              </a:rPr>
              <a:t>3</a:t>
            </a:r>
            <a:endParaRPr lang="en-AE" sz="3200" kern="0" dirty="0">
              <a:solidFill>
                <a:srgbClr val="251F18"/>
              </a:solidFill>
              <a:latin typeface="Arial"/>
              <a:sym typeface="Arial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BDF4371-3F48-4EDD-A8B8-F79B98293ACB}"/>
              </a:ext>
            </a:extLst>
          </p:cNvPr>
          <p:cNvSpPr/>
          <p:nvPr/>
        </p:nvSpPr>
        <p:spPr>
          <a:xfrm>
            <a:off x="7785983" y="3958376"/>
            <a:ext cx="3488603" cy="712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3200" kern="0" dirty="0">
                <a:solidFill>
                  <a:srgbClr val="251F18"/>
                </a:solidFill>
                <a:latin typeface="Arial"/>
                <a:sym typeface="Arial"/>
              </a:rPr>
              <a:t>4</a:t>
            </a:r>
            <a:endParaRPr lang="en-AE" sz="3200" kern="0" dirty="0">
              <a:solidFill>
                <a:srgbClr val="251F18"/>
              </a:solidFill>
              <a:latin typeface="Arial"/>
              <a:sym typeface="Arial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2027A2F-D50E-400C-B605-042F791829B9}"/>
              </a:ext>
            </a:extLst>
          </p:cNvPr>
          <p:cNvSpPr/>
          <p:nvPr/>
        </p:nvSpPr>
        <p:spPr>
          <a:xfrm>
            <a:off x="3090251" y="1837352"/>
            <a:ext cx="941560" cy="712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3200" kern="0" dirty="0">
                <a:solidFill>
                  <a:srgbClr val="251F18"/>
                </a:solidFill>
                <a:latin typeface="Arial"/>
                <a:sym typeface="Arial"/>
              </a:rPr>
              <a:t>1</a:t>
            </a:r>
            <a:endParaRPr lang="en-AE" sz="3200" kern="0" dirty="0">
              <a:solidFill>
                <a:srgbClr val="251F18"/>
              </a:solidFill>
              <a:latin typeface="Arial"/>
              <a:sym typeface="Arial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B0335DE-671B-4066-B9D1-FAD7551222A2}"/>
              </a:ext>
            </a:extLst>
          </p:cNvPr>
          <p:cNvSpPr/>
          <p:nvPr/>
        </p:nvSpPr>
        <p:spPr>
          <a:xfrm>
            <a:off x="2866932" y="3235106"/>
            <a:ext cx="1388197" cy="712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3200" kern="0" dirty="0">
                <a:solidFill>
                  <a:srgbClr val="251F18"/>
                </a:solidFill>
                <a:latin typeface="Arial"/>
                <a:sym typeface="Arial"/>
              </a:rPr>
              <a:t>2</a:t>
            </a:r>
            <a:endParaRPr lang="en-AE" sz="3200" kern="0" dirty="0">
              <a:solidFill>
                <a:srgbClr val="251F18"/>
              </a:solidFill>
              <a:latin typeface="Arial"/>
              <a:sym typeface="Arial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82ADDE6-ECD2-4D9E-BC8E-5E2DC7395CFD}"/>
              </a:ext>
            </a:extLst>
          </p:cNvPr>
          <p:cNvSpPr/>
          <p:nvPr/>
        </p:nvSpPr>
        <p:spPr>
          <a:xfrm>
            <a:off x="2644619" y="2522900"/>
            <a:ext cx="1832824" cy="712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3200" kern="0" dirty="0">
                <a:solidFill>
                  <a:srgbClr val="251F18"/>
                </a:solidFill>
                <a:latin typeface="Arial"/>
                <a:sym typeface="Arial"/>
              </a:rPr>
              <a:t>3</a:t>
            </a:r>
            <a:endParaRPr lang="en-AE" sz="3200" kern="0" dirty="0">
              <a:solidFill>
                <a:srgbClr val="251F18"/>
              </a:solidFill>
              <a:latin typeface="Arial"/>
              <a:sym typeface="Arial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FDAEB31-DA96-400F-A8C9-77A7F7678556}"/>
              </a:ext>
            </a:extLst>
          </p:cNvPr>
          <p:cNvSpPr/>
          <p:nvPr/>
        </p:nvSpPr>
        <p:spPr>
          <a:xfrm>
            <a:off x="1852943" y="3958376"/>
            <a:ext cx="3488603" cy="712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3200" kern="0" dirty="0">
                <a:solidFill>
                  <a:srgbClr val="251F18"/>
                </a:solidFill>
                <a:latin typeface="Arial"/>
                <a:sym typeface="Arial"/>
              </a:rPr>
              <a:t>4</a:t>
            </a:r>
            <a:endParaRPr lang="en-AE" sz="3200" kern="0" dirty="0">
              <a:solidFill>
                <a:srgbClr val="251F18"/>
              </a:solidFill>
              <a:latin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9886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7BCC972-CF3C-4F55-BB16-872C03A3263A}"/>
              </a:ext>
            </a:extLst>
          </p:cNvPr>
          <p:cNvSpPr txBox="1"/>
          <p:nvPr/>
        </p:nvSpPr>
        <p:spPr>
          <a:xfrm>
            <a:off x="3410139" y="334443"/>
            <a:ext cx="412838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  <a:sym typeface="Arial"/>
              </a:rPr>
              <a:t>Flip 4</a:t>
            </a:r>
            <a:endParaRPr lang="en-AE" sz="4267" kern="0" dirty="0">
              <a:solidFill>
                <a:srgbClr val="000000"/>
              </a:solidFill>
              <a:latin typeface="Arial Rounded MT Bold" panose="020F0704030504030204" pitchFamily="34" charset="0"/>
              <a:cs typeface="Arial"/>
              <a:sym typeface="Arial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9DF875B0-036E-469B-843E-6CF494D0594B}"/>
              </a:ext>
            </a:extLst>
          </p:cNvPr>
          <p:cNvSpPr/>
          <p:nvPr/>
        </p:nvSpPr>
        <p:spPr>
          <a:xfrm>
            <a:off x="5975287" y="2679825"/>
            <a:ext cx="1424412" cy="55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AE" sz="1867" kern="0">
              <a:solidFill>
                <a:srgbClr val="B5AA99"/>
              </a:solidFill>
              <a:latin typeface="Arial"/>
              <a:sym typeface="Arial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5F7AD64-7730-4019-9E5B-D2AFFE70D393}"/>
              </a:ext>
            </a:extLst>
          </p:cNvPr>
          <p:cNvSpPr/>
          <p:nvPr/>
        </p:nvSpPr>
        <p:spPr>
          <a:xfrm>
            <a:off x="9023291" y="2511835"/>
            <a:ext cx="941560" cy="712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3200" kern="0" dirty="0">
                <a:solidFill>
                  <a:srgbClr val="251F18"/>
                </a:solidFill>
                <a:latin typeface="Arial"/>
                <a:sym typeface="Arial"/>
              </a:rPr>
              <a:t>1</a:t>
            </a:r>
            <a:endParaRPr lang="en-AE" sz="3200" kern="0" dirty="0">
              <a:solidFill>
                <a:srgbClr val="251F18"/>
              </a:solidFill>
              <a:latin typeface="Arial"/>
              <a:sym typeface="Arial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BE59680-2049-4594-AAFE-645F6FB90F13}"/>
              </a:ext>
            </a:extLst>
          </p:cNvPr>
          <p:cNvSpPr/>
          <p:nvPr/>
        </p:nvSpPr>
        <p:spPr>
          <a:xfrm>
            <a:off x="8836186" y="1799630"/>
            <a:ext cx="1388197" cy="712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3200" kern="0" dirty="0">
                <a:solidFill>
                  <a:srgbClr val="251F18"/>
                </a:solidFill>
                <a:latin typeface="Arial"/>
                <a:sym typeface="Arial"/>
              </a:rPr>
              <a:t>2</a:t>
            </a:r>
            <a:endParaRPr lang="en-AE" sz="3200" kern="0" dirty="0">
              <a:solidFill>
                <a:srgbClr val="251F18"/>
              </a:solidFill>
              <a:latin typeface="Arial"/>
              <a:sym typeface="Arial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43DA02-D836-4113-A67A-629411FAB2C1}"/>
              </a:ext>
            </a:extLst>
          </p:cNvPr>
          <p:cNvSpPr/>
          <p:nvPr/>
        </p:nvSpPr>
        <p:spPr>
          <a:xfrm>
            <a:off x="8613872" y="3224042"/>
            <a:ext cx="1832824" cy="712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3200" kern="0" dirty="0">
                <a:solidFill>
                  <a:srgbClr val="251F18"/>
                </a:solidFill>
                <a:latin typeface="Arial"/>
                <a:sym typeface="Arial"/>
              </a:rPr>
              <a:t>3</a:t>
            </a:r>
            <a:endParaRPr lang="en-AE" sz="3200" kern="0" dirty="0">
              <a:solidFill>
                <a:srgbClr val="251F18"/>
              </a:solidFill>
              <a:latin typeface="Arial"/>
              <a:sym typeface="Arial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BDF4371-3F48-4EDD-A8B8-F79B98293ACB}"/>
              </a:ext>
            </a:extLst>
          </p:cNvPr>
          <p:cNvSpPr/>
          <p:nvPr/>
        </p:nvSpPr>
        <p:spPr>
          <a:xfrm>
            <a:off x="7785983" y="3958376"/>
            <a:ext cx="3488603" cy="712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3200" kern="0" dirty="0">
                <a:solidFill>
                  <a:srgbClr val="251F18"/>
                </a:solidFill>
                <a:latin typeface="Arial"/>
                <a:sym typeface="Arial"/>
              </a:rPr>
              <a:t>4</a:t>
            </a:r>
            <a:endParaRPr lang="en-AE" sz="3200" kern="0" dirty="0">
              <a:solidFill>
                <a:srgbClr val="251F18"/>
              </a:solidFill>
              <a:latin typeface="Arial"/>
              <a:sym typeface="Arial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09AA04-54EF-4969-B50E-C4399CC3B7CD}"/>
              </a:ext>
            </a:extLst>
          </p:cNvPr>
          <p:cNvSpPr/>
          <p:nvPr/>
        </p:nvSpPr>
        <p:spPr>
          <a:xfrm>
            <a:off x="3090251" y="2511835"/>
            <a:ext cx="941560" cy="712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3200" kern="0" dirty="0">
                <a:solidFill>
                  <a:srgbClr val="251F18"/>
                </a:solidFill>
                <a:latin typeface="Arial"/>
                <a:sym typeface="Arial"/>
              </a:rPr>
              <a:t>1</a:t>
            </a:r>
            <a:endParaRPr lang="en-AE" sz="3200" kern="0" dirty="0">
              <a:solidFill>
                <a:srgbClr val="251F18"/>
              </a:solidFill>
              <a:latin typeface="Arial"/>
              <a:sym typeface="Arial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9FE0EC-5E77-4FFE-9C21-D18F9F5398AE}"/>
              </a:ext>
            </a:extLst>
          </p:cNvPr>
          <p:cNvSpPr/>
          <p:nvPr/>
        </p:nvSpPr>
        <p:spPr>
          <a:xfrm>
            <a:off x="2866932" y="3235106"/>
            <a:ext cx="1388197" cy="712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3200" kern="0" dirty="0">
                <a:solidFill>
                  <a:srgbClr val="251F18"/>
                </a:solidFill>
                <a:latin typeface="Arial"/>
                <a:sym typeface="Arial"/>
              </a:rPr>
              <a:t>2</a:t>
            </a:r>
            <a:endParaRPr lang="en-AE" sz="3200" kern="0" dirty="0">
              <a:solidFill>
                <a:srgbClr val="251F18"/>
              </a:solidFill>
              <a:latin typeface="Arial"/>
              <a:sym typeface="Arial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4957D74-3A1E-45D3-AA2F-590796A0341D}"/>
              </a:ext>
            </a:extLst>
          </p:cNvPr>
          <p:cNvSpPr/>
          <p:nvPr/>
        </p:nvSpPr>
        <p:spPr>
          <a:xfrm>
            <a:off x="2680832" y="1788564"/>
            <a:ext cx="1832824" cy="712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3200" kern="0" dirty="0">
                <a:solidFill>
                  <a:srgbClr val="251F18"/>
                </a:solidFill>
                <a:latin typeface="Arial"/>
                <a:sym typeface="Arial"/>
              </a:rPr>
              <a:t>3</a:t>
            </a:r>
            <a:endParaRPr lang="en-AE" sz="3200" kern="0" dirty="0">
              <a:solidFill>
                <a:srgbClr val="251F18"/>
              </a:solidFill>
              <a:latin typeface="Arial"/>
              <a:sym typeface="Arial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3DF5D37-16C8-48C8-881D-BD18902682FC}"/>
              </a:ext>
            </a:extLst>
          </p:cNvPr>
          <p:cNvSpPr/>
          <p:nvPr/>
        </p:nvSpPr>
        <p:spPr>
          <a:xfrm>
            <a:off x="1852943" y="3958376"/>
            <a:ext cx="3488603" cy="712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3200" kern="0" dirty="0">
                <a:solidFill>
                  <a:srgbClr val="251F18"/>
                </a:solidFill>
                <a:latin typeface="Arial"/>
                <a:sym typeface="Arial"/>
              </a:rPr>
              <a:t>4</a:t>
            </a:r>
            <a:endParaRPr lang="en-AE" sz="3200" kern="0" dirty="0">
              <a:solidFill>
                <a:srgbClr val="251F18"/>
              </a:solidFill>
              <a:latin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4216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7BCC972-CF3C-4F55-BB16-872C03A3263A}"/>
              </a:ext>
            </a:extLst>
          </p:cNvPr>
          <p:cNvSpPr txBox="1"/>
          <p:nvPr/>
        </p:nvSpPr>
        <p:spPr>
          <a:xfrm>
            <a:off x="3410139" y="334443"/>
            <a:ext cx="412838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  <a:sym typeface="Arial"/>
              </a:rPr>
              <a:t>Flip 5</a:t>
            </a:r>
            <a:endParaRPr lang="en-AE" sz="4267" kern="0" dirty="0">
              <a:solidFill>
                <a:srgbClr val="000000"/>
              </a:solidFill>
              <a:latin typeface="Arial Rounded MT Bold" panose="020F0704030504030204" pitchFamily="34" charset="0"/>
              <a:cs typeface="Arial"/>
              <a:sym typeface="Arial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9DF875B0-036E-469B-843E-6CF494D0594B}"/>
              </a:ext>
            </a:extLst>
          </p:cNvPr>
          <p:cNvSpPr/>
          <p:nvPr/>
        </p:nvSpPr>
        <p:spPr>
          <a:xfrm>
            <a:off x="5975287" y="2679825"/>
            <a:ext cx="1424412" cy="55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AE" sz="1867" kern="0">
              <a:solidFill>
                <a:srgbClr val="B5AA99"/>
              </a:solidFill>
              <a:latin typeface="Arial"/>
              <a:sym typeface="Arial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5F7AD64-7730-4019-9E5B-D2AFFE70D393}"/>
              </a:ext>
            </a:extLst>
          </p:cNvPr>
          <p:cNvSpPr/>
          <p:nvPr/>
        </p:nvSpPr>
        <p:spPr>
          <a:xfrm>
            <a:off x="9059504" y="1777500"/>
            <a:ext cx="941560" cy="712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3200" kern="0" dirty="0">
                <a:solidFill>
                  <a:srgbClr val="251F18"/>
                </a:solidFill>
                <a:latin typeface="Arial"/>
                <a:sym typeface="Arial"/>
              </a:rPr>
              <a:t>1</a:t>
            </a:r>
            <a:endParaRPr lang="en-AE" sz="3200" kern="0" dirty="0">
              <a:solidFill>
                <a:srgbClr val="251F18"/>
              </a:solidFill>
              <a:latin typeface="Arial"/>
              <a:sym typeface="Arial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BE59680-2049-4594-AAFE-645F6FB90F13}"/>
              </a:ext>
            </a:extLst>
          </p:cNvPr>
          <p:cNvSpPr/>
          <p:nvPr/>
        </p:nvSpPr>
        <p:spPr>
          <a:xfrm>
            <a:off x="8836186" y="2489706"/>
            <a:ext cx="1388197" cy="712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3200" kern="0" dirty="0">
                <a:solidFill>
                  <a:srgbClr val="251F18"/>
                </a:solidFill>
                <a:latin typeface="Arial"/>
                <a:sym typeface="Arial"/>
              </a:rPr>
              <a:t>2</a:t>
            </a:r>
            <a:endParaRPr lang="en-AE" sz="3200" kern="0" dirty="0">
              <a:solidFill>
                <a:srgbClr val="251F18"/>
              </a:solidFill>
              <a:latin typeface="Arial"/>
              <a:sym typeface="Arial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43DA02-D836-4113-A67A-629411FAB2C1}"/>
              </a:ext>
            </a:extLst>
          </p:cNvPr>
          <p:cNvSpPr/>
          <p:nvPr/>
        </p:nvSpPr>
        <p:spPr>
          <a:xfrm>
            <a:off x="8613872" y="3224042"/>
            <a:ext cx="1832824" cy="712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3200" kern="0" dirty="0">
                <a:solidFill>
                  <a:srgbClr val="251F18"/>
                </a:solidFill>
                <a:latin typeface="Arial"/>
                <a:sym typeface="Arial"/>
              </a:rPr>
              <a:t>3</a:t>
            </a:r>
            <a:endParaRPr lang="en-AE" sz="3200" kern="0" dirty="0">
              <a:solidFill>
                <a:srgbClr val="251F18"/>
              </a:solidFill>
              <a:latin typeface="Arial"/>
              <a:sym typeface="Arial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BDF4371-3F48-4EDD-A8B8-F79B98293ACB}"/>
              </a:ext>
            </a:extLst>
          </p:cNvPr>
          <p:cNvSpPr/>
          <p:nvPr/>
        </p:nvSpPr>
        <p:spPr>
          <a:xfrm>
            <a:off x="7785983" y="3958376"/>
            <a:ext cx="3488603" cy="712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3200" kern="0" dirty="0">
                <a:solidFill>
                  <a:srgbClr val="251F18"/>
                </a:solidFill>
                <a:latin typeface="Arial"/>
                <a:sym typeface="Arial"/>
              </a:rPr>
              <a:t>4</a:t>
            </a:r>
            <a:endParaRPr lang="en-AE" sz="3200" kern="0" dirty="0">
              <a:solidFill>
                <a:srgbClr val="251F18"/>
              </a:solidFill>
              <a:latin typeface="Arial"/>
              <a:sym typeface="Arial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2E6EFE9-2A4B-4169-9D74-CF45953A4A77}"/>
              </a:ext>
            </a:extLst>
          </p:cNvPr>
          <p:cNvSpPr/>
          <p:nvPr/>
        </p:nvSpPr>
        <p:spPr>
          <a:xfrm>
            <a:off x="3071136" y="2489706"/>
            <a:ext cx="941560" cy="712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3200" kern="0" dirty="0">
                <a:solidFill>
                  <a:srgbClr val="251F18"/>
                </a:solidFill>
                <a:latin typeface="Arial"/>
                <a:sym typeface="Arial"/>
              </a:rPr>
              <a:t>1</a:t>
            </a:r>
            <a:endParaRPr lang="en-AE" sz="3200" kern="0" dirty="0">
              <a:solidFill>
                <a:srgbClr val="251F18"/>
              </a:solidFill>
              <a:latin typeface="Arial"/>
              <a:sym typeface="Arial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E663E2-8E20-4BA7-81A8-FFFF24813465}"/>
              </a:ext>
            </a:extLst>
          </p:cNvPr>
          <p:cNvSpPr/>
          <p:nvPr/>
        </p:nvSpPr>
        <p:spPr>
          <a:xfrm>
            <a:off x="2884031" y="1777500"/>
            <a:ext cx="1388197" cy="712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3200" kern="0" dirty="0">
                <a:solidFill>
                  <a:srgbClr val="251F18"/>
                </a:solidFill>
                <a:latin typeface="Arial"/>
                <a:sym typeface="Arial"/>
              </a:rPr>
              <a:t>2</a:t>
            </a:r>
            <a:endParaRPr lang="en-AE" sz="3200" kern="0" dirty="0">
              <a:solidFill>
                <a:srgbClr val="251F18"/>
              </a:solidFill>
              <a:latin typeface="Arial"/>
              <a:sym typeface="Arial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2DBEDF7-E42C-46D8-BC39-F85DEA7F213A}"/>
              </a:ext>
            </a:extLst>
          </p:cNvPr>
          <p:cNvSpPr/>
          <p:nvPr/>
        </p:nvSpPr>
        <p:spPr>
          <a:xfrm>
            <a:off x="2661717" y="3201912"/>
            <a:ext cx="1832824" cy="712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3200" kern="0" dirty="0">
                <a:solidFill>
                  <a:srgbClr val="251F18"/>
                </a:solidFill>
                <a:latin typeface="Arial"/>
                <a:sym typeface="Arial"/>
              </a:rPr>
              <a:t>3</a:t>
            </a:r>
            <a:endParaRPr lang="en-AE" sz="3200" kern="0" dirty="0">
              <a:solidFill>
                <a:srgbClr val="251F18"/>
              </a:solidFill>
              <a:latin typeface="Arial"/>
              <a:sym typeface="Arial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BF1A043-2A31-412A-82F0-A946060A99C8}"/>
              </a:ext>
            </a:extLst>
          </p:cNvPr>
          <p:cNvSpPr/>
          <p:nvPr/>
        </p:nvSpPr>
        <p:spPr>
          <a:xfrm>
            <a:off x="1833828" y="3936247"/>
            <a:ext cx="3488603" cy="712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3200" kern="0" dirty="0">
                <a:solidFill>
                  <a:srgbClr val="251F18"/>
                </a:solidFill>
                <a:latin typeface="Arial"/>
                <a:sym typeface="Arial"/>
              </a:rPr>
              <a:t>4</a:t>
            </a:r>
            <a:endParaRPr lang="en-AE" sz="3200" kern="0" dirty="0">
              <a:solidFill>
                <a:srgbClr val="251F18"/>
              </a:solidFill>
              <a:latin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560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3C9599CA-C405-4B0C-9B2A-8AE610D21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643" y="417636"/>
            <a:ext cx="11518715" cy="1376303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21920" tIns="0" rIns="121920" bIns="4232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i="1" kern="0" dirty="0">
                <a:solidFill>
                  <a:srgbClr val="333333"/>
                </a:solidFill>
                <a:latin typeface="Libre Baskerville" panose="020B0604020202020204" charset="0"/>
                <a:sym typeface="Arial"/>
              </a:rPr>
              <a:t>Suppose we have the array: </a:t>
            </a:r>
            <a:r>
              <a:rPr lang="en-US" altLang="en-US" sz="1733" i="1" kern="0" dirty="0">
                <a:solidFill>
                  <a:srgbClr val="F4645F"/>
                </a:solidFill>
                <a:latin typeface="Libre Baskerville" panose="020B0604020202020204" charset="0"/>
                <a:sym typeface="Arial"/>
              </a:rPr>
              <a:t>(3, 5, 2, 1, 7, 6, 4,)</a:t>
            </a:r>
            <a:r>
              <a:rPr lang="en-US" altLang="en-US" sz="2000" i="1" kern="0" dirty="0">
                <a:solidFill>
                  <a:srgbClr val="333333"/>
                </a:solidFill>
                <a:latin typeface="Libre Baskerville" panose="020B0604020202020204" charset="0"/>
                <a:sym typeface="Arial"/>
              </a:rPr>
              <a:t>. We will sort it using the pancake sort algorithm, 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i="1" kern="0" dirty="0">
                <a:solidFill>
                  <a:srgbClr val="333333"/>
                </a:solidFill>
                <a:latin typeface="Libre Baskerville" panose="020B0604020202020204" charset="0"/>
                <a:sym typeface="Arial"/>
              </a:rPr>
              <a:t>and remember </a:t>
            </a:r>
            <a:r>
              <a:rPr lang="en-US" sz="2133" i="1" kern="0" dirty="0">
                <a:solidFill>
                  <a:srgbClr val="251F18"/>
                </a:solidFill>
                <a:latin typeface="Libre Baskerville" panose="020B0604020202020204" charset="0"/>
                <a:sym typeface="Arial"/>
              </a:rPr>
              <a:t>You are allowed to do only following operation on array. </a:t>
            </a:r>
            <a:br>
              <a:rPr lang="en-US" sz="2133" i="1" kern="0" dirty="0">
                <a:solidFill>
                  <a:srgbClr val="251F18"/>
                </a:solidFill>
                <a:latin typeface="Libre Baskerville" panose="020B0604020202020204" charset="0"/>
                <a:sym typeface="Arial"/>
              </a:rPr>
            </a:br>
            <a:r>
              <a:rPr lang="en-US" sz="2133" i="1" kern="0" dirty="0">
                <a:solidFill>
                  <a:srgbClr val="251F18"/>
                </a:solidFill>
                <a:latin typeface="Libre Baskerville" panose="020B0604020202020204" charset="0"/>
                <a:sym typeface="Arial"/>
              </a:rPr>
              <a:t>-&gt; </a:t>
            </a:r>
            <a:r>
              <a:rPr lang="en-US" sz="2133" b="1" i="1" kern="0" dirty="0">
                <a:solidFill>
                  <a:srgbClr val="251F18"/>
                </a:solidFill>
                <a:latin typeface="Libre Baskerville" panose="020B0604020202020204" charset="0"/>
                <a:sym typeface="Arial"/>
              </a:rPr>
              <a:t>flip(</a:t>
            </a:r>
            <a:r>
              <a:rPr lang="en-US" sz="2133" b="1" i="1" kern="0" dirty="0" err="1">
                <a:solidFill>
                  <a:srgbClr val="251F18"/>
                </a:solidFill>
                <a:latin typeface="Libre Baskerville" panose="020B0604020202020204" charset="0"/>
                <a:sym typeface="Arial"/>
              </a:rPr>
              <a:t>arr</a:t>
            </a:r>
            <a:r>
              <a:rPr lang="en-US" sz="2133" b="1" i="1" kern="0" dirty="0">
                <a:solidFill>
                  <a:srgbClr val="251F18"/>
                </a:solidFill>
                <a:latin typeface="Libre Baskerville" panose="020B0604020202020204" charset="0"/>
                <a:sym typeface="Arial"/>
              </a:rPr>
              <a:t>, </a:t>
            </a:r>
            <a:r>
              <a:rPr lang="en-US" sz="2133" b="1" i="1" kern="0" dirty="0" err="1">
                <a:solidFill>
                  <a:srgbClr val="251F18"/>
                </a:solidFill>
                <a:latin typeface="Libre Baskerville" panose="020B0604020202020204" charset="0"/>
                <a:sym typeface="Arial"/>
              </a:rPr>
              <a:t>i</a:t>
            </a:r>
            <a:r>
              <a:rPr lang="en-US" sz="2133" b="1" i="1" kern="0" dirty="0">
                <a:solidFill>
                  <a:srgbClr val="251F18"/>
                </a:solidFill>
                <a:latin typeface="Libre Baskerville" panose="020B0604020202020204" charset="0"/>
                <a:sym typeface="Arial"/>
              </a:rPr>
              <a:t>):</a:t>
            </a:r>
            <a:r>
              <a:rPr lang="en-US" sz="2133" i="1" kern="0" dirty="0">
                <a:solidFill>
                  <a:srgbClr val="251F18"/>
                </a:solidFill>
                <a:latin typeface="Libre Baskerville" panose="020B0604020202020204" charset="0"/>
                <a:sym typeface="Arial"/>
              </a:rPr>
              <a:t> Reverse array from 0 to </a:t>
            </a:r>
            <a:r>
              <a:rPr lang="en-US" sz="2133" i="1" kern="0" dirty="0" err="1">
                <a:solidFill>
                  <a:srgbClr val="251F18"/>
                </a:solidFill>
                <a:latin typeface="Libre Baskerville" panose="020B0604020202020204" charset="0"/>
                <a:sym typeface="Arial"/>
              </a:rPr>
              <a:t>i</a:t>
            </a:r>
            <a:r>
              <a:rPr lang="en-US" sz="2133" i="1" kern="0" dirty="0">
                <a:solidFill>
                  <a:srgbClr val="251F18"/>
                </a:solidFill>
                <a:latin typeface="Libre Baskerville" panose="020B0604020202020204" charset="0"/>
                <a:sym typeface="Arial"/>
              </a:rPr>
              <a:t> </a:t>
            </a:r>
            <a:r>
              <a:rPr lang="en-US" altLang="en-US" sz="2000" i="1" kern="0" dirty="0">
                <a:solidFill>
                  <a:srgbClr val="333333"/>
                </a:solidFill>
                <a:latin typeface="Libre Baskerville" panose="020B0604020202020204" charset="0"/>
                <a:sym typeface="Arial"/>
              </a:rPr>
              <a:t> </a:t>
            </a:r>
            <a:endParaRPr lang="en-US" altLang="en-US" sz="533" i="1" kern="0" dirty="0">
              <a:solidFill>
                <a:srgbClr val="251F18"/>
              </a:solidFill>
              <a:latin typeface="Libre Baskerville" panose="020B0604020202020204" charset="0"/>
              <a:sym typeface="Arial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kern="0" dirty="0">
              <a:solidFill>
                <a:srgbClr val="251F18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317D43-8168-4D6D-B330-58DFE1AD216A}"/>
              </a:ext>
            </a:extLst>
          </p:cNvPr>
          <p:cNvSpPr/>
          <p:nvPr/>
        </p:nvSpPr>
        <p:spPr>
          <a:xfrm>
            <a:off x="457200" y="1794005"/>
            <a:ext cx="6096000" cy="666977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3C484E"/>
                </a:solidFill>
                <a:latin typeface="Arial" panose="020B0604020202020204" pitchFamily="34" charset="0"/>
                <a:cs typeface="Arial"/>
                <a:sym typeface="Arial"/>
              </a:rPr>
              <a:t>First flip : [</a:t>
            </a:r>
            <a:r>
              <a:rPr lang="en-US" sz="1867" b="1" kern="0" dirty="0">
                <a:solidFill>
                  <a:srgbClr val="090A0B"/>
                </a:solidFill>
                <a:latin typeface="Arial" panose="020B0604020202020204" pitchFamily="34" charset="0"/>
                <a:cs typeface="Arial"/>
                <a:sym typeface="Arial"/>
              </a:rPr>
              <a:t>3, 5, 2, 1, 7</a:t>
            </a:r>
            <a:r>
              <a:rPr lang="en-US" sz="1867" kern="0" dirty="0">
                <a:solidFill>
                  <a:srgbClr val="3C484E"/>
                </a:solidFill>
                <a:latin typeface="Arial" panose="020B0604020202020204" pitchFamily="34" charset="0"/>
                <a:cs typeface="Arial"/>
                <a:sym typeface="Arial"/>
              </a:rPr>
              <a:t>, 6, 4]</a:t>
            </a:r>
            <a:b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</a:br>
            <a:endParaRPr lang="en-AE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6EA5F4-BCE6-4780-8821-649B18874D25}"/>
              </a:ext>
            </a:extLst>
          </p:cNvPr>
          <p:cNvSpPr/>
          <p:nvPr/>
        </p:nvSpPr>
        <p:spPr>
          <a:xfrm>
            <a:off x="457200" y="2326957"/>
            <a:ext cx="6096000" cy="95430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219170" fontAlgn="base">
              <a:buClr>
                <a:srgbClr val="000000"/>
              </a:buClr>
            </a:pPr>
            <a:r>
              <a:rPr lang="en-US" sz="1867" kern="0" dirty="0">
                <a:solidFill>
                  <a:srgbClr val="3C484E"/>
                </a:solidFill>
                <a:latin typeface="Arial" panose="020B0604020202020204" pitchFamily="34" charset="0"/>
                <a:cs typeface="Arial"/>
                <a:sym typeface="Arial"/>
              </a:rPr>
              <a:t>after first flip : [</a:t>
            </a:r>
            <a:r>
              <a:rPr lang="en-US" sz="1867" b="1" kern="0" dirty="0">
                <a:solidFill>
                  <a:srgbClr val="090A0B"/>
                </a:solidFill>
                <a:latin typeface="inherit"/>
                <a:cs typeface="Arial"/>
                <a:sym typeface="Arial"/>
              </a:rPr>
              <a:t>7, 1, 2, 5, 3</a:t>
            </a:r>
            <a:r>
              <a:rPr lang="en-US" sz="1867" kern="0" dirty="0">
                <a:solidFill>
                  <a:srgbClr val="3C484E"/>
                </a:solidFill>
                <a:latin typeface="Arial" panose="020B0604020202020204" pitchFamily="34" charset="0"/>
                <a:cs typeface="Arial"/>
                <a:sym typeface="Arial"/>
              </a:rPr>
              <a:t>, 6, 4]</a:t>
            </a:r>
          </a:p>
          <a:p>
            <a:pPr defTabSz="1219170">
              <a:buClr>
                <a:srgbClr val="000000"/>
              </a:buClr>
            </a:pPr>
            <a:b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</a:br>
            <a:endParaRPr lang="en-AE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0A4426-BE09-4B59-8EFC-C076A3AC1416}"/>
              </a:ext>
            </a:extLst>
          </p:cNvPr>
          <p:cNvSpPr/>
          <p:nvPr/>
        </p:nvSpPr>
        <p:spPr>
          <a:xfrm>
            <a:off x="457200" y="2909615"/>
            <a:ext cx="6096000" cy="666977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3C484E"/>
                </a:solidFill>
                <a:latin typeface="Arial" panose="020B0604020202020204" pitchFamily="34" charset="0"/>
                <a:cs typeface="Arial"/>
                <a:sym typeface="Arial"/>
              </a:rPr>
              <a:t>Second flip : [</a:t>
            </a:r>
            <a:r>
              <a:rPr lang="en-US" sz="1867" b="1" kern="0" dirty="0">
                <a:solidFill>
                  <a:srgbClr val="090A0B"/>
                </a:solidFill>
                <a:latin typeface="Arial" panose="020B0604020202020204" pitchFamily="34" charset="0"/>
                <a:cs typeface="Arial"/>
                <a:sym typeface="Arial"/>
              </a:rPr>
              <a:t>7, 1, 2, 5, 3, 6, 4</a:t>
            </a:r>
            <a:r>
              <a:rPr lang="en-US" sz="1867" kern="0" dirty="0">
                <a:solidFill>
                  <a:srgbClr val="3C484E"/>
                </a:solidFill>
                <a:latin typeface="Arial" panose="020B0604020202020204" pitchFamily="34" charset="0"/>
                <a:cs typeface="Arial"/>
                <a:sym typeface="Arial"/>
              </a:rPr>
              <a:t>]</a:t>
            </a:r>
            <a:b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</a:br>
            <a:endParaRPr lang="en-AE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C07DEBA1-F635-4EA1-B973-C1A192A11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643" y="3342751"/>
            <a:ext cx="3810411" cy="923779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1219170"/>
            <a:r>
              <a:rPr lang="en-US" altLang="en-US" sz="1870" kern="0" dirty="0">
                <a:solidFill>
                  <a:srgbClr val="3C484E"/>
                </a:solidFill>
                <a:cs typeface="Arial" panose="020B0604020202020204" pitchFamily="34" charset="0"/>
                <a:sym typeface="Arial"/>
              </a:rPr>
              <a:t>after second flip : [</a:t>
            </a:r>
            <a:r>
              <a:rPr lang="en-US" altLang="en-US" sz="1870" kern="0" dirty="0">
                <a:solidFill>
                  <a:srgbClr val="090A0B"/>
                </a:solidFill>
                <a:latin typeface="inherit"/>
                <a:cs typeface="Arial" panose="020B0604020202020204" pitchFamily="34" charset="0"/>
                <a:sym typeface="Arial"/>
              </a:rPr>
              <a:t>4, 6, 3, 5, 2, 1, 7</a:t>
            </a:r>
            <a:r>
              <a:rPr lang="en-US" altLang="en-US" sz="1870" kern="0" dirty="0">
                <a:solidFill>
                  <a:srgbClr val="3C484E"/>
                </a:solidFill>
                <a:cs typeface="Arial" panose="020B0604020202020204" pitchFamily="34" charset="0"/>
                <a:sym typeface="Arial"/>
              </a:rPr>
              <a:t>]</a:t>
            </a:r>
            <a:endParaRPr lang="en-US" altLang="en-US" sz="1870" kern="0" dirty="0">
              <a:solidFill>
                <a:srgbClr val="251F18"/>
              </a:solidFill>
              <a:sym typeface="Arial"/>
            </a:endParaRPr>
          </a:p>
          <a:p>
            <a:pPr algn="ctr" defTabSz="1219170"/>
            <a:br>
              <a:rPr lang="en-US" altLang="en-US" sz="1733" kern="0" dirty="0">
                <a:solidFill>
                  <a:srgbClr val="3C484E"/>
                </a:solidFill>
                <a:latin typeface="inherit"/>
                <a:cs typeface="Arial" panose="020B0604020202020204" pitchFamily="34" charset="0"/>
                <a:sym typeface="Arial"/>
              </a:rPr>
            </a:br>
            <a:endParaRPr lang="en-US" altLang="en-US" sz="2400" kern="0" dirty="0">
              <a:solidFill>
                <a:srgbClr val="251F18"/>
              </a:solidFill>
              <a:sym typeface="Arial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B32284A-9E26-470D-A4B5-C96D3BED4402}"/>
              </a:ext>
            </a:extLst>
          </p:cNvPr>
          <p:cNvSpPr/>
          <p:nvPr/>
        </p:nvSpPr>
        <p:spPr>
          <a:xfrm>
            <a:off x="457200" y="3880406"/>
            <a:ext cx="6096000" cy="666977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3C484E"/>
                </a:solidFill>
                <a:latin typeface="Arial" panose="020B0604020202020204" pitchFamily="34" charset="0"/>
                <a:cs typeface="Arial"/>
                <a:sym typeface="Arial"/>
              </a:rPr>
              <a:t>Third flip : [</a:t>
            </a:r>
            <a:r>
              <a:rPr lang="en-US" sz="1867" b="1" kern="0" dirty="0">
                <a:solidFill>
                  <a:srgbClr val="090A0B"/>
                </a:solidFill>
                <a:latin typeface="Arial" panose="020B0604020202020204" pitchFamily="34" charset="0"/>
                <a:cs typeface="Arial"/>
                <a:sym typeface="Arial"/>
              </a:rPr>
              <a:t>4, 6</a:t>
            </a:r>
            <a:r>
              <a:rPr lang="en-US" sz="1867" kern="0" dirty="0">
                <a:solidFill>
                  <a:srgbClr val="3C484E"/>
                </a:solidFill>
                <a:latin typeface="Arial" panose="020B0604020202020204" pitchFamily="34" charset="0"/>
                <a:cs typeface="Arial"/>
                <a:sym typeface="Arial"/>
              </a:rPr>
              <a:t>, 3, 5, 2, 1, 7]</a:t>
            </a:r>
            <a:b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</a:br>
            <a:endParaRPr lang="en-AE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933D28-5E43-44B6-BA57-E195914D1860}"/>
              </a:ext>
            </a:extLst>
          </p:cNvPr>
          <p:cNvSpPr/>
          <p:nvPr/>
        </p:nvSpPr>
        <p:spPr>
          <a:xfrm>
            <a:off x="457200" y="4502383"/>
            <a:ext cx="6096000" cy="666977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after third flip : [6, 4, 3, 5, 2, 1, 7]</a:t>
            </a:r>
          </a:p>
          <a:p>
            <a:pPr defTabSz="1219170">
              <a:buClr>
                <a:srgbClr val="000000"/>
              </a:buClr>
            </a:pPr>
            <a:endParaRPr lang="en-US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DE48BC-1B81-48DC-9A98-B547E8A6131C}"/>
              </a:ext>
            </a:extLst>
          </p:cNvPr>
          <p:cNvSpPr/>
          <p:nvPr/>
        </p:nvSpPr>
        <p:spPr>
          <a:xfrm>
            <a:off x="457200" y="5124361"/>
            <a:ext cx="6096000" cy="666977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3C484E"/>
                </a:solidFill>
                <a:latin typeface="Arial" panose="020B0604020202020204" pitchFamily="34" charset="0"/>
                <a:cs typeface="Arial"/>
                <a:sym typeface="Arial"/>
              </a:rPr>
              <a:t>Fourth flip : [</a:t>
            </a:r>
            <a:r>
              <a:rPr lang="en-US" sz="1867" b="1" kern="0" dirty="0">
                <a:solidFill>
                  <a:srgbClr val="090A0B"/>
                </a:solidFill>
                <a:latin typeface="Arial" panose="020B0604020202020204" pitchFamily="34" charset="0"/>
                <a:cs typeface="Arial"/>
                <a:sym typeface="Arial"/>
              </a:rPr>
              <a:t>6, 4, 3, 5, 2, 1</a:t>
            </a:r>
            <a:r>
              <a:rPr lang="en-US" sz="1867" kern="0" dirty="0">
                <a:solidFill>
                  <a:srgbClr val="3C484E"/>
                </a:solidFill>
                <a:latin typeface="Arial" panose="020B0604020202020204" pitchFamily="34" charset="0"/>
                <a:cs typeface="Arial"/>
                <a:sym typeface="Arial"/>
              </a:rPr>
              <a:t>, 7]</a:t>
            </a:r>
            <a:b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</a:br>
            <a:endParaRPr lang="en-AE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C721F2-70E0-4439-A5BE-EB75DB083714}"/>
              </a:ext>
            </a:extLst>
          </p:cNvPr>
          <p:cNvSpPr/>
          <p:nvPr/>
        </p:nvSpPr>
        <p:spPr>
          <a:xfrm>
            <a:off x="457200" y="5746338"/>
            <a:ext cx="6096000" cy="666977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after fourth flip : [1, 2, 5, 3, 4, 6, 7]</a:t>
            </a:r>
          </a:p>
          <a:p>
            <a:pPr defTabSz="1219170">
              <a:buClr>
                <a:srgbClr val="000000"/>
              </a:buClr>
            </a:pPr>
            <a:endParaRPr lang="en-US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F84FFFF-A9AB-4D59-9E5C-2AF41861A7E4}"/>
              </a:ext>
            </a:extLst>
          </p:cNvPr>
          <p:cNvSpPr/>
          <p:nvPr/>
        </p:nvSpPr>
        <p:spPr>
          <a:xfrm>
            <a:off x="7135449" y="1794004"/>
            <a:ext cx="306686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Fifth flip : [1, 2, 5, 3, 4, 6, 7]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76E934-6B36-4293-BAE5-A7B7B4F15B8F}"/>
              </a:ext>
            </a:extLst>
          </p:cNvPr>
          <p:cNvSpPr/>
          <p:nvPr/>
        </p:nvSpPr>
        <p:spPr>
          <a:xfrm>
            <a:off x="7135448" y="2341443"/>
            <a:ext cx="3625757" cy="66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after fifth flip : [5, 2, 1, 3, 4, 6, 7]</a:t>
            </a:r>
          </a:p>
          <a:p>
            <a:pPr defTabSz="1219170">
              <a:buClr>
                <a:srgbClr val="000000"/>
              </a:buClr>
            </a:pPr>
            <a:endParaRPr lang="en-US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DCCF61-324E-4E0E-B899-2A1FB93C07FA}"/>
              </a:ext>
            </a:extLst>
          </p:cNvPr>
          <p:cNvSpPr/>
          <p:nvPr/>
        </p:nvSpPr>
        <p:spPr>
          <a:xfrm>
            <a:off x="7135449" y="3106657"/>
            <a:ext cx="313579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Sixth flip : [5, 2, 1, 3, 4, 6, 7]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88405C-4451-4A43-A699-D69DC1A8EBAB}"/>
              </a:ext>
            </a:extLst>
          </p:cNvPr>
          <p:cNvSpPr/>
          <p:nvPr/>
        </p:nvSpPr>
        <p:spPr>
          <a:xfrm>
            <a:off x="7043596" y="3804757"/>
            <a:ext cx="6096000" cy="666977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after sixth flip : [4, 3, 1, 2, 5, 6, 7]</a:t>
            </a:r>
          </a:p>
          <a:p>
            <a:pPr defTabSz="1219170">
              <a:buClr>
                <a:srgbClr val="000000"/>
              </a:buClr>
            </a:pPr>
            <a:endParaRPr lang="en-US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66E2217-F245-4502-BEA6-09F859C560FE}"/>
              </a:ext>
            </a:extLst>
          </p:cNvPr>
          <p:cNvSpPr/>
          <p:nvPr/>
        </p:nvSpPr>
        <p:spPr>
          <a:xfrm>
            <a:off x="7135448" y="4471734"/>
            <a:ext cx="3482043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Seventh flip : [4, 3, 1, 2, 5, 6, 7]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122EE77-25EF-4E0E-ABB3-9324844F0FAD}"/>
              </a:ext>
            </a:extLst>
          </p:cNvPr>
          <p:cNvSpPr/>
          <p:nvPr/>
        </p:nvSpPr>
        <p:spPr>
          <a:xfrm>
            <a:off x="6969504" y="5200010"/>
            <a:ext cx="6096000" cy="666977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after seventh flip : [2, 1, 3, 4, 5, 6, 7]</a:t>
            </a:r>
          </a:p>
          <a:p>
            <a:pPr defTabSz="1219170">
              <a:buClr>
                <a:srgbClr val="000000"/>
              </a:buClr>
            </a:pPr>
            <a:endParaRPr lang="en-US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D4A5745-6B16-4B12-9064-AD885AF1434B}"/>
              </a:ext>
            </a:extLst>
          </p:cNvPr>
          <p:cNvSpPr/>
          <p:nvPr/>
        </p:nvSpPr>
        <p:spPr>
          <a:xfrm>
            <a:off x="7043597" y="5821987"/>
            <a:ext cx="3148619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Eight flip : [2, 1, 3, 4, 5, 6, 7]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38A69B-D55C-48FD-BA8E-8B42D2691BA7}"/>
              </a:ext>
            </a:extLst>
          </p:cNvPr>
          <p:cNvSpPr/>
          <p:nvPr/>
        </p:nvSpPr>
        <p:spPr>
          <a:xfrm>
            <a:off x="7043596" y="6351506"/>
            <a:ext cx="6096000" cy="666977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after eighth flip : [1, 2, 3, 4, 5, 6, 7]</a:t>
            </a:r>
          </a:p>
          <a:p>
            <a:pPr defTabSz="1219170">
              <a:buClr>
                <a:srgbClr val="000000"/>
              </a:buClr>
            </a:pPr>
            <a:endParaRPr lang="en-US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2ED962D-1D14-4DDF-970B-89AF3FFE6FE8}"/>
              </a:ext>
            </a:extLst>
          </p:cNvPr>
          <p:cNvCxnSpPr/>
          <p:nvPr/>
        </p:nvCxnSpPr>
        <p:spPr>
          <a:xfrm>
            <a:off x="2743200" y="1550504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C39FA9F-999A-4D8B-AF1C-317D14BC8E48}"/>
              </a:ext>
            </a:extLst>
          </p:cNvPr>
          <p:cNvCxnSpPr/>
          <p:nvPr/>
        </p:nvCxnSpPr>
        <p:spPr>
          <a:xfrm>
            <a:off x="2073966" y="365224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EA3C4D8-88BF-4DE1-9482-4ACEA313A006}"/>
              </a:ext>
            </a:extLst>
          </p:cNvPr>
          <p:cNvCxnSpPr/>
          <p:nvPr/>
        </p:nvCxnSpPr>
        <p:spPr>
          <a:xfrm>
            <a:off x="8812696" y="426653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B4BA596-15A9-48EE-856E-0F9F7E209775}"/>
              </a:ext>
            </a:extLst>
          </p:cNvPr>
          <p:cNvCxnSpPr/>
          <p:nvPr/>
        </p:nvCxnSpPr>
        <p:spPr>
          <a:xfrm>
            <a:off x="8876469" y="1537251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024DD98-3AF6-4A9E-9ECD-0FCA76B2D744}"/>
              </a:ext>
            </a:extLst>
          </p:cNvPr>
          <p:cNvCxnSpPr/>
          <p:nvPr/>
        </p:nvCxnSpPr>
        <p:spPr>
          <a:xfrm>
            <a:off x="8408505" y="5593938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1" grpId="0"/>
      <p:bldP spid="22" grpId="0"/>
      <p:bldP spid="23" grpId="0"/>
      <p:bldP spid="24" grpId="0"/>
      <p:bldP spid="26" grpId="0"/>
      <p:bldP spid="27" grpId="0"/>
      <p:bldP spid="28" grpId="0"/>
      <p:bldP spid="29" grpId="0"/>
      <p:bldP spid="30" grpId="0"/>
      <p:bldP spid="31" grpId="0"/>
      <p:bldP spid="33" grpId="0"/>
      <p:bldP spid="34" grpId="0"/>
      <p:bldP spid="35" grpId="0"/>
    </p:bldLst>
  </p:timing>
</p:sld>
</file>

<file path=ppt/theme/theme1.xml><?xml version="1.0" encoding="utf-8"?>
<a:theme xmlns:a="http://schemas.openxmlformats.org/drawingml/2006/main" name="Enlightenment and Scientific Revolution - History - 7th Grade by Slidesgo">
  <a:themeElements>
    <a:clrScheme name="Simple Light">
      <a:dk1>
        <a:srgbClr val="251F18"/>
      </a:dk1>
      <a:lt1>
        <a:srgbClr val="B5AA99"/>
      </a:lt1>
      <a:dk2>
        <a:srgbClr val="FFFFFF"/>
      </a:dk2>
      <a:lt2>
        <a:srgbClr val="F27977"/>
      </a:lt2>
      <a:accent1>
        <a:srgbClr val="D6B37F"/>
      </a:accent1>
      <a:accent2>
        <a:srgbClr val="FDD670"/>
      </a:accent2>
      <a:accent3>
        <a:srgbClr val="A4C478"/>
      </a:accent3>
      <a:accent4>
        <a:srgbClr val="ACC7CC"/>
      </a:accent4>
      <a:accent5>
        <a:srgbClr val="7E7EA2"/>
      </a:accent5>
      <a:accent6>
        <a:srgbClr val="CCA7D8"/>
      </a:accent6>
      <a:hlink>
        <a:srgbClr val="251F1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5715</TotalTime>
  <Words>557</Words>
  <Application>Microsoft Office PowerPoint</Application>
  <PresentationFormat>Widescreen</PresentationFormat>
  <Paragraphs>100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Arial</vt:lpstr>
      <vt:lpstr>Arial Rounded MT Bold</vt:lpstr>
      <vt:lpstr>Arimo</vt:lpstr>
      <vt:lpstr>Calibri</vt:lpstr>
      <vt:lpstr>Cambria</vt:lpstr>
      <vt:lpstr>Cambria Math</vt:lpstr>
      <vt:lpstr>inherit</vt:lpstr>
      <vt:lpstr>Lato Light</vt:lpstr>
      <vt:lpstr>Libre Baskerville</vt:lpstr>
      <vt:lpstr>Marcellus</vt:lpstr>
      <vt:lpstr>Nunito Light</vt:lpstr>
      <vt:lpstr>Wingdings</vt:lpstr>
      <vt:lpstr>Enlightenment and Scientific Revolution - History - 7th Grade by Slidesgo</vt:lpstr>
      <vt:lpstr>Flipping pancakes          problem (Decrease and conquer)</vt:lpstr>
      <vt:lpstr>Flipping pancakes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Pancake sorting algorithm implementation</vt:lpstr>
      <vt:lpstr>Time and Space Complexity </vt:lpstr>
      <vt:lpstr>Thanks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Flipping pancakes          problem</dc:title>
  <dc:creator>Arwa Elsawy</dc:creator>
  <cp:lastModifiedBy>Arwa Elsawy</cp:lastModifiedBy>
  <cp:revision>22</cp:revision>
  <dcterms:created xsi:type="dcterms:W3CDTF">2023-12-23T22:30:01Z</dcterms:created>
  <dcterms:modified xsi:type="dcterms:W3CDTF">2023-12-31T21:17:59Z</dcterms:modified>
</cp:coreProperties>
</file>