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7EE-C980-4FB4-BEE9-B842198F57E6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9104-4AB4-4D42-8436-912821BA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7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7EE-C980-4FB4-BEE9-B842198F57E6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9104-4AB4-4D42-8436-912821BA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2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7EE-C980-4FB4-BEE9-B842198F57E6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9104-4AB4-4D42-8436-912821BA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9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7EE-C980-4FB4-BEE9-B842198F57E6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9104-4AB4-4D42-8436-912821BA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7EE-C980-4FB4-BEE9-B842198F57E6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9104-4AB4-4D42-8436-912821BA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0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7EE-C980-4FB4-BEE9-B842198F57E6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9104-4AB4-4D42-8436-912821BA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0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7EE-C980-4FB4-BEE9-B842198F57E6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9104-4AB4-4D42-8436-912821BA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7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7EE-C980-4FB4-BEE9-B842198F57E6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9104-4AB4-4D42-8436-912821BA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7EE-C980-4FB4-BEE9-B842198F57E6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9104-4AB4-4D42-8436-912821BA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7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7EE-C980-4FB4-BEE9-B842198F57E6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9104-4AB4-4D42-8436-912821BA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4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7EE-C980-4FB4-BEE9-B842198F57E6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9104-4AB4-4D42-8436-912821BA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D7EE-C980-4FB4-BEE9-B842198F57E6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99104-4AB4-4D42-8436-912821BA2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4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6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0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9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عنصر نائب للمحتوى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0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8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6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0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2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1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43306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ملء الشاشة</PresentationFormat>
  <Paragraphs>0</Paragraphs>
  <Slides>11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dell</dc:creator>
  <cp:lastModifiedBy>dell</cp:lastModifiedBy>
  <cp:revision>1</cp:revision>
  <dcterms:created xsi:type="dcterms:W3CDTF">2021-12-18T12:08:34Z</dcterms:created>
  <dcterms:modified xsi:type="dcterms:W3CDTF">2021-12-18T12:08:53Z</dcterms:modified>
</cp:coreProperties>
</file>