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e2e9ace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e2e9a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024a80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024a80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c3823bb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c3823bb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e2e9ac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e2e9ac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e2e9ac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e2e9ac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c3823bb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c3823bb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c3823bb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c3823bb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MNLI: Given a pair of sentences to predict whether the second sentence is an entailment, contradiction, or neutral with respect to the first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QQP: Where the goal is to determine if two questions asked on Quora are semantically equivalent.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SST-2: Consisting of sentences extracted from movie reviews with human annotations of their sentiment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CoLA: Where the goal is to predict whether an english sentence is linguistically “acceptable”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c38242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c38242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e2e9ace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3e2e9ace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e2e9ace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e2e9ace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e2e9ac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3e2e9ac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e2e9ace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3e2e9ace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21525" y="2977675"/>
            <a:ext cx="7451100" cy="10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H: BERT &amp; GLUE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17550" y="4332800"/>
            <a:ext cx="36918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November 5,</a:t>
            </a:r>
            <a:r>
              <a:rPr lang="en" sz="1400">
                <a:solidFill>
                  <a:schemeClr val="accent5"/>
                </a:solidFill>
              </a:rPr>
              <a:t> 2019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5"/>
                </a:solidFill>
              </a:rPr>
              <a:t>ITEC876 - Applications of Data Science</a:t>
            </a:r>
            <a:endParaRPr b="1" sz="1400">
              <a:solidFill>
                <a:schemeClr val="accent5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23025" y="4185625"/>
            <a:ext cx="55548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Nikhil </a:t>
            </a:r>
            <a:r>
              <a:rPr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i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45551375),  </a:t>
            </a:r>
            <a:r>
              <a:rPr b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Arwa </a:t>
            </a:r>
            <a:r>
              <a:rPr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i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45710333), </a:t>
            </a:r>
            <a:endParaRPr i="1" sz="2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Jithendar </a:t>
            </a:r>
            <a:r>
              <a:rPr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i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44521987), </a:t>
            </a:r>
            <a:r>
              <a:rPr b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Harsha </a:t>
            </a:r>
            <a:r>
              <a:rPr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i="1" lang="en" sz="2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45541116)</a:t>
            </a:r>
            <a:endParaRPr i="1" sz="2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100" y="418195"/>
            <a:ext cx="3691800" cy="215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SST-2 </a:t>
            </a:r>
            <a:r>
              <a:rPr lang="en"/>
              <a:t>Dataset: Evaluation of Original data - by Nikhil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13837" l="5202" r="69859" t="0"/>
          <a:stretch/>
        </p:blipFill>
        <p:spPr>
          <a:xfrm>
            <a:off x="5579200" y="1329912"/>
            <a:ext cx="3253106" cy="30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0" l="0" r="63970" t="0"/>
          <a:stretch/>
        </p:blipFill>
        <p:spPr>
          <a:xfrm>
            <a:off x="152400" y="1381625"/>
            <a:ext cx="5205428" cy="299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SST-2</a:t>
            </a:r>
            <a:r>
              <a:rPr lang="en"/>
              <a:t> Dataset: New Dataset - Manually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50" y="1137975"/>
            <a:ext cx="862370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MNLI </a:t>
            </a:r>
            <a:r>
              <a:rPr lang="en"/>
              <a:t>Dataset: Evaluation of Original data - by Arwa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50" y="1675300"/>
            <a:ext cx="70294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MNLI </a:t>
            </a:r>
            <a:r>
              <a:rPr lang="en"/>
              <a:t>Dataset: Test dataset manually created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225"/>
            <a:ext cx="8839201" cy="2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28625" y="3588775"/>
            <a:ext cx="63069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Made using Excel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‘ .TSV’ file = Tab Delimited file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Manually written sentences = 30 pairs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Label: 0 =  ‘contradiction’, 1 = ’entailment’, 2 = ’neutral’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MNLI:</a:t>
            </a:r>
            <a:r>
              <a:rPr lang="en"/>
              <a:t> Errors and Implementation issues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35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Original dataset runs perfectly on source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edits were made to original source code to better run new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</a:t>
            </a:r>
            <a:r>
              <a:rPr b="1" lang="en" sz="1800"/>
              <a:t>source code refuses to read new dataset</a:t>
            </a:r>
            <a:r>
              <a:rPr lang="en" sz="1800"/>
              <a:t> - Don’t understand why!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dataset matches original dataset’s format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dataset is similar but smaller file size</a:t>
            </a:r>
            <a:endParaRPr sz="1800"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050" y="1546950"/>
            <a:ext cx="4753025" cy="20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4598363" y="3596550"/>
            <a:ext cx="384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Note: Same error arose for model_eval()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4" name="Google Shape;184;p27"/>
          <p:cNvSpPr txBox="1"/>
          <p:nvPr>
            <p:ph idx="2" type="body"/>
          </p:nvPr>
        </p:nvSpPr>
        <p:spPr>
          <a:xfrm>
            <a:off x="520475" y="1152475"/>
            <a:ext cx="46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Original vs. Our Datasets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expected to </a:t>
            </a:r>
            <a:r>
              <a:rPr lang="en" sz="1600"/>
              <a:t>achieve</a:t>
            </a:r>
            <a:r>
              <a:rPr lang="en" sz="1600"/>
              <a:t> similar results to the original </a:t>
            </a:r>
            <a:r>
              <a:rPr lang="en" sz="1600"/>
              <a:t>BERT-base. </a:t>
            </a:r>
            <a:r>
              <a:rPr lang="en" sz="1600" u="sng"/>
              <a:t>This may no longer be possible.</a:t>
            </a:r>
            <a:endParaRPr sz="16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Expected results</a:t>
            </a:r>
            <a:r>
              <a:rPr b="1" lang="en" sz="1600"/>
              <a:t>: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MNLI: 83.4%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QQP: 71.2%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SST-2: 93.5%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CoLA: 52.1%</a:t>
            </a:r>
            <a:endParaRPr sz="1600"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188" y="1387525"/>
            <a:ext cx="23907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BERT?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736276" cy="37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Google Colab (with TPU) to run BERT: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63" y="1124875"/>
            <a:ext cx="80792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GLUE benchmark suite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84" name="Google Shape;84;p1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MNLI by Arwa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480450" y="125406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Multi-Genre Natural Language Inference 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Entailment classification task 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89" name="Google Shape;89;p1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QQP by Jithen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Quora Question Pairs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Binary classification task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94" name="Google Shape;94;p16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539675" y="30008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SST-2 by Nikhil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Stanford Sentiment Treebank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Binary single-sentence classification task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99" name="Google Shape;99;p1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CoLA by Harsha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Corpus of Linguistic Acceptability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Binary single-sentence classification task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CoLA</a:t>
            </a:r>
            <a:r>
              <a:rPr lang="en"/>
              <a:t> Dataset: Evaluation of Original data - by Harsha 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744775"/>
            <a:ext cx="8256626" cy="18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41568" l="0" r="4012" t="0"/>
          <a:stretch/>
        </p:blipFill>
        <p:spPr>
          <a:xfrm>
            <a:off x="311700" y="1117475"/>
            <a:ext cx="8620650" cy="35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21275"/>
            <a:ext cx="85206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CoLA</a:t>
            </a:r>
            <a:r>
              <a:rPr lang="en"/>
              <a:t>: New 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4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CoLA</a:t>
            </a:r>
            <a:r>
              <a:rPr lang="en"/>
              <a:t> Dataset: E</a:t>
            </a:r>
            <a:r>
              <a:rPr lang="en"/>
              <a:t>rrors and Implementation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Unable to extract data from Google Colab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63" y="1570450"/>
            <a:ext cx="8445274" cy="34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QQP </a:t>
            </a:r>
            <a:r>
              <a:rPr lang="en"/>
              <a:t>Dataset: Evaluation of Original data - by Jithen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50089" t="11839"/>
          <a:stretch/>
        </p:blipFill>
        <p:spPr>
          <a:xfrm>
            <a:off x="5439575" y="1408638"/>
            <a:ext cx="3454399" cy="23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08650"/>
            <a:ext cx="4812575" cy="25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QQP </a:t>
            </a:r>
            <a:r>
              <a:rPr lang="en"/>
              <a:t>Dataset: Errors and Implementation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Extracting data from link: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253" y="2020500"/>
            <a:ext cx="6003475" cy="26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