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verage" panose="020B0604020202020204" charset="0"/>
      <p:regular r:id="rId8"/>
    </p:embeddedFont>
    <p:embeddedFont>
      <p:font typeface="Oswald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13c11d64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13c11d64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MNLI: Given a pair of sentences to predict whether the second sentence is an entailment, contradiction, or neutral with respect to the first 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QQP: Where the goal is to determine if two questions asked on Quora are semantically equivalent.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SST-2: Consisting of sentences extracted from movie reviews with human annotations of their sentiment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CoLA: Where the goal is to predict whether an english sentence is linguistically “acceptable” or not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990800"/>
            <a:ext cx="7801500" cy="18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H: BERT &amp; GLUE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176400" y="122475"/>
            <a:ext cx="7801500" cy="12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September 3, 2019</a:t>
            </a:r>
            <a:endParaRPr sz="1800">
              <a:solidFill>
                <a:schemeClr val="accent5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accent5"/>
                </a:solidFill>
              </a:rPr>
              <a:t>ITEC876 - Applications of Data Science</a:t>
            </a:r>
            <a:endParaRPr sz="1800" i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5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3107" t="2025" r="14075" b="32408"/>
          <a:stretch/>
        </p:blipFill>
        <p:spPr>
          <a:xfrm>
            <a:off x="199000" y="398000"/>
            <a:ext cx="2296200" cy="47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2587050" y="3466150"/>
            <a:ext cx="6390900" cy="14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Nikhil </a:t>
            </a:r>
            <a:r>
              <a:rPr lang="en" sz="21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Yadav Moodamanchu Venkata 	- </a:t>
            </a:r>
            <a:r>
              <a:rPr lang="en" sz="2100" i="1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45551375</a:t>
            </a:r>
            <a:endParaRPr sz="2100" i="1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Arwa </a:t>
            </a:r>
            <a:r>
              <a:rPr lang="en" sz="21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Siddiqui 	   -   </a:t>
            </a:r>
            <a:r>
              <a:rPr lang="en" sz="2100" i="1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45710333</a:t>
            </a:r>
            <a:endParaRPr sz="2100" i="1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Jithendar </a:t>
            </a:r>
            <a:r>
              <a:rPr lang="en" sz="21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Nethiram 	    - </a:t>
            </a:r>
            <a:r>
              <a:rPr lang="en" sz="2100" i="1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44521987</a:t>
            </a:r>
            <a:endParaRPr sz="2100" i="1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Sri </a:t>
            </a:r>
            <a:r>
              <a:rPr lang="en" sz="2100" b="1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Harsha </a:t>
            </a:r>
            <a:r>
              <a:rPr lang="en" sz="21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Vunnam 	    - </a:t>
            </a:r>
            <a:r>
              <a:rPr lang="en" sz="2100" i="1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45541116</a:t>
            </a:r>
            <a:endParaRPr sz="2100" i="1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BERT?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BERT stands for Bidirectional Encoder Representations from Transformers.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Authors:</a:t>
            </a:r>
            <a:r>
              <a:rPr lang="en"/>
              <a:t> Jacob Devlin, Ming-Wei Chang, Kenton Lee, Kristina Toutanova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BERT is designed to pretrain deep bidirectional representations from unlabeled text by jointly conditioning on both left and right context in all layers (Devlin, Chang, Lee, &amp; Toutanova, 2018).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by </a:t>
            </a:r>
            <a:r>
              <a:rPr lang="en" b="1"/>
              <a:t>Google AI Language</a:t>
            </a:r>
            <a:r>
              <a:rPr lang="en"/>
              <a:t> in 2018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Completely coded on </a:t>
            </a:r>
            <a:r>
              <a:rPr lang="en" b="1"/>
              <a:t>Python and Jupyter Notebook,</a:t>
            </a:r>
            <a:r>
              <a:rPr lang="en"/>
              <a:t> </a:t>
            </a:r>
            <a:r>
              <a:rPr lang="en" i="1"/>
              <a:t>available on GitHub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Computing Research Repository (CoRR):</a:t>
            </a:r>
            <a:r>
              <a:rPr lang="en"/>
              <a:t> Submitted on 11 Oct 2018, last revised 24 May 2019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9835A-7CB8-45B9-9780-29D4C7530E7A}"/>
              </a:ext>
            </a:extLst>
          </p:cNvPr>
          <p:cNvSpPr txBox="1"/>
          <p:nvPr/>
        </p:nvSpPr>
        <p:spPr>
          <a:xfrm>
            <a:off x="6256020" y="112811"/>
            <a:ext cx="275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>
                <a:solidFill>
                  <a:schemeClr val="accent5"/>
                </a:solidFill>
              </a:rPr>
              <a:t>Arwa Siddiqui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BERT works: 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15045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AF7AC0-9FDE-4698-A15C-41D1AB79A6E7}"/>
              </a:ext>
            </a:extLst>
          </p:cNvPr>
          <p:cNvSpPr txBox="1"/>
          <p:nvPr/>
        </p:nvSpPr>
        <p:spPr>
          <a:xfrm>
            <a:off x="6256020" y="112811"/>
            <a:ext cx="275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err="1">
                <a:solidFill>
                  <a:schemeClr val="accent5"/>
                </a:solidFill>
              </a:rPr>
              <a:t>Jithendar</a:t>
            </a:r>
            <a:r>
              <a:rPr lang="en-AU" dirty="0">
                <a:solidFill>
                  <a:schemeClr val="accent5"/>
                </a:solidFill>
              </a:rPr>
              <a:t> </a:t>
            </a:r>
            <a:r>
              <a:rPr lang="en-AU" dirty="0" err="1">
                <a:solidFill>
                  <a:schemeClr val="accent5"/>
                </a:solidFill>
              </a:rPr>
              <a:t>Nethiram</a:t>
            </a:r>
            <a:endParaRPr lang="en-AU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GLUE benchmark suite</a:t>
            </a:r>
            <a:endParaRPr/>
          </a:p>
        </p:txBody>
      </p:sp>
      <p:grpSp>
        <p:nvGrpSpPr>
          <p:cNvPr id="80" name="Google Shape;80;p16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81" name="Google Shape;81;p16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6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MNLI by Arwa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4294967295"/>
          </p:nvPr>
        </p:nvSpPr>
        <p:spPr>
          <a:xfrm>
            <a:off x="3480450" y="1254068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Multi-Genre Natural Language Inference  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Entailment classification task 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5" name="Google Shape;85;p16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86" name="Google Shape;86;p16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6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QQP by Jithen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4294967295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Quora Question Pairs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Binary classification task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91" name="Google Shape;91;p16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16"/>
          <p:cNvSpPr txBox="1">
            <a:spLocks noGrp="1"/>
          </p:cNvSpPr>
          <p:nvPr>
            <p:ph type="body" idx="4294967295"/>
          </p:nvPr>
        </p:nvSpPr>
        <p:spPr>
          <a:xfrm>
            <a:off x="539675" y="3000825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SST-2 by Nikhil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4294967295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Stanford Sentiment Treebank 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Binary single-sentence classification task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5" name="Google Shape;95;p16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96" name="Google Shape;96;p16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6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CoLA by Harsha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4294967295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Corpus of Linguistic Acceptability 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Binary single-sentence classification task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Original Results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BERT obtains new results on eleven natural language processing tasks.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Original results:</a:t>
            </a:r>
            <a:endParaRPr sz="16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GLUE score increased to 80.5% (7.7% improvement)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MultiNLI accuracy 86.7% (4.6% improvement)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And further tested tasks </a:t>
            </a:r>
            <a:endParaRPr sz="1600"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Our Results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We expect to achieve similar results at the original experiment. We will be comparing the BERT-base experiment.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We will be using </a:t>
            </a:r>
            <a:r>
              <a:rPr lang="en" sz="1600" b="1" dirty="0"/>
              <a:t>Google Colab</a:t>
            </a:r>
            <a:r>
              <a:rPr lang="en" sz="1600" dirty="0"/>
              <a:t> and TPU.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/>
              <a:t>Expected results:</a:t>
            </a:r>
            <a:endParaRPr sz="1600" b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MNLI: 84.6/83.4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QQP: 71.2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</a:t>
            </a:r>
            <a:r>
              <a:rPr lang="en-AU" sz="1600" dirty="0"/>
              <a:t>ST</a:t>
            </a:r>
            <a:r>
              <a:rPr lang="en" sz="1600" dirty="0"/>
              <a:t>-2: 94.9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CoLA: 52.1</a:t>
            </a:r>
            <a:endParaRPr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A3CB0-6BE5-46D1-A5A7-F5036388E4E8}"/>
              </a:ext>
            </a:extLst>
          </p:cNvPr>
          <p:cNvSpPr txBox="1"/>
          <p:nvPr/>
        </p:nvSpPr>
        <p:spPr>
          <a:xfrm>
            <a:off x="6256020" y="112811"/>
            <a:ext cx="275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>
                <a:solidFill>
                  <a:schemeClr val="accent5"/>
                </a:solidFill>
              </a:rPr>
              <a:t>Sri Harsha </a:t>
            </a:r>
            <a:r>
              <a:rPr lang="en-AU" dirty="0" err="1">
                <a:solidFill>
                  <a:schemeClr val="accent5"/>
                </a:solidFill>
              </a:rPr>
              <a:t>Vunnam</a:t>
            </a:r>
            <a:endParaRPr lang="en-AU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340</Words>
  <Application>Microsoft Office PowerPoint</Application>
  <PresentationFormat>On-screen Show (16:9)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Oswald</vt:lpstr>
      <vt:lpstr>Arial</vt:lpstr>
      <vt:lpstr>Average</vt:lpstr>
      <vt:lpstr>Slate</vt:lpstr>
      <vt:lpstr>Group H: BERT &amp; GLUE</vt:lpstr>
      <vt:lpstr>What is BERT?</vt:lpstr>
      <vt:lpstr>How BERT works: </vt:lpstr>
      <vt:lpstr>GLUE benchmark suite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H: BERT &amp; GLUE</dc:title>
  <cp:lastModifiedBy>Arwa Siddiqui</cp:lastModifiedBy>
  <cp:revision>3</cp:revision>
  <dcterms:modified xsi:type="dcterms:W3CDTF">2019-09-03T03:12:29Z</dcterms:modified>
</cp:coreProperties>
</file>