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verage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c3823bb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c3823bb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c3823bb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c3823b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f67e0c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4f67e0c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5024a804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5024a804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f67e0c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f67e0c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4c3823b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4c3823b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5024a804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5024a804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c382425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c38242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5024a804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5024a80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5024a804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5024a804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c3823bb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4c3823bb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5024a804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5024a804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c3823bb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c3823bb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MNLI: Given a pair of sentences to predict whether the second sentence is an entailment, contradiction, or neutral with respect to the first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QQP: Where the goal is to determine if two questions asked on Quora are semantically equivalent.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SST-2: Consisting of sentences extracted from movie reviews with human annotations of their sentiment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CoLA: Where the goal is to predict whether an english sentence is linguistically “acceptable” or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c3823bb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c3823bb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c3823b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c3823b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f67e0cf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f67e0cf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c3823b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4c3823b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c3823bb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c3823b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021525" y="2977675"/>
            <a:ext cx="7451100" cy="10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H: BERT &amp; GLUE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17550" y="4332800"/>
            <a:ext cx="36918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October 15</a:t>
            </a:r>
            <a:r>
              <a:rPr lang="en" sz="1400">
                <a:solidFill>
                  <a:schemeClr val="accent5"/>
                </a:solidFill>
              </a:rPr>
              <a:t>, 2019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5"/>
                </a:solidFill>
              </a:rPr>
              <a:t>ITEC876 - Applications of Data Science</a:t>
            </a:r>
            <a:endParaRPr b="1" sz="1400">
              <a:solidFill>
                <a:schemeClr val="accent5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423025" y="4185625"/>
            <a:ext cx="55548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Nikhil </a:t>
            </a:r>
            <a:r>
              <a:rPr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i="1"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45551375),  </a:t>
            </a:r>
            <a:r>
              <a:rPr b="1"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Arwa </a:t>
            </a:r>
            <a:r>
              <a:rPr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i="1"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45710333), </a:t>
            </a:r>
            <a:endParaRPr i="1" sz="21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Jithendar </a:t>
            </a:r>
            <a:r>
              <a:rPr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i="1"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44521987), </a:t>
            </a:r>
            <a:r>
              <a:rPr b="1"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Harsha </a:t>
            </a:r>
            <a:r>
              <a:rPr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i="1"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45541116)</a:t>
            </a:r>
            <a:endParaRPr i="1" sz="21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100" y="418195"/>
            <a:ext cx="3691800" cy="2153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MNLI Dataset: Evaluation output based on Original data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050" y="1675300"/>
            <a:ext cx="702945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QQP Dataset: Example - by Jithen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1225"/>
            <a:ext cx="8839200" cy="196426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QQP Dataset: Code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8" y="1600025"/>
            <a:ext cx="842962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QQP Dataset: Input questions examples</a:t>
            </a:r>
            <a:endParaRPr/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0" l="0" r="46825" t="0"/>
          <a:stretch/>
        </p:blipFill>
        <p:spPr>
          <a:xfrm>
            <a:off x="611625" y="1192300"/>
            <a:ext cx="7713978" cy="375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 Dataset: Example code - By Harsha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13" y="1790700"/>
            <a:ext cx="80295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 Dataset: Output example 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125" y="1109575"/>
            <a:ext cx="523109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creating Dataset:</a:t>
            </a:r>
            <a:endParaRPr/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875" y="1472175"/>
            <a:ext cx="6430600" cy="21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 Dataset: Evaluation of Original data 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38" y="1790700"/>
            <a:ext cx="701992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SST-2 Dataset: Example -Nikhil</a:t>
            </a:r>
            <a:endParaRPr/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75" y="1606125"/>
            <a:ext cx="8727249" cy="10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311700" y="1201425"/>
            <a:ext cx="2985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Input sentences example:  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 rotWithShape="1">
          <a:blip r:embed="rId4">
            <a:alphaModFix/>
          </a:blip>
          <a:srcRect b="0" l="0" r="5526" t="0"/>
          <a:stretch/>
        </p:blipFill>
        <p:spPr>
          <a:xfrm>
            <a:off x="395638" y="3021588"/>
            <a:ext cx="8352725" cy="18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SST-2 Dataset: Sentences examples</a:t>
            </a:r>
            <a:endParaRPr/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963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BERT?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50" y="1152475"/>
            <a:ext cx="8736276" cy="37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SST-2 Dataset: Sentiment Analysis example</a:t>
            </a:r>
            <a:endParaRPr/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775" y="1108900"/>
            <a:ext cx="30747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7" name="Google Shape;227;p33"/>
          <p:cNvSpPr txBox="1"/>
          <p:nvPr>
            <p:ph idx="2" type="body"/>
          </p:nvPr>
        </p:nvSpPr>
        <p:spPr>
          <a:xfrm>
            <a:off x="520475" y="1152475"/>
            <a:ext cx="46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Original vs. Our Datasets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We expect to </a:t>
            </a:r>
            <a:r>
              <a:rPr lang="en" sz="1600"/>
              <a:t>achieve</a:t>
            </a:r>
            <a:r>
              <a:rPr lang="en" sz="1600"/>
              <a:t> similar results to the original </a:t>
            </a:r>
            <a:r>
              <a:rPr lang="en" sz="1600"/>
              <a:t>BERT-base.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We will be using </a:t>
            </a:r>
            <a:r>
              <a:rPr b="1" lang="en" sz="1600"/>
              <a:t>Google Colab</a:t>
            </a:r>
            <a:r>
              <a:rPr lang="en" sz="1600"/>
              <a:t> and Google Cloud Storage TPU (Bucket). 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Expected results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MNLI: 83.4%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QQP: 71.2%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SST-2: 93.5%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CoLA: 52.1%</a:t>
            </a:r>
            <a:endParaRPr sz="1600"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188" y="1387525"/>
            <a:ext cx="239077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Published in NAACL-HLT 2019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North American Chapter of the Association for Computational Linguistics: Human Language Technologies (NAACL-HLT 2019)</a:t>
            </a:r>
            <a:endParaRPr sz="165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17th Annual Conference: held in Minneapolis on </a:t>
            </a:r>
            <a:r>
              <a:rPr b="1" lang="en" sz="165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2-7 June 2019</a:t>
            </a:r>
            <a:endParaRPr sz="165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Roboto"/>
              <a:buChar char="●"/>
            </a:pPr>
            <a:r>
              <a:rPr i="1" lang="en" sz="165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“A</a:t>
            </a:r>
            <a:r>
              <a:rPr i="1" lang="en" sz="165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ims to bring together researchers interested in the design and study of natural language processing technology as well as its applications to new problem areas”</a:t>
            </a:r>
            <a:endParaRPr i="1" sz="165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Invited submissions of long and short papers on “creative, substantial and unpublished research in all aspects of computational linguistics”</a:t>
            </a:r>
            <a:endParaRPr sz="165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50"/>
              <a:buFont typeface="Roboto"/>
              <a:buChar char="●"/>
            </a:pPr>
            <a:r>
              <a:rPr b="1" lang="en" sz="165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BERT was one of the accepted papers 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GLUE benchmark suite</a:t>
            </a:r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84" name="Google Shape;84;p1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MNLI by Arwa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480450" y="125406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Multi-Genre Natural Language Inference 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Entailment classification task 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89" name="Google Shape;89;p16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QQP by Jithen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Quora Question Pairs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Binary classification task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94" name="Google Shape;94;p16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539675" y="300082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SST-2 by Nikhil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Stanford Sentiment Treebank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Binary single-sentence classification task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99" name="Google Shape;99;p16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CoLA by Harsha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Corpus of Linguistic Acceptability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Binary single-sentence classification task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Google Colab to run BERT: 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63" y="1124875"/>
            <a:ext cx="80792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MNLI Dataset: Example - by Arwa 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050" y="1017725"/>
            <a:ext cx="707407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MNLI Dataset: Example code</a:t>
            </a:r>
            <a:endParaRPr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767150"/>
            <a:ext cx="80391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214325"/>
            <a:ext cx="85206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MNLI Dataset: Code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8839202" cy="1875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94929"/>
            <a:ext cx="618172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152400" y="963975"/>
            <a:ext cx="2985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Input code: 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52400" y="3197825"/>
            <a:ext cx="2985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Output</a:t>
            </a: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code: 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MNLI Dataset: Output examples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4400"/>
            <a:ext cx="6410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96929"/>
            <a:ext cx="8839200" cy="1288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