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29" name="PlaceHolder 2"/>
          <p:cNvSpPr>
            <a:spLocks noGrp="1"/>
          </p:cNvSpPr>
          <p:nvPr>
            <p:ph type="body"/>
          </p:nvPr>
        </p:nvSpPr>
        <p:spPr>
          <a:xfrm>
            <a:off x="721080" y="278172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30" name="PlaceHolder 3"/>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32"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33"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34"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35" name="PlaceHolder 5"/>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37" name="PlaceHolder 2"/>
          <p:cNvSpPr>
            <a:spLocks noGrp="1"/>
          </p:cNvSpPr>
          <p:nvPr>
            <p:ph type="body"/>
          </p:nvPr>
        </p:nvSpPr>
        <p:spPr>
          <a:xfrm>
            <a:off x="721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38" name="PlaceHolder 3"/>
          <p:cNvSpPr>
            <a:spLocks noGrp="1"/>
          </p:cNvSpPr>
          <p:nvPr>
            <p:ph type="body"/>
          </p:nvPr>
        </p:nvSpPr>
        <p:spPr>
          <a:xfrm>
            <a:off x="1837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39" name="PlaceHolder 4"/>
          <p:cNvSpPr>
            <a:spLocks noGrp="1"/>
          </p:cNvSpPr>
          <p:nvPr>
            <p:ph type="body"/>
          </p:nvPr>
        </p:nvSpPr>
        <p:spPr>
          <a:xfrm>
            <a:off x="295272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40" name="PlaceHolder 5"/>
          <p:cNvSpPr>
            <a:spLocks noGrp="1"/>
          </p:cNvSpPr>
          <p:nvPr>
            <p:ph type="body"/>
          </p:nvPr>
        </p:nvSpPr>
        <p:spPr>
          <a:xfrm>
            <a:off x="721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41" name="PlaceHolder 6"/>
          <p:cNvSpPr>
            <a:spLocks noGrp="1"/>
          </p:cNvSpPr>
          <p:nvPr>
            <p:ph type="body"/>
          </p:nvPr>
        </p:nvSpPr>
        <p:spPr>
          <a:xfrm>
            <a:off x="1837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42" name="PlaceHolder 7"/>
          <p:cNvSpPr>
            <a:spLocks noGrp="1"/>
          </p:cNvSpPr>
          <p:nvPr>
            <p:ph type="body"/>
          </p:nvPr>
        </p:nvSpPr>
        <p:spPr>
          <a:xfrm>
            <a:off x="295272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50" name="PlaceHolder 2"/>
          <p:cNvSpPr>
            <a:spLocks noGrp="1"/>
          </p:cNvSpPr>
          <p:nvPr>
            <p:ph type="subTitle"/>
          </p:nvPr>
        </p:nvSpPr>
        <p:spPr>
          <a:xfrm>
            <a:off x="721080" y="2781720"/>
            <a:ext cx="3300480" cy="159732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52" name="PlaceHolder 2"/>
          <p:cNvSpPr>
            <a:spLocks noGrp="1"/>
          </p:cNvSpPr>
          <p:nvPr>
            <p:ph type="body"/>
          </p:nvPr>
        </p:nvSpPr>
        <p:spPr>
          <a:xfrm>
            <a:off x="721080" y="2781720"/>
            <a:ext cx="33004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54"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55"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730080" y="1318680"/>
            <a:ext cx="3300480" cy="64044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59"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60"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61"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8" name="PlaceHolder 2"/>
          <p:cNvSpPr>
            <a:spLocks noGrp="1"/>
          </p:cNvSpPr>
          <p:nvPr>
            <p:ph type="subTitle"/>
          </p:nvPr>
        </p:nvSpPr>
        <p:spPr>
          <a:xfrm>
            <a:off x="721080" y="2781720"/>
            <a:ext cx="3300480" cy="159732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63"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64"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65" name="PlaceHolder 4"/>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67"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68"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69" name="PlaceHolder 4"/>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71" name="PlaceHolder 2"/>
          <p:cNvSpPr>
            <a:spLocks noGrp="1"/>
          </p:cNvSpPr>
          <p:nvPr>
            <p:ph type="body"/>
          </p:nvPr>
        </p:nvSpPr>
        <p:spPr>
          <a:xfrm>
            <a:off x="721080" y="278172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72" name="PlaceHolder 3"/>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74"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75"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76"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77" name="PlaceHolder 5"/>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79" name="PlaceHolder 2"/>
          <p:cNvSpPr>
            <a:spLocks noGrp="1"/>
          </p:cNvSpPr>
          <p:nvPr>
            <p:ph type="body"/>
          </p:nvPr>
        </p:nvSpPr>
        <p:spPr>
          <a:xfrm>
            <a:off x="721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80" name="PlaceHolder 3"/>
          <p:cNvSpPr>
            <a:spLocks noGrp="1"/>
          </p:cNvSpPr>
          <p:nvPr>
            <p:ph type="body"/>
          </p:nvPr>
        </p:nvSpPr>
        <p:spPr>
          <a:xfrm>
            <a:off x="1837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81" name="PlaceHolder 4"/>
          <p:cNvSpPr>
            <a:spLocks noGrp="1"/>
          </p:cNvSpPr>
          <p:nvPr>
            <p:ph type="body"/>
          </p:nvPr>
        </p:nvSpPr>
        <p:spPr>
          <a:xfrm>
            <a:off x="295272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82" name="PlaceHolder 5"/>
          <p:cNvSpPr>
            <a:spLocks noGrp="1"/>
          </p:cNvSpPr>
          <p:nvPr>
            <p:ph type="body"/>
          </p:nvPr>
        </p:nvSpPr>
        <p:spPr>
          <a:xfrm>
            <a:off x="721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83" name="PlaceHolder 6"/>
          <p:cNvSpPr>
            <a:spLocks noGrp="1"/>
          </p:cNvSpPr>
          <p:nvPr>
            <p:ph type="body"/>
          </p:nvPr>
        </p:nvSpPr>
        <p:spPr>
          <a:xfrm>
            <a:off x="1837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84" name="PlaceHolder 7"/>
          <p:cNvSpPr>
            <a:spLocks noGrp="1"/>
          </p:cNvSpPr>
          <p:nvPr>
            <p:ph type="body"/>
          </p:nvPr>
        </p:nvSpPr>
        <p:spPr>
          <a:xfrm>
            <a:off x="295272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94" name="PlaceHolder 2"/>
          <p:cNvSpPr>
            <a:spLocks noGrp="1"/>
          </p:cNvSpPr>
          <p:nvPr>
            <p:ph type="subTitle"/>
          </p:nvPr>
        </p:nvSpPr>
        <p:spPr>
          <a:xfrm>
            <a:off x="721080" y="2781720"/>
            <a:ext cx="3300480" cy="159732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96" name="PlaceHolder 2"/>
          <p:cNvSpPr>
            <a:spLocks noGrp="1"/>
          </p:cNvSpPr>
          <p:nvPr>
            <p:ph type="body"/>
          </p:nvPr>
        </p:nvSpPr>
        <p:spPr>
          <a:xfrm>
            <a:off x="721080" y="2781720"/>
            <a:ext cx="33004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98"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99"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0" name="PlaceHolder 2"/>
          <p:cNvSpPr>
            <a:spLocks noGrp="1"/>
          </p:cNvSpPr>
          <p:nvPr>
            <p:ph type="body"/>
          </p:nvPr>
        </p:nvSpPr>
        <p:spPr>
          <a:xfrm>
            <a:off x="721080" y="2781720"/>
            <a:ext cx="33004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730080" y="1318680"/>
            <a:ext cx="3300480" cy="64044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03"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04"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05"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07"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08"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09" name="PlaceHolder 4"/>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11"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12"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13" name="PlaceHolder 4"/>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15" name="PlaceHolder 2"/>
          <p:cNvSpPr>
            <a:spLocks noGrp="1"/>
          </p:cNvSpPr>
          <p:nvPr>
            <p:ph type="body"/>
          </p:nvPr>
        </p:nvSpPr>
        <p:spPr>
          <a:xfrm>
            <a:off x="721080" y="278172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16" name="PlaceHolder 3"/>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18"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19"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20"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21" name="PlaceHolder 5"/>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23" name="PlaceHolder 2"/>
          <p:cNvSpPr>
            <a:spLocks noGrp="1"/>
          </p:cNvSpPr>
          <p:nvPr>
            <p:ph type="body"/>
          </p:nvPr>
        </p:nvSpPr>
        <p:spPr>
          <a:xfrm>
            <a:off x="721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24" name="PlaceHolder 3"/>
          <p:cNvSpPr>
            <a:spLocks noGrp="1"/>
          </p:cNvSpPr>
          <p:nvPr>
            <p:ph type="body"/>
          </p:nvPr>
        </p:nvSpPr>
        <p:spPr>
          <a:xfrm>
            <a:off x="1837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25" name="PlaceHolder 4"/>
          <p:cNvSpPr>
            <a:spLocks noGrp="1"/>
          </p:cNvSpPr>
          <p:nvPr>
            <p:ph type="body"/>
          </p:nvPr>
        </p:nvSpPr>
        <p:spPr>
          <a:xfrm>
            <a:off x="295272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26" name="PlaceHolder 5"/>
          <p:cNvSpPr>
            <a:spLocks noGrp="1"/>
          </p:cNvSpPr>
          <p:nvPr>
            <p:ph type="body"/>
          </p:nvPr>
        </p:nvSpPr>
        <p:spPr>
          <a:xfrm>
            <a:off x="721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27" name="PlaceHolder 6"/>
          <p:cNvSpPr>
            <a:spLocks noGrp="1"/>
          </p:cNvSpPr>
          <p:nvPr>
            <p:ph type="body"/>
          </p:nvPr>
        </p:nvSpPr>
        <p:spPr>
          <a:xfrm>
            <a:off x="1837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28" name="PlaceHolder 7"/>
          <p:cNvSpPr>
            <a:spLocks noGrp="1"/>
          </p:cNvSpPr>
          <p:nvPr>
            <p:ph type="body"/>
          </p:nvPr>
        </p:nvSpPr>
        <p:spPr>
          <a:xfrm>
            <a:off x="295272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37" name="PlaceHolder 2"/>
          <p:cNvSpPr>
            <a:spLocks noGrp="1"/>
          </p:cNvSpPr>
          <p:nvPr>
            <p:ph type="subTitle"/>
          </p:nvPr>
        </p:nvSpPr>
        <p:spPr>
          <a:xfrm>
            <a:off x="721080" y="2781720"/>
            <a:ext cx="3300480" cy="159732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39" name="PlaceHolder 2"/>
          <p:cNvSpPr>
            <a:spLocks noGrp="1"/>
          </p:cNvSpPr>
          <p:nvPr>
            <p:ph type="body"/>
          </p:nvPr>
        </p:nvSpPr>
        <p:spPr>
          <a:xfrm>
            <a:off x="721080" y="2781720"/>
            <a:ext cx="33004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2"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3"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41"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42"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730080" y="1318680"/>
            <a:ext cx="3300480" cy="64044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46"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47"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48"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50"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51"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52" name="PlaceHolder 4"/>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54"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55"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56" name="PlaceHolder 4"/>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58" name="PlaceHolder 2"/>
          <p:cNvSpPr>
            <a:spLocks noGrp="1"/>
          </p:cNvSpPr>
          <p:nvPr>
            <p:ph type="body"/>
          </p:nvPr>
        </p:nvSpPr>
        <p:spPr>
          <a:xfrm>
            <a:off x="721080" y="278172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59" name="PlaceHolder 3"/>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61"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62"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63"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64" name="PlaceHolder 5"/>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66" name="PlaceHolder 2"/>
          <p:cNvSpPr>
            <a:spLocks noGrp="1"/>
          </p:cNvSpPr>
          <p:nvPr>
            <p:ph type="body"/>
          </p:nvPr>
        </p:nvSpPr>
        <p:spPr>
          <a:xfrm>
            <a:off x="721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67" name="PlaceHolder 3"/>
          <p:cNvSpPr>
            <a:spLocks noGrp="1"/>
          </p:cNvSpPr>
          <p:nvPr>
            <p:ph type="body"/>
          </p:nvPr>
        </p:nvSpPr>
        <p:spPr>
          <a:xfrm>
            <a:off x="1837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68" name="PlaceHolder 4"/>
          <p:cNvSpPr>
            <a:spLocks noGrp="1"/>
          </p:cNvSpPr>
          <p:nvPr>
            <p:ph type="body"/>
          </p:nvPr>
        </p:nvSpPr>
        <p:spPr>
          <a:xfrm>
            <a:off x="295272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69" name="PlaceHolder 5"/>
          <p:cNvSpPr>
            <a:spLocks noGrp="1"/>
          </p:cNvSpPr>
          <p:nvPr>
            <p:ph type="body"/>
          </p:nvPr>
        </p:nvSpPr>
        <p:spPr>
          <a:xfrm>
            <a:off x="721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70" name="PlaceHolder 6"/>
          <p:cNvSpPr>
            <a:spLocks noGrp="1"/>
          </p:cNvSpPr>
          <p:nvPr>
            <p:ph type="body"/>
          </p:nvPr>
        </p:nvSpPr>
        <p:spPr>
          <a:xfrm>
            <a:off x="1837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71" name="PlaceHolder 7"/>
          <p:cNvSpPr>
            <a:spLocks noGrp="1"/>
          </p:cNvSpPr>
          <p:nvPr>
            <p:ph type="body"/>
          </p:nvPr>
        </p:nvSpPr>
        <p:spPr>
          <a:xfrm>
            <a:off x="295272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80" name="PlaceHolder 2"/>
          <p:cNvSpPr>
            <a:spLocks noGrp="1"/>
          </p:cNvSpPr>
          <p:nvPr>
            <p:ph type="subTitle"/>
          </p:nvPr>
        </p:nvSpPr>
        <p:spPr>
          <a:xfrm>
            <a:off x="721080" y="2781720"/>
            <a:ext cx="3300480" cy="159732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82" name="PlaceHolder 2"/>
          <p:cNvSpPr>
            <a:spLocks noGrp="1"/>
          </p:cNvSpPr>
          <p:nvPr>
            <p:ph type="body"/>
          </p:nvPr>
        </p:nvSpPr>
        <p:spPr>
          <a:xfrm>
            <a:off x="721080" y="2781720"/>
            <a:ext cx="33004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84"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85"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730080" y="1318680"/>
            <a:ext cx="3300480" cy="64044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89"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90"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91"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93"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94"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95" name="PlaceHolder 4"/>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97"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98"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99" name="PlaceHolder 4"/>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201" name="PlaceHolder 2"/>
          <p:cNvSpPr>
            <a:spLocks noGrp="1"/>
          </p:cNvSpPr>
          <p:nvPr>
            <p:ph type="body"/>
          </p:nvPr>
        </p:nvSpPr>
        <p:spPr>
          <a:xfrm>
            <a:off x="721080" y="278172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02" name="PlaceHolder 3"/>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204"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05"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06"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07" name="PlaceHolder 5"/>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30080" y="1318680"/>
            <a:ext cx="3300480" cy="64044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209" name="PlaceHolder 2"/>
          <p:cNvSpPr>
            <a:spLocks noGrp="1"/>
          </p:cNvSpPr>
          <p:nvPr>
            <p:ph type="body"/>
          </p:nvPr>
        </p:nvSpPr>
        <p:spPr>
          <a:xfrm>
            <a:off x="721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10" name="PlaceHolder 3"/>
          <p:cNvSpPr>
            <a:spLocks noGrp="1"/>
          </p:cNvSpPr>
          <p:nvPr>
            <p:ph type="body"/>
          </p:nvPr>
        </p:nvSpPr>
        <p:spPr>
          <a:xfrm>
            <a:off x="183708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11" name="PlaceHolder 4"/>
          <p:cNvSpPr>
            <a:spLocks noGrp="1"/>
          </p:cNvSpPr>
          <p:nvPr>
            <p:ph type="body"/>
          </p:nvPr>
        </p:nvSpPr>
        <p:spPr>
          <a:xfrm>
            <a:off x="2952720" y="278172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12" name="PlaceHolder 5"/>
          <p:cNvSpPr>
            <a:spLocks noGrp="1"/>
          </p:cNvSpPr>
          <p:nvPr>
            <p:ph type="body"/>
          </p:nvPr>
        </p:nvSpPr>
        <p:spPr>
          <a:xfrm>
            <a:off x="721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13" name="PlaceHolder 6"/>
          <p:cNvSpPr>
            <a:spLocks noGrp="1"/>
          </p:cNvSpPr>
          <p:nvPr>
            <p:ph type="body"/>
          </p:nvPr>
        </p:nvSpPr>
        <p:spPr>
          <a:xfrm>
            <a:off x="183708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14" name="PlaceHolder 7"/>
          <p:cNvSpPr>
            <a:spLocks noGrp="1"/>
          </p:cNvSpPr>
          <p:nvPr>
            <p:ph type="body"/>
          </p:nvPr>
        </p:nvSpPr>
        <p:spPr>
          <a:xfrm>
            <a:off x="2952720" y="3616200"/>
            <a:ext cx="106236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17"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18" name="PlaceHolder 3"/>
          <p:cNvSpPr>
            <a:spLocks noGrp="1"/>
          </p:cNvSpPr>
          <p:nvPr>
            <p:ph type="body"/>
          </p:nvPr>
        </p:nvSpPr>
        <p:spPr>
          <a:xfrm>
            <a:off x="241236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19" name="PlaceHolder 4"/>
          <p:cNvSpPr>
            <a:spLocks noGrp="1"/>
          </p:cNvSpPr>
          <p:nvPr>
            <p:ph type="body"/>
          </p:nvPr>
        </p:nvSpPr>
        <p:spPr>
          <a:xfrm>
            <a:off x="72108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21" name="PlaceHolder 2"/>
          <p:cNvSpPr>
            <a:spLocks noGrp="1"/>
          </p:cNvSpPr>
          <p:nvPr>
            <p:ph type="body"/>
          </p:nvPr>
        </p:nvSpPr>
        <p:spPr>
          <a:xfrm>
            <a:off x="721080" y="2781720"/>
            <a:ext cx="1610280" cy="1597320"/>
          </a:xfrm>
          <a:prstGeom prst="rect">
            <a:avLst/>
          </a:prstGeom>
        </p:spPr>
        <p:txBody>
          <a:bodyPr lIns="0" rIns="0" tIns="0" bIns="0">
            <a:normAutofit/>
          </a:bodyPr>
          <a:p>
            <a:endParaRPr b="0" lang="en-CA" sz="1400" spc="-1" strike="noStrike">
              <a:solidFill>
                <a:srgbClr val="000000"/>
              </a:solidFill>
              <a:latin typeface="Arial"/>
            </a:endParaRPr>
          </a:p>
        </p:txBody>
      </p:sp>
      <p:sp>
        <p:nvSpPr>
          <p:cNvPr id="22"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3" name="PlaceHolder 4"/>
          <p:cNvSpPr>
            <a:spLocks noGrp="1"/>
          </p:cNvSpPr>
          <p:nvPr>
            <p:ph type="body"/>
          </p:nvPr>
        </p:nvSpPr>
        <p:spPr>
          <a:xfrm>
            <a:off x="2412360" y="361620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30080" y="1318680"/>
            <a:ext cx="3300480" cy="1381320"/>
          </a:xfrm>
          <a:prstGeom prst="rect">
            <a:avLst/>
          </a:prstGeom>
        </p:spPr>
        <p:txBody>
          <a:bodyPr lIns="0" rIns="0" tIns="0" bIns="0" anchor="ctr"/>
          <a:p>
            <a:endParaRPr b="0" lang="en-CA" sz="1400" spc="-1" strike="noStrike">
              <a:solidFill>
                <a:srgbClr val="000000"/>
              </a:solidFill>
              <a:latin typeface="Arial"/>
            </a:endParaRPr>
          </a:p>
        </p:txBody>
      </p:sp>
      <p:sp>
        <p:nvSpPr>
          <p:cNvPr id="25" name="PlaceHolder 2"/>
          <p:cNvSpPr>
            <a:spLocks noGrp="1"/>
          </p:cNvSpPr>
          <p:nvPr>
            <p:ph type="body"/>
          </p:nvPr>
        </p:nvSpPr>
        <p:spPr>
          <a:xfrm>
            <a:off x="72108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6" name="PlaceHolder 3"/>
          <p:cNvSpPr>
            <a:spLocks noGrp="1"/>
          </p:cNvSpPr>
          <p:nvPr>
            <p:ph type="body"/>
          </p:nvPr>
        </p:nvSpPr>
        <p:spPr>
          <a:xfrm>
            <a:off x="2412360" y="2781720"/>
            <a:ext cx="1610280" cy="761760"/>
          </a:xfrm>
          <a:prstGeom prst="rect">
            <a:avLst/>
          </a:prstGeom>
        </p:spPr>
        <p:txBody>
          <a:bodyPr lIns="0" rIns="0" tIns="0" bIns="0">
            <a:normAutofit/>
          </a:bodyPr>
          <a:p>
            <a:endParaRPr b="0" lang="en-CA" sz="1400" spc="-1" strike="noStrike">
              <a:solidFill>
                <a:srgbClr val="000000"/>
              </a:solidFill>
              <a:latin typeface="Arial"/>
            </a:endParaRPr>
          </a:p>
        </p:txBody>
      </p:sp>
      <p:sp>
        <p:nvSpPr>
          <p:cNvPr id="27" name="PlaceHolder 4"/>
          <p:cNvSpPr>
            <a:spLocks noGrp="1"/>
          </p:cNvSpPr>
          <p:nvPr>
            <p:ph type="body"/>
          </p:nvPr>
        </p:nvSpPr>
        <p:spPr>
          <a:xfrm>
            <a:off x="721080" y="3616200"/>
            <a:ext cx="3300480" cy="76176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p>
            <a:r>
              <a:rPr b="0" lang="en-CA" sz="4200" spc="-1" strike="noStrike">
                <a:solidFill>
                  <a:srgbClr val="000000"/>
                </a:solidFill>
                <a:latin typeface="Arial"/>
              </a:rPr>
              <a:t>Click to edit </a:t>
            </a:r>
            <a:r>
              <a:rPr b="0" lang="en-CA" sz="4200" spc="-1" strike="noStrike">
                <a:solidFill>
                  <a:srgbClr val="000000"/>
                </a:solidFill>
                <a:latin typeface="Arial"/>
              </a:rPr>
              <a:t>the title text </a:t>
            </a:r>
            <a:r>
              <a:rPr b="0" lang="en-CA" sz="4200" spc="-1" strike="noStrike">
                <a:solidFill>
                  <a:srgbClr val="000000"/>
                </a:solidFill>
                <a:latin typeface="Arial"/>
              </a:rPr>
              <a:t>format</a:t>
            </a:r>
            <a:endParaRPr b="0" lang="en-CA" sz="4200" spc="-1" strike="noStrike">
              <a:solidFill>
                <a:srgbClr val="000000"/>
              </a:solidFill>
              <a:latin typeface="Arial"/>
            </a:endParaRP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604E1026-C62A-453C-B282-0926E70FED17}" type="slidenum">
              <a:rPr b="0" lang="en-CA" sz="1000" spc="-1" strike="noStrike">
                <a:solidFill>
                  <a:srgbClr val="595959"/>
                </a:solidFill>
                <a:latin typeface="Lato"/>
                <a:ea typeface="Lato"/>
              </a:rPr>
              <a:t>&lt;number&gt;</a:t>
            </a:fld>
            <a:endParaRPr b="0" lang="en-CA"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1400" spc="-1" strike="noStrike">
                <a:solidFill>
                  <a:srgbClr val="000000"/>
                </a:solidFill>
                <a:latin typeface="Arial"/>
              </a:rPr>
              <a:t>Click to edit the outline text </a:t>
            </a:r>
            <a:r>
              <a:rPr b="0" lang="en-CA" sz="1400" spc="-1" strike="noStrike">
                <a:solidFill>
                  <a:srgbClr val="000000"/>
                </a:solidFill>
                <a:latin typeface="Arial"/>
              </a:rPr>
              <a:t>format</a:t>
            </a:r>
            <a:endParaRPr b="0" lang="en-C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400" spc="-1" strike="noStrike">
                <a:solidFill>
                  <a:srgbClr val="000000"/>
                </a:solidFill>
                <a:latin typeface="Arial"/>
              </a:rPr>
              <a:t>Second Outline Level</a:t>
            </a:r>
            <a:endParaRPr b="0" lang="en-C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400" spc="-1" strike="noStrike">
                <a:solidFill>
                  <a:srgbClr val="000000"/>
                </a:solidFill>
                <a:latin typeface="Arial"/>
              </a:rPr>
              <a:t>Third Outline Level</a:t>
            </a:r>
            <a:endParaRPr b="0" lang="en-C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400" spc="-1" strike="noStrike">
                <a:solidFill>
                  <a:srgbClr val="000000"/>
                </a:solidFill>
                <a:latin typeface="Arial"/>
              </a:rPr>
              <a:t>Fourth Outline </a:t>
            </a:r>
            <a:r>
              <a:rPr b="0" lang="en-CA" sz="1400" spc="-1" strike="noStrike">
                <a:solidFill>
                  <a:srgbClr val="000000"/>
                </a:solidFill>
                <a:latin typeface="Arial"/>
              </a:rPr>
              <a:t>Level</a:t>
            </a:r>
            <a:endParaRPr b="0" lang="en-C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Arial"/>
              </a:rPr>
              <a:t>Fifth </a:t>
            </a:r>
            <a:r>
              <a:rPr b="0" lang="en-CA" sz="2000" spc="-1" strike="noStrike">
                <a:solidFill>
                  <a:srgbClr val="000000"/>
                </a:solidFill>
                <a:latin typeface="Arial"/>
              </a:rPr>
              <a:t>Outline </a:t>
            </a:r>
            <a:r>
              <a:rPr b="0" lang="en-CA" sz="2000" spc="-1" strike="noStrike">
                <a:solidFill>
                  <a:srgbClr val="000000"/>
                </a:solidFill>
                <a:latin typeface="Arial"/>
              </a:rPr>
              <a:t>Level</a:t>
            </a:r>
            <a:endParaRPr b="0" lang="en-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Arial"/>
              </a:rPr>
              <a:t>Sixt</a:t>
            </a:r>
            <a:r>
              <a:rPr b="0" lang="en-CA" sz="2000" spc="-1" strike="noStrike">
                <a:solidFill>
                  <a:srgbClr val="000000"/>
                </a:solidFill>
                <a:latin typeface="Arial"/>
              </a:rPr>
              <a:t>h </a:t>
            </a:r>
            <a:r>
              <a:rPr b="0" lang="en-CA" sz="2000" spc="-1" strike="noStrike">
                <a:solidFill>
                  <a:srgbClr val="000000"/>
                </a:solidFill>
                <a:latin typeface="Arial"/>
              </a:rPr>
              <a:t>Outl</a:t>
            </a:r>
            <a:r>
              <a:rPr b="0" lang="en-CA" sz="2000" spc="-1" strike="noStrike">
                <a:solidFill>
                  <a:srgbClr val="000000"/>
                </a:solidFill>
                <a:latin typeface="Arial"/>
              </a:rPr>
              <a:t>ine </a:t>
            </a:r>
            <a:r>
              <a:rPr b="0" lang="en-CA" sz="2000" spc="-1" strike="noStrike">
                <a:solidFill>
                  <a:srgbClr val="000000"/>
                </a:solidFill>
                <a:latin typeface="Arial"/>
              </a:rPr>
              <a:t>Lev</a:t>
            </a:r>
            <a:r>
              <a:rPr b="0" lang="en-CA" sz="2000" spc="-1" strike="noStrike">
                <a:solidFill>
                  <a:srgbClr val="000000"/>
                </a:solidFill>
                <a:latin typeface="Arial"/>
              </a:rPr>
              <a:t>el</a:t>
            </a:r>
            <a:endParaRPr b="0" lang="en-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Arial"/>
              </a:rPr>
              <a:t>S</a:t>
            </a:r>
            <a:r>
              <a:rPr b="0" lang="en-CA" sz="2000" spc="-1" strike="noStrike">
                <a:solidFill>
                  <a:srgbClr val="000000"/>
                </a:solidFill>
                <a:latin typeface="Arial"/>
              </a:rPr>
              <a:t>e</a:t>
            </a:r>
            <a:r>
              <a:rPr b="0" lang="en-CA" sz="2000" spc="-1" strike="noStrike">
                <a:solidFill>
                  <a:srgbClr val="000000"/>
                </a:solidFill>
                <a:latin typeface="Arial"/>
              </a:rPr>
              <a:t>v</a:t>
            </a:r>
            <a:r>
              <a:rPr b="0" lang="en-CA" sz="2000" spc="-1" strike="noStrike">
                <a:solidFill>
                  <a:srgbClr val="000000"/>
                </a:solidFill>
                <a:latin typeface="Arial"/>
              </a:rPr>
              <a:t>e</a:t>
            </a:r>
            <a:r>
              <a:rPr b="0" lang="en-CA" sz="2000" spc="-1" strike="noStrike">
                <a:solidFill>
                  <a:srgbClr val="000000"/>
                </a:solidFill>
                <a:latin typeface="Arial"/>
              </a:rPr>
              <a:t>n</a:t>
            </a:r>
            <a:r>
              <a:rPr b="0" lang="en-CA" sz="2000" spc="-1" strike="noStrike">
                <a:solidFill>
                  <a:srgbClr val="000000"/>
                </a:solidFill>
                <a:latin typeface="Arial"/>
              </a:rPr>
              <a:t>t</a:t>
            </a:r>
            <a:r>
              <a:rPr b="0" lang="en-CA" sz="2000" spc="-1" strike="noStrike">
                <a:solidFill>
                  <a:srgbClr val="000000"/>
                </a:solidFill>
                <a:latin typeface="Arial"/>
              </a:rPr>
              <a:t>h</a:t>
            </a:r>
            <a:r>
              <a:rPr b="0" lang="en-CA" sz="2000" spc="-1" strike="noStrike">
                <a:solidFill>
                  <a:srgbClr val="000000"/>
                </a:solidFill>
                <a:latin typeface="Arial"/>
              </a:rPr>
              <a:t> </a:t>
            </a:r>
            <a:r>
              <a:rPr b="0" lang="en-CA" sz="2000" spc="-1" strike="noStrike">
                <a:solidFill>
                  <a:srgbClr val="000000"/>
                </a:solidFill>
                <a:latin typeface="Arial"/>
              </a:rPr>
              <a:t>O</a:t>
            </a:r>
            <a:r>
              <a:rPr b="0" lang="en-CA" sz="2000" spc="-1" strike="noStrike">
                <a:solidFill>
                  <a:srgbClr val="000000"/>
                </a:solidFill>
                <a:latin typeface="Arial"/>
              </a:rPr>
              <a:t>u</a:t>
            </a:r>
            <a:r>
              <a:rPr b="0" lang="en-CA" sz="2000" spc="-1" strike="noStrike">
                <a:solidFill>
                  <a:srgbClr val="000000"/>
                </a:solidFill>
                <a:latin typeface="Arial"/>
              </a:rPr>
              <a:t>t</a:t>
            </a:r>
            <a:r>
              <a:rPr b="0" lang="en-CA" sz="2000" spc="-1" strike="noStrike">
                <a:solidFill>
                  <a:srgbClr val="000000"/>
                </a:solidFill>
                <a:latin typeface="Arial"/>
              </a:rPr>
              <a:t>l</a:t>
            </a:r>
            <a:r>
              <a:rPr b="0" lang="en-CA" sz="2000" spc="-1" strike="noStrike">
                <a:solidFill>
                  <a:srgbClr val="000000"/>
                </a:solidFill>
                <a:latin typeface="Arial"/>
              </a:rPr>
              <a:t>i</a:t>
            </a:r>
            <a:r>
              <a:rPr b="0" lang="en-CA" sz="2000" spc="-1" strike="noStrike">
                <a:solidFill>
                  <a:srgbClr val="000000"/>
                </a:solidFill>
                <a:latin typeface="Arial"/>
              </a:rPr>
              <a:t>n</a:t>
            </a:r>
            <a:r>
              <a:rPr b="0" lang="en-CA" sz="2000" spc="-1" strike="noStrike">
                <a:solidFill>
                  <a:srgbClr val="000000"/>
                </a:solidFill>
                <a:latin typeface="Arial"/>
              </a:rPr>
              <a:t>e</a:t>
            </a:r>
            <a:r>
              <a:rPr b="0" lang="en-CA" sz="2000" spc="-1" strike="noStrike">
                <a:solidFill>
                  <a:srgbClr val="000000"/>
                </a:solidFill>
                <a:latin typeface="Arial"/>
              </a:rPr>
              <a:t> </a:t>
            </a:r>
            <a:r>
              <a:rPr b="0" lang="en-CA" sz="2000" spc="-1" strike="noStrike">
                <a:solidFill>
                  <a:srgbClr val="000000"/>
                </a:solidFill>
                <a:latin typeface="Arial"/>
              </a:rPr>
              <a:t>L</a:t>
            </a:r>
            <a:r>
              <a:rPr b="0" lang="en-CA" sz="2000" spc="-1" strike="noStrike">
                <a:solidFill>
                  <a:srgbClr val="000000"/>
                </a:solidFill>
                <a:latin typeface="Arial"/>
              </a:rPr>
              <a:t>e</a:t>
            </a:r>
            <a:r>
              <a:rPr b="0" lang="en-CA" sz="2000" spc="-1" strike="noStrike">
                <a:solidFill>
                  <a:srgbClr val="000000"/>
                </a:solidFill>
                <a:latin typeface="Arial"/>
              </a:rPr>
              <a:t>v</a:t>
            </a:r>
            <a:r>
              <a:rPr b="0" lang="en-CA" sz="2000" spc="-1" strike="noStrike">
                <a:solidFill>
                  <a:srgbClr val="000000"/>
                </a:solidFill>
                <a:latin typeface="Arial"/>
              </a:rPr>
              <a:t>e</a:t>
            </a:r>
            <a:r>
              <a:rPr b="0" lang="en-CA" sz="2000" spc="-1" strike="noStrike">
                <a:solidFill>
                  <a:srgbClr val="000000"/>
                </a:solidFill>
                <a:latin typeface="Arial"/>
              </a:rPr>
              <a:t>l</a:t>
            </a:r>
            <a:endParaRPr b="0" lang="en-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b5600"/>
        </a:solidFill>
      </p:bgPr>
    </p:bg>
    <p:spTree>
      <p:nvGrpSpPr>
        <p:cNvPr id="1" name=""/>
        <p:cNvGrpSpPr/>
        <p:nvPr/>
      </p:nvGrpSpPr>
      <p:grpSpPr>
        <a:xfrm>
          <a:off x="0" y="0"/>
          <a:ext cx="0" cy="0"/>
          <a:chOff x="0" y="0"/>
          <a:chExt cx="0" cy="0"/>
        </a:xfrm>
      </p:grpSpPr>
      <p:grpSp>
        <p:nvGrpSpPr>
          <p:cNvPr id="43" name="Group 1"/>
          <p:cNvGrpSpPr/>
          <p:nvPr/>
        </p:nvGrpSpPr>
        <p:grpSpPr>
          <a:xfrm>
            <a:off x="830520" y="4169520"/>
            <a:ext cx="745200" cy="45360"/>
            <a:chOff x="830520" y="4169520"/>
            <a:chExt cx="745200" cy="45360"/>
          </a:xfrm>
        </p:grpSpPr>
        <p:sp>
          <p:nvSpPr>
            <p:cNvPr id="44" name="CustomShape 2"/>
            <p:cNvSpPr/>
            <p:nvPr/>
          </p:nvSpPr>
          <p:spPr>
            <a:xfrm rot="16200000">
              <a:off x="1366560" y="4005720"/>
              <a:ext cx="45360" cy="372600"/>
            </a:xfrm>
            <a:prstGeom prst="rect">
              <a:avLst/>
            </a:prstGeom>
            <a:solidFill>
              <a:schemeClr val="lt1"/>
            </a:solidFill>
            <a:ln>
              <a:noFill/>
            </a:ln>
          </p:spPr>
          <p:style>
            <a:lnRef idx="0"/>
            <a:fillRef idx="0"/>
            <a:effectRef idx="0"/>
            <a:fontRef idx="minor"/>
          </p:style>
        </p:sp>
        <p:sp>
          <p:nvSpPr>
            <p:cNvPr id="45" name="CustomShape 3"/>
            <p:cNvSpPr/>
            <p:nvPr/>
          </p:nvSpPr>
          <p:spPr>
            <a:xfrm rot="16200000">
              <a:off x="995400" y="4004280"/>
              <a:ext cx="45360" cy="375480"/>
            </a:xfrm>
            <a:prstGeom prst="rect">
              <a:avLst/>
            </a:prstGeom>
            <a:solidFill>
              <a:schemeClr val="lt1"/>
            </a:solidFill>
            <a:ln>
              <a:noFill/>
            </a:ln>
          </p:spPr>
          <p:style>
            <a:lnRef idx="0"/>
            <a:fillRef idx="0"/>
            <a:effectRef idx="0"/>
            <a:fontRef idx="minor"/>
          </p:style>
        </p:sp>
      </p:grpSp>
      <p:sp>
        <p:nvSpPr>
          <p:cNvPr id="46" name="PlaceHolder 4"/>
          <p:cNvSpPr>
            <a:spLocks noGrp="1"/>
          </p:cNvSpPr>
          <p:nvPr>
            <p:ph type="title"/>
          </p:nvPr>
        </p:nvSpPr>
        <p:spPr>
          <a:xfrm>
            <a:off x="729360" y="864360"/>
            <a:ext cx="7020720" cy="2984760"/>
          </a:xfrm>
          <a:prstGeom prst="rect">
            <a:avLst/>
          </a:prstGeom>
        </p:spPr>
        <p:txBody>
          <a:bodyPr tIns="91440" bIns="91440" anchor="ctr"/>
          <a:p>
            <a:r>
              <a:rPr b="0" lang="en-CA" sz="3600" spc="-1" strike="noStrike">
                <a:solidFill>
                  <a:srgbClr val="000000"/>
                </a:solidFill>
                <a:latin typeface="Arial"/>
              </a:rPr>
              <a:t>Click to edit the title text format</a:t>
            </a:r>
            <a:endParaRPr b="0" lang="en-CA" sz="3600" spc="-1" strike="noStrike">
              <a:solidFill>
                <a:srgbClr val="000000"/>
              </a:solidFill>
              <a:latin typeface="Arial"/>
            </a:endParaRPr>
          </a:p>
        </p:txBody>
      </p:sp>
      <p:sp>
        <p:nvSpPr>
          <p:cNvPr id="47" name="PlaceHolder 5"/>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5806A0AD-6A19-433C-802E-46185ED989A0}" type="slidenum">
              <a:rPr b="0" lang="en-CA" sz="1000" spc="-1" strike="noStrike">
                <a:solidFill>
                  <a:srgbClr val="ffffff"/>
                </a:solidFill>
                <a:latin typeface="Lato"/>
                <a:ea typeface="Lato"/>
              </a:rPr>
              <a:t>&lt;number&gt;</a:t>
            </a:fld>
            <a:endParaRPr b="0" lang="en-CA" sz="1000" spc="-1" strike="noStrike">
              <a:latin typeface="Times New Roman"/>
            </a:endParaRPr>
          </a:p>
        </p:txBody>
      </p:sp>
      <p:sp>
        <p:nvSpPr>
          <p:cNvPr id="48"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1400" spc="-1" strike="noStrike">
                <a:solidFill>
                  <a:srgbClr val="000000"/>
                </a:solidFill>
                <a:latin typeface="Arial"/>
              </a:rPr>
              <a:t>Click to edit the outline text format</a:t>
            </a:r>
            <a:endParaRPr b="0" lang="en-C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400" spc="-1" strike="noStrike">
                <a:solidFill>
                  <a:srgbClr val="000000"/>
                </a:solidFill>
                <a:latin typeface="Arial"/>
              </a:rPr>
              <a:t>Second Outline Level</a:t>
            </a:r>
            <a:endParaRPr b="0" lang="en-C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400" spc="-1" strike="noStrike">
                <a:solidFill>
                  <a:srgbClr val="000000"/>
                </a:solidFill>
                <a:latin typeface="Arial"/>
              </a:rPr>
              <a:t>Third Outline Level</a:t>
            </a:r>
            <a:endParaRPr b="0" lang="en-C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400" spc="-1" strike="noStrike">
                <a:solidFill>
                  <a:srgbClr val="000000"/>
                </a:solidFill>
                <a:latin typeface="Arial"/>
              </a:rPr>
              <a:t>Fourth Outline Level</a:t>
            </a:r>
            <a:endParaRPr b="0" lang="en-C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Arial"/>
              </a:rPr>
              <a:t>Fifth Outline Level</a:t>
            </a:r>
            <a:endParaRPr b="0" lang="en-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Arial"/>
              </a:rPr>
              <a:t>Sixth Outline Level</a:t>
            </a:r>
            <a:endParaRPr b="0" lang="en-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Arial"/>
              </a:rPr>
              <a:t>Seventh Outline Level</a:t>
            </a:r>
            <a:endParaRPr b="0" lang="en-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86" name="Group 2"/>
          <p:cNvGrpSpPr/>
          <p:nvPr/>
        </p:nvGrpSpPr>
        <p:grpSpPr>
          <a:xfrm>
            <a:off x="830520" y="1191600"/>
            <a:ext cx="745200" cy="45360"/>
            <a:chOff x="830520" y="1191600"/>
            <a:chExt cx="745200" cy="45360"/>
          </a:xfrm>
        </p:grpSpPr>
        <p:sp>
          <p:nvSpPr>
            <p:cNvPr id="87"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88"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89" name="PlaceHolder 5"/>
          <p:cNvSpPr>
            <a:spLocks noGrp="1"/>
          </p:cNvSpPr>
          <p:nvPr>
            <p:ph type="title"/>
          </p:nvPr>
        </p:nvSpPr>
        <p:spPr>
          <a:xfrm>
            <a:off x="729360" y="1318680"/>
            <a:ext cx="7688160" cy="534960"/>
          </a:xfrm>
          <a:prstGeom prst="rect">
            <a:avLst/>
          </a:prstGeom>
        </p:spPr>
        <p:txBody>
          <a:bodyPr tIns="91440" bIns="91440"/>
          <a:p>
            <a:r>
              <a:rPr b="0" lang="en-CA" sz="2600" spc="-1" strike="noStrike">
                <a:solidFill>
                  <a:srgbClr val="000000"/>
                </a:solidFill>
                <a:latin typeface="Arial"/>
              </a:rPr>
              <a:t>Click to edit the title text format</a:t>
            </a:r>
            <a:endParaRPr b="0" lang="en-CA" sz="2600" spc="-1" strike="noStrike">
              <a:solidFill>
                <a:srgbClr val="000000"/>
              </a:solidFill>
              <a:latin typeface="Arial"/>
            </a:endParaRPr>
          </a:p>
        </p:txBody>
      </p:sp>
      <p:sp>
        <p:nvSpPr>
          <p:cNvPr id="90" name="PlaceHolder 6"/>
          <p:cNvSpPr>
            <a:spLocks noGrp="1"/>
          </p:cNvSpPr>
          <p:nvPr>
            <p:ph type="body"/>
          </p:nvPr>
        </p:nvSpPr>
        <p:spPr>
          <a:xfrm>
            <a:off x="729360" y="2079000"/>
            <a:ext cx="3773880" cy="2260800"/>
          </a:xfrm>
          <a:prstGeom prst="rect">
            <a:avLst/>
          </a:prstGeom>
        </p:spPr>
        <p:txBody>
          <a:bodyPr tIns="91440" bIns="91440"/>
          <a:p>
            <a:pPr marL="432000" indent="-324000">
              <a:spcBef>
                <a:spcPts val="1417"/>
              </a:spcBef>
              <a:buClr>
                <a:srgbClr val="000000"/>
              </a:buClr>
              <a:buSzPct val="45000"/>
              <a:buFont typeface="Wingdings" charset="2"/>
              <a:buChar char=""/>
            </a:pPr>
            <a:r>
              <a:rPr b="0" lang="en-CA" sz="1300" spc="-1" strike="noStrike">
                <a:solidFill>
                  <a:srgbClr val="000000"/>
                </a:solidFill>
                <a:latin typeface="Arial"/>
              </a:rPr>
              <a:t>Click to edit the outline text format</a:t>
            </a:r>
            <a:endParaRPr b="0" lang="en-CA"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300" spc="-1" strike="noStrike">
                <a:solidFill>
                  <a:srgbClr val="000000"/>
                </a:solidFill>
                <a:latin typeface="Arial"/>
              </a:rPr>
              <a:t>Second Outline Level</a:t>
            </a:r>
            <a:endParaRPr b="0" lang="en-CA"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300" spc="-1" strike="noStrike">
                <a:solidFill>
                  <a:srgbClr val="000000"/>
                </a:solidFill>
                <a:latin typeface="Arial"/>
              </a:rPr>
              <a:t>Third Outline Level</a:t>
            </a:r>
            <a:endParaRPr b="0" lang="en-CA"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300" spc="-1" strike="noStrike">
                <a:solidFill>
                  <a:srgbClr val="000000"/>
                </a:solidFill>
                <a:latin typeface="Arial"/>
              </a:rPr>
              <a:t>Fourth Outline Level</a:t>
            </a:r>
            <a:endParaRPr b="0" lang="en-CA"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1300" spc="-1" strike="noStrike">
                <a:solidFill>
                  <a:srgbClr val="000000"/>
                </a:solidFill>
                <a:latin typeface="Arial"/>
              </a:rPr>
              <a:t>Fifth Outline Level</a:t>
            </a:r>
            <a:endParaRPr b="0" lang="en-CA"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1300" spc="-1" strike="noStrike">
                <a:solidFill>
                  <a:srgbClr val="000000"/>
                </a:solidFill>
                <a:latin typeface="Arial"/>
              </a:rPr>
              <a:t>Sixth Outline Level</a:t>
            </a:r>
            <a:endParaRPr b="0" lang="en-CA"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1300" spc="-1" strike="noStrike">
                <a:solidFill>
                  <a:srgbClr val="000000"/>
                </a:solidFill>
                <a:latin typeface="Arial"/>
              </a:rPr>
              <a:t>Seventh Outline Level</a:t>
            </a:r>
            <a:endParaRPr b="0" lang="en-CA" sz="1300" spc="-1" strike="noStrike">
              <a:solidFill>
                <a:srgbClr val="000000"/>
              </a:solidFill>
              <a:latin typeface="Arial"/>
            </a:endParaRPr>
          </a:p>
        </p:txBody>
      </p:sp>
      <p:sp>
        <p:nvSpPr>
          <p:cNvPr id="91" name="PlaceHolder 7"/>
          <p:cNvSpPr>
            <a:spLocks noGrp="1"/>
          </p:cNvSpPr>
          <p:nvPr>
            <p:ph type="body"/>
          </p:nvPr>
        </p:nvSpPr>
        <p:spPr>
          <a:xfrm>
            <a:off x="4643640" y="2079000"/>
            <a:ext cx="3773880" cy="2260800"/>
          </a:xfrm>
          <a:prstGeom prst="rect">
            <a:avLst/>
          </a:prstGeom>
        </p:spPr>
        <p:txBody>
          <a:bodyPr tIns="91440" bIns="91440"/>
          <a:p>
            <a:pPr marL="432000" indent="-324000">
              <a:spcBef>
                <a:spcPts val="1417"/>
              </a:spcBef>
              <a:buClr>
                <a:srgbClr val="000000"/>
              </a:buClr>
              <a:buSzPct val="45000"/>
              <a:buFont typeface="Wingdings" charset="2"/>
              <a:buChar char=""/>
            </a:pPr>
            <a:r>
              <a:rPr b="0" lang="en-CA" sz="1300" spc="-1" strike="noStrike">
                <a:solidFill>
                  <a:srgbClr val="000000"/>
                </a:solidFill>
                <a:latin typeface="Arial"/>
              </a:rPr>
              <a:t>Click to edit the outline text format</a:t>
            </a:r>
            <a:endParaRPr b="0" lang="en-CA"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300" spc="-1" strike="noStrike">
                <a:solidFill>
                  <a:srgbClr val="000000"/>
                </a:solidFill>
                <a:latin typeface="Arial"/>
              </a:rPr>
              <a:t>Second Outline Level</a:t>
            </a:r>
            <a:endParaRPr b="0" lang="en-CA"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300" spc="-1" strike="noStrike">
                <a:solidFill>
                  <a:srgbClr val="000000"/>
                </a:solidFill>
                <a:latin typeface="Arial"/>
              </a:rPr>
              <a:t>Third Outline Level</a:t>
            </a:r>
            <a:endParaRPr b="0" lang="en-CA"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300" spc="-1" strike="noStrike">
                <a:solidFill>
                  <a:srgbClr val="000000"/>
                </a:solidFill>
                <a:latin typeface="Arial"/>
              </a:rPr>
              <a:t>Fourth Outline Level</a:t>
            </a:r>
            <a:endParaRPr b="0" lang="en-CA"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1300" spc="-1" strike="noStrike">
                <a:solidFill>
                  <a:srgbClr val="000000"/>
                </a:solidFill>
                <a:latin typeface="Arial"/>
              </a:rPr>
              <a:t>Fifth Outline Level</a:t>
            </a:r>
            <a:endParaRPr b="0" lang="en-CA"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1300" spc="-1" strike="noStrike">
                <a:solidFill>
                  <a:srgbClr val="000000"/>
                </a:solidFill>
                <a:latin typeface="Arial"/>
              </a:rPr>
              <a:t>Sixth Outline Level</a:t>
            </a:r>
            <a:endParaRPr b="0" lang="en-CA"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1300" spc="-1" strike="noStrike">
                <a:solidFill>
                  <a:srgbClr val="000000"/>
                </a:solidFill>
                <a:latin typeface="Arial"/>
              </a:rPr>
              <a:t>Seventh Outline Level</a:t>
            </a:r>
            <a:endParaRPr b="0" lang="en-CA" sz="1300" spc="-1" strike="noStrike">
              <a:solidFill>
                <a:srgbClr val="000000"/>
              </a:solidFill>
              <a:latin typeface="Arial"/>
            </a:endParaRPr>
          </a:p>
        </p:txBody>
      </p:sp>
      <p:sp>
        <p:nvSpPr>
          <p:cNvPr id="92" name="PlaceHolder 8"/>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3873C892-961E-4447-AE84-2A8A7C91F504}" type="slidenum">
              <a:rPr b="0" lang="en-CA" sz="1000" spc="-1" strike="noStrike">
                <a:solidFill>
                  <a:srgbClr val="595959"/>
                </a:solidFill>
                <a:latin typeface="Lato"/>
                <a:ea typeface="Lato"/>
              </a:rPr>
              <a:t>&lt;number&gt;</a:t>
            </a:fld>
            <a:endParaRPr b="0" lang="en-CA"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130" name="Group 2"/>
          <p:cNvGrpSpPr/>
          <p:nvPr/>
        </p:nvGrpSpPr>
        <p:grpSpPr>
          <a:xfrm>
            <a:off x="830520" y="1191600"/>
            <a:ext cx="745200" cy="45360"/>
            <a:chOff x="830520" y="1191600"/>
            <a:chExt cx="745200" cy="45360"/>
          </a:xfrm>
        </p:grpSpPr>
        <p:sp>
          <p:nvSpPr>
            <p:cNvPr id="131"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132"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133" name="PlaceHolder 5"/>
          <p:cNvSpPr>
            <a:spLocks noGrp="1"/>
          </p:cNvSpPr>
          <p:nvPr>
            <p:ph type="title"/>
          </p:nvPr>
        </p:nvSpPr>
        <p:spPr>
          <a:xfrm>
            <a:off x="729360" y="1318680"/>
            <a:ext cx="7688520" cy="534960"/>
          </a:xfrm>
          <a:prstGeom prst="rect">
            <a:avLst/>
          </a:prstGeom>
        </p:spPr>
        <p:txBody>
          <a:bodyPr tIns="91440" bIns="91440"/>
          <a:p>
            <a:r>
              <a:rPr b="0" lang="en-CA" sz="2600" spc="-1" strike="noStrike">
                <a:solidFill>
                  <a:srgbClr val="000000"/>
                </a:solidFill>
                <a:latin typeface="Arial"/>
              </a:rPr>
              <a:t>Click to edit the title text format</a:t>
            </a:r>
            <a:endParaRPr b="0" lang="en-CA" sz="2600" spc="-1" strike="noStrike">
              <a:solidFill>
                <a:srgbClr val="000000"/>
              </a:solidFill>
              <a:latin typeface="Arial"/>
            </a:endParaRPr>
          </a:p>
        </p:txBody>
      </p:sp>
      <p:sp>
        <p:nvSpPr>
          <p:cNvPr id="134" name="PlaceHolder 6"/>
          <p:cNvSpPr>
            <a:spLocks noGrp="1"/>
          </p:cNvSpPr>
          <p:nvPr>
            <p:ph type="body"/>
          </p:nvPr>
        </p:nvSpPr>
        <p:spPr>
          <a:xfrm>
            <a:off x="729360" y="2079000"/>
            <a:ext cx="7688520" cy="2260800"/>
          </a:xfrm>
          <a:prstGeom prst="rect">
            <a:avLst/>
          </a:prstGeom>
        </p:spPr>
        <p:txBody>
          <a:bodyPr tIns="91440" bIns="91440"/>
          <a:p>
            <a:pPr marL="432000" indent="-324000">
              <a:spcBef>
                <a:spcPts val="1417"/>
              </a:spcBef>
              <a:buClr>
                <a:srgbClr val="000000"/>
              </a:buClr>
              <a:buSzPct val="45000"/>
              <a:buFont typeface="Wingdings" charset="2"/>
              <a:buChar char=""/>
            </a:pPr>
            <a:r>
              <a:rPr b="0" lang="en-CA" sz="1300" spc="-1" strike="noStrike">
                <a:solidFill>
                  <a:srgbClr val="000000"/>
                </a:solidFill>
                <a:latin typeface="Arial"/>
              </a:rPr>
              <a:t>Click to edit the outline text format</a:t>
            </a:r>
            <a:endParaRPr b="0" lang="en-CA"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300" spc="-1" strike="noStrike">
                <a:solidFill>
                  <a:srgbClr val="000000"/>
                </a:solidFill>
                <a:latin typeface="Arial"/>
              </a:rPr>
              <a:t>Second Outline Level</a:t>
            </a:r>
            <a:endParaRPr b="0" lang="en-CA"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300" spc="-1" strike="noStrike">
                <a:solidFill>
                  <a:srgbClr val="000000"/>
                </a:solidFill>
                <a:latin typeface="Arial"/>
              </a:rPr>
              <a:t>Third Outline Level</a:t>
            </a:r>
            <a:endParaRPr b="0" lang="en-CA"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300" spc="-1" strike="noStrike">
                <a:solidFill>
                  <a:srgbClr val="000000"/>
                </a:solidFill>
                <a:latin typeface="Arial"/>
              </a:rPr>
              <a:t>Fourth Outline Level</a:t>
            </a:r>
            <a:endParaRPr b="0" lang="en-CA"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1300" spc="-1" strike="noStrike">
                <a:solidFill>
                  <a:srgbClr val="000000"/>
                </a:solidFill>
                <a:latin typeface="Arial"/>
              </a:rPr>
              <a:t>Fifth Outline Level</a:t>
            </a:r>
            <a:endParaRPr b="0" lang="en-CA"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1300" spc="-1" strike="noStrike">
                <a:solidFill>
                  <a:srgbClr val="000000"/>
                </a:solidFill>
                <a:latin typeface="Arial"/>
              </a:rPr>
              <a:t>Sixth Outline Level</a:t>
            </a:r>
            <a:endParaRPr b="0" lang="en-CA"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1300" spc="-1" strike="noStrike">
                <a:solidFill>
                  <a:srgbClr val="000000"/>
                </a:solidFill>
                <a:latin typeface="Arial"/>
              </a:rPr>
              <a:t>Seventh Outline Level</a:t>
            </a:r>
            <a:endParaRPr b="0" lang="en-CA" sz="1300" spc="-1" strike="noStrike">
              <a:solidFill>
                <a:srgbClr val="000000"/>
              </a:solidFill>
              <a:latin typeface="Arial"/>
            </a:endParaRPr>
          </a:p>
        </p:txBody>
      </p:sp>
      <p:sp>
        <p:nvSpPr>
          <p:cNvPr id="135" name="PlaceHolder 7"/>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173EDF49-35FD-435C-8FBC-29EEF5E1E4CF}" type="slidenum">
              <a:rPr b="0" lang="en-CA" sz="1000" spc="-1" strike="noStrike">
                <a:solidFill>
                  <a:srgbClr val="595959"/>
                </a:solidFill>
                <a:latin typeface="Lato"/>
                <a:ea typeface="Lato"/>
              </a:rPr>
              <a:t>&lt;number&gt;</a:t>
            </a:fld>
            <a:endParaRPr b="0" lang="en-CA"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173" name="Group 2"/>
          <p:cNvGrpSpPr/>
          <p:nvPr/>
        </p:nvGrpSpPr>
        <p:grpSpPr>
          <a:xfrm>
            <a:off x="830520" y="1191600"/>
            <a:ext cx="745200" cy="45360"/>
            <a:chOff x="830520" y="1191600"/>
            <a:chExt cx="745200" cy="45360"/>
          </a:xfrm>
        </p:grpSpPr>
        <p:sp>
          <p:nvSpPr>
            <p:cNvPr id="174"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175"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176" name="PlaceHolder 5"/>
          <p:cNvSpPr>
            <a:spLocks noGrp="1"/>
          </p:cNvSpPr>
          <p:nvPr>
            <p:ph type="title"/>
          </p:nvPr>
        </p:nvSpPr>
        <p:spPr>
          <a:xfrm>
            <a:off x="730080" y="1318680"/>
            <a:ext cx="3300480" cy="1381320"/>
          </a:xfrm>
          <a:prstGeom prst="rect">
            <a:avLst/>
          </a:prstGeom>
        </p:spPr>
        <p:txBody>
          <a:bodyPr tIns="91440" bIns="91440"/>
          <a:p>
            <a:r>
              <a:rPr b="0" lang="en-CA" sz="2600" spc="-1" strike="noStrike">
                <a:solidFill>
                  <a:srgbClr val="000000"/>
                </a:solidFill>
                <a:latin typeface="Arial"/>
              </a:rPr>
              <a:t>Click to edit the title text format</a:t>
            </a:r>
            <a:endParaRPr b="0" lang="en-CA" sz="2600" spc="-1" strike="noStrike">
              <a:solidFill>
                <a:srgbClr val="000000"/>
              </a:solidFill>
              <a:latin typeface="Arial"/>
            </a:endParaRPr>
          </a:p>
        </p:txBody>
      </p:sp>
      <p:sp>
        <p:nvSpPr>
          <p:cNvPr id="177" name="PlaceHolder 6"/>
          <p:cNvSpPr>
            <a:spLocks noGrp="1"/>
          </p:cNvSpPr>
          <p:nvPr>
            <p:ph type="body"/>
          </p:nvPr>
        </p:nvSpPr>
        <p:spPr>
          <a:xfrm>
            <a:off x="721080" y="2781720"/>
            <a:ext cx="3300480" cy="1597320"/>
          </a:xfrm>
          <a:prstGeom prst="rect">
            <a:avLst/>
          </a:prstGeom>
        </p:spPr>
        <p:txBody>
          <a:bodyPr tIns="91440" bIns="91440"/>
          <a:p>
            <a:pPr marL="432000" indent="-324000">
              <a:spcBef>
                <a:spcPts val="1417"/>
              </a:spcBef>
              <a:buClr>
                <a:srgbClr val="000000"/>
              </a:buClr>
              <a:buSzPct val="45000"/>
              <a:buFont typeface="Wingdings" charset="2"/>
              <a:buChar char=""/>
            </a:pPr>
            <a:r>
              <a:rPr b="0" lang="en-CA" sz="1300" spc="-1" strike="noStrike">
                <a:solidFill>
                  <a:srgbClr val="000000"/>
                </a:solidFill>
                <a:latin typeface="Arial"/>
              </a:rPr>
              <a:t>Click to edit the outline text format</a:t>
            </a:r>
            <a:endParaRPr b="0" lang="en-CA"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300" spc="-1" strike="noStrike">
                <a:solidFill>
                  <a:srgbClr val="000000"/>
                </a:solidFill>
                <a:latin typeface="Arial"/>
              </a:rPr>
              <a:t>Second Outline Level</a:t>
            </a:r>
            <a:endParaRPr b="0" lang="en-CA"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300" spc="-1" strike="noStrike">
                <a:solidFill>
                  <a:srgbClr val="000000"/>
                </a:solidFill>
                <a:latin typeface="Arial"/>
              </a:rPr>
              <a:t>Third Outline Level</a:t>
            </a:r>
            <a:endParaRPr b="0" lang="en-CA"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300" spc="-1" strike="noStrike">
                <a:solidFill>
                  <a:srgbClr val="000000"/>
                </a:solidFill>
                <a:latin typeface="Arial"/>
              </a:rPr>
              <a:t>Fourth Outline Level</a:t>
            </a:r>
            <a:endParaRPr b="0" lang="en-CA"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1300" spc="-1" strike="noStrike">
                <a:solidFill>
                  <a:srgbClr val="000000"/>
                </a:solidFill>
                <a:latin typeface="Arial"/>
              </a:rPr>
              <a:t>Fifth Outline Level</a:t>
            </a:r>
            <a:endParaRPr b="0" lang="en-CA"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1300" spc="-1" strike="noStrike">
                <a:solidFill>
                  <a:srgbClr val="000000"/>
                </a:solidFill>
                <a:latin typeface="Arial"/>
              </a:rPr>
              <a:t>Sixth Outline Level</a:t>
            </a:r>
            <a:endParaRPr b="0" lang="en-CA"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1300" spc="-1" strike="noStrike">
                <a:solidFill>
                  <a:srgbClr val="000000"/>
                </a:solidFill>
                <a:latin typeface="Arial"/>
              </a:rPr>
              <a:t>Seventh Outline Level</a:t>
            </a:r>
            <a:endParaRPr b="0" lang="en-CA" sz="1300" spc="-1" strike="noStrike">
              <a:solidFill>
                <a:srgbClr val="000000"/>
              </a:solidFill>
              <a:latin typeface="Arial"/>
            </a:endParaRPr>
          </a:p>
        </p:txBody>
      </p:sp>
      <p:sp>
        <p:nvSpPr>
          <p:cNvPr id="178" name="PlaceHolder 7"/>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1A1FDB4C-11AA-4B3E-9869-C180C7DF4BF1}" type="slidenum">
              <a:rPr b="0" lang="en-CA" sz="1000" spc="-1" strike="noStrike">
                <a:solidFill>
                  <a:srgbClr val="595959"/>
                </a:solidFill>
                <a:latin typeface="Lato"/>
                <a:ea typeface="Lato"/>
              </a:rPr>
              <a:t>&lt;number&gt;</a:t>
            </a:fld>
            <a:endParaRPr b="0" lang="en-CA"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729360" y="1322280"/>
            <a:ext cx="7687800" cy="1664280"/>
          </a:xfrm>
          <a:prstGeom prst="rect">
            <a:avLst/>
          </a:prstGeom>
          <a:noFill/>
          <a:ln>
            <a:noFill/>
          </a:ln>
        </p:spPr>
        <p:txBody>
          <a:bodyPr tIns="91440" bIns="91440"/>
          <a:p>
            <a:pPr>
              <a:lnSpc>
                <a:spcPct val="100000"/>
              </a:lnSpc>
            </a:pPr>
            <a:r>
              <a:rPr b="1" lang="en-CA" sz="4200" spc="-1" strike="noStrike">
                <a:solidFill>
                  <a:srgbClr val="666666"/>
                </a:solidFill>
                <a:latin typeface="Raleway"/>
                <a:ea typeface="Raleway"/>
              </a:rPr>
              <a:t>CEDB 1260</a:t>
            </a:r>
            <a:br/>
            <a:r>
              <a:rPr b="1" lang="en-CA" sz="4200" spc="-1" strike="noStrike">
                <a:solidFill>
                  <a:srgbClr val="666666"/>
                </a:solidFill>
                <a:latin typeface="Raleway"/>
                <a:ea typeface="Raleway"/>
              </a:rPr>
              <a:t>Big Data Analytics</a:t>
            </a:r>
            <a:br/>
            <a:endParaRPr b="0" lang="en-CA" sz="4200" spc="-1" strike="noStrike">
              <a:solidFill>
                <a:srgbClr val="000000"/>
              </a:solidFill>
              <a:latin typeface="Arial"/>
            </a:endParaRPr>
          </a:p>
        </p:txBody>
      </p:sp>
      <p:sp>
        <p:nvSpPr>
          <p:cNvPr id="216" name="TextShape 2"/>
          <p:cNvSpPr txBox="1"/>
          <p:nvPr/>
        </p:nvSpPr>
        <p:spPr>
          <a:xfrm>
            <a:off x="729720" y="3173040"/>
            <a:ext cx="7687800" cy="540720"/>
          </a:xfrm>
          <a:prstGeom prst="rect">
            <a:avLst/>
          </a:prstGeom>
          <a:noFill/>
          <a:ln>
            <a:noFill/>
          </a:ln>
        </p:spPr>
        <p:txBody>
          <a:bodyPr tIns="91440" bIns="91440"/>
          <a:p>
            <a:pPr>
              <a:lnSpc>
                <a:spcPct val="100000"/>
              </a:lnSpc>
            </a:pPr>
            <a:r>
              <a:rPr b="0" lang="en-CA" sz="1600" spc="-1" strike="noStrike">
                <a:solidFill>
                  <a:srgbClr val="666666"/>
                </a:solidFill>
                <a:latin typeface="Lato"/>
                <a:ea typeface="Lato"/>
              </a:rPr>
              <a:t>A regression model to predict on-time, delayed and cancelled, flights</a:t>
            </a:r>
            <a:endParaRPr b="0" lang="en-CA" sz="1600" spc="-1" strike="noStrike">
              <a:latin typeface="Arial"/>
            </a:endParaRPr>
          </a:p>
        </p:txBody>
      </p:sp>
      <p:sp>
        <p:nvSpPr>
          <p:cNvPr id="217" name="TextShape 3"/>
          <p:cNvSpPr txBox="1"/>
          <p:nvPr/>
        </p:nvSpPr>
        <p:spPr>
          <a:xfrm>
            <a:off x="729360" y="4618080"/>
            <a:ext cx="8221680" cy="432720"/>
          </a:xfrm>
          <a:prstGeom prst="rect">
            <a:avLst/>
          </a:prstGeom>
          <a:noFill/>
          <a:ln>
            <a:noFill/>
          </a:ln>
        </p:spPr>
        <p:txBody>
          <a:bodyPr tIns="91440" bIns="91440"/>
          <a:p>
            <a:pPr>
              <a:lnSpc>
                <a:spcPct val="100000"/>
              </a:lnSpc>
            </a:pPr>
            <a:r>
              <a:rPr b="0" lang="en-CA" sz="1600" spc="-1" strike="noStrike">
                <a:solidFill>
                  <a:srgbClr val="666666"/>
                </a:solidFill>
                <a:latin typeface="Lato"/>
                <a:ea typeface="Lato"/>
              </a:rPr>
              <a:t> </a:t>
            </a:r>
            <a:r>
              <a:rPr b="0" lang="en-CA" sz="1600" spc="-1" strike="noStrike">
                <a:solidFill>
                  <a:srgbClr val="666666"/>
                </a:solidFill>
                <a:latin typeface="Lato"/>
                <a:ea typeface="Lato"/>
              </a:rPr>
              <a:t>by Arwa Sheraky &amp; Tiffany Eversley </a:t>
            </a:r>
            <a:endParaRPr b="0" lang="en-CA" sz="1600" spc="-1" strike="noStrike">
              <a:latin typeface="Arial"/>
            </a:endParaRPr>
          </a:p>
          <a:p>
            <a:pPr>
              <a:lnSpc>
                <a:spcPct val="100000"/>
              </a:lnSpc>
            </a:pPr>
            <a:endParaRPr b="0" lang="en-CA"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729360" y="1318680"/>
            <a:ext cx="7688160" cy="534960"/>
          </a:xfrm>
          <a:prstGeom prst="rect">
            <a:avLst/>
          </a:prstGeom>
          <a:noFill/>
          <a:ln>
            <a:noFill/>
          </a:ln>
        </p:spPr>
        <p:txBody>
          <a:bodyPr tIns="91440" bIns="91440"/>
          <a:p>
            <a:pPr>
              <a:lnSpc>
                <a:spcPct val="100000"/>
              </a:lnSpc>
            </a:pPr>
            <a:r>
              <a:rPr b="1" lang="en-CA" sz="2600" spc="-1" strike="noStrike">
                <a:solidFill>
                  <a:srgbClr val="666666"/>
                </a:solidFill>
                <a:latin typeface="Raleway"/>
                <a:ea typeface="Raleway"/>
              </a:rPr>
              <a:t>Results</a:t>
            </a:r>
            <a:endParaRPr b="0" lang="en-CA" sz="2600" spc="-1" strike="noStrike">
              <a:solidFill>
                <a:srgbClr val="000000"/>
              </a:solidFill>
              <a:latin typeface="Arial"/>
            </a:endParaRPr>
          </a:p>
        </p:txBody>
      </p:sp>
      <p:sp>
        <p:nvSpPr>
          <p:cNvPr id="260" name="TextShape 2"/>
          <p:cNvSpPr txBox="1"/>
          <p:nvPr/>
        </p:nvSpPr>
        <p:spPr>
          <a:xfrm>
            <a:off x="729360" y="1887840"/>
            <a:ext cx="3773880" cy="2445120"/>
          </a:xfrm>
          <a:prstGeom prst="rect">
            <a:avLst/>
          </a:prstGeom>
          <a:noFill/>
          <a:ln>
            <a:noFill/>
          </a:ln>
        </p:spPr>
        <p:txBody>
          <a:bodyPr tIns="91440" bIns="91440"/>
          <a:p>
            <a:pPr>
              <a:lnSpc>
                <a:spcPct val="115000"/>
              </a:lnSpc>
            </a:pPr>
            <a:endParaRPr b="0" lang="en-CA" sz="1400" spc="-1" strike="noStrike">
              <a:solidFill>
                <a:srgbClr val="000000"/>
              </a:solidFill>
              <a:latin typeface="Arial"/>
            </a:endParaRPr>
          </a:p>
          <a:p>
            <a:pPr>
              <a:lnSpc>
                <a:spcPct val="115000"/>
              </a:lnSpc>
              <a:spcBef>
                <a:spcPts val="1599"/>
              </a:spcBef>
            </a:pPr>
            <a:endParaRPr b="0" lang="en-CA" sz="1400" spc="-1" strike="noStrike">
              <a:solidFill>
                <a:srgbClr val="000000"/>
              </a:solidFill>
              <a:latin typeface="Arial"/>
            </a:endParaRPr>
          </a:p>
          <a:p>
            <a:pPr>
              <a:lnSpc>
                <a:spcPct val="115000"/>
              </a:lnSpc>
              <a:spcBef>
                <a:spcPts val="1599"/>
              </a:spcBef>
              <a:spcAft>
                <a:spcPts val="1599"/>
              </a:spcAft>
            </a:pPr>
            <a:endParaRPr b="0" lang="en-CA" sz="1400" spc="-1" strike="noStrike">
              <a:solidFill>
                <a:srgbClr val="000000"/>
              </a:solidFill>
              <a:latin typeface="Arial"/>
            </a:endParaRPr>
          </a:p>
        </p:txBody>
      </p:sp>
      <p:sp>
        <p:nvSpPr>
          <p:cNvPr id="261" name="CustomShape 3"/>
          <p:cNvSpPr/>
          <p:nvPr/>
        </p:nvSpPr>
        <p:spPr>
          <a:xfrm rot="10800000">
            <a:off x="8656560" y="4552200"/>
            <a:ext cx="8146800" cy="360"/>
          </a:xfrm>
          <a:custGeom>
            <a:avLst/>
            <a:gdLst/>
            <a:ahLst/>
            <a:rect l="l" t="t" r="r" b="b"/>
            <a:pathLst>
              <a:path w="21600" h="21600">
                <a:moveTo>
                  <a:pt x="0" y="0"/>
                </a:moveTo>
                <a:lnTo>
                  <a:pt x="21600" y="21600"/>
                </a:lnTo>
              </a:path>
            </a:pathLst>
          </a:custGeom>
          <a:noFill/>
          <a:ln w="19080">
            <a:solidFill>
              <a:schemeClr val="dk1"/>
            </a:solidFill>
            <a:custDash>
              <a:ds d="100000" sp="300000"/>
            </a:custDash>
            <a:round/>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2" name="Google Shape;173;p23" descr=""/>
          <p:cNvPicPr/>
          <p:nvPr/>
        </p:nvPicPr>
        <p:blipFill>
          <a:blip r:embed="rId1"/>
          <a:srcRect l="0" t="0" r="0" b="9480"/>
          <a:stretch/>
        </p:blipFill>
        <p:spPr>
          <a:xfrm>
            <a:off x="0" y="0"/>
            <a:ext cx="9143640" cy="5143320"/>
          </a:xfrm>
          <a:prstGeom prst="rect">
            <a:avLst/>
          </a:prstGeom>
          <a:ln>
            <a:noFill/>
          </a:ln>
        </p:spPr>
      </p:pic>
      <p:sp>
        <p:nvSpPr>
          <p:cNvPr id="263" name="TextShape 1"/>
          <p:cNvSpPr txBox="1"/>
          <p:nvPr/>
        </p:nvSpPr>
        <p:spPr>
          <a:xfrm>
            <a:off x="729360" y="864360"/>
            <a:ext cx="7020720" cy="2984760"/>
          </a:xfrm>
          <a:prstGeom prst="rect">
            <a:avLst/>
          </a:prstGeom>
          <a:noFill/>
          <a:ln>
            <a:noFill/>
          </a:ln>
        </p:spPr>
        <p:txBody>
          <a:bodyPr tIns="91440" bIns="91440" anchor="ctr"/>
          <a:p>
            <a:pPr>
              <a:lnSpc>
                <a:spcPct val="100000"/>
              </a:lnSpc>
            </a:pPr>
            <a:r>
              <a:rPr b="1" lang="en-CA" sz="3600" spc="-1" strike="noStrike">
                <a:solidFill>
                  <a:srgbClr val="ffffff"/>
                </a:solidFill>
                <a:latin typeface="Raleway"/>
                <a:ea typeface="Raleway"/>
              </a:rPr>
              <a:t>Next Steps</a:t>
            </a:r>
            <a:br/>
            <a:endParaRPr b="0" lang="en-CA" sz="36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730080" y="1318680"/>
            <a:ext cx="3300480" cy="1381320"/>
          </a:xfrm>
          <a:prstGeom prst="rect">
            <a:avLst/>
          </a:prstGeom>
          <a:noFill/>
          <a:ln>
            <a:noFill/>
          </a:ln>
        </p:spPr>
        <p:txBody>
          <a:bodyPr tIns="91440" bIns="91440"/>
          <a:p>
            <a:pPr>
              <a:lnSpc>
                <a:spcPct val="100000"/>
              </a:lnSpc>
            </a:pPr>
            <a:r>
              <a:rPr b="1" lang="en-CA" sz="2000" spc="-1" strike="noStrike">
                <a:solidFill>
                  <a:srgbClr val="666666"/>
                </a:solidFill>
                <a:latin typeface="Raleway"/>
                <a:ea typeface="Raleway"/>
              </a:rPr>
              <a:t>Business Conclusions</a:t>
            </a:r>
            <a:endParaRPr b="0" lang="en-CA" sz="2000" spc="-1" strike="noStrike">
              <a:solidFill>
                <a:srgbClr val="000000"/>
              </a:solidFill>
              <a:latin typeface="Arial"/>
            </a:endParaRPr>
          </a:p>
        </p:txBody>
      </p:sp>
      <p:sp>
        <p:nvSpPr>
          <p:cNvPr id="265" name="TextShape 2"/>
          <p:cNvSpPr txBox="1"/>
          <p:nvPr/>
        </p:nvSpPr>
        <p:spPr>
          <a:xfrm>
            <a:off x="721080" y="2781720"/>
            <a:ext cx="3300480" cy="1597320"/>
          </a:xfrm>
          <a:prstGeom prst="rect">
            <a:avLst/>
          </a:prstGeom>
          <a:noFill/>
          <a:ln>
            <a:noFill/>
          </a:ln>
        </p:spPr>
        <p:txBody>
          <a:bodyPr tIns="91440" bIns="91440"/>
          <a:p>
            <a:endParaRPr b="0" lang="en-CA" sz="1400" spc="-1" strike="noStrike">
              <a:solidFill>
                <a:srgbClr val="000000"/>
              </a:solidFill>
              <a:latin typeface="Arial"/>
            </a:endParaRPr>
          </a:p>
        </p:txBody>
      </p:sp>
      <p:sp>
        <p:nvSpPr>
          <p:cNvPr id="266" name="TextShape 3"/>
          <p:cNvSpPr txBox="1"/>
          <p:nvPr/>
        </p:nvSpPr>
        <p:spPr>
          <a:xfrm>
            <a:off x="4337640" y="514080"/>
            <a:ext cx="3753720" cy="961920"/>
          </a:xfrm>
          <a:prstGeom prst="rect">
            <a:avLst/>
          </a:prstGeom>
          <a:solidFill>
            <a:srgbClr val="1c3678"/>
          </a:solidFill>
          <a:ln>
            <a:noFill/>
          </a:ln>
        </p:spPr>
        <p:txBody>
          <a:bodyPr tIns="91440" bIns="91440" anchor="ctr"/>
          <a:p>
            <a:pPr algn="ctr">
              <a:lnSpc>
                <a:spcPct val="100000"/>
              </a:lnSpc>
            </a:pPr>
            <a:r>
              <a:rPr b="1" lang="en-CA" sz="2600" spc="-1" strike="noStrike">
                <a:solidFill>
                  <a:srgbClr val="ffffff"/>
                </a:solidFill>
                <a:latin typeface="Raleway"/>
                <a:ea typeface="Raleway"/>
              </a:rPr>
              <a:t>Passenger</a:t>
            </a:r>
            <a:endParaRPr b="0" lang="en-CA" sz="2600" spc="-1" strike="noStrike">
              <a:solidFill>
                <a:srgbClr val="000000"/>
              </a:solidFill>
              <a:latin typeface="Arial"/>
            </a:endParaRPr>
          </a:p>
        </p:txBody>
      </p:sp>
      <p:sp>
        <p:nvSpPr>
          <p:cNvPr id="267" name="CustomShape 4"/>
          <p:cNvSpPr/>
          <p:nvPr/>
        </p:nvSpPr>
        <p:spPr>
          <a:xfrm>
            <a:off x="6214320" y="1476360"/>
            <a:ext cx="360" cy="6141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68" name="TextShape 5"/>
          <p:cNvSpPr txBox="1"/>
          <p:nvPr/>
        </p:nvSpPr>
        <p:spPr>
          <a:xfrm>
            <a:off x="4337640" y="2090520"/>
            <a:ext cx="3753720" cy="961920"/>
          </a:xfrm>
          <a:prstGeom prst="rect">
            <a:avLst/>
          </a:prstGeom>
          <a:solidFill>
            <a:srgbClr val="1a9988"/>
          </a:solidFill>
          <a:ln>
            <a:noFill/>
          </a:ln>
        </p:spPr>
        <p:txBody>
          <a:bodyPr tIns="91440" bIns="91440" anchor="ctr"/>
          <a:p>
            <a:pPr algn="ctr">
              <a:lnSpc>
                <a:spcPct val="100000"/>
              </a:lnSpc>
            </a:pPr>
            <a:r>
              <a:rPr b="1" lang="en-CA" sz="2600" spc="-1" strike="noStrike">
                <a:solidFill>
                  <a:srgbClr val="ffffff"/>
                </a:solidFill>
                <a:latin typeface="Raleway"/>
                <a:ea typeface="Raleway"/>
              </a:rPr>
              <a:t>Airline</a:t>
            </a:r>
            <a:endParaRPr b="0" lang="en-CA" sz="2600" spc="-1" strike="noStrike">
              <a:solidFill>
                <a:srgbClr val="000000"/>
              </a:solidFill>
              <a:latin typeface="Arial"/>
            </a:endParaRPr>
          </a:p>
        </p:txBody>
      </p:sp>
      <p:sp>
        <p:nvSpPr>
          <p:cNvPr id="269" name="CustomShape 6"/>
          <p:cNvSpPr/>
          <p:nvPr/>
        </p:nvSpPr>
        <p:spPr>
          <a:xfrm>
            <a:off x="6214320" y="3052800"/>
            <a:ext cx="360" cy="6141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70" name="TextShape 7"/>
          <p:cNvSpPr txBox="1"/>
          <p:nvPr/>
        </p:nvSpPr>
        <p:spPr>
          <a:xfrm>
            <a:off x="4337640" y="3667320"/>
            <a:ext cx="3753720" cy="961920"/>
          </a:xfrm>
          <a:prstGeom prst="rect">
            <a:avLst/>
          </a:prstGeom>
          <a:solidFill>
            <a:srgbClr val="595959"/>
          </a:solidFill>
          <a:ln>
            <a:noFill/>
          </a:ln>
        </p:spPr>
        <p:txBody>
          <a:bodyPr tIns="91440" bIns="91440" anchor="ctr"/>
          <a:p>
            <a:pPr algn="ctr">
              <a:lnSpc>
                <a:spcPct val="100000"/>
              </a:lnSpc>
            </a:pPr>
            <a:r>
              <a:rPr b="1" lang="en-CA" sz="2600" spc="-1" strike="noStrike">
                <a:solidFill>
                  <a:srgbClr val="ffffff"/>
                </a:solidFill>
                <a:latin typeface="Raleway"/>
                <a:ea typeface="Raleway"/>
              </a:rPr>
              <a:t>Airport Authority</a:t>
            </a:r>
            <a:endParaRPr b="0" lang="en-CA" sz="2600" spc="-1" strike="noStrike">
              <a:solidFill>
                <a:srgbClr val="000000"/>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Google Shape;93;p14" descr=""/>
          <p:cNvPicPr/>
          <p:nvPr/>
        </p:nvPicPr>
        <p:blipFill>
          <a:blip r:embed="rId1"/>
          <a:srcRect l="0" t="9438" r="0" b="9438"/>
          <a:stretch/>
        </p:blipFill>
        <p:spPr>
          <a:xfrm>
            <a:off x="0" y="0"/>
            <a:ext cx="9143640" cy="5142960"/>
          </a:xfrm>
          <a:prstGeom prst="rect">
            <a:avLst/>
          </a:prstGeom>
          <a:ln>
            <a:noFill/>
          </a:ln>
        </p:spPr>
      </p:pic>
      <p:sp>
        <p:nvSpPr>
          <p:cNvPr id="219" name="TextShape 1"/>
          <p:cNvSpPr txBox="1"/>
          <p:nvPr/>
        </p:nvSpPr>
        <p:spPr>
          <a:xfrm>
            <a:off x="729360" y="864360"/>
            <a:ext cx="7020720" cy="2984760"/>
          </a:xfrm>
          <a:prstGeom prst="rect">
            <a:avLst/>
          </a:prstGeom>
          <a:noFill/>
          <a:ln>
            <a:noFill/>
          </a:ln>
        </p:spPr>
        <p:txBody>
          <a:bodyPr tIns="91440" bIns="91440" anchor="ctr"/>
          <a:p>
            <a:pPr>
              <a:lnSpc>
                <a:spcPct val="115000"/>
              </a:lnSpc>
            </a:pPr>
            <a:r>
              <a:rPr b="1" lang="en-CA" sz="2400" spc="-1" strike="noStrike">
                <a:solidFill>
                  <a:srgbClr val="434343"/>
                </a:solidFill>
                <a:latin typeface="Raleway"/>
                <a:ea typeface="Raleway"/>
              </a:rPr>
              <a:t>Mission:</a:t>
            </a:r>
            <a:br/>
            <a:r>
              <a:rPr b="0" lang="en-CA" sz="2400" spc="-1" strike="noStrike">
                <a:solidFill>
                  <a:srgbClr val="434343"/>
                </a:solidFill>
                <a:latin typeface="Raleway"/>
                <a:ea typeface="Raleway"/>
              </a:rPr>
              <a:t>To predict average delay times based on select attributing factors  </a:t>
            </a:r>
            <a:br/>
            <a:endParaRPr b="0" lang="en-CA" sz="2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729360" y="1318680"/>
            <a:ext cx="7688160" cy="534960"/>
          </a:xfrm>
          <a:prstGeom prst="rect">
            <a:avLst/>
          </a:prstGeom>
          <a:noFill/>
          <a:ln>
            <a:noFill/>
          </a:ln>
        </p:spPr>
        <p:txBody>
          <a:bodyPr tIns="91440" bIns="91440"/>
          <a:p>
            <a:pPr>
              <a:lnSpc>
                <a:spcPct val="100000"/>
              </a:lnSpc>
            </a:pPr>
            <a:r>
              <a:rPr b="1" lang="en-CA" sz="2600" spc="-1" strike="noStrike">
                <a:solidFill>
                  <a:srgbClr val="666666"/>
                </a:solidFill>
                <a:latin typeface="Raleway"/>
                <a:ea typeface="Raleway"/>
              </a:rPr>
              <a:t>The problem</a:t>
            </a:r>
            <a:endParaRPr b="0" lang="en-CA" sz="2600" spc="-1" strike="noStrike">
              <a:solidFill>
                <a:srgbClr val="000000"/>
              </a:solidFill>
              <a:latin typeface="Arial"/>
            </a:endParaRPr>
          </a:p>
        </p:txBody>
      </p:sp>
      <p:sp>
        <p:nvSpPr>
          <p:cNvPr id="221" name="TextShape 2"/>
          <p:cNvSpPr txBox="1"/>
          <p:nvPr/>
        </p:nvSpPr>
        <p:spPr>
          <a:xfrm>
            <a:off x="729360" y="2079000"/>
            <a:ext cx="3773880" cy="2260800"/>
          </a:xfrm>
          <a:prstGeom prst="rect">
            <a:avLst/>
          </a:prstGeom>
          <a:noFill/>
          <a:ln>
            <a:noFill/>
          </a:ln>
        </p:spPr>
        <p:txBody>
          <a:bodyPr tIns="91440" bIns="91440"/>
          <a:p>
            <a:pPr>
              <a:lnSpc>
                <a:spcPct val="115000"/>
              </a:lnSpc>
            </a:pPr>
            <a:r>
              <a:rPr b="0" lang="en-CA" sz="1200" spc="-1" strike="noStrike">
                <a:solidFill>
                  <a:srgbClr val="666666"/>
                </a:solidFill>
                <a:latin typeface="Lato"/>
                <a:ea typeface="Lato"/>
              </a:rPr>
              <a:t>With flight information being readily available online, certain factors such as airline carrier, airport location, and/or historical delay and cancellation details, may be expected to increasingly influence passenger travel decisions.</a:t>
            </a:r>
            <a:endParaRPr b="0" lang="en-CA" sz="1200" spc="-1" strike="noStrike">
              <a:solidFill>
                <a:srgbClr val="000000"/>
              </a:solidFill>
              <a:latin typeface="Arial"/>
            </a:endParaRPr>
          </a:p>
          <a:p>
            <a:pPr>
              <a:lnSpc>
                <a:spcPct val="115000"/>
              </a:lnSpc>
              <a:spcBef>
                <a:spcPts val="1599"/>
              </a:spcBef>
              <a:spcAft>
                <a:spcPts val="1599"/>
              </a:spcAft>
            </a:pPr>
            <a:endParaRPr b="0" lang="en-CA" sz="1200" spc="-1" strike="noStrike">
              <a:solidFill>
                <a:srgbClr val="000000"/>
              </a:solidFill>
              <a:latin typeface="Arial"/>
            </a:endParaRPr>
          </a:p>
        </p:txBody>
      </p:sp>
      <p:sp>
        <p:nvSpPr>
          <p:cNvPr id="222" name="CustomShape 3"/>
          <p:cNvSpPr/>
          <p:nvPr/>
        </p:nvSpPr>
        <p:spPr>
          <a:xfrm rot="10800000">
            <a:off x="8656560" y="4552200"/>
            <a:ext cx="8146800" cy="360"/>
          </a:xfrm>
          <a:custGeom>
            <a:avLst/>
            <a:gdLst/>
            <a:ahLst/>
            <a:rect l="l" t="t" r="r" b="b"/>
            <a:pathLst>
              <a:path w="21600" h="21600">
                <a:moveTo>
                  <a:pt x="0" y="0"/>
                </a:moveTo>
                <a:lnTo>
                  <a:pt x="21600" y="21600"/>
                </a:lnTo>
              </a:path>
            </a:pathLst>
          </a:custGeom>
          <a:noFill/>
          <a:ln w="19080">
            <a:solidFill>
              <a:schemeClr val="dk1"/>
            </a:solidFill>
            <a:custDash>
              <a:ds d="100000" sp="300000"/>
            </a:custDash>
            <a:round/>
          </a:ln>
        </p:spPr>
        <p:style>
          <a:lnRef idx="0"/>
          <a:fillRef idx="0"/>
          <a:effectRef idx="0"/>
          <a:fontRef idx="minor"/>
        </p:style>
      </p:sp>
      <p:pic>
        <p:nvPicPr>
          <p:cNvPr id="223" name="Google Shape;102;p15" descr=""/>
          <p:cNvPicPr/>
          <p:nvPr/>
        </p:nvPicPr>
        <p:blipFill>
          <a:blip r:embed="rId1"/>
          <a:stretch/>
        </p:blipFill>
        <p:spPr>
          <a:xfrm>
            <a:off x="4572000" y="2165760"/>
            <a:ext cx="4571640" cy="16041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729360" y="1318680"/>
            <a:ext cx="7688160" cy="534960"/>
          </a:xfrm>
          <a:prstGeom prst="rect">
            <a:avLst/>
          </a:prstGeom>
          <a:noFill/>
          <a:ln>
            <a:noFill/>
          </a:ln>
        </p:spPr>
        <p:txBody>
          <a:bodyPr tIns="91440" bIns="91440"/>
          <a:p>
            <a:pPr>
              <a:lnSpc>
                <a:spcPct val="100000"/>
              </a:lnSpc>
            </a:pPr>
            <a:r>
              <a:rPr b="1" lang="en-CA" sz="2600" spc="-1" strike="noStrike">
                <a:solidFill>
                  <a:srgbClr val="666666"/>
                </a:solidFill>
                <a:latin typeface="Raleway"/>
                <a:ea typeface="Raleway"/>
              </a:rPr>
              <a:t>Data set</a:t>
            </a:r>
            <a:endParaRPr b="0" lang="en-CA" sz="2600" spc="-1" strike="noStrike">
              <a:solidFill>
                <a:srgbClr val="000000"/>
              </a:solidFill>
              <a:latin typeface="Arial"/>
            </a:endParaRPr>
          </a:p>
        </p:txBody>
      </p:sp>
      <p:sp>
        <p:nvSpPr>
          <p:cNvPr id="225" name="TextShape 2"/>
          <p:cNvSpPr txBox="1"/>
          <p:nvPr/>
        </p:nvSpPr>
        <p:spPr>
          <a:xfrm>
            <a:off x="729360" y="1854000"/>
            <a:ext cx="5894640" cy="2381400"/>
          </a:xfrm>
          <a:prstGeom prst="rect">
            <a:avLst/>
          </a:prstGeom>
          <a:noFill/>
          <a:ln>
            <a:noFill/>
          </a:ln>
        </p:spPr>
        <p:txBody>
          <a:bodyPr tIns="91440" bIns="91440"/>
          <a:p>
            <a:pPr>
              <a:lnSpc>
                <a:spcPct val="115000"/>
              </a:lnSpc>
            </a:pPr>
            <a:r>
              <a:rPr b="0" lang="en-CA" sz="1200" spc="-1" strike="noStrike">
                <a:solidFill>
                  <a:srgbClr val="666666"/>
                </a:solidFill>
                <a:latin typeface="Lato"/>
                <a:ea typeface="Lato"/>
              </a:rPr>
              <a:t>This 2015 data set summarizes US airline flight delay and cancellation information as collected and published by the DOT's Bureau of Transportation Statistic.</a:t>
            </a:r>
            <a:endParaRPr b="0" lang="en-CA" sz="1200" spc="-1" strike="noStrike">
              <a:solidFill>
                <a:srgbClr val="000000"/>
              </a:solidFill>
              <a:latin typeface="Arial"/>
            </a:endParaRPr>
          </a:p>
          <a:p>
            <a:pPr>
              <a:lnSpc>
                <a:spcPct val="115000"/>
              </a:lnSpc>
              <a:spcBef>
                <a:spcPts val="1599"/>
              </a:spcBef>
              <a:spcAft>
                <a:spcPts val="1599"/>
              </a:spcAft>
            </a:pPr>
            <a:r>
              <a:rPr b="1" lang="en-CA" sz="1200" spc="-1" strike="noStrike">
                <a:solidFill>
                  <a:srgbClr val="666666"/>
                </a:solidFill>
                <a:latin typeface="Lato"/>
                <a:ea typeface="Lato"/>
              </a:rPr>
              <a:t>Attributes</a:t>
            </a:r>
            <a:r>
              <a:rPr b="0" lang="en-CA" sz="1200" spc="-1" strike="noStrike">
                <a:solidFill>
                  <a:srgbClr val="666666"/>
                </a:solidFill>
                <a:latin typeface="Lato"/>
                <a:ea typeface="Lato"/>
              </a:rPr>
              <a:t>: Drawing airport and airline information from two additional data sets helped expand the original source file by pulling from, and merging,  relevant attributes. The data set is now characterized by 28 representative features and includes over a million instances. Features include airport origin, time of the flight,, actual and scheduled departure times, arrival times, flight number, as well as cancellation and delay reason.</a:t>
            </a:r>
            <a:endParaRPr b="0" lang="en-CA" sz="1200" spc="-1" strike="noStrike">
              <a:solidFill>
                <a:srgbClr val="000000"/>
              </a:solidFill>
              <a:latin typeface="Arial"/>
            </a:endParaRPr>
          </a:p>
        </p:txBody>
      </p:sp>
      <p:sp>
        <p:nvSpPr>
          <p:cNvPr id="226" name="CustomShape 3"/>
          <p:cNvSpPr/>
          <p:nvPr/>
        </p:nvSpPr>
        <p:spPr>
          <a:xfrm rot="10800000">
            <a:off x="8656560" y="4552200"/>
            <a:ext cx="8146800" cy="360"/>
          </a:xfrm>
          <a:custGeom>
            <a:avLst/>
            <a:gdLst/>
            <a:ahLst/>
            <a:rect l="l" t="t" r="r" b="b"/>
            <a:pathLst>
              <a:path w="21600" h="21600">
                <a:moveTo>
                  <a:pt x="0" y="0"/>
                </a:moveTo>
                <a:lnTo>
                  <a:pt x="21600" y="21600"/>
                </a:lnTo>
              </a:path>
            </a:pathLst>
          </a:custGeom>
          <a:noFill/>
          <a:ln w="19080">
            <a:solidFill>
              <a:schemeClr val="dk1"/>
            </a:solidFill>
            <a:custDash>
              <a:ds d="100000" sp="300000"/>
            </a:custDash>
            <a:round/>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729360" y="1318680"/>
            <a:ext cx="7688520" cy="534960"/>
          </a:xfrm>
          <a:prstGeom prst="rect">
            <a:avLst/>
          </a:prstGeom>
          <a:noFill/>
          <a:ln>
            <a:noFill/>
          </a:ln>
        </p:spPr>
        <p:txBody>
          <a:bodyPr tIns="91440" bIns="91440"/>
          <a:p>
            <a:pPr>
              <a:lnSpc>
                <a:spcPct val="100000"/>
              </a:lnSpc>
            </a:pPr>
            <a:r>
              <a:rPr b="1" lang="en-CA" sz="2600" spc="-1" strike="noStrike">
                <a:solidFill>
                  <a:srgbClr val="666666"/>
                </a:solidFill>
                <a:latin typeface="Raleway"/>
                <a:ea typeface="Raleway"/>
              </a:rPr>
              <a:t>Approach</a:t>
            </a:r>
            <a:endParaRPr b="0" lang="en-CA" sz="2600" spc="-1" strike="noStrike">
              <a:solidFill>
                <a:srgbClr val="000000"/>
              </a:solidFill>
              <a:latin typeface="Arial"/>
            </a:endParaRPr>
          </a:p>
        </p:txBody>
      </p:sp>
      <p:sp>
        <p:nvSpPr>
          <p:cNvPr id="228" name="CustomShape 2"/>
          <p:cNvSpPr/>
          <p:nvPr/>
        </p:nvSpPr>
        <p:spPr>
          <a:xfrm>
            <a:off x="929160" y="2508120"/>
            <a:ext cx="360" cy="1038240"/>
          </a:xfrm>
          <a:custGeom>
            <a:avLst/>
            <a:gdLst/>
            <a:ahLst/>
            <a:rect l="l" t="t" r="r" b="b"/>
            <a:pathLst>
              <a:path w="21600" h="21600">
                <a:moveTo>
                  <a:pt x="0" y="0"/>
                </a:moveTo>
                <a:lnTo>
                  <a:pt x="21600" y="21600"/>
                </a:lnTo>
              </a:path>
            </a:pathLst>
          </a:custGeom>
          <a:noFill/>
          <a:ln w="9360">
            <a:solidFill>
              <a:srgbClr val="b7b7b7"/>
            </a:solidFill>
            <a:round/>
          </a:ln>
        </p:spPr>
        <p:style>
          <a:lnRef idx="0"/>
          <a:fillRef idx="0"/>
          <a:effectRef idx="0"/>
          <a:fontRef idx="minor"/>
        </p:style>
      </p:sp>
      <p:sp>
        <p:nvSpPr>
          <p:cNvPr id="229" name="TextShape 3"/>
          <p:cNvSpPr txBox="1"/>
          <p:nvPr/>
        </p:nvSpPr>
        <p:spPr>
          <a:xfrm>
            <a:off x="975960" y="2384640"/>
            <a:ext cx="2419920" cy="391680"/>
          </a:xfrm>
          <a:prstGeom prst="rect">
            <a:avLst/>
          </a:prstGeom>
          <a:noFill/>
          <a:ln>
            <a:noFill/>
          </a:ln>
        </p:spPr>
        <p:txBody>
          <a:bodyPr tIns="91440" bIns="91440" anchor="ctr"/>
          <a:p>
            <a:pPr>
              <a:lnSpc>
                <a:spcPct val="100000"/>
              </a:lnSpc>
            </a:pPr>
            <a:r>
              <a:rPr b="1" lang="en-CA" sz="1700" spc="-1" strike="noStrike">
                <a:solidFill>
                  <a:srgbClr val="1a9988"/>
                </a:solidFill>
                <a:latin typeface="Raleway"/>
                <a:ea typeface="Raleway"/>
              </a:rPr>
              <a:t>Data Cleaning</a:t>
            </a:r>
            <a:endParaRPr b="0" lang="en-CA" sz="1700" spc="-1" strike="noStrike">
              <a:solidFill>
                <a:srgbClr val="000000"/>
              </a:solidFill>
              <a:latin typeface="Arial"/>
            </a:endParaRPr>
          </a:p>
        </p:txBody>
      </p:sp>
      <p:sp>
        <p:nvSpPr>
          <p:cNvPr id="230" name="TextShape 4"/>
          <p:cNvSpPr txBox="1"/>
          <p:nvPr/>
        </p:nvSpPr>
        <p:spPr>
          <a:xfrm>
            <a:off x="964800" y="2839320"/>
            <a:ext cx="2419200" cy="616680"/>
          </a:xfrm>
          <a:prstGeom prst="rect">
            <a:avLst/>
          </a:prstGeom>
          <a:noFill/>
          <a:ln>
            <a:noFill/>
          </a:ln>
        </p:spPr>
        <p:txBody>
          <a:bodyPr lIns="0" rIns="0" tIns="0" bIns="0"/>
          <a:p>
            <a:pPr>
              <a:lnSpc>
                <a:spcPct val="115000"/>
              </a:lnSpc>
              <a:spcBef>
                <a:spcPts val="1599"/>
              </a:spcBef>
              <a:spcAft>
                <a:spcPts val="1599"/>
              </a:spcAft>
            </a:pPr>
            <a:r>
              <a:rPr b="0" lang="en-CA" sz="900" spc="-1" strike="noStrike">
                <a:solidFill>
                  <a:srgbClr val="666666"/>
                </a:solidFill>
                <a:latin typeface="Lato"/>
              </a:rPr>
              <a:t>Outliers were removed, missing values filled in, columns renamed, duplicates and unused columns removed and .csv files were merged.</a:t>
            </a:r>
            <a:endParaRPr b="0" lang="en-CA" sz="900" spc="-1" strike="noStrike">
              <a:solidFill>
                <a:srgbClr val="666666"/>
              </a:solidFill>
              <a:latin typeface="Lato"/>
              <a:ea typeface="Lato"/>
            </a:endParaRPr>
          </a:p>
        </p:txBody>
      </p:sp>
      <p:sp>
        <p:nvSpPr>
          <p:cNvPr id="231" name="CustomShape 5"/>
          <p:cNvSpPr/>
          <p:nvPr/>
        </p:nvSpPr>
        <p:spPr>
          <a:xfrm>
            <a:off x="3395880" y="2355480"/>
            <a:ext cx="360" cy="1038240"/>
          </a:xfrm>
          <a:custGeom>
            <a:avLst/>
            <a:gdLst/>
            <a:ahLst/>
            <a:rect l="l" t="t" r="r" b="b"/>
            <a:pathLst>
              <a:path w="21600" h="21600">
                <a:moveTo>
                  <a:pt x="0" y="0"/>
                </a:moveTo>
                <a:lnTo>
                  <a:pt x="21600" y="21600"/>
                </a:lnTo>
              </a:path>
            </a:pathLst>
          </a:custGeom>
          <a:noFill/>
          <a:ln w="9360">
            <a:solidFill>
              <a:srgbClr val="b7b7b7"/>
            </a:solidFill>
            <a:round/>
          </a:ln>
        </p:spPr>
        <p:style>
          <a:lnRef idx="0"/>
          <a:fillRef idx="0"/>
          <a:effectRef idx="0"/>
          <a:fontRef idx="minor"/>
        </p:style>
      </p:sp>
      <p:sp>
        <p:nvSpPr>
          <p:cNvPr id="232" name="TextShape 6"/>
          <p:cNvSpPr txBox="1"/>
          <p:nvPr/>
        </p:nvSpPr>
        <p:spPr>
          <a:xfrm>
            <a:off x="3442680" y="2241000"/>
            <a:ext cx="1813680" cy="391680"/>
          </a:xfrm>
          <a:prstGeom prst="rect">
            <a:avLst/>
          </a:prstGeom>
          <a:noFill/>
          <a:ln>
            <a:noFill/>
          </a:ln>
        </p:spPr>
        <p:txBody>
          <a:bodyPr tIns="91440" bIns="91440" anchor="ctr"/>
          <a:p>
            <a:pPr>
              <a:lnSpc>
                <a:spcPct val="100000"/>
              </a:lnSpc>
            </a:pPr>
            <a:r>
              <a:rPr b="1" lang="en-CA" sz="1700" spc="-1" strike="noStrike">
                <a:solidFill>
                  <a:srgbClr val="1a9988"/>
                </a:solidFill>
                <a:latin typeface="Raleway"/>
                <a:ea typeface="Raleway"/>
              </a:rPr>
              <a:t>Visualization</a:t>
            </a:r>
            <a:endParaRPr b="0" lang="en-CA" sz="1700" spc="-1" strike="noStrike">
              <a:solidFill>
                <a:srgbClr val="000000"/>
              </a:solidFill>
              <a:latin typeface="Arial"/>
            </a:endParaRPr>
          </a:p>
        </p:txBody>
      </p:sp>
      <p:sp>
        <p:nvSpPr>
          <p:cNvPr id="233" name="TextShape 7"/>
          <p:cNvSpPr txBox="1"/>
          <p:nvPr/>
        </p:nvSpPr>
        <p:spPr>
          <a:xfrm>
            <a:off x="3442680" y="2531160"/>
            <a:ext cx="3014280" cy="578520"/>
          </a:xfrm>
          <a:prstGeom prst="rect">
            <a:avLst/>
          </a:prstGeom>
          <a:noFill/>
          <a:ln>
            <a:noFill/>
          </a:ln>
        </p:spPr>
        <p:txBody>
          <a:bodyPr tIns="91440" bIns="91440"/>
          <a:p>
            <a:pPr>
              <a:lnSpc>
                <a:spcPct val="115000"/>
              </a:lnSpc>
              <a:spcBef>
                <a:spcPts val="1599"/>
              </a:spcBef>
              <a:spcAft>
                <a:spcPts val="1599"/>
              </a:spcAft>
            </a:pPr>
            <a:r>
              <a:rPr b="0" lang="en-CA" sz="900" spc="-1" strike="noStrike">
                <a:solidFill>
                  <a:srgbClr val="666666"/>
                </a:solidFill>
                <a:latin typeface="Lato"/>
                <a:ea typeface="Lato"/>
              </a:rPr>
              <a:t>Attributes were plotted against delay reason categories and average delay time to identify trends and draw conclusions</a:t>
            </a:r>
            <a:endParaRPr b="0" lang="en-CA" sz="900" spc="-1" strike="noStrike">
              <a:solidFill>
                <a:srgbClr val="000000"/>
              </a:solidFill>
              <a:latin typeface="Arial"/>
            </a:endParaRPr>
          </a:p>
        </p:txBody>
      </p:sp>
      <p:sp>
        <p:nvSpPr>
          <p:cNvPr id="234" name="CustomShape 8"/>
          <p:cNvSpPr/>
          <p:nvPr/>
        </p:nvSpPr>
        <p:spPr>
          <a:xfrm>
            <a:off x="6457680" y="2053080"/>
            <a:ext cx="360" cy="1038240"/>
          </a:xfrm>
          <a:custGeom>
            <a:avLst/>
            <a:gdLst/>
            <a:ahLst/>
            <a:rect l="l" t="t" r="r" b="b"/>
            <a:pathLst>
              <a:path w="21600" h="21600">
                <a:moveTo>
                  <a:pt x="0" y="0"/>
                </a:moveTo>
                <a:lnTo>
                  <a:pt x="21600" y="21600"/>
                </a:lnTo>
              </a:path>
            </a:pathLst>
          </a:custGeom>
          <a:noFill/>
          <a:ln w="9360">
            <a:solidFill>
              <a:srgbClr val="b7b7b7"/>
            </a:solidFill>
            <a:round/>
          </a:ln>
        </p:spPr>
        <p:style>
          <a:lnRef idx="0"/>
          <a:fillRef idx="0"/>
          <a:effectRef idx="0"/>
          <a:fontRef idx="minor"/>
        </p:style>
      </p:sp>
      <p:sp>
        <p:nvSpPr>
          <p:cNvPr id="235" name="TextShape 9"/>
          <p:cNvSpPr txBox="1"/>
          <p:nvPr/>
        </p:nvSpPr>
        <p:spPr>
          <a:xfrm>
            <a:off x="6504480" y="1929960"/>
            <a:ext cx="1813680" cy="391680"/>
          </a:xfrm>
          <a:prstGeom prst="rect">
            <a:avLst/>
          </a:prstGeom>
          <a:noFill/>
          <a:ln>
            <a:noFill/>
          </a:ln>
        </p:spPr>
        <p:txBody>
          <a:bodyPr tIns="91440" bIns="91440" anchor="ctr"/>
          <a:p>
            <a:pPr>
              <a:lnSpc>
                <a:spcPct val="100000"/>
              </a:lnSpc>
            </a:pPr>
            <a:r>
              <a:rPr b="1" lang="en-CA" sz="1700" spc="-1" strike="noStrike">
                <a:solidFill>
                  <a:srgbClr val="1a9988"/>
                </a:solidFill>
                <a:latin typeface="Raleway"/>
                <a:ea typeface="Raleway"/>
              </a:rPr>
              <a:t>Modelling</a:t>
            </a:r>
            <a:endParaRPr b="0" lang="en-CA" sz="1700" spc="-1" strike="noStrike">
              <a:solidFill>
                <a:srgbClr val="000000"/>
              </a:solidFill>
              <a:latin typeface="Arial"/>
            </a:endParaRPr>
          </a:p>
        </p:txBody>
      </p:sp>
      <p:sp>
        <p:nvSpPr>
          <p:cNvPr id="236" name="TextShape 10"/>
          <p:cNvSpPr txBox="1"/>
          <p:nvPr/>
        </p:nvSpPr>
        <p:spPr>
          <a:xfrm>
            <a:off x="6504480" y="2220120"/>
            <a:ext cx="2639160" cy="578520"/>
          </a:xfrm>
          <a:prstGeom prst="rect">
            <a:avLst/>
          </a:prstGeom>
          <a:noFill/>
          <a:ln>
            <a:noFill/>
          </a:ln>
        </p:spPr>
        <p:txBody>
          <a:bodyPr tIns="91440" bIns="91440"/>
          <a:p>
            <a:pPr>
              <a:lnSpc>
                <a:spcPct val="115000"/>
              </a:lnSpc>
              <a:spcBef>
                <a:spcPts val="1599"/>
              </a:spcBef>
              <a:spcAft>
                <a:spcPts val="1599"/>
              </a:spcAft>
            </a:pPr>
            <a:r>
              <a:rPr b="0" lang="en-CA" sz="1400" spc="-1" strike="noStrike">
                <a:solidFill>
                  <a:srgbClr val="000000"/>
                </a:solidFill>
                <a:latin typeface="Arial"/>
              </a:rPr>
              <a:t> </a:t>
            </a:r>
            <a:r>
              <a:rPr b="0" lang="en-CA" sz="900" spc="-1" strike="noStrike">
                <a:solidFill>
                  <a:srgbClr val="666666"/>
                </a:solidFill>
                <a:latin typeface="Lato"/>
                <a:ea typeface="Lato"/>
              </a:rPr>
              <a:t>A regression model was chosen to predict average delay time based on size of the data set and desired output values. </a:t>
            </a:r>
            <a:endParaRPr b="0" lang="en-CA" sz="900" spc="-1" strike="noStrike">
              <a:solidFill>
                <a:srgbClr val="000000"/>
              </a:solidFill>
              <a:latin typeface="Arial"/>
            </a:endParaRPr>
          </a:p>
        </p:txBody>
      </p:sp>
      <p:grpSp>
        <p:nvGrpSpPr>
          <p:cNvPr id="237" name="Group 11"/>
          <p:cNvGrpSpPr/>
          <p:nvPr/>
        </p:nvGrpSpPr>
        <p:grpSpPr>
          <a:xfrm>
            <a:off x="929160" y="3219840"/>
            <a:ext cx="6992640" cy="1519920"/>
            <a:chOff x="929160" y="3219840"/>
            <a:chExt cx="6992640" cy="1519920"/>
          </a:xfrm>
        </p:grpSpPr>
        <p:sp>
          <p:nvSpPr>
            <p:cNvPr id="238" name="CustomShape 12"/>
            <p:cNvSpPr/>
            <p:nvPr/>
          </p:nvSpPr>
          <p:spPr>
            <a:xfrm>
              <a:off x="1537560" y="3979800"/>
              <a:ext cx="4863960" cy="360"/>
            </a:xfrm>
            <a:custGeom>
              <a:avLst/>
              <a:gdLst/>
              <a:ahLst/>
              <a:rect l="l" t="t" r="r" b="b"/>
              <a:pathLst>
                <a:path w="21600" h="21600">
                  <a:moveTo>
                    <a:pt x="0" y="0"/>
                  </a:moveTo>
                  <a:lnTo>
                    <a:pt x="21600" y="21600"/>
                  </a:lnTo>
                </a:path>
              </a:pathLst>
            </a:custGeom>
            <a:noFill/>
            <a:ln w="19080">
              <a:solidFill>
                <a:schemeClr val="dk1"/>
              </a:solidFill>
              <a:custDash>
                <a:ds d="100000" sp="300000"/>
              </a:custDash>
              <a:round/>
            </a:ln>
          </p:spPr>
          <p:style>
            <a:lnRef idx="0"/>
            <a:fillRef idx="0"/>
            <a:effectRef idx="0"/>
            <a:fontRef idx="minor"/>
          </p:style>
        </p:sp>
        <p:sp>
          <p:nvSpPr>
            <p:cNvPr id="239" name="CustomShape 13"/>
            <p:cNvSpPr/>
            <p:nvPr/>
          </p:nvSpPr>
          <p:spPr>
            <a:xfrm>
              <a:off x="929160" y="3675600"/>
              <a:ext cx="608400" cy="608400"/>
            </a:xfrm>
            <a:prstGeom prst="ellipse">
              <a:avLst/>
            </a:prstGeom>
            <a:solidFill>
              <a:schemeClr val="dk1"/>
            </a:solidFill>
            <a:ln>
              <a:noFill/>
            </a:ln>
          </p:spPr>
          <p:style>
            <a:lnRef idx="0"/>
            <a:fillRef idx="0"/>
            <a:effectRef idx="0"/>
            <a:fontRef idx="minor"/>
          </p:style>
        </p:sp>
        <p:sp>
          <p:nvSpPr>
            <p:cNvPr id="240" name="CustomShape 14"/>
            <p:cNvSpPr/>
            <p:nvPr/>
          </p:nvSpPr>
          <p:spPr>
            <a:xfrm>
              <a:off x="3421440" y="3431160"/>
              <a:ext cx="1096920" cy="1096920"/>
            </a:xfrm>
            <a:prstGeom prst="ellipse">
              <a:avLst/>
            </a:prstGeom>
            <a:solidFill>
              <a:schemeClr val="dk1"/>
            </a:solidFill>
            <a:ln>
              <a:noFill/>
            </a:ln>
          </p:spPr>
          <p:style>
            <a:lnRef idx="0"/>
            <a:fillRef idx="0"/>
            <a:effectRef idx="0"/>
            <a:fontRef idx="minor"/>
          </p:style>
        </p:sp>
        <p:sp>
          <p:nvSpPr>
            <p:cNvPr id="241" name="CustomShape 15"/>
            <p:cNvSpPr/>
            <p:nvPr/>
          </p:nvSpPr>
          <p:spPr>
            <a:xfrm>
              <a:off x="6401880" y="3219840"/>
              <a:ext cx="1519920" cy="1519920"/>
            </a:xfrm>
            <a:prstGeom prst="ellipse">
              <a:avLst/>
            </a:prstGeom>
            <a:solidFill>
              <a:schemeClr val="dk1"/>
            </a:solidFill>
            <a:ln>
              <a:noFill/>
            </a:ln>
          </p:spPr>
          <p:style>
            <a:lnRef idx="0"/>
            <a:fillRef idx="0"/>
            <a:effectRef idx="0"/>
            <a:fontRef idx="minor"/>
          </p:style>
        </p:sp>
      </p:gr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729360" y="1318680"/>
            <a:ext cx="7688160" cy="534960"/>
          </a:xfrm>
          <a:prstGeom prst="rect">
            <a:avLst/>
          </a:prstGeom>
          <a:noFill/>
          <a:ln>
            <a:noFill/>
          </a:ln>
        </p:spPr>
        <p:txBody>
          <a:bodyPr tIns="91440" bIns="91440"/>
          <a:p>
            <a:pPr>
              <a:lnSpc>
                <a:spcPct val="100000"/>
              </a:lnSpc>
            </a:pPr>
            <a:r>
              <a:rPr b="1" lang="en-CA" sz="2600" spc="-1" strike="noStrike">
                <a:solidFill>
                  <a:srgbClr val="666666"/>
                </a:solidFill>
                <a:latin typeface="Raleway"/>
                <a:ea typeface="Raleway"/>
              </a:rPr>
              <a:t>Data Cleaning</a:t>
            </a:r>
            <a:endParaRPr b="0" lang="en-CA" sz="2600" spc="-1" strike="noStrike">
              <a:solidFill>
                <a:srgbClr val="000000"/>
              </a:solidFill>
              <a:latin typeface="Arial"/>
            </a:endParaRPr>
          </a:p>
        </p:txBody>
      </p:sp>
      <p:sp>
        <p:nvSpPr>
          <p:cNvPr id="243" name="TextShape 2"/>
          <p:cNvSpPr txBox="1"/>
          <p:nvPr/>
        </p:nvSpPr>
        <p:spPr>
          <a:xfrm>
            <a:off x="729360" y="1800000"/>
            <a:ext cx="3773880" cy="2539800"/>
          </a:xfrm>
          <a:prstGeom prst="rect">
            <a:avLst/>
          </a:prstGeom>
          <a:noFill/>
          <a:ln>
            <a:noFill/>
          </a:ln>
        </p:spPr>
        <p:txBody>
          <a:bodyPr tIns="91440" bIns="91440"/>
          <a:p>
            <a:pPr>
              <a:lnSpc>
                <a:spcPct val="115000"/>
              </a:lnSpc>
            </a:pPr>
            <a:r>
              <a:rPr b="0" lang="en-CA" sz="1200" spc="-1" strike="noStrike">
                <a:solidFill>
                  <a:srgbClr val="666666"/>
                </a:solidFill>
                <a:latin typeface="Lato"/>
                <a:ea typeface="Lato"/>
              </a:rPr>
              <a:t>Cleaning involved:</a:t>
            </a:r>
            <a:endParaRPr b="0" lang="en-CA" sz="1200" spc="-1" strike="noStrike">
              <a:solidFill>
                <a:srgbClr val="000000"/>
              </a:solidFill>
              <a:latin typeface="Arial"/>
            </a:endParaRPr>
          </a:p>
          <a:p>
            <a:pPr marL="457200" indent="-304560">
              <a:lnSpc>
                <a:spcPct val="115000"/>
              </a:lnSpc>
              <a:spcBef>
                <a:spcPts val="1599"/>
              </a:spcBef>
              <a:buClr>
                <a:srgbClr val="666666"/>
              </a:buClr>
              <a:buFont typeface="Lato"/>
              <a:buChar char="-"/>
            </a:pPr>
            <a:r>
              <a:rPr b="0" lang="en-CA" sz="1200" spc="-1" strike="noStrike">
                <a:solidFill>
                  <a:srgbClr val="666666"/>
                </a:solidFill>
                <a:latin typeface="Lato"/>
                <a:ea typeface="Lato"/>
              </a:rPr>
              <a:t>Merging columns</a:t>
            </a:r>
            <a:endParaRPr b="0" lang="en-CA" sz="1200" spc="-1" strike="noStrike">
              <a:solidFill>
                <a:srgbClr val="000000"/>
              </a:solidFill>
              <a:latin typeface="Arial"/>
            </a:endParaRPr>
          </a:p>
          <a:p>
            <a:pPr marL="457200" indent="-304560">
              <a:lnSpc>
                <a:spcPct val="115000"/>
              </a:lnSpc>
              <a:buClr>
                <a:srgbClr val="666666"/>
              </a:buClr>
              <a:buFont typeface="Lato"/>
              <a:buChar char="-"/>
            </a:pPr>
            <a:r>
              <a:rPr b="0" lang="en-CA" sz="1200" spc="-1" strike="noStrike">
                <a:solidFill>
                  <a:srgbClr val="666666"/>
                </a:solidFill>
                <a:latin typeface="Lato"/>
                <a:ea typeface="Lato"/>
              </a:rPr>
              <a:t>Removing irrelevant and duplicated columns</a:t>
            </a:r>
            <a:endParaRPr b="0" lang="en-CA" sz="1200" spc="-1" strike="noStrike">
              <a:solidFill>
                <a:srgbClr val="000000"/>
              </a:solidFill>
              <a:latin typeface="Arial"/>
            </a:endParaRPr>
          </a:p>
          <a:p>
            <a:pPr marL="457200" indent="-304560">
              <a:lnSpc>
                <a:spcPct val="115000"/>
              </a:lnSpc>
              <a:buClr>
                <a:srgbClr val="666666"/>
              </a:buClr>
              <a:buFont typeface="Lato"/>
              <a:buChar char="-"/>
            </a:pPr>
            <a:r>
              <a:rPr b="0" lang="en-CA" sz="1200" spc="-1" strike="noStrike">
                <a:solidFill>
                  <a:srgbClr val="666666"/>
                </a:solidFill>
                <a:latin typeface="Lato"/>
                <a:ea typeface="Lato"/>
              </a:rPr>
              <a:t>Renaming columns</a:t>
            </a:r>
            <a:endParaRPr b="0" lang="en-CA" sz="1200" spc="-1" strike="noStrike">
              <a:solidFill>
                <a:srgbClr val="000000"/>
              </a:solidFill>
              <a:latin typeface="Arial"/>
            </a:endParaRPr>
          </a:p>
          <a:p>
            <a:pPr marL="457200" indent="-304560">
              <a:lnSpc>
                <a:spcPct val="115000"/>
              </a:lnSpc>
              <a:buClr>
                <a:srgbClr val="666666"/>
              </a:buClr>
              <a:buFont typeface="Lato"/>
              <a:buChar char="-"/>
            </a:pPr>
            <a:r>
              <a:rPr b="0" lang="en-CA" sz="1200" spc="-1" strike="noStrike">
                <a:solidFill>
                  <a:srgbClr val="666666"/>
                </a:solidFill>
                <a:latin typeface="Lato"/>
                <a:ea typeface="Lato"/>
              </a:rPr>
              <a:t>Change date and time format </a:t>
            </a:r>
            <a:r>
              <a:rPr b="0" i="1" lang="en-CA" sz="1050" spc="-1" strike="noStrike">
                <a:solidFill>
                  <a:srgbClr val="408080"/>
                </a:solidFill>
                <a:latin typeface="Arial"/>
                <a:ea typeface="Arial"/>
              </a:rPr>
              <a:t>convert from 'HHMM' string to datetime.time</a:t>
            </a:r>
            <a:endParaRPr b="0" lang="en-CA" sz="1050" spc="-1" strike="noStrike">
              <a:solidFill>
                <a:srgbClr val="000000"/>
              </a:solidFill>
              <a:latin typeface="Arial"/>
            </a:endParaRPr>
          </a:p>
          <a:p>
            <a:pPr marL="457200" indent="-304560">
              <a:lnSpc>
                <a:spcPct val="115000"/>
              </a:lnSpc>
              <a:buClr>
                <a:srgbClr val="666666"/>
              </a:buClr>
              <a:buFont typeface="Lato"/>
              <a:buChar char="-"/>
            </a:pPr>
            <a:r>
              <a:rPr b="0" lang="en-CA" sz="1200" spc="-1" strike="noStrike">
                <a:solidFill>
                  <a:srgbClr val="666666"/>
                </a:solidFill>
                <a:latin typeface="Lato"/>
                <a:ea typeface="Lato"/>
              </a:rPr>
              <a:t>Replace Cancellation Reason with a description</a:t>
            </a:r>
            <a:endParaRPr b="0" lang="en-CA" sz="1200" spc="-1" strike="noStrike">
              <a:solidFill>
                <a:srgbClr val="000000"/>
              </a:solidFill>
              <a:latin typeface="Arial"/>
            </a:endParaRPr>
          </a:p>
          <a:p>
            <a:pPr marL="457200" indent="-304560">
              <a:lnSpc>
                <a:spcPct val="115000"/>
              </a:lnSpc>
              <a:buClr>
                <a:srgbClr val="666666"/>
              </a:buClr>
              <a:buFont typeface="Lato"/>
              <a:buChar char="-"/>
            </a:pPr>
            <a:r>
              <a:rPr b="0" lang="en-CA" sz="1200" spc="-1" strike="noStrike">
                <a:solidFill>
                  <a:srgbClr val="666666"/>
                </a:solidFill>
                <a:latin typeface="Lato"/>
                <a:ea typeface="Lato"/>
              </a:rPr>
              <a:t>Remove missing values</a:t>
            </a:r>
            <a:endParaRPr b="0" lang="en-CA" sz="1200" spc="-1" strike="noStrike">
              <a:solidFill>
                <a:srgbClr val="000000"/>
              </a:solidFill>
              <a:latin typeface="Arial"/>
            </a:endParaRPr>
          </a:p>
          <a:p>
            <a:pPr marL="457200" indent="-304560">
              <a:lnSpc>
                <a:spcPct val="115000"/>
              </a:lnSpc>
              <a:buClr>
                <a:srgbClr val="666666"/>
              </a:buClr>
              <a:buFont typeface="Lato"/>
              <a:buChar char="-"/>
            </a:pPr>
            <a:r>
              <a:rPr b="0" lang="en-CA" sz="1200" spc="-1" strike="noStrike">
                <a:solidFill>
                  <a:srgbClr val="666666"/>
                </a:solidFill>
                <a:latin typeface="Lato"/>
                <a:ea typeface="Lato"/>
              </a:rPr>
              <a:t>Remove outliers</a:t>
            </a:r>
            <a:endParaRPr b="0" lang="en-CA" sz="1200" spc="-1" strike="noStrike">
              <a:solidFill>
                <a:srgbClr val="000000"/>
              </a:solidFill>
              <a:latin typeface="Arial"/>
            </a:endParaRPr>
          </a:p>
          <a:p>
            <a:pPr>
              <a:lnSpc>
                <a:spcPct val="115000"/>
              </a:lnSpc>
              <a:spcBef>
                <a:spcPts val="1599"/>
              </a:spcBef>
              <a:spcAft>
                <a:spcPts val="1599"/>
              </a:spcAft>
            </a:pPr>
            <a:endParaRPr b="0" lang="en-CA" sz="1200" spc="-1" strike="noStrike">
              <a:solidFill>
                <a:srgbClr val="000000"/>
              </a:solidFill>
              <a:latin typeface="Arial"/>
            </a:endParaRPr>
          </a:p>
        </p:txBody>
      </p:sp>
      <p:sp>
        <p:nvSpPr>
          <p:cNvPr id="244" name="CustomShape 3"/>
          <p:cNvSpPr/>
          <p:nvPr/>
        </p:nvSpPr>
        <p:spPr>
          <a:xfrm rot="10800000">
            <a:off x="8656560" y="4552200"/>
            <a:ext cx="8146800" cy="360"/>
          </a:xfrm>
          <a:custGeom>
            <a:avLst/>
            <a:gdLst/>
            <a:ahLst/>
            <a:rect l="l" t="t" r="r" b="b"/>
            <a:pathLst>
              <a:path w="21600" h="21600">
                <a:moveTo>
                  <a:pt x="0" y="0"/>
                </a:moveTo>
                <a:lnTo>
                  <a:pt x="21600" y="21600"/>
                </a:lnTo>
              </a:path>
            </a:pathLst>
          </a:custGeom>
          <a:noFill/>
          <a:ln w="19080">
            <a:solidFill>
              <a:schemeClr val="dk1"/>
            </a:solidFill>
            <a:custDash>
              <a:ds d="100000" sp="300000"/>
            </a:custDash>
            <a:round/>
          </a:ln>
        </p:spPr>
        <p:style>
          <a:lnRef idx="0"/>
          <a:fillRef idx="0"/>
          <a:effectRef idx="0"/>
          <a:fontRef idx="minor"/>
        </p:style>
      </p:sp>
      <p:pic>
        <p:nvPicPr>
          <p:cNvPr id="245" name="Google Shape;136;p18" descr=""/>
          <p:cNvPicPr/>
          <p:nvPr/>
        </p:nvPicPr>
        <p:blipFill>
          <a:blip r:embed="rId1"/>
          <a:stretch/>
        </p:blipFill>
        <p:spPr>
          <a:xfrm>
            <a:off x="4655880" y="2219040"/>
            <a:ext cx="4335120" cy="2332440"/>
          </a:xfrm>
          <a:prstGeom prst="rect">
            <a:avLst/>
          </a:prstGeom>
          <a:ln>
            <a:noFill/>
          </a:ln>
        </p:spPr>
      </p:pic>
      <p:pic>
        <p:nvPicPr>
          <p:cNvPr id="246" name="Google Shape;137;p18" descr=""/>
          <p:cNvPicPr/>
          <p:nvPr/>
        </p:nvPicPr>
        <p:blipFill>
          <a:blip r:embed="rId2"/>
          <a:stretch/>
        </p:blipFill>
        <p:spPr>
          <a:xfrm>
            <a:off x="4537800" y="519120"/>
            <a:ext cx="4571640" cy="14868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729360" y="1318680"/>
            <a:ext cx="7688160" cy="534960"/>
          </a:xfrm>
          <a:prstGeom prst="rect">
            <a:avLst/>
          </a:prstGeom>
          <a:noFill/>
          <a:ln>
            <a:noFill/>
          </a:ln>
        </p:spPr>
        <p:txBody>
          <a:bodyPr tIns="91440" bIns="91440"/>
          <a:p>
            <a:pPr>
              <a:lnSpc>
                <a:spcPct val="100000"/>
              </a:lnSpc>
            </a:pPr>
            <a:r>
              <a:rPr b="1" lang="en-CA" sz="2600" spc="-1" strike="noStrike">
                <a:solidFill>
                  <a:srgbClr val="666666"/>
                </a:solidFill>
                <a:latin typeface="Raleway"/>
                <a:ea typeface="Raleway"/>
              </a:rPr>
              <a:t>Visualization</a:t>
            </a:r>
            <a:endParaRPr b="0" lang="en-CA" sz="2600" spc="-1" strike="noStrike">
              <a:solidFill>
                <a:srgbClr val="000000"/>
              </a:solidFill>
              <a:latin typeface="Arial"/>
            </a:endParaRPr>
          </a:p>
        </p:txBody>
      </p:sp>
      <p:sp>
        <p:nvSpPr>
          <p:cNvPr id="248" name="TextShape 2"/>
          <p:cNvSpPr txBox="1"/>
          <p:nvPr/>
        </p:nvSpPr>
        <p:spPr>
          <a:xfrm>
            <a:off x="729360" y="1887840"/>
            <a:ext cx="3773880" cy="2445120"/>
          </a:xfrm>
          <a:prstGeom prst="rect">
            <a:avLst/>
          </a:prstGeom>
          <a:noFill/>
          <a:ln>
            <a:noFill/>
          </a:ln>
        </p:spPr>
        <p:txBody>
          <a:bodyPr tIns="91440" bIns="91440"/>
          <a:p>
            <a:pPr>
              <a:lnSpc>
                <a:spcPct val="115000"/>
              </a:lnSpc>
            </a:pPr>
            <a:r>
              <a:rPr b="0" lang="en-CA" sz="1200" spc="-1" strike="noStrike">
                <a:solidFill>
                  <a:srgbClr val="666666"/>
                </a:solidFill>
                <a:latin typeface="Lato"/>
                <a:ea typeface="Lato"/>
              </a:rPr>
              <a:t>Exploring the data involved:</a:t>
            </a:r>
            <a:endParaRPr b="0" lang="en-CA" sz="1200" spc="-1" strike="noStrike">
              <a:solidFill>
                <a:srgbClr val="000000"/>
              </a:solidFill>
              <a:latin typeface="Arial"/>
            </a:endParaRPr>
          </a:p>
          <a:p>
            <a:pPr marL="457200" indent="-304560">
              <a:lnSpc>
                <a:spcPct val="115000"/>
              </a:lnSpc>
              <a:spcBef>
                <a:spcPts val="1599"/>
              </a:spcBef>
              <a:buClr>
                <a:srgbClr val="666666"/>
              </a:buClr>
              <a:buFont typeface="Lato"/>
              <a:buChar char="-"/>
            </a:pPr>
            <a:r>
              <a:rPr b="0" lang="en-CA" sz="1200" spc="-1" strike="noStrike">
                <a:solidFill>
                  <a:srgbClr val="666666"/>
                </a:solidFill>
                <a:latin typeface="Lato"/>
                <a:ea typeface="Lato"/>
              </a:rPr>
              <a:t>Plotting numeric and categorical variables </a:t>
            </a:r>
            <a:endParaRPr b="0" lang="en-CA" sz="1200" spc="-1" strike="noStrike">
              <a:solidFill>
                <a:srgbClr val="000000"/>
              </a:solidFill>
              <a:latin typeface="Arial"/>
            </a:endParaRPr>
          </a:p>
          <a:p>
            <a:pPr marL="457200" indent="-304560">
              <a:lnSpc>
                <a:spcPct val="115000"/>
              </a:lnSpc>
              <a:buClr>
                <a:srgbClr val="666666"/>
              </a:buClr>
              <a:buFont typeface="Lato"/>
              <a:buChar char="-"/>
            </a:pPr>
            <a:r>
              <a:rPr b="0" lang="en-CA" sz="1200" spc="-1" strike="noStrike">
                <a:solidFill>
                  <a:srgbClr val="666666"/>
                </a:solidFill>
                <a:latin typeface="Lato"/>
                <a:ea typeface="Lato"/>
              </a:rPr>
              <a:t>Answer specific business questions relevant to the data set such as:</a:t>
            </a:r>
            <a:endParaRPr b="0" lang="en-CA" sz="1200" spc="-1" strike="noStrike">
              <a:solidFill>
                <a:srgbClr val="000000"/>
              </a:solidFill>
              <a:latin typeface="Arial"/>
            </a:endParaRPr>
          </a:p>
          <a:p>
            <a:pPr lvl="1" marL="914400" indent="-304560">
              <a:lnSpc>
                <a:spcPct val="100000"/>
              </a:lnSpc>
              <a:buClr>
                <a:srgbClr val="666666"/>
              </a:buClr>
              <a:buFont typeface="Lato"/>
              <a:buChar char="-"/>
            </a:pPr>
            <a:r>
              <a:rPr b="0" lang="en-CA" sz="1200" spc="-1" strike="noStrike">
                <a:solidFill>
                  <a:srgbClr val="666666"/>
                </a:solidFill>
                <a:latin typeface="Lato"/>
                <a:ea typeface="Lato"/>
              </a:rPr>
              <a:t>What is the average delay for each airline ?</a:t>
            </a:r>
            <a:endParaRPr b="0" lang="en-CA" sz="1200" spc="-1" strike="noStrike">
              <a:solidFill>
                <a:srgbClr val="000000"/>
              </a:solidFill>
              <a:latin typeface="Arial"/>
            </a:endParaRPr>
          </a:p>
          <a:p>
            <a:pPr lvl="1" marL="914400" indent="-304560">
              <a:lnSpc>
                <a:spcPct val="100000"/>
              </a:lnSpc>
              <a:buClr>
                <a:srgbClr val="666666"/>
              </a:buClr>
              <a:buFont typeface="Lato"/>
              <a:buChar char="-"/>
            </a:pPr>
            <a:r>
              <a:rPr b="0" lang="en-CA" sz="1200" spc="-1" strike="noStrike">
                <a:solidFill>
                  <a:srgbClr val="666666"/>
                </a:solidFill>
                <a:latin typeface="Lato"/>
                <a:ea typeface="Lato"/>
              </a:rPr>
              <a:t>What is the average arrival and departure delay times based on airport ?</a:t>
            </a:r>
            <a:endParaRPr b="0" lang="en-CA" sz="1200" spc="-1" strike="noStrike">
              <a:solidFill>
                <a:srgbClr val="000000"/>
              </a:solidFill>
              <a:latin typeface="Arial"/>
            </a:endParaRPr>
          </a:p>
          <a:p>
            <a:pPr lvl="1" marL="914400" indent="-304560">
              <a:lnSpc>
                <a:spcPct val="100000"/>
              </a:lnSpc>
              <a:buClr>
                <a:srgbClr val="666666"/>
              </a:buClr>
              <a:buFont typeface="Lato"/>
              <a:buChar char="-"/>
            </a:pPr>
            <a:r>
              <a:rPr b="0" lang="en-CA" sz="1200" spc="-1" strike="noStrike">
                <a:solidFill>
                  <a:srgbClr val="666666"/>
                </a:solidFill>
                <a:latin typeface="Lato"/>
                <a:ea typeface="Lato"/>
              </a:rPr>
              <a:t>What is the impact of the weather on flights?</a:t>
            </a:r>
            <a:endParaRPr b="0" lang="en-CA" sz="1200" spc="-1" strike="noStrike">
              <a:solidFill>
                <a:srgbClr val="000000"/>
              </a:solidFill>
              <a:latin typeface="Arial"/>
            </a:endParaRPr>
          </a:p>
          <a:p>
            <a:pPr>
              <a:lnSpc>
                <a:spcPct val="100000"/>
              </a:lnSpc>
              <a:spcBef>
                <a:spcPts val="1001"/>
              </a:spcBef>
            </a:pPr>
            <a:endParaRPr b="0" lang="en-CA" sz="1200" spc="-1" strike="noStrike">
              <a:solidFill>
                <a:srgbClr val="000000"/>
              </a:solidFill>
              <a:latin typeface="Arial"/>
            </a:endParaRPr>
          </a:p>
          <a:p>
            <a:pPr>
              <a:lnSpc>
                <a:spcPct val="115000"/>
              </a:lnSpc>
            </a:pPr>
            <a:endParaRPr b="0" lang="en-CA" sz="1200" spc="-1" strike="noStrike">
              <a:solidFill>
                <a:srgbClr val="000000"/>
              </a:solidFill>
              <a:latin typeface="Arial"/>
            </a:endParaRPr>
          </a:p>
          <a:p>
            <a:pPr>
              <a:lnSpc>
                <a:spcPct val="115000"/>
              </a:lnSpc>
              <a:spcBef>
                <a:spcPts val="1599"/>
              </a:spcBef>
              <a:spcAft>
                <a:spcPts val="1599"/>
              </a:spcAft>
            </a:pPr>
            <a:endParaRPr b="0" lang="en-CA" sz="1200" spc="-1" strike="noStrike">
              <a:solidFill>
                <a:srgbClr val="000000"/>
              </a:solidFill>
              <a:latin typeface="Arial"/>
            </a:endParaRPr>
          </a:p>
        </p:txBody>
      </p:sp>
      <p:sp>
        <p:nvSpPr>
          <p:cNvPr id="249" name="CustomShape 3"/>
          <p:cNvSpPr/>
          <p:nvPr/>
        </p:nvSpPr>
        <p:spPr>
          <a:xfrm rot="10800000">
            <a:off x="8656560" y="4552200"/>
            <a:ext cx="8146800" cy="360"/>
          </a:xfrm>
          <a:custGeom>
            <a:avLst/>
            <a:gdLst/>
            <a:ahLst/>
            <a:rect l="l" t="t" r="r" b="b"/>
            <a:pathLst>
              <a:path w="21600" h="21600">
                <a:moveTo>
                  <a:pt x="0" y="0"/>
                </a:moveTo>
                <a:lnTo>
                  <a:pt x="21600" y="21600"/>
                </a:lnTo>
              </a:path>
            </a:pathLst>
          </a:custGeom>
          <a:noFill/>
          <a:ln w="19080">
            <a:solidFill>
              <a:schemeClr val="dk1"/>
            </a:solidFill>
            <a:custDash>
              <a:ds d="100000" sp="300000"/>
            </a:custDash>
            <a:round/>
          </a:ln>
        </p:spPr>
        <p:style>
          <a:lnRef idx="0"/>
          <a:fillRef idx="0"/>
          <a:effectRef idx="0"/>
          <a:fontRef idx="minor"/>
        </p:style>
      </p:sp>
      <p:pic>
        <p:nvPicPr>
          <p:cNvPr id="250" name="Google Shape;145;p19" descr=""/>
          <p:cNvPicPr/>
          <p:nvPr/>
        </p:nvPicPr>
        <p:blipFill>
          <a:blip r:embed="rId1"/>
          <a:stretch/>
        </p:blipFill>
        <p:spPr>
          <a:xfrm>
            <a:off x="4808520" y="1154160"/>
            <a:ext cx="4335120" cy="28350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729360" y="1318680"/>
            <a:ext cx="7688160" cy="534960"/>
          </a:xfrm>
          <a:prstGeom prst="rect">
            <a:avLst/>
          </a:prstGeom>
          <a:noFill/>
          <a:ln>
            <a:noFill/>
          </a:ln>
        </p:spPr>
        <p:txBody>
          <a:bodyPr tIns="91440" bIns="91440"/>
          <a:p>
            <a:pPr>
              <a:lnSpc>
                <a:spcPct val="100000"/>
              </a:lnSpc>
            </a:pPr>
            <a:r>
              <a:rPr b="1" lang="en-CA" sz="2600" spc="-1" strike="noStrike">
                <a:solidFill>
                  <a:srgbClr val="666666"/>
                </a:solidFill>
                <a:latin typeface="Raleway"/>
                <a:ea typeface="Raleway"/>
              </a:rPr>
              <a:t>Visualization</a:t>
            </a:r>
            <a:endParaRPr b="0" lang="en-CA" sz="2600" spc="-1" strike="noStrike">
              <a:solidFill>
                <a:srgbClr val="000000"/>
              </a:solidFill>
              <a:latin typeface="Arial"/>
            </a:endParaRPr>
          </a:p>
        </p:txBody>
      </p:sp>
      <p:sp>
        <p:nvSpPr>
          <p:cNvPr id="252" name="TextShape 2"/>
          <p:cNvSpPr txBox="1"/>
          <p:nvPr/>
        </p:nvSpPr>
        <p:spPr>
          <a:xfrm>
            <a:off x="729360" y="1887840"/>
            <a:ext cx="3773880" cy="2445120"/>
          </a:xfrm>
          <a:prstGeom prst="rect">
            <a:avLst/>
          </a:prstGeom>
          <a:noFill/>
          <a:ln>
            <a:noFill/>
          </a:ln>
        </p:spPr>
        <p:txBody>
          <a:bodyPr tIns="91440" bIns="91440"/>
          <a:p>
            <a:pPr>
              <a:lnSpc>
                <a:spcPct val="115000"/>
              </a:lnSpc>
            </a:pPr>
            <a:r>
              <a:rPr b="0" lang="en-CA" sz="1200" spc="-1" strike="noStrike">
                <a:solidFill>
                  <a:srgbClr val="666666"/>
                </a:solidFill>
                <a:latin typeface="Lato"/>
                <a:ea typeface="Lato"/>
              </a:rPr>
              <a:t>Exploring the data involved:</a:t>
            </a:r>
            <a:endParaRPr b="0" lang="en-CA" sz="1200" spc="-1" strike="noStrike">
              <a:solidFill>
                <a:srgbClr val="000000"/>
              </a:solidFill>
              <a:latin typeface="Arial"/>
            </a:endParaRPr>
          </a:p>
          <a:p>
            <a:pPr marL="457200" indent="-304560">
              <a:lnSpc>
                <a:spcPct val="115000"/>
              </a:lnSpc>
              <a:spcBef>
                <a:spcPts val="1599"/>
              </a:spcBef>
              <a:buClr>
                <a:srgbClr val="666666"/>
              </a:buClr>
              <a:buFont typeface="Lato"/>
              <a:buChar char="-"/>
            </a:pPr>
            <a:r>
              <a:rPr b="0" lang="en-CA" sz="1200" spc="-1" strike="noStrike">
                <a:solidFill>
                  <a:srgbClr val="666666"/>
                </a:solidFill>
                <a:latin typeface="Lato"/>
                <a:ea typeface="Lato"/>
              </a:rPr>
              <a:t>Plotting numeric and categorical variables </a:t>
            </a:r>
            <a:endParaRPr b="0" lang="en-CA" sz="1200" spc="-1" strike="noStrike">
              <a:solidFill>
                <a:srgbClr val="000000"/>
              </a:solidFill>
              <a:latin typeface="Arial"/>
            </a:endParaRPr>
          </a:p>
          <a:p>
            <a:pPr marL="457200" indent="-304560">
              <a:lnSpc>
                <a:spcPct val="115000"/>
              </a:lnSpc>
              <a:buClr>
                <a:srgbClr val="666666"/>
              </a:buClr>
              <a:buFont typeface="Lato"/>
              <a:buChar char="-"/>
            </a:pPr>
            <a:r>
              <a:rPr b="0" lang="en-CA" sz="1200" spc="-1" strike="noStrike">
                <a:solidFill>
                  <a:srgbClr val="666666"/>
                </a:solidFill>
                <a:latin typeface="Lato"/>
                <a:ea typeface="Lato"/>
              </a:rPr>
              <a:t>Answer specific business questions relevant to the data set such as:</a:t>
            </a:r>
            <a:endParaRPr b="0" lang="en-CA" sz="1200" spc="-1" strike="noStrike">
              <a:solidFill>
                <a:srgbClr val="000000"/>
              </a:solidFill>
              <a:latin typeface="Arial"/>
            </a:endParaRPr>
          </a:p>
          <a:p>
            <a:pPr lvl="1" marL="914400" indent="-304560">
              <a:lnSpc>
                <a:spcPct val="100000"/>
              </a:lnSpc>
              <a:buClr>
                <a:srgbClr val="666666"/>
              </a:buClr>
              <a:buFont typeface="Lato"/>
              <a:buChar char="-"/>
            </a:pPr>
            <a:r>
              <a:rPr b="0" lang="en-CA" sz="1200" spc="-1" strike="noStrike">
                <a:solidFill>
                  <a:srgbClr val="666666"/>
                </a:solidFill>
                <a:latin typeface="Lato"/>
                <a:ea typeface="Lato"/>
              </a:rPr>
              <a:t>What is the average delay for each airline ?</a:t>
            </a:r>
            <a:endParaRPr b="0" lang="en-CA" sz="1200" spc="-1" strike="noStrike">
              <a:solidFill>
                <a:srgbClr val="000000"/>
              </a:solidFill>
              <a:latin typeface="Arial"/>
            </a:endParaRPr>
          </a:p>
          <a:p>
            <a:pPr lvl="1" marL="914400" indent="-304560">
              <a:lnSpc>
                <a:spcPct val="100000"/>
              </a:lnSpc>
              <a:buClr>
                <a:srgbClr val="666666"/>
              </a:buClr>
              <a:buFont typeface="Lato"/>
              <a:buChar char="-"/>
            </a:pPr>
            <a:r>
              <a:rPr b="0" lang="en-CA" sz="1200" spc="-1" strike="noStrike">
                <a:solidFill>
                  <a:srgbClr val="666666"/>
                </a:solidFill>
                <a:latin typeface="Lato"/>
                <a:ea typeface="Lato"/>
              </a:rPr>
              <a:t>What is the average arrival and departure delay times based on airport ?</a:t>
            </a:r>
            <a:endParaRPr b="0" lang="en-CA" sz="1200" spc="-1" strike="noStrike">
              <a:solidFill>
                <a:srgbClr val="000000"/>
              </a:solidFill>
              <a:latin typeface="Arial"/>
            </a:endParaRPr>
          </a:p>
          <a:p>
            <a:pPr lvl="1" marL="914400" indent="-304560">
              <a:lnSpc>
                <a:spcPct val="100000"/>
              </a:lnSpc>
              <a:buClr>
                <a:srgbClr val="666666"/>
              </a:buClr>
              <a:buFont typeface="Lato"/>
              <a:buChar char="-"/>
            </a:pPr>
            <a:r>
              <a:rPr b="0" lang="en-CA" sz="1200" spc="-1" strike="noStrike">
                <a:solidFill>
                  <a:srgbClr val="666666"/>
                </a:solidFill>
                <a:latin typeface="Lato"/>
                <a:ea typeface="Lato"/>
              </a:rPr>
              <a:t>What is the impact of the weather on flights?</a:t>
            </a:r>
            <a:endParaRPr b="0" lang="en-CA" sz="1200" spc="-1" strike="noStrike">
              <a:solidFill>
                <a:srgbClr val="000000"/>
              </a:solidFill>
              <a:latin typeface="Arial"/>
            </a:endParaRPr>
          </a:p>
          <a:p>
            <a:pPr>
              <a:lnSpc>
                <a:spcPct val="100000"/>
              </a:lnSpc>
              <a:spcBef>
                <a:spcPts val="1001"/>
              </a:spcBef>
            </a:pPr>
            <a:endParaRPr b="0" lang="en-CA" sz="1200" spc="-1" strike="noStrike">
              <a:solidFill>
                <a:srgbClr val="000000"/>
              </a:solidFill>
              <a:latin typeface="Arial"/>
            </a:endParaRPr>
          </a:p>
          <a:p>
            <a:pPr>
              <a:lnSpc>
                <a:spcPct val="115000"/>
              </a:lnSpc>
            </a:pPr>
            <a:endParaRPr b="0" lang="en-CA" sz="1200" spc="-1" strike="noStrike">
              <a:solidFill>
                <a:srgbClr val="000000"/>
              </a:solidFill>
              <a:latin typeface="Arial"/>
            </a:endParaRPr>
          </a:p>
          <a:p>
            <a:pPr>
              <a:lnSpc>
                <a:spcPct val="115000"/>
              </a:lnSpc>
              <a:spcBef>
                <a:spcPts val="1599"/>
              </a:spcBef>
              <a:spcAft>
                <a:spcPts val="1599"/>
              </a:spcAft>
            </a:pPr>
            <a:endParaRPr b="0" lang="en-CA" sz="1200" spc="-1" strike="noStrike">
              <a:solidFill>
                <a:srgbClr val="000000"/>
              </a:solidFill>
              <a:latin typeface="Arial"/>
            </a:endParaRPr>
          </a:p>
        </p:txBody>
      </p:sp>
      <p:sp>
        <p:nvSpPr>
          <p:cNvPr id="253" name="CustomShape 3"/>
          <p:cNvSpPr/>
          <p:nvPr/>
        </p:nvSpPr>
        <p:spPr>
          <a:xfrm rot="10800000">
            <a:off x="8656560" y="4552200"/>
            <a:ext cx="8146800" cy="360"/>
          </a:xfrm>
          <a:custGeom>
            <a:avLst/>
            <a:gdLst/>
            <a:ahLst/>
            <a:rect l="l" t="t" r="r" b="b"/>
            <a:pathLst>
              <a:path w="21600" h="21600">
                <a:moveTo>
                  <a:pt x="0" y="0"/>
                </a:moveTo>
                <a:lnTo>
                  <a:pt x="21600" y="21600"/>
                </a:lnTo>
              </a:path>
            </a:pathLst>
          </a:custGeom>
          <a:noFill/>
          <a:ln w="19080">
            <a:solidFill>
              <a:schemeClr val="dk1"/>
            </a:solidFill>
            <a:custDash>
              <a:ds d="100000" sp="300000"/>
            </a:custDash>
            <a:round/>
          </a:ln>
        </p:spPr>
        <p:style>
          <a:lnRef idx="0"/>
          <a:fillRef idx="0"/>
          <a:effectRef idx="0"/>
          <a:fontRef idx="minor"/>
        </p:style>
      </p:sp>
      <p:pic>
        <p:nvPicPr>
          <p:cNvPr id="254" name="Google Shape;153;p20" descr=""/>
          <p:cNvPicPr/>
          <p:nvPr/>
        </p:nvPicPr>
        <p:blipFill>
          <a:blip r:embed="rId1"/>
          <a:stretch/>
        </p:blipFill>
        <p:spPr>
          <a:xfrm>
            <a:off x="5673960" y="562320"/>
            <a:ext cx="3392640" cy="2122920"/>
          </a:xfrm>
          <a:prstGeom prst="rect">
            <a:avLst/>
          </a:prstGeom>
          <a:ln>
            <a:noFill/>
          </a:ln>
        </p:spPr>
      </p:pic>
      <p:pic>
        <p:nvPicPr>
          <p:cNvPr id="255" name="Google Shape;154;p20" descr=""/>
          <p:cNvPicPr/>
          <p:nvPr/>
        </p:nvPicPr>
        <p:blipFill>
          <a:blip r:embed="rId2"/>
          <a:stretch/>
        </p:blipFill>
        <p:spPr>
          <a:xfrm>
            <a:off x="5473080" y="2685600"/>
            <a:ext cx="3670560" cy="19591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729360" y="1318680"/>
            <a:ext cx="7688160" cy="534960"/>
          </a:xfrm>
          <a:prstGeom prst="rect">
            <a:avLst/>
          </a:prstGeom>
          <a:noFill/>
          <a:ln>
            <a:noFill/>
          </a:ln>
        </p:spPr>
        <p:txBody>
          <a:bodyPr tIns="91440" bIns="91440"/>
          <a:p>
            <a:pPr>
              <a:lnSpc>
                <a:spcPct val="100000"/>
              </a:lnSpc>
            </a:pPr>
            <a:r>
              <a:rPr b="1" lang="en-CA" sz="2600" spc="-1" strike="noStrike">
                <a:solidFill>
                  <a:srgbClr val="666666"/>
                </a:solidFill>
                <a:latin typeface="Raleway"/>
                <a:ea typeface="Raleway"/>
              </a:rPr>
              <a:t>Modelling</a:t>
            </a:r>
            <a:endParaRPr b="0" lang="en-CA" sz="2600" spc="-1" strike="noStrike">
              <a:solidFill>
                <a:srgbClr val="000000"/>
              </a:solidFill>
              <a:latin typeface="Arial"/>
            </a:endParaRPr>
          </a:p>
        </p:txBody>
      </p:sp>
      <p:sp>
        <p:nvSpPr>
          <p:cNvPr id="257" name="TextShape 2"/>
          <p:cNvSpPr txBox="1"/>
          <p:nvPr/>
        </p:nvSpPr>
        <p:spPr>
          <a:xfrm>
            <a:off x="729360" y="1887840"/>
            <a:ext cx="3773880" cy="2445120"/>
          </a:xfrm>
          <a:prstGeom prst="rect">
            <a:avLst/>
          </a:prstGeom>
          <a:noFill/>
          <a:ln>
            <a:noFill/>
          </a:ln>
        </p:spPr>
        <p:txBody>
          <a:bodyPr tIns="91440" bIns="91440"/>
          <a:p>
            <a:pPr>
              <a:lnSpc>
                <a:spcPct val="115000"/>
              </a:lnSpc>
            </a:pPr>
            <a:endParaRPr b="0" lang="en-CA" sz="1400" spc="-1" strike="noStrike">
              <a:solidFill>
                <a:srgbClr val="000000"/>
              </a:solidFill>
              <a:latin typeface="Arial"/>
            </a:endParaRPr>
          </a:p>
          <a:p>
            <a:pPr>
              <a:lnSpc>
                <a:spcPct val="115000"/>
              </a:lnSpc>
              <a:spcBef>
                <a:spcPts val="1599"/>
              </a:spcBef>
            </a:pPr>
            <a:endParaRPr b="0" lang="en-CA" sz="1400" spc="-1" strike="noStrike">
              <a:solidFill>
                <a:srgbClr val="000000"/>
              </a:solidFill>
              <a:latin typeface="Arial"/>
            </a:endParaRPr>
          </a:p>
          <a:p>
            <a:pPr>
              <a:lnSpc>
                <a:spcPct val="115000"/>
              </a:lnSpc>
              <a:spcBef>
                <a:spcPts val="1599"/>
              </a:spcBef>
              <a:spcAft>
                <a:spcPts val="1599"/>
              </a:spcAft>
            </a:pPr>
            <a:endParaRPr b="0" lang="en-CA" sz="1400" spc="-1" strike="noStrike">
              <a:solidFill>
                <a:srgbClr val="000000"/>
              </a:solidFill>
              <a:latin typeface="Arial"/>
            </a:endParaRPr>
          </a:p>
        </p:txBody>
      </p:sp>
      <p:sp>
        <p:nvSpPr>
          <p:cNvPr id="258" name="CustomShape 3"/>
          <p:cNvSpPr/>
          <p:nvPr/>
        </p:nvSpPr>
        <p:spPr>
          <a:xfrm rot="10800000">
            <a:off x="8656560" y="4552200"/>
            <a:ext cx="8146800" cy="360"/>
          </a:xfrm>
          <a:custGeom>
            <a:avLst/>
            <a:gdLst/>
            <a:ahLst/>
            <a:rect l="l" t="t" r="r" b="b"/>
            <a:pathLst>
              <a:path w="21600" h="21600">
                <a:moveTo>
                  <a:pt x="0" y="0"/>
                </a:moveTo>
                <a:lnTo>
                  <a:pt x="21600" y="21600"/>
                </a:lnTo>
              </a:path>
            </a:pathLst>
          </a:custGeom>
          <a:noFill/>
          <a:ln w="19080">
            <a:solidFill>
              <a:schemeClr val="dk1"/>
            </a:solidFill>
            <a:custDash>
              <a:ds d="100000" sp="300000"/>
            </a:custDash>
            <a:round/>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en-CA</dc:language>
  <cp:lastModifiedBy/>
  <dcterms:modified xsi:type="dcterms:W3CDTF">2019-06-12T20:01:13Z</dcterms:modified>
  <cp:revision>1</cp:revision>
  <dc:subject/>
  <dc:title/>
</cp:coreProperties>
</file>