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d0ade9d7_0_1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d0ade9d7_0_1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d0ade9d7_0_1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d0ade9d7_0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bd0ade9d7_0_1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bd0ade9d7_0_1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d0ade9d7_0_18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bd0ade9d7_0_1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7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666666"/>
                </a:solidFill>
              </a:rPr>
              <a:t>CEDB 1260</a:t>
            </a:r>
            <a:endParaRPr sz="4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666666"/>
                </a:solidFill>
              </a:rPr>
              <a:t>Big Data Analytics</a:t>
            </a:r>
            <a:endParaRPr sz="4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A regression model to predict on-time, delayed and canceled, flights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 by </a:t>
            </a:r>
            <a:r>
              <a:rPr lang="en" sz="2400">
                <a:solidFill>
                  <a:srgbClr val="666666"/>
                </a:solidFill>
              </a:rPr>
              <a:t>Arwa Sheraky &amp; Tiffany Eversley </a:t>
            </a:r>
            <a:endParaRPr b="1"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Background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Problem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With flight information being readily available online, certain factors such as 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airline carrier, airport location, and/or historical delay and cancellation details, may be expected to increasingly influence passenger travel decisions. </a:t>
            </a:r>
            <a:endParaRPr sz="1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Our goal is to predict average delay times based on select attributing 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factors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552" y="3384825"/>
            <a:ext cx="3316401" cy="11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24544" r="24544" t="0"/>
          <a:stretch/>
        </p:blipFill>
        <p:spPr>
          <a:xfrm>
            <a:off x="4572000" y="0"/>
            <a:ext cx="4655275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56675" y="6773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Dataset</a:t>
            </a:r>
            <a:endParaRPr b="1" sz="3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156675" y="143995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his 2015 dataset summarizes US airline flight delay and cancellation information as collected and published by the DOT's Bureau of Transportation Statistic.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Attributes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: Drawing airport and airline information from two additional datasets helped expand the original source file by pulling from, and merging , relevant attributes. The dataset is now characterized by 28 representative features and includes over a million instances. Features include airport origin, time of the flight (YMD), actual and scheduled departure times, arrival times, flight number, as well as cancellation and delay reason.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2E2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Approach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Data Cleaning &amp; Visualization :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Outliers were removed, missing values filled in, columns renamed, duplicates and unused columns removed and datasets were merged</a:t>
            </a:r>
            <a:endParaRPr sz="1100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200" y="2668675"/>
            <a:ext cx="3844001" cy="20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25"/>
            <a:ext cx="4254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Approach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Data Cleaning &amp; Visualization :</a:t>
            </a:r>
            <a:r>
              <a:rPr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Number of flights were plotted </a:t>
            </a:r>
            <a:r>
              <a:rPr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against</a:t>
            </a:r>
            <a:r>
              <a:rPr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delay reasons to determine top reasons for flight delays and cancellations. </a:t>
            </a:r>
            <a:endParaRPr sz="1100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2800" y="2688825"/>
            <a:ext cx="3938400" cy="24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24"/>
            <a:ext cx="4254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Approach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8"/>
          <p:cNvSpPr txBox="1"/>
          <p:nvPr>
            <p:ph idx="4294967295" type="body"/>
          </p:nvPr>
        </p:nvSpPr>
        <p:spPr>
          <a:xfrm>
            <a:off x="2855550" y="1377474"/>
            <a:ext cx="3432900" cy="3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Data Cleaning &amp; Visualization :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Average departure and arrival delays were plotted per airline to determine those that contributed the highest to the mean. </a:t>
            </a:r>
            <a:endParaRPr sz="1100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100" y="2639025"/>
            <a:ext cx="3725674" cy="24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3729" r="3729" t="0"/>
          <a:stretch/>
        </p:blipFill>
        <p:spPr>
          <a:xfrm>
            <a:off x="-1" y="0"/>
            <a:ext cx="45672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5001925" y="7189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Results </a:t>
            </a:r>
            <a:endParaRPr b="1" sz="3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5001925" y="14815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Regression Model</a:t>
            </a:r>
            <a:r>
              <a:rPr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 regression model was chosen to predict average delay time based on size of the dataset and desired output values. </a:t>
            </a:r>
            <a:endParaRPr sz="11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3729" r="3729" t="0"/>
          <a:stretch/>
        </p:blipFill>
        <p:spPr>
          <a:xfrm>
            <a:off x="-1" y="0"/>
            <a:ext cx="45672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5001925" y="7189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Results </a:t>
            </a:r>
            <a:endParaRPr b="1" sz="3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5001925" y="14815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Regression Model</a:t>
            </a:r>
            <a:r>
              <a:rPr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 regression model was chosen to predict average delay time based on size of the dataset and desired output values. </a:t>
            </a:r>
            <a:endParaRPr sz="11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21516" r="21516" t="0"/>
          <a:stretch/>
        </p:blipFill>
        <p:spPr>
          <a:xfrm>
            <a:off x="4488725" y="0"/>
            <a:ext cx="4655273" cy="514350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156675" y="6773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Next Steps</a:t>
            </a:r>
            <a:endParaRPr b="1" sz="3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156675" y="143995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2E2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