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9" r:id="rId6"/>
    <p:sldId id="262" r:id="rId7"/>
    <p:sldId id="282" r:id="rId8"/>
    <p:sldId id="283" r:id="rId9"/>
    <p:sldId id="277" r:id="rId10"/>
    <p:sldId id="280" r:id="rId11"/>
    <p:sldId id="281" r:id="rId12"/>
    <p:sldId id="284" r:id="rId13"/>
    <p:sldId id="285" r:id="rId14"/>
    <p:sldId id="286" r:id="rId15"/>
    <p:sldId id="287" r:id="rId16"/>
    <p:sldId id="288" r:id="rId17"/>
    <p:sldId id="270" r:id="rId18"/>
    <p:sldId id="271" r:id="rId19"/>
    <p:sldId id="28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e9e7aeccd76561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291" autoAdjust="0"/>
  </p:normalViewPr>
  <p:slideViewPr>
    <p:cSldViewPr snapToGrid="0">
      <p:cViewPr varScale="1">
        <p:scale>
          <a:sx n="60" d="100"/>
          <a:sy n="60" d="100"/>
        </p:scale>
        <p:origin x="764" y="44"/>
      </p:cViewPr>
      <p:guideLst/>
    </p:cSldViewPr>
  </p:slideViewPr>
  <p:outlineViewPr>
    <p:cViewPr>
      <p:scale>
        <a:sx n="33" d="100"/>
        <a:sy n="33" d="100"/>
      </p:scale>
      <p:origin x="0" y="-67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9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5ADA5-1188-47C2-BCF4-24D482D271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4B6491E-269B-4014-960A-959AF2690FAC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8446D169-F9C4-4610-8662-9E527BC36628}" type="parTrans" cxnId="{174BE52C-FBA4-4492-ACB9-CC2CBC2D3AAA}">
      <dgm:prSet/>
      <dgm:spPr/>
      <dgm:t>
        <a:bodyPr/>
        <a:lstStyle/>
        <a:p>
          <a:endParaRPr lang="en-US"/>
        </a:p>
      </dgm:t>
    </dgm:pt>
    <dgm:pt modelId="{F363267C-4F7B-42C5-9F85-C85B2A1E37CE}" type="sibTrans" cxnId="{174BE52C-FBA4-4492-ACB9-CC2CBC2D3AAA}">
      <dgm:prSet/>
      <dgm:spPr/>
      <dgm:t>
        <a:bodyPr/>
        <a:lstStyle/>
        <a:p>
          <a:endParaRPr lang="en-US"/>
        </a:p>
      </dgm:t>
    </dgm:pt>
    <dgm:pt modelId="{98DB28B1-89D6-482F-A4A8-D7BBADEA93E6}">
      <dgm:prSet/>
      <dgm:spPr/>
      <dgm:t>
        <a:bodyPr/>
        <a:lstStyle/>
        <a:p>
          <a:r>
            <a:rPr lang="en-US"/>
            <a:t>Project Structure</a:t>
          </a:r>
        </a:p>
      </dgm:t>
    </dgm:pt>
    <dgm:pt modelId="{AA0CC585-2423-45AF-A482-415FE5B6E8F3}" type="parTrans" cxnId="{53E199EF-EF5F-4F79-B6A0-721EC37BD85A}">
      <dgm:prSet/>
      <dgm:spPr/>
      <dgm:t>
        <a:bodyPr/>
        <a:lstStyle/>
        <a:p>
          <a:endParaRPr lang="en-US"/>
        </a:p>
      </dgm:t>
    </dgm:pt>
    <dgm:pt modelId="{3FBB7560-DE8B-446E-944F-22C0DCCA8525}" type="sibTrans" cxnId="{53E199EF-EF5F-4F79-B6A0-721EC37BD85A}">
      <dgm:prSet/>
      <dgm:spPr/>
      <dgm:t>
        <a:bodyPr/>
        <a:lstStyle/>
        <a:p>
          <a:endParaRPr lang="en-US"/>
        </a:p>
      </dgm:t>
    </dgm:pt>
    <dgm:pt modelId="{2D069C2E-E585-4314-BA5E-35819D757FF6}">
      <dgm:prSet/>
      <dgm:spPr/>
      <dgm:t>
        <a:bodyPr/>
        <a:lstStyle/>
        <a:p>
          <a:r>
            <a:rPr lang="en-CA"/>
            <a:t>Packaging and deployment</a:t>
          </a:r>
          <a:endParaRPr lang="en-US"/>
        </a:p>
      </dgm:t>
    </dgm:pt>
    <dgm:pt modelId="{09901ECA-1241-4269-92E6-49BB98E79AA8}" type="parTrans" cxnId="{63709447-5339-47B0-866D-43AAEC849DEC}">
      <dgm:prSet/>
      <dgm:spPr/>
      <dgm:t>
        <a:bodyPr/>
        <a:lstStyle/>
        <a:p>
          <a:endParaRPr lang="en-US"/>
        </a:p>
      </dgm:t>
    </dgm:pt>
    <dgm:pt modelId="{44A5C61F-F79D-420C-A454-26D3AA4D5B87}" type="sibTrans" cxnId="{63709447-5339-47B0-866D-43AAEC849DEC}">
      <dgm:prSet/>
      <dgm:spPr/>
      <dgm:t>
        <a:bodyPr/>
        <a:lstStyle/>
        <a:p>
          <a:endParaRPr lang="en-US"/>
        </a:p>
      </dgm:t>
    </dgm:pt>
    <dgm:pt modelId="{29B04A71-B59E-4F65-8F68-96F4FC6DA63E}">
      <dgm:prSet/>
      <dgm:spPr/>
      <dgm:t>
        <a:bodyPr/>
        <a:lstStyle/>
        <a:p>
          <a:r>
            <a:rPr lang="en-CA"/>
            <a:t>Data Cleaning</a:t>
          </a:r>
          <a:endParaRPr lang="en-US"/>
        </a:p>
      </dgm:t>
    </dgm:pt>
    <dgm:pt modelId="{7EEDAF87-F587-4423-BC71-FB58DC0E7B90}" type="parTrans" cxnId="{738DDDC0-C84F-4062-8749-48E8C1F5EBDF}">
      <dgm:prSet/>
      <dgm:spPr/>
      <dgm:t>
        <a:bodyPr/>
        <a:lstStyle/>
        <a:p>
          <a:endParaRPr lang="en-US"/>
        </a:p>
      </dgm:t>
    </dgm:pt>
    <dgm:pt modelId="{92F1084C-68C5-4B91-BCF4-A526E9BCAD0B}" type="sibTrans" cxnId="{738DDDC0-C84F-4062-8749-48E8C1F5EBDF}">
      <dgm:prSet/>
      <dgm:spPr/>
      <dgm:t>
        <a:bodyPr/>
        <a:lstStyle/>
        <a:p>
          <a:endParaRPr lang="en-US"/>
        </a:p>
      </dgm:t>
    </dgm:pt>
    <dgm:pt modelId="{FD7F8F10-2358-4B37-BB48-CBC21A98923D}">
      <dgm:prSet/>
      <dgm:spPr/>
      <dgm:t>
        <a:bodyPr/>
        <a:lstStyle/>
        <a:p>
          <a:r>
            <a:rPr lang="en-CA"/>
            <a:t>Exploratory Data Analysis</a:t>
          </a:r>
          <a:endParaRPr lang="en-US"/>
        </a:p>
      </dgm:t>
    </dgm:pt>
    <dgm:pt modelId="{0F6035C1-DACF-4F58-B055-10F76C4A9E3F}" type="parTrans" cxnId="{FB10C827-6BA2-4EC9-A7E8-9CC1214EC570}">
      <dgm:prSet/>
      <dgm:spPr/>
      <dgm:t>
        <a:bodyPr/>
        <a:lstStyle/>
        <a:p>
          <a:endParaRPr lang="en-US"/>
        </a:p>
      </dgm:t>
    </dgm:pt>
    <dgm:pt modelId="{A1C75A63-16EC-45FF-B8FC-37BC56D5F2E8}" type="sibTrans" cxnId="{FB10C827-6BA2-4EC9-A7E8-9CC1214EC570}">
      <dgm:prSet/>
      <dgm:spPr/>
      <dgm:t>
        <a:bodyPr/>
        <a:lstStyle/>
        <a:p>
          <a:endParaRPr lang="en-US"/>
        </a:p>
      </dgm:t>
    </dgm:pt>
    <dgm:pt modelId="{98ED97C9-321B-4DB0-8D4F-0EF4AC4A9EA8}">
      <dgm:prSet/>
      <dgm:spPr/>
      <dgm:t>
        <a:bodyPr/>
        <a:lstStyle/>
        <a:p>
          <a:r>
            <a:rPr lang="en-CA"/>
            <a:t>Restructuring data</a:t>
          </a:r>
          <a:endParaRPr lang="en-US"/>
        </a:p>
      </dgm:t>
    </dgm:pt>
    <dgm:pt modelId="{47617827-852D-4678-8E3C-3DB24991095F}" type="parTrans" cxnId="{30CA79AB-D886-4E0D-B66E-EA8920390ED2}">
      <dgm:prSet/>
      <dgm:spPr/>
      <dgm:t>
        <a:bodyPr/>
        <a:lstStyle/>
        <a:p>
          <a:endParaRPr lang="en-US"/>
        </a:p>
      </dgm:t>
    </dgm:pt>
    <dgm:pt modelId="{FD4A78F2-2E37-4AFF-AAE0-143790064CD2}" type="sibTrans" cxnId="{30CA79AB-D886-4E0D-B66E-EA8920390ED2}">
      <dgm:prSet/>
      <dgm:spPr/>
      <dgm:t>
        <a:bodyPr/>
        <a:lstStyle/>
        <a:p>
          <a:endParaRPr lang="en-US"/>
        </a:p>
      </dgm:t>
    </dgm:pt>
    <dgm:pt modelId="{E18BC470-C68F-4B9F-ACD8-A3E16903128C}">
      <dgm:prSet/>
      <dgm:spPr/>
      <dgm:t>
        <a:bodyPr/>
        <a:lstStyle/>
        <a:p>
          <a:r>
            <a:rPr lang="en-CA"/>
            <a:t>Prediction</a:t>
          </a:r>
          <a:endParaRPr lang="en-US"/>
        </a:p>
      </dgm:t>
    </dgm:pt>
    <dgm:pt modelId="{CF06BFBD-2238-45BE-903B-7A2C452F062F}" type="parTrans" cxnId="{E653DC6C-BA8F-4BCD-A19C-C4DAC70CDB4D}">
      <dgm:prSet/>
      <dgm:spPr/>
      <dgm:t>
        <a:bodyPr/>
        <a:lstStyle/>
        <a:p>
          <a:endParaRPr lang="en-US"/>
        </a:p>
      </dgm:t>
    </dgm:pt>
    <dgm:pt modelId="{F4E1EDBE-ACCD-47A1-8D48-FB8E7E9D3589}" type="sibTrans" cxnId="{E653DC6C-BA8F-4BCD-A19C-C4DAC70CDB4D}">
      <dgm:prSet/>
      <dgm:spPr/>
      <dgm:t>
        <a:bodyPr/>
        <a:lstStyle/>
        <a:p>
          <a:endParaRPr lang="en-US"/>
        </a:p>
      </dgm:t>
    </dgm:pt>
    <dgm:pt modelId="{9A281D8C-6A0F-4FB3-9D7C-900AA2515C7C}">
      <dgm:prSet/>
      <dgm:spPr/>
      <dgm:t>
        <a:bodyPr/>
        <a:lstStyle/>
        <a:p>
          <a:r>
            <a:rPr lang="en-US"/>
            <a:t>Questions</a:t>
          </a:r>
        </a:p>
      </dgm:t>
    </dgm:pt>
    <dgm:pt modelId="{ADD7455A-46EA-4C55-8166-AF3C5B938550}" type="parTrans" cxnId="{9722E442-93B5-492D-AE50-4A8BEA6C4B11}">
      <dgm:prSet/>
      <dgm:spPr/>
      <dgm:t>
        <a:bodyPr/>
        <a:lstStyle/>
        <a:p>
          <a:endParaRPr lang="en-US"/>
        </a:p>
      </dgm:t>
    </dgm:pt>
    <dgm:pt modelId="{2485757A-CD3A-4A92-B227-4AF1399C42F8}" type="sibTrans" cxnId="{9722E442-93B5-492D-AE50-4A8BEA6C4B11}">
      <dgm:prSet/>
      <dgm:spPr/>
      <dgm:t>
        <a:bodyPr/>
        <a:lstStyle/>
        <a:p>
          <a:endParaRPr lang="en-US"/>
        </a:p>
      </dgm:t>
    </dgm:pt>
    <dgm:pt modelId="{2A6553B2-6FD4-444E-BC8B-D382D6A9F534}" type="pres">
      <dgm:prSet presAssocID="{1C15ADA5-1188-47C2-BCF4-24D482D27105}" presName="root" presStyleCnt="0">
        <dgm:presLayoutVars>
          <dgm:dir/>
          <dgm:resizeHandles val="exact"/>
        </dgm:presLayoutVars>
      </dgm:prSet>
      <dgm:spPr/>
    </dgm:pt>
    <dgm:pt modelId="{00650DE2-76B2-4113-921B-3855AB8FB0D7}" type="pres">
      <dgm:prSet presAssocID="{A4B6491E-269B-4014-960A-959AF2690FAC}" presName="compNode" presStyleCnt="0"/>
      <dgm:spPr/>
    </dgm:pt>
    <dgm:pt modelId="{BE600242-3626-419B-971D-223C80499F15}" type="pres">
      <dgm:prSet presAssocID="{A4B6491E-269B-4014-960A-959AF2690FAC}" presName="bgRect" presStyleLbl="bgShp" presStyleIdx="0" presStyleCnt="8"/>
      <dgm:spPr/>
    </dgm:pt>
    <dgm:pt modelId="{2D2925EB-B748-4A30-97D9-61D5898FF99B}" type="pres">
      <dgm:prSet presAssocID="{A4B6491E-269B-4014-960A-959AF2690FA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EA1E50D-1814-4168-9A48-5F36FA1A047A}" type="pres">
      <dgm:prSet presAssocID="{A4B6491E-269B-4014-960A-959AF2690FAC}" presName="spaceRect" presStyleCnt="0"/>
      <dgm:spPr/>
    </dgm:pt>
    <dgm:pt modelId="{7CDA9DF4-93BA-43F3-B698-090AE7B7D915}" type="pres">
      <dgm:prSet presAssocID="{A4B6491E-269B-4014-960A-959AF2690FAC}" presName="parTx" presStyleLbl="revTx" presStyleIdx="0" presStyleCnt="8">
        <dgm:presLayoutVars>
          <dgm:chMax val="0"/>
          <dgm:chPref val="0"/>
        </dgm:presLayoutVars>
      </dgm:prSet>
      <dgm:spPr/>
    </dgm:pt>
    <dgm:pt modelId="{5BD31E46-7FE8-4DC7-BBC6-5DB8EEEE1864}" type="pres">
      <dgm:prSet presAssocID="{F363267C-4F7B-42C5-9F85-C85B2A1E37CE}" presName="sibTrans" presStyleCnt="0"/>
      <dgm:spPr/>
    </dgm:pt>
    <dgm:pt modelId="{AA5D00F8-10DC-4C1B-BE14-81186EDF88FA}" type="pres">
      <dgm:prSet presAssocID="{98DB28B1-89D6-482F-A4A8-D7BBADEA93E6}" presName="compNode" presStyleCnt="0"/>
      <dgm:spPr/>
    </dgm:pt>
    <dgm:pt modelId="{B9D7DBE2-F9D2-4C79-8AD1-9A900985FEB2}" type="pres">
      <dgm:prSet presAssocID="{98DB28B1-89D6-482F-A4A8-D7BBADEA93E6}" presName="bgRect" presStyleLbl="bgShp" presStyleIdx="1" presStyleCnt="8"/>
      <dgm:spPr/>
    </dgm:pt>
    <dgm:pt modelId="{74140B88-49DD-42BB-8637-D197C2E9712A}" type="pres">
      <dgm:prSet presAssocID="{98DB28B1-89D6-482F-A4A8-D7BBADEA93E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A265822-2524-4592-8FE1-598354541568}" type="pres">
      <dgm:prSet presAssocID="{98DB28B1-89D6-482F-A4A8-D7BBADEA93E6}" presName="spaceRect" presStyleCnt="0"/>
      <dgm:spPr/>
    </dgm:pt>
    <dgm:pt modelId="{BAF66AFB-BB5F-4074-94FA-AAB17B0EC23C}" type="pres">
      <dgm:prSet presAssocID="{98DB28B1-89D6-482F-A4A8-D7BBADEA93E6}" presName="parTx" presStyleLbl="revTx" presStyleIdx="1" presStyleCnt="8">
        <dgm:presLayoutVars>
          <dgm:chMax val="0"/>
          <dgm:chPref val="0"/>
        </dgm:presLayoutVars>
      </dgm:prSet>
      <dgm:spPr/>
    </dgm:pt>
    <dgm:pt modelId="{F6E7C40C-342C-4530-9421-5B277C1916F1}" type="pres">
      <dgm:prSet presAssocID="{3FBB7560-DE8B-446E-944F-22C0DCCA8525}" presName="sibTrans" presStyleCnt="0"/>
      <dgm:spPr/>
    </dgm:pt>
    <dgm:pt modelId="{46677070-89F1-4B18-A081-FF33F4B87C00}" type="pres">
      <dgm:prSet presAssocID="{2D069C2E-E585-4314-BA5E-35819D757FF6}" presName="compNode" presStyleCnt="0"/>
      <dgm:spPr/>
    </dgm:pt>
    <dgm:pt modelId="{60FDC68F-C3A7-4AED-A5AC-80F13C71119C}" type="pres">
      <dgm:prSet presAssocID="{2D069C2E-E585-4314-BA5E-35819D757FF6}" presName="bgRect" presStyleLbl="bgShp" presStyleIdx="2" presStyleCnt="8"/>
      <dgm:spPr/>
    </dgm:pt>
    <dgm:pt modelId="{F1D91D13-A44E-470B-980C-3775782B0F52}" type="pres">
      <dgm:prSet presAssocID="{2D069C2E-E585-4314-BA5E-35819D757FF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6133AE0B-BF67-43AC-BCE8-A8E53285014F}" type="pres">
      <dgm:prSet presAssocID="{2D069C2E-E585-4314-BA5E-35819D757FF6}" presName="spaceRect" presStyleCnt="0"/>
      <dgm:spPr/>
    </dgm:pt>
    <dgm:pt modelId="{157E0D35-69B2-4251-9787-055ACF789B42}" type="pres">
      <dgm:prSet presAssocID="{2D069C2E-E585-4314-BA5E-35819D757FF6}" presName="parTx" presStyleLbl="revTx" presStyleIdx="2" presStyleCnt="8">
        <dgm:presLayoutVars>
          <dgm:chMax val="0"/>
          <dgm:chPref val="0"/>
        </dgm:presLayoutVars>
      </dgm:prSet>
      <dgm:spPr/>
    </dgm:pt>
    <dgm:pt modelId="{CB3B0AC8-0E85-46F1-A0EC-B86A15BF2717}" type="pres">
      <dgm:prSet presAssocID="{44A5C61F-F79D-420C-A454-26D3AA4D5B87}" presName="sibTrans" presStyleCnt="0"/>
      <dgm:spPr/>
    </dgm:pt>
    <dgm:pt modelId="{CCEDF9CC-2BE4-4A24-B510-0C2B05FBFCAF}" type="pres">
      <dgm:prSet presAssocID="{29B04A71-B59E-4F65-8F68-96F4FC6DA63E}" presName="compNode" presStyleCnt="0"/>
      <dgm:spPr/>
    </dgm:pt>
    <dgm:pt modelId="{5C1B04C2-9A88-4477-B65E-CDB97BCE25B2}" type="pres">
      <dgm:prSet presAssocID="{29B04A71-B59E-4F65-8F68-96F4FC6DA63E}" presName="bgRect" presStyleLbl="bgShp" presStyleIdx="3" presStyleCnt="8"/>
      <dgm:spPr/>
    </dgm:pt>
    <dgm:pt modelId="{EBEBFFE5-99C4-4AD8-9F89-B7388781D735}" type="pres">
      <dgm:prSet presAssocID="{29B04A71-B59E-4F65-8F68-96F4FC6DA63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0F6B450-0DE3-417F-828F-CF5FDE4672A1}" type="pres">
      <dgm:prSet presAssocID="{29B04A71-B59E-4F65-8F68-96F4FC6DA63E}" presName="spaceRect" presStyleCnt="0"/>
      <dgm:spPr/>
    </dgm:pt>
    <dgm:pt modelId="{ADE04E82-49E0-400B-B9D3-2263F5256A45}" type="pres">
      <dgm:prSet presAssocID="{29B04A71-B59E-4F65-8F68-96F4FC6DA63E}" presName="parTx" presStyleLbl="revTx" presStyleIdx="3" presStyleCnt="8">
        <dgm:presLayoutVars>
          <dgm:chMax val="0"/>
          <dgm:chPref val="0"/>
        </dgm:presLayoutVars>
      </dgm:prSet>
      <dgm:spPr/>
    </dgm:pt>
    <dgm:pt modelId="{6C123ABB-734E-4AAF-90D3-47B6F7EECCB5}" type="pres">
      <dgm:prSet presAssocID="{92F1084C-68C5-4B91-BCF4-A526E9BCAD0B}" presName="sibTrans" presStyleCnt="0"/>
      <dgm:spPr/>
    </dgm:pt>
    <dgm:pt modelId="{D5D7E704-025F-4F27-8DE2-305EA40FA285}" type="pres">
      <dgm:prSet presAssocID="{FD7F8F10-2358-4B37-BB48-CBC21A98923D}" presName="compNode" presStyleCnt="0"/>
      <dgm:spPr/>
    </dgm:pt>
    <dgm:pt modelId="{51D575BC-99BC-4730-8430-B24D29C6333F}" type="pres">
      <dgm:prSet presAssocID="{FD7F8F10-2358-4B37-BB48-CBC21A98923D}" presName="bgRect" presStyleLbl="bgShp" presStyleIdx="4" presStyleCnt="8"/>
      <dgm:spPr/>
    </dgm:pt>
    <dgm:pt modelId="{EC3590B7-B6D5-45B9-AD4C-D116C5A84113}" type="pres">
      <dgm:prSet presAssocID="{FD7F8F10-2358-4B37-BB48-CBC21A98923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18919E7-E02F-41A1-84AB-1B728BAEAC09}" type="pres">
      <dgm:prSet presAssocID="{FD7F8F10-2358-4B37-BB48-CBC21A98923D}" presName="spaceRect" presStyleCnt="0"/>
      <dgm:spPr/>
    </dgm:pt>
    <dgm:pt modelId="{8B496A53-9082-4704-9259-976DFACD6CFD}" type="pres">
      <dgm:prSet presAssocID="{FD7F8F10-2358-4B37-BB48-CBC21A98923D}" presName="parTx" presStyleLbl="revTx" presStyleIdx="4" presStyleCnt="8">
        <dgm:presLayoutVars>
          <dgm:chMax val="0"/>
          <dgm:chPref val="0"/>
        </dgm:presLayoutVars>
      </dgm:prSet>
      <dgm:spPr/>
    </dgm:pt>
    <dgm:pt modelId="{5A408F92-CBC5-4CB4-BBAE-0821EA0FF4D1}" type="pres">
      <dgm:prSet presAssocID="{A1C75A63-16EC-45FF-B8FC-37BC56D5F2E8}" presName="sibTrans" presStyleCnt="0"/>
      <dgm:spPr/>
    </dgm:pt>
    <dgm:pt modelId="{295089DB-B2C0-4344-993F-913EDE83A9B5}" type="pres">
      <dgm:prSet presAssocID="{98ED97C9-321B-4DB0-8D4F-0EF4AC4A9EA8}" presName="compNode" presStyleCnt="0"/>
      <dgm:spPr/>
    </dgm:pt>
    <dgm:pt modelId="{CC99719E-2532-46AE-9864-963636533C79}" type="pres">
      <dgm:prSet presAssocID="{98ED97C9-321B-4DB0-8D4F-0EF4AC4A9EA8}" presName="bgRect" presStyleLbl="bgShp" presStyleIdx="5" presStyleCnt="8"/>
      <dgm:spPr/>
    </dgm:pt>
    <dgm:pt modelId="{6B11115A-61B0-4729-8134-A2928279176F}" type="pres">
      <dgm:prSet presAssocID="{98ED97C9-321B-4DB0-8D4F-0EF4AC4A9EA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36392D9-6C10-43B7-B746-54B6D434D957}" type="pres">
      <dgm:prSet presAssocID="{98ED97C9-321B-4DB0-8D4F-0EF4AC4A9EA8}" presName="spaceRect" presStyleCnt="0"/>
      <dgm:spPr/>
    </dgm:pt>
    <dgm:pt modelId="{048B6233-2C81-4696-A5B7-D43AFD08BE8B}" type="pres">
      <dgm:prSet presAssocID="{98ED97C9-321B-4DB0-8D4F-0EF4AC4A9EA8}" presName="parTx" presStyleLbl="revTx" presStyleIdx="5" presStyleCnt="8">
        <dgm:presLayoutVars>
          <dgm:chMax val="0"/>
          <dgm:chPref val="0"/>
        </dgm:presLayoutVars>
      </dgm:prSet>
      <dgm:spPr/>
    </dgm:pt>
    <dgm:pt modelId="{D5C3A44C-7357-47EB-9F77-FEF27A9B017C}" type="pres">
      <dgm:prSet presAssocID="{FD4A78F2-2E37-4AFF-AAE0-143790064CD2}" presName="sibTrans" presStyleCnt="0"/>
      <dgm:spPr/>
    </dgm:pt>
    <dgm:pt modelId="{D3172CCC-4904-43E9-ADF9-CDA89DA80D06}" type="pres">
      <dgm:prSet presAssocID="{E18BC470-C68F-4B9F-ACD8-A3E16903128C}" presName="compNode" presStyleCnt="0"/>
      <dgm:spPr/>
    </dgm:pt>
    <dgm:pt modelId="{4FC81190-CBC5-48E1-9E91-C6D5F9E6310D}" type="pres">
      <dgm:prSet presAssocID="{E18BC470-C68F-4B9F-ACD8-A3E16903128C}" presName="bgRect" presStyleLbl="bgShp" presStyleIdx="6" presStyleCnt="8"/>
      <dgm:spPr/>
    </dgm:pt>
    <dgm:pt modelId="{61827917-A9F6-4A6E-A0B7-7133C43E0501}" type="pres">
      <dgm:prSet presAssocID="{E18BC470-C68F-4B9F-ACD8-A3E16903128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1B70505-0E00-4007-8A56-927878B23AD2}" type="pres">
      <dgm:prSet presAssocID="{E18BC470-C68F-4B9F-ACD8-A3E16903128C}" presName="spaceRect" presStyleCnt="0"/>
      <dgm:spPr/>
    </dgm:pt>
    <dgm:pt modelId="{3FCFF439-ADD5-450C-96EA-DFD75E81AEA3}" type="pres">
      <dgm:prSet presAssocID="{E18BC470-C68F-4B9F-ACD8-A3E16903128C}" presName="parTx" presStyleLbl="revTx" presStyleIdx="6" presStyleCnt="8">
        <dgm:presLayoutVars>
          <dgm:chMax val="0"/>
          <dgm:chPref val="0"/>
        </dgm:presLayoutVars>
      </dgm:prSet>
      <dgm:spPr/>
    </dgm:pt>
    <dgm:pt modelId="{C61AA6AA-5E11-4927-8DA1-AB4D4CDC7A71}" type="pres">
      <dgm:prSet presAssocID="{F4E1EDBE-ACCD-47A1-8D48-FB8E7E9D3589}" presName="sibTrans" presStyleCnt="0"/>
      <dgm:spPr/>
    </dgm:pt>
    <dgm:pt modelId="{F07E07A8-DB48-4B92-B983-8B6D9E80CD5F}" type="pres">
      <dgm:prSet presAssocID="{9A281D8C-6A0F-4FB3-9D7C-900AA2515C7C}" presName="compNode" presStyleCnt="0"/>
      <dgm:spPr/>
    </dgm:pt>
    <dgm:pt modelId="{9F085CEA-80AE-44C9-A0D9-07E6BC00B1B4}" type="pres">
      <dgm:prSet presAssocID="{9A281D8C-6A0F-4FB3-9D7C-900AA2515C7C}" presName="bgRect" presStyleLbl="bgShp" presStyleIdx="7" presStyleCnt="8"/>
      <dgm:spPr/>
    </dgm:pt>
    <dgm:pt modelId="{62516525-0B77-47C8-8F68-E8975B7AC065}" type="pres">
      <dgm:prSet presAssocID="{9A281D8C-6A0F-4FB3-9D7C-900AA2515C7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BE649A2-E7EE-4047-A3A0-92C449B5FBBA}" type="pres">
      <dgm:prSet presAssocID="{9A281D8C-6A0F-4FB3-9D7C-900AA2515C7C}" presName="spaceRect" presStyleCnt="0"/>
      <dgm:spPr/>
    </dgm:pt>
    <dgm:pt modelId="{B484B9B3-68E8-4DA8-89D7-46E4FEA4F232}" type="pres">
      <dgm:prSet presAssocID="{9A281D8C-6A0F-4FB3-9D7C-900AA2515C7C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D750690C-5D2C-44F9-8C68-4A4C621F8B69}" type="presOf" srcId="{9A281D8C-6A0F-4FB3-9D7C-900AA2515C7C}" destId="{B484B9B3-68E8-4DA8-89D7-46E4FEA4F232}" srcOrd="0" destOrd="0" presId="urn:microsoft.com/office/officeart/2018/2/layout/IconVerticalSolidList"/>
    <dgm:cxn modelId="{712F6A15-7D56-47FE-825D-FC2C6912D23C}" type="presOf" srcId="{98ED97C9-321B-4DB0-8D4F-0EF4AC4A9EA8}" destId="{048B6233-2C81-4696-A5B7-D43AFD08BE8B}" srcOrd="0" destOrd="0" presId="urn:microsoft.com/office/officeart/2018/2/layout/IconVerticalSolidList"/>
    <dgm:cxn modelId="{B166871E-AA0A-41EE-8622-9A1634B2E0A2}" type="presOf" srcId="{29B04A71-B59E-4F65-8F68-96F4FC6DA63E}" destId="{ADE04E82-49E0-400B-B9D3-2263F5256A45}" srcOrd="0" destOrd="0" presId="urn:microsoft.com/office/officeart/2018/2/layout/IconVerticalSolidList"/>
    <dgm:cxn modelId="{FB10C827-6BA2-4EC9-A7E8-9CC1214EC570}" srcId="{1C15ADA5-1188-47C2-BCF4-24D482D27105}" destId="{FD7F8F10-2358-4B37-BB48-CBC21A98923D}" srcOrd="4" destOrd="0" parTransId="{0F6035C1-DACF-4F58-B055-10F76C4A9E3F}" sibTransId="{A1C75A63-16EC-45FF-B8FC-37BC56D5F2E8}"/>
    <dgm:cxn modelId="{174BE52C-FBA4-4492-ACB9-CC2CBC2D3AAA}" srcId="{1C15ADA5-1188-47C2-BCF4-24D482D27105}" destId="{A4B6491E-269B-4014-960A-959AF2690FAC}" srcOrd="0" destOrd="0" parTransId="{8446D169-F9C4-4610-8662-9E527BC36628}" sibTransId="{F363267C-4F7B-42C5-9F85-C85B2A1E37CE}"/>
    <dgm:cxn modelId="{FB1C1137-A14B-415D-9BEC-204950D2F622}" type="presOf" srcId="{FD7F8F10-2358-4B37-BB48-CBC21A98923D}" destId="{8B496A53-9082-4704-9259-976DFACD6CFD}" srcOrd="0" destOrd="0" presId="urn:microsoft.com/office/officeart/2018/2/layout/IconVerticalSolidList"/>
    <dgm:cxn modelId="{9722E442-93B5-492D-AE50-4A8BEA6C4B11}" srcId="{1C15ADA5-1188-47C2-BCF4-24D482D27105}" destId="{9A281D8C-6A0F-4FB3-9D7C-900AA2515C7C}" srcOrd="7" destOrd="0" parTransId="{ADD7455A-46EA-4C55-8166-AF3C5B938550}" sibTransId="{2485757A-CD3A-4A92-B227-4AF1399C42F8}"/>
    <dgm:cxn modelId="{63709447-5339-47B0-866D-43AAEC849DEC}" srcId="{1C15ADA5-1188-47C2-BCF4-24D482D27105}" destId="{2D069C2E-E585-4314-BA5E-35819D757FF6}" srcOrd="2" destOrd="0" parTransId="{09901ECA-1241-4269-92E6-49BB98E79AA8}" sibTransId="{44A5C61F-F79D-420C-A454-26D3AA4D5B87}"/>
    <dgm:cxn modelId="{9ADAC34B-DE32-4A39-A809-D29746EACF70}" type="presOf" srcId="{E18BC470-C68F-4B9F-ACD8-A3E16903128C}" destId="{3FCFF439-ADD5-450C-96EA-DFD75E81AEA3}" srcOrd="0" destOrd="0" presId="urn:microsoft.com/office/officeart/2018/2/layout/IconVerticalSolidList"/>
    <dgm:cxn modelId="{E653DC6C-BA8F-4BCD-A19C-C4DAC70CDB4D}" srcId="{1C15ADA5-1188-47C2-BCF4-24D482D27105}" destId="{E18BC470-C68F-4B9F-ACD8-A3E16903128C}" srcOrd="6" destOrd="0" parTransId="{CF06BFBD-2238-45BE-903B-7A2C452F062F}" sibTransId="{F4E1EDBE-ACCD-47A1-8D48-FB8E7E9D3589}"/>
    <dgm:cxn modelId="{AFA25F70-76F6-41C9-ACDE-E10D19D33063}" type="presOf" srcId="{2D069C2E-E585-4314-BA5E-35819D757FF6}" destId="{157E0D35-69B2-4251-9787-055ACF789B42}" srcOrd="0" destOrd="0" presId="urn:microsoft.com/office/officeart/2018/2/layout/IconVerticalSolidList"/>
    <dgm:cxn modelId="{D4E98C9C-4A1D-475F-BF25-24A4D9F0A38C}" type="presOf" srcId="{1C15ADA5-1188-47C2-BCF4-24D482D27105}" destId="{2A6553B2-6FD4-444E-BC8B-D382D6A9F534}" srcOrd="0" destOrd="0" presId="urn:microsoft.com/office/officeart/2018/2/layout/IconVerticalSolidList"/>
    <dgm:cxn modelId="{30CA79AB-D886-4E0D-B66E-EA8920390ED2}" srcId="{1C15ADA5-1188-47C2-BCF4-24D482D27105}" destId="{98ED97C9-321B-4DB0-8D4F-0EF4AC4A9EA8}" srcOrd="5" destOrd="0" parTransId="{47617827-852D-4678-8E3C-3DB24991095F}" sibTransId="{FD4A78F2-2E37-4AFF-AAE0-143790064CD2}"/>
    <dgm:cxn modelId="{738DDDC0-C84F-4062-8749-48E8C1F5EBDF}" srcId="{1C15ADA5-1188-47C2-BCF4-24D482D27105}" destId="{29B04A71-B59E-4F65-8F68-96F4FC6DA63E}" srcOrd="3" destOrd="0" parTransId="{7EEDAF87-F587-4423-BC71-FB58DC0E7B90}" sibTransId="{92F1084C-68C5-4B91-BCF4-A526E9BCAD0B}"/>
    <dgm:cxn modelId="{2A68E7CA-57FC-4697-9867-B7973E964A6B}" type="presOf" srcId="{98DB28B1-89D6-482F-A4A8-D7BBADEA93E6}" destId="{BAF66AFB-BB5F-4074-94FA-AAB17B0EC23C}" srcOrd="0" destOrd="0" presId="urn:microsoft.com/office/officeart/2018/2/layout/IconVerticalSolidList"/>
    <dgm:cxn modelId="{53E199EF-EF5F-4F79-B6A0-721EC37BD85A}" srcId="{1C15ADA5-1188-47C2-BCF4-24D482D27105}" destId="{98DB28B1-89D6-482F-A4A8-D7BBADEA93E6}" srcOrd="1" destOrd="0" parTransId="{AA0CC585-2423-45AF-A482-415FE5B6E8F3}" sibTransId="{3FBB7560-DE8B-446E-944F-22C0DCCA8525}"/>
    <dgm:cxn modelId="{680D2DF8-2946-4AC3-B49A-1DE4B99F8002}" type="presOf" srcId="{A4B6491E-269B-4014-960A-959AF2690FAC}" destId="{7CDA9DF4-93BA-43F3-B698-090AE7B7D915}" srcOrd="0" destOrd="0" presId="urn:microsoft.com/office/officeart/2018/2/layout/IconVerticalSolidList"/>
    <dgm:cxn modelId="{23526EE6-F82B-4131-AB90-3C77970F646A}" type="presParOf" srcId="{2A6553B2-6FD4-444E-BC8B-D382D6A9F534}" destId="{00650DE2-76B2-4113-921B-3855AB8FB0D7}" srcOrd="0" destOrd="0" presId="urn:microsoft.com/office/officeart/2018/2/layout/IconVerticalSolidList"/>
    <dgm:cxn modelId="{92070092-1F16-4414-9A1D-E9DD0970F188}" type="presParOf" srcId="{00650DE2-76B2-4113-921B-3855AB8FB0D7}" destId="{BE600242-3626-419B-971D-223C80499F15}" srcOrd="0" destOrd="0" presId="urn:microsoft.com/office/officeart/2018/2/layout/IconVerticalSolidList"/>
    <dgm:cxn modelId="{F1C4513C-B2E6-4A37-A2F1-A2671F2744C1}" type="presParOf" srcId="{00650DE2-76B2-4113-921B-3855AB8FB0D7}" destId="{2D2925EB-B748-4A30-97D9-61D5898FF99B}" srcOrd="1" destOrd="0" presId="urn:microsoft.com/office/officeart/2018/2/layout/IconVerticalSolidList"/>
    <dgm:cxn modelId="{DF8F89DC-D8F5-479F-A4FC-D89C49DC7990}" type="presParOf" srcId="{00650DE2-76B2-4113-921B-3855AB8FB0D7}" destId="{6EA1E50D-1814-4168-9A48-5F36FA1A047A}" srcOrd="2" destOrd="0" presId="urn:microsoft.com/office/officeart/2018/2/layout/IconVerticalSolidList"/>
    <dgm:cxn modelId="{77E37A03-7A3A-446F-AC0F-2F4A5842A66B}" type="presParOf" srcId="{00650DE2-76B2-4113-921B-3855AB8FB0D7}" destId="{7CDA9DF4-93BA-43F3-B698-090AE7B7D915}" srcOrd="3" destOrd="0" presId="urn:microsoft.com/office/officeart/2018/2/layout/IconVerticalSolidList"/>
    <dgm:cxn modelId="{6ADDC257-B666-4211-B865-33B8AA7D2BE4}" type="presParOf" srcId="{2A6553B2-6FD4-444E-BC8B-D382D6A9F534}" destId="{5BD31E46-7FE8-4DC7-BBC6-5DB8EEEE1864}" srcOrd="1" destOrd="0" presId="urn:microsoft.com/office/officeart/2018/2/layout/IconVerticalSolidList"/>
    <dgm:cxn modelId="{7A563A85-C1C0-4BF7-894A-5EF9D2FF5D97}" type="presParOf" srcId="{2A6553B2-6FD4-444E-BC8B-D382D6A9F534}" destId="{AA5D00F8-10DC-4C1B-BE14-81186EDF88FA}" srcOrd="2" destOrd="0" presId="urn:microsoft.com/office/officeart/2018/2/layout/IconVerticalSolidList"/>
    <dgm:cxn modelId="{25130D83-3A58-4474-B5EA-55230A550B78}" type="presParOf" srcId="{AA5D00F8-10DC-4C1B-BE14-81186EDF88FA}" destId="{B9D7DBE2-F9D2-4C79-8AD1-9A900985FEB2}" srcOrd="0" destOrd="0" presId="urn:microsoft.com/office/officeart/2018/2/layout/IconVerticalSolidList"/>
    <dgm:cxn modelId="{7CE05C1A-64A3-42E3-BBE3-11029A23F6E6}" type="presParOf" srcId="{AA5D00F8-10DC-4C1B-BE14-81186EDF88FA}" destId="{74140B88-49DD-42BB-8637-D197C2E9712A}" srcOrd="1" destOrd="0" presId="urn:microsoft.com/office/officeart/2018/2/layout/IconVerticalSolidList"/>
    <dgm:cxn modelId="{B02EB014-8C4F-4484-A124-8AEE1E312626}" type="presParOf" srcId="{AA5D00F8-10DC-4C1B-BE14-81186EDF88FA}" destId="{DA265822-2524-4592-8FE1-598354541568}" srcOrd="2" destOrd="0" presId="urn:microsoft.com/office/officeart/2018/2/layout/IconVerticalSolidList"/>
    <dgm:cxn modelId="{2544B937-DB16-4907-BF13-8AC27496CEA7}" type="presParOf" srcId="{AA5D00F8-10DC-4C1B-BE14-81186EDF88FA}" destId="{BAF66AFB-BB5F-4074-94FA-AAB17B0EC23C}" srcOrd="3" destOrd="0" presId="urn:microsoft.com/office/officeart/2018/2/layout/IconVerticalSolidList"/>
    <dgm:cxn modelId="{BE3EFA3D-B298-4288-BFD3-7F7B1496C7B6}" type="presParOf" srcId="{2A6553B2-6FD4-444E-BC8B-D382D6A9F534}" destId="{F6E7C40C-342C-4530-9421-5B277C1916F1}" srcOrd="3" destOrd="0" presId="urn:microsoft.com/office/officeart/2018/2/layout/IconVerticalSolidList"/>
    <dgm:cxn modelId="{8445F841-FFE3-4610-9690-7239C48E8C2D}" type="presParOf" srcId="{2A6553B2-6FD4-444E-BC8B-D382D6A9F534}" destId="{46677070-89F1-4B18-A081-FF33F4B87C00}" srcOrd="4" destOrd="0" presId="urn:microsoft.com/office/officeart/2018/2/layout/IconVerticalSolidList"/>
    <dgm:cxn modelId="{8ED73E70-F07B-4D1E-9622-01DB55D4BB2E}" type="presParOf" srcId="{46677070-89F1-4B18-A081-FF33F4B87C00}" destId="{60FDC68F-C3A7-4AED-A5AC-80F13C71119C}" srcOrd="0" destOrd="0" presId="urn:microsoft.com/office/officeart/2018/2/layout/IconVerticalSolidList"/>
    <dgm:cxn modelId="{126B991E-BE22-49BF-9D19-2B4DB4762BAA}" type="presParOf" srcId="{46677070-89F1-4B18-A081-FF33F4B87C00}" destId="{F1D91D13-A44E-470B-980C-3775782B0F52}" srcOrd="1" destOrd="0" presId="urn:microsoft.com/office/officeart/2018/2/layout/IconVerticalSolidList"/>
    <dgm:cxn modelId="{878A24C2-183D-488A-97B6-ACEF53110FE7}" type="presParOf" srcId="{46677070-89F1-4B18-A081-FF33F4B87C00}" destId="{6133AE0B-BF67-43AC-BCE8-A8E53285014F}" srcOrd="2" destOrd="0" presId="urn:microsoft.com/office/officeart/2018/2/layout/IconVerticalSolidList"/>
    <dgm:cxn modelId="{61A02DE9-66BF-45B7-85B3-07B942252163}" type="presParOf" srcId="{46677070-89F1-4B18-A081-FF33F4B87C00}" destId="{157E0D35-69B2-4251-9787-055ACF789B42}" srcOrd="3" destOrd="0" presId="urn:microsoft.com/office/officeart/2018/2/layout/IconVerticalSolidList"/>
    <dgm:cxn modelId="{F80CE8D8-4D31-4704-97A7-8022BA5AA4DC}" type="presParOf" srcId="{2A6553B2-6FD4-444E-BC8B-D382D6A9F534}" destId="{CB3B0AC8-0E85-46F1-A0EC-B86A15BF2717}" srcOrd="5" destOrd="0" presId="urn:microsoft.com/office/officeart/2018/2/layout/IconVerticalSolidList"/>
    <dgm:cxn modelId="{1E198E53-A307-4EC3-B4AC-C2D83E1D61BB}" type="presParOf" srcId="{2A6553B2-6FD4-444E-BC8B-D382D6A9F534}" destId="{CCEDF9CC-2BE4-4A24-B510-0C2B05FBFCAF}" srcOrd="6" destOrd="0" presId="urn:microsoft.com/office/officeart/2018/2/layout/IconVerticalSolidList"/>
    <dgm:cxn modelId="{21B43B55-67E0-479E-BAE5-B63FC2FC1EE7}" type="presParOf" srcId="{CCEDF9CC-2BE4-4A24-B510-0C2B05FBFCAF}" destId="{5C1B04C2-9A88-4477-B65E-CDB97BCE25B2}" srcOrd="0" destOrd="0" presId="urn:microsoft.com/office/officeart/2018/2/layout/IconVerticalSolidList"/>
    <dgm:cxn modelId="{24D46D93-8946-4D67-8799-4F3AB3520119}" type="presParOf" srcId="{CCEDF9CC-2BE4-4A24-B510-0C2B05FBFCAF}" destId="{EBEBFFE5-99C4-4AD8-9F89-B7388781D735}" srcOrd="1" destOrd="0" presId="urn:microsoft.com/office/officeart/2018/2/layout/IconVerticalSolidList"/>
    <dgm:cxn modelId="{5BDD86FD-B57F-4085-97D0-DE7C5B90AA9D}" type="presParOf" srcId="{CCEDF9CC-2BE4-4A24-B510-0C2B05FBFCAF}" destId="{90F6B450-0DE3-417F-828F-CF5FDE4672A1}" srcOrd="2" destOrd="0" presId="urn:microsoft.com/office/officeart/2018/2/layout/IconVerticalSolidList"/>
    <dgm:cxn modelId="{214661B5-E82C-4772-ACA6-16A40B0067DB}" type="presParOf" srcId="{CCEDF9CC-2BE4-4A24-B510-0C2B05FBFCAF}" destId="{ADE04E82-49E0-400B-B9D3-2263F5256A45}" srcOrd="3" destOrd="0" presId="urn:microsoft.com/office/officeart/2018/2/layout/IconVerticalSolidList"/>
    <dgm:cxn modelId="{1AF56638-889A-44B6-B056-CFB476A88AD4}" type="presParOf" srcId="{2A6553B2-6FD4-444E-BC8B-D382D6A9F534}" destId="{6C123ABB-734E-4AAF-90D3-47B6F7EECCB5}" srcOrd="7" destOrd="0" presId="urn:microsoft.com/office/officeart/2018/2/layout/IconVerticalSolidList"/>
    <dgm:cxn modelId="{041A86A2-C7C5-495A-8239-92E7D711EB59}" type="presParOf" srcId="{2A6553B2-6FD4-444E-BC8B-D382D6A9F534}" destId="{D5D7E704-025F-4F27-8DE2-305EA40FA285}" srcOrd="8" destOrd="0" presId="urn:microsoft.com/office/officeart/2018/2/layout/IconVerticalSolidList"/>
    <dgm:cxn modelId="{B8D5E0C9-3C7A-4C8A-A142-293C571A003F}" type="presParOf" srcId="{D5D7E704-025F-4F27-8DE2-305EA40FA285}" destId="{51D575BC-99BC-4730-8430-B24D29C6333F}" srcOrd="0" destOrd="0" presId="urn:microsoft.com/office/officeart/2018/2/layout/IconVerticalSolidList"/>
    <dgm:cxn modelId="{74BA8FCC-C513-46C2-A694-5983A0C78A6A}" type="presParOf" srcId="{D5D7E704-025F-4F27-8DE2-305EA40FA285}" destId="{EC3590B7-B6D5-45B9-AD4C-D116C5A84113}" srcOrd="1" destOrd="0" presId="urn:microsoft.com/office/officeart/2018/2/layout/IconVerticalSolidList"/>
    <dgm:cxn modelId="{5F60CB72-E12C-4A83-A167-E44B0DED8F5B}" type="presParOf" srcId="{D5D7E704-025F-4F27-8DE2-305EA40FA285}" destId="{C18919E7-E02F-41A1-84AB-1B728BAEAC09}" srcOrd="2" destOrd="0" presId="urn:microsoft.com/office/officeart/2018/2/layout/IconVerticalSolidList"/>
    <dgm:cxn modelId="{92575BCE-75F5-4133-B1E5-45BCB20CFFB5}" type="presParOf" srcId="{D5D7E704-025F-4F27-8DE2-305EA40FA285}" destId="{8B496A53-9082-4704-9259-976DFACD6CFD}" srcOrd="3" destOrd="0" presId="urn:microsoft.com/office/officeart/2018/2/layout/IconVerticalSolidList"/>
    <dgm:cxn modelId="{0B741357-4E73-4C12-B898-55AFF0E4A25E}" type="presParOf" srcId="{2A6553B2-6FD4-444E-BC8B-D382D6A9F534}" destId="{5A408F92-CBC5-4CB4-BBAE-0821EA0FF4D1}" srcOrd="9" destOrd="0" presId="urn:microsoft.com/office/officeart/2018/2/layout/IconVerticalSolidList"/>
    <dgm:cxn modelId="{7686A8D8-EB65-437D-904C-ADA89D51FA89}" type="presParOf" srcId="{2A6553B2-6FD4-444E-BC8B-D382D6A9F534}" destId="{295089DB-B2C0-4344-993F-913EDE83A9B5}" srcOrd="10" destOrd="0" presId="urn:microsoft.com/office/officeart/2018/2/layout/IconVerticalSolidList"/>
    <dgm:cxn modelId="{254A42CC-BA01-4449-8DB4-6EB33AE86393}" type="presParOf" srcId="{295089DB-B2C0-4344-993F-913EDE83A9B5}" destId="{CC99719E-2532-46AE-9864-963636533C79}" srcOrd="0" destOrd="0" presId="urn:microsoft.com/office/officeart/2018/2/layout/IconVerticalSolidList"/>
    <dgm:cxn modelId="{573A5666-29A9-44AF-9B17-F1194DA1E0BB}" type="presParOf" srcId="{295089DB-B2C0-4344-993F-913EDE83A9B5}" destId="{6B11115A-61B0-4729-8134-A2928279176F}" srcOrd="1" destOrd="0" presId="urn:microsoft.com/office/officeart/2018/2/layout/IconVerticalSolidList"/>
    <dgm:cxn modelId="{2A0AA10D-53C0-4A23-A02B-002473BAE4DD}" type="presParOf" srcId="{295089DB-B2C0-4344-993F-913EDE83A9B5}" destId="{D36392D9-6C10-43B7-B746-54B6D434D957}" srcOrd="2" destOrd="0" presId="urn:microsoft.com/office/officeart/2018/2/layout/IconVerticalSolidList"/>
    <dgm:cxn modelId="{DECE17B3-4AD6-4C7B-8F80-C54B1B39B672}" type="presParOf" srcId="{295089DB-B2C0-4344-993F-913EDE83A9B5}" destId="{048B6233-2C81-4696-A5B7-D43AFD08BE8B}" srcOrd="3" destOrd="0" presId="urn:microsoft.com/office/officeart/2018/2/layout/IconVerticalSolidList"/>
    <dgm:cxn modelId="{EB4DD04D-28EB-40B2-B173-3FBB5895F446}" type="presParOf" srcId="{2A6553B2-6FD4-444E-BC8B-D382D6A9F534}" destId="{D5C3A44C-7357-47EB-9F77-FEF27A9B017C}" srcOrd="11" destOrd="0" presId="urn:microsoft.com/office/officeart/2018/2/layout/IconVerticalSolidList"/>
    <dgm:cxn modelId="{ABBAD250-82C7-4041-8B7E-35237429F28D}" type="presParOf" srcId="{2A6553B2-6FD4-444E-BC8B-D382D6A9F534}" destId="{D3172CCC-4904-43E9-ADF9-CDA89DA80D06}" srcOrd="12" destOrd="0" presId="urn:microsoft.com/office/officeart/2018/2/layout/IconVerticalSolidList"/>
    <dgm:cxn modelId="{4209E9D0-0725-4D50-8635-FD35092625E4}" type="presParOf" srcId="{D3172CCC-4904-43E9-ADF9-CDA89DA80D06}" destId="{4FC81190-CBC5-48E1-9E91-C6D5F9E6310D}" srcOrd="0" destOrd="0" presId="urn:microsoft.com/office/officeart/2018/2/layout/IconVerticalSolidList"/>
    <dgm:cxn modelId="{6CC59F2A-11F4-48FE-AA2E-FE6A0C48EBFD}" type="presParOf" srcId="{D3172CCC-4904-43E9-ADF9-CDA89DA80D06}" destId="{61827917-A9F6-4A6E-A0B7-7133C43E0501}" srcOrd="1" destOrd="0" presId="urn:microsoft.com/office/officeart/2018/2/layout/IconVerticalSolidList"/>
    <dgm:cxn modelId="{72EF3849-9193-4EB4-820D-A0042F661176}" type="presParOf" srcId="{D3172CCC-4904-43E9-ADF9-CDA89DA80D06}" destId="{B1B70505-0E00-4007-8A56-927878B23AD2}" srcOrd="2" destOrd="0" presId="urn:microsoft.com/office/officeart/2018/2/layout/IconVerticalSolidList"/>
    <dgm:cxn modelId="{89F35C95-9962-4D42-B316-F7F22C1A1881}" type="presParOf" srcId="{D3172CCC-4904-43E9-ADF9-CDA89DA80D06}" destId="{3FCFF439-ADD5-450C-96EA-DFD75E81AEA3}" srcOrd="3" destOrd="0" presId="urn:microsoft.com/office/officeart/2018/2/layout/IconVerticalSolidList"/>
    <dgm:cxn modelId="{E5B409BD-62DE-4BC8-9AF2-DFFBFABA3DD4}" type="presParOf" srcId="{2A6553B2-6FD4-444E-BC8B-D382D6A9F534}" destId="{C61AA6AA-5E11-4927-8DA1-AB4D4CDC7A71}" srcOrd="13" destOrd="0" presId="urn:microsoft.com/office/officeart/2018/2/layout/IconVerticalSolidList"/>
    <dgm:cxn modelId="{7490D032-F8C1-4400-816A-5F25D8B8C0AA}" type="presParOf" srcId="{2A6553B2-6FD4-444E-BC8B-D382D6A9F534}" destId="{F07E07A8-DB48-4B92-B983-8B6D9E80CD5F}" srcOrd="14" destOrd="0" presId="urn:microsoft.com/office/officeart/2018/2/layout/IconVerticalSolidList"/>
    <dgm:cxn modelId="{3E57272D-706D-451B-AAED-4FC28FC0A528}" type="presParOf" srcId="{F07E07A8-DB48-4B92-B983-8B6D9E80CD5F}" destId="{9F085CEA-80AE-44C9-A0D9-07E6BC00B1B4}" srcOrd="0" destOrd="0" presId="urn:microsoft.com/office/officeart/2018/2/layout/IconVerticalSolidList"/>
    <dgm:cxn modelId="{BB648290-9898-43C9-A273-099D695339A0}" type="presParOf" srcId="{F07E07A8-DB48-4B92-B983-8B6D9E80CD5F}" destId="{62516525-0B77-47C8-8F68-E8975B7AC065}" srcOrd="1" destOrd="0" presId="urn:microsoft.com/office/officeart/2018/2/layout/IconVerticalSolidList"/>
    <dgm:cxn modelId="{295DA305-9D5D-4AA0-A1E9-1EB3701FE654}" type="presParOf" srcId="{F07E07A8-DB48-4B92-B983-8B6D9E80CD5F}" destId="{8BE649A2-E7EE-4047-A3A0-92C449B5FBBA}" srcOrd="2" destOrd="0" presId="urn:microsoft.com/office/officeart/2018/2/layout/IconVerticalSolidList"/>
    <dgm:cxn modelId="{6A53E761-F35E-4374-A7E1-BD262D8F8BC3}" type="presParOf" srcId="{F07E07A8-DB48-4B92-B983-8B6D9E80CD5F}" destId="{B484B9B3-68E8-4DA8-89D7-46E4FEA4F2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00242-3626-419B-971D-223C80499F15}">
      <dsp:nvSpPr>
        <dsp:cNvPr id="0" name=""/>
        <dsp:cNvSpPr/>
      </dsp:nvSpPr>
      <dsp:spPr>
        <a:xfrm>
          <a:off x="0" y="71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925EB-B748-4A30-97D9-61D5898FF99B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A9DF4-93BA-43F3-B698-090AE7B7D915}">
      <dsp:nvSpPr>
        <dsp:cNvPr id="0" name=""/>
        <dsp:cNvSpPr/>
      </dsp:nvSpPr>
      <dsp:spPr>
        <a:xfrm>
          <a:off x="697026" y="71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</a:t>
          </a:r>
        </a:p>
      </dsp:txBody>
      <dsp:txXfrm>
        <a:off x="697026" y="718"/>
        <a:ext cx="5816577" cy="603486"/>
      </dsp:txXfrm>
    </dsp:sp>
    <dsp:sp modelId="{B9D7DBE2-F9D2-4C79-8AD1-9A900985FEB2}">
      <dsp:nvSpPr>
        <dsp:cNvPr id="0" name=""/>
        <dsp:cNvSpPr/>
      </dsp:nvSpPr>
      <dsp:spPr>
        <a:xfrm>
          <a:off x="0" y="75507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40B88-49DD-42BB-8637-D197C2E9712A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66AFB-BB5F-4074-94FA-AAB17B0EC23C}">
      <dsp:nvSpPr>
        <dsp:cNvPr id="0" name=""/>
        <dsp:cNvSpPr/>
      </dsp:nvSpPr>
      <dsp:spPr>
        <a:xfrm>
          <a:off x="697026" y="75507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Project Structure</a:t>
          </a:r>
        </a:p>
      </dsp:txBody>
      <dsp:txXfrm>
        <a:off x="697026" y="755076"/>
        <a:ext cx="5816577" cy="603486"/>
      </dsp:txXfrm>
    </dsp:sp>
    <dsp:sp modelId="{60FDC68F-C3A7-4AED-A5AC-80F13C71119C}">
      <dsp:nvSpPr>
        <dsp:cNvPr id="0" name=""/>
        <dsp:cNvSpPr/>
      </dsp:nvSpPr>
      <dsp:spPr>
        <a:xfrm>
          <a:off x="0" y="150943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91D13-A44E-470B-980C-3775782B0F52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E0D35-69B2-4251-9787-055ACF789B42}">
      <dsp:nvSpPr>
        <dsp:cNvPr id="0" name=""/>
        <dsp:cNvSpPr/>
      </dsp:nvSpPr>
      <dsp:spPr>
        <a:xfrm>
          <a:off x="697026" y="150943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Packaging and deployment</a:t>
          </a:r>
          <a:endParaRPr lang="en-US" sz="1600" kern="1200"/>
        </a:p>
      </dsp:txBody>
      <dsp:txXfrm>
        <a:off x="697026" y="1509433"/>
        <a:ext cx="5816577" cy="603486"/>
      </dsp:txXfrm>
    </dsp:sp>
    <dsp:sp modelId="{5C1B04C2-9A88-4477-B65E-CDB97BCE25B2}">
      <dsp:nvSpPr>
        <dsp:cNvPr id="0" name=""/>
        <dsp:cNvSpPr/>
      </dsp:nvSpPr>
      <dsp:spPr>
        <a:xfrm>
          <a:off x="0" y="226379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BFFE5-99C4-4AD8-9F89-B7388781D735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04E82-49E0-400B-B9D3-2263F5256A45}">
      <dsp:nvSpPr>
        <dsp:cNvPr id="0" name=""/>
        <dsp:cNvSpPr/>
      </dsp:nvSpPr>
      <dsp:spPr>
        <a:xfrm>
          <a:off x="697026" y="226379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Data Cleaning</a:t>
          </a:r>
          <a:endParaRPr lang="en-US" sz="1600" kern="1200"/>
        </a:p>
      </dsp:txBody>
      <dsp:txXfrm>
        <a:off x="697026" y="2263791"/>
        <a:ext cx="5816577" cy="603486"/>
      </dsp:txXfrm>
    </dsp:sp>
    <dsp:sp modelId="{51D575BC-99BC-4730-8430-B24D29C6333F}">
      <dsp:nvSpPr>
        <dsp:cNvPr id="0" name=""/>
        <dsp:cNvSpPr/>
      </dsp:nvSpPr>
      <dsp:spPr>
        <a:xfrm>
          <a:off x="0" y="301814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590B7-B6D5-45B9-AD4C-D116C5A84113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96A53-9082-4704-9259-976DFACD6CFD}">
      <dsp:nvSpPr>
        <dsp:cNvPr id="0" name=""/>
        <dsp:cNvSpPr/>
      </dsp:nvSpPr>
      <dsp:spPr>
        <a:xfrm>
          <a:off x="697026" y="301814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Exploratory Data Analysis</a:t>
          </a:r>
          <a:endParaRPr lang="en-US" sz="1600" kern="1200"/>
        </a:p>
      </dsp:txBody>
      <dsp:txXfrm>
        <a:off x="697026" y="3018148"/>
        <a:ext cx="5816577" cy="603486"/>
      </dsp:txXfrm>
    </dsp:sp>
    <dsp:sp modelId="{CC99719E-2532-46AE-9864-963636533C79}">
      <dsp:nvSpPr>
        <dsp:cNvPr id="0" name=""/>
        <dsp:cNvSpPr/>
      </dsp:nvSpPr>
      <dsp:spPr>
        <a:xfrm>
          <a:off x="0" y="37725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1115A-61B0-4729-8134-A2928279176F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B6233-2C81-4696-A5B7-D43AFD08BE8B}">
      <dsp:nvSpPr>
        <dsp:cNvPr id="0" name=""/>
        <dsp:cNvSpPr/>
      </dsp:nvSpPr>
      <dsp:spPr>
        <a:xfrm>
          <a:off x="697026" y="377250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Restructuring data</a:t>
          </a:r>
          <a:endParaRPr lang="en-US" sz="1600" kern="1200"/>
        </a:p>
      </dsp:txBody>
      <dsp:txXfrm>
        <a:off x="697026" y="3772506"/>
        <a:ext cx="5816577" cy="603486"/>
      </dsp:txXfrm>
    </dsp:sp>
    <dsp:sp modelId="{4FC81190-CBC5-48E1-9E91-C6D5F9E6310D}">
      <dsp:nvSpPr>
        <dsp:cNvPr id="0" name=""/>
        <dsp:cNvSpPr/>
      </dsp:nvSpPr>
      <dsp:spPr>
        <a:xfrm>
          <a:off x="0" y="452686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27917-A9F6-4A6E-A0B7-7133C43E0501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FF439-ADD5-450C-96EA-DFD75E81AEA3}">
      <dsp:nvSpPr>
        <dsp:cNvPr id="0" name=""/>
        <dsp:cNvSpPr/>
      </dsp:nvSpPr>
      <dsp:spPr>
        <a:xfrm>
          <a:off x="697026" y="452686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Prediction</a:t>
          </a:r>
          <a:endParaRPr lang="en-US" sz="1600" kern="1200"/>
        </a:p>
      </dsp:txBody>
      <dsp:txXfrm>
        <a:off x="697026" y="4526863"/>
        <a:ext cx="5816577" cy="603486"/>
      </dsp:txXfrm>
    </dsp:sp>
    <dsp:sp modelId="{9F085CEA-80AE-44C9-A0D9-07E6BC00B1B4}">
      <dsp:nvSpPr>
        <dsp:cNvPr id="0" name=""/>
        <dsp:cNvSpPr/>
      </dsp:nvSpPr>
      <dsp:spPr>
        <a:xfrm>
          <a:off x="0" y="528122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16525-0B77-47C8-8F68-E8975B7AC065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4B9B3-68E8-4DA8-89D7-46E4FEA4F232}">
      <dsp:nvSpPr>
        <dsp:cNvPr id="0" name=""/>
        <dsp:cNvSpPr/>
      </dsp:nvSpPr>
      <dsp:spPr>
        <a:xfrm>
          <a:off x="697026" y="528122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Questions</a:t>
          </a:r>
        </a:p>
      </dsp:txBody>
      <dsp:txXfrm>
        <a:off x="697026" y="5281221"/>
        <a:ext cx="5816577" cy="603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Manufacturing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Healthcare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Insurance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Internet of Things (IoT)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Information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9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Manufacturing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Healthcare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Insurance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Internet of Things (IoT)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Information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0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Manufacturing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Healthcare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Insurance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Internet of Things (IoT)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Information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37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Manufacturing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Healthcare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Insurance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Internet of Things (IoT)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Information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Manufacturing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Healthcare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Insurance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Internet of Things (IoT)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Information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3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Manufacturing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Healthcare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Insurance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Internet of Things (IoT)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Information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9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nnees.ville.montreal.qc.ca/dataset/collisions-routier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ake, building, table, sitting&#10;&#10;Description automatically generated">
            <a:extLst>
              <a:ext uri="{FF2B5EF4-FFF2-40B4-BE49-F238E27FC236}">
                <a16:creationId xmlns:a16="http://schemas.microsoft.com/office/drawing/2014/main" id="{B97929BE-B02F-4CC5-B9FB-891535784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8" b="68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2010438"/>
            <a:ext cx="6897171" cy="2286000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Montreal Road Collisions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D605E645-C9C7-46C2-8C99-3141B690C45C}"/>
              </a:ext>
            </a:extLst>
          </p:cNvPr>
          <p:cNvSpPr txBox="1">
            <a:spLocks/>
          </p:cNvSpPr>
          <p:nvPr/>
        </p:nvSpPr>
        <p:spPr>
          <a:xfrm>
            <a:off x="4387349" y="4265868"/>
            <a:ext cx="7148978" cy="1135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i="1" dirty="0">
                <a:solidFill>
                  <a:schemeClr val="accent5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http://donnees.ville.montreal.qc.ca/dataset/collisions-routieres</a:t>
            </a:r>
            <a:endParaRPr lang="en-US" sz="3000" i="1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8130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Pie Chart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Damages are the most common.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device&#10;&#10;Description automatically generated">
            <a:extLst>
              <a:ext uri="{FF2B5EF4-FFF2-40B4-BE49-F238E27FC236}">
                <a16:creationId xmlns:a16="http://schemas.microsoft.com/office/drawing/2014/main" id="{7A785FEB-8218-495D-8290-F3CB7CC71D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4" r="45518"/>
          <a:stretch/>
        </p:blipFill>
        <p:spPr>
          <a:xfrm>
            <a:off x="5006544" y="158777"/>
            <a:ext cx="4881735" cy="5452260"/>
          </a:xfrm>
          <a:prstGeom prst="rect">
            <a:avLst/>
          </a:prstGeom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DB02E61E-C742-49F7-B5E2-9862817CB6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90" t="36147" r="599" b="36488"/>
          <a:stretch/>
        </p:blipFill>
        <p:spPr>
          <a:xfrm>
            <a:off x="7946906" y="5356271"/>
            <a:ext cx="4138769" cy="150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4237" y="4170501"/>
            <a:ext cx="3657600" cy="17730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METEO (weather) has strong correlation with SURFACE.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Surface: State of the running surface during the accident (wet, dry, ice,..)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AB29DE-4B91-4449-B61E-DD08011F6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22"/>
          <a:stretch/>
        </p:blipFill>
        <p:spPr>
          <a:xfrm>
            <a:off x="4821660" y="507366"/>
            <a:ext cx="7227120" cy="5843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74152C-1429-458F-89B8-BC9CD7F96E46}"/>
              </a:ext>
            </a:extLst>
          </p:cNvPr>
          <p:cNvSpPr/>
          <p:nvPr/>
        </p:nvSpPr>
        <p:spPr>
          <a:xfrm>
            <a:off x="5193278" y="1531089"/>
            <a:ext cx="1462699" cy="60605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A93F8E-36C3-4F98-977F-A0C1DD1FE57E}"/>
              </a:ext>
            </a:extLst>
          </p:cNvPr>
          <p:cNvSpPr/>
          <p:nvPr/>
        </p:nvSpPr>
        <p:spPr>
          <a:xfrm rot="5400000">
            <a:off x="3987205" y="3585975"/>
            <a:ext cx="4688958" cy="6485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Prediction 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2279017"/>
            <a:ext cx="4756298" cy="33759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Predict </a:t>
            </a:r>
            <a:r>
              <a:rPr lang="en-US" sz="2000" b="1" i="1" dirty="0"/>
              <a:t>number of collisions </a:t>
            </a:r>
            <a:r>
              <a:rPr lang="en-US" sz="2000" dirty="0"/>
              <a:t>in Montreal based on: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Lighting conditions</a:t>
            </a:r>
          </a:p>
          <a:p>
            <a:r>
              <a:rPr lang="en-US" sz="2000" dirty="0"/>
              <a:t>Day of the week</a:t>
            </a:r>
          </a:p>
          <a:p>
            <a:r>
              <a:rPr lang="en-US" sz="2000" dirty="0"/>
              <a:t>Month</a:t>
            </a:r>
          </a:p>
          <a:p>
            <a:r>
              <a:rPr lang="en-US" sz="2000" dirty="0"/>
              <a:t>Weather conditions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 descr="Magnifying glass">
            <a:extLst>
              <a:ext uri="{FF2B5EF4-FFF2-40B4-BE49-F238E27FC236}">
                <a16:creationId xmlns:a16="http://schemas.microsoft.com/office/drawing/2014/main" id="{A3B2E30F-BAA6-4485-B63A-1AA3B2790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60490" y="182129"/>
            <a:ext cx="4831510" cy="48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9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Restructuring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2279017"/>
            <a:ext cx="4575543" cy="37756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Original dataset:</a:t>
            </a:r>
          </a:p>
          <a:p>
            <a:pPr marL="0" indent="0">
              <a:buNone/>
            </a:pPr>
            <a:r>
              <a:rPr lang="en-US" sz="2000" dirty="0"/>
              <a:t>one row = one collision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Needed:</a:t>
            </a:r>
          </a:p>
          <a:p>
            <a:r>
              <a:rPr lang="en-US" sz="2000" dirty="0"/>
              <a:t>one row= one day with the number of collision per day</a:t>
            </a:r>
          </a:p>
          <a:p>
            <a:r>
              <a:rPr lang="en-US" sz="2000" dirty="0"/>
              <a:t>divide each day into day and night in terms of lighting.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 descr="Hierarchy">
            <a:extLst>
              <a:ext uri="{FF2B5EF4-FFF2-40B4-BE49-F238E27FC236}">
                <a16:creationId xmlns:a16="http://schemas.microsoft.com/office/drawing/2014/main" id="{A3B2E30F-BAA6-4485-B63A-1AA3B2790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17218" y="235292"/>
            <a:ext cx="4515293" cy="45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35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Original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collision - oriented structure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745BFF83-0D1C-46E7-BE31-2B8D7516C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1" r="10164" b="25620"/>
          <a:stretch/>
        </p:blipFill>
        <p:spPr bwMode="auto">
          <a:xfrm>
            <a:off x="6449461" y="193817"/>
            <a:ext cx="4332307" cy="643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3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Intermediate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Day-oriented data with number of accidents, grouped by weather (meteo) condition.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5857EA98-C63C-4D4E-826C-91AAF19D7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43"/>
          <a:stretch/>
        </p:blipFill>
        <p:spPr bwMode="auto">
          <a:xfrm>
            <a:off x="5153822" y="576998"/>
            <a:ext cx="6553545" cy="571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64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Date - oriented structure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F78E4D25-BC09-4ED6-A4C0-6E7D508C3F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2" b="960"/>
          <a:stretch/>
        </p:blipFill>
        <p:spPr bwMode="auto">
          <a:xfrm>
            <a:off x="5153822" y="722702"/>
            <a:ext cx="6553545" cy="542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99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Prediction and</a:t>
            </a:r>
            <a:br>
              <a:rPr lang="en-US"/>
            </a:br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62001" y="2279018"/>
            <a:ext cx="5213498" cy="3559252"/>
          </a:xfrm>
        </p:spPr>
        <p:txBody>
          <a:bodyPr anchor="t">
            <a:normAutofit/>
          </a:bodyPr>
          <a:lstStyle/>
          <a:p>
            <a:pPr algn="just"/>
            <a:r>
              <a:rPr lang="en-US" sz="2000" dirty="0"/>
              <a:t>We used </a:t>
            </a:r>
            <a:r>
              <a:rPr lang="en-US" sz="2000" b="1" i="1" dirty="0"/>
              <a:t>Random Forest Regressor</a:t>
            </a:r>
          </a:p>
          <a:p>
            <a:pPr algn="just"/>
            <a:r>
              <a:rPr lang="en-US" sz="2000" dirty="0"/>
              <a:t>Results are not good with </a:t>
            </a:r>
            <a:r>
              <a:rPr lang="en-US" sz="2000" b="1" i="1" dirty="0"/>
              <a:t>CVS = 0.6 and    MAE = 6.67</a:t>
            </a:r>
          </a:p>
          <a:p>
            <a:pPr algn="just"/>
            <a:r>
              <a:rPr lang="en-US" sz="2000" dirty="0"/>
              <a:t>Possibly add some features using external sources or develop new features based on ratios or dependencies of existing features.</a:t>
            </a:r>
          </a:p>
          <a:p>
            <a:pPr algn="just"/>
            <a:r>
              <a:rPr lang="en-US" sz="2000" dirty="0"/>
              <a:t>Strongest feature importance: </a:t>
            </a:r>
            <a:r>
              <a:rPr lang="en-US" sz="2000" b="1" i="1" dirty="0"/>
              <a:t>Day, Night, Sunday, Saturday, Snow, January, December, Friday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 descr="Presentation with Checklist">
            <a:extLst>
              <a:ext uri="{FF2B5EF4-FFF2-40B4-BE49-F238E27FC236}">
                <a16:creationId xmlns:a16="http://schemas.microsoft.com/office/drawing/2014/main" id="{5F09E1C0-C877-47FC-9EA8-C129373B0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61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Predicting with specific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3468" y="2392326"/>
            <a:ext cx="3363974" cy="3842281"/>
          </a:xfrm>
        </p:spPr>
        <p:txBody>
          <a:bodyPr>
            <a:normAutofit/>
          </a:bodyPr>
          <a:lstStyle/>
          <a:p>
            <a:r>
              <a:rPr lang="en-US" sz="2000" dirty="0"/>
              <a:t>Model exported using </a:t>
            </a:r>
            <a:r>
              <a:rPr lang="en-US" sz="2000" i="1" dirty="0" err="1"/>
              <a:t>joblib</a:t>
            </a:r>
            <a:r>
              <a:rPr lang="en-US" sz="2000" dirty="0"/>
              <a:t> library</a:t>
            </a:r>
          </a:p>
          <a:p>
            <a:endParaRPr lang="en-US" sz="2000" dirty="0"/>
          </a:p>
          <a:p>
            <a:r>
              <a:rPr lang="en-US" sz="2000" dirty="0"/>
              <a:t>Created a script that takes 4 arguments: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day/night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weekday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month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weather condition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Output: number of collisions</a:t>
            </a:r>
          </a:p>
        </p:txBody>
      </p:sp>
      <p:pic>
        <p:nvPicPr>
          <p:cNvPr id="5" name="Picture 4" descr="A picture containing bottle, table, bird&#10;&#10;Description automatically generated">
            <a:extLst>
              <a:ext uri="{FF2B5EF4-FFF2-40B4-BE49-F238E27FC236}">
                <a16:creationId xmlns:a16="http://schemas.microsoft.com/office/drawing/2014/main" id="{10AB3B08-A8F0-4D12-AE3F-9E550DDD5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975179"/>
            <a:ext cx="6250769" cy="274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40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Questions?</a:t>
            </a:r>
          </a:p>
        </p:txBody>
      </p:sp>
      <p:pic>
        <p:nvPicPr>
          <p:cNvPr id="24" name="Graphic 23" descr="Help">
            <a:extLst>
              <a:ext uri="{FF2B5EF4-FFF2-40B4-BE49-F238E27FC236}">
                <a16:creationId xmlns:a16="http://schemas.microsoft.com/office/drawing/2014/main" id="{9E5BC653-A31E-4592-A089-2BEE23DE3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81FCE59C-A442-4909-90EA-990E65FAD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4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5CD7E18-5D6D-46AC-9740-2B5A077ED5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0836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424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Thank you!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911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800"/>
              <a:t>The purpose of this project is to use acquired techniques.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In our project we will get use of:</a:t>
            </a:r>
          </a:p>
          <a:p>
            <a:r>
              <a:rPr lang="en-US" sz="1800"/>
              <a:t>Docker images and stacks</a:t>
            </a:r>
          </a:p>
          <a:p>
            <a:r>
              <a:rPr lang="en-US" sz="1800"/>
              <a:t>Volumes, containers</a:t>
            </a:r>
          </a:p>
          <a:p>
            <a:r>
              <a:rPr lang="en-US" sz="1800"/>
              <a:t>Spark Clusters </a:t>
            </a:r>
          </a:p>
          <a:p>
            <a:r>
              <a:rPr lang="en-US" sz="1800"/>
              <a:t>GCP </a:t>
            </a:r>
          </a:p>
          <a:p>
            <a:r>
              <a:rPr lang="en-US" sz="1800"/>
              <a:t>HDFS, MondoDB and Parquet </a:t>
            </a:r>
          </a:p>
          <a:p>
            <a:r>
              <a:rPr lang="en-US" sz="1800"/>
              <a:t>Pyspark, RDD.</a:t>
            </a:r>
            <a:endParaRPr lang="en-US" sz="18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 descr="Lightbulb">
            <a:extLst>
              <a:ext uri="{FF2B5EF4-FFF2-40B4-BE49-F238E27FC236}">
                <a16:creationId xmlns:a16="http://schemas.microsoft.com/office/drawing/2014/main" id="{9BFFADEE-B3C2-4F57-A688-268889A63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58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899" y="825190"/>
            <a:ext cx="4070821" cy="56372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000" b="1" i="1" u="sng" dirty="0"/>
              <a:t>Data:</a:t>
            </a:r>
          </a:p>
          <a:p>
            <a:r>
              <a:rPr lang="en-US" sz="1800" dirty="0"/>
              <a:t>accidents.csv</a:t>
            </a:r>
          </a:p>
          <a:p>
            <a:r>
              <a:rPr lang="en-US" sz="1800" dirty="0"/>
              <a:t>accidents_new.csv</a:t>
            </a:r>
          </a:p>
          <a:p>
            <a:r>
              <a:rPr lang="en-US" sz="1800" dirty="0"/>
              <a:t>municipalities.csv</a:t>
            </a:r>
          </a:p>
          <a:p>
            <a:r>
              <a:rPr lang="en-US" sz="1800" dirty="0"/>
              <a:t>final.csv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i="1" u="sng" dirty="0"/>
              <a:t>Code:</a:t>
            </a:r>
          </a:p>
          <a:p>
            <a:r>
              <a:rPr lang="en-US" sz="1800" dirty="0" err="1"/>
              <a:t>data_cleaning.ipynb</a:t>
            </a:r>
            <a:endParaRPr lang="en-US" sz="1800" dirty="0"/>
          </a:p>
          <a:p>
            <a:r>
              <a:rPr lang="en-US" sz="1800" dirty="0" err="1"/>
              <a:t>data_EDA.ipynb</a:t>
            </a:r>
            <a:endParaRPr lang="en-US" sz="1800" dirty="0"/>
          </a:p>
          <a:p>
            <a:r>
              <a:rPr lang="en-US" sz="1800" dirty="0"/>
              <a:t>csv-to-parquet.py</a:t>
            </a:r>
          </a:p>
          <a:p>
            <a:r>
              <a:rPr lang="en-US" sz="1800" dirty="0" err="1"/>
              <a:t>Write_features_MongoDB.ipynb</a:t>
            </a:r>
            <a:endParaRPr lang="en-US" sz="1800" dirty="0"/>
          </a:p>
          <a:p>
            <a:r>
              <a:rPr lang="en-US" sz="1800" dirty="0" err="1"/>
              <a:t>Prediction_Subset.ipynb</a:t>
            </a:r>
            <a:endParaRPr lang="en-US" sz="1800" dirty="0"/>
          </a:p>
          <a:p>
            <a:r>
              <a:rPr lang="en-US" sz="1800" dirty="0" err="1"/>
              <a:t>Prediction_and_model_export.ipynb</a:t>
            </a:r>
            <a:endParaRPr lang="en-US" sz="18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A2D725-3647-404B-A9F6-8850CB908B98}"/>
              </a:ext>
            </a:extLst>
          </p:cNvPr>
          <p:cNvSpPr txBox="1">
            <a:spLocks/>
          </p:cNvSpPr>
          <p:nvPr/>
        </p:nvSpPr>
        <p:spPr>
          <a:xfrm>
            <a:off x="8399721" y="825191"/>
            <a:ext cx="3642764" cy="4012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Packaging and Deploying:</a:t>
            </a:r>
          </a:p>
          <a:p>
            <a:r>
              <a:rPr lang="en-US" sz="1800" dirty="0" err="1"/>
              <a:t>Dockerfile</a:t>
            </a:r>
            <a:endParaRPr lang="en-US" sz="1800" dirty="0"/>
          </a:p>
          <a:p>
            <a:r>
              <a:rPr lang="en-US" sz="1800" dirty="0" err="1"/>
              <a:t>jupyter_local-compose.yml</a:t>
            </a:r>
            <a:endParaRPr lang="en-US" sz="1800" dirty="0"/>
          </a:p>
          <a:p>
            <a:r>
              <a:rPr lang="en-US" sz="1800" dirty="0" err="1"/>
              <a:t>jupyter_bind-compose.yml</a:t>
            </a:r>
            <a:endParaRPr lang="en-US" sz="1800" dirty="0"/>
          </a:p>
          <a:p>
            <a:r>
              <a:rPr lang="en-US" sz="1800" dirty="0" err="1"/>
              <a:t>jupyter-compose.ym</a:t>
            </a:r>
            <a:endParaRPr lang="en-US" sz="1800" dirty="0"/>
          </a:p>
          <a:p>
            <a:r>
              <a:rPr lang="en-US" sz="1800" dirty="0"/>
              <a:t>spark-</a:t>
            </a:r>
            <a:r>
              <a:rPr lang="en-US" sz="1800" dirty="0" err="1"/>
              <a:t>compose.yml</a:t>
            </a:r>
            <a:endParaRPr lang="en-US" sz="1800" dirty="0"/>
          </a:p>
          <a:p>
            <a:r>
              <a:rPr lang="en-US" sz="1800" dirty="0" err="1"/>
              <a:t>spark_bind-compose.yml</a:t>
            </a:r>
            <a:endParaRPr lang="en-US" sz="1800" dirty="0"/>
          </a:p>
          <a:p>
            <a:r>
              <a:rPr lang="en-US" sz="1800" dirty="0" err="1"/>
              <a:t>spark_bind_hdfs-compose.yml</a:t>
            </a:r>
            <a:endParaRPr lang="en-US" sz="1800" dirty="0"/>
          </a:p>
          <a:p>
            <a:r>
              <a:rPr lang="en-US" sz="1800" dirty="0" err="1"/>
              <a:t>spark_hdfs-compose.yml</a:t>
            </a:r>
            <a:endParaRPr lang="en-US" sz="1800" dirty="0"/>
          </a:p>
          <a:p>
            <a:r>
              <a:rPr lang="en-US" sz="1800" dirty="0" err="1"/>
              <a:t>spark_mongo-compose.yml</a:t>
            </a:r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FC4391-A5C9-417B-A9A3-F46FC85D8F4B}"/>
              </a:ext>
            </a:extLst>
          </p:cNvPr>
          <p:cNvSpPr txBox="1">
            <a:spLocks/>
          </p:cNvSpPr>
          <p:nvPr/>
        </p:nvSpPr>
        <p:spPr>
          <a:xfrm>
            <a:off x="8399720" y="5024940"/>
            <a:ext cx="3642764" cy="1437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Prediction Script:</a:t>
            </a:r>
            <a:endParaRPr lang="en-US" sz="1800" dirty="0"/>
          </a:p>
          <a:p>
            <a:r>
              <a:rPr lang="en-US" sz="1800" dirty="0"/>
              <a:t>pred.py</a:t>
            </a:r>
          </a:p>
          <a:p>
            <a:r>
              <a:rPr lang="en-US" sz="1800" dirty="0"/>
              <a:t>model.py</a:t>
            </a:r>
          </a:p>
        </p:txBody>
      </p:sp>
    </p:spTree>
    <p:extLst>
      <p:ext uri="{BB962C8B-B14F-4D97-AF65-F5344CB8AC3E}">
        <p14:creationId xmlns:p14="http://schemas.microsoft.com/office/powerpoint/2010/main" val="5968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970A-1E5A-4CFD-B5C8-3B142EA1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Packaging and deployment schema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F3BA14C-EF0D-470E-B870-0F19145D9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7" y="1417590"/>
            <a:ext cx="10740189" cy="51790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723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79017"/>
            <a:ext cx="5314543" cy="3462563"/>
          </a:xfrm>
        </p:spPr>
        <p:txBody>
          <a:bodyPr anchor="t">
            <a:normAutofit/>
          </a:bodyPr>
          <a:lstStyle/>
          <a:p>
            <a:r>
              <a:rPr lang="en-CA" sz="2000" dirty="0" err="1"/>
              <a:t>Jupyter</a:t>
            </a:r>
            <a:r>
              <a:rPr lang="en-CA" sz="2000" dirty="0"/>
              <a:t> </a:t>
            </a:r>
          </a:p>
          <a:p>
            <a:r>
              <a:rPr lang="en-CA" sz="2000" dirty="0" err="1"/>
              <a:t>Jupyter</a:t>
            </a:r>
            <a:r>
              <a:rPr lang="en-CA" sz="2000" dirty="0"/>
              <a:t> + Spark </a:t>
            </a:r>
          </a:p>
          <a:p>
            <a:r>
              <a:rPr lang="en-CA" sz="2000" dirty="0" err="1"/>
              <a:t>Jupyter</a:t>
            </a:r>
            <a:r>
              <a:rPr lang="en-CA" sz="2000" dirty="0"/>
              <a:t> + Spark + Volumes</a:t>
            </a:r>
          </a:p>
          <a:p>
            <a:r>
              <a:rPr lang="en-CA" sz="2000" dirty="0"/>
              <a:t>Spark + Parquet + Hadoop</a:t>
            </a:r>
          </a:p>
          <a:p>
            <a:r>
              <a:rPr lang="en-CA" sz="2000" dirty="0" err="1"/>
              <a:t>Jupyter</a:t>
            </a:r>
            <a:r>
              <a:rPr lang="en-CA" sz="2000" dirty="0"/>
              <a:t> + Spark + </a:t>
            </a:r>
            <a:r>
              <a:rPr lang="en-CA" sz="2000" dirty="0" err="1"/>
              <a:t>MondoDB</a:t>
            </a:r>
            <a:endParaRPr lang="en-CA" sz="2000" dirty="0"/>
          </a:p>
          <a:p>
            <a:r>
              <a:rPr lang="en-CA" sz="2000" dirty="0"/>
              <a:t>GCP </a:t>
            </a:r>
            <a:r>
              <a:rPr lang="en-CA" sz="2000" dirty="0" err="1"/>
              <a:t>Dataproc</a:t>
            </a:r>
            <a:r>
              <a:rPr lang="en-CA" sz="2000" dirty="0"/>
              <a:t> cluster</a:t>
            </a:r>
          </a:p>
          <a:p>
            <a:r>
              <a:rPr lang="en-CA" sz="2000" dirty="0"/>
              <a:t>Running script on a Spark cluster</a:t>
            </a:r>
          </a:p>
          <a:p>
            <a:r>
              <a:rPr lang="en-CA" sz="2000" dirty="0"/>
              <a:t>Running script on a Spark cluster from an image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 descr="Gears">
            <a:extLst>
              <a:ext uri="{FF2B5EF4-FFF2-40B4-BE49-F238E27FC236}">
                <a16:creationId xmlns:a16="http://schemas.microsoft.com/office/drawing/2014/main" id="{A3B2E30F-BAA6-4485-B63A-1AA3B2790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953" y="292126"/>
            <a:ext cx="4557033" cy="45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7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4057988"/>
          </a:xfrm>
        </p:spPr>
        <p:txBody>
          <a:bodyPr anchor="t">
            <a:normAutofit/>
          </a:bodyPr>
          <a:lstStyle/>
          <a:p>
            <a:pPr algn="just"/>
            <a:r>
              <a:rPr lang="en-US" sz="2000" dirty="0"/>
              <a:t>Reading the dataset and checking its structure.</a:t>
            </a:r>
          </a:p>
          <a:p>
            <a:pPr algn="just"/>
            <a:r>
              <a:rPr lang="en-US" sz="2000" dirty="0"/>
              <a:t>Choosing some columns and renaming them.</a:t>
            </a:r>
          </a:p>
          <a:p>
            <a:pPr algn="just"/>
            <a:r>
              <a:rPr lang="en-US" sz="2000" dirty="0"/>
              <a:t>Adjusting the types.</a:t>
            </a:r>
          </a:p>
          <a:p>
            <a:pPr algn="just"/>
            <a:r>
              <a:rPr lang="en-US" sz="2000" dirty="0"/>
              <a:t>Reading municipalities dataset and merging it with collisions.</a:t>
            </a:r>
          </a:p>
          <a:p>
            <a:pPr algn="just"/>
            <a:r>
              <a:rPr lang="en-US" sz="2000" dirty="0"/>
              <a:t>Exploring collisions in each municipality and doing some other basic explorations to better understand the data.</a:t>
            </a:r>
          </a:p>
          <a:p>
            <a:pPr algn="just"/>
            <a:r>
              <a:rPr lang="en-US" sz="2000" dirty="0"/>
              <a:t>Dealing with nulls: removing all the rows with unknown categories anyway.</a:t>
            </a:r>
          </a:p>
          <a:p>
            <a:pPr algn="just"/>
            <a:r>
              <a:rPr lang="en-US" sz="2000" dirty="0"/>
              <a:t>Writing the "clean" data to another csv file.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 descr="Filter">
            <a:extLst>
              <a:ext uri="{FF2B5EF4-FFF2-40B4-BE49-F238E27FC236}">
                <a16:creationId xmlns:a16="http://schemas.microsoft.com/office/drawing/2014/main" id="{A3B2E30F-BAA6-4485-B63A-1AA3B2790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32971" y="367210"/>
            <a:ext cx="4659029" cy="46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19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79017"/>
            <a:ext cx="5314543" cy="430253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Understand the data through numerical and visual methods, by applying various data perspectives.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The goal is to find the features that will allow us to better understand our data and answer our questions.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This was done by the usage of:</a:t>
            </a:r>
          </a:p>
          <a:p>
            <a:pPr marL="342900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Bar and Pie Charts</a:t>
            </a:r>
          </a:p>
          <a:p>
            <a:pPr marL="342900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Heatmap</a:t>
            </a:r>
          </a:p>
          <a:p>
            <a:pPr marL="342900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Aggregates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 descr="Bar chart">
            <a:extLst>
              <a:ext uri="{FF2B5EF4-FFF2-40B4-BE49-F238E27FC236}">
                <a16:creationId xmlns:a16="http://schemas.microsoft.com/office/drawing/2014/main" id="{A3B2E30F-BAA6-4485-B63A-1AA3B2790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360490" y="182129"/>
            <a:ext cx="4831510" cy="48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62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4237" y="1263724"/>
            <a:ext cx="3657600" cy="2538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4237" y="4146704"/>
            <a:ext cx="3657600" cy="21265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Montreal has the largest number </a:t>
            </a:r>
            <a:r>
              <a:rPr lang="en-US" sz="1800">
                <a:solidFill>
                  <a:schemeClr val="bg1"/>
                </a:solidFill>
              </a:rPr>
              <a:t>of victims.</a:t>
            </a:r>
          </a:p>
          <a:p>
            <a:r>
              <a:rPr lang="en-US" sz="1800">
                <a:solidFill>
                  <a:schemeClr val="bg1"/>
                </a:solidFill>
              </a:rPr>
              <a:t>L’île</a:t>
            </a:r>
            <a:r>
              <a:rPr lang="en-US" sz="1800" dirty="0">
                <a:solidFill>
                  <a:schemeClr val="bg1"/>
                </a:solidFill>
              </a:rPr>
              <a:t> -Dorval has the minimum number of victims.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DAF3F5-5A46-47A4-9A25-2B128A5B3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2"/>
          <a:stretch/>
        </p:blipFill>
        <p:spPr>
          <a:xfrm>
            <a:off x="4922874" y="1129535"/>
            <a:ext cx="7042341" cy="459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DF5327"/>
      </a:accent1>
      <a:accent2>
        <a:srgbClr val="7D8A1D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711</Words>
  <Application>Microsoft Office PowerPoint</Application>
  <PresentationFormat>Widescreen</PresentationFormat>
  <Paragraphs>186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Montreal Road Collisions</vt:lpstr>
      <vt:lpstr>Contents</vt:lpstr>
      <vt:lpstr>Introduction</vt:lpstr>
      <vt:lpstr>Project Structure</vt:lpstr>
      <vt:lpstr>Packaging and deployment schema</vt:lpstr>
      <vt:lpstr>Techniques used</vt:lpstr>
      <vt:lpstr>Data Cleaning</vt:lpstr>
      <vt:lpstr>EDA</vt:lpstr>
      <vt:lpstr>Bar Chart</vt:lpstr>
      <vt:lpstr>Pie Chart</vt:lpstr>
      <vt:lpstr>Heatmap</vt:lpstr>
      <vt:lpstr>Prediction Subject</vt:lpstr>
      <vt:lpstr>Restructuring Data</vt:lpstr>
      <vt:lpstr>Original Dataset</vt:lpstr>
      <vt:lpstr>Intermediate Result</vt:lpstr>
      <vt:lpstr>Final Dataset</vt:lpstr>
      <vt:lpstr>Prediction and Results</vt:lpstr>
      <vt:lpstr>Predicting with specific features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Montreal Road Collisions</dc:title>
  <dc:creator>Arwa Sharaqi</dc:creator>
  <cp:lastModifiedBy>Arwa Sharaqi</cp:lastModifiedBy>
  <cp:revision>11</cp:revision>
  <dcterms:created xsi:type="dcterms:W3CDTF">2019-11-23T01:22:20Z</dcterms:created>
  <dcterms:modified xsi:type="dcterms:W3CDTF">2019-11-23T18:12:51Z</dcterms:modified>
</cp:coreProperties>
</file>