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5E70D-F9FC-3B82-7E64-AD807476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AE0B9-B69F-950B-BBED-FBFC8626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51B33-DEDB-A12D-A81D-E5290611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69D5-657A-659D-F563-6EB3D688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424F5-072B-B445-9242-72820488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A9695-A262-09FE-C1D3-10CD076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DCB8EF-B03F-4D42-D776-AD0CEA9E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6FBB9-04D8-C776-01D6-31EF6247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6DEA7-5D78-BCFD-6485-8AD37AC3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F3BAB-E887-F9A1-80A7-B135C140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6409D1-D45D-DFD1-3CD9-EC6BC7E9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95752F-6DA4-8873-7672-5DA47E0C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13435-FDD0-B86C-9B47-18A5AC4C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52561-1F9B-D74C-D7BB-21211CC1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E79E7-A519-3655-2B29-E03490EE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0CBE7-003F-1B41-3BA2-2FEC26FD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C9E3A-712F-9C82-8972-DBE32DB8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A93BB-530B-E046-E7A5-63A776A5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CC53A-A09B-660D-EDBA-5C34FDB2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BE7CC-387B-DBD9-3848-77CBBB81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7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8AFE-537F-988E-1D1D-D9C37E24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1D843-6A21-F719-7524-46B90061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E1F2C-BE86-17E6-2B97-4025241A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3D5E8A-4385-71ED-D23F-A206A47D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13EF9-2E01-276E-57A8-06B5E368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91BAB-14F7-2BC0-5FF9-CA180FB7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597ED-5E58-A82A-DAD9-902242299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85C3-22D1-6C1A-D9BF-EF9AFAE1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DFB343-99EF-4A1A-FE14-2FD3430B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11522-A8F0-635F-5572-42790BEF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9985E6-0777-DC35-1C07-3E66D15D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2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A7555-8C35-655E-4FCC-504BB9EA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6FE24-1333-1AE0-52C7-7F1AD70F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331A31-2A6B-A419-4AA0-26AC1CC6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DA0C43-EBEA-C784-363C-23577917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17703B-0880-B270-CF72-2753C494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94B35C-B0CB-39D3-7A93-A32A5CD6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558BE0-951A-112F-77F4-BCB6F91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AB2232-AA34-7AE0-0339-C92C28F9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DD2CC-3E4C-F104-26D0-687555B7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D3D2EB-93CB-21EB-968F-4BD1648B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E7052D-5D62-0FB7-E2D1-7C410AB7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8D0825-38C7-414B-7C1F-8895AC5B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8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7969BF-9F87-1D89-F5C1-3ED4EF69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802DEF-7717-5A6A-5A61-E292FA53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89A39A-E3E2-28C9-7AC2-D9B2819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6400-8D7C-6539-9743-86AAD915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15563-0233-94FE-66A1-FA3E0388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60B43-42B8-9E68-1C63-6F777183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E4C18-22C8-AA88-BE25-7D4812D7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29B92-D3BB-A671-7E44-569BAA0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9C4622-36FA-BDA1-4302-A3CEC1E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3B535-D178-A275-7327-37A32C93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BD6A44-CFB8-6673-B419-2DF13326E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B2135E-6097-F783-EE37-B31DD77C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DD9CBD-0771-664D-4A73-91001A69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8DC007-F9EE-91C8-C364-2164D86F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14D83B-EF55-C6C4-A5B5-1697509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9F264E-ACD4-6483-BF7C-A68F8D85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04835D-97D6-9771-500D-A3F58254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919B4-B353-74AC-FA83-57C989AEB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4A3EA-B732-4FC7-9320-1C91E642FEC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8B290-B054-C0DC-E99E-473E4ADA0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500BA-96D8-A533-3BA8-618C58B5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043F7-EFC5-4695-A3B8-AA4EC001E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9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38730-A1B9-6A71-19C3-818F9BD79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Flow Charts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FE31A-2EA3-1594-6B6B-C8C9E890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Bug1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6045C2-2335-6B90-D9E8-57531247770A}"/>
              </a:ext>
            </a:extLst>
          </p:cNvPr>
          <p:cNvSpPr/>
          <p:nvPr/>
        </p:nvSpPr>
        <p:spPr>
          <a:xfrm>
            <a:off x="5654351" y="559837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Pos =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46AC54B9-F546-1EB4-7F3E-CD8AE889838C}"/>
              </a:ext>
            </a:extLst>
          </p:cNvPr>
          <p:cNvSpPr/>
          <p:nvPr/>
        </p:nvSpPr>
        <p:spPr>
          <a:xfrm>
            <a:off x="5433133" y="1344459"/>
            <a:ext cx="1767381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</a:t>
            </a:r>
            <a:r>
              <a:rPr lang="de-DE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Pos=Target?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A3FA56-4AAD-1702-B208-92FF30A38456}"/>
              </a:ext>
            </a:extLst>
          </p:cNvPr>
          <p:cNvSpPr/>
          <p:nvPr/>
        </p:nvSpPr>
        <p:spPr>
          <a:xfrm>
            <a:off x="8354642" y="1400252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Reached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056E229-A435-8500-2005-8EECC0871155}"/>
              </a:ext>
            </a:extLst>
          </p:cNvPr>
          <p:cNvSpPr/>
          <p:nvPr/>
        </p:nvSpPr>
        <p:spPr>
          <a:xfrm>
            <a:off x="5433132" y="2215049"/>
            <a:ext cx="1767381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Encountered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9A2E9F-F9B7-4BAE-64F4-F576437467A1}"/>
              </a:ext>
            </a:extLst>
          </p:cNvPr>
          <p:cNvSpPr/>
          <p:nvPr/>
        </p:nvSpPr>
        <p:spPr>
          <a:xfrm>
            <a:off x="3464526" y="2258033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in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8D74C86-F8C0-7D00-8438-65D9D47ED4D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4789473" y="2561278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CF2A7AF-03D5-2B14-47C3-D42B3A2BF994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4496394" y="1321295"/>
            <a:ext cx="567345" cy="1306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FA6D636-C52D-9174-77EF-DAD60D50625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00514" y="1690688"/>
            <a:ext cx="1154128" cy="1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A31965-D853-B372-4E64-0269E2CFFA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316824" y="1166327"/>
            <a:ext cx="1" cy="178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94D0DA-CA98-B8AA-E9EF-E447CBF46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316823" y="2036917"/>
            <a:ext cx="1" cy="178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100E436-2674-B15B-B64C-6BB66C5D53E1}"/>
              </a:ext>
            </a:extLst>
          </p:cNvPr>
          <p:cNvSpPr/>
          <p:nvPr/>
        </p:nvSpPr>
        <p:spPr>
          <a:xfrm>
            <a:off x="5316227" y="3125755"/>
            <a:ext cx="2001190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En_Point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CurrentPos</a:t>
            </a:r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Shortest_distance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targetPos-currentPos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aute 24">
            <a:extLst>
              <a:ext uri="{FF2B5EF4-FFF2-40B4-BE49-F238E27FC236}">
                <a16:creationId xmlns:a16="http://schemas.microsoft.com/office/drawing/2014/main" id="{4A801993-7D03-2561-873D-62C094D5349B}"/>
              </a:ext>
            </a:extLst>
          </p:cNvPr>
          <p:cNvSpPr/>
          <p:nvPr/>
        </p:nvSpPr>
        <p:spPr>
          <a:xfrm>
            <a:off x="5543738" y="3950492"/>
            <a:ext cx="1546167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CurrentPos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En_point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76770CC-7926-0FB8-92AA-64DDD5D7AE5B}"/>
              </a:ext>
            </a:extLst>
          </p:cNvPr>
          <p:cNvSpPr/>
          <p:nvPr/>
        </p:nvSpPr>
        <p:spPr>
          <a:xfrm>
            <a:off x="5316227" y="4795844"/>
            <a:ext cx="2001190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one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step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along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boundary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obstacle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9995628F-2890-717C-710A-5A046FCB3403}"/>
              </a:ext>
            </a:extLst>
          </p:cNvPr>
          <p:cNvSpPr/>
          <p:nvPr/>
        </p:nvSpPr>
        <p:spPr>
          <a:xfrm>
            <a:off x="5050074" y="5564614"/>
            <a:ext cx="2533493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targetPos-currentPos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ShortestDistance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61F51AB-30B6-89D2-E19A-ABFECBCC4AAA}"/>
              </a:ext>
            </a:extLst>
          </p:cNvPr>
          <p:cNvSpPr/>
          <p:nvPr/>
        </p:nvSpPr>
        <p:spPr>
          <a:xfrm>
            <a:off x="8356650" y="5607598"/>
            <a:ext cx="2001190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Shortest_distance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targetPos-currentPos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925F583-EA0A-0E93-5475-DE40E60CAD0F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5400000">
            <a:off x="6207699" y="3016631"/>
            <a:ext cx="218248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0B73520-0E5B-7461-E1CE-B74C465692CB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316822" y="3732245"/>
            <a:ext cx="0" cy="21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8E28C3DB-FBC0-142C-7E6C-E9422A49647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6240375" y="4719397"/>
            <a:ext cx="152894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5220BE1A-D63A-3C15-6401-F89B31AD7963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6235682" y="5483474"/>
            <a:ext cx="16228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6D9AF332-3D03-F047-0FEF-52BCBD9979C2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7583567" y="5910843"/>
            <a:ext cx="77308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803896C-00E9-1FA5-7C92-B19713F9377F}"/>
              </a:ext>
            </a:extLst>
          </p:cNvPr>
          <p:cNvCxnSpPr>
            <a:stCxn id="27" idx="3"/>
            <a:endCxn id="25" idx="3"/>
          </p:cNvCxnSpPr>
          <p:nvPr/>
        </p:nvCxnSpPr>
        <p:spPr>
          <a:xfrm flipH="1" flipV="1">
            <a:off x="7089905" y="4296721"/>
            <a:ext cx="493662" cy="1614122"/>
          </a:xfrm>
          <a:prstGeom prst="bentConnector3">
            <a:avLst>
              <a:gd name="adj1" fmla="val -46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43C62FCB-39B2-2508-1DBF-51B6FAABCD5D}"/>
              </a:ext>
            </a:extLst>
          </p:cNvPr>
          <p:cNvCxnSpPr>
            <a:stCxn id="28" idx="0"/>
            <a:endCxn id="25" idx="3"/>
          </p:cNvCxnSpPr>
          <p:nvPr/>
        </p:nvCxnSpPr>
        <p:spPr>
          <a:xfrm rot="16200000" flipV="1">
            <a:off x="7568137" y="3818490"/>
            <a:ext cx="1310877" cy="22673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A591315-1473-FFCF-1546-8398F4EEB99E}"/>
              </a:ext>
            </a:extLst>
          </p:cNvPr>
          <p:cNvSpPr txBox="1"/>
          <p:nvPr/>
        </p:nvSpPr>
        <p:spPr>
          <a:xfrm>
            <a:off x="7336736" y="138870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F69EE38-A1BC-C5F3-BA7A-1E0C259E6BCF}"/>
              </a:ext>
            </a:extLst>
          </p:cNvPr>
          <p:cNvSpPr txBox="1"/>
          <p:nvPr/>
        </p:nvSpPr>
        <p:spPr>
          <a:xfrm>
            <a:off x="6343595" y="193209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BEB978A-E351-28C7-4B17-F03D717FDEF9}"/>
              </a:ext>
            </a:extLst>
          </p:cNvPr>
          <p:cNvSpPr txBox="1"/>
          <p:nvPr/>
        </p:nvSpPr>
        <p:spPr>
          <a:xfrm>
            <a:off x="4887989" y="2235648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89BFE79-B83C-413A-A996-3B26480543EF}"/>
              </a:ext>
            </a:extLst>
          </p:cNvPr>
          <p:cNvSpPr txBox="1"/>
          <p:nvPr/>
        </p:nvSpPr>
        <p:spPr>
          <a:xfrm>
            <a:off x="6310472" y="281930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3BFA5EB-9C42-92C5-3F14-D91AB83763AD}"/>
              </a:ext>
            </a:extLst>
          </p:cNvPr>
          <p:cNvSpPr txBox="1"/>
          <p:nvPr/>
        </p:nvSpPr>
        <p:spPr>
          <a:xfrm>
            <a:off x="6351056" y="4485178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9D60992-2B36-0DCF-54BE-9702FB8B37EB}"/>
              </a:ext>
            </a:extLst>
          </p:cNvPr>
          <p:cNvSpPr txBox="1"/>
          <p:nvPr/>
        </p:nvSpPr>
        <p:spPr>
          <a:xfrm>
            <a:off x="4995358" y="3978033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C9F2A12-8415-D727-C476-251424780A31}"/>
              </a:ext>
            </a:extLst>
          </p:cNvPr>
          <p:cNvSpPr txBox="1"/>
          <p:nvPr/>
        </p:nvSpPr>
        <p:spPr>
          <a:xfrm>
            <a:off x="7834848" y="5620407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5720463-22E6-FD99-8CDC-F4ECB51E0322}"/>
              </a:ext>
            </a:extLst>
          </p:cNvPr>
          <p:cNvSpPr txBox="1"/>
          <p:nvPr/>
        </p:nvSpPr>
        <p:spPr>
          <a:xfrm>
            <a:off x="7412732" y="5255093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12E9906-8654-EFC0-8723-61622D2D8CD8}"/>
              </a:ext>
            </a:extLst>
          </p:cNvPr>
          <p:cNvSpPr/>
          <p:nvPr/>
        </p:nvSpPr>
        <p:spPr>
          <a:xfrm>
            <a:off x="3464525" y="3993476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along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Shortest_distance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DDA5BAB4-D448-E84B-3B27-0893B0D948B6}"/>
              </a:ext>
            </a:extLst>
          </p:cNvPr>
          <p:cNvCxnSpPr>
            <a:stCxn id="25" idx="1"/>
            <a:endCxn id="55" idx="3"/>
          </p:cNvCxnSpPr>
          <p:nvPr/>
        </p:nvCxnSpPr>
        <p:spPr>
          <a:xfrm rot="10800000">
            <a:off x="4789472" y="4296721"/>
            <a:ext cx="75426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80B66D4-747D-C699-9B6B-F37BBE2461A3}"/>
              </a:ext>
            </a:extLst>
          </p:cNvPr>
          <p:cNvCxnSpPr>
            <a:stCxn id="55" idx="0"/>
            <a:endCxn id="8" idx="2"/>
          </p:cNvCxnSpPr>
          <p:nvPr/>
        </p:nvCxnSpPr>
        <p:spPr>
          <a:xfrm rot="5400000" flipH="1" flipV="1">
            <a:off x="3562523" y="3429000"/>
            <a:ext cx="112895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8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FE31A-2EA3-1594-6B6B-C8C9E890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Bug2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6045C2-2335-6B90-D9E8-57531247770A}"/>
              </a:ext>
            </a:extLst>
          </p:cNvPr>
          <p:cNvSpPr/>
          <p:nvPr/>
        </p:nvSpPr>
        <p:spPr>
          <a:xfrm>
            <a:off x="5345863" y="551376"/>
            <a:ext cx="1929216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 Pos =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</a:t>
            </a:r>
            <a:b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norm(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targetPos-currentPos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)=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46AC54B9-F546-1EB4-7F3E-CD8AE889838C}"/>
              </a:ext>
            </a:extLst>
          </p:cNvPr>
          <p:cNvSpPr/>
          <p:nvPr/>
        </p:nvSpPr>
        <p:spPr>
          <a:xfrm>
            <a:off x="5433133" y="1344459"/>
            <a:ext cx="1767381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</a:t>
            </a:r>
            <a:r>
              <a:rPr lang="de-DE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Pos=Target?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A3FA56-4AAD-1702-B208-92FF30A38456}"/>
              </a:ext>
            </a:extLst>
          </p:cNvPr>
          <p:cNvSpPr/>
          <p:nvPr/>
        </p:nvSpPr>
        <p:spPr>
          <a:xfrm>
            <a:off x="8354642" y="1400252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Reached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056E229-A435-8500-2005-8EECC0871155}"/>
              </a:ext>
            </a:extLst>
          </p:cNvPr>
          <p:cNvSpPr/>
          <p:nvPr/>
        </p:nvSpPr>
        <p:spPr>
          <a:xfrm>
            <a:off x="5433132" y="2215049"/>
            <a:ext cx="1767381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Encountered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9A2E9F-F9B7-4BAE-64F4-F576437467A1}"/>
              </a:ext>
            </a:extLst>
          </p:cNvPr>
          <p:cNvSpPr/>
          <p:nvPr/>
        </p:nvSpPr>
        <p:spPr>
          <a:xfrm>
            <a:off x="3464526" y="2258033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in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8D74C86-F8C0-7D00-8438-65D9D47ED4D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4789473" y="2561278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CF2A7AF-03D5-2B14-47C3-D42B3A2BF994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4496394" y="1321295"/>
            <a:ext cx="567345" cy="1306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FA6D636-C52D-9174-77EF-DAD60D50625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00514" y="1690688"/>
            <a:ext cx="1154128" cy="1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A31965-D853-B372-4E64-0269E2CFFA6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310471" y="1157866"/>
            <a:ext cx="6353" cy="186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94D0DA-CA98-B8AA-E9EF-E447CBF46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316823" y="2036917"/>
            <a:ext cx="1" cy="178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4A801993-7D03-2561-873D-62C094D5349B}"/>
              </a:ext>
            </a:extLst>
          </p:cNvPr>
          <p:cNvSpPr/>
          <p:nvPr/>
        </p:nvSpPr>
        <p:spPr>
          <a:xfrm>
            <a:off x="5095139" y="3241481"/>
            <a:ext cx="2437016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Norm(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targetPos-currentPos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)=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76770CC-7926-0FB8-92AA-64DDD5D7AE5B}"/>
              </a:ext>
            </a:extLst>
          </p:cNvPr>
          <p:cNvSpPr/>
          <p:nvPr/>
        </p:nvSpPr>
        <p:spPr>
          <a:xfrm>
            <a:off x="7834848" y="3281723"/>
            <a:ext cx="2001190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one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step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along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boundary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obstacle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0B73520-0E5B-7461-E1CE-B74C465692CB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6313647" y="2907507"/>
            <a:ext cx="3176" cy="33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A591315-1473-FFCF-1546-8398F4EEB99E}"/>
              </a:ext>
            </a:extLst>
          </p:cNvPr>
          <p:cNvSpPr txBox="1"/>
          <p:nvPr/>
        </p:nvSpPr>
        <p:spPr>
          <a:xfrm>
            <a:off x="7336736" y="138870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F69EE38-A1BC-C5F3-BA7A-1E0C259E6BCF}"/>
              </a:ext>
            </a:extLst>
          </p:cNvPr>
          <p:cNvSpPr txBox="1"/>
          <p:nvPr/>
        </p:nvSpPr>
        <p:spPr>
          <a:xfrm>
            <a:off x="6343595" y="193209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BEB978A-E351-28C7-4B17-F03D717FDEF9}"/>
              </a:ext>
            </a:extLst>
          </p:cNvPr>
          <p:cNvSpPr txBox="1"/>
          <p:nvPr/>
        </p:nvSpPr>
        <p:spPr>
          <a:xfrm>
            <a:off x="7376029" y="3290068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3BFA5EB-9C42-92C5-3F14-D91AB83763AD}"/>
              </a:ext>
            </a:extLst>
          </p:cNvPr>
          <p:cNvSpPr txBox="1"/>
          <p:nvPr/>
        </p:nvSpPr>
        <p:spPr>
          <a:xfrm>
            <a:off x="6316821" y="389858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5720463-22E6-FD99-8CDC-F4ECB51E0322}"/>
              </a:ext>
            </a:extLst>
          </p:cNvPr>
          <p:cNvSpPr txBox="1"/>
          <p:nvPr/>
        </p:nvSpPr>
        <p:spPr>
          <a:xfrm>
            <a:off x="5088895" y="4251934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80B66D4-747D-C699-9B6B-F37BBE2461A3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3389099" y="3602422"/>
            <a:ext cx="1475800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aute 70">
            <a:extLst>
              <a:ext uri="{FF2B5EF4-FFF2-40B4-BE49-F238E27FC236}">
                <a16:creationId xmlns:a16="http://schemas.microsoft.com/office/drawing/2014/main" id="{5F8C7CA1-8A63-0BDA-89AE-FBD2B79B8C6F}"/>
              </a:ext>
            </a:extLst>
          </p:cNvPr>
          <p:cNvSpPr/>
          <p:nvPr/>
        </p:nvSpPr>
        <p:spPr>
          <a:xfrm>
            <a:off x="5232899" y="4297339"/>
            <a:ext cx="2167845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currentPos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pre_pos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46561A63-0FB8-17FF-AF26-6DB6FE6BE62F}"/>
              </a:ext>
            </a:extLst>
          </p:cNvPr>
          <p:cNvSpPr/>
          <p:nvPr/>
        </p:nvSpPr>
        <p:spPr>
          <a:xfrm>
            <a:off x="3257324" y="4340323"/>
            <a:ext cx="1739351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currentPos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[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pre_pos;CurrentPos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D5789D15-A8D0-6301-2585-B3279FD6A42F}"/>
              </a:ext>
            </a:extLst>
          </p:cNvPr>
          <p:cNvCxnSpPr>
            <a:stCxn id="25" idx="2"/>
            <a:endCxn id="71" idx="0"/>
          </p:cNvCxnSpPr>
          <p:nvPr/>
        </p:nvCxnSpPr>
        <p:spPr>
          <a:xfrm rot="16200000" flipH="1">
            <a:off x="6133534" y="4114051"/>
            <a:ext cx="363400" cy="31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521EEA56-68CA-773B-6165-585FD0615376}"/>
              </a:ext>
            </a:extLst>
          </p:cNvPr>
          <p:cNvCxnSpPr>
            <a:stCxn id="71" idx="1"/>
            <a:endCxn id="72" idx="3"/>
          </p:cNvCxnSpPr>
          <p:nvPr/>
        </p:nvCxnSpPr>
        <p:spPr>
          <a:xfrm rot="10800000">
            <a:off x="4996675" y="4643568"/>
            <a:ext cx="236224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2D59EF94-2F18-1258-3ECC-CD9B0A3186CB}"/>
              </a:ext>
            </a:extLst>
          </p:cNvPr>
          <p:cNvCxnSpPr>
            <a:stCxn id="71" idx="3"/>
            <a:endCxn id="26" idx="2"/>
          </p:cNvCxnSpPr>
          <p:nvPr/>
        </p:nvCxnSpPr>
        <p:spPr>
          <a:xfrm flipV="1">
            <a:off x="7400744" y="3888213"/>
            <a:ext cx="1434699" cy="7553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F835F75D-24F5-D35C-C5E9-613F92B58CA2}"/>
              </a:ext>
            </a:extLst>
          </p:cNvPr>
          <p:cNvCxnSpPr>
            <a:stCxn id="26" idx="0"/>
            <a:endCxn id="25" idx="0"/>
          </p:cNvCxnSpPr>
          <p:nvPr/>
        </p:nvCxnSpPr>
        <p:spPr>
          <a:xfrm rot="16200000" flipV="1">
            <a:off x="7554424" y="2000704"/>
            <a:ext cx="40242" cy="2521796"/>
          </a:xfrm>
          <a:prstGeom prst="bentConnector3">
            <a:avLst>
              <a:gd name="adj1" fmla="val 668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30CC29DB-3D2A-9587-EF41-98AAE911F88D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532155" y="3584968"/>
            <a:ext cx="302693" cy="27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398E854B-258E-7C77-2AFC-69F20A4885BC}"/>
              </a:ext>
            </a:extLst>
          </p:cNvPr>
          <p:cNvSpPr txBox="1"/>
          <p:nvPr/>
        </p:nvSpPr>
        <p:spPr>
          <a:xfrm>
            <a:off x="4895709" y="2281928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873B853-B222-FC9A-0FEF-F35B87BD491E}"/>
              </a:ext>
            </a:extLst>
          </p:cNvPr>
          <p:cNvSpPr txBox="1"/>
          <p:nvPr/>
        </p:nvSpPr>
        <p:spPr>
          <a:xfrm>
            <a:off x="7552209" y="4310037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02593EF5-E6C5-3B2D-0B77-4A65D96D832F}"/>
              </a:ext>
            </a:extLst>
          </p:cNvPr>
          <p:cNvSpPr txBox="1"/>
          <p:nvPr/>
        </p:nvSpPr>
        <p:spPr>
          <a:xfrm>
            <a:off x="5866349" y="2804803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19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FE31A-2EA3-1594-6B6B-C8C9E890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Tangent Bug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6045C2-2335-6B90-D9E8-57531247770A}"/>
              </a:ext>
            </a:extLst>
          </p:cNvPr>
          <p:cNvSpPr/>
          <p:nvPr/>
        </p:nvSpPr>
        <p:spPr>
          <a:xfrm>
            <a:off x="5349038" y="536323"/>
            <a:ext cx="1929216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Pos=Start Pos</a:t>
            </a:r>
            <a:b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norm(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targetPos-currentPos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)=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46AC54B9-F546-1EB4-7F3E-CD8AE889838C}"/>
              </a:ext>
            </a:extLst>
          </p:cNvPr>
          <p:cNvSpPr/>
          <p:nvPr/>
        </p:nvSpPr>
        <p:spPr>
          <a:xfrm>
            <a:off x="5433133" y="1344459"/>
            <a:ext cx="1767381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</a:t>
            </a:r>
            <a:r>
              <a:rPr lang="de-DE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Pos=Target?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A3FA56-4AAD-1702-B208-92FF30A38456}"/>
              </a:ext>
            </a:extLst>
          </p:cNvPr>
          <p:cNvSpPr/>
          <p:nvPr/>
        </p:nvSpPr>
        <p:spPr>
          <a:xfrm>
            <a:off x="8354642" y="1400252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Reached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056E229-A435-8500-2005-8EECC0871155}"/>
              </a:ext>
            </a:extLst>
          </p:cNvPr>
          <p:cNvSpPr/>
          <p:nvPr/>
        </p:nvSpPr>
        <p:spPr>
          <a:xfrm>
            <a:off x="5433132" y="2215049"/>
            <a:ext cx="1767381" cy="69245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9A2E9F-F9B7-4BAE-64F4-F576437467A1}"/>
              </a:ext>
            </a:extLst>
          </p:cNvPr>
          <p:cNvSpPr/>
          <p:nvPr/>
        </p:nvSpPr>
        <p:spPr>
          <a:xfrm>
            <a:off x="3464526" y="2258033"/>
            <a:ext cx="1324947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in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endParaRPr lang="en-GB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8D74C86-F8C0-7D00-8438-65D9D47ED4D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4789473" y="2561278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CF2A7AF-03D5-2B14-47C3-D42B3A2BF994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4496394" y="1321295"/>
            <a:ext cx="567345" cy="1306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FA6D636-C52D-9174-77EF-DAD60D50625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200514" y="1690688"/>
            <a:ext cx="1154128" cy="1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A31965-D853-B372-4E64-0269E2CFFA6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313646" y="1142813"/>
            <a:ext cx="3178" cy="201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94D0DA-CA98-B8AA-E9EF-E447CBF46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316823" y="2036917"/>
            <a:ext cx="1" cy="178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A591315-1473-FFCF-1546-8398F4EEB99E}"/>
              </a:ext>
            </a:extLst>
          </p:cNvPr>
          <p:cNvSpPr txBox="1"/>
          <p:nvPr/>
        </p:nvSpPr>
        <p:spPr>
          <a:xfrm>
            <a:off x="7336736" y="138870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Yes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F69EE38-A1BC-C5F3-BA7A-1E0C259E6BCF}"/>
              </a:ext>
            </a:extLst>
          </p:cNvPr>
          <p:cNvSpPr txBox="1"/>
          <p:nvPr/>
        </p:nvSpPr>
        <p:spPr>
          <a:xfrm>
            <a:off x="6343595" y="1932091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98E854B-258E-7C77-2AFC-69F20A4885BC}"/>
              </a:ext>
            </a:extLst>
          </p:cNvPr>
          <p:cNvSpPr txBox="1"/>
          <p:nvPr/>
        </p:nvSpPr>
        <p:spPr>
          <a:xfrm>
            <a:off x="4895709" y="2281928"/>
            <a:ext cx="7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CF1264-02D8-243E-60E7-22F3E39A4BA2}"/>
              </a:ext>
            </a:extLst>
          </p:cNvPr>
          <p:cNvSpPr/>
          <p:nvPr/>
        </p:nvSpPr>
        <p:spPr>
          <a:xfrm>
            <a:off x="5666577" y="3044667"/>
            <a:ext cx="1300813" cy="363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Scan the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surrounding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area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49C639-4E81-E40A-6C74-F2ADEF741935}"/>
              </a:ext>
            </a:extLst>
          </p:cNvPr>
          <p:cNvSpPr/>
          <p:nvPr/>
        </p:nvSpPr>
        <p:spPr>
          <a:xfrm>
            <a:off x="5466956" y="3598354"/>
            <a:ext cx="1693380" cy="363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 in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direction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closest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endParaRPr lang="en-GB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2A91CE-81A2-56E6-8135-08D3CDDFF31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316823" y="2907507"/>
            <a:ext cx="161" cy="13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1E33F3B-88D4-9EC5-5958-BF287FC3FD6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313646" y="3408068"/>
            <a:ext cx="3338" cy="19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C172ABD8-2E75-097D-FAFC-F7D29BF1CE3D}"/>
              </a:ext>
            </a:extLst>
          </p:cNvPr>
          <p:cNvCxnSpPr>
            <a:stCxn id="13" idx="3"/>
            <a:endCxn id="7" idx="3"/>
          </p:cNvCxnSpPr>
          <p:nvPr/>
        </p:nvCxnSpPr>
        <p:spPr>
          <a:xfrm flipV="1">
            <a:off x="7160336" y="2561278"/>
            <a:ext cx="40177" cy="1218777"/>
          </a:xfrm>
          <a:prstGeom prst="bentConnector3">
            <a:avLst>
              <a:gd name="adj1" fmla="val 6689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7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51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Flow Charts</vt:lpstr>
      <vt:lpstr>Bug1</vt:lpstr>
      <vt:lpstr>Bug2</vt:lpstr>
      <vt:lpstr>Tangent 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Arwed Paul Meinert</dc:creator>
  <cp:lastModifiedBy>Arwed Paul Meinert</cp:lastModifiedBy>
  <cp:revision>1</cp:revision>
  <dcterms:created xsi:type="dcterms:W3CDTF">2024-04-16T15:10:35Z</dcterms:created>
  <dcterms:modified xsi:type="dcterms:W3CDTF">2024-04-16T15:46:34Z</dcterms:modified>
</cp:coreProperties>
</file>