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4BB-4954-489A-AD9D-DF88D56FC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ADCA-A8A9-4A4A-AB2C-2FB38520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A51D-4790-4885-B7AB-BD8B3D93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2C6A-477E-4CEC-8619-F8BDD3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8D13-191C-430B-B63E-C2CA7803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9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5464-718C-49DC-A2CC-EAD76DA3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94A7-B5D3-498A-A3B8-FC4CE0753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D6C0-105D-4FD8-AA25-694EA5D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CBD0-7878-41BA-AC32-237275B6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E8ED-53BF-4F13-BDE8-51CFC9CC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6A0C0-4BF0-4EB4-AC98-6AFDE559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2B620-AAFF-42A4-A279-5B31A3F6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9E46-9AD0-48AB-8461-1FA6BC44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FDE8-C228-4FEA-8A04-AEBB016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2176-6E4A-4FB8-86E3-B996F367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72BE-9E6F-4378-B62B-5C0F29B1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EC4F-1175-4FC8-A502-D143C5EB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CF3C-0B9A-41D7-9FEA-15321E64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C3B6-F7CF-46F3-996E-48FE53C6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DB8B-9352-41E8-92B1-90B20FF1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FA42-713E-4C2F-B5E0-74E34ACC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6A11-70F8-4F61-87C2-A94DABA5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3AD3-9551-4CD0-9F64-B6760EBC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767D-6C88-4ABF-9A78-F8B5A9C8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FF5B-0DAB-4211-8455-CF998DAA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6673-4D68-4CD4-B45C-625FBB60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0806-37D9-43AD-B8E7-29091C62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EAEF6-D73C-45C6-A9E6-75773E66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88A69-F407-453F-A06A-B95F34AF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2EA6-1DB1-4AFB-8AB4-CC1211FF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21476-281E-4DBE-853C-2639BE8A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B74D-83CD-4E54-9C16-7D8EFDC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A7E5-5C3A-489E-9177-5AD9FE1B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328CE-370A-4B5B-A7BF-2301E26D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73F95-05A6-4133-AA8B-E26CB01C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10C33-CCCE-4FD5-A0EB-8706BFC56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0475B-88FD-4F5C-BC60-6C4F46B1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86FB8-6365-4151-84C2-1F050908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8F98-966E-4054-8C57-71315B26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FE0F-9B22-4A29-AEC6-C127CE4F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4C81-0950-4B97-AB3F-8B9E751D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611E9-DA81-404A-900D-F780E621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F25E-DF57-41E8-80F4-A23ED3AD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178D1-A70D-44EC-8948-D82DFB4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4DB3-8AC1-4B6A-AEFC-DDCC989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723E1-BDB8-4A32-BE5F-CE7AF3F1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D5A2-12F7-40F7-BDD1-AD00C1B8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C78E-18F8-4E37-86D7-FBDAAAE6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E023B-3E25-430E-814B-283B13626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FB3D-CB7A-44B2-9FDD-EF5A700C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F28B-DEED-4400-8D7A-9239B1E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4426-206E-4C48-888D-A9EB40C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1243-8258-49DB-925A-BA6CB7B8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CECED-13D6-4B9F-804E-A45C3B390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A963-2B71-4A7C-8863-0A780A6D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C897-35DC-44DA-AD98-31FC5696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5E3DA-2E36-4FBB-9784-71115BCE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66E6-E84F-470D-AA1F-167FC5E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AB41B-5863-4BD7-AAC1-14AFF55F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AE9E-BC25-4BA7-868B-3E74ADA5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8EAC-F4AE-4494-9309-F7D564E55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CC8A-88E1-4D7C-A219-1C0CCA92426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C93C-2193-44AE-889D-E6F55242D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96A1-7B76-4859-8568-AA6CD6CF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D78B-7328-4F1D-B0D4-6693EB09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BD65-3F13-4DDF-889D-B6632C0A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-1193800"/>
            <a:ext cx="9144000" cy="2387600"/>
          </a:xfrm>
        </p:spPr>
        <p:txBody>
          <a:bodyPr/>
          <a:lstStyle/>
          <a:p>
            <a:r>
              <a:rPr lang="en-US" dirty="0"/>
              <a:t>Holiday Destinations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AEBA2-EA94-4F44-9F20-C7401239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7" y="1174054"/>
            <a:ext cx="9646146" cy="158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AD7F0-7092-425D-9B89-F33A9620E154}"/>
              </a:ext>
            </a:extLst>
          </p:cNvPr>
          <p:cNvSpPr txBox="1"/>
          <p:nvPr/>
        </p:nvSpPr>
        <p:spPr>
          <a:xfrm>
            <a:off x="1252607" y="2571124"/>
            <a:ext cx="564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can be seen in the image above the csv file of holiday destinations contained 15 rows and 5 columns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775E5-C9DA-432F-B435-EBFE4E88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7" y="3313307"/>
            <a:ext cx="9601693" cy="2562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76621-9AB6-441A-AF08-2A5636964A5E}"/>
              </a:ext>
            </a:extLst>
          </p:cNvPr>
          <p:cNvSpPr txBox="1"/>
          <p:nvPr/>
        </p:nvSpPr>
        <p:spPr>
          <a:xfrm>
            <a:off x="389006" y="5876250"/>
            <a:ext cx="94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then tasked with printing rows 3-8 which are seen in the image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6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34EE2-741E-4A5A-A86E-AF5C8643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" y="1"/>
            <a:ext cx="9103360" cy="414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43DA9-196A-4E28-874A-0AC0F9EF0F3A}"/>
              </a:ext>
            </a:extLst>
          </p:cNvPr>
          <p:cNvSpPr txBox="1"/>
          <p:nvPr/>
        </p:nvSpPr>
        <p:spPr>
          <a:xfrm>
            <a:off x="20321" y="435864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task was to find the mean number of all-inclusive hotels for the total group which was found to be 29.6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2EEE7-D1EC-47CF-9A76-00747096EA60}"/>
              </a:ext>
            </a:extLst>
          </p:cNvPr>
          <p:cNvSpPr txBox="1"/>
          <p:nvPr/>
        </p:nvSpPr>
        <p:spPr>
          <a:xfrm>
            <a:off x="20321" y="4836160"/>
            <a:ext cx="804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 shows the lowest scoring countries which turn out to be Ukraine and Sweden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24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FFEA1-8415-49FC-835A-924A5B16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0"/>
            <a:ext cx="5969307" cy="4349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CF645-2187-4B30-96D7-65BC2480CFF6}"/>
              </a:ext>
            </a:extLst>
          </p:cNvPr>
          <p:cNvSpPr txBox="1"/>
          <p:nvPr/>
        </p:nvSpPr>
        <p:spPr>
          <a:xfrm>
            <a:off x="6431280" y="4978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task was to find the highest scoring destination which was found to be Croatia with a score of 9.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90946-CB15-40F3-9B23-D7BC7AF08EC7}"/>
              </a:ext>
            </a:extLst>
          </p:cNvPr>
          <p:cNvSpPr txBox="1"/>
          <p:nvPr/>
        </p:nvSpPr>
        <p:spPr>
          <a:xfrm>
            <a:off x="6431280" y="2505670"/>
            <a:ext cx="435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this I was tasked to find every destination with a score greater than 8, which was found to only be Croatia.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52A9D-BBBA-45A8-9865-352D7FA1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75260"/>
            <a:ext cx="8004740" cy="3472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221AF-F837-429A-A321-3E23F8331CB6}"/>
              </a:ext>
            </a:extLst>
          </p:cNvPr>
          <p:cNvSpPr txBox="1"/>
          <p:nvPr/>
        </p:nvSpPr>
        <p:spPr>
          <a:xfrm>
            <a:off x="375920" y="3827194"/>
            <a:ext cx="945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7 was to find any destinations with a score below 2.However, no destination scored this low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B9065-AE82-445A-BFC4-5576D8F82461}"/>
              </a:ext>
            </a:extLst>
          </p:cNvPr>
          <p:cNvSpPr txBox="1"/>
          <p:nvPr/>
        </p:nvSpPr>
        <p:spPr>
          <a:xfrm>
            <a:off x="375920" y="4376281"/>
            <a:ext cx="969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8 was an extension and was to find if there was any correlation between score and the amount of all inclusive hotels. The correlation was found to be 0.161 which suggests a slight positive correlation.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3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33A00-9089-47CA-A0DC-FDCD9BF87E15}"/>
              </a:ext>
            </a:extLst>
          </p:cNvPr>
          <p:cNvSpPr txBox="1"/>
          <p:nvPr/>
        </p:nvSpPr>
        <p:spPr>
          <a:xfrm>
            <a:off x="116205" y="2460408"/>
            <a:ext cx="1101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final task was to plot a graph of the destinations and the corresponding scores and below is the following graph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C3CC7-3F87-4458-BA29-4191E251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0"/>
            <a:ext cx="7666355" cy="2230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2EE34-8EB0-45BF-A267-0F48D2BA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" y="3059667"/>
            <a:ext cx="5562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Holiday Destinations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 Destinations</dc:title>
  <dc:creator>arwelED21@outlook.com</dc:creator>
  <cp:lastModifiedBy>arwelED21@outlook.com</cp:lastModifiedBy>
  <cp:revision>1</cp:revision>
  <dcterms:created xsi:type="dcterms:W3CDTF">2021-10-12T15:19:42Z</dcterms:created>
  <dcterms:modified xsi:type="dcterms:W3CDTF">2021-10-12T17:24:09Z</dcterms:modified>
</cp:coreProperties>
</file>