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2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3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5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1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5320-0ED9-400A-B8DF-534885FE301D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5CE7-57BD-4E46-B602-F5C5C5A19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DEV C++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Marcelo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2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Criar um Projeto ?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</a:t>
            </a:r>
            <a:r>
              <a:rPr lang="pt-BR" dirty="0"/>
              <a:t>que o </a:t>
            </a:r>
            <a:r>
              <a:rPr lang="pt-BR" dirty="0" err="1"/>
              <a:t>DevC</a:t>
            </a:r>
            <a:r>
              <a:rPr lang="pt-BR" dirty="0"/>
              <a:t>++ tiver sido carregado, abra o menu </a:t>
            </a:r>
            <a:r>
              <a:rPr lang="pt-BR" b="1" dirty="0"/>
              <a:t>Arquivo </a:t>
            </a:r>
            <a:r>
              <a:rPr lang="pt-BR" dirty="0"/>
              <a:t>e selecione a opção </a:t>
            </a:r>
            <a:r>
              <a:rPr lang="pt-BR" b="1" dirty="0"/>
              <a:t>Novo/Projeto</a:t>
            </a:r>
            <a:r>
              <a:rPr lang="pt-BR" dirty="0"/>
              <a:t>. Na janela que surge (figura abaixo), clique no ícone </a:t>
            </a:r>
            <a:r>
              <a:rPr lang="pt-BR" b="1" dirty="0"/>
              <a:t>Console </a:t>
            </a:r>
            <a:r>
              <a:rPr lang="pt-BR" b="1" dirty="0" err="1"/>
              <a:t>Application</a:t>
            </a:r>
            <a:r>
              <a:rPr lang="pt-BR" dirty="0"/>
              <a:t>,  defina um nome para o projeto e selecione a linguagem a ser usada ( C ou C++ ). Depois realizar estes procedimentos, clique no botão OK.</a:t>
            </a:r>
          </a:p>
        </p:txBody>
      </p:sp>
      <p:pic>
        <p:nvPicPr>
          <p:cNvPr id="1026" name="Picture 2" descr="http://www.inf.pucrs.br/~pinho/LaproI/DevC/clip_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7" y="3881437"/>
            <a:ext cx="39433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947" y="0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0782" y="1558206"/>
            <a:ext cx="10515600" cy="4351338"/>
          </a:xfrm>
        </p:spPr>
        <p:txBody>
          <a:bodyPr/>
          <a:lstStyle/>
          <a:p>
            <a:r>
              <a:rPr lang="pt-BR" dirty="0"/>
              <a:t>A seguir, o </a:t>
            </a:r>
            <a:r>
              <a:rPr lang="pt-BR" dirty="0" err="1"/>
              <a:t>DevC</a:t>
            </a:r>
            <a:r>
              <a:rPr lang="pt-BR" dirty="0"/>
              <a:t>++ solicita o nome do arquivo que irá guardar as informações do</a:t>
            </a:r>
            <a:r>
              <a:rPr lang="pt-BR" b="1" dirty="0"/>
              <a:t> projeto</a:t>
            </a:r>
            <a:r>
              <a:rPr lang="pt-BR" dirty="0"/>
              <a:t>. Defina um nome e salve o arquivo no diretório onde você desejar.</a:t>
            </a:r>
          </a:p>
          <a:p>
            <a:r>
              <a:rPr lang="pt-BR" dirty="0"/>
              <a:t>Com isto o ambiente do </a:t>
            </a:r>
            <a:r>
              <a:rPr lang="pt-BR" dirty="0" err="1"/>
              <a:t>DevC</a:t>
            </a:r>
            <a:r>
              <a:rPr lang="pt-BR" dirty="0"/>
              <a:t>++ deverá parecer-se com a figura abaixo, na qual você deve clicar no sinal de “+” assinalado na figura. Isto abrirá uma árvore de pastas na qual você poderá colocar seus programas-fonte.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 descr="http://www.inf.pucrs.br/~pinho/LaproI/DevC/clip_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30" y="4001294"/>
            <a:ext cx="40386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Criar um Programa-Fonte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criar um </a:t>
            </a:r>
            <a:r>
              <a:rPr lang="pt-BR" dirty="0" err="1"/>
              <a:t>prograam-fonte</a:t>
            </a:r>
            <a:r>
              <a:rPr lang="pt-BR" dirty="0"/>
              <a:t>, clique com o botão da direita sobre o nome do projeto e selecione o “Novo arquivo”. Isto cria um arquivo vazio e insere o mesmo no projeto. Tecle CTRL-S e salve o arquivo recém criado, com o nome que </a:t>
            </a:r>
            <a:r>
              <a:rPr lang="pt-BR" dirty="0" err="1"/>
              <a:t>voce</a:t>
            </a:r>
            <a:r>
              <a:rPr lang="pt-BR" dirty="0"/>
              <a:t> desejar. Lembre-se de colocar a extensão .C ou .CPP no final do nome do arquivo.</a:t>
            </a:r>
          </a:p>
        </p:txBody>
      </p:sp>
      <p:pic>
        <p:nvPicPr>
          <p:cNvPr id="3074" name="Picture 2" descr="http://www.inf.pucrs.br/~pinho/LaproI/DevC/clip_image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45" y="3794245"/>
            <a:ext cx="38576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("OLA !!\n");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system("PAUSE");    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21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Compilar e Executar um Programa ?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99414"/>
            <a:ext cx="10515600" cy="4351338"/>
          </a:xfrm>
        </p:spPr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compilar e executar o programa, clique no botão de compilação (veja a figura abaixo)</a:t>
            </a:r>
            <a:r>
              <a:rPr lang="pt-BR" b="1" dirty="0"/>
              <a:t>.</a:t>
            </a:r>
            <a:endParaRPr lang="pt-BR" dirty="0"/>
          </a:p>
        </p:txBody>
      </p:sp>
      <p:pic>
        <p:nvPicPr>
          <p:cNvPr id="5122" name="Picture 2" descr="http://www.inf.pucrs.br/~pinho/LaproI/DevC/clip_image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48" y="2326526"/>
            <a:ext cx="42576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89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Tema do Office</vt:lpstr>
      <vt:lpstr>Tutorial DEV C++</vt:lpstr>
      <vt:lpstr>Como Criar um Projeto ? </vt:lpstr>
      <vt:lpstr>Apresentação do PowerPoint</vt:lpstr>
      <vt:lpstr>Como Criar um Programa-Fonte ?</vt:lpstr>
      <vt:lpstr>Exemplo</vt:lpstr>
      <vt:lpstr>Como Compilar e Executar um Programa 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DEV C++</dc:title>
  <dc:creator>Marcelo Costa</dc:creator>
  <cp:lastModifiedBy>Marcelo Costa</cp:lastModifiedBy>
  <cp:revision>1</cp:revision>
  <dcterms:created xsi:type="dcterms:W3CDTF">2014-08-26T02:22:20Z</dcterms:created>
  <dcterms:modified xsi:type="dcterms:W3CDTF">2014-08-26T02:22:46Z</dcterms:modified>
</cp:coreProperties>
</file>