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74" r:id="rId14"/>
    <p:sldId id="266" r:id="rId15"/>
    <p:sldId id="268" r:id="rId16"/>
    <p:sldId id="265" r:id="rId17"/>
    <p:sldId id="267" r:id="rId18"/>
    <p:sldId id="269" r:id="rId19"/>
    <p:sldId id="270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ony\Documents\Tencent%20Files\287796059\Application%20Data\Tencent\Users\864324659\QQ\WinTemp\RichOle\%7b(%5d2$UW65CP@DGDYP%5bS49I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ony\Documents\Tencent%20Files\287796059\Application%20Data\Tencent\Users\864324659\QQ\WinTemp\RichOle\QY%609H%7bZUEL_0%5bFTH7H3NG34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208994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a typeface="宋体" charset="-122"/>
              </a:rPr>
              <a:t>GOMOKU ALGORITHM STUDY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MIN-MAX AND MONTE CARLO APPROACHING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2"/>
            <a:endParaRPr lang="en-US" altLang="zh-CN" dirty="0" smtClean="0">
              <a:solidFill>
                <a:schemeClr val="tx1"/>
              </a:solidFill>
            </a:endParaRPr>
          </a:p>
          <a:p>
            <a:pPr marL="0" lvl="2"/>
            <a:endParaRPr lang="en-US" altLang="zh-CN" dirty="0" smtClean="0">
              <a:solidFill>
                <a:schemeClr val="tx1"/>
              </a:solidFill>
            </a:endParaRPr>
          </a:p>
          <a:p>
            <a:pPr marL="0" lvl="2"/>
            <a:r>
              <a:rPr lang="en-US" altLang="zh-CN" dirty="0" err="1" smtClean="0">
                <a:solidFill>
                  <a:schemeClr val="tx1"/>
                </a:solidFill>
              </a:rPr>
              <a:t>Xie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Guochen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Ge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weixun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Jingtong</a:t>
            </a:r>
            <a:r>
              <a:rPr lang="en-US" altLang="zh-CN" dirty="0" smtClean="0">
                <a:solidFill>
                  <a:schemeClr val="tx1"/>
                </a:solidFill>
              </a:rPr>
              <a:t> Liu</a:t>
            </a:r>
            <a:r>
              <a:rPr lang="en-US" altLang="zh-CN" dirty="0">
                <a:solidFill>
                  <a:schemeClr val="tx1"/>
                </a:solidFill>
              </a:rPr>
              <a:t>, Sun </a:t>
            </a:r>
            <a:r>
              <a:rPr lang="en-US" altLang="zh-CN" dirty="0" smtClean="0">
                <a:solidFill>
                  <a:schemeClr val="tx1"/>
                </a:solidFill>
              </a:rPr>
              <a:t>Wei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GOMOKU ALGORITHM </a:t>
            </a:r>
            <a:r>
              <a:rPr lang="en-US" altLang="zh-CN" b="1" dirty="0" smtClean="0">
                <a:ea typeface="宋体" charset="-122"/>
              </a:rPr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Introduction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Approaching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MiniMax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/>
              <a:t> Monte</a:t>
            </a:r>
          </a:p>
          <a:p>
            <a:r>
              <a:rPr lang="en-US" altLang="zh-CN" b="1" dirty="0" smtClean="0"/>
              <a:t> Tests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Conclusion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62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Minimax</a:t>
            </a:r>
            <a:endParaRPr lang="zh-CN" altLang="en-US" dirty="0"/>
          </a:p>
        </p:txBody>
      </p:sp>
      <p:pic>
        <p:nvPicPr>
          <p:cNvPr id="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700808"/>
            <a:ext cx="6677025" cy="390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3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Minimax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Evaluation Function: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GOMOKU ALGORITHM </a:t>
            </a:r>
            <a:r>
              <a:rPr lang="en-US" altLang="zh-CN" b="1" dirty="0" smtClean="0">
                <a:ea typeface="宋体" charset="-122"/>
              </a:rPr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Introduction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Approaching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/>
              <a:t>MiniMax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Monte</a:t>
            </a:r>
          </a:p>
          <a:p>
            <a:r>
              <a:rPr lang="en-US" altLang="zh-CN" b="1" dirty="0" smtClean="0"/>
              <a:t> Tests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Conclusion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51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Monte Carlo </a:t>
            </a:r>
            <a:r>
              <a:rPr lang="en-US" altLang="zh-CN" b="1" dirty="0" err="1">
                <a:ea typeface="宋体" charset="-122"/>
              </a:rPr>
              <a:t>Gomoku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93"/>
            <a:ext cx="3909399" cy="349788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28800"/>
            <a:ext cx="2160240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43" y="3926347"/>
            <a:ext cx="5128705" cy="2712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2828800"/>
            <a:ext cx="864095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simulate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5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a typeface="宋体" charset="-122"/>
              </a:rPr>
              <a:t>How to build the roots(Genetic Algorithm)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Instead of sing root or 5 roots, we enlarge it to 20. </a:t>
            </a:r>
          </a:p>
          <a:p>
            <a:endParaRPr lang="zh-CN" altLang="en-US" dirty="0"/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56007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085184"/>
            <a:ext cx="2365172" cy="1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Monte Carlo </a:t>
            </a:r>
            <a:r>
              <a:rPr lang="en-US" altLang="zh-CN" b="1" dirty="0" err="1">
                <a:ea typeface="宋体" charset="-122"/>
              </a:rPr>
              <a:t>Gomoku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Smart Simulate (trained by </a:t>
            </a:r>
            <a:r>
              <a:rPr lang="en-US" altLang="zh-CN" b="1" dirty="0" err="1"/>
              <a:t>minimax</a:t>
            </a:r>
            <a:r>
              <a:rPr lang="en-US" altLang="zh-CN" b="1" dirty="0"/>
              <a:t> as opponent)</a:t>
            </a:r>
          </a:p>
          <a:p>
            <a:endParaRPr lang="zh-CN" altLang="en-US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71011"/>
            <a:ext cx="54864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636912"/>
            <a:ext cx="167640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Monte Carlo </a:t>
            </a:r>
            <a:r>
              <a:rPr lang="en-US" altLang="zh-CN" b="1" dirty="0" err="1">
                <a:ea typeface="宋体" charset="-122"/>
              </a:rPr>
              <a:t>Gomoku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When </a:t>
            </a:r>
            <a:r>
              <a:rPr lang="en-US" altLang="zh-CN" b="1" dirty="0" err="1"/>
              <a:t>minimax</a:t>
            </a:r>
            <a:r>
              <a:rPr lang="en-US" altLang="zh-CN" b="1" dirty="0"/>
              <a:t> trained twice, perform worse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39" y="2276872"/>
            <a:ext cx="589567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7747"/>
            <a:ext cx="1676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Order importance (short-cut)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Best moves should be played immediately. </a:t>
            </a:r>
          </a:p>
          <a:p>
            <a:r>
              <a:rPr lang="en-US" altLang="zh-CN" b="1" dirty="0"/>
              <a:t>Urgent moves are important than big moves.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676400" cy="1196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448856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Win Time History(improvement)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Update the win time history with weight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4701948" cy="409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GOMOKU ALGORITHM </a:t>
            </a:r>
            <a:r>
              <a:rPr lang="en-US" altLang="zh-CN" b="1" dirty="0" smtClean="0">
                <a:ea typeface="宋体" charset="-122"/>
              </a:rPr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Introduction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Approaching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/>
              <a:t>MiniMax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 Monte</a:t>
            </a:r>
          </a:p>
          <a:p>
            <a:r>
              <a:rPr lang="en-US" altLang="zh-CN" b="1" dirty="0" smtClean="0"/>
              <a:t> Tests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Conclusion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12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GOMOKU ALGORITHM </a:t>
            </a:r>
            <a:r>
              <a:rPr lang="en-US" altLang="zh-CN" b="1" dirty="0" smtClean="0">
                <a:ea typeface="宋体" charset="-122"/>
              </a:rPr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Introduction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Approaching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/>
              <a:t>MiniMax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 Monte</a:t>
            </a:r>
          </a:p>
          <a:p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Tests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Conclusion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41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GOMOKU ALGORITHM </a:t>
            </a:r>
            <a:r>
              <a:rPr lang="en-US" altLang="zh-CN" b="1" dirty="0" smtClean="0">
                <a:ea typeface="宋体" charset="-122"/>
              </a:rPr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Introduction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Approaching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/>
              <a:t>MiniMax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 Monte</a:t>
            </a:r>
          </a:p>
          <a:p>
            <a:r>
              <a:rPr lang="en-US" altLang="zh-CN" b="1" dirty="0" smtClean="0"/>
              <a:t> Tests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Conclusion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GOMOKU ALGORITHM </a:t>
            </a:r>
            <a:r>
              <a:rPr lang="en-US" altLang="zh-CN" b="1" dirty="0" smtClean="0">
                <a:ea typeface="宋体" charset="-122"/>
              </a:rPr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Introduction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Approaching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/>
              <a:t>MiniMax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 Monte</a:t>
            </a:r>
          </a:p>
          <a:p>
            <a:r>
              <a:rPr lang="en-US" altLang="zh-CN" b="1" dirty="0" smtClean="0"/>
              <a:t> Tests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Conclusion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99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ym typeface="Wingdings" pitchFamily="2" charset="2"/>
              </a:rPr>
              <a:t>Gomoku</a:t>
            </a:r>
            <a:r>
              <a:rPr lang="en-US" altLang="zh-CN" b="1" dirty="0">
                <a:sym typeface="Wingdings" pitchFamily="2" charset="2"/>
              </a:rPr>
              <a:t> is an abstract strategy board game, also called </a:t>
            </a:r>
            <a:r>
              <a:rPr lang="en-US" altLang="zh-CN" b="1" dirty="0" err="1">
                <a:sym typeface="Wingdings" pitchFamily="2" charset="2"/>
              </a:rPr>
              <a:t>Gobang</a:t>
            </a:r>
            <a:r>
              <a:rPr lang="en-US" altLang="zh-CN" b="1" dirty="0">
                <a:sym typeface="Wingdings" pitchFamily="2" charset="2"/>
              </a:rPr>
              <a:t> or Five in a Row, played on a board of 15X15 intersections. </a:t>
            </a:r>
          </a:p>
          <a:p>
            <a:r>
              <a:rPr lang="en-US" altLang="zh-CN" b="1" dirty="0">
                <a:sym typeface="Wingdings" pitchFamily="2" charset="2"/>
              </a:rPr>
              <a:t>Complicated, not very complicated </a:t>
            </a:r>
          </a:p>
          <a:p>
            <a:r>
              <a:rPr lang="en-US" altLang="zh-CN" b="1" dirty="0">
                <a:sym typeface="Wingdings" pitchFamily="2" charset="2"/>
              </a:rPr>
              <a:t>Algorithm</a:t>
            </a:r>
            <a:endParaRPr lang="en-US" altLang="zh-CN" b="1" dirty="0"/>
          </a:p>
          <a:p>
            <a:pPr lvl="2"/>
            <a:r>
              <a:rPr lang="en-US" altLang="zh-CN" b="1" dirty="0" err="1"/>
              <a:t>Minimax</a:t>
            </a:r>
            <a:endParaRPr lang="en-US" altLang="zh-CN" b="1" dirty="0"/>
          </a:p>
          <a:p>
            <a:pPr lvl="2"/>
            <a:r>
              <a:rPr lang="en-US" altLang="zh-CN" b="1" dirty="0" smtClean="0"/>
              <a:t>Monte Carlo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5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Why Monte? (Motivation)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ym typeface="Wingdings" pitchFamily="2" charset="2"/>
              </a:rPr>
              <a:t>For some games, </a:t>
            </a:r>
            <a:r>
              <a:rPr lang="en-US" altLang="zh-CN" b="1" dirty="0" err="1">
                <a:sym typeface="Wingdings" pitchFamily="2" charset="2"/>
              </a:rPr>
              <a:t>Minimax</a:t>
            </a:r>
            <a:r>
              <a:rPr lang="en-US" altLang="zh-CN" b="1" dirty="0">
                <a:sym typeface="Wingdings" pitchFamily="2" charset="2"/>
              </a:rPr>
              <a:t> works really well. But for some other games, the search tree could be very large.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ym typeface="Wingdings" pitchFamily="2" charset="2"/>
              </a:rPr>
              <a:t>It motivates us to implement an alternative algorithm called </a:t>
            </a:r>
            <a:r>
              <a:rPr lang="en-US" altLang="zh-CN" b="1" dirty="0" err="1">
                <a:sym typeface="Wingdings" pitchFamily="2" charset="2"/>
              </a:rPr>
              <a:t>MonteCarlo</a:t>
            </a:r>
            <a:r>
              <a:rPr lang="en-US" altLang="zh-CN" b="1" dirty="0">
                <a:sym typeface="Wingdings" pitchFamily="2" charset="2"/>
              </a:rPr>
              <a:t> Tree Search.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ym typeface="Wingdings" pitchFamily="2" charset="2"/>
              </a:rPr>
              <a:t>For some games, We believe, if we use simulate annealing with applying local </a:t>
            </a:r>
            <a:r>
              <a:rPr lang="en-US" altLang="zh-CN" b="1" dirty="0" err="1">
                <a:sym typeface="Wingdings" pitchFamily="2" charset="2"/>
              </a:rPr>
              <a:t>Minimax</a:t>
            </a:r>
            <a:r>
              <a:rPr lang="en-US" altLang="zh-CN" b="1" dirty="0">
                <a:sym typeface="Wingdings" pitchFamily="2" charset="2"/>
              </a:rPr>
              <a:t> search, the agent will get better than simply adopted </a:t>
            </a:r>
            <a:r>
              <a:rPr lang="en-US" altLang="zh-CN" b="1" dirty="0" err="1">
                <a:sym typeface="Wingdings" pitchFamily="2" charset="2"/>
              </a:rPr>
              <a:t>Minimax</a:t>
            </a:r>
            <a:r>
              <a:rPr lang="en-US" altLang="zh-CN" b="1" dirty="0">
                <a:sym typeface="Wingdings" pitchFamily="2" charset="2"/>
              </a:rPr>
              <a:t> search.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7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Assumptions(Modification later)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(1) Moves are performed randomly with the probabilities assigned by the method of simulated annealing,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(2) The value of a position is defined by the win rate of the given position 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(3)To find the best move in a given position, play the game to the very end as suggested by (1) and then evaluate as in (2); play thousands of such random games, and the best move will be the one doing the best. 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Unique game, so modifications later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6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Win Time (Evaluation Function)</a:t>
            </a:r>
            <a:endParaRPr lang="zh-CN" altLang="en-US" dirty="0"/>
          </a:p>
        </p:txBody>
      </p:sp>
      <p:pic>
        <p:nvPicPr>
          <p:cNvPr id="4" name="图片 8" descr="C:\Users\sony\Documents\Tencent Files\287796059\Application Data\Tencent\Users\864324659\QQ\WinTemp\RichOle\{(]2$UW65CP@DGDYP[S49IS.jpg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1628800"/>
            <a:ext cx="6601724" cy="4211733"/>
          </a:xfrm>
          <a:noFill/>
        </p:spPr>
      </p:pic>
    </p:spTree>
    <p:extLst>
      <p:ext uri="{BB962C8B-B14F-4D97-AF65-F5344CB8AC3E}">
        <p14:creationId xmlns:p14="http://schemas.microsoft.com/office/powerpoint/2010/main" val="2390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Updating the win time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 the Win Time by each roll out. </a:t>
            </a:r>
          </a:p>
          <a:p>
            <a:r>
              <a:rPr lang="en-US" altLang="zh-CN" dirty="0"/>
              <a:t>The best move should always be played. </a:t>
            </a:r>
          </a:p>
          <a:p>
            <a:endParaRPr lang="zh-CN" altLang="en-US" dirty="0"/>
          </a:p>
        </p:txBody>
      </p:sp>
      <p:pic>
        <p:nvPicPr>
          <p:cNvPr id="4" name="图片 6" descr="C:\Users\sony\Documents\Tencent Files\287796059\Application Data\Tencent\Users\864324659\QQ\WinTemp\RichOle\QY`9H{ZUEL_0[FTH7H3NG34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936"/>
            <a:ext cx="2097088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2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Issues we need to solve or improve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choose the roots to build the search tree</a:t>
            </a:r>
          </a:p>
          <a:p>
            <a:r>
              <a:rPr lang="en-US" altLang="zh-CN" b="1" dirty="0"/>
              <a:t>Two idiots play or something else?</a:t>
            </a:r>
          </a:p>
          <a:p>
            <a:r>
              <a:rPr lang="en-US" altLang="zh-CN" b="1" dirty="0"/>
              <a:t>Uniqueness of the game: Order of the moves is important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71</TotalTime>
  <Words>451</Words>
  <Application>Microsoft Office PowerPoint</Application>
  <PresentationFormat>全屏显示(4:3)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暗香扑面</vt:lpstr>
      <vt:lpstr>GOMOKU ALGORITHM STUDY MIN-MAX AND MONTE CARLO APPROACHING</vt:lpstr>
      <vt:lpstr>GOMOKU ALGORITHM STUDY</vt:lpstr>
      <vt:lpstr>GOMOKU ALGORITHM STUDY</vt:lpstr>
      <vt:lpstr>Introduction</vt:lpstr>
      <vt:lpstr>Why Monte? (Motivation)</vt:lpstr>
      <vt:lpstr>Assumptions(Modification later)</vt:lpstr>
      <vt:lpstr>Win Time (Evaluation Function)</vt:lpstr>
      <vt:lpstr>Updating the win time </vt:lpstr>
      <vt:lpstr>Issues we need to solve or improve</vt:lpstr>
      <vt:lpstr>GOMOKU ALGORITHM STUDY</vt:lpstr>
      <vt:lpstr>Minimax</vt:lpstr>
      <vt:lpstr>Minimax</vt:lpstr>
      <vt:lpstr>GOMOKU ALGORITHM STUDY</vt:lpstr>
      <vt:lpstr>Monte Carlo Gomoku</vt:lpstr>
      <vt:lpstr>How to build the roots(Genetic Algorithm)</vt:lpstr>
      <vt:lpstr>Monte Carlo Gomoku</vt:lpstr>
      <vt:lpstr>Monte Carlo Gomoku</vt:lpstr>
      <vt:lpstr>Order importance (short-cut)</vt:lpstr>
      <vt:lpstr>Win Time History(improvement)</vt:lpstr>
      <vt:lpstr>GOMOKU ALGORITHM STUDY</vt:lpstr>
      <vt:lpstr>GOMOKU ALGORITHM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 ALGORITHM STUDY MIN-MAX AND MONTE CARLO APPROACHING</dc:title>
  <dc:creator>janet</dc:creator>
  <cp:lastModifiedBy>sony</cp:lastModifiedBy>
  <cp:revision>8</cp:revision>
  <dcterms:created xsi:type="dcterms:W3CDTF">2012-12-05T00:37:29Z</dcterms:created>
  <dcterms:modified xsi:type="dcterms:W3CDTF">2012-12-05T02:15:09Z</dcterms:modified>
</cp:coreProperties>
</file>