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4" r:id="rId4"/>
    <p:sldId id="261" r:id="rId5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624" y="-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895A6-56DD-4B18-B404-54899C94D855}" type="datetimeFigureOut">
              <a:rPr lang="it-IT" smtClean="0"/>
              <a:pPr/>
              <a:t>19/03/2019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3775E-9C01-4A92-BB01-B68E47CD8D8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414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3775E-9C01-4A92-BB01-B68E47CD8D8D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968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5974432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4784576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19/03/2019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19/03/2019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92081" y="195486"/>
            <a:ext cx="1603207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4690864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19/03/2019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19/03/2019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5865911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5865911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19/03/2019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1221600"/>
            <a:ext cx="3250704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912" y="1221600"/>
            <a:ext cx="3250704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19/03/2019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173826"/>
            <a:ext cx="325070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1653648"/>
            <a:ext cx="325070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79913" y="1173826"/>
            <a:ext cx="3240360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79913" y="1653648"/>
            <a:ext cx="324036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19/03/2019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19/03/2019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19/03/2019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2602632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3848" y="204788"/>
            <a:ext cx="3744416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2602632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19/03/2019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606385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7584" y="465516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84" y="403143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ECFB-6927-4181-8532-1ECC482329AC}" type="datetimeFigureOut">
              <a:rPr lang="it-IT" smtClean="0"/>
              <a:pPr/>
              <a:t>19/03/2019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arxivar.it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8" name="Picture 7" descr="X-03.jpg">
            <a:hlinkClick r:id="rId13"/>
          </p:cNvPr>
          <p:cNvPicPr>
            <a:picLocks noChangeAspect="1"/>
          </p:cNvPicPr>
          <p:nvPr/>
        </p:nvPicPr>
        <p:blipFill>
          <a:blip r:embed="rId14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rcRect r="34668" b="8312"/>
          <a:stretch>
            <a:fillRect/>
          </a:stretch>
        </p:blipFill>
        <p:spPr>
          <a:xfrm>
            <a:off x="6804248" y="151368"/>
            <a:ext cx="2339752" cy="499213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5630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6563072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40352" y="4443958"/>
            <a:ext cx="100811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3ECFB-6927-4181-8532-1ECC482329AC}" type="datetimeFigureOut">
              <a:rPr lang="it-IT" smtClean="0"/>
              <a:pPr/>
              <a:t>19/03/2019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40352" y="4803998"/>
            <a:ext cx="14036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9600" y="4443958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384BC-F1FE-41A7-AAED-F05271AC1209}" type="slidenum">
              <a:rPr lang="it-IT" smtClean="0"/>
              <a:pPr/>
              <a:t>‹N›</a:t>
            </a:fld>
            <a:endParaRPr lang="it-IT"/>
          </a:p>
        </p:txBody>
      </p:sp>
      <p:pic>
        <p:nvPicPr>
          <p:cNvPr id="9" name="Picture 8" descr="Logo-2008.gif">
            <a:hlinkClick r:id="rId13"/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452320" y="102940"/>
            <a:ext cx="1573765" cy="4525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0247" y="4587974"/>
            <a:ext cx="1021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 smtClean="0">
                <a:solidFill>
                  <a:schemeClr val="bg1"/>
                </a:solidFill>
                <a:latin typeface="Myriad Pro" pitchFamily="34" charset="0"/>
              </a:rPr>
              <a:t>GIM</a:t>
            </a:r>
            <a:endParaRPr lang="it-IT" sz="3600" b="1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51720" y="465998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bg1"/>
                </a:solidFill>
                <a:latin typeface="Myriad Pro" pitchFamily="34" charset="0"/>
              </a:rPr>
              <a:t>Global</a:t>
            </a:r>
            <a:endParaRPr lang="it-IT" sz="2400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13" name="TextBox 10"/>
          <p:cNvSpPr txBox="1"/>
          <p:nvPr/>
        </p:nvSpPr>
        <p:spPr>
          <a:xfrm>
            <a:off x="3059832" y="4659982"/>
            <a:ext cx="1708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chemeClr val="bg1"/>
                </a:solidFill>
                <a:latin typeface="Myriad Pro" pitchFamily="34" charset="0"/>
              </a:rPr>
              <a:t>Information</a:t>
            </a:r>
            <a:endParaRPr lang="it-IT" sz="2400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14" name="TextBox 10"/>
          <p:cNvSpPr txBox="1"/>
          <p:nvPr/>
        </p:nvSpPr>
        <p:spPr>
          <a:xfrm>
            <a:off x="4676482" y="4659982"/>
            <a:ext cx="1911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>
                <a:solidFill>
                  <a:schemeClr val="bg1"/>
                </a:solidFill>
                <a:latin typeface="Myriad Pro" pitchFamily="34" charset="0"/>
              </a:rPr>
              <a:t>Management</a:t>
            </a:r>
            <a:endParaRPr lang="it-IT" sz="2400" dirty="0">
              <a:solidFill>
                <a:schemeClr val="bg1"/>
              </a:solidFill>
              <a:latin typeface="Myriad Pro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ev.arxivar.i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843558"/>
            <a:ext cx="5184576" cy="1944216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it-IT" sz="12200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ARX</a:t>
            </a:r>
            <a:r>
              <a:rPr lang="it-IT" sz="12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</a:t>
            </a:r>
            <a:r>
              <a:rPr lang="it-IT" sz="12200" dirty="0" smtClean="0"/>
              <a:t> </a:t>
            </a:r>
            <a:br>
              <a:rPr lang="it-IT" sz="12200" dirty="0" smtClean="0"/>
            </a:br>
            <a:r>
              <a:rPr lang="it-IT" sz="1200" dirty="0"/>
              <a:t>Guida tecnica allo sviluppo di </a:t>
            </a:r>
            <a:r>
              <a:rPr lang="it-IT" sz="1200" dirty="0" err="1"/>
              <a:t>plugin</a:t>
            </a:r>
            <a:r>
              <a:rPr lang="it-IT" sz="1200" dirty="0"/>
              <a:t> WCF e </a:t>
            </a:r>
            <a:r>
              <a:rPr lang="it-IT" sz="1200" dirty="0" err="1"/>
              <a:t>plugin</a:t>
            </a:r>
            <a:r>
              <a:rPr lang="it-IT" sz="1200" dirty="0"/>
              <a:t> </a:t>
            </a:r>
            <a:r>
              <a:rPr lang="it-IT" sz="1200" dirty="0" err="1"/>
              <a:t>Workflow</a:t>
            </a:r>
            <a:r>
              <a:rPr lang="it-IT" sz="1200" dirty="0"/>
              <a:t> per </a:t>
            </a:r>
            <a:r>
              <a:rPr lang="it-IT" sz="1200" dirty="0" err="1"/>
              <a:t>ARXivar</a:t>
            </a:r>
            <a:r>
              <a:rPr lang="it-IT" sz="1200" dirty="0"/>
              <a:t> </a:t>
            </a:r>
            <a:r>
              <a:rPr lang="it-IT" sz="1200" dirty="0" err="1"/>
              <a:t>Next</a:t>
            </a:r>
            <a:endParaRPr lang="it-IT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ottotito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i="1" dirty="0" smtClean="0"/>
              <a:t>Yari Melzani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563072" cy="709587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Programma della giornata</a:t>
            </a:r>
            <a:endParaRPr lang="it-IT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7575"/>
            <a:ext cx="6696744" cy="3607048"/>
          </a:xfrm>
        </p:spPr>
        <p:txBody>
          <a:bodyPr>
            <a:noAutofit/>
          </a:bodyPr>
          <a:lstStyle/>
          <a:p>
            <a:r>
              <a:rPr lang="it-IT" sz="1600" b="1" dirty="0" smtClean="0"/>
              <a:t>Prefazione architettura orientata ai servizi</a:t>
            </a:r>
          </a:p>
          <a:p>
            <a:r>
              <a:rPr lang="it-IT" sz="1600" b="1" dirty="0" smtClean="0"/>
              <a:t>Manuale </a:t>
            </a:r>
            <a:r>
              <a:rPr lang="it-IT" sz="1600" b="1" dirty="0" smtClean="0"/>
              <a:t>online</a:t>
            </a:r>
          </a:p>
          <a:p>
            <a:pPr lvl="1"/>
            <a:r>
              <a:rPr lang="it-IT" sz="1200" b="1" dirty="0">
                <a:hlinkClick r:id="rId2"/>
              </a:rPr>
              <a:t>http://</a:t>
            </a:r>
            <a:r>
              <a:rPr lang="it-IT" sz="1200" b="1" dirty="0" smtClean="0">
                <a:hlinkClick r:id="rId2"/>
              </a:rPr>
              <a:t>dev.arxivar.it</a:t>
            </a:r>
            <a:endParaRPr lang="it-IT" sz="1200" b="1" dirty="0" smtClean="0"/>
          </a:p>
          <a:p>
            <a:r>
              <a:rPr lang="it-IT" sz="1600" b="1" dirty="0" err="1" smtClean="0"/>
              <a:t>Plugin</a:t>
            </a:r>
            <a:r>
              <a:rPr lang="it-IT" sz="1600" b="1" dirty="0" smtClean="0"/>
              <a:t> </a:t>
            </a:r>
            <a:r>
              <a:rPr lang="it-IT" sz="1600" b="1" dirty="0" smtClean="0"/>
              <a:t>server</a:t>
            </a:r>
          </a:p>
          <a:p>
            <a:pPr lvl="1"/>
            <a:r>
              <a:rPr lang="it-IT" sz="1100" b="1" dirty="0"/>
              <a:t>Come vedere i </a:t>
            </a:r>
            <a:r>
              <a:rPr lang="it-IT" sz="1100" b="1" dirty="0" err="1"/>
              <a:t>plugin</a:t>
            </a:r>
            <a:r>
              <a:rPr lang="it-IT" sz="1100" b="1" dirty="0"/>
              <a:t> caricati: console servizio </a:t>
            </a:r>
            <a:r>
              <a:rPr lang="it-IT" sz="1100" b="1" dirty="0" err="1" smtClean="0"/>
              <a:t>Wcf</a:t>
            </a:r>
            <a:r>
              <a:rPr lang="it-IT" sz="1100" b="1" dirty="0"/>
              <a:t>, </a:t>
            </a:r>
            <a:r>
              <a:rPr lang="it-IT" sz="1100" b="1" dirty="0" err="1" smtClean="0"/>
              <a:t>Rest</a:t>
            </a:r>
            <a:r>
              <a:rPr lang="it-IT" sz="1100" b="1" dirty="0"/>
              <a:t>, </a:t>
            </a:r>
            <a:r>
              <a:rPr lang="it-IT" sz="1100" b="1" dirty="0" err="1" smtClean="0"/>
              <a:t>WCFConnectorManager</a:t>
            </a:r>
            <a:r>
              <a:rPr lang="it-IT" sz="1100" b="1" dirty="0" smtClean="0"/>
              <a:t>, </a:t>
            </a:r>
            <a:r>
              <a:rPr lang="it-IT" sz="1100" b="1" dirty="0" err="1" smtClean="0"/>
              <a:t>WebApi</a:t>
            </a:r>
            <a:endParaRPr lang="it-IT" sz="1100" b="1" dirty="0" smtClean="0"/>
          </a:p>
          <a:p>
            <a:pPr lvl="1"/>
            <a:r>
              <a:rPr lang="it-IT" sz="1100" b="1" dirty="0"/>
              <a:t>I </a:t>
            </a:r>
            <a:r>
              <a:rPr lang="it-IT" sz="1100" b="1" dirty="0" err="1"/>
              <a:t>plugin</a:t>
            </a:r>
            <a:r>
              <a:rPr lang="it-IT" sz="1100" b="1" dirty="0"/>
              <a:t> </a:t>
            </a:r>
            <a:r>
              <a:rPr lang="it-IT" sz="1100" b="1" dirty="0" err="1"/>
              <a:t>rest</a:t>
            </a:r>
            <a:r>
              <a:rPr lang="it-IT" sz="1100" b="1" dirty="0"/>
              <a:t>: </a:t>
            </a:r>
            <a:r>
              <a:rPr lang="it-IT" sz="1100" b="1" dirty="0" err="1"/>
              <a:t>endpoint</a:t>
            </a:r>
            <a:r>
              <a:rPr lang="it-IT" sz="1100" b="1" dirty="0"/>
              <a:t>, configurazione </a:t>
            </a:r>
            <a:endParaRPr lang="it-IT" sz="1100" b="1" dirty="0" smtClean="0"/>
          </a:p>
          <a:p>
            <a:pPr lvl="1"/>
            <a:r>
              <a:rPr lang="it-IT" sz="1100" b="1" dirty="0"/>
              <a:t>Scrittura di un </a:t>
            </a:r>
            <a:r>
              <a:rPr lang="it-IT" sz="1100" b="1" dirty="0" err="1"/>
              <a:t>plugin</a:t>
            </a:r>
            <a:r>
              <a:rPr lang="it-IT" sz="1100" b="1" dirty="0"/>
              <a:t> </a:t>
            </a:r>
            <a:r>
              <a:rPr lang="it-IT" sz="1100" b="1" dirty="0" err="1" smtClean="0"/>
              <a:t>rest</a:t>
            </a:r>
            <a:endParaRPr lang="it-IT" sz="1100" b="1" dirty="0" smtClean="0"/>
          </a:p>
          <a:p>
            <a:pPr lvl="1"/>
            <a:r>
              <a:rPr lang="it-IT" sz="1100" b="1" dirty="0" smtClean="0"/>
              <a:t>Gli eventi di </a:t>
            </a:r>
            <a:r>
              <a:rPr lang="it-IT" sz="1100" b="1" dirty="0" smtClean="0"/>
              <a:t>«</a:t>
            </a:r>
            <a:r>
              <a:rPr lang="it-IT" sz="1100" b="1" dirty="0" err="1" smtClean="0"/>
              <a:t>Before</a:t>
            </a:r>
            <a:r>
              <a:rPr lang="it-IT" sz="1100" b="1" dirty="0" smtClean="0"/>
              <a:t>» </a:t>
            </a:r>
            <a:r>
              <a:rPr lang="it-IT" sz="1100" b="1" dirty="0" smtClean="0"/>
              <a:t>e </a:t>
            </a:r>
            <a:r>
              <a:rPr lang="it-IT" sz="1100" b="1" dirty="0" smtClean="0"/>
              <a:t>«</a:t>
            </a:r>
            <a:r>
              <a:rPr lang="it-IT" sz="1100" b="1" dirty="0" err="1" smtClean="0"/>
              <a:t>After</a:t>
            </a:r>
            <a:r>
              <a:rPr lang="it-IT" sz="1100" b="1" dirty="0" smtClean="0"/>
              <a:t>»</a:t>
            </a:r>
            <a:endParaRPr lang="it-IT" sz="1100" b="1" dirty="0" smtClean="0"/>
          </a:p>
          <a:p>
            <a:pPr lvl="1"/>
            <a:r>
              <a:rPr lang="it-IT" sz="1100" b="1" dirty="0" smtClean="0"/>
              <a:t>Gestione della configurazione dei </a:t>
            </a:r>
            <a:r>
              <a:rPr lang="it-IT" sz="1100" b="1" dirty="0" err="1" smtClean="0"/>
              <a:t>plugin</a:t>
            </a:r>
            <a:r>
              <a:rPr lang="it-IT" sz="1100" b="1" dirty="0"/>
              <a:t> </a:t>
            </a:r>
            <a:r>
              <a:rPr lang="it-IT" sz="1100" b="1" dirty="0" smtClean="0"/>
              <a:t>server</a:t>
            </a:r>
          </a:p>
          <a:p>
            <a:pPr lvl="1"/>
            <a:r>
              <a:rPr lang="it-IT" sz="1100" b="1" dirty="0" smtClean="0"/>
              <a:t>Deployment </a:t>
            </a:r>
            <a:r>
              <a:rPr lang="it-IT" sz="1100" b="1" dirty="0"/>
              <a:t>e </a:t>
            </a:r>
            <a:r>
              <a:rPr lang="it-IT" sz="1100" b="1" dirty="0" err="1" smtClean="0"/>
              <a:t>debug</a:t>
            </a:r>
            <a:r>
              <a:rPr lang="it-IT" sz="1100" b="1" dirty="0" smtClean="0"/>
              <a:t>: </a:t>
            </a:r>
            <a:r>
              <a:rPr lang="it-IT" sz="1100" b="1" dirty="0" err="1" smtClean="0"/>
              <a:t>Wcf</a:t>
            </a:r>
            <a:r>
              <a:rPr lang="it-IT" sz="1100" b="1" dirty="0" smtClean="0"/>
              <a:t>, </a:t>
            </a:r>
            <a:r>
              <a:rPr lang="it-IT" sz="1100" b="1" dirty="0" err="1" smtClean="0"/>
              <a:t>WebApi</a:t>
            </a:r>
            <a:endParaRPr lang="it-IT" sz="1100" b="1" dirty="0" smtClean="0"/>
          </a:p>
          <a:p>
            <a:pPr lvl="1"/>
            <a:endParaRPr lang="it-IT" sz="1100" b="1" dirty="0"/>
          </a:p>
          <a:p>
            <a:pPr marL="457200" lvl="1" indent="0">
              <a:buNone/>
            </a:pPr>
            <a:endParaRPr lang="it-IT" sz="1100" b="1" dirty="0"/>
          </a:p>
          <a:p>
            <a:pPr marL="457200" lvl="1" indent="0">
              <a:buNone/>
            </a:pPr>
            <a:endParaRPr lang="it-IT" sz="600" b="1" dirty="0" smtClean="0"/>
          </a:p>
          <a:p>
            <a:endParaRPr lang="it-IT" sz="1000" b="1" dirty="0" smtClean="0"/>
          </a:p>
          <a:p>
            <a:endParaRPr lang="it-IT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402320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563072" cy="709587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Programma della giornata</a:t>
            </a:r>
            <a:endParaRPr lang="it-IT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7575"/>
            <a:ext cx="6696744" cy="360704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it-IT" sz="1000" b="1" dirty="0" smtClean="0"/>
          </a:p>
          <a:p>
            <a:r>
              <a:rPr lang="it-IT" sz="1600" b="1" dirty="0" err="1" smtClean="0"/>
              <a:t>Plugin</a:t>
            </a:r>
            <a:r>
              <a:rPr lang="it-IT" sz="1600" b="1" dirty="0" smtClean="0"/>
              <a:t> client</a:t>
            </a:r>
            <a:endParaRPr lang="it-IT" sz="1050" b="1" dirty="0" smtClean="0"/>
          </a:p>
          <a:p>
            <a:pPr lvl="1"/>
            <a:r>
              <a:rPr lang="it-IT" sz="1100" b="1" dirty="0" err="1" smtClean="0"/>
              <a:t>Ribbon</a:t>
            </a:r>
            <a:r>
              <a:rPr lang="it-IT" sz="1100" b="1" dirty="0" smtClean="0"/>
              <a:t> </a:t>
            </a:r>
            <a:r>
              <a:rPr lang="it-IT" sz="1100" b="1" dirty="0" err="1"/>
              <a:t>main</a:t>
            </a:r>
            <a:r>
              <a:rPr lang="it-IT" sz="1100" b="1" dirty="0"/>
              <a:t> </a:t>
            </a:r>
            <a:r>
              <a:rPr lang="it-IT" sz="1050" b="1" dirty="0"/>
              <a:t>(</a:t>
            </a:r>
            <a:r>
              <a:rPr lang="it-IT" sz="1050" b="1" i="1" dirty="0" err="1"/>
              <a:t>Abletech.Arxivar.Client.PlugIn.AbstractPluginRibbonMain</a:t>
            </a:r>
            <a:r>
              <a:rPr lang="it-IT" sz="1050" b="1" dirty="0"/>
              <a:t>)</a:t>
            </a:r>
          </a:p>
          <a:p>
            <a:pPr lvl="1"/>
            <a:r>
              <a:rPr lang="it-IT" sz="1100" b="1" dirty="0"/>
              <a:t>Archiviazione </a:t>
            </a:r>
            <a:r>
              <a:rPr lang="it-IT" sz="1100" b="1" dirty="0" smtClean="0"/>
              <a:t>(</a:t>
            </a:r>
            <a:r>
              <a:rPr lang="it-IT" sz="1050" b="1" i="1" dirty="0"/>
              <a:t>Abletech.Arxivar.Client.PlugIn.AbstractPluginRibbonArchiviazione</a:t>
            </a:r>
            <a:r>
              <a:rPr lang="it-IT" sz="1100" b="1" dirty="0" smtClean="0"/>
              <a:t>)</a:t>
            </a:r>
          </a:p>
          <a:p>
            <a:pPr lvl="1"/>
            <a:r>
              <a:rPr lang="it-IT" sz="1100" b="1" dirty="0" smtClean="0"/>
              <a:t>Comandi profili (</a:t>
            </a:r>
            <a:r>
              <a:rPr lang="it-IT" sz="1050" b="1" i="1" dirty="0" err="1"/>
              <a:t>Abletech.Arxivar.Client.PlugIn.AbstractPluginTaskPanelDocuments</a:t>
            </a:r>
            <a:r>
              <a:rPr lang="it-IT" sz="1100" b="1" dirty="0" smtClean="0"/>
              <a:t>)</a:t>
            </a:r>
          </a:p>
          <a:p>
            <a:pPr lvl="1"/>
            <a:r>
              <a:rPr lang="it-IT" sz="1100" b="1" dirty="0" smtClean="0"/>
              <a:t>Comandi </a:t>
            </a:r>
            <a:r>
              <a:rPr lang="it-IT" sz="1100" b="1" dirty="0"/>
              <a:t>fascicoli (</a:t>
            </a:r>
            <a:r>
              <a:rPr lang="it-IT" sz="1050" b="1" i="1" dirty="0" err="1"/>
              <a:t>Abletech.Arxivar.Client.PlugIn.AbstractPluginTaskPanelFolders</a:t>
            </a:r>
            <a:r>
              <a:rPr lang="it-IT" sz="1100" b="1" dirty="0"/>
              <a:t>)</a:t>
            </a:r>
          </a:p>
          <a:p>
            <a:pPr lvl="1"/>
            <a:r>
              <a:rPr lang="it-IT" sz="1100" b="1" dirty="0"/>
              <a:t>Eventi </a:t>
            </a:r>
            <a:r>
              <a:rPr lang="it-IT" sz="1100" b="1" dirty="0" err="1"/>
              <a:t>barcode</a:t>
            </a:r>
            <a:r>
              <a:rPr lang="it-IT" sz="1100" b="1" dirty="0"/>
              <a:t>/modelli (</a:t>
            </a:r>
            <a:r>
              <a:rPr lang="it-IT" sz="1050" b="1" i="1" dirty="0" err="1"/>
              <a:t>Abletech.Arxivar.Client.PlugIn.AbstractPluginEvents</a:t>
            </a:r>
            <a:r>
              <a:rPr lang="it-IT" sz="1100" b="1" dirty="0"/>
              <a:t>)</a:t>
            </a:r>
          </a:p>
          <a:p>
            <a:pPr lvl="1"/>
            <a:r>
              <a:rPr lang="it-IT" sz="1100" b="1" dirty="0" smtClean="0"/>
              <a:t>Deployment manuale di un </a:t>
            </a:r>
            <a:r>
              <a:rPr lang="it-IT" sz="1100" b="1" dirty="0" err="1" smtClean="0"/>
              <a:t>plugin</a:t>
            </a:r>
            <a:endParaRPr lang="it-IT" sz="1100" b="1" dirty="0" smtClean="0"/>
          </a:p>
          <a:p>
            <a:pPr lvl="1"/>
            <a:r>
              <a:rPr lang="it-IT" sz="1100" b="1" dirty="0" smtClean="0"/>
              <a:t>Deployment automatico tramite </a:t>
            </a:r>
            <a:r>
              <a:rPr lang="it-IT" sz="1100" b="1" dirty="0" err="1" smtClean="0"/>
              <a:t>ARXivar</a:t>
            </a:r>
            <a:r>
              <a:rPr lang="it-IT" sz="1100" b="1" dirty="0" smtClean="0"/>
              <a:t> Server</a:t>
            </a:r>
          </a:p>
          <a:p>
            <a:pPr lvl="1"/>
            <a:r>
              <a:rPr lang="it-IT" sz="1100" b="1" dirty="0" err="1" smtClean="0"/>
              <a:t>Debug</a:t>
            </a:r>
            <a:r>
              <a:rPr lang="it-IT" sz="1100" b="1" dirty="0"/>
              <a:t> </a:t>
            </a:r>
            <a:r>
              <a:rPr lang="it-IT" sz="1100" b="1" dirty="0" smtClean="0"/>
              <a:t>di un </a:t>
            </a:r>
            <a:r>
              <a:rPr lang="it-IT" sz="1100" b="1" dirty="0" err="1" smtClean="0"/>
              <a:t>plugin</a:t>
            </a:r>
            <a:r>
              <a:rPr lang="it-IT" sz="1100" b="1" dirty="0" smtClean="0"/>
              <a:t> </a:t>
            </a:r>
            <a:r>
              <a:rPr lang="it-IT" sz="1100" b="1" dirty="0" smtClean="0"/>
              <a:t>client</a:t>
            </a:r>
          </a:p>
          <a:p>
            <a:pPr marL="457200" lvl="1" indent="0">
              <a:buNone/>
            </a:pPr>
            <a:endParaRPr lang="it-IT" sz="1100" b="1" dirty="0" smtClean="0"/>
          </a:p>
          <a:p>
            <a:r>
              <a:rPr lang="it-IT" sz="1600" b="1" dirty="0" err="1"/>
              <a:t>Plugin</a:t>
            </a:r>
            <a:r>
              <a:rPr lang="it-IT" sz="1600" b="1" dirty="0"/>
              <a:t> </a:t>
            </a:r>
            <a:r>
              <a:rPr lang="it-IT" sz="1600" b="1" dirty="0" err="1"/>
              <a:t>Workflow</a:t>
            </a:r>
            <a:endParaRPr lang="it-IT" sz="1600" b="1" dirty="0"/>
          </a:p>
          <a:p>
            <a:pPr lvl="1"/>
            <a:r>
              <a:rPr lang="it-IT" sz="1200" b="1" dirty="0"/>
              <a:t>Task </a:t>
            </a:r>
            <a:r>
              <a:rPr lang="it-IT" sz="1200" b="1" dirty="0" err="1"/>
              <a:t>workflow</a:t>
            </a:r>
            <a:r>
              <a:rPr lang="it-IT" sz="1200" b="1" dirty="0"/>
              <a:t> (</a:t>
            </a:r>
            <a:r>
              <a:rPr lang="it-IT" sz="1100" b="1" i="1" dirty="0" err="1"/>
              <a:t>Abletech.Arxivar.Client.PlugIn.AbstractPluginCmdFrmTask</a:t>
            </a:r>
            <a:r>
              <a:rPr lang="it-IT" sz="1200" b="1" dirty="0" smtClean="0"/>
              <a:t>)</a:t>
            </a:r>
            <a:endParaRPr lang="it-IT" sz="1100" b="1" dirty="0" smtClean="0"/>
          </a:p>
          <a:p>
            <a:pPr lvl="1"/>
            <a:r>
              <a:rPr lang="it-IT" sz="1100" b="1" dirty="0" err="1" smtClean="0"/>
              <a:t>Plugin</a:t>
            </a:r>
            <a:r>
              <a:rPr lang="it-IT" sz="1100" b="1" dirty="0" smtClean="0"/>
              <a:t> </a:t>
            </a:r>
            <a:r>
              <a:rPr lang="it-IT" sz="1100" b="1" dirty="0" err="1"/>
              <a:t>Workflow</a:t>
            </a:r>
            <a:r>
              <a:rPr lang="it-IT" sz="1100" b="1" dirty="0"/>
              <a:t> Link (</a:t>
            </a:r>
            <a:r>
              <a:rPr lang="it-IT" sz="1050" b="1" i="1" dirty="0"/>
              <a:t>Abletech.Arxivar.Client.PlugIn.Workflow.AbstractPluginOperationLink</a:t>
            </a:r>
            <a:r>
              <a:rPr lang="it-IT" sz="1100" b="1" dirty="0"/>
              <a:t>)</a:t>
            </a:r>
          </a:p>
          <a:p>
            <a:pPr lvl="1"/>
            <a:r>
              <a:rPr lang="it-IT" sz="1100" b="1" dirty="0" err="1"/>
              <a:t>Plugin</a:t>
            </a:r>
            <a:r>
              <a:rPr lang="it-IT" sz="1100" b="1" dirty="0"/>
              <a:t> </a:t>
            </a:r>
            <a:r>
              <a:rPr lang="it-IT" sz="1100" b="1" dirty="0" err="1"/>
              <a:t>Workflow</a:t>
            </a:r>
            <a:r>
              <a:rPr lang="it-IT" sz="1100" b="1" dirty="0"/>
              <a:t> Task (</a:t>
            </a:r>
            <a:r>
              <a:rPr lang="it-IT" sz="1050" b="1" i="1" dirty="0"/>
              <a:t>Abletech.Arxivar.Client.PlugIn.Workflow.AbstractPluginOperationTask</a:t>
            </a:r>
            <a:r>
              <a:rPr lang="it-IT" sz="1100" b="1" dirty="0" smtClean="0"/>
              <a:t>)</a:t>
            </a:r>
          </a:p>
          <a:p>
            <a:pPr lvl="1"/>
            <a:endParaRPr lang="it-IT" sz="1100" b="1" dirty="0" smtClean="0"/>
          </a:p>
          <a:p>
            <a:pPr marL="457200" lvl="1" indent="0">
              <a:buNone/>
            </a:pPr>
            <a:endParaRPr lang="it-IT" sz="1100" b="1" dirty="0"/>
          </a:p>
          <a:p>
            <a:pPr lvl="1"/>
            <a:endParaRPr lang="it-IT" sz="200" b="1" dirty="0" smtClean="0"/>
          </a:p>
          <a:p>
            <a:endParaRPr lang="it-IT" sz="1000" b="1" dirty="0" smtClean="0"/>
          </a:p>
          <a:p>
            <a:endParaRPr lang="it-IT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226435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6131024" cy="864096"/>
          </a:xfrm>
        </p:spPr>
        <p:txBody>
          <a:bodyPr>
            <a:normAutofit/>
          </a:bodyPr>
          <a:lstStyle/>
          <a:p>
            <a:r>
              <a:rPr lang="it-IT" sz="4000" dirty="0" smtClean="0">
                <a:ln w="10541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Architettura </a:t>
            </a:r>
            <a:r>
              <a:rPr lang="it-IT" sz="4000" dirty="0" err="1" smtClean="0">
                <a:ln w="10541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Wcf</a:t>
            </a:r>
            <a:endParaRPr lang="it-IT" sz="4000" dirty="0">
              <a:ln w="10541" cmpd="sng">
                <a:noFill/>
                <a:prstDash val="solid"/>
              </a:ln>
              <a:solidFill>
                <a:srgbClr val="FFC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20" y="915566"/>
            <a:ext cx="5251837" cy="385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8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Xivar 2012">
  <a:themeElements>
    <a:clrScheme name="Custom 1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F9B268"/>
      </a:accent2>
      <a:accent3>
        <a:srgbClr val="0070C0"/>
      </a:accent3>
      <a:accent4>
        <a:srgbClr val="8DC182"/>
      </a:accent4>
      <a:accent5>
        <a:srgbClr val="BFAFCF"/>
      </a:accent5>
      <a:accent6>
        <a:srgbClr val="C19859"/>
      </a:accent6>
      <a:hlink>
        <a:srgbClr val="FCAE3B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ARXivar 2012</Template>
  <TotalTime>833</TotalTime>
  <Words>134</Words>
  <Application>Microsoft Office PowerPoint</Application>
  <PresentationFormat>Presentazione su schermo (16:9)</PresentationFormat>
  <Paragraphs>37</Paragraphs>
  <Slides>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Myriad Pro</vt:lpstr>
      <vt:lpstr>ARXivar 2012</vt:lpstr>
      <vt:lpstr>ARXDev  Guida tecnica allo sviluppo di plugin WCF e plugin Workflow per ARXivar Next</vt:lpstr>
      <vt:lpstr>Programma della giornata</vt:lpstr>
      <vt:lpstr>Programma della giornata</vt:lpstr>
      <vt:lpstr>Architettura Wcf</vt:lpstr>
    </vt:vector>
  </TitlesOfParts>
  <Manager/>
  <Company>Abletech s.r.l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ARXDev (base)</dc:title>
  <dc:subject/>
  <dc:creator>Luca Cavedaghi</dc:creator>
  <cp:keywords/>
  <dc:description/>
  <cp:lastModifiedBy>Yari Melzani</cp:lastModifiedBy>
  <cp:revision>37</cp:revision>
  <dcterms:created xsi:type="dcterms:W3CDTF">2012-04-11T19:31:59Z</dcterms:created>
  <dcterms:modified xsi:type="dcterms:W3CDTF">2019-03-19T14:00:21Z</dcterms:modified>
  <cp:category/>
</cp:coreProperties>
</file>