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1" r:id="rId5"/>
    <p:sldId id="265" r:id="rId6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95A6-56DD-4B18-B404-54899C94D855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3775E-9C01-4A92-BB01-B68E47CD8D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1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974432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2081" y="195486"/>
            <a:ext cx="160320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469086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586591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586591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912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73826"/>
            <a:ext cx="325070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53648"/>
            <a:ext cx="325070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9913" y="1173826"/>
            <a:ext cx="324036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9913" y="1653648"/>
            <a:ext cx="324036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60263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788"/>
            <a:ext cx="374441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60263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0638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465516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40314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rxivar.it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Picture 7" descr="X-03.jpg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r="34668" b="8312"/>
          <a:stretch>
            <a:fillRect/>
          </a:stretch>
        </p:blipFill>
        <p:spPr>
          <a:xfrm>
            <a:off x="6804248" y="151368"/>
            <a:ext cx="2339752" cy="49921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65630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352" y="4443958"/>
            <a:ext cx="10081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ECFB-6927-4181-8532-1ECC482329AC}" type="datetimeFigureOut">
              <a:rPr lang="it-IT" smtClean="0"/>
              <a:pPr/>
              <a:t>25/05/2020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352" y="4803998"/>
            <a:ext cx="14036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00" y="4443958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8" descr="Logo-2008.gif">
            <a:hlinkClick r:id="rId13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52320" y="102940"/>
            <a:ext cx="1573765" cy="4525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247" y="458797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Myriad Pro" pitchFamily="34" charset="0"/>
              </a:rPr>
              <a:t>GIM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465998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Global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059832" y="4659982"/>
            <a:ext cx="17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Information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4676482" y="4659982"/>
            <a:ext cx="191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arxivar.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5184576" cy="1944216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6000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</a:t>
            </a:r>
            <a:r>
              <a:rPr lang="it-IT" sz="6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6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4</a:t>
            </a:r>
            <a:endParaRPr lang="it-IT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/>
              <a:t>Yari Melzani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1600" b="1" dirty="0"/>
              <a:t>Architettura orientata ai servizi</a:t>
            </a:r>
          </a:p>
          <a:p>
            <a:r>
              <a:rPr lang="it-IT" sz="1600" b="1" dirty="0"/>
              <a:t>Manuale online</a:t>
            </a:r>
          </a:p>
          <a:p>
            <a:pPr lvl="1"/>
            <a:r>
              <a:rPr lang="it-IT" sz="1200" b="1" dirty="0">
                <a:hlinkClick r:id="rId2"/>
              </a:rPr>
              <a:t>http://dev.arxivar.it</a:t>
            </a:r>
            <a:endParaRPr lang="it-IT" sz="1200" b="1" dirty="0"/>
          </a:p>
          <a:p>
            <a:r>
              <a:rPr lang="it-IT" sz="1600" b="1" dirty="0" err="1"/>
              <a:t>Plugin</a:t>
            </a:r>
            <a:r>
              <a:rPr lang="it-IT" sz="1600" b="1" dirty="0"/>
              <a:t> server</a:t>
            </a:r>
          </a:p>
          <a:p>
            <a:pPr lvl="1"/>
            <a:r>
              <a:rPr lang="it-IT" sz="1100" b="1" dirty="0"/>
              <a:t>Come vedere i </a:t>
            </a:r>
            <a:r>
              <a:rPr lang="it-IT" sz="1100" b="1" dirty="0" err="1"/>
              <a:t>plugin</a:t>
            </a:r>
            <a:r>
              <a:rPr lang="it-IT" sz="1100" b="1" dirty="0"/>
              <a:t> caricati: console servizio </a:t>
            </a:r>
            <a:r>
              <a:rPr lang="it-IT" sz="1100" b="1" dirty="0" err="1"/>
              <a:t>Wcf</a:t>
            </a:r>
            <a:r>
              <a:rPr lang="it-IT" sz="1100" b="1" dirty="0"/>
              <a:t>, </a:t>
            </a:r>
            <a:r>
              <a:rPr lang="it-IT" sz="1100" b="1" dirty="0" err="1"/>
              <a:t>Rest</a:t>
            </a:r>
            <a:r>
              <a:rPr lang="it-IT" sz="1100" b="1" dirty="0"/>
              <a:t>, </a:t>
            </a:r>
            <a:r>
              <a:rPr lang="it-IT" sz="1100" b="1" dirty="0" err="1"/>
              <a:t>WCFConnectorManager</a:t>
            </a:r>
            <a:r>
              <a:rPr lang="it-IT" sz="1100" b="1" dirty="0"/>
              <a:t>, </a:t>
            </a:r>
            <a:r>
              <a:rPr lang="it-IT" sz="1100" b="1" dirty="0" err="1"/>
              <a:t>WebApi</a:t>
            </a:r>
            <a:endParaRPr lang="it-IT" sz="1100" b="1" dirty="0"/>
          </a:p>
          <a:p>
            <a:pPr lvl="1"/>
            <a:r>
              <a:rPr lang="it-IT" sz="1100" b="1" dirty="0"/>
              <a:t>I </a:t>
            </a:r>
            <a:r>
              <a:rPr lang="it-IT" sz="1100" b="1" dirty="0" err="1"/>
              <a:t>plugin</a:t>
            </a:r>
            <a:r>
              <a:rPr lang="it-IT" sz="1100" b="1" dirty="0"/>
              <a:t> </a:t>
            </a:r>
            <a:r>
              <a:rPr lang="it-IT" sz="1100" b="1" dirty="0" err="1"/>
              <a:t>rest</a:t>
            </a:r>
            <a:r>
              <a:rPr lang="it-IT" sz="1100" b="1" dirty="0"/>
              <a:t>: </a:t>
            </a:r>
            <a:r>
              <a:rPr lang="it-IT" sz="1100" b="1" dirty="0" err="1"/>
              <a:t>endpoint</a:t>
            </a:r>
            <a:r>
              <a:rPr lang="it-IT" sz="1100" b="1" dirty="0"/>
              <a:t>, configurazione </a:t>
            </a:r>
          </a:p>
          <a:p>
            <a:pPr lvl="1"/>
            <a:r>
              <a:rPr lang="it-IT" sz="1100" b="1" dirty="0"/>
              <a:t>Scrittura di un </a:t>
            </a:r>
            <a:r>
              <a:rPr lang="it-IT" sz="1100" b="1" dirty="0" err="1"/>
              <a:t>plugin</a:t>
            </a:r>
            <a:r>
              <a:rPr lang="it-IT" sz="1100" b="1" dirty="0"/>
              <a:t> </a:t>
            </a:r>
            <a:r>
              <a:rPr lang="it-IT" sz="1100" b="1" dirty="0" err="1"/>
              <a:t>rest</a:t>
            </a:r>
            <a:endParaRPr lang="it-IT" sz="1100" b="1" dirty="0"/>
          </a:p>
          <a:p>
            <a:pPr lvl="1"/>
            <a:r>
              <a:rPr lang="it-IT" sz="1100" b="1" dirty="0"/>
              <a:t>Gli eventi di «</a:t>
            </a:r>
            <a:r>
              <a:rPr lang="it-IT" sz="1100" b="1" dirty="0" err="1"/>
              <a:t>Before</a:t>
            </a:r>
            <a:r>
              <a:rPr lang="it-IT" sz="1100" b="1" dirty="0"/>
              <a:t>» e «</a:t>
            </a:r>
            <a:r>
              <a:rPr lang="it-IT" sz="1100" b="1" dirty="0" err="1"/>
              <a:t>After</a:t>
            </a:r>
            <a:r>
              <a:rPr lang="it-IT" sz="1100" b="1" dirty="0"/>
              <a:t>»</a:t>
            </a:r>
          </a:p>
          <a:p>
            <a:pPr lvl="1"/>
            <a:r>
              <a:rPr lang="it-IT" sz="1100" b="1" dirty="0"/>
              <a:t>Gestione della configurazione dei </a:t>
            </a:r>
            <a:r>
              <a:rPr lang="it-IT" sz="1100" b="1" dirty="0" err="1"/>
              <a:t>plugin</a:t>
            </a:r>
            <a:r>
              <a:rPr lang="it-IT" sz="1100" b="1" dirty="0"/>
              <a:t> server</a:t>
            </a:r>
          </a:p>
          <a:p>
            <a:pPr lvl="1"/>
            <a:r>
              <a:rPr lang="it-IT" sz="1100" b="1" dirty="0"/>
              <a:t>Deployment e </a:t>
            </a:r>
            <a:r>
              <a:rPr lang="it-IT" sz="1100" b="1" dirty="0" err="1"/>
              <a:t>debug</a:t>
            </a:r>
            <a:r>
              <a:rPr lang="it-IT" sz="1100" b="1" dirty="0"/>
              <a:t>: </a:t>
            </a:r>
            <a:r>
              <a:rPr lang="it-IT" sz="1100" b="1" dirty="0" err="1"/>
              <a:t>Wcf</a:t>
            </a:r>
            <a:r>
              <a:rPr lang="it-IT" sz="1100" b="1" dirty="0"/>
              <a:t>, </a:t>
            </a:r>
            <a:r>
              <a:rPr lang="it-IT" sz="1100" b="1" dirty="0" err="1"/>
              <a:t>WebApi</a:t>
            </a:r>
            <a:endParaRPr lang="it-IT" sz="1100" b="1" dirty="0"/>
          </a:p>
          <a:p>
            <a:pPr lvl="1"/>
            <a:endParaRPr lang="it-IT" sz="1100" b="1" dirty="0"/>
          </a:p>
          <a:p>
            <a:pPr marL="457200" lvl="1" indent="0">
              <a:buNone/>
            </a:pPr>
            <a:endParaRPr lang="it-IT" sz="1100" b="1" dirty="0"/>
          </a:p>
          <a:p>
            <a:pPr marL="457200" lvl="1" indent="0">
              <a:buNone/>
            </a:pPr>
            <a:endParaRPr lang="it-IT" sz="600" b="1" dirty="0"/>
          </a:p>
          <a:p>
            <a:endParaRPr lang="it-IT" sz="1000" b="1" dirty="0"/>
          </a:p>
          <a:p>
            <a:endParaRPr lang="it-IT" sz="1000" b="1" dirty="0"/>
          </a:p>
        </p:txBody>
      </p:sp>
    </p:spTree>
    <p:extLst>
      <p:ext uri="{BB962C8B-B14F-4D97-AF65-F5344CB8AC3E}">
        <p14:creationId xmlns:p14="http://schemas.microsoft.com/office/powerpoint/2010/main" val="4023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it-IT" sz="1000" b="1" dirty="0"/>
          </a:p>
          <a:p>
            <a:r>
              <a:rPr lang="it-IT" sz="1600" b="1" dirty="0" err="1"/>
              <a:t>Plugin</a:t>
            </a:r>
            <a:r>
              <a:rPr lang="it-IT" sz="1600" b="1" dirty="0"/>
              <a:t> client</a:t>
            </a:r>
            <a:endParaRPr lang="it-IT" sz="1050" b="1" dirty="0"/>
          </a:p>
          <a:p>
            <a:pPr lvl="1"/>
            <a:r>
              <a:rPr lang="it-IT" sz="1100" b="1" dirty="0"/>
              <a:t>Ribbon </a:t>
            </a:r>
            <a:r>
              <a:rPr lang="it-IT" sz="1100" b="1" dirty="0" err="1"/>
              <a:t>main</a:t>
            </a:r>
            <a:endParaRPr lang="it-IT" sz="1100" b="1" dirty="0"/>
          </a:p>
          <a:p>
            <a:pPr lvl="1"/>
            <a:r>
              <a:rPr lang="it-IT" sz="1100" b="1" dirty="0"/>
              <a:t>Archiviazione</a:t>
            </a:r>
          </a:p>
          <a:p>
            <a:pPr lvl="1"/>
            <a:r>
              <a:rPr lang="it-IT" sz="1100" b="1" dirty="0"/>
              <a:t>Comandi profili</a:t>
            </a:r>
          </a:p>
          <a:p>
            <a:pPr lvl="1"/>
            <a:r>
              <a:rPr lang="it-IT" sz="1100" b="1" dirty="0"/>
              <a:t>Comandi fascicoli</a:t>
            </a:r>
          </a:p>
          <a:p>
            <a:pPr lvl="1"/>
            <a:r>
              <a:rPr lang="it-IT" sz="1100" b="1" dirty="0"/>
              <a:t>Eventi </a:t>
            </a:r>
            <a:r>
              <a:rPr lang="it-IT" sz="1100" b="1" dirty="0" err="1"/>
              <a:t>barcode</a:t>
            </a:r>
            <a:r>
              <a:rPr lang="it-IT" sz="1100" b="1" dirty="0"/>
              <a:t>/modelli</a:t>
            </a:r>
          </a:p>
          <a:p>
            <a:pPr lvl="1"/>
            <a:r>
              <a:rPr lang="it-IT" sz="1100" b="1" dirty="0"/>
              <a:t>Deployment manuale di un plugin</a:t>
            </a:r>
          </a:p>
          <a:p>
            <a:pPr lvl="1"/>
            <a:r>
              <a:rPr lang="it-IT" sz="1100" b="1" dirty="0"/>
              <a:t>Deployment automatico tramite </a:t>
            </a:r>
            <a:r>
              <a:rPr lang="it-IT" sz="1100" b="1" dirty="0" err="1"/>
              <a:t>ARXivar</a:t>
            </a:r>
            <a:r>
              <a:rPr lang="it-IT" sz="1100" b="1" dirty="0"/>
              <a:t> Server</a:t>
            </a:r>
          </a:p>
          <a:p>
            <a:pPr lvl="1"/>
            <a:r>
              <a:rPr lang="it-IT" sz="1100" b="1" dirty="0" err="1"/>
              <a:t>Debug</a:t>
            </a:r>
            <a:r>
              <a:rPr lang="it-IT" sz="1100" b="1" dirty="0"/>
              <a:t> di un </a:t>
            </a:r>
            <a:r>
              <a:rPr lang="it-IT" sz="1100" b="1" dirty="0" err="1"/>
              <a:t>plugin</a:t>
            </a:r>
            <a:r>
              <a:rPr lang="it-IT" sz="1100" b="1" dirty="0"/>
              <a:t> client</a:t>
            </a:r>
          </a:p>
          <a:p>
            <a:pPr marL="457200" lvl="1" indent="0">
              <a:buNone/>
            </a:pPr>
            <a:endParaRPr lang="it-IT" sz="1100" b="1" dirty="0"/>
          </a:p>
          <a:p>
            <a:r>
              <a:rPr lang="it-IT" sz="1600" b="1" dirty="0" err="1"/>
              <a:t>Plugin</a:t>
            </a:r>
            <a:r>
              <a:rPr lang="it-IT" sz="1600" b="1" dirty="0"/>
              <a:t> </a:t>
            </a:r>
            <a:r>
              <a:rPr lang="it-IT" sz="1600" b="1" dirty="0" err="1"/>
              <a:t>Workflow</a:t>
            </a:r>
            <a:endParaRPr lang="it-IT" sz="1600" b="1" dirty="0"/>
          </a:p>
          <a:p>
            <a:pPr lvl="1"/>
            <a:r>
              <a:rPr lang="it-IT" sz="1200" b="1" dirty="0"/>
              <a:t>Task workflow</a:t>
            </a:r>
          </a:p>
          <a:p>
            <a:pPr lvl="1"/>
            <a:r>
              <a:rPr lang="it-IT" sz="1100" b="1" dirty="0"/>
              <a:t>Plugin Workflow</a:t>
            </a:r>
          </a:p>
          <a:p>
            <a:pPr lvl="1"/>
            <a:r>
              <a:rPr lang="it-IT" sz="1100" b="1" dirty="0"/>
              <a:t>Plugin Workflow</a:t>
            </a:r>
          </a:p>
          <a:p>
            <a:pPr marL="457200" lvl="1" indent="0">
              <a:buNone/>
            </a:pPr>
            <a:endParaRPr lang="it-IT" sz="1100" b="1" dirty="0"/>
          </a:p>
          <a:p>
            <a:pPr lvl="1"/>
            <a:endParaRPr lang="it-IT" sz="200" b="1" dirty="0"/>
          </a:p>
          <a:p>
            <a:endParaRPr lang="it-IT" sz="1000" b="1" dirty="0"/>
          </a:p>
          <a:p>
            <a:endParaRPr lang="it-IT" sz="1000" b="1" dirty="0"/>
          </a:p>
        </p:txBody>
      </p:sp>
    </p:spTree>
    <p:extLst>
      <p:ext uri="{BB962C8B-B14F-4D97-AF65-F5344CB8AC3E}">
        <p14:creationId xmlns:p14="http://schemas.microsoft.com/office/powerpoint/2010/main" val="22643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40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Architettura </a:t>
            </a:r>
            <a:r>
              <a:rPr lang="it-IT" sz="4000" dirty="0" err="1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Wcf</a:t>
            </a:r>
            <a:endParaRPr lang="it-IT" sz="4000" dirty="0">
              <a:ln w="10541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20" y="915566"/>
            <a:ext cx="5251837" cy="3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24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Esempio flusso eventi plugin server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A573111-F929-44F5-A41A-778569661B3D}"/>
              </a:ext>
            </a:extLst>
          </p:cNvPr>
          <p:cNvSpPr/>
          <p:nvPr/>
        </p:nvSpPr>
        <p:spPr>
          <a:xfrm>
            <a:off x="894899" y="1213966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On_Invoke_Dm_Profile_Update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FACDE9D-3291-4AF1-B263-752BD9331C62}"/>
              </a:ext>
            </a:extLst>
          </p:cNvPr>
          <p:cNvSpPr/>
          <p:nvPr/>
        </p:nvSpPr>
        <p:spPr>
          <a:xfrm>
            <a:off x="894899" y="2673085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On_Before_Dm_Profile_Update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774B01-958C-4AF9-80AD-880ADBF506D5}"/>
              </a:ext>
            </a:extLst>
          </p:cNvPr>
          <p:cNvSpPr/>
          <p:nvPr/>
        </p:nvSpPr>
        <p:spPr>
          <a:xfrm>
            <a:off x="894899" y="4075812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On_After_Dm_Profile_Update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1C90C993-71F6-4F98-857D-CCCEBE813272}"/>
              </a:ext>
            </a:extLst>
          </p:cNvPr>
          <p:cNvSpPr/>
          <p:nvPr/>
        </p:nvSpPr>
        <p:spPr>
          <a:xfrm>
            <a:off x="1403648" y="2303806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BeginTransaction</a:t>
            </a:r>
            <a:endParaRPr lang="it-IT" dirty="0"/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784519E2-5A51-4391-AA7A-0768C5D1C063}"/>
              </a:ext>
            </a:extLst>
          </p:cNvPr>
          <p:cNvSpPr/>
          <p:nvPr/>
        </p:nvSpPr>
        <p:spPr>
          <a:xfrm>
            <a:off x="1403648" y="3719670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6D6BC2-1186-439F-BF27-5E179E48BAC5}"/>
              </a:ext>
            </a:extLst>
          </p:cNvPr>
          <p:cNvSpPr/>
          <p:nvPr/>
        </p:nvSpPr>
        <p:spPr>
          <a:xfrm>
            <a:off x="992716" y="1659632"/>
            <a:ext cx="331236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Validazione argomenti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Preparazione contesto della chiamata</a:t>
            </a: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92001107-4108-4038-906C-1F83371A55B1}"/>
              </a:ext>
            </a:extLst>
          </p:cNvPr>
          <p:cNvSpPr/>
          <p:nvPr/>
        </p:nvSpPr>
        <p:spPr>
          <a:xfrm>
            <a:off x="4994638" y="3077147"/>
            <a:ext cx="2802398" cy="288032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Rollback</a:t>
            </a: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EB5C18-0F41-446F-B432-3BF194A6842B}"/>
              </a:ext>
            </a:extLst>
          </p:cNvPr>
          <p:cNvSpPr/>
          <p:nvPr/>
        </p:nvSpPr>
        <p:spPr>
          <a:xfrm>
            <a:off x="993145" y="3107816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Annullamento operazione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EC52A0-7C2F-4152-B25A-EAB6DFFE07D1}"/>
              </a:ext>
            </a:extLst>
          </p:cNvPr>
          <p:cNvCxnSpPr>
            <a:stCxn id="12" idx="3"/>
          </p:cNvCxnSpPr>
          <p:nvPr/>
        </p:nvCxnSpPr>
        <p:spPr>
          <a:xfrm flipV="1">
            <a:off x="4305513" y="3221163"/>
            <a:ext cx="5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ADF53D-EA0E-4ED0-87A3-3B03D2B327D4}"/>
              </a:ext>
            </a:extLst>
          </p:cNvPr>
          <p:cNvSpPr/>
          <p:nvPr/>
        </p:nvSpPr>
        <p:spPr>
          <a:xfrm>
            <a:off x="992716" y="3412465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Modifica profilo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4B031BE-D756-4EE8-BCBD-704FB6628C9B}"/>
              </a:ext>
            </a:extLst>
          </p:cNvPr>
          <p:cNvSpPr/>
          <p:nvPr/>
        </p:nvSpPr>
        <p:spPr>
          <a:xfrm>
            <a:off x="992716" y="4499873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Profilo persistito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82F090C-1D49-4613-9453-92852C087995}"/>
              </a:ext>
            </a:extLst>
          </p:cNvPr>
          <p:cNvSpPr/>
          <p:nvPr/>
        </p:nvSpPr>
        <p:spPr>
          <a:xfrm>
            <a:off x="4994638" y="3447955"/>
            <a:ext cx="2952326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Eccezione con messaggio di errore</a:t>
            </a:r>
          </a:p>
        </p:txBody>
      </p:sp>
    </p:spTree>
    <p:extLst>
      <p:ext uri="{BB962C8B-B14F-4D97-AF65-F5344CB8AC3E}">
        <p14:creationId xmlns:p14="http://schemas.microsoft.com/office/powerpoint/2010/main" val="3522730347"/>
      </p:ext>
    </p:extLst>
  </p:cSld>
  <p:clrMapOvr>
    <a:masterClrMapping/>
  </p:clrMapOvr>
</p:sld>
</file>

<file path=ppt/theme/theme1.xml><?xml version="1.0" encoding="utf-8"?>
<a:theme xmlns:a="http://schemas.openxmlformats.org/drawingml/2006/main" name="ARXivar 2012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F9B268"/>
      </a:accent2>
      <a:accent3>
        <a:srgbClr val="0070C0"/>
      </a:accent3>
      <a:accent4>
        <a:srgbClr val="8DC182"/>
      </a:accent4>
      <a:accent5>
        <a:srgbClr val="BFAFCF"/>
      </a:accent5>
      <a:accent6>
        <a:srgbClr val="C19859"/>
      </a:accent6>
      <a:hlink>
        <a:srgbClr val="FCAE3B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ARXivar 2012</Template>
  <TotalTime>1813</TotalTime>
  <Words>171</Words>
  <Application>Microsoft Office PowerPoint</Application>
  <PresentationFormat>Presentazione su schermo (16:9)</PresentationFormat>
  <Paragraphs>50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Myriad Pro</vt:lpstr>
      <vt:lpstr>ARXivar 2012</vt:lpstr>
      <vt:lpstr>ARXivar Next Dev 4</vt:lpstr>
      <vt:lpstr>Programma della giornata</vt:lpstr>
      <vt:lpstr>Programma della giornata</vt:lpstr>
      <vt:lpstr>Architettura Wcf</vt:lpstr>
      <vt:lpstr>Esempio flusso eventi plugin server</vt:lpstr>
    </vt:vector>
  </TitlesOfParts>
  <Manager/>
  <Company>Abletech s.r.l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ARXDev (base)</dc:title>
  <dc:subject/>
  <dc:creator>Luca Cavedaghi</dc:creator>
  <cp:keywords/>
  <dc:description/>
  <cp:lastModifiedBy>Yari Melzani</cp:lastModifiedBy>
  <cp:revision>45</cp:revision>
  <dcterms:created xsi:type="dcterms:W3CDTF">2012-04-11T19:31:59Z</dcterms:created>
  <dcterms:modified xsi:type="dcterms:W3CDTF">2020-05-26T06:58:19Z</dcterms:modified>
  <cp:category/>
</cp:coreProperties>
</file>