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sldIdLst>
    <p:sldId id="256" r:id="rId3"/>
    <p:sldId id="257" r:id="rId4"/>
    <p:sldId id="266" r:id="rId5"/>
    <p:sldId id="271" r:id="rId6"/>
    <p:sldId id="265" r:id="rId7"/>
  </p:sldIdLst>
  <p:sldSz cx="9144000" cy="5143500" type="screen16x9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26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27/01/2022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1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597823"/>
            <a:ext cx="7344816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914650"/>
            <a:ext cx="5760640" cy="100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71345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4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87496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8375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9" y="195486"/>
            <a:ext cx="1603207" cy="43886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4690864" cy="43886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55575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31539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.DiRubbo\Pictures\Blue-Ocean-Strategy-640x416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76"/>
            <a:ext cx="7772400" cy="11025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69972"/>
            <a:ext cx="4499992" cy="57352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08921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76"/>
            <a:ext cx="7772400" cy="11025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69972"/>
            <a:ext cx="4499992" cy="57352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595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E1A16-F944-46E7-859E-42FDC3BC1E8E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C4E52-7E40-4B86-9AE5-E2B23727E61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53056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46075-BF21-4921-9345-0E77FAAF898A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FEB7-319F-4C35-BE92-15623CB8314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499453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8051E-962D-4786-BC37-4037AD45C65B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6D60E-FE1A-4D3A-86AA-F539CCE9325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841057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2FC72-599B-42A2-957D-5C2DE7B61AF5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D670C-534F-4087-BD8C-E77FBC01DA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8380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19396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8BBDD-95BF-442B-9066-B9DE5870C087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AD19-A610-407F-BBD2-607D84F19C9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59463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15E4-8B23-4D8F-B7DD-18D3EECA5EE3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D5CAC-2222-42C5-8963-32B48EDF730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817764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73B50-648A-4554-9F3B-C188017D713D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294FC-94B9-46B3-9AAF-2B5BD19B608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850500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B2D1-360C-42F8-B50E-BDA4D1A8A399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04B5F-DB07-4771-B286-A7013EF7E41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23117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6E0D7-3282-4A8D-8BDD-1BDF908DC40A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AC746-551D-42A3-913B-B1F9FF32ADF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465241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1464-37CD-443F-B2A6-E8766916A0E1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8AD5-2242-42E3-84B1-A52BADFB8D1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2410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algn="ctr">
              <a:spcBef>
                <a:spcPts val="0"/>
              </a:spcBef>
              <a:buNone/>
              <a:defRPr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None/>
              <a:defRPr/>
            </a:lvl4pPr>
            <a:lvl5pPr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68749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9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9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05422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735547"/>
            <a:ext cx="3816424" cy="3880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735547"/>
            <a:ext cx="3816424" cy="3880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7324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681541"/>
            <a:ext cx="375545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1275606"/>
            <a:ext cx="3744416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9953" y="681541"/>
            <a:ext cx="374349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1960" y="1275606"/>
            <a:ext cx="36004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46269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98100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69217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92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64678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logo-laser-vert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31"/>
          <a:stretch>
            <a:fillRect/>
          </a:stretch>
        </p:blipFill>
        <p:spPr bwMode="auto">
          <a:xfrm>
            <a:off x="8328025" y="123825"/>
            <a:ext cx="815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200900" y="0"/>
            <a:ext cx="1943100" cy="123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0" y="5019675"/>
            <a:ext cx="9144000" cy="123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79388" y="87313"/>
            <a:ext cx="784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681038"/>
            <a:ext cx="77057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1050" y="4732338"/>
            <a:ext cx="1008063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633ECFB-6927-4181-8532-1ECC482329AC}" type="datetimeFigureOut">
              <a:rPr lang="it-IT" smtClean="0"/>
              <a:pPr/>
              <a:t>27/01/2022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4732338"/>
            <a:ext cx="4968875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5002213"/>
            <a:ext cx="514350" cy="14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8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70450"/>
            <a:ext cx="9461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1B5843-3A06-476E-A71A-0E0088CABBA8}" type="datetimeFigureOut">
              <a:rPr lang="it-IT"/>
              <a:pPr>
                <a:defRPr/>
              </a:pPr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4870450"/>
            <a:ext cx="3529013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4113" y="4870450"/>
            <a:ext cx="3698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911558-203A-4342-A0CE-38B12EBA9CB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cxnSp>
        <p:nvCxnSpPr>
          <p:cNvPr id="8" name="Connettore 1 16"/>
          <p:cNvCxnSpPr/>
          <p:nvPr/>
        </p:nvCxnSpPr>
        <p:spPr>
          <a:xfrm>
            <a:off x="4572000" y="4624388"/>
            <a:ext cx="0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16"/>
          <p:cNvCxnSpPr/>
          <p:nvPr/>
        </p:nvCxnSpPr>
        <p:spPr>
          <a:xfrm>
            <a:off x="0" y="45164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Immagin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611688"/>
            <a:ext cx="1858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8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xivar/Arxivar-Next-Dev-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rxivar/PluginGener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rxivar/SamplePlugins/tree/master/LinkWorkflow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7407A8-FAB0-4C00-A3A1-6610E1BC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814"/>
            <a:ext cx="9144000" cy="1995686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AFCFF8-DAFC-4B93-8F97-654961ED5DC6}"/>
              </a:ext>
            </a:extLst>
          </p:cNvPr>
          <p:cNvSpPr txBox="1"/>
          <p:nvPr/>
        </p:nvSpPr>
        <p:spPr>
          <a:xfrm>
            <a:off x="1835696" y="3117836"/>
            <a:ext cx="457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3"/>
              </a:rPr>
              <a:t>https://github.com/Arxivar/Arxivar-Next-Dev-4</a:t>
            </a:r>
            <a:endParaRPr lang="it-IT" dirty="0"/>
          </a:p>
        </p:txBody>
      </p:sp>
      <p:pic>
        <p:nvPicPr>
          <p:cNvPr id="4098" name="Picture 2" descr="GitHub Logos and Usage · GitHub">
            <a:extLst>
              <a:ext uri="{FF2B5EF4-FFF2-40B4-BE49-F238E27FC236}">
                <a16:creationId xmlns:a16="http://schemas.microsoft.com/office/drawing/2014/main" id="{8E487BEB-23F3-4C0B-A508-4A96BB5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7" y="2950411"/>
            <a:ext cx="645765" cy="5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FF9DB1-D429-407E-8BF5-955621161861}"/>
              </a:ext>
            </a:extLst>
          </p:cNvPr>
          <p:cNvSpPr txBox="1">
            <a:spLocks/>
          </p:cNvSpPr>
          <p:nvPr/>
        </p:nvSpPr>
        <p:spPr>
          <a:xfrm>
            <a:off x="89739" y="4381390"/>
            <a:ext cx="2880320" cy="7920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/>
              <a:t>Yari Melzani</a:t>
            </a:r>
          </a:p>
          <a:p>
            <a:pPr marL="0" indent="0">
              <a:buNone/>
            </a:pPr>
            <a:r>
              <a:rPr lang="en-US" sz="1400" dirty="0" err="1"/>
              <a:t>ARXivar</a:t>
            </a:r>
            <a:r>
              <a:rPr lang="en-US" sz="1400" dirty="0"/>
              <a:t> Developer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16FB458-6675-4EB9-8EFE-64CE367CED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" y="37767"/>
            <a:ext cx="1403648" cy="48298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724" y="205979"/>
            <a:ext cx="5528547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Plugin server</a:t>
            </a:r>
          </a:p>
          <a:p>
            <a:pPr lvl="1"/>
            <a:r>
              <a:rPr lang="it-IT" sz="1400" b="1" dirty="0"/>
              <a:t>I plugin </a:t>
            </a:r>
            <a:r>
              <a:rPr lang="it-IT" sz="1400" b="1" dirty="0" err="1"/>
              <a:t>rest</a:t>
            </a:r>
            <a:r>
              <a:rPr lang="it-IT" sz="1400" b="1" dirty="0"/>
              <a:t>: endpoint, configurazione </a:t>
            </a:r>
          </a:p>
          <a:p>
            <a:pPr lvl="1"/>
            <a:r>
              <a:rPr lang="it-IT" sz="1400" b="1" dirty="0"/>
              <a:t>Scrittura di un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endParaRPr lang="it-IT" sz="1400" b="1" dirty="0"/>
          </a:p>
          <a:p>
            <a:pPr lvl="1"/>
            <a:r>
              <a:rPr lang="it-IT" sz="1400" b="1" dirty="0"/>
              <a:t>Gli eventi di «</a:t>
            </a:r>
            <a:r>
              <a:rPr lang="it-IT" sz="1400" b="1" dirty="0" err="1"/>
              <a:t>OnBefore</a:t>
            </a:r>
            <a:r>
              <a:rPr lang="it-IT" sz="1400" b="1" dirty="0"/>
              <a:t>» e «</a:t>
            </a:r>
            <a:r>
              <a:rPr lang="it-IT" sz="1400" b="1" dirty="0" err="1"/>
              <a:t>OnAfter</a:t>
            </a:r>
            <a:r>
              <a:rPr lang="it-IT" sz="1400" b="1" dirty="0"/>
              <a:t>»</a:t>
            </a:r>
          </a:p>
          <a:p>
            <a:pPr lvl="1"/>
            <a:r>
              <a:rPr lang="it-IT" sz="1400" b="1" dirty="0"/>
              <a:t>Come raggiungere un plugin server dal </a:t>
            </a:r>
            <a:r>
              <a:rPr lang="it-IT" sz="1400" b="1" i="1" dirty="0" err="1"/>
              <a:t>WcfConnectorManager</a:t>
            </a:r>
            <a:r>
              <a:rPr lang="it-IT" sz="1400" b="1" dirty="0"/>
              <a:t>/</a:t>
            </a:r>
            <a:r>
              <a:rPr lang="it-IT" sz="1400" b="1" i="1" dirty="0" err="1"/>
              <a:t>WebApi</a:t>
            </a:r>
            <a:endParaRPr lang="it-IT" sz="1400" b="1" i="1" dirty="0"/>
          </a:p>
          <a:p>
            <a:pPr lvl="1"/>
            <a:r>
              <a:rPr lang="it-IT" sz="1400" b="1" dirty="0"/>
              <a:t>Deployment e debug: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2000" b="1" dirty="0"/>
              <a:t>Plugin Workflow V1</a:t>
            </a:r>
          </a:p>
          <a:p>
            <a:pPr lvl="1"/>
            <a:r>
              <a:rPr lang="it-IT" sz="1400" b="1" dirty="0"/>
              <a:t>Plugin Workflow  Link</a:t>
            </a:r>
            <a:endParaRPr lang="it-IT" sz="1000" b="1" dirty="0"/>
          </a:p>
          <a:p>
            <a:pPr lvl="1"/>
            <a:r>
              <a:rPr lang="it-IT" sz="1400" b="1" dirty="0"/>
              <a:t>Plugin Workflow Task</a:t>
            </a:r>
          </a:p>
          <a:p>
            <a:pPr lvl="1"/>
            <a:r>
              <a:rPr lang="it-IT" sz="1400" b="1" dirty="0"/>
              <a:t>Deployment e Debug</a:t>
            </a:r>
            <a:endParaRPr lang="it-IT" sz="11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A9611D-2DE2-4B79-B8AC-EC14EB8E5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" y="37767"/>
            <a:ext cx="1403648" cy="4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724" y="205979"/>
            <a:ext cx="5528547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Preparazione</a:t>
            </a:r>
            <a:r>
              <a:rPr lang="it-IT" sz="1800" b="1" dirty="0"/>
              <a:t> di un Plugin Workflow V2 link</a:t>
            </a:r>
          </a:p>
          <a:p>
            <a:pPr lvl="1"/>
            <a:r>
              <a:rPr lang="it-IT" sz="1400" b="1" dirty="0"/>
              <a:t>Utilizzo di </a:t>
            </a:r>
            <a:r>
              <a:rPr lang="it-IT" sz="1400" b="1" i="1" dirty="0" err="1"/>
              <a:t>yo</a:t>
            </a:r>
            <a:r>
              <a:rPr lang="it-IT" sz="1400" b="1" i="1" dirty="0"/>
              <a:t> man </a:t>
            </a:r>
            <a:r>
              <a:rPr lang="it-IT" sz="1400" b="1" dirty="0"/>
              <a:t>per creare il plugin </a:t>
            </a:r>
          </a:p>
          <a:p>
            <a:pPr lvl="2"/>
            <a:r>
              <a:rPr lang="it-IT" sz="1000" b="1" dirty="0"/>
              <a:t>Plugin generator: </a:t>
            </a:r>
            <a:r>
              <a:rPr lang="it-IT" sz="1000" b="1" dirty="0">
                <a:hlinkClick r:id="rId2"/>
              </a:rPr>
              <a:t>https://github.com/Arxivar/PluginGenerator</a:t>
            </a:r>
            <a:endParaRPr lang="it-IT" sz="1000" b="1" dirty="0"/>
          </a:p>
          <a:p>
            <a:pPr lvl="2"/>
            <a:r>
              <a:rPr lang="it-IT" sz="1000" b="1" i="1" dirty="0" err="1">
                <a:solidFill>
                  <a:schemeClr val="accent3"/>
                </a:solidFill>
              </a:rPr>
              <a:t>yo</a:t>
            </a:r>
            <a:r>
              <a:rPr lang="it-IT" sz="1000" b="1" i="1" dirty="0">
                <a:solidFill>
                  <a:schemeClr val="accent3"/>
                </a:solidFill>
              </a:rPr>
              <a:t> arxivar-plugins:link-workflow-v2</a:t>
            </a:r>
          </a:p>
          <a:p>
            <a:pPr lvl="1"/>
            <a:r>
              <a:rPr lang="it-IT" sz="1400" b="1" dirty="0"/>
              <a:t>Parametri per il mapping con le variabili di processo</a:t>
            </a:r>
          </a:p>
          <a:p>
            <a:pPr lvl="2"/>
            <a:r>
              <a:rPr lang="it-IT" sz="1000" b="1" dirty="0"/>
              <a:t>input </a:t>
            </a:r>
          </a:p>
          <a:p>
            <a:pPr lvl="2"/>
            <a:r>
              <a:rPr lang="it-IT" sz="1000" b="1" dirty="0"/>
              <a:t>output</a:t>
            </a:r>
          </a:p>
          <a:p>
            <a:pPr lvl="1"/>
            <a:r>
              <a:rPr lang="it-IT" sz="1400" b="1" dirty="0"/>
              <a:t>Iniezione dei servizi (lato server)</a:t>
            </a:r>
            <a:endParaRPr lang="it-IT" sz="1000" b="1" dirty="0"/>
          </a:p>
          <a:p>
            <a:pPr lvl="1"/>
            <a:r>
              <a:rPr lang="it-IT" sz="1400" b="1" dirty="0"/>
              <a:t>Configurazione avanzata</a:t>
            </a:r>
          </a:p>
          <a:p>
            <a:pPr lvl="2"/>
            <a:r>
              <a:rPr lang="it-IT" sz="1000" b="1" dirty="0" err="1"/>
              <a:t>Angular</a:t>
            </a:r>
            <a:r>
              <a:rPr lang="it-IT" sz="1000" b="1" dirty="0"/>
              <a:t> JS/ </a:t>
            </a:r>
            <a:r>
              <a:rPr lang="it-IT" sz="1000" b="1" dirty="0" err="1"/>
              <a:t>Typescript</a:t>
            </a:r>
            <a:endParaRPr lang="it-IT" sz="1000" b="1" dirty="0"/>
          </a:p>
          <a:p>
            <a:pPr lvl="2"/>
            <a:r>
              <a:rPr lang="it-IT" sz="1000" b="1" dirty="0"/>
              <a:t>Iniezione di servizi lato </a:t>
            </a:r>
            <a:r>
              <a:rPr lang="it-IT" sz="1000" b="1" dirty="0" err="1"/>
              <a:t>frontend</a:t>
            </a:r>
            <a:endParaRPr lang="it-IT" sz="1000" b="1" dirty="0"/>
          </a:p>
          <a:p>
            <a:pPr marL="51435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B83A7D0-A343-424A-92CD-D0AA9BDD0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" y="37767"/>
            <a:ext cx="1403648" cy="4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4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724" y="205979"/>
            <a:ext cx="6696744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 Plugin Workflow V2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Lifecycle</a:t>
            </a:r>
          </a:p>
          <a:p>
            <a:pPr lvl="1"/>
            <a:r>
              <a:rPr lang="it-IT" sz="1400" b="1" dirty="0"/>
              <a:t>Eventi: </a:t>
            </a:r>
            <a:r>
              <a:rPr lang="it-IT" sz="1400" b="1" i="1" dirty="0" err="1">
                <a:solidFill>
                  <a:srgbClr val="00B0F0"/>
                </a:solidFill>
              </a:rPr>
              <a:t>OnInitializeAsync</a:t>
            </a:r>
            <a:r>
              <a:rPr lang="it-IT" sz="1400" b="1" dirty="0"/>
              <a:t>, </a:t>
            </a:r>
            <a:r>
              <a:rPr lang="it-IT" sz="1400" b="1" i="1" dirty="0" err="1">
                <a:solidFill>
                  <a:srgbClr val="00B0F0"/>
                </a:solidFill>
              </a:rPr>
              <a:t>OnValidate</a:t>
            </a:r>
            <a:r>
              <a:rPr lang="it-IT" sz="1400" b="1" dirty="0"/>
              <a:t>, </a:t>
            </a:r>
            <a:r>
              <a:rPr lang="it-IT" sz="1400" b="1" i="1" dirty="0" err="1">
                <a:solidFill>
                  <a:srgbClr val="00B0F0"/>
                </a:solidFill>
              </a:rPr>
              <a:t>ExecuteAsync</a:t>
            </a:r>
            <a:r>
              <a:rPr lang="it-IT" sz="1400" b="1" dirty="0"/>
              <a:t>, </a:t>
            </a:r>
            <a:r>
              <a:rPr lang="it-IT" sz="1400" b="1" i="1" dirty="0" err="1">
                <a:solidFill>
                  <a:srgbClr val="00B0F0"/>
                </a:solidFill>
              </a:rPr>
              <a:t>OnDisposing</a:t>
            </a:r>
            <a:endParaRPr lang="it-IT" sz="1400" b="1" i="1" dirty="0">
              <a:solidFill>
                <a:srgbClr val="00B0F0"/>
              </a:solidFill>
            </a:endParaRPr>
          </a:p>
          <a:p>
            <a:pPr lvl="1"/>
            <a:r>
              <a:rPr lang="it-IT" sz="1400" b="1" dirty="0"/>
              <a:t>Configurazione avanzata</a:t>
            </a:r>
          </a:p>
          <a:p>
            <a:pPr lvl="2"/>
            <a:r>
              <a:rPr lang="it-IT" sz="1000" b="1" dirty="0" err="1"/>
              <a:t>EnableAdvancedConfiguration</a:t>
            </a:r>
            <a:endParaRPr lang="it-IT" sz="1000" b="1" dirty="0"/>
          </a:p>
          <a:p>
            <a:pPr lvl="2"/>
            <a:r>
              <a:rPr lang="it-IT" sz="1000" b="1" dirty="0" err="1"/>
              <a:t>ExecuteAdvancedConfigurationAsync</a:t>
            </a:r>
            <a:endParaRPr lang="it-IT" sz="1000" b="1" dirty="0"/>
          </a:p>
          <a:p>
            <a:r>
              <a:rPr lang="it-IT" sz="2000" b="1" dirty="0"/>
              <a:t>Deployment</a:t>
            </a:r>
          </a:p>
          <a:p>
            <a:pPr lvl="1"/>
            <a:r>
              <a:rPr lang="it-IT" sz="1400" b="1" dirty="0"/>
              <a:t>Esempio: </a:t>
            </a:r>
            <a:r>
              <a:rPr lang="it-IT" sz="1200" b="1" dirty="0">
                <a:hlinkClick r:id="rId2"/>
              </a:rPr>
              <a:t>https://github.com/Arxivar/SamplePlugins/tree/master/LinkWorkflowV2</a:t>
            </a:r>
            <a:endParaRPr lang="it-IT" sz="1200" b="1" dirty="0"/>
          </a:p>
          <a:p>
            <a:pPr lvl="1"/>
            <a:r>
              <a:rPr lang="en-US" sz="1200" b="1" dirty="0">
                <a:latin typeface="ui-monospace"/>
              </a:rPr>
              <a:t>Tool per </a:t>
            </a:r>
            <a:r>
              <a:rPr lang="en-US" sz="1200" b="1" dirty="0" err="1">
                <a:latin typeface="ui-monospace"/>
              </a:rPr>
              <a:t>gestire</a:t>
            </a:r>
            <a:r>
              <a:rPr lang="en-US" sz="1200" b="1" dirty="0">
                <a:latin typeface="ui-monospace"/>
              </a:rPr>
              <a:t> </a:t>
            </a:r>
            <a:r>
              <a:rPr lang="en-US" sz="1200" b="1" dirty="0" err="1">
                <a:latin typeface="ui-monospace"/>
              </a:rPr>
              <a:t>l’amministrazione</a:t>
            </a:r>
            <a:r>
              <a:rPr lang="en-US" sz="1200" b="1" dirty="0">
                <a:latin typeface="ui-monospace"/>
              </a:rPr>
              <a:t> </a:t>
            </a:r>
            <a:r>
              <a:rPr lang="en-US" sz="1200" b="1" dirty="0" err="1">
                <a:latin typeface="ui-monospace"/>
              </a:rPr>
              <a:t>dei</a:t>
            </a:r>
            <a:r>
              <a:rPr lang="en-US" sz="1200" b="1" dirty="0">
                <a:latin typeface="ui-monospace"/>
              </a:rPr>
              <a:t> plugin: </a:t>
            </a:r>
            <a:r>
              <a:rPr lang="en-US" sz="1200" b="1" i="0" dirty="0" err="1">
                <a:solidFill>
                  <a:srgbClr val="00B0F0"/>
                </a:solidFill>
                <a:effectLst/>
                <a:latin typeface="ui-monospace"/>
              </a:rPr>
              <a:t>ARXivarNext</a:t>
            </a:r>
            <a:r>
              <a:rPr lang="en-US" sz="1200" b="1" i="0" dirty="0">
                <a:solidFill>
                  <a:srgbClr val="00B0F0"/>
                </a:solidFill>
                <a:effectLst/>
                <a:latin typeface="ui-monospace"/>
              </a:rPr>
              <a:t> Workflow Service\wf-plugin.exe </a:t>
            </a:r>
            <a:endParaRPr lang="it-IT" sz="1400" b="1" dirty="0">
              <a:solidFill>
                <a:srgbClr val="00B0F0"/>
              </a:solidFill>
            </a:endParaRPr>
          </a:p>
          <a:p>
            <a:r>
              <a:rPr lang="it-IT" sz="2000" b="1" dirty="0"/>
              <a:t>Configurazione</a:t>
            </a:r>
          </a:p>
          <a:p>
            <a:pPr lvl="1"/>
            <a:r>
              <a:rPr lang="it-IT" sz="1400" b="1" dirty="0"/>
              <a:t>Base </a:t>
            </a:r>
          </a:p>
          <a:p>
            <a:pPr lvl="1"/>
            <a:r>
              <a:rPr lang="it-IT" sz="1400" b="1" dirty="0"/>
              <a:t>Avanzata</a:t>
            </a:r>
          </a:p>
          <a:p>
            <a:r>
              <a:rPr lang="it-IT" sz="2000" b="1" dirty="0"/>
              <a:t>Debug</a:t>
            </a:r>
          </a:p>
          <a:p>
            <a:pPr lvl="1"/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1624D3-C9B0-489D-969D-46AE0382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" y="37767"/>
            <a:ext cx="1403648" cy="4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2781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1724" y="195486"/>
            <a:ext cx="6248628" cy="864096"/>
          </a:xfrm>
        </p:spPr>
        <p:txBody>
          <a:bodyPr>
            <a:normAutofit/>
          </a:bodyPr>
          <a:lstStyle/>
          <a:p>
            <a:r>
              <a:rPr lang="it-IT" sz="32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Esempio flusso eventi Plugin Server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573111-F929-44F5-A41A-778569661B3D}"/>
              </a:ext>
            </a:extLst>
          </p:cNvPr>
          <p:cNvSpPr/>
          <p:nvPr/>
        </p:nvSpPr>
        <p:spPr>
          <a:xfrm>
            <a:off x="894899" y="1213966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On_Invoke_Dm_Profile_Update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FACDE9D-3291-4AF1-B263-752BD9331C62}"/>
              </a:ext>
            </a:extLst>
          </p:cNvPr>
          <p:cNvSpPr/>
          <p:nvPr/>
        </p:nvSpPr>
        <p:spPr>
          <a:xfrm>
            <a:off x="894899" y="2673085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On_Before_Dm_Profile_Update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774B01-958C-4AF9-80AD-880ADBF506D5}"/>
              </a:ext>
            </a:extLst>
          </p:cNvPr>
          <p:cNvSpPr/>
          <p:nvPr/>
        </p:nvSpPr>
        <p:spPr>
          <a:xfrm>
            <a:off x="894899" y="4075812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On_After_Dm_Profile_Update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1C90C993-71F6-4F98-857D-CCCEBE813272}"/>
              </a:ext>
            </a:extLst>
          </p:cNvPr>
          <p:cNvSpPr/>
          <p:nvPr/>
        </p:nvSpPr>
        <p:spPr>
          <a:xfrm>
            <a:off x="1403648" y="2303806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BeginTransaction</a:t>
            </a:r>
            <a:endParaRPr lang="it-IT" dirty="0"/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784519E2-5A51-4391-AA7A-0768C5D1C063}"/>
              </a:ext>
            </a:extLst>
          </p:cNvPr>
          <p:cNvSpPr/>
          <p:nvPr/>
        </p:nvSpPr>
        <p:spPr>
          <a:xfrm>
            <a:off x="1403648" y="3719670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6D6BC2-1186-439F-BF27-5E179E48BAC5}"/>
              </a:ext>
            </a:extLst>
          </p:cNvPr>
          <p:cNvSpPr/>
          <p:nvPr/>
        </p:nvSpPr>
        <p:spPr>
          <a:xfrm>
            <a:off x="992716" y="1659632"/>
            <a:ext cx="331236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Validazione argomenti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Preparazione contesto della chiamata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92001107-4108-4038-906C-1F83371A55B1}"/>
              </a:ext>
            </a:extLst>
          </p:cNvPr>
          <p:cNvSpPr/>
          <p:nvPr/>
        </p:nvSpPr>
        <p:spPr>
          <a:xfrm>
            <a:off x="4994638" y="3077147"/>
            <a:ext cx="2802398" cy="288032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Rollback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EB5C18-0F41-446F-B432-3BF194A6842B}"/>
              </a:ext>
            </a:extLst>
          </p:cNvPr>
          <p:cNvSpPr/>
          <p:nvPr/>
        </p:nvSpPr>
        <p:spPr>
          <a:xfrm>
            <a:off x="993145" y="3107816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Annullamento operazione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EC52A0-7C2F-4152-B25A-EAB6DFFE07D1}"/>
              </a:ext>
            </a:extLst>
          </p:cNvPr>
          <p:cNvCxnSpPr>
            <a:stCxn id="12" idx="3"/>
          </p:cNvCxnSpPr>
          <p:nvPr/>
        </p:nvCxnSpPr>
        <p:spPr>
          <a:xfrm flipV="1">
            <a:off x="4305513" y="3221163"/>
            <a:ext cx="5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ADF53D-EA0E-4ED0-87A3-3B03D2B327D4}"/>
              </a:ext>
            </a:extLst>
          </p:cNvPr>
          <p:cNvSpPr/>
          <p:nvPr/>
        </p:nvSpPr>
        <p:spPr>
          <a:xfrm>
            <a:off x="992716" y="3412465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Modifica profilo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4B031BE-D756-4EE8-BCBD-704FB6628C9B}"/>
              </a:ext>
            </a:extLst>
          </p:cNvPr>
          <p:cNvSpPr/>
          <p:nvPr/>
        </p:nvSpPr>
        <p:spPr>
          <a:xfrm>
            <a:off x="992716" y="4499873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Profilo persistito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82F090C-1D49-4613-9453-92852C087995}"/>
              </a:ext>
            </a:extLst>
          </p:cNvPr>
          <p:cNvSpPr/>
          <p:nvPr/>
        </p:nvSpPr>
        <p:spPr>
          <a:xfrm>
            <a:off x="4994638" y="3447955"/>
            <a:ext cx="2952326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Eccezione con messaggio di errore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69BBC6EB-8505-46BD-96D4-BF30C5219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" y="37767"/>
            <a:ext cx="1403648" cy="4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03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ARXivar 2015 TEMPLATE">
  <a:themeElements>
    <a:clrScheme name="ARXIVAR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3A985359-F8EF-40BF-9813-696AB194511F}" vid="{2A3B50C6-50FA-41DD-AB66-361151EB5BC1}"/>
    </a:ext>
  </a:extLst>
</a:theme>
</file>

<file path=ppt/theme/theme2.xml><?xml version="1.0" encoding="utf-8"?>
<a:theme xmlns:a="http://schemas.openxmlformats.org/drawingml/2006/main" name="Custom Design">
  <a:themeElements>
    <a:clrScheme name="ARXIVAR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3A985359-F8EF-40BF-9813-696AB194511F}" vid="{D1C7DE7F-14FE-48C9-86EB-435D1FC332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 Year 2021 - ARXivar Academy</Template>
  <TotalTime>3433</TotalTime>
  <Words>245</Words>
  <Application>Microsoft Office PowerPoint</Application>
  <PresentationFormat>Presentazione su schermo 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ui-monospace</vt:lpstr>
      <vt:lpstr>ARXivar 2015 TEMPLATE</vt:lpstr>
      <vt:lpstr>Custom Design</vt:lpstr>
      <vt:lpstr>ARXivar Next Dev 4</vt:lpstr>
      <vt:lpstr>Programma della giornata</vt:lpstr>
      <vt:lpstr>Programma della giornata</vt:lpstr>
      <vt:lpstr>Esempio Plugin Workflow V2 Link</vt:lpstr>
      <vt:lpstr>Esempio flusso eventi Plugin Server</vt:lpstr>
    </vt:vector>
  </TitlesOfParts>
  <Manager/>
  <Company>Abletech s.r.l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78</cp:revision>
  <dcterms:created xsi:type="dcterms:W3CDTF">2012-04-11T19:31:59Z</dcterms:created>
  <dcterms:modified xsi:type="dcterms:W3CDTF">2022-01-27T16:00:36Z</dcterms:modified>
  <cp:category/>
</cp:coreProperties>
</file>