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71" r:id="rId5"/>
    <p:sldId id="265" r:id="rId6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864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95A6-56DD-4B18-B404-54899C94D855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3775E-9C01-4A92-BB01-B68E47CD8D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4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19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974432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84576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2081" y="195486"/>
            <a:ext cx="160320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469086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586591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586591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912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73826"/>
            <a:ext cx="325070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53648"/>
            <a:ext cx="325070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9913" y="1173826"/>
            <a:ext cx="324036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9913" y="1653648"/>
            <a:ext cx="324036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60263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04788"/>
            <a:ext cx="3744416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260263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0638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7584" y="465516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84" y="403143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arxivar.it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Picture 7" descr="X-03.jpg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r="34668" b="8312"/>
          <a:stretch>
            <a:fillRect/>
          </a:stretch>
        </p:blipFill>
        <p:spPr>
          <a:xfrm>
            <a:off x="6804248" y="151368"/>
            <a:ext cx="2339752" cy="49921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65630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0352" y="4443958"/>
            <a:ext cx="10081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0352" y="4803998"/>
            <a:ext cx="14036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00" y="4443958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Picture 8" descr="Logo-2008.gif">
            <a:hlinkClick r:id="rId13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52320" y="102940"/>
            <a:ext cx="1573765" cy="4525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247" y="4587974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Myriad Pro" pitchFamily="34" charset="0"/>
              </a:rPr>
              <a:t>GIM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465998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Global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059832" y="4659982"/>
            <a:ext cx="17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Information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4676482" y="4659982"/>
            <a:ext cx="191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rxivar/Arxivar-Next-Dev-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xivar/PluginGener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xivar/SamplePlugins/tree/master/LinkWorkflow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843558"/>
            <a:ext cx="5184576" cy="1944216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6000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</a:t>
            </a:r>
            <a:r>
              <a:rPr lang="it-IT" sz="6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ivar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6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 4</a:t>
            </a:r>
            <a:endParaRPr lang="it-IT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84576" cy="521196"/>
          </a:xfrm>
        </p:spPr>
        <p:txBody>
          <a:bodyPr>
            <a:normAutofit fontScale="92500" lnSpcReduction="10000"/>
          </a:bodyPr>
          <a:lstStyle/>
          <a:p>
            <a:r>
              <a:rPr lang="it-IT" i="1" dirty="0"/>
              <a:t>Yari Melzani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AFCFF8-DAFC-4B93-8F97-654961ED5DC6}"/>
              </a:ext>
            </a:extLst>
          </p:cNvPr>
          <p:cNvSpPr txBox="1"/>
          <p:nvPr/>
        </p:nvSpPr>
        <p:spPr>
          <a:xfrm>
            <a:off x="1565428" y="4360393"/>
            <a:ext cx="457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2"/>
              </a:rPr>
              <a:t>https://github.com/Arxivar/Arxivar-Next-Dev-4</a:t>
            </a:r>
            <a:endParaRPr lang="it-IT" dirty="0"/>
          </a:p>
        </p:txBody>
      </p:sp>
      <p:pic>
        <p:nvPicPr>
          <p:cNvPr id="4098" name="Picture 2" descr="GitHub Logos and Usage · GitHub">
            <a:extLst>
              <a:ext uri="{FF2B5EF4-FFF2-40B4-BE49-F238E27FC236}">
                <a16:creationId xmlns:a16="http://schemas.microsoft.com/office/drawing/2014/main" id="{8E487BEB-23F3-4C0B-A508-4A96BB5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" y="4192968"/>
            <a:ext cx="645765" cy="53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2000" b="1" dirty="0"/>
              <a:t>Plugin server</a:t>
            </a:r>
          </a:p>
          <a:p>
            <a:pPr lvl="1"/>
            <a:r>
              <a:rPr lang="it-IT" sz="1400" b="1" dirty="0"/>
              <a:t>I plugin </a:t>
            </a:r>
            <a:r>
              <a:rPr lang="it-IT" sz="1400" b="1" dirty="0" err="1"/>
              <a:t>rest</a:t>
            </a:r>
            <a:r>
              <a:rPr lang="it-IT" sz="1400" b="1" dirty="0"/>
              <a:t>: endpoint, configurazione </a:t>
            </a:r>
          </a:p>
          <a:p>
            <a:pPr lvl="1"/>
            <a:r>
              <a:rPr lang="it-IT" sz="1400" b="1" dirty="0"/>
              <a:t>Scrittura di un </a:t>
            </a:r>
            <a:r>
              <a:rPr lang="it-IT" sz="1400" b="1" dirty="0" err="1"/>
              <a:t>plugin</a:t>
            </a:r>
            <a:r>
              <a:rPr lang="it-IT" sz="1400" b="1" dirty="0"/>
              <a:t> </a:t>
            </a:r>
            <a:r>
              <a:rPr lang="it-IT" sz="1400" b="1" dirty="0" err="1"/>
              <a:t>rest</a:t>
            </a:r>
            <a:endParaRPr lang="it-IT" sz="1400" b="1" dirty="0"/>
          </a:p>
          <a:p>
            <a:pPr lvl="1"/>
            <a:r>
              <a:rPr lang="it-IT" sz="1400" b="1" dirty="0"/>
              <a:t>Gli eventi di «</a:t>
            </a:r>
            <a:r>
              <a:rPr lang="it-IT" sz="1400" b="1" dirty="0" err="1"/>
              <a:t>OnBefore</a:t>
            </a:r>
            <a:r>
              <a:rPr lang="it-IT" sz="1400" b="1" dirty="0"/>
              <a:t>» e «</a:t>
            </a:r>
            <a:r>
              <a:rPr lang="it-IT" sz="1400" b="1" dirty="0" err="1"/>
              <a:t>OnAfter</a:t>
            </a:r>
            <a:r>
              <a:rPr lang="it-IT" sz="1400" b="1" dirty="0"/>
              <a:t>»</a:t>
            </a:r>
          </a:p>
          <a:p>
            <a:pPr lvl="1"/>
            <a:r>
              <a:rPr lang="it-IT" sz="1400" b="1" dirty="0"/>
              <a:t>Come raggiungere un plugin server dal </a:t>
            </a:r>
            <a:r>
              <a:rPr lang="it-IT" sz="1400" b="1" i="1" dirty="0" err="1"/>
              <a:t>WcfConnectorManager</a:t>
            </a:r>
            <a:r>
              <a:rPr lang="it-IT" sz="1400" b="1" dirty="0"/>
              <a:t>/</a:t>
            </a:r>
            <a:r>
              <a:rPr lang="it-IT" sz="1400" b="1" i="1" dirty="0" err="1"/>
              <a:t>WebApi</a:t>
            </a:r>
            <a:endParaRPr lang="it-IT" sz="1400" b="1" i="1" dirty="0"/>
          </a:p>
          <a:p>
            <a:pPr lvl="1"/>
            <a:r>
              <a:rPr lang="it-IT" sz="1400" b="1" dirty="0"/>
              <a:t>Deployment e debug: </a:t>
            </a:r>
            <a:r>
              <a:rPr lang="it-IT" sz="1400" b="1" dirty="0" err="1"/>
              <a:t>Wcf</a:t>
            </a:r>
            <a:r>
              <a:rPr lang="it-IT" sz="1400" b="1" dirty="0"/>
              <a:t>, </a:t>
            </a:r>
            <a:r>
              <a:rPr lang="it-IT" sz="1400" b="1" dirty="0" err="1"/>
              <a:t>WebApi</a:t>
            </a:r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  <a:p>
            <a:r>
              <a:rPr lang="it-IT" sz="2000" b="1" dirty="0"/>
              <a:t>Plugin Workflow V1</a:t>
            </a:r>
          </a:p>
          <a:p>
            <a:pPr lvl="1"/>
            <a:r>
              <a:rPr lang="it-IT" sz="1400" b="1" dirty="0"/>
              <a:t>Plugin Workflow  Link</a:t>
            </a:r>
            <a:endParaRPr lang="it-IT" sz="1000" b="1" dirty="0"/>
          </a:p>
          <a:p>
            <a:pPr lvl="1"/>
            <a:r>
              <a:rPr lang="it-IT" sz="1400" b="1" dirty="0"/>
              <a:t>Plugin Workflow Task</a:t>
            </a:r>
          </a:p>
          <a:p>
            <a:pPr lvl="1"/>
            <a:r>
              <a:rPr lang="it-IT" sz="1400" b="1" dirty="0"/>
              <a:t>Deployment e Debug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4023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2000" b="1" dirty="0"/>
              <a:t>Preparazione</a:t>
            </a:r>
            <a:r>
              <a:rPr lang="it-IT" sz="1800" b="1" dirty="0"/>
              <a:t> di un Plugin Workflow V2 link</a:t>
            </a:r>
          </a:p>
          <a:p>
            <a:pPr lvl="1"/>
            <a:r>
              <a:rPr lang="it-IT" sz="1400" b="1" dirty="0"/>
              <a:t>Utilizzo di </a:t>
            </a:r>
            <a:r>
              <a:rPr lang="it-IT" sz="1400" b="1" i="1" dirty="0" err="1"/>
              <a:t>yo</a:t>
            </a:r>
            <a:r>
              <a:rPr lang="it-IT" sz="1400" b="1" i="1" dirty="0"/>
              <a:t> man </a:t>
            </a:r>
            <a:r>
              <a:rPr lang="it-IT" sz="1400" b="1" dirty="0"/>
              <a:t>per creare il plugin </a:t>
            </a:r>
          </a:p>
          <a:p>
            <a:pPr lvl="2"/>
            <a:r>
              <a:rPr lang="it-IT" sz="1000" b="1" dirty="0"/>
              <a:t>Plugin generator: </a:t>
            </a:r>
            <a:r>
              <a:rPr lang="it-IT" sz="1000" b="1" dirty="0">
                <a:hlinkClick r:id="rId2"/>
              </a:rPr>
              <a:t>https://github.com/Arxivar/PluginGenerator</a:t>
            </a:r>
            <a:endParaRPr lang="it-IT" sz="1000" b="1" dirty="0"/>
          </a:p>
          <a:p>
            <a:pPr lvl="2"/>
            <a:r>
              <a:rPr lang="it-IT" sz="1000" b="1" i="1" dirty="0" err="1">
                <a:solidFill>
                  <a:schemeClr val="accent3"/>
                </a:solidFill>
              </a:rPr>
              <a:t>yo</a:t>
            </a:r>
            <a:r>
              <a:rPr lang="it-IT" sz="1000" b="1" i="1" dirty="0">
                <a:solidFill>
                  <a:schemeClr val="accent3"/>
                </a:solidFill>
              </a:rPr>
              <a:t> arxivar-plugins:link-workflow-v2</a:t>
            </a:r>
          </a:p>
          <a:p>
            <a:pPr lvl="1"/>
            <a:r>
              <a:rPr lang="it-IT" sz="1400" b="1" dirty="0"/>
              <a:t>Parametri per il mapping con le variabili di processo</a:t>
            </a:r>
          </a:p>
          <a:p>
            <a:pPr lvl="2"/>
            <a:r>
              <a:rPr lang="it-IT" sz="1000" b="1" dirty="0"/>
              <a:t>input </a:t>
            </a:r>
          </a:p>
          <a:p>
            <a:pPr lvl="2"/>
            <a:r>
              <a:rPr lang="it-IT" sz="1000" b="1" dirty="0"/>
              <a:t>output</a:t>
            </a:r>
          </a:p>
          <a:p>
            <a:pPr lvl="1"/>
            <a:r>
              <a:rPr lang="it-IT" sz="1400" b="1" dirty="0"/>
              <a:t>Iniezione dei servizi (lato server)</a:t>
            </a:r>
            <a:endParaRPr lang="it-IT" sz="1000" b="1" dirty="0"/>
          </a:p>
          <a:p>
            <a:pPr lvl="1"/>
            <a:r>
              <a:rPr lang="it-IT" sz="1400" b="1" dirty="0"/>
              <a:t>Configurazione avanzata</a:t>
            </a:r>
          </a:p>
          <a:p>
            <a:pPr lvl="2"/>
            <a:r>
              <a:rPr lang="it-IT" sz="1000" b="1" dirty="0" err="1"/>
              <a:t>Angular</a:t>
            </a:r>
            <a:r>
              <a:rPr lang="it-IT" sz="1000" b="1" dirty="0"/>
              <a:t> JS/ </a:t>
            </a:r>
            <a:r>
              <a:rPr lang="it-IT" sz="1000" b="1" dirty="0" err="1"/>
              <a:t>Typescript</a:t>
            </a:r>
            <a:endParaRPr lang="it-IT" sz="1000" b="1" dirty="0"/>
          </a:p>
          <a:p>
            <a:pPr lvl="2"/>
            <a:r>
              <a:rPr lang="it-IT" sz="1000" b="1" dirty="0"/>
              <a:t>Iniezione di servizi lato </a:t>
            </a:r>
            <a:r>
              <a:rPr lang="it-IT" sz="1000" b="1" dirty="0" err="1"/>
              <a:t>frontend</a:t>
            </a:r>
            <a:endParaRPr lang="it-IT" sz="1000" b="1" dirty="0"/>
          </a:p>
          <a:p>
            <a:pPr marL="514350" lvl="1" indent="0">
              <a:buNone/>
            </a:pPr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0382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Esempio Plugin Workflow V2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2000" b="1" dirty="0"/>
              <a:t>Lifecycle</a:t>
            </a:r>
          </a:p>
          <a:p>
            <a:pPr lvl="1"/>
            <a:r>
              <a:rPr lang="it-IT" sz="1400" b="1" dirty="0"/>
              <a:t>Eventi: </a:t>
            </a:r>
            <a:r>
              <a:rPr lang="it-IT" sz="1400" b="1" i="1" dirty="0" err="1">
                <a:solidFill>
                  <a:srgbClr val="00B0F0"/>
                </a:solidFill>
              </a:rPr>
              <a:t>OnInitializeAsync</a:t>
            </a:r>
            <a:r>
              <a:rPr lang="it-IT" sz="1400" b="1" dirty="0"/>
              <a:t>, </a:t>
            </a:r>
            <a:r>
              <a:rPr lang="it-IT" sz="1400" b="1" i="1" dirty="0" err="1">
                <a:solidFill>
                  <a:srgbClr val="00B0F0"/>
                </a:solidFill>
              </a:rPr>
              <a:t>OnValidate</a:t>
            </a:r>
            <a:r>
              <a:rPr lang="it-IT" sz="1400" b="1" dirty="0"/>
              <a:t>, </a:t>
            </a:r>
            <a:r>
              <a:rPr lang="it-IT" sz="1400" b="1" i="1" dirty="0" err="1">
                <a:solidFill>
                  <a:srgbClr val="00B0F0"/>
                </a:solidFill>
              </a:rPr>
              <a:t>ExecuteAsync</a:t>
            </a:r>
            <a:r>
              <a:rPr lang="it-IT" sz="1400" b="1" dirty="0"/>
              <a:t>, </a:t>
            </a:r>
            <a:r>
              <a:rPr lang="it-IT" sz="1400" b="1" i="1" dirty="0" err="1">
                <a:solidFill>
                  <a:srgbClr val="00B0F0"/>
                </a:solidFill>
              </a:rPr>
              <a:t>OnDisposing</a:t>
            </a:r>
            <a:endParaRPr lang="it-IT" sz="1400" b="1" i="1" dirty="0">
              <a:solidFill>
                <a:srgbClr val="00B0F0"/>
              </a:solidFill>
            </a:endParaRPr>
          </a:p>
          <a:p>
            <a:pPr lvl="1"/>
            <a:r>
              <a:rPr lang="it-IT" sz="1400" b="1" dirty="0"/>
              <a:t>Configurazione avanzata</a:t>
            </a:r>
          </a:p>
          <a:p>
            <a:pPr lvl="2"/>
            <a:r>
              <a:rPr lang="it-IT" sz="1000" b="1" dirty="0" err="1"/>
              <a:t>EnableAdvancedConfiguration</a:t>
            </a:r>
            <a:endParaRPr lang="it-IT" sz="1000" b="1" dirty="0"/>
          </a:p>
          <a:p>
            <a:pPr lvl="2"/>
            <a:r>
              <a:rPr lang="it-IT" sz="1000" b="1" dirty="0" err="1"/>
              <a:t>ExecuteAdvancedConfigurationAsync</a:t>
            </a:r>
            <a:endParaRPr lang="it-IT" sz="1000" b="1" dirty="0"/>
          </a:p>
          <a:p>
            <a:r>
              <a:rPr lang="it-IT" sz="2000" b="1" dirty="0"/>
              <a:t>Deployment</a:t>
            </a:r>
          </a:p>
          <a:p>
            <a:pPr lvl="1"/>
            <a:r>
              <a:rPr lang="it-IT" sz="1400" b="1" dirty="0"/>
              <a:t>Esempio: </a:t>
            </a:r>
            <a:r>
              <a:rPr lang="it-IT" sz="1200" b="1" dirty="0">
                <a:hlinkClick r:id="rId2"/>
              </a:rPr>
              <a:t>https://github.com/Arxivar/SamplePlugins/tree/master/LinkWorkflowV2</a:t>
            </a:r>
            <a:endParaRPr lang="it-IT" sz="1200" b="1" dirty="0"/>
          </a:p>
          <a:p>
            <a:pPr lvl="1"/>
            <a:r>
              <a:rPr lang="en-US" sz="1200" b="1" dirty="0">
                <a:latin typeface="ui-monospace"/>
              </a:rPr>
              <a:t>Tool per </a:t>
            </a:r>
            <a:r>
              <a:rPr lang="en-US" sz="1200" b="1" dirty="0" err="1">
                <a:latin typeface="ui-monospace"/>
              </a:rPr>
              <a:t>gestire</a:t>
            </a:r>
            <a:r>
              <a:rPr lang="en-US" sz="1200" b="1" dirty="0">
                <a:latin typeface="ui-monospace"/>
              </a:rPr>
              <a:t> </a:t>
            </a:r>
            <a:r>
              <a:rPr lang="en-US" sz="1200" b="1" dirty="0" err="1">
                <a:latin typeface="ui-monospace"/>
              </a:rPr>
              <a:t>l’amministrazione</a:t>
            </a:r>
            <a:r>
              <a:rPr lang="en-US" sz="1200" b="1" dirty="0">
                <a:latin typeface="ui-monospace"/>
              </a:rPr>
              <a:t> </a:t>
            </a:r>
            <a:r>
              <a:rPr lang="en-US" sz="1200" b="1" dirty="0" err="1">
                <a:latin typeface="ui-monospace"/>
              </a:rPr>
              <a:t>dei</a:t>
            </a:r>
            <a:r>
              <a:rPr lang="en-US" sz="1200" b="1" dirty="0">
                <a:latin typeface="ui-monospace"/>
              </a:rPr>
              <a:t> plugin: </a:t>
            </a:r>
            <a:r>
              <a:rPr lang="en-US" sz="1200" b="1" i="0" dirty="0" err="1">
                <a:solidFill>
                  <a:srgbClr val="00B0F0"/>
                </a:solidFill>
                <a:effectLst/>
                <a:latin typeface="ui-monospace"/>
              </a:rPr>
              <a:t>ARXivarNext</a:t>
            </a:r>
            <a:r>
              <a:rPr lang="en-US" sz="1200" b="1" i="0" dirty="0">
                <a:solidFill>
                  <a:srgbClr val="00B0F0"/>
                </a:solidFill>
                <a:effectLst/>
                <a:latin typeface="ui-monospace"/>
              </a:rPr>
              <a:t> Workflow Service\wf-plugin.exe </a:t>
            </a:r>
            <a:endParaRPr lang="it-IT" sz="1400" b="1" dirty="0">
              <a:solidFill>
                <a:srgbClr val="00B0F0"/>
              </a:solidFill>
            </a:endParaRPr>
          </a:p>
          <a:p>
            <a:r>
              <a:rPr lang="it-IT" sz="2000" b="1" dirty="0"/>
              <a:t>Configurazione</a:t>
            </a:r>
          </a:p>
          <a:p>
            <a:pPr lvl="1"/>
            <a:r>
              <a:rPr lang="it-IT" sz="1400" b="1" dirty="0"/>
              <a:t>Base </a:t>
            </a:r>
          </a:p>
          <a:p>
            <a:pPr lvl="1"/>
            <a:r>
              <a:rPr lang="it-IT" sz="1400" b="1" dirty="0"/>
              <a:t>Avanzata</a:t>
            </a:r>
          </a:p>
          <a:p>
            <a:r>
              <a:rPr lang="it-IT" sz="2000" b="1" dirty="0"/>
              <a:t>Debug</a:t>
            </a:r>
          </a:p>
          <a:p>
            <a:pPr lvl="1"/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39802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32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Esempio flusso eventi Plugin Server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A573111-F929-44F5-A41A-778569661B3D}"/>
              </a:ext>
            </a:extLst>
          </p:cNvPr>
          <p:cNvSpPr/>
          <p:nvPr/>
        </p:nvSpPr>
        <p:spPr>
          <a:xfrm>
            <a:off x="894899" y="1213966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On_Invoke_Dm_Profile_Update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FACDE9D-3291-4AF1-B263-752BD9331C62}"/>
              </a:ext>
            </a:extLst>
          </p:cNvPr>
          <p:cNvSpPr/>
          <p:nvPr/>
        </p:nvSpPr>
        <p:spPr>
          <a:xfrm>
            <a:off x="894899" y="2673085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On_Before_Dm_Profile_Update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8774B01-958C-4AF9-80AD-880ADBF506D5}"/>
              </a:ext>
            </a:extLst>
          </p:cNvPr>
          <p:cNvSpPr/>
          <p:nvPr/>
        </p:nvSpPr>
        <p:spPr>
          <a:xfrm>
            <a:off x="894899" y="4075812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On_After_Dm_Profile_Update</a:t>
            </a:r>
            <a:endParaRPr lang="it-IT" dirty="0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1C90C993-71F6-4F98-857D-CCCEBE813272}"/>
              </a:ext>
            </a:extLst>
          </p:cNvPr>
          <p:cNvSpPr/>
          <p:nvPr/>
        </p:nvSpPr>
        <p:spPr>
          <a:xfrm>
            <a:off x="1403648" y="2303806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BeginTransaction</a:t>
            </a:r>
            <a:endParaRPr lang="it-IT" dirty="0"/>
          </a:p>
        </p:txBody>
      </p:sp>
      <p:sp>
        <p:nvSpPr>
          <p:cNvPr id="9" name="Rettangolo con un angolo ritagliato 8">
            <a:extLst>
              <a:ext uri="{FF2B5EF4-FFF2-40B4-BE49-F238E27FC236}">
                <a16:creationId xmlns:a16="http://schemas.microsoft.com/office/drawing/2014/main" id="{784519E2-5A51-4391-AA7A-0768C5D1C063}"/>
              </a:ext>
            </a:extLst>
          </p:cNvPr>
          <p:cNvSpPr/>
          <p:nvPr/>
        </p:nvSpPr>
        <p:spPr>
          <a:xfrm>
            <a:off x="1403648" y="3719670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commit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66D6BC2-1186-439F-BF27-5E179E48BAC5}"/>
              </a:ext>
            </a:extLst>
          </p:cNvPr>
          <p:cNvSpPr/>
          <p:nvPr/>
        </p:nvSpPr>
        <p:spPr>
          <a:xfrm>
            <a:off x="992716" y="1659632"/>
            <a:ext cx="331236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Validazione argomenti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Preparazione contesto della chiamata</a:t>
            </a:r>
          </a:p>
        </p:txBody>
      </p:sp>
      <p:sp>
        <p:nvSpPr>
          <p:cNvPr id="11" name="Rettangolo con un angolo ritagliato 10">
            <a:extLst>
              <a:ext uri="{FF2B5EF4-FFF2-40B4-BE49-F238E27FC236}">
                <a16:creationId xmlns:a16="http://schemas.microsoft.com/office/drawing/2014/main" id="{92001107-4108-4038-906C-1F83371A55B1}"/>
              </a:ext>
            </a:extLst>
          </p:cNvPr>
          <p:cNvSpPr/>
          <p:nvPr/>
        </p:nvSpPr>
        <p:spPr>
          <a:xfrm>
            <a:off x="4994638" y="3077147"/>
            <a:ext cx="2802398" cy="288032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Rollback</a:t>
            </a: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EB5C18-0F41-446F-B432-3BF194A6842B}"/>
              </a:ext>
            </a:extLst>
          </p:cNvPr>
          <p:cNvSpPr/>
          <p:nvPr/>
        </p:nvSpPr>
        <p:spPr>
          <a:xfrm>
            <a:off x="993145" y="3107816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Annullamento operazione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8EC52A0-7C2F-4152-B25A-EAB6DFFE07D1}"/>
              </a:ext>
            </a:extLst>
          </p:cNvPr>
          <p:cNvCxnSpPr>
            <a:stCxn id="12" idx="3"/>
          </p:cNvCxnSpPr>
          <p:nvPr/>
        </p:nvCxnSpPr>
        <p:spPr>
          <a:xfrm flipV="1">
            <a:off x="4305513" y="3221163"/>
            <a:ext cx="5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ADF53D-EA0E-4ED0-87A3-3B03D2B327D4}"/>
              </a:ext>
            </a:extLst>
          </p:cNvPr>
          <p:cNvSpPr/>
          <p:nvPr/>
        </p:nvSpPr>
        <p:spPr>
          <a:xfrm>
            <a:off x="992716" y="3412465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Modifica profilo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4B031BE-D756-4EE8-BCBD-704FB6628C9B}"/>
              </a:ext>
            </a:extLst>
          </p:cNvPr>
          <p:cNvSpPr/>
          <p:nvPr/>
        </p:nvSpPr>
        <p:spPr>
          <a:xfrm>
            <a:off x="992716" y="4499873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Profilo persistito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82F090C-1D49-4613-9453-92852C087995}"/>
              </a:ext>
            </a:extLst>
          </p:cNvPr>
          <p:cNvSpPr/>
          <p:nvPr/>
        </p:nvSpPr>
        <p:spPr>
          <a:xfrm>
            <a:off x="4994638" y="3447955"/>
            <a:ext cx="2952326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Eccezione con messaggio di errore</a:t>
            </a:r>
          </a:p>
        </p:txBody>
      </p:sp>
    </p:spTree>
    <p:extLst>
      <p:ext uri="{BB962C8B-B14F-4D97-AF65-F5344CB8AC3E}">
        <p14:creationId xmlns:p14="http://schemas.microsoft.com/office/powerpoint/2010/main" val="3522730347"/>
      </p:ext>
    </p:extLst>
  </p:cSld>
  <p:clrMapOvr>
    <a:masterClrMapping/>
  </p:clrMapOvr>
</p:sld>
</file>

<file path=ppt/theme/theme1.xml><?xml version="1.0" encoding="utf-8"?>
<a:theme xmlns:a="http://schemas.openxmlformats.org/drawingml/2006/main" name="ARXivar 2012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F9B268"/>
      </a:accent2>
      <a:accent3>
        <a:srgbClr val="0070C0"/>
      </a:accent3>
      <a:accent4>
        <a:srgbClr val="8DC182"/>
      </a:accent4>
      <a:accent5>
        <a:srgbClr val="BFAFCF"/>
      </a:accent5>
      <a:accent6>
        <a:srgbClr val="C19859"/>
      </a:accent6>
      <a:hlink>
        <a:srgbClr val="FCAE3B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ARXivar 2012</Template>
  <TotalTime>3420</TotalTime>
  <Words>243</Words>
  <Application>Microsoft Office PowerPoint</Application>
  <PresentationFormat>Presentazione su schermo (16:9)</PresentationFormat>
  <Paragraphs>55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Myriad Pro</vt:lpstr>
      <vt:lpstr>ui-monospace</vt:lpstr>
      <vt:lpstr>ARXivar 2012</vt:lpstr>
      <vt:lpstr>ARXivar Next Dev 4</vt:lpstr>
      <vt:lpstr>Programma della giornata</vt:lpstr>
      <vt:lpstr>Programma della giornata</vt:lpstr>
      <vt:lpstr>Esempio Plugin Workflow V2 Link</vt:lpstr>
      <vt:lpstr>Esempio flusso eventi Plugin Server</vt:lpstr>
    </vt:vector>
  </TitlesOfParts>
  <Manager/>
  <Company>Abletech s.r.l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ARXDev (base)</dc:title>
  <dc:subject/>
  <dc:creator>Luca Cavedaghi</dc:creator>
  <cp:keywords/>
  <dc:description/>
  <cp:lastModifiedBy>Yari Melzani</cp:lastModifiedBy>
  <cp:revision>77</cp:revision>
  <dcterms:created xsi:type="dcterms:W3CDTF">2012-04-11T19:31:59Z</dcterms:created>
  <dcterms:modified xsi:type="dcterms:W3CDTF">2022-01-27T15:00:06Z</dcterms:modified>
  <cp:category/>
</cp:coreProperties>
</file>