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XXX@XXXX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Maskiranje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u SQL Server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sr-Latn-RS" dirty="0" smtClean="0"/>
              <a:t>za upravljanje </a:t>
            </a:r>
            <a:r>
              <a:rPr lang="en-US" dirty="0" err="1" smtClean="0"/>
              <a:t>baza</a:t>
            </a:r>
            <a:r>
              <a:rPr lang="sr-Latn-RS" dirty="0" smtClean="0"/>
              <a:t>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Arsenije</a:t>
            </a:r>
            <a:r>
              <a:rPr lang="en-US" dirty="0" smtClean="0"/>
              <a:t> </a:t>
            </a:r>
            <a:r>
              <a:rPr lang="en-US" dirty="0" err="1" smtClean="0"/>
              <a:t>Arsenijevi</a:t>
            </a:r>
            <a:r>
              <a:rPr lang="sr-Latn-RS" dirty="0" smtClean="0"/>
              <a:t>ć 793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7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vs. SDM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SDM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523" y="2179044"/>
            <a:ext cx="6036945" cy="24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SDM </a:t>
            </a:r>
            <a:r>
              <a:rPr lang="en-150" dirty="0" smtClean="0"/>
              <a:t>–</a:t>
            </a:r>
            <a:r>
              <a:rPr lang="sr-Latn-RS" dirty="0" smtClean="0"/>
              <a:t> kratak pregled korišćenja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037" y="863600"/>
            <a:ext cx="6084601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SDM </a:t>
            </a:r>
            <a:r>
              <a:rPr lang="en-150" dirty="0" smtClean="0"/>
              <a:t>–</a:t>
            </a:r>
            <a:r>
              <a:rPr lang="sr-Latn-RS" dirty="0" smtClean="0"/>
              <a:t> kratak pregled korišćenja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1399" y="863600"/>
            <a:ext cx="5649878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3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SDM </a:t>
            </a:r>
            <a:r>
              <a:rPr lang="en-150" dirty="0" smtClean="0"/>
              <a:t>–</a:t>
            </a:r>
            <a:r>
              <a:rPr lang="sr-Latn-RS" dirty="0" smtClean="0"/>
              <a:t> tipovi maske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Kod SDM-a moguće je definisati sledeće maske:</a:t>
            </a:r>
            <a:endParaRPr lang="en-150" dirty="0"/>
          </a:p>
          <a:p>
            <a:pPr lvl="1"/>
            <a:r>
              <a:rPr lang="en-US" dirty="0"/>
              <a:t>Null –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u </a:t>
            </a:r>
            <a:r>
              <a:rPr lang="en-US" dirty="0" err="1"/>
              <a:t>koloni</a:t>
            </a:r>
            <a:r>
              <a:rPr lang="en-US" dirty="0"/>
              <a:t> NULL </a:t>
            </a:r>
            <a:r>
              <a:rPr lang="en-US" dirty="0" err="1"/>
              <a:t>vrednošću</a:t>
            </a:r>
            <a:r>
              <a:rPr lang="en-US" dirty="0"/>
              <a:t> </a:t>
            </a:r>
          </a:p>
          <a:p>
            <a:pPr lvl="1"/>
            <a:r>
              <a:rPr lang="en-US" i="1" dirty="0" smtClean="0"/>
              <a:t>Single </a:t>
            </a:r>
            <a:r>
              <a:rPr lang="en-US" i="1" dirty="0"/>
              <a:t>Value masking </a:t>
            </a:r>
            <a:r>
              <a:rPr lang="en-US" dirty="0"/>
              <a:t>– </a:t>
            </a:r>
            <a:r>
              <a:rPr lang="en-US" dirty="0" err="1"/>
              <a:t>slično</a:t>
            </a:r>
            <a:r>
              <a:rPr lang="en-US" dirty="0"/>
              <a:t> </a:t>
            </a:r>
            <a:r>
              <a:rPr lang="en-US" i="1" dirty="0"/>
              <a:t>Null </a:t>
            </a:r>
            <a:r>
              <a:rPr lang="en-US" dirty="0" err="1"/>
              <a:t>maski</a:t>
            </a:r>
            <a:r>
              <a:rPr lang="en-US" dirty="0"/>
              <a:t>, </a:t>
            </a:r>
            <a:r>
              <a:rPr lang="sr-Latn-RS" dirty="0" smtClean="0"/>
              <a:t>samo što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 </a:t>
            </a:r>
            <a:r>
              <a:rPr lang="en-US" dirty="0" err="1"/>
              <a:t>onom</a:t>
            </a:r>
            <a:r>
              <a:rPr lang="en-US" dirty="0"/>
              <a:t> </a:t>
            </a:r>
            <a:r>
              <a:rPr lang="en-US" dirty="0" err="1"/>
              <a:t>vrednošću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postavimo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i="1" dirty="0"/>
              <a:t>Single Value </a:t>
            </a:r>
            <a:endParaRPr lang="en-US" dirty="0"/>
          </a:p>
          <a:p>
            <a:pPr lvl="1"/>
            <a:r>
              <a:rPr lang="en-US" i="1" dirty="0" smtClean="0"/>
              <a:t>Shuffle </a:t>
            </a:r>
            <a:r>
              <a:rPr lang="en-US" dirty="0"/>
              <a:t>–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kolone</a:t>
            </a:r>
            <a:r>
              <a:rPr lang="en-US" dirty="0"/>
              <a:t> se </a:t>
            </a:r>
            <a:r>
              <a:rPr lang="en-US" dirty="0" err="1"/>
              <a:t>mešaju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redova</a:t>
            </a:r>
            <a:r>
              <a:rPr lang="en-US" dirty="0"/>
              <a:t> </a:t>
            </a:r>
          </a:p>
          <a:p>
            <a:pPr lvl="1"/>
            <a:r>
              <a:rPr lang="en-US" i="1" dirty="0" smtClean="0"/>
              <a:t>Group </a:t>
            </a:r>
            <a:r>
              <a:rPr lang="en-US" i="1" dirty="0"/>
              <a:t>Shuffle </a:t>
            </a:r>
            <a:r>
              <a:rPr lang="en-US" dirty="0"/>
              <a:t>–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se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mešaju</a:t>
            </a:r>
            <a:r>
              <a:rPr lang="en-US" dirty="0"/>
              <a:t> (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neophodno</a:t>
            </a:r>
            <a:r>
              <a:rPr lang="en-US" dirty="0"/>
              <a:t> </a:t>
            </a:r>
            <a:r>
              <a:rPr lang="en-US" dirty="0" err="1"/>
              <a:t>zadržati</a:t>
            </a:r>
            <a:r>
              <a:rPr lang="en-US" dirty="0"/>
              <a:t>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izmedju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) </a:t>
            </a:r>
          </a:p>
          <a:p>
            <a:pPr lvl="1"/>
            <a:r>
              <a:rPr lang="en-US" i="1" dirty="0" smtClean="0"/>
              <a:t>String </a:t>
            </a:r>
            <a:r>
              <a:rPr lang="en-US" i="1" dirty="0"/>
              <a:t>Composite </a:t>
            </a:r>
            <a:r>
              <a:rPr lang="en-US" dirty="0"/>
              <a:t>– </a:t>
            </a:r>
            <a:r>
              <a:rPr lang="en-US" dirty="0" err="1"/>
              <a:t>definišemo</a:t>
            </a:r>
            <a:r>
              <a:rPr lang="en-US" dirty="0"/>
              <a:t> string </a:t>
            </a:r>
            <a:r>
              <a:rPr lang="sr-Latn-RS" i="1" dirty="0" smtClean="0"/>
              <a:t>regex-like</a:t>
            </a:r>
            <a:r>
              <a:rPr lang="sr-Latn-RS" dirty="0" smtClean="0"/>
              <a:t> </a:t>
            </a:r>
            <a:r>
              <a:rPr lang="en-US" dirty="0" err="1" smtClean="0"/>
              <a:t>šablon</a:t>
            </a:r>
            <a:r>
              <a:rPr lang="en-US" dirty="0" smtClean="0"/>
              <a:t> </a:t>
            </a:r>
            <a:r>
              <a:rPr lang="en-US" dirty="0" err="1"/>
              <a:t>kojim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ispuniti</a:t>
            </a:r>
            <a:r>
              <a:rPr lang="en-US" dirty="0"/>
              <a:t>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kolona</a:t>
            </a:r>
            <a:r>
              <a:rPr lang="en-US" dirty="0"/>
              <a:t> </a:t>
            </a:r>
            <a:r>
              <a:rPr lang="en-US" dirty="0" err="1"/>
              <a:t>pojedinačno</a:t>
            </a:r>
            <a:r>
              <a:rPr lang="en-US" dirty="0"/>
              <a:t> </a:t>
            </a:r>
            <a:r>
              <a:rPr lang="en-US" dirty="0" err="1"/>
              <a:t>prateći</a:t>
            </a:r>
            <a:r>
              <a:rPr lang="en-US" dirty="0"/>
              <a:t>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 smtClean="0"/>
              <a:t>šablon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SDM </a:t>
            </a:r>
            <a:r>
              <a:rPr lang="en-150" dirty="0" smtClean="0"/>
              <a:t>–</a:t>
            </a:r>
            <a:r>
              <a:rPr lang="sr-Latn-RS" dirty="0" smtClean="0"/>
              <a:t> </a:t>
            </a:r>
            <a:r>
              <a:rPr lang="sr-Latn-RS" i="1" dirty="0" smtClean="0"/>
              <a:t>String Composite</a:t>
            </a:r>
            <a:r>
              <a:rPr lang="sr-Latn-RS" dirty="0" smtClean="0"/>
              <a:t> maska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06371"/>
            <a:ext cx="7315200" cy="48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22296" cy="4601183"/>
          </a:xfrm>
        </p:spPr>
        <p:txBody>
          <a:bodyPr/>
          <a:lstStyle/>
          <a:p>
            <a:r>
              <a:rPr lang="sr-Latn-RS" dirty="0" smtClean="0"/>
              <a:t>DDM i SDM </a:t>
            </a:r>
            <a:r>
              <a:rPr lang="en-150" dirty="0" smtClean="0"/>
              <a:t>–</a:t>
            </a:r>
            <a:r>
              <a:rPr lang="sr-Latn-RS" dirty="0" smtClean="0"/>
              <a:t> dostupnost funkcionalnosti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Dynamic Data Masking </a:t>
            </a:r>
            <a:r>
              <a:rPr lang="sr-Latn-RS" dirty="0" smtClean="0"/>
              <a:t>je predstavljen u SQL Server 2016 (13.x) verziji i Azure SQL Server i dostupan je u svakoj narednoj verziji</a:t>
            </a:r>
          </a:p>
          <a:p>
            <a:r>
              <a:rPr lang="sr-Latn-RS" b="1" dirty="0" smtClean="0"/>
              <a:t>Static Data Masking </a:t>
            </a:r>
            <a:r>
              <a:rPr lang="sr-Latn-RS" dirty="0" smtClean="0"/>
              <a:t>je predstavljen u Azure SQL Server i SSMS verziji 18.0 preview 5</a:t>
            </a:r>
          </a:p>
          <a:p>
            <a:pPr lvl="1"/>
            <a:r>
              <a:rPr lang="sr-Latn-RS" i="1" dirty="0" smtClean="0"/>
              <a:t>S tim što funkcionalnost nije dospela u 18.x  GA verziji i još uvek je nema u GA verzijama SSMS-a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025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Poređenje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Dinamičko maskiranje podataka </a:t>
            </a:r>
            <a:r>
              <a:rPr lang="sr-Latn-RS" dirty="0" smtClean="0"/>
              <a:t>(eng. Dynamic Data Masking) </a:t>
            </a:r>
            <a:r>
              <a:rPr lang="en-150" dirty="0" smtClean="0"/>
              <a:t>–</a:t>
            </a:r>
            <a:r>
              <a:rPr lang="sr-Latn-RS" dirty="0" smtClean="0"/>
              <a:t> DDM se koristi kada je potrebno nekad prikazati podatke kao maskirane, a nekada kao nemaskirane, u zavisnosti od toga ko pristupa podacima</a:t>
            </a:r>
          </a:p>
          <a:p>
            <a:pPr lvl="1"/>
            <a:r>
              <a:rPr lang="sr-Latn-RS" dirty="0" smtClean="0"/>
              <a:t>Ne treba se koristiti kao jedina sigurnosna mera jer je moguće zaobići pravila</a:t>
            </a:r>
          </a:p>
          <a:p>
            <a:r>
              <a:rPr lang="sr-Latn-RS" b="1" dirty="0" smtClean="0"/>
              <a:t>Statičko maskiranje podataka</a:t>
            </a:r>
            <a:r>
              <a:rPr lang="sr-Latn-RS" dirty="0" smtClean="0"/>
              <a:t> (eng. Static Data Masking) </a:t>
            </a:r>
            <a:r>
              <a:rPr lang="en-150" dirty="0" smtClean="0"/>
              <a:t>–</a:t>
            </a:r>
            <a:r>
              <a:rPr lang="sr-Latn-RS" dirty="0" smtClean="0"/>
              <a:t> SDM se koristi kada je potrebno napraviti kopiju baze podataka sa kolonama trajno maskiranim</a:t>
            </a:r>
          </a:p>
          <a:p>
            <a:pPr lvl="1"/>
            <a:r>
              <a:rPr lang="sr-Latn-RS" dirty="0" smtClean="0"/>
              <a:t>Pogodno za spuštanje produkcione baze na niža okruženja (DEV, TEST, QA) ili slanje celokupne baze trećem licu</a:t>
            </a:r>
          </a:p>
          <a:p>
            <a:pPr lvl="1"/>
            <a:r>
              <a:rPr lang="sr-Latn-RS" i="1" dirty="0" smtClean="0"/>
              <a:t>Funkcionalnost otkrivena i prikazana, ali još uvek nedostupna za generalno korišćenje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576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2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Maskiranje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Maskiranje podataka</a:t>
            </a:r>
            <a:r>
              <a:rPr lang="sr-Latn-RS" dirty="0" smtClean="0"/>
              <a:t> (eng. </a:t>
            </a:r>
            <a:r>
              <a:rPr lang="sr-Latn-RS" i="1" dirty="0" smtClean="0"/>
              <a:t>Data Masking</a:t>
            </a:r>
            <a:r>
              <a:rPr lang="sr-Latn-RS" dirty="0" smtClean="0"/>
              <a:t>) u bazama podataka je tehnika zamene/sakrivanja originalnih podataka tako da novonastali podaci ne otkrivaju osetljive informacije</a:t>
            </a:r>
          </a:p>
          <a:p>
            <a:r>
              <a:rPr lang="sr-Latn-RS" dirty="0" smtClean="0"/>
              <a:t>U SQL Server tehnologiji baza podataka postoje dva tipa maskiranja podataka:</a:t>
            </a:r>
          </a:p>
          <a:p>
            <a:pPr lvl="1"/>
            <a:r>
              <a:rPr lang="sr-Latn-RS" dirty="0" smtClean="0"/>
              <a:t>Dinamičko maskiranje podataka</a:t>
            </a:r>
          </a:p>
          <a:p>
            <a:pPr lvl="1"/>
            <a:r>
              <a:rPr lang="sr-Latn-RS" dirty="0" smtClean="0"/>
              <a:t>Statičko maskiranje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Dinamičko maskiranje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Dinamičko maskiranje podataka</a:t>
            </a:r>
            <a:r>
              <a:rPr lang="sr-Latn-RS" dirty="0" smtClean="0"/>
              <a:t> (eng. </a:t>
            </a:r>
            <a:r>
              <a:rPr lang="sr-Latn-RS" i="1" dirty="0" smtClean="0"/>
              <a:t>Dynamic Data Masking</a:t>
            </a:r>
            <a:r>
              <a:rPr lang="sr-Latn-RS" dirty="0" smtClean="0"/>
              <a:t>) </a:t>
            </a:r>
            <a:r>
              <a:rPr lang="en-150" dirty="0" smtClean="0"/>
              <a:t>–</a:t>
            </a:r>
            <a:r>
              <a:rPr lang="sr-Latn-RS" dirty="0" smtClean="0"/>
              <a:t> DDM </a:t>
            </a:r>
            <a:r>
              <a:rPr lang="en-150" dirty="0" smtClean="0"/>
              <a:t>–</a:t>
            </a:r>
            <a:r>
              <a:rPr lang="sr-Latn-RS" dirty="0" smtClean="0"/>
              <a:t> predstavlja tehniku skrivanja osetljivih informacija bez izmene originalnih podataka</a:t>
            </a:r>
          </a:p>
          <a:p>
            <a:r>
              <a:rPr lang="sr-Latn-RS" dirty="0" smtClean="0"/>
              <a:t>Zasniva se nad definisanjem </a:t>
            </a:r>
            <a:r>
              <a:rPr lang="sr-Latn-RS" i="1" dirty="0" smtClean="0"/>
              <a:t>dinamičkih maski </a:t>
            </a:r>
            <a:r>
              <a:rPr lang="sr-Latn-RS" dirty="0" smtClean="0"/>
              <a:t>nad kolonama tabela u bazi, prikazujući te kolone maskiranim korisnicima koji nemaju pravo pristupa originalnim (nemaskiranim) podacima</a:t>
            </a:r>
          </a:p>
          <a:p>
            <a:r>
              <a:rPr lang="sr-Latn-RS" b="1" dirty="0" smtClean="0"/>
              <a:t>Upotreba</a:t>
            </a:r>
            <a:r>
              <a:rPr lang="sr-Latn-RS" dirty="0" smtClean="0"/>
              <a:t>: Kada je potrebno u zavisnosti od korisnika prikazati ili ne prikazati osetljive podatke baze</a:t>
            </a:r>
          </a:p>
          <a:p>
            <a:pPr lvl="1"/>
            <a:r>
              <a:rPr lang="sr-Latn-RS" dirty="0" smtClean="0"/>
              <a:t>Npr. Radnici korisničke službe</a:t>
            </a:r>
          </a:p>
        </p:txBody>
      </p:sp>
    </p:spTree>
    <p:extLst>
      <p:ext uri="{BB962C8B-B14F-4D97-AF65-F5344CB8AC3E}">
        <p14:creationId xmlns:p14="http://schemas.microsoft.com/office/powerpoint/2010/main" val="131958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</a:t>
            </a:r>
            <a:r>
              <a:rPr lang="en-150" dirty="0" smtClean="0"/>
              <a:t>–</a:t>
            </a:r>
            <a:r>
              <a:rPr lang="sr-Latn-RS" dirty="0" smtClean="0"/>
              <a:t> </a:t>
            </a:r>
            <a:r>
              <a:rPr lang="sr-Latn-RS" i="1" dirty="0" smtClean="0"/>
              <a:t>Tipovi maske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Kod DDM-a moguće je definisati sledeće maske:</a:t>
            </a:r>
          </a:p>
          <a:p>
            <a:pPr lvl="1"/>
            <a:r>
              <a:rPr lang="sr-Latn-RS" i="1" dirty="0" smtClean="0"/>
              <a:t>Default</a:t>
            </a:r>
            <a:r>
              <a:rPr lang="sr-Latn-RS" dirty="0" smtClean="0"/>
              <a:t> </a:t>
            </a:r>
            <a:r>
              <a:rPr lang="en-150" dirty="0" smtClean="0"/>
              <a:t>–</a:t>
            </a:r>
            <a:r>
              <a:rPr lang="sr-Latn-RS" dirty="0" smtClean="0"/>
              <a:t> vrednost zavisi od tipa (XXXX, 01.01.1900., 0, (byte)0)</a:t>
            </a:r>
          </a:p>
          <a:p>
            <a:pPr lvl="1"/>
            <a:r>
              <a:rPr lang="sr-Latn-RS" i="1" dirty="0" smtClean="0"/>
              <a:t>Email</a:t>
            </a:r>
            <a:r>
              <a:rPr lang="sr-Latn-RS" dirty="0" smtClean="0"/>
              <a:t> </a:t>
            </a:r>
            <a:r>
              <a:rPr lang="en-150" dirty="0" smtClean="0"/>
              <a:t>–</a:t>
            </a:r>
            <a:r>
              <a:rPr lang="sr-Latn-RS" dirty="0" smtClean="0"/>
              <a:t> za tekstualne kolone (</a:t>
            </a:r>
            <a:r>
              <a:rPr lang="sr-Latn-RS" dirty="0" smtClean="0">
                <a:hlinkClick r:id="rId2"/>
              </a:rPr>
              <a:t>aXXX</a:t>
            </a:r>
            <a:r>
              <a:rPr lang="en-US" dirty="0" smtClean="0">
                <a:hlinkClick r:id="rId2"/>
              </a:rPr>
              <a:t>@</a:t>
            </a:r>
            <a:r>
              <a:rPr lang="sr-Latn-RS" dirty="0" smtClean="0">
                <a:hlinkClick r:id="rId2"/>
              </a:rPr>
              <a:t>XXXX.com</a:t>
            </a:r>
            <a:r>
              <a:rPr lang="sr-Latn-RS" dirty="0" smtClean="0"/>
              <a:t>)</a:t>
            </a:r>
          </a:p>
          <a:p>
            <a:pPr lvl="1"/>
            <a:r>
              <a:rPr lang="sr-Latn-RS" i="1" dirty="0" smtClean="0"/>
              <a:t>Random </a:t>
            </a:r>
            <a:r>
              <a:rPr lang="en-150" i="1" dirty="0" smtClean="0"/>
              <a:t>–</a:t>
            </a:r>
            <a:r>
              <a:rPr lang="sr-Latn-RS" i="1" dirty="0" smtClean="0"/>
              <a:t> </a:t>
            </a:r>
            <a:r>
              <a:rPr lang="sr-Latn-RS" dirty="0" smtClean="0"/>
              <a:t>numeričke vrednosti unutar datog opsega</a:t>
            </a:r>
          </a:p>
          <a:p>
            <a:pPr lvl="1"/>
            <a:r>
              <a:rPr lang="sr-Latn-RS" i="1" dirty="0" smtClean="0"/>
              <a:t>Custom String </a:t>
            </a:r>
            <a:r>
              <a:rPr lang="en-150" dirty="0" smtClean="0"/>
              <a:t>–</a:t>
            </a:r>
            <a:r>
              <a:rPr lang="sr-Latn-RS" dirty="0" smtClean="0"/>
              <a:t> maskiranje dela teksta (prefix, </a:t>
            </a:r>
            <a:r>
              <a:rPr lang="en-US" dirty="0" smtClean="0"/>
              <a:t>[</a:t>
            </a:r>
            <a:r>
              <a:rPr lang="sr-Latn-RS" dirty="0" smtClean="0"/>
              <a:t>padding</a:t>
            </a:r>
            <a:r>
              <a:rPr lang="en-US" dirty="0" smtClean="0"/>
              <a:t>]</a:t>
            </a:r>
            <a:r>
              <a:rPr lang="sr-Latn-RS" dirty="0" smtClean="0"/>
              <a:t>, suffix)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487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- dozvole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Nikakve posebne permisije (dozvole) nisu potrebne za definisanje dinamičke maske nad kolonom tabele, već samo CREATE TABLE i ALTER dozvole nad šemom</a:t>
            </a:r>
          </a:p>
          <a:p>
            <a:r>
              <a:rPr lang="sr-Latn-RS" dirty="0" smtClean="0"/>
              <a:t>Uklanjanje, izmena maske zahteva ALTER ANY MASK dozvolu i ALTER nad konkretnom tabelom</a:t>
            </a:r>
          </a:p>
          <a:p>
            <a:r>
              <a:rPr lang="sr-Latn-RS" dirty="0" smtClean="0"/>
              <a:t>UNMASK je dozvola koja se može dati korisniku koji treba da vidi podatke nemaskirane</a:t>
            </a:r>
          </a:p>
          <a:p>
            <a:r>
              <a:rPr lang="sr-Latn-RS" dirty="0" smtClean="0"/>
              <a:t>CONTROL dozvola uključuje ALTER ANY MASK i UNMASK dozvole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</a:t>
            </a:r>
            <a:r>
              <a:rPr lang="en-150" dirty="0" smtClean="0"/>
              <a:t>–</a:t>
            </a:r>
            <a:r>
              <a:rPr lang="sr-Latn-RS" dirty="0" smtClean="0"/>
              <a:t> kreiranje maske i 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658" y="864108"/>
            <a:ext cx="7684810" cy="5120640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 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/>
              <a:t> </a:t>
            </a:r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Originalni podaci:</a:t>
            </a:r>
          </a:p>
          <a:p>
            <a:endParaRPr lang="sr-Latn-RS" dirty="0" smtClean="0"/>
          </a:p>
          <a:p>
            <a:r>
              <a:rPr lang="sr-Latn-RS" dirty="0" smtClean="0"/>
              <a:t>Maskirani podaci:</a:t>
            </a: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860225"/>
            <a:ext cx="7760237" cy="3267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354" y="4378766"/>
            <a:ext cx="6169343" cy="632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353" y="5243412"/>
            <a:ext cx="6169343" cy="6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8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</a:t>
            </a:r>
            <a:r>
              <a:rPr lang="en-150" dirty="0" smtClean="0"/>
              <a:t>–</a:t>
            </a:r>
            <a:r>
              <a:rPr lang="sr-Latn-RS" dirty="0" smtClean="0"/>
              <a:t> izmena maske i dozvole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71061"/>
            <a:ext cx="7315200" cy="390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4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Statičko maskiranje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Statičko maskiranje podataka</a:t>
            </a:r>
            <a:r>
              <a:rPr lang="sr-Latn-RS" dirty="0" smtClean="0"/>
              <a:t> je maskiranje podataka za sve korisnike, bez obzira na njihove dozvole nad sistemom.</a:t>
            </a:r>
          </a:p>
          <a:p>
            <a:pPr lvl="1"/>
            <a:r>
              <a:rPr lang="sr-Latn-RS" dirty="0" smtClean="0"/>
              <a:t>Odnosi se na izradu kopije baze podataka sa određenim kolonama maskiranim tako da se iz te kopije baze ne mogu direktno povratiti</a:t>
            </a:r>
          </a:p>
          <a:p>
            <a:endParaRPr lang="sr-Latn-RS" b="1" dirty="0" smtClean="0"/>
          </a:p>
          <a:p>
            <a:r>
              <a:rPr lang="sr-Latn-RS" dirty="0" smtClean="0"/>
              <a:t>Statičko maskiranje podataka u SQL Server-u se zapravo odnosi na funkcionalnost SSMS-a da proizvede kopiju baze tako da je novonastala baza statički maskirana verzija prethodne</a:t>
            </a:r>
          </a:p>
          <a:p>
            <a:r>
              <a:rPr lang="sr-Latn-RS" b="1" dirty="0" smtClean="0"/>
              <a:t>Upotreba:</a:t>
            </a:r>
            <a:r>
              <a:rPr lang="sr-Latn-RS" dirty="0" smtClean="0"/>
              <a:t> Kada je potrebno dostaviti celokupne podatke baze klijentu, nižim okruženjima od produkcionog, itd. Bez dostavljanja osetljivih informacija</a:t>
            </a:r>
          </a:p>
        </p:txBody>
      </p:sp>
    </p:spTree>
    <p:extLst>
      <p:ext uri="{BB962C8B-B14F-4D97-AF65-F5344CB8AC3E}">
        <p14:creationId xmlns:p14="http://schemas.microsoft.com/office/powerpoint/2010/main" val="193375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DDM vs. SDM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DDM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112" y="3923270"/>
            <a:ext cx="5351318" cy="1772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271" y="869643"/>
            <a:ext cx="5368159" cy="30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529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47</TotalTime>
  <Words>649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Maskiranje podataka u SQL Server bazi podataka</vt:lpstr>
      <vt:lpstr>Maskiranje podataka</vt:lpstr>
      <vt:lpstr>Dinamičko maskiranje podataka</vt:lpstr>
      <vt:lpstr>DDM – Tipovi maske</vt:lpstr>
      <vt:lpstr>DDM - dozvole</vt:lpstr>
      <vt:lpstr>DDM – kreiranje maske i primeri</vt:lpstr>
      <vt:lpstr>DDM – izmena maske i dozvole </vt:lpstr>
      <vt:lpstr>Statičko maskiranje podataka</vt:lpstr>
      <vt:lpstr>DDM vs. SDM</vt:lpstr>
      <vt:lpstr>DDM vs. SDM</vt:lpstr>
      <vt:lpstr>SDM – kratak pregled korišćenja</vt:lpstr>
      <vt:lpstr>SDM – kratak pregled korišćenja</vt:lpstr>
      <vt:lpstr>SDM – tipovi maske</vt:lpstr>
      <vt:lpstr>SDM – String Composite maska</vt:lpstr>
      <vt:lpstr>DDM i SDM – dostupnost funkcionalnosti</vt:lpstr>
      <vt:lpstr>Poređenje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Maskiranje podataka u SQL Server bazi podataka</dc:title>
  <dc:creator>Windows User</dc:creator>
  <cp:lastModifiedBy>Windows User</cp:lastModifiedBy>
  <cp:revision>6</cp:revision>
  <dcterms:created xsi:type="dcterms:W3CDTF">2020-05-25T20:20:48Z</dcterms:created>
  <dcterms:modified xsi:type="dcterms:W3CDTF">2020-05-25T21:08:20Z</dcterms:modified>
</cp:coreProperties>
</file>