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Availability </a:t>
            </a:r>
            <a:r>
              <a:rPr lang="en-US" dirty="0" err="1"/>
              <a:t>resenje</a:t>
            </a:r>
            <a:r>
              <a:rPr lang="en-US" dirty="0"/>
              <a:t> u SQL Server DBMS-u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bazama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Arsenije</a:t>
            </a:r>
            <a:r>
              <a:rPr lang="en-US" dirty="0" smtClean="0"/>
              <a:t> </a:t>
            </a:r>
            <a:r>
              <a:rPr lang="en-US" dirty="0" err="1" smtClean="0"/>
              <a:t>Arsenijevi</a:t>
            </a:r>
            <a:r>
              <a:rPr lang="sr-Latn-RS" dirty="0" smtClean="0"/>
              <a:t>ć</a:t>
            </a:r>
            <a:r>
              <a:rPr lang="en-US" dirty="0" smtClean="0"/>
              <a:t> 793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4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High Availability resenje u SQL Server DBMS-u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resenje u SQL Server DBMS-u</dc:title>
  <dc:creator>Windows User</dc:creator>
  <cp:lastModifiedBy>Windows User</cp:lastModifiedBy>
  <cp:revision>1</cp:revision>
  <dcterms:created xsi:type="dcterms:W3CDTF">2020-06-24T23:01:38Z</dcterms:created>
  <dcterms:modified xsi:type="dcterms:W3CDTF">2020-06-24T23:03:56Z</dcterms:modified>
</cp:coreProperties>
</file>