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0" r:id="rId5"/>
    <p:sldId id="261" r:id="rId6"/>
    <p:sldId id="258" r:id="rId7"/>
    <p:sldId id="259" r:id="rId8"/>
    <p:sldId id="262" r:id="rId9"/>
    <p:sldId id="263" r:id="rId10"/>
    <p:sldId id="264" r:id="rId11"/>
    <p:sldId id="267" r:id="rId12"/>
    <p:sldId id="265" r:id="rId13"/>
    <p:sldId id="266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true" noChangeArrowheads="true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true" noChangeArrowheads="true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true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true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Bahasa Pemrograman (Python)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Pertemuan 1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String format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298065"/>
            <a:ext cx="10515600" cy="3405505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647700" y="1487805"/>
            <a:ext cx="10039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string format disimbolkan dengan “ f ” didepan string, digunakan untuk mendeteksi variabel didalam kurung kurawal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true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580640" y="551815"/>
            <a:ext cx="7030085" cy="5558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</a:t>
            </a:r>
            <a:endParaRPr lang="en-US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input() berfungsi membaca data dari keyboard sebagai string</a:t>
            </a:r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85" y="2548890"/>
            <a:ext cx="4591050" cy="2905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2548890"/>
            <a:ext cx="4105275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 number</a:t>
            </a:r>
            <a:endParaRPr lang="en-US" altLang="en-US"/>
          </a:p>
        </p:txBody>
      </p:sp>
      <p:pic>
        <p:nvPicPr>
          <p:cNvPr id="4" name="Picture Placeholder 3"/>
          <p:cNvPicPr>
            <a:picLocks noChangeAspect="true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330190" y="875030"/>
            <a:ext cx="5524500" cy="4876800"/>
          </a:xfrm>
          <a:prstGeom prst="rect">
            <a:avLst/>
          </a:prstGeom>
        </p:spPr>
      </p:pic>
      <p:sp>
        <p:nvSpPr>
          <p:cNvPr id="5" name="Text Placeholder 4"/>
          <p:cNvSpPr>
            <a:spLocks noGrp="true"/>
          </p:cNvSpPr>
          <p:nvPr>
            <p:ph type="body" sz="half" idx="2"/>
          </p:nvPr>
        </p:nvSpPr>
        <p:spPr/>
        <p:txBody>
          <a:bodyPr/>
          <a:p>
            <a:r>
              <a:rPr lang="en-US" altLang="en-US"/>
              <a:t>input secara default menghasilkan string, jadi untuk mengubah menjadi integer dapat digunakan fungsi int() lalu masukkan fungsi input()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Roadmap Pembelajaran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apa itu python</a:t>
            </a:r>
            <a:endParaRPr lang="en-US" altLang="en-US"/>
          </a:p>
          <a:p>
            <a:r>
              <a:rPr lang="en-US" altLang="en-US"/>
              <a:t>memulai python</a:t>
            </a:r>
            <a:endParaRPr lang="en-US" altLang="en-US"/>
          </a:p>
          <a:p>
            <a:r>
              <a:rPr lang="en-US" altLang="en-US"/>
              <a:t>print()</a:t>
            </a:r>
            <a:endParaRPr lang="en-US" altLang="en-US"/>
          </a:p>
          <a:p>
            <a:r>
              <a:rPr lang="en-US" altLang="en-US"/>
              <a:t>comment</a:t>
            </a:r>
            <a:endParaRPr lang="en-US" altLang="en-US"/>
          </a:p>
          <a:p>
            <a:r>
              <a:rPr lang="en-US" altLang="en-US"/>
              <a:t>type data</a:t>
            </a:r>
            <a:endParaRPr lang="en-US" altLang="en-US"/>
          </a:p>
          <a:p>
            <a:r>
              <a:rPr lang="en-US" altLang="en-US"/>
              <a:t>variabel</a:t>
            </a:r>
            <a:endParaRPr lang="en-US" altLang="en-US"/>
          </a:p>
          <a:p>
            <a:r>
              <a:rPr lang="en-US" altLang="en-US"/>
              <a:t>string_format</a:t>
            </a:r>
            <a:endParaRPr lang="en-US" altLang="en-US"/>
          </a:p>
          <a:p>
            <a:r>
              <a:rPr lang="en-US" altLang="en-US"/>
              <a:t>operator aritmatika</a:t>
            </a:r>
            <a:endParaRPr lang="en-US" altLang="en-US"/>
          </a:p>
          <a:p>
            <a:r>
              <a:rPr lang="en-US" altLang="en-US"/>
              <a:t>input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Apa itu Python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Python adalah </a:t>
            </a:r>
            <a:r>
              <a:rPr lang="en-US"/>
              <a:t>salah satu bahasa pemrograman yang dapat melakukan eksekusi sejumlah instruksi multi guna secara langsung (interpretatif)</a:t>
            </a:r>
            <a:r>
              <a:rPr lang="en-US" altLang="en-US"/>
              <a:t>.</a:t>
            </a:r>
            <a:endParaRPr lang="en-US" altLang="en-US"/>
          </a:p>
          <a:p>
            <a:r>
              <a:rPr lang="en-US" altLang="en-US"/>
              <a:t>Python lebih menekankan pada keterbacaan kode agar lebih mudah untuk memahami sintaks.</a:t>
            </a:r>
            <a:endParaRPr lang="en-US" altLang="en-US"/>
          </a:p>
          <a:p>
            <a:r>
              <a:rPr lang="en-US" altLang="en-US"/>
              <a:t>Python dibuat oleh programmer Belanda bernama Guido Van Rossum sekitar tahun 1991.</a:t>
            </a:r>
            <a:endParaRPr lang="en-US" altLang="en-US"/>
          </a:p>
          <a:p>
            <a:pPr lvl="0"/>
            <a:r>
              <a:rPr lang="en-US" altLang="en-US" sz="2000">
                <a:sym typeface="+mn-ea"/>
              </a:rPr>
              <a:t>sumber belajar:</a:t>
            </a:r>
            <a:endParaRPr lang="en-US" altLang="en-US" sz="2000"/>
          </a:p>
          <a:p>
            <a:pPr lvl="1"/>
            <a:r>
              <a:rPr lang="en-US" altLang="en-US" sz="2000">
                <a:sym typeface="+mn-ea"/>
              </a:rPr>
              <a:t>https://belajarpython.com/</a:t>
            </a:r>
            <a:endParaRPr lang="en-US" altLang="en-US" sz="2000"/>
          </a:p>
          <a:p>
            <a:pPr lvl="1"/>
            <a:r>
              <a:rPr lang="en-US" altLang="en-US" sz="2000">
                <a:sym typeface="+mn-ea"/>
              </a:rPr>
              <a:t>https://sekolahkoding.com/</a:t>
            </a:r>
            <a:endParaRPr lang="en-US" altLang="en-US" sz="2000"/>
          </a:p>
          <a:p>
            <a:pPr lvl="1"/>
            <a:r>
              <a:rPr lang="en-US" altLang="en-US" sz="2000">
                <a:sym typeface="+mn-ea"/>
              </a:rPr>
              <a:t>youtube: </a:t>
            </a:r>
            <a:endParaRPr lang="en-US" altLang="en-US" sz="2000"/>
          </a:p>
          <a:p>
            <a:pPr lvl="2"/>
            <a:r>
              <a:rPr lang="en-US" altLang="en-US" sz="2000">
                <a:sym typeface="+mn-ea"/>
              </a:rPr>
              <a:t>programmer jaman now</a:t>
            </a:r>
            <a:endParaRPr lang="en-US" altLang="en-US" sz="2000"/>
          </a:p>
          <a:p>
            <a:pPr lvl="2"/>
            <a:r>
              <a:rPr lang="en-US" altLang="en-US" sz="2000">
                <a:sym typeface="+mn-ea"/>
              </a:rPr>
              <a:t>sekolah koding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memulai python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pastikan python terinstall </a:t>
            </a:r>
            <a:endParaRPr lang="en-US" altLang="en-US"/>
          </a:p>
          <a:p>
            <a:r>
              <a:rPr lang="en-US" altLang="en-US"/>
              <a:t>buka vs code atau code editor lain</a:t>
            </a:r>
            <a:endParaRPr lang="en-US" altLang="en-US"/>
          </a:p>
          <a:p>
            <a:r>
              <a:rPr lang="en-US" altLang="en-US" sz="2000">
                <a:sym typeface="+mn-ea"/>
              </a:rPr>
              <a:t>buat file dengan extention atau akhiran .py</a:t>
            </a:r>
            <a:endParaRPr lang="en-US" altLang="en-US" sz="2000"/>
          </a:p>
          <a:p>
            <a:pPr lvl="1"/>
            <a:r>
              <a:rPr lang="en-US" altLang="en-US" sz="2000">
                <a:sym typeface="+mn-ea"/>
              </a:rPr>
              <a:t>contoh: hello.py</a:t>
            </a:r>
            <a:endParaRPr lang="en-US" altLang="en-US" sz="2000">
              <a:sym typeface="+mn-ea"/>
            </a:endParaRP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0"/>
            <a:endParaRPr lang="en-US" altLang="en-US"/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print()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print</a:t>
            </a:r>
            <a:r>
              <a:rPr lang="en-US" altLang="en-US"/>
              <a:t>() digunakan untuk mencetak nilai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print(“hello”)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untuk menjalankannya buka terminal pada vscode</a:t>
            </a:r>
            <a:endParaRPr lang="en-US" altLang="en-US"/>
          </a:p>
          <a:p>
            <a:r>
              <a:rPr lang="en-US" altLang="en-US"/>
              <a:t>ketikkan:</a:t>
            </a:r>
            <a:endParaRPr lang="en-US" altLang="en-US"/>
          </a:p>
          <a:p>
            <a:pPr lvl="1"/>
            <a:r>
              <a:rPr lang="en-US" altLang="en-US"/>
              <a:t>python3 nama_file_nya.py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65490" y="1911350"/>
            <a:ext cx="2571750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Comment</a:t>
            </a:r>
            <a:endParaRPr lang="en-US" alt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2"/>
          </p:nvPr>
        </p:nvSpPr>
        <p:spPr/>
        <p:txBody>
          <a:bodyPr/>
          <a:p>
            <a:r>
              <a:rPr lang="en-US" altLang="en-US"/>
              <a:t>comment digunakan untuk membuat dokumentasi </a:t>
            </a:r>
            <a:endParaRPr lang="en-US" altLang="en-US"/>
          </a:p>
          <a:p>
            <a:r>
              <a:rPr lang="en-US" altLang="en-US"/>
              <a:t>cara membuat comment dengan memberikan tanda # di depan string</a:t>
            </a:r>
            <a:endParaRPr lang="en-US" altLang="en-US"/>
          </a:p>
          <a:p>
            <a:r>
              <a:rPr lang="en-US" altLang="en-US"/>
              <a:t>dapat juga multi line dengan tanda kutip 3</a:t>
            </a:r>
            <a:endParaRPr lang="en-US" altLang="en-US"/>
          </a:p>
          <a:p>
            <a:r>
              <a:rPr lang="en-US" altLang="en-US"/>
              <a:t># ini adalah comment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6" name="Picture Placeholder 5"/>
          <p:cNvPicPr>
            <a:picLocks noChangeAspect="true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4140" y="1388745"/>
            <a:ext cx="5817235" cy="38487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Tipe data</a:t>
            </a:r>
            <a:endParaRPr lang="en-US" altLang="en-US"/>
          </a:p>
        </p:txBody>
      </p:sp>
      <p:pic>
        <p:nvPicPr>
          <p:cNvPr id="5" name="Picture Placeholder 4"/>
          <p:cNvPicPr>
            <a:picLocks noChangeAspect="true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4140" y="878840"/>
            <a:ext cx="5817235" cy="4868545"/>
          </a:xfrm>
          <a:prstGeom prst="rect">
            <a:avLst/>
          </a:prstGeom>
        </p:spPr>
      </p:pic>
      <p:sp>
        <p:nvSpPr>
          <p:cNvPr id="7" name="Text Placeholder 6"/>
          <p:cNvSpPr>
            <a:spLocks noGrp="true"/>
          </p:cNvSpPr>
          <p:nvPr>
            <p:ph type="body" sz="half" idx="2"/>
          </p:nvPr>
        </p:nvSpPr>
        <p:spPr/>
        <p:txBody>
          <a:bodyPr/>
          <a:p>
            <a:r>
              <a:rPr lang="en-US" altLang="en-US"/>
              <a:t>- Boolean</a:t>
            </a:r>
            <a:endParaRPr lang="en-US" altLang="en-US"/>
          </a:p>
          <a:p>
            <a:r>
              <a:rPr lang="en-US" altLang="en-US"/>
              <a:t>- String</a:t>
            </a:r>
            <a:endParaRPr lang="en-US" altLang="en-US"/>
          </a:p>
          <a:p>
            <a:r>
              <a:rPr lang="en-US" altLang="en-US"/>
              <a:t>- Integer</a:t>
            </a:r>
            <a:endParaRPr lang="en-US" altLang="en-US"/>
          </a:p>
          <a:p>
            <a:r>
              <a:rPr lang="en-US" altLang="en-US"/>
              <a:t>- List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Variable</a:t>
            </a:r>
            <a:endParaRPr lang="en-US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Variabel adalah lokasi memori yang dicadangkan untuk menyimpan nilai-nilai.</a:t>
            </a:r>
            <a:endParaRPr lang="en-US"/>
          </a:p>
          <a:p>
            <a:r>
              <a:rPr lang="en-US"/>
              <a:t>Penulisan variabel Python sendiri juga memiliki aturan tertentu, yaitu :</a:t>
            </a:r>
            <a:endParaRPr lang="en-US"/>
          </a:p>
          <a:p>
            <a:endParaRPr lang="en-US"/>
          </a:p>
          <a:p>
            <a:pPr lvl="1"/>
            <a:r>
              <a:rPr lang="en-US"/>
              <a:t>Karakter pertama harus berupa huruf atau garis bawah/underscore _</a:t>
            </a:r>
            <a:endParaRPr lang="en-US"/>
          </a:p>
          <a:p>
            <a:pPr lvl="1"/>
            <a:r>
              <a:rPr lang="en-US"/>
              <a:t>Karakter selanjutnya dapat berupa huruf, garis bawah/underscore _ atau angka</a:t>
            </a:r>
            <a:endParaRPr lang="en-US"/>
          </a:p>
          <a:p>
            <a:pPr lvl="1"/>
            <a:r>
              <a:rPr lang="en-US"/>
              <a:t>Karakter pada nama variabel bersifat sensitif (case-sensitif). Artinya huruf kecil dan huruf besar dibedakan. Sebagai contoh, variabel namaDepan dan namadepan adalah variabel yang berbeda.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Variable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0250" y="1734185"/>
            <a:ext cx="5505450" cy="4095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734185"/>
            <a:ext cx="3495675" cy="1933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1900</Words>
  <Application>WPS Presentation</Application>
  <PresentationFormat>宽屏</PresentationFormat>
  <Paragraphs>96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Droid Sans Fallback</vt:lpstr>
      <vt:lpstr>微软雅黑</vt:lpstr>
      <vt:lpstr>Arial Unicode MS</vt:lpstr>
      <vt:lpstr>SimSun</vt:lpstr>
      <vt:lpstr>Blue Waves</vt:lpstr>
      <vt:lpstr>Bahasa Pemrograman (Python)</vt:lpstr>
      <vt:lpstr>Roadmap Pembelajaran</vt:lpstr>
      <vt:lpstr>Apa itu Python</vt:lpstr>
      <vt:lpstr>memulai python</vt:lpstr>
      <vt:lpstr>print()</vt:lpstr>
      <vt:lpstr>Comment</vt:lpstr>
      <vt:lpstr>Tipe data</vt:lpstr>
      <vt:lpstr>Variable</vt:lpstr>
      <vt:lpstr>Variable</vt:lpstr>
      <vt:lpstr>String format</vt:lpstr>
      <vt:lpstr>PowerPoint 演示文稿</vt:lpstr>
      <vt:lpstr>Input</vt:lpstr>
      <vt:lpstr>input number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triyono</dc:creator>
  <cp:lastModifiedBy>triyono</cp:lastModifiedBy>
  <cp:revision>30</cp:revision>
  <dcterms:created xsi:type="dcterms:W3CDTF">2022-04-01T03:47:34Z</dcterms:created>
  <dcterms:modified xsi:type="dcterms:W3CDTF">2022-04-01T03:47:34Z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