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p>
            <a:r>
              <a:rPr lang="en-US" altLang="en-US"/>
              <a:t>Pertemuan </a:t>
            </a:r>
            <a:r>
              <a:rPr lang="" altLang="en-US"/>
              <a:t>3</a:t>
            </a:r>
            <a:endParaRPr lang="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Roadmap Pembelajaran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endParaRPr lang="en-US" altLang="en-US"/>
          </a:p>
          <a:p>
            <a:r>
              <a:rPr lang="" altLang="en-US"/>
              <a:t>Operator perbandingan</a:t>
            </a:r>
            <a:endParaRPr lang="" altLang="en-US"/>
          </a:p>
          <a:p>
            <a:r>
              <a:rPr lang="" altLang="en-US"/>
              <a:t>if statement</a:t>
            </a:r>
            <a:endParaRPr lang="" altLang="en-US"/>
          </a:p>
          <a:p>
            <a:r>
              <a:rPr lang="" altLang="en-US"/>
              <a:t>if else</a:t>
            </a:r>
            <a:endParaRPr lang="" altLang="en-US"/>
          </a:p>
          <a:p>
            <a:r>
              <a:rPr lang="" altLang="en-US"/>
              <a:t>elif</a:t>
            </a:r>
            <a:endParaRPr lang="" altLang="en-US"/>
          </a:p>
          <a:p>
            <a:endParaRPr lang="" altLang="en-US"/>
          </a:p>
          <a:p>
            <a:endParaRPr lang="" altLang="en-US"/>
          </a:p>
          <a:p>
            <a:endParaRPr lang="" altLang="en-US"/>
          </a:p>
          <a:p>
            <a:endParaRPr lang="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Operator perbandingan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41370" y="1825625"/>
            <a:ext cx="512699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If statement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07485" y="1825625"/>
            <a:ext cx="379539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if else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49270" y="1825625"/>
            <a:ext cx="571182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Elif</a:t>
            </a:r>
            <a:endParaRPr lang="en-US" altLang="en-US"/>
          </a:p>
        </p:txBody>
      </p:sp>
      <p:pic>
        <p:nvPicPr>
          <p:cNvPr id="7" name="Content Placeholder 6"/>
          <p:cNvPicPr>
            <a:picLocks noChangeAspect="true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47700" y="2395855"/>
            <a:ext cx="5181600" cy="320865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true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81700" y="2396490"/>
            <a:ext cx="5181600" cy="3208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WPS Presentation</Application>
  <PresentationFormat>宽屏</PresentationFormat>
  <Paragraphs>21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SimSun</vt:lpstr>
      <vt:lpstr>Wingdings</vt:lpstr>
      <vt:lpstr>Times New Roman</vt:lpstr>
      <vt:lpstr>Arial Black</vt:lpstr>
      <vt:lpstr>微软雅黑</vt:lpstr>
      <vt:lpstr>Droid Sans Fallback</vt:lpstr>
      <vt:lpstr>Arial Unicode MS</vt:lpstr>
      <vt:lpstr>SimSun</vt:lpstr>
      <vt:lpstr>Office Theme</vt:lpstr>
      <vt:lpstr>Pertemuan 2</vt:lpstr>
      <vt:lpstr>Roadmap Pembelajaran</vt:lpstr>
      <vt:lpstr>Operator perbandingan</vt:lpstr>
      <vt:lpstr>If statement</vt:lpstr>
      <vt:lpstr>if else</vt:lpstr>
      <vt:lpstr>Elif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triyono</dc:creator>
  <cp:lastModifiedBy>triyono</cp:lastModifiedBy>
  <cp:revision>11</cp:revision>
  <dcterms:created xsi:type="dcterms:W3CDTF">2022-04-07T01:01:56Z</dcterms:created>
  <dcterms:modified xsi:type="dcterms:W3CDTF">2022-04-07T01:01:56Z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