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4" r:id="rId5"/>
    <p:sldId id="265" r:id="rId6"/>
    <p:sldId id="258" r:id="rId7"/>
    <p:sldId id="261" r:id="rId8"/>
    <p:sldId id="262" r:id="rId9"/>
    <p:sldId id="268" r:id="rId10"/>
    <p:sldId id="263" r:id="rId11"/>
    <p:sldId id="269" r:id="rId12"/>
    <p:sldId id="270" r:id="rId13"/>
    <p:sldId id="271" r:id="rId14"/>
    <p:sldId id="273" r:id="rId15"/>
    <p:sldId id="272" r:id="rId16"/>
    <p:sldId id="274" r:id="rId17"/>
    <p:sldId id="276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buka sourcetree</a:t>
            </a:r>
            <a:endParaRPr lang="en-US"/>
          </a:p>
          <a:p>
            <a:r>
              <a:rPr lang="en-US"/>
              <a:t>klik stage all</a:t>
            </a:r>
            <a:endParaRPr lang="en-US"/>
          </a:p>
          <a:p>
            <a:endParaRPr lang="en-US"/>
          </a:p>
        </p:txBody>
      </p:sp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1"/>
          <a:srcRect r="36801"/>
          <a:stretch>
            <a:fillRect/>
          </a:stretch>
        </p:blipFill>
        <p:spPr>
          <a:xfrm>
            <a:off x="6835775" y="1825625"/>
            <a:ext cx="4337685" cy="3962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ketikkan pesan commitnya</a:t>
            </a:r>
            <a:endParaRPr lang="en-US"/>
          </a:p>
          <a:p>
            <a:r>
              <a:rPr lang="en-US"/>
              <a:t>lalu pilih commit</a:t>
            </a:r>
            <a:endParaRPr lang="en-US"/>
          </a:p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72200" y="2486660"/>
            <a:ext cx="5181600" cy="30289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tambahkan beberapa file dan lakukan perubahan file</a:t>
            </a:r>
            <a:endParaRPr lang="en-US"/>
          </a:p>
          <a:p>
            <a:r>
              <a:rPr lang="en-US"/>
              <a:t>lalu lakukan commit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72200" y="1855470"/>
            <a:ext cx="5181600" cy="42906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Branch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Branch digunakan untuk menambahkan fitur atau memperbaiki bug.</a:t>
            </a:r>
            <a:endParaRPr lang="en-US"/>
          </a:p>
          <a:p>
            <a:r>
              <a:rPr lang="en-US"/>
              <a:t>Penggunaan branch betujuan agar perubahan tidak mengganggu file master atau utama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penambahan branch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1877060"/>
            <a:ext cx="5181600" cy="424815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873885"/>
            <a:ext cx="5181600" cy="425386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tambahkan fitur_5.txt</a:t>
            </a:r>
            <a:endParaRPr lang="en-US"/>
          </a:p>
          <a:p>
            <a:r>
              <a:rPr lang="en-US"/>
              <a:t>dan lakukan commit</a:t>
            </a:r>
            <a:endParaRPr lang="en-US"/>
          </a:p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975360" y="3155315"/>
            <a:ext cx="3762375" cy="2235200"/>
          </a:xfrm>
          <a:prstGeom prst="rect">
            <a:avLst/>
          </a:prstGeom>
        </p:spPr>
      </p:pic>
      <p:pic>
        <p:nvPicPr>
          <p:cNvPr id="7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535" y="1854200"/>
            <a:ext cx="4900930" cy="42386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tambahkan branch fitur_6</a:t>
            </a:r>
            <a:endParaRPr lang="en-US"/>
          </a:p>
          <a:p>
            <a:r>
              <a:rPr lang="en-US"/>
              <a:t>tambahkan fitur_6.txt</a:t>
            </a:r>
            <a:endParaRPr lang="en-US"/>
          </a:p>
          <a:p>
            <a:r>
              <a:rPr lang="en-US"/>
              <a:t>dan lakukan commit</a:t>
            </a:r>
            <a:endParaRPr lang="en-US"/>
          </a:p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946150" y="3462020"/>
            <a:ext cx="3159760" cy="2584450"/>
          </a:xfrm>
          <a:prstGeom prst="rect">
            <a:avLst/>
          </a:prstGeom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868170"/>
            <a:ext cx="5181600" cy="426593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lakukan checkout pada main</a:t>
            </a:r>
            <a:endParaRPr lang="en-US"/>
          </a:p>
          <a:p>
            <a:r>
              <a:rPr lang="en-US"/>
              <a:t>file - file fitur_5.txt dan fitur_6.txt belum terlihat karena belum merge atau di gabung</a:t>
            </a:r>
            <a:endParaRPr lang="en-US"/>
          </a:p>
          <a:p>
            <a:endParaRPr lang="en-US"/>
          </a:p>
        </p:txBody>
      </p:sp>
      <p:pic>
        <p:nvPicPr>
          <p:cNvPr id="15" name="Content Placeholder 1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72200" y="2485390"/>
            <a:ext cx="5181600" cy="303149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Git merge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untuk menggabungkan fitur 5 dengan main atau file utama</a:t>
            </a:r>
            <a:endParaRPr lang="en-US"/>
          </a:p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72200" y="2472690"/>
            <a:ext cx="5181600" cy="305689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lalu klik ok</a:t>
            </a:r>
            <a:endParaRPr lang="en-US"/>
          </a:p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720840" y="1825625"/>
            <a:ext cx="408368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Install Git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dapat di ikuti tutorial berikut</a:t>
            </a:r>
            <a:endParaRPr lang="en-US"/>
          </a:p>
          <a:p>
            <a:pPr lvl="1"/>
            <a:r>
              <a:rPr lang="en-US"/>
              <a:t>https://www.petanikode.com/git-install/</a:t>
            </a:r>
            <a:endParaRPr lang="en-US"/>
          </a:p>
          <a:p>
            <a:pPr lvl="0"/>
            <a:r>
              <a:rPr lang="en-US"/>
              <a:t>download sourcetree</a:t>
            </a:r>
            <a:endParaRPr lang="en-US"/>
          </a:p>
          <a:p>
            <a:pPr lvl="1"/>
            <a:r>
              <a:rPr lang="en-US"/>
              <a:t>https://www.sourcetreeapp.com/</a:t>
            </a:r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setelah merge</a:t>
            </a:r>
            <a:endParaRPr 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844675"/>
            <a:ext cx="10515600" cy="431228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Git remote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buat akun github</a:t>
            </a:r>
            <a:endParaRPr lang="en-US"/>
          </a:p>
          <a:p>
            <a:r>
              <a:rPr lang="en-US"/>
              <a:t>buat repository</a:t>
            </a:r>
            <a:endParaRPr lang="en-US"/>
          </a:p>
          <a:p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586605" y="1257935"/>
            <a:ext cx="6998970" cy="499046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574800" y="1825625"/>
            <a:ext cx="3707130" cy="435165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34760" y="1825625"/>
            <a:ext cx="485521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2303780"/>
            <a:ext cx="5181600" cy="3394710"/>
          </a:xfrm>
          <a:prstGeom prst="rect">
            <a:avLst/>
          </a:prstGeom>
        </p:spPr>
      </p:pic>
      <p:pic>
        <p:nvPicPr>
          <p:cNvPr id="10" name="Content Placeholder 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98640" y="1825625"/>
            <a:ext cx="372745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215390" y="1825625"/>
            <a:ext cx="4426585" cy="4351655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3830" y="1825625"/>
            <a:ext cx="449770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575435" y="1825625"/>
            <a:ext cx="3705860" cy="435165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576830"/>
            <a:ext cx="5181600" cy="284861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17040" y="1825625"/>
            <a:ext cx="875665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Install Sourcetree</a:t>
            </a:r>
            <a:endParaRPr lang="en-US"/>
          </a:p>
        </p:txBody>
      </p:sp>
      <p:sp>
        <p:nvSpPr>
          <p:cNvPr id="11" name="Content Placeholder 10"/>
          <p:cNvSpPr/>
          <p:nvPr>
            <p:ph sz="half" idx="1"/>
          </p:nvPr>
        </p:nvSpPr>
        <p:spPr/>
        <p:txBody>
          <a:bodyPr/>
          <a:p>
            <a:r>
              <a:rPr lang="en-US"/>
              <a:t>setelah download lalu install</a:t>
            </a:r>
            <a:endParaRPr lang="en-US"/>
          </a:p>
          <a:p>
            <a:r>
              <a:rPr lang="en-US"/>
              <a:t>pada registrasi skip saja</a:t>
            </a:r>
            <a:endParaRPr lang="en-US"/>
          </a:p>
          <a:p>
            <a:r>
              <a:rPr lang="en-US"/>
              <a:t>lalu next</a:t>
            </a:r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12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526020" y="1163955"/>
            <a:ext cx="3827780" cy="2324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4435" y="3642360"/>
            <a:ext cx="3809365" cy="23342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masukkan nama dan email</a:t>
            </a:r>
            <a:endParaRPr lang="en-US"/>
          </a:p>
          <a:p>
            <a:r>
              <a:rPr lang="en-US"/>
              <a:t>lalu next</a:t>
            </a:r>
            <a:endParaRPr lang="en-US"/>
          </a:p>
          <a:p>
            <a:r>
              <a:rPr lang="en-US"/>
              <a:t>apabila muncul load SSH Key pilih No saja</a:t>
            </a:r>
            <a:endParaRPr lang="en-US"/>
          </a:p>
          <a:p>
            <a:r>
              <a:rPr lang="en-US"/>
              <a:t>install selesai</a:t>
            </a:r>
            <a:endParaRPr lang="en-US"/>
          </a:p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152005" y="1691005"/>
            <a:ext cx="3474720" cy="21234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705" y="3937000"/>
            <a:ext cx="4457700" cy="14287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membuat projek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buat folder projeknya terlebih dahulu</a:t>
            </a:r>
            <a:endParaRPr lang="en-US"/>
          </a:p>
          <a:p>
            <a:r>
              <a:rPr lang="en-US"/>
              <a:t>lalu buka dengan vs code</a:t>
            </a:r>
            <a:endParaRPr lang="en-US"/>
          </a:p>
          <a:p>
            <a:r>
              <a:rPr lang="en-US"/>
              <a:t>buat file, sebagai contoh: aplikasi_utama.txt</a:t>
            </a:r>
            <a:endParaRPr lang="en-US"/>
          </a:p>
          <a:p>
            <a:r>
              <a:rPr lang="en-US"/>
              <a:t>isi file tersebut </a:t>
            </a:r>
            <a:endParaRPr lang="en-US"/>
          </a:p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72200" y="2012315"/>
            <a:ext cx="5181600" cy="3977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menambahkan projek ke git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pada vscode buka terminal</a:t>
            </a:r>
            <a:endParaRPr lang="en-US"/>
          </a:p>
          <a:p>
            <a:r>
              <a:rPr lang="en-US"/>
              <a:t>ketikkan: git init</a:t>
            </a: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72200" y="2680970"/>
            <a:ext cx="5181600" cy="26396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open projek di sourcetree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buka sourcetree</a:t>
            </a:r>
            <a:endParaRPr lang="en-US"/>
          </a:p>
          <a:p>
            <a:r>
              <a:rPr lang="en-US"/>
              <a:t>file-&gt;open</a:t>
            </a:r>
            <a:endParaRPr lang="en-US"/>
          </a:p>
          <a:p>
            <a:r>
              <a:rPr lang="en-US"/>
              <a:t>pilih folder nya</a:t>
            </a:r>
            <a:endParaRPr lang="en-US"/>
          </a:p>
          <a:p>
            <a:r>
              <a:rPr lang="en-US"/>
              <a:t>lalu ok</a:t>
            </a:r>
            <a:endParaRPr lang="en-US"/>
          </a:p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07430" y="1497965"/>
            <a:ext cx="3866515" cy="2572385"/>
          </a:xfrm>
          <a:prstGeom prst="rect">
            <a:avLst/>
          </a:prstGeom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7430" y="4301490"/>
            <a:ext cx="3507105" cy="20751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urutan proses penyimpanan ke git ( cmd )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git add .</a:t>
            </a:r>
            <a:endParaRPr lang="en-US"/>
          </a:p>
          <a:p>
            <a:pPr lvl="1"/>
            <a:r>
              <a:rPr lang="en-US" sz="2400"/>
              <a:t>menambahkan file ke staging ( dapat di ibaratkan ke keranjang )</a:t>
            </a:r>
            <a:endParaRPr lang="en-US"/>
          </a:p>
          <a:p>
            <a:r>
              <a:rPr lang="en-US"/>
              <a:t>git commit -m “ catatan untuk penyimpanan “</a:t>
            </a:r>
            <a:endParaRPr lang="en-US"/>
          </a:p>
          <a:p>
            <a:pPr lvl="1"/>
            <a:r>
              <a:rPr lang="en-US"/>
              <a:t>menyimpan file ke git ( dapat diibaratkan ke gudang penyimpanan)</a:t>
            </a:r>
            <a:endParaRPr lang="en-US"/>
          </a:p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869690"/>
            <a:ext cx="10020300" cy="14573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>
                <a:sym typeface="+mn-ea"/>
              </a:rPr>
              <a:t>urutan proses penyimpanan ke git ( sourcetree 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buka vs code</a:t>
            </a:r>
            <a:endParaRPr lang="en-US"/>
          </a:p>
          <a:p>
            <a:r>
              <a:rPr lang="en-US"/>
              <a:t>tambahkan file fitur_1.txt</a:t>
            </a:r>
            <a:endParaRPr lang="en-US"/>
          </a:p>
        </p:txBody>
      </p:sp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98540" y="1825625"/>
            <a:ext cx="5181600" cy="21120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1536</Words>
  <Application>WPS Presentation</Application>
  <PresentationFormat>Widescreen</PresentationFormat>
  <Paragraphs>106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urutan proses penyimpanan ke git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/>
  <cp:lastModifiedBy>yonot</cp:lastModifiedBy>
  <cp:revision>16</cp:revision>
  <dcterms:created xsi:type="dcterms:W3CDTF">2022-05-17T04:19:13Z</dcterms:created>
  <dcterms:modified xsi:type="dcterms:W3CDTF">2022-05-17T06:30:02Z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FE6E524E5FFF4E099B6228956A9A00C5</vt:lpwstr>
  </property>
  <property fmtid="{D5CDD505-2E9C-101B-9397-08002B2CF9AE}" pid="3" name="KSOProductBuildVer">
    <vt:lpwstr>1033-11.2.0.11130</vt:lpwstr>
  </property>
</Properties>
</file>