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8204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9F36E-EBAC-41D0-B152-DD0DC875089A}" type="doc">
      <dgm:prSet loTypeId="urn:microsoft.com/office/officeart/2005/8/layout/chart3" loCatId="relationship" qsTypeId="urn:microsoft.com/office/officeart/2005/8/quickstyle/simple5" qsCatId="simple" csTypeId="urn:microsoft.com/office/officeart/2005/8/colors/colorful3" csCatId="colorful" phldr="1"/>
      <dgm:spPr/>
    </dgm:pt>
    <dgm:pt modelId="{2DEF19F4-2AF8-4F64-88B3-C427AA92F98C}">
      <dgm:prSet phldrT="[Texto]"/>
      <dgm:spPr/>
      <dgm:t>
        <a:bodyPr/>
        <a:lstStyle/>
        <a:p>
          <a:r>
            <a:rPr lang="es-MX"/>
            <a:t>Fabricante</a:t>
          </a:r>
        </a:p>
      </dgm:t>
    </dgm:pt>
    <dgm:pt modelId="{490F21A7-1B2C-44A0-AB21-53FD04D90709}" type="parTrans" cxnId="{A6DAE87B-BE5C-4B24-8ECD-4D64B406F6AA}">
      <dgm:prSet/>
      <dgm:spPr/>
      <dgm:t>
        <a:bodyPr/>
        <a:lstStyle/>
        <a:p>
          <a:endParaRPr lang="es-MX"/>
        </a:p>
      </dgm:t>
    </dgm:pt>
    <dgm:pt modelId="{E4265F7C-0782-401D-A0C4-CA747648758D}" type="sibTrans" cxnId="{A6DAE87B-BE5C-4B24-8ECD-4D64B406F6AA}">
      <dgm:prSet/>
      <dgm:spPr/>
      <dgm:t>
        <a:bodyPr/>
        <a:lstStyle/>
        <a:p>
          <a:endParaRPr lang="es-MX"/>
        </a:p>
      </dgm:t>
    </dgm:pt>
    <dgm:pt modelId="{36AC6557-E3C9-4743-85D6-53E684947BB4}">
      <dgm:prSet phldrT="[Texto]"/>
      <dgm:spPr/>
      <dgm:t>
        <a:bodyPr/>
        <a:lstStyle/>
        <a:p>
          <a:r>
            <a:rPr lang="es-MX"/>
            <a:t>Usuario</a:t>
          </a:r>
        </a:p>
      </dgm:t>
    </dgm:pt>
    <dgm:pt modelId="{E40FDC7D-42B0-4CD5-AEEE-E5F6F054D436}" type="parTrans" cxnId="{9611A395-C727-42B4-A468-9E8D8753DC35}">
      <dgm:prSet/>
      <dgm:spPr/>
      <dgm:t>
        <a:bodyPr/>
        <a:lstStyle/>
        <a:p>
          <a:endParaRPr lang="es-MX"/>
        </a:p>
      </dgm:t>
    </dgm:pt>
    <dgm:pt modelId="{973D9020-0625-461A-A42B-33A2F045D0A0}" type="sibTrans" cxnId="{9611A395-C727-42B4-A468-9E8D8753DC35}">
      <dgm:prSet/>
      <dgm:spPr/>
      <dgm:t>
        <a:bodyPr/>
        <a:lstStyle/>
        <a:p>
          <a:endParaRPr lang="es-MX"/>
        </a:p>
      </dgm:t>
    </dgm:pt>
    <dgm:pt modelId="{19BC9EDA-8C3E-479E-91CF-FBA52E7910FD}">
      <dgm:prSet phldrT="[Texto]"/>
      <dgm:spPr/>
      <dgm:t>
        <a:bodyPr/>
        <a:lstStyle/>
        <a:p>
          <a:r>
            <a:rPr lang="es-MX"/>
            <a:t>Transcendental</a:t>
          </a:r>
        </a:p>
      </dgm:t>
    </dgm:pt>
    <dgm:pt modelId="{5A9741C9-315B-4B6F-97D1-2E589696F016}" type="parTrans" cxnId="{716F9B76-F2E4-460B-88D4-07A0F4C39E7B}">
      <dgm:prSet/>
      <dgm:spPr/>
      <dgm:t>
        <a:bodyPr/>
        <a:lstStyle/>
        <a:p>
          <a:endParaRPr lang="es-MX"/>
        </a:p>
      </dgm:t>
    </dgm:pt>
    <dgm:pt modelId="{02E3FE2B-7A09-484F-9924-9A93B09C1E9A}" type="sibTrans" cxnId="{716F9B76-F2E4-460B-88D4-07A0F4C39E7B}">
      <dgm:prSet/>
      <dgm:spPr/>
      <dgm:t>
        <a:bodyPr/>
        <a:lstStyle/>
        <a:p>
          <a:endParaRPr lang="es-MX"/>
        </a:p>
      </dgm:t>
    </dgm:pt>
    <dgm:pt modelId="{7468574F-15D1-476C-BAD6-B0E6F5AB6FEE}">
      <dgm:prSet phldrT="[Texto]"/>
      <dgm:spPr/>
      <dgm:t>
        <a:bodyPr/>
        <a:lstStyle/>
        <a:p>
          <a:r>
            <a:rPr lang="es-MX" dirty="0"/>
            <a:t>Producto</a:t>
          </a:r>
        </a:p>
      </dgm:t>
    </dgm:pt>
    <dgm:pt modelId="{FFF6C1FE-9980-4C4B-B0AE-F8E4BE5CE08C}" type="parTrans" cxnId="{536ABB53-DF5C-45D4-BA80-17314CB506B6}">
      <dgm:prSet/>
      <dgm:spPr/>
      <dgm:t>
        <a:bodyPr/>
        <a:lstStyle/>
        <a:p>
          <a:endParaRPr lang="es-MX"/>
        </a:p>
      </dgm:t>
    </dgm:pt>
    <dgm:pt modelId="{F72BFB39-1536-4CC5-8619-F34BC330FCB4}" type="sibTrans" cxnId="{536ABB53-DF5C-45D4-BA80-17314CB506B6}">
      <dgm:prSet/>
      <dgm:spPr/>
      <dgm:t>
        <a:bodyPr/>
        <a:lstStyle/>
        <a:p>
          <a:endParaRPr lang="es-MX"/>
        </a:p>
      </dgm:t>
    </dgm:pt>
    <dgm:pt modelId="{D10E1332-4673-47A4-BCF0-9E82043D7411}">
      <dgm:prSet phldrT="[Texto]"/>
      <dgm:spPr/>
      <dgm:t>
        <a:bodyPr/>
        <a:lstStyle/>
        <a:p>
          <a:r>
            <a:rPr lang="es-MX"/>
            <a:t>Basado en el valor</a:t>
          </a:r>
        </a:p>
      </dgm:t>
    </dgm:pt>
    <dgm:pt modelId="{293280B7-32CA-4062-A937-D3F5B07C1264}" type="parTrans" cxnId="{9DE343CB-2932-48AF-BBE5-1B948237C245}">
      <dgm:prSet/>
      <dgm:spPr/>
      <dgm:t>
        <a:bodyPr/>
        <a:lstStyle/>
        <a:p>
          <a:endParaRPr lang="es-MX"/>
        </a:p>
      </dgm:t>
    </dgm:pt>
    <dgm:pt modelId="{52648220-D438-4223-97AF-7C534F7FD2C1}" type="sibTrans" cxnId="{9DE343CB-2932-48AF-BBE5-1B948237C245}">
      <dgm:prSet/>
      <dgm:spPr/>
      <dgm:t>
        <a:bodyPr/>
        <a:lstStyle/>
        <a:p>
          <a:endParaRPr lang="es-MX"/>
        </a:p>
      </dgm:t>
    </dgm:pt>
    <dgm:pt modelId="{41726AE5-5CC0-4C41-8A7C-6C7057E3D438}" type="pres">
      <dgm:prSet presAssocID="{F129F36E-EBAC-41D0-B152-DD0DC875089A}" presName="compositeShape" presStyleCnt="0">
        <dgm:presLayoutVars>
          <dgm:chMax val="7"/>
          <dgm:dir/>
          <dgm:resizeHandles val="exact"/>
        </dgm:presLayoutVars>
      </dgm:prSet>
      <dgm:spPr/>
    </dgm:pt>
    <dgm:pt modelId="{226D81F1-13CF-4B34-839C-B93CE60050D1}" type="pres">
      <dgm:prSet presAssocID="{F129F36E-EBAC-41D0-B152-DD0DC875089A}" presName="wedge1" presStyleLbl="node1" presStyleIdx="0" presStyleCnt="5"/>
      <dgm:spPr/>
    </dgm:pt>
    <dgm:pt modelId="{441F3C01-FC5F-493A-8988-6454A7E3373D}" type="pres">
      <dgm:prSet presAssocID="{F129F36E-EBAC-41D0-B152-DD0DC875089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94C6F84-DC0D-4383-9415-52684C899663}" type="pres">
      <dgm:prSet presAssocID="{F129F36E-EBAC-41D0-B152-DD0DC875089A}" presName="wedge2" presStyleLbl="node1" presStyleIdx="1" presStyleCnt="5"/>
      <dgm:spPr/>
    </dgm:pt>
    <dgm:pt modelId="{82645766-8369-4941-BD31-F5AC1BF7B0D7}" type="pres">
      <dgm:prSet presAssocID="{F129F36E-EBAC-41D0-B152-DD0DC875089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CC68D6F-F7DF-461E-9E2D-C400E7D5D904}" type="pres">
      <dgm:prSet presAssocID="{F129F36E-EBAC-41D0-B152-DD0DC875089A}" presName="wedge3" presStyleLbl="node1" presStyleIdx="2" presStyleCnt="5"/>
      <dgm:spPr/>
    </dgm:pt>
    <dgm:pt modelId="{97BC0F3E-BCC0-4626-8614-0926FFE27294}" type="pres">
      <dgm:prSet presAssocID="{F129F36E-EBAC-41D0-B152-DD0DC875089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937357C-D93E-495D-BD9C-1D06B011B907}" type="pres">
      <dgm:prSet presAssocID="{F129F36E-EBAC-41D0-B152-DD0DC875089A}" presName="wedge4" presStyleLbl="node1" presStyleIdx="3" presStyleCnt="5"/>
      <dgm:spPr/>
    </dgm:pt>
    <dgm:pt modelId="{2D1F81D7-5A2D-462F-B4B7-EB06C6D5A907}" type="pres">
      <dgm:prSet presAssocID="{F129F36E-EBAC-41D0-B152-DD0DC875089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5EEF9D-1C34-43AF-90E3-3DA1CBA806C5}" type="pres">
      <dgm:prSet presAssocID="{F129F36E-EBAC-41D0-B152-DD0DC875089A}" presName="wedge5" presStyleLbl="node1" presStyleIdx="4" presStyleCnt="5"/>
      <dgm:spPr/>
    </dgm:pt>
    <dgm:pt modelId="{02ED3F87-D010-4C30-8A57-8D0E7D9DE8B8}" type="pres">
      <dgm:prSet presAssocID="{F129F36E-EBAC-41D0-B152-DD0DC875089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6D33926-7665-4F18-8276-934AA7996780}" type="presOf" srcId="{D10E1332-4673-47A4-BCF0-9E82043D7411}" destId="{1D5EEF9D-1C34-43AF-90E3-3DA1CBA806C5}" srcOrd="0" destOrd="0" presId="urn:microsoft.com/office/officeart/2005/8/layout/chart3"/>
    <dgm:cxn modelId="{253CC62C-2769-4B22-A19C-6077DAEF1941}" type="presOf" srcId="{19BC9EDA-8C3E-479E-91CF-FBA52E7910FD}" destId="{441F3C01-FC5F-493A-8988-6454A7E3373D}" srcOrd="1" destOrd="0" presId="urn:microsoft.com/office/officeart/2005/8/layout/chart3"/>
    <dgm:cxn modelId="{05ACE940-FB8D-421C-BC01-F0F22E9250DE}" type="presOf" srcId="{36AC6557-E3C9-4743-85D6-53E684947BB4}" destId="{82645766-8369-4941-BD31-F5AC1BF7B0D7}" srcOrd="1" destOrd="0" presId="urn:microsoft.com/office/officeart/2005/8/layout/chart3"/>
    <dgm:cxn modelId="{6124D767-51CD-4703-A73A-16DB352794BD}" type="presOf" srcId="{36AC6557-E3C9-4743-85D6-53E684947BB4}" destId="{294C6F84-DC0D-4383-9415-52684C899663}" srcOrd="0" destOrd="0" presId="urn:microsoft.com/office/officeart/2005/8/layout/chart3"/>
    <dgm:cxn modelId="{2F824D4E-C3FE-45A6-81ED-847ED4F88EB3}" type="presOf" srcId="{19BC9EDA-8C3E-479E-91CF-FBA52E7910FD}" destId="{226D81F1-13CF-4B34-839C-B93CE60050D1}" srcOrd="0" destOrd="0" presId="urn:microsoft.com/office/officeart/2005/8/layout/chart3"/>
    <dgm:cxn modelId="{536ABB53-DF5C-45D4-BA80-17314CB506B6}" srcId="{F129F36E-EBAC-41D0-B152-DD0DC875089A}" destId="{7468574F-15D1-476C-BAD6-B0E6F5AB6FEE}" srcOrd="3" destOrd="0" parTransId="{FFF6C1FE-9980-4C4B-B0AE-F8E4BE5CE08C}" sibTransId="{F72BFB39-1536-4CC5-8619-F34BC330FCB4}"/>
    <dgm:cxn modelId="{2078F673-6420-45CC-92D7-31B2947190C1}" type="presOf" srcId="{2DEF19F4-2AF8-4F64-88B3-C427AA92F98C}" destId="{97BC0F3E-BCC0-4626-8614-0926FFE27294}" srcOrd="1" destOrd="0" presId="urn:microsoft.com/office/officeart/2005/8/layout/chart3"/>
    <dgm:cxn modelId="{C3574056-4D59-4701-9A37-9D2326824AF0}" type="presOf" srcId="{2DEF19F4-2AF8-4F64-88B3-C427AA92F98C}" destId="{DCC68D6F-F7DF-461E-9E2D-C400E7D5D904}" srcOrd="0" destOrd="0" presId="urn:microsoft.com/office/officeart/2005/8/layout/chart3"/>
    <dgm:cxn modelId="{716F9B76-F2E4-460B-88D4-07A0F4C39E7B}" srcId="{F129F36E-EBAC-41D0-B152-DD0DC875089A}" destId="{19BC9EDA-8C3E-479E-91CF-FBA52E7910FD}" srcOrd="0" destOrd="0" parTransId="{5A9741C9-315B-4B6F-97D1-2E589696F016}" sibTransId="{02E3FE2B-7A09-484F-9924-9A93B09C1E9A}"/>
    <dgm:cxn modelId="{A6DAE87B-BE5C-4B24-8ECD-4D64B406F6AA}" srcId="{F129F36E-EBAC-41D0-B152-DD0DC875089A}" destId="{2DEF19F4-2AF8-4F64-88B3-C427AA92F98C}" srcOrd="2" destOrd="0" parTransId="{490F21A7-1B2C-44A0-AB21-53FD04D90709}" sibTransId="{E4265F7C-0782-401D-A0C4-CA747648758D}"/>
    <dgm:cxn modelId="{9611A395-C727-42B4-A468-9E8D8753DC35}" srcId="{F129F36E-EBAC-41D0-B152-DD0DC875089A}" destId="{36AC6557-E3C9-4743-85D6-53E684947BB4}" srcOrd="1" destOrd="0" parTransId="{E40FDC7D-42B0-4CD5-AEEE-E5F6F054D436}" sibTransId="{973D9020-0625-461A-A42B-33A2F045D0A0}"/>
    <dgm:cxn modelId="{31B3A29C-7409-4056-A08E-46E397D51D1D}" type="presOf" srcId="{D10E1332-4673-47A4-BCF0-9E82043D7411}" destId="{02ED3F87-D010-4C30-8A57-8D0E7D9DE8B8}" srcOrd="1" destOrd="0" presId="urn:microsoft.com/office/officeart/2005/8/layout/chart3"/>
    <dgm:cxn modelId="{9DE343CB-2932-48AF-BBE5-1B948237C245}" srcId="{F129F36E-EBAC-41D0-B152-DD0DC875089A}" destId="{D10E1332-4673-47A4-BCF0-9E82043D7411}" srcOrd="4" destOrd="0" parTransId="{293280B7-32CA-4062-A937-D3F5B07C1264}" sibTransId="{52648220-D438-4223-97AF-7C534F7FD2C1}"/>
    <dgm:cxn modelId="{8C73C4D1-BEF9-4ADC-A606-B19AA65D03B2}" type="presOf" srcId="{F129F36E-EBAC-41D0-B152-DD0DC875089A}" destId="{41726AE5-5CC0-4C41-8A7C-6C7057E3D438}" srcOrd="0" destOrd="0" presId="urn:microsoft.com/office/officeart/2005/8/layout/chart3"/>
    <dgm:cxn modelId="{75F12DD5-4F8E-47D4-96D7-411DE07A7053}" type="presOf" srcId="{7468574F-15D1-476C-BAD6-B0E6F5AB6FEE}" destId="{6937357C-D93E-495D-BD9C-1D06B011B907}" srcOrd="0" destOrd="0" presId="urn:microsoft.com/office/officeart/2005/8/layout/chart3"/>
    <dgm:cxn modelId="{E7CCD0FC-26DE-4602-B1FC-CD21AFF97769}" type="presOf" srcId="{7468574F-15D1-476C-BAD6-B0E6F5AB6FEE}" destId="{2D1F81D7-5A2D-462F-B4B7-EB06C6D5A907}" srcOrd="1" destOrd="0" presId="urn:microsoft.com/office/officeart/2005/8/layout/chart3"/>
    <dgm:cxn modelId="{717B96BC-B73F-4228-907E-006C6B1D8BDE}" type="presParOf" srcId="{41726AE5-5CC0-4C41-8A7C-6C7057E3D438}" destId="{226D81F1-13CF-4B34-839C-B93CE60050D1}" srcOrd="0" destOrd="0" presId="urn:microsoft.com/office/officeart/2005/8/layout/chart3"/>
    <dgm:cxn modelId="{151622B2-B28B-4993-B74D-A366161DF03A}" type="presParOf" srcId="{41726AE5-5CC0-4C41-8A7C-6C7057E3D438}" destId="{441F3C01-FC5F-493A-8988-6454A7E3373D}" srcOrd="1" destOrd="0" presId="urn:microsoft.com/office/officeart/2005/8/layout/chart3"/>
    <dgm:cxn modelId="{3B8C4C1C-4BF1-42C3-B4CD-08CCF60F1B81}" type="presParOf" srcId="{41726AE5-5CC0-4C41-8A7C-6C7057E3D438}" destId="{294C6F84-DC0D-4383-9415-52684C899663}" srcOrd="2" destOrd="0" presId="urn:microsoft.com/office/officeart/2005/8/layout/chart3"/>
    <dgm:cxn modelId="{7C263DBD-97D4-4537-86F5-CDF05949E6CB}" type="presParOf" srcId="{41726AE5-5CC0-4C41-8A7C-6C7057E3D438}" destId="{82645766-8369-4941-BD31-F5AC1BF7B0D7}" srcOrd="3" destOrd="0" presId="urn:microsoft.com/office/officeart/2005/8/layout/chart3"/>
    <dgm:cxn modelId="{7425E9AA-1932-4863-9DFE-7463E2DAA550}" type="presParOf" srcId="{41726AE5-5CC0-4C41-8A7C-6C7057E3D438}" destId="{DCC68D6F-F7DF-461E-9E2D-C400E7D5D904}" srcOrd="4" destOrd="0" presId="urn:microsoft.com/office/officeart/2005/8/layout/chart3"/>
    <dgm:cxn modelId="{48BEAB0F-6937-4508-B82F-216F3DE48A07}" type="presParOf" srcId="{41726AE5-5CC0-4C41-8A7C-6C7057E3D438}" destId="{97BC0F3E-BCC0-4626-8614-0926FFE27294}" srcOrd="5" destOrd="0" presId="urn:microsoft.com/office/officeart/2005/8/layout/chart3"/>
    <dgm:cxn modelId="{D3153B23-2209-4D86-890C-C99C5A9DCD4F}" type="presParOf" srcId="{41726AE5-5CC0-4C41-8A7C-6C7057E3D438}" destId="{6937357C-D93E-495D-BD9C-1D06B011B907}" srcOrd="6" destOrd="0" presId="urn:microsoft.com/office/officeart/2005/8/layout/chart3"/>
    <dgm:cxn modelId="{EAEB6F88-2F61-4054-9CD2-A346D7473366}" type="presParOf" srcId="{41726AE5-5CC0-4C41-8A7C-6C7057E3D438}" destId="{2D1F81D7-5A2D-462F-B4B7-EB06C6D5A907}" srcOrd="7" destOrd="0" presId="urn:microsoft.com/office/officeart/2005/8/layout/chart3"/>
    <dgm:cxn modelId="{6466FC52-6F2C-44DD-965C-E20242D6B94C}" type="presParOf" srcId="{41726AE5-5CC0-4C41-8A7C-6C7057E3D438}" destId="{1D5EEF9D-1C34-43AF-90E3-3DA1CBA806C5}" srcOrd="8" destOrd="0" presId="urn:microsoft.com/office/officeart/2005/8/layout/chart3"/>
    <dgm:cxn modelId="{CC1684A9-CD95-47CB-B4BC-1EB724E51087}" type="presParOf" srcId="{41726AE5-5CC0-4C41-8A7C-6C7057E3D438}" destId="{02ED3F87-D010-4C30-8A57-8D0E7D9DE8B8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5167A-C0C1-4255-A8F1-47F863C9B62A}" type="doc">
      <dgm:prSet loTypeId="urn:microsoft.com/office/officeart/2005/8/layout/defaul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754DAFA8-2FD0-4651-9A55-9C0D5D542E7C}">
      <dgm:prSet phldrT="[Texto]"/>
      <dgm:spPr/>
      <dgm:t>
        <a:bodyPr/>
        <a:lstStyle/>
        <a:p>
          <a:r>
            <a:rPr lang="es-MX" dirty="0"/>
            <a:t>Calidad del desempeño</a:t>
          </a:r>
        </a:p>
      </dgm:t>
    </dgm:pt>
    <dgm:pt modelId="{25CAB5B4-38E0-43A6-869F-306082E2A8A5}" type="parTrans" cxnId="{D989C46C-A5FD-4A9C-A0C7-93AD8FD036FC}">
      <dgm:prSet/>
      <dgm:spPr/>
      <dgm:t>
        <a:bodyPr/>
        <a:lstStyle/>
        <a:p>
          <a:endParaRPr lang="es-MX"/>
        </a:p>
      </dgm:t>
    </dgm:pt>
    <dgm:pt modelId="{1D8D23D8-6451-4DBD-BB47-55530DFF7134}" type="sibTrans" cxnId="{D989C46C-A5FD-4A9C-A0C7-93AD8FD036FC}">
      <dgm:prSet/>
      <dgm:spPr/>
      <dgm:t>
        <a:bodyPr/>
        <a:lstStyle/>
        <a:p>
          <a:endParaRPr lang="es-MX"/>
        </a:p>
      </dgm:t>
    </dgm:pt>
    <dgm:pt modelId="{ADC51FAD-0BE1-4FA4-8663-3A9B2C44B3A6}">
      <dgm:prSet phldrT="[Texto]"/>
      <dgm:spPr/>
      <dgm:t>
        <a:bodyPr/>
        <a:lstStyle/>
        <a:p>
          <a:r>
            <a:rPr lang="es-MX" dirty="0"/>
            <a:t>Calidad de las características</a:t>
          </a:r>
        </a:p>
      </dgm:t>
    </dgm:pt>
    <dgm:pt modelId="{F57CB974-EE29-4768-9D05-202D96AC3F3A}" type="parTrans" cxnId="{E7B8D817-31E0-4938-8289-44C62FE28917}">
      <dgm:prSet/>
      <dgm:spPr/>
      <dgm:t>
        <a:bodyPr/>
        <a:lstStyle/>
        <a:p>
          <a:endParaRPr lang="es-MX"/>
        </a:p>
      </dgm:t>
    </dgm:pt>
    <dgm:pt modelId="{58468A62-76EC-4965-ACEE-6A28C494C474}" type="sibTrans" cxnId="{E7B8D817-31E0-4938-8289-44C62FE28917}">
      <dgm:prSet/>
      <dgm:spPr/>
      <dgm:t>
        <a:bodyPr/>
        <a:lstStyle/>
        <a:p>
          <a:endParaRPr lang="es-MX"/>
        </a:p>
      </dgm:t>
    </dgm:pt>
    <dgm:pt modelId="{324C4090-B3B0-4E49-9CD3-8ADD97A4ABA2}">
      <dgm:prSet phldrT="[Texto]"/>
      <dgm:spPr/>
      <dgm:t>
        <a:bodyPr/>
        <a:lstStyle/>
        <a:p>
          <a:r>
            <a:rPr lang="es-MX" dirty="0"/>
            <a:t>Confiabilidad</a:t>
          </a:r>
        </a:p>
      </dgm:t>
    </dgm:pt>
    <dgm:pt modelId="{B50A3EA9-325D-44B6-A76C-4F7604005556}" type="parTrans" cxnId="{2FA01CAE-4FDB-4EB6-98ED-71EED471A9DA}">
      <dgm:prSet/>
      <dgm:spPr/>
      <dgm:t>
        <a:bodyPr/>
        <a:lstStyle/>
        <a:p>
          <a:endParaRPr lang="es-MX"/>
        </a:p>
      </dgm:t>
    </dgm:pt>
    <dgm:pt modelId="{CC09294D-EFFC-4943-9EE7-B135C1B1B87E}" type="sibTrans" cxnId="{2FA01CAE-4FDB-4EB6-98ED-71EED471A9DA}">
      <dgm:prSet/>
      <dgm:spPr/>
      <dgm:t>
        <a:bodyPr/>
        <a:lstStyle/>
        <a:p>
          <a:endParaRPr lang="es-MX"/>
        </a:p>
      </dgm:t>
    </dgm:pt>
    <dgm:pt modelId="{9BEE5F60-790F-42D0-9EF6-AC1B067A4BDE}">
      <dgm:prSet phldrT="[Texto]"/>
      <dgm:spPr/>
      <dgm:t>
        <a:bodyPr/>
        <a:lstStyle/>
        <a:p>
          <a:r>
            <a:rPr lang="es-MX" dirty="0"/>
            <a:t>Conformidad</a:t>
          </a:r>
        </a:p>
      </dgm:t>
    </dgm:pt>
    <dgm:pt modelId="{EF6B4B6C-5194-4022-8501-A14F1BFA1453}" type="parTrans" cxnId="{B6EB9B16-9252-4CA9-BA66-FB8841DF6DDD}">
      <dgm:prSet/>
      <dgm:spPr/>
      <dgm:t>
        <a:bodyPr/>
        <a:lstStyle/>
        <a:p>
          <a:endParaRPr lang="es-MX"/>
        </a:p>
      </dgm:t>
    </dgm:pt>
    <dgm:pt modelId="{965ADFC0-559B-4D9D-920C-69DAB817EE9B}" type="sibTrans" cxnId="{B6EB9B16-9252-4CA9-BA66-FB8841DF6DDD}">
      <dgm:prSet/>
      <dgm:spPr/>
      <dgm:t>
        <a:bodyPr/>
        <a:lstStyle/>
        <a:p>
          <a:endParaRPr lang="es-MX"/>
        </a:p>
      </dgm:t>
    </dgm:pt>
    <dgm:pt modelId="{CCA1A7F6-1EF9-4D25-ACA3-DA8D658C88F6}">
      <dgm:prSet phldrT="[Texto]"/>
      <dgm:spPr/>
      <dgm:t>
        <a:bodyPr/>
        <a:lstStyle/>
        <a:p>
          <a:r>
            <a:rPr lang="es-MX" dirty="0"/>
            <a:t>Durabilidad</a:t>
          </a:r>
        </a:p>
      </dgm:t>
    </dgm:pt>
    <dgm:pt modelId="{5859BDE1-F223-4ADC-8AEF-2BE10A1A8284}" type="parTrans" cxnId="{724178C5-BCFA-4132-8A15-0FE336C6193D}">
      <dgm:prSet/>
      <dgm:spPr/>
      <dgm:t>
        <a:bodyPr/>
        <a:lstStyle/>
        <a:p>
          <a:endParaRPr lang="es-MX"/>
        </a:p>
      </dgm:t>
    </dgm:pt>
    <dgm:pt modelId="{88CA8A0C-48F5-4DF8-94FB-55883C1519B3}" type="sibTrans" cxnId="{724178C5-BCFA-4132-8A15-0FE336C6193D}">
      <dgm:prSet/>
      <dgm:spPr/>
      <dgm:t>
        <a:bodyPr/>
        <a:lstStyle/>
        <a:p>
          <a:endParaRPr lang="es-MX"/>
        </a:p>
      </dgm:t>
    </dgm:pt>
    <dgm:pt modelId="{FCFA22DA-14D8-48AC-B4B6-BED02357B95D}">
      <dgm:prSet phldrT="[Texto]"/>
      <dgm:spPr/>
      <dgm:t>
        <a:bodyPr/>
        <a:lstStyle/>
        <a:p>
          <a:r>
            <a:rPr lang="es-MX" dirty="0"/>
            <a:t>Servicio</a:t>
          </a:r>
        </a:p>
      </dgm:t>
    </dgm:pt>
    <dgm:pt modelId="{1B967089-EAB1-4800-A5E4-970DFE44425B}" type="parTrans" cxnId="{F5C65D20-9924-4FD6-8F7B-0D0D72EAC6B8}">
      <dgm:prSet/>
      <dgm:spPr/>
      <dgm:t>
        <a:bodyPr/>
        <a:lstStyle/>
        <a:p>
          <a:endParaRPr lang="es-MX"/>
        </a:p>
      </dgm:t>
    </dgm:pt>
    <dgm:pt modelId="{6E6C31F9-9C77-406A-8B99-044E5D1DA8BA}" type="sibTrans" cxnId="{F5C65D20-9924-4FD6-8F7B-0D0D72EAC6B8}">
      <dgm:prSet/>
      <dgm:spPr/>
      <dgm:t>
        <a:bodyPr/>
        <a:lstStyle/>
        <a:p>
          <a:endParaRPr lang="es-MX"/>
        </a:p>
      </dgm:t>
    </dgm:pt>
    <dgm:pt modelId="{D74B24B8-7CB6-4E17-BFFA-99E827FE8129}">
      <dgm:prSet phldrT="[Texto]"/>
      <dgm:spPr/>
      <dgm:t>
        <a:bodyPr/>
        <a:lstStyle/>
        <a:p>
          <a:r>
            <a:rPr lang="es-MX" dirty="0"/>
            <a:t>Estética</a:t>
          </a:r>
        </a:p>
      </dgm:t>
    </dgm:pt>
    <dgm:pt modelId="{A95F9909-577C-4EFD-B944-5E6731DEAA54}" type="parTrans" cxnId="{CA419443-ABB6-4D93-8604-F4994A1C8211}">
      <dgm:prSet/>
      <dgm:spPr/>
      <dgm:t>
        <a:bodyPr/>
        <a:lstStyle/>
        <a:p>
          <a:endParaRPr lang="es-MX"/>
        </a:p>
      </dgm:t>
    </dgm:pt>
    <dgm:pt modelId="{AB0C0C45-A5B4-4181-86E6-FF8A081B0F17}" type="sibTrans" cxnId="{CA419443-ABB6-4D93-8604-F4994A1C8211}">
      <dgm:prSet/>
      <dgm:spPr/>
      <dgm:t>
        <a:bodyPr/>
        <a:lstStyle/>
        <a:p>
          <a:endParaRPr lang="es-MX"/>
        </a:p>
      </dgm:t>
    </dgm:pt>
    <dgm:pt modelId="{CDF529CA-1727-4947-9172-7B50835A2AE7}">
      <dgm:prSet phldrT="[Texto]"/>
      <dgm:spPr/>
      <dgm:t>
        <a:bodyPr/>
        <a:lstStyle/>
        <a:p>
          <a:r>
            <a:rPr lang="es-MX" dirty="0"/>
            <a:t>Percepción</a:t>
          </a:r>
        </a:p>
      </dgm:t>
    </dgm:pt>
    <dgm:pt modelId="{2C32F5B9-DB97-4300-967C-F8F6ABD70C30}" type="parTrans" cxnId="{4115CF7A-3816-4B79-B079-2030E41EDDE1}">
      <dgm:prSet/>
      <dgm:spPr/>
      <dgm:t>
        <a:bodyPr/>
        <a:lstStyle/>
        <a:p>
          <a:endParaRPr lang="es-MX"/>
        </a:p>
      </dgm:t>
    </dgm:pt>
    <dgm:pt modelId="{F377519E-E786-4598-89E0-34C6B1B3E29A}" type="sibTrans" cxnId="{4115CF7A-3816-4B79-B079-2030E41EDDE1}">
      <dgm:prSet/>
      <dgm:spPr/>
      <dgm:t>
        <a:bodyPr/>
        <a:lstStyle/>
        <a:p>
          <a:endParaRPr lang="es-MX"/>
        </a:p>
      </dgm:t>
    </dgm:pt>
    <dgm:pt modelId="{CA2B64DE-C7C3-4A80-AD05-73F6FA80DDE6}" type="pres">
      <dgm:prSet presAssocID="{4DB5167A-C0C1-4255-A8F1-47F863C9B62A}" presName="diagram" presStyleCnt="0">
        <dgm:presLayoutVars>
          <dgm:dir/>
          <dgm:resizeHandles val="exact"/>
        </dgm:presLayoutVars>
      </dgm:prSet>
      <dgm:spPr/>
    </dgm:pt>
    <dgm:pt modelId="{9E71CE00-B29F-41BA-9540-F9C639A287BA}" type="pres">
      <dgm:prSet presAssocID="{754DAFA8-2FD0-4651-9A55-9C0D5D542E7C}" presName="node" presStyleLbl="node1" presStyleIdx="0" presStyleCnt="8">
        <dgm:presLayoutVars>
          <dgm:bulletEnabled val="1"/>
        </dgm:presLayoutVars>
      </dgm:prSet>
      <dgm:spPr/>
    </dgm:pt>
    <dgm:pt modelId="{39C014A0-224C-4113-BC10-6C67B57129E3}" type="pres">
      <dgm:prSet presAssocID="{1D8D23D8-6451-4DBD-BB47-55530DFF7134}" presName="sibTrans" presStyleCnt="0"/>
      <dgm:spPr/>
    </dgm:pt>
    <dgm:pt modelId="{88FCBD41-244F-42F8-A36A-C216041AD12B}" type="pres">
      <dgm:prSet presAssocID="{ADC51FAD-0BE1-4FA4-8663-3A9B2C44B3A6}" presName="node" presStyleLbl="node1" presStyleIdx="1" presStyleCnt="8">
        <dgm:presLayoutVars>
          <dgm:bulletEnabled val="1"/>
        </dgm:presLayoutVars>
      </dgm:prSet>
      <dgm:spPr/>
    </dgm:pt>
    <dgm:pt modelId="{0B112DDC-8C2F-4973-9E72-BE39633A25AA}" type="pres">
      <dgm:prSet presAssocID="{58468A62-76EC-4965-ACEE-6A28C494C474}" presName="sibTrans" presStyleCnt="0"/>
      <dgm:spPr/>
    </dgm:pt>
    <dgm:pt modelId="{436B17B6-F5C8-475B-9548-4815F7BEB967}" type="pres">
      <dgm:prSet presAssocID="{324C4090-B3B0-4E49-9CD3-8ADD97A4ABA2}" presName="node" presStyleLbl="node1" presStyleIdx="2" presStyleCnt="8">
        <dgm:presLayoutVars>
          <dgm:bulletEnabled val="1"/>
        </dgm:presLayoutVars>
      </dgm:prSet>
      <dgm:spPr/>
    </dgm:pt>
    <dgm:pt modelId="{04D4CB96-0F41-44A0-A5BB-83BE116F9723}" type="pres">
      <dgm:prSet presAssocID="{CC09294D-EFFC-4943-9EE7-B135C1B1B87E}" presName="sibTrans" presStyleCnt="0"/>
      <dgm:spPr/>
    </dgm:pt>
    <dgm:pt modelId="{77744897-4561-492F-8F4E-93E08A3A9D24}" type="pres">
      <dgm:prSet presAssocID="{9BEE5F60-790F-42D0-9EF6-AC1B067A4BDE}" presName="node" presStyleLbl="node1" presStyleIdx="3" presStyleCnt="8">
        <dgm:presLayoutVars>
          <dgm:bulletEnabled val="1"/>
        </dgm:presLayoutVars>
      </dgm:prSet>
      <dgm:spPr/>
    </dgm:pt>
    <dgm:pt modelId="{E0484B4C-B420-4F14-87CA-77BB0220AA18}" type="pres">
      <dgm:prSet presAssocID="{965ADFC0-559B-4D9D-920C-69DAB817EE9B}" presName="sibTrans" presStyleCnt="0"/>
      <dgm:spPr/>
    </dgm:pt>
    <dgm:pt modelId="{D55E139B-F42D-4089-A037-CA4365CE2B7B}" type="pres">
      <dgm:prSet presAssocID="{CCA1A7F6-1EF9-4D25-ACA3-DA8D658C88F6}" presName="node" presStyleLbl="node1" presStyleIdx="4" presStyleCnt="8">
        <dgm:presLayoutVars>
          <dgm:bulletEnabled val="1"/>
        </dgm:presLayoutVars>
      </dgm:prSet>
      <dgm:spPr/>
    </dgm:pt>
    <dgm:pt modelId="{EF68226D-907F-4AED-A5DF-38C0D24B2843}" type="pres">
      <dgm:prSet presAssocID="{88CA8A0C-48F5-4DF8-94FB-55883C1519B3}" presName="sibTrans" presStyleCnt="0"/>
      <dgm:spPr/>
    </dgm:pt>
    <dgm:pt modelId="{4397C477-14C0-4359-9B0B-566CA32CF61F}" type="pres">
      <dgm:prSet presAssocID="{FCFA22DA-14D8-48AC-B4B6-BED02357B95D}" presName="node" presStyleLbl="node1" presStyleIdx="5" presStyleCnt="8">
        <dgm:presLayoutVars>
          <dgm:bulletEnabled val="1"/>
        </dgm:presLayoutVars>
      </dgm:prSet>
      <dgm:spPr/>
    </dgm:pt>
    <dgm:pt modelId="{CD549555-6B28-4D2A-B9E7-2ED92B6CD0C7}" type="pres">
      <dgm:prSet presAssocID="{6E6C31F9-9C77-406A-8B99-044E5D1DA8BA}" presName="sibTrans" presStyleCnt="0"/>
      <dgm:spPr/>
    </dgm:pt>
    <dgm:pt modelId="{1688D3FE-FF35-4171-AC8F-9C7D1F4FB1FA}" type="pres">
      <dgm:prSet presAssocID="{D74B24B8-7CB6-4E17-BFFA-99E827FE8129}" presName="node" presStyleLbl="node1" presStyleIdx="6" presStyleCnt="8">
        <dgm:presLayoutVars>
          <dgm:bulletEnabled val="1"/>
        </dgm:presLayoutVars>
      </dgm:prSet>
      <dgm:spPr/>
    </dgm:pt>
    <dgm:pt modelId="{642E6278-57BC-45AD-A24F-9B1335B1A736}" type="pres">
      <dgm:prSet presAssocID="{AB0C0C45-A5B4-4181-86E6-FF8A081B0F17}" presName="sibTrans" presStyleCnt="0"/>
      <dgm:spPr/>
    </dgm:pt>
    <dgm:pt modelId="{382B626B-0DF5-44AA-B349-DF5358803ACB}" type="pres">
      <dgm:prSet presAssocID="{CDF529CA-1727-4947-9172-7B50835A2AE7}" presName="node" presStyleLbl="node1" presStyleIdx="7" presStyleCnt="8">
        <dgm:presLayoutVars>
          <dgm:bulletEnabled val="1"/>
        </dgm:presLayoutVars>
      </dgm:prSet>
      <dgm:spPr/>
    </dgm:pt>
  </dgm:ptLst>
  <dgm:cxnLst>
    <dgm:cxn modelId="{307C1701-16BC-4B15-B1C4-571CAD37EF04}" type="presOf" srcId="{4DB5167A-C0C1-4255-A8F1-47F863C9B62A}" destId="{CA2B64DE-C7C3-4A80-AD05-73F6FA80DDE6}" srcOrd="0" destOrd="0" presId="urn:microsoft.com/office/officeart/2005/8/layout/default"/>
    <dgm:cxn modelId="{B6EB9B16-9252-4CA9-BA66-FB8841DF6DDD}" srcId="{4DB5167A-C0C1-4255-A8F1-47F863C9B62A}" destId="{9BEE5F60-790F-42D0-9EF6-AC1B067A4BDE}" srcOrd="3" destOrd="0" parTransId="{EF6B4B6C-5194-4022-8501-A14F1BFA1453}" sibTransId="{965ADFC0-559B-4D9D-920C-69DAB817EE9B}"/>
    <dgm:cxn modelId="{E7B8D817-31E0-4938-8289-44C62FE28917}" srcId="{4DB5167A-C0C1-4255-A8F1-47F863C9B62A}" destId="{ADC51FAD-0BE1-4FA4-8663-3A9B2C44B3A6}" srcOrd="1" destOrd="0" parTransId="{F57CB974-EE29-4768-9D05-202D96AC3F3A}" sibTransId="{58468A62-76EC-4965-ACEE-6A28C494C474}"/>
    <dgm:cxn modelId="{F5C65D20-9924-4FD6-8F7B-0D0D72EAC6B8}" srcId="{4DB5167A-C0C1-4255-A8F1-47F863C9B62A}" destId="{FCFA22DA-14D8-48AC-B4B6-BED02357B95D}" srcOrd="5" destOrd="0" parTransId="{1B967089-EAB1-4800-A5E4-970DFE44425B}" sibTransId="{6E6C31F9-9C77-406A-8B99-044E5D1DA8BA}"/>
    <dgm:cxn modelId="{CA419443-ABB6-4D93-8604-F4994A1C8211}" srcId="{4DB5167A-C0C1-4255-A8F1-47F863C9B62A}" destId="{D74B24B8-7CB6-4E17-BFFA-99E827FE8129}" srcOrd="6" destOrd="0" parTransId="{A95F9909-577C-4EFD-B944-5E6731DEAA54}" sibTransId="{AB0C0C45-A5B4-4181-86E6-FF8A081B0F17}"/>
    <dgm:cxn modelId="{3F6B1264-6FA0-4E3B-8AF2-F905CE41165A}" type="presOf" srcId="{754DAFA8-2FD0-4651-9A55-9C0D5D542E7C}" destId="{9E71CE00-B29F-41BA-9540-F9C639A287BA}" srcOrd="0" destOrd="0" presId="urn:microsoft.com/office/officeart/2005/8/layout/default"/>
    <dgm:cxn modelId="{98FCEA44-0EEC-4EBC-A512-20E6238828A3}" type="presOf" srcId="{CCA1A7F6-1EF9-4D25-ACA3-DA8D658C88F6}" destId="{D55E139B-F42D-4089-A037-CA4365CE2B7B}" srcOrd="0" destOrd="0" presId="urn:microsoft.com/office/officeart/2005/8/layout/default"/>
    <dgm:cxn modelId="{D989C46C-A5FD-4A9C-A0C7-93AD8FD036FC}" srcId="{4DB5167A-C0C1-4255-A8F1-47F863C9B62A}" destId="{754DAFA8-2FD0-4651-9A55-9C0D5D542E7C}" srcOrd="0" destOrd="0" parTransId="{25CAB5B4-38E0-43A6-869F-306082E2A8A5}" sibTransId="{1D8D23D8-6451-4DBD-BB47-55530DFF7134}"/>
    <dgm:cxn modelId="{4871D151-7FDC-49FA-AF0F-3247C19BC6AE}" type="presOf" srcId="{CDF529CA-1727-4947-9172-7B50835A2AE7}" destId="{382B626B-0DF5-44AA-B349-DF5358803ACB}" srcOrd="0" destOrd="0" presId="urn:microsoft.com/office/officeart/2005/8/layout/default"/>
    <dgm:cxn modelId="{4115CF7A-3816-4B79-B079-2030E41EDDE1}" srcId="{4DB5167A-C0C1-4255-A8F1-47F863C9B62A}" destId="{CDF529CA-1727-4947-9172-7B50835A2AE7}" srcOrd="7" destOrd="0" parTransId="{2C32F5B9-DB97-4300-967C-F8F6ABD70C30}" sibTransId="{F377519E-E786-4598-89E0-34C6B1B3E29A}"/>
    <dgm:cxn modelId="{5DF06582-F4DD-4A10-9D31-9F1226A8EFBE}" type="presOf" srcId="{9BEE5F60-790F-42D0-9EF6-AC1B067A4BDE}" destId="{77744897-4561-492F-8F4E-93E08A3A9D24}" srcOrd="0" destOrd="0" presId="urn:microsoft.com/office/officeart/2005/8/layout/default"/>
    <dgm:cxn modelId="{DA793B84-BAD2-49C7-B01F-0C83B6969295}" type="presOf" srcId="{FCFA22DA-14D8-48AC-B4B6-BED02357B95D}" destId="{4397C477-14C0-4359-9B0B-566CA32CF61F}" srcOrd="0" destOrd="0" presId="urn:microsoft.com/office/officeart/2005/8/layout/default"/>
    <dgm:cxn modelId="{A669A1A1-CBBA-41C8-B0C6-03D6B61F3712}" type="presOf" srcId="{324C4090-B3B0-4E49-9CD3-8ADD97A4ABA2}" destId="{436B17B6-F5C8-475B-9548-4815F7BEB967}" srcOrd="0" destOrd="0" presId="urn:microsoft.com/office/officeart/2005/8/layout/default"/>
    <dgm:cxn modelId="{2FA01CAE-4FDB-4EB6-98ED-71EED471A9DA}" srcId="{4DB5167A-C0C1-4255-A8F1-47F863C9B62A}" destId="{324C4090-B3B0-4E49-9CD3-8ADD97A4ABA2}" srcOrd="2" destOrd="0" parTransId="{B50A3EA9-325D-44B6-A76C-4F7604005556}" sibTransId="{CC09294D-EFFC-4943-9EE7-B135C1B1B87E}"/>
    <dgm:cxn modelId="{724178C5-BCFA-4132-8A15-0FE336C6193D}" srcId="{4DB5167A-C0C1-4255-A8F1-47F863C9B62A}" destId="{CCA1A7F6-1EF9-4D25-ACA3-DA8D658C88F6}" srcOrd="4" destOrd="0" parTransId="{5859BDE1-F223-4ADC-8AEF-2BE10A1A8284}" sibTransId="{88CA8A0C-48F5-4DF8-94FB-55883C1519B3}"/>
    <dgm:cxn modelId="{323C21C7-3F79-47AF-B5C6-4EA241FE50E6}" type="presOf" srcId="{D74B24B8-7CB6-4E17-BFFA-99E827FE8129}" destId="{1688D3FE-FF35-4171-AC8F-9C7D1F4FB1FA}" srcOrd="0" destOrd="0" presId="urn:microsoft.com/office/officeart/2005/8/layout/default"/>
    <dgm:cxn modelId="{05E1D8C7-57E4-40FB-86F8-D6401B68220A}" type="presOf" srcId="{ADC51FAD-0BE1-4FA4-8663-3A9B2C44B3A6}" destId="{88FCBD41-244F-42F8-A36A-C216041AD12B}" srcOrd="0" destOrd="0" presId="urn:microsoft.com/office/officeart/2005/8/layout/default"/>
    <dgm:cxn modelId="{14F2FEF5-DA91-40DA-BB42-8B34F5319F06}" type="presParOf" srcId="{CA2B64DE-C7C3-4A80-AD05-73F6FA80DDE6}" destId="{9E71CE00-B29F-41BA-9540-F9C639A287BA}" srcOrd="0" destOrd="0" presId="urn:microsoft.com/office/officeart/2005/8/layout/default"/>
    <dgm:cxn modelId="{3C8D8C95-D56E-41A6-93FC-C7C2F2ACAF66}" type="presParOf" srcId="{CA2B64DE-C7C3-4A80-AD05-73F6FA80DDE6}" destId="{39C014A0-224C-4113-BC10-6C67B57129E3}" srcOrd="1" destOrd="0" presId="urn:microsoft.com/office/officeart/2005/8/layout/default"/>
    <dgm:cxn modelId="{77A98B0E-2DCC-42BF-933F-02450DAA82E2}" type="presParOf" srcId="{CA2B64DE-C7C3-4A80-AD05-73F6FA80DDE6}" destId="{88FCBD41-244F-42F8-A36A-C216041AD12B}" srcOrd="2" destOrd="0" presId="urn:microsoft.com/office/officeart/2005/8/layout/default"/>
    <dgm:cxn modelId="{D0EF8EAC-DF2D-46F2-BA84-D095BF7069EB}" type="presParOf" srcId="{CA2B64DE-C7C3-4A80-AD05-73F6FA80DDE6}" destId="{0B112DDC-8C2F-4973-9E72-BE39633A25AA}" srcOrd="3" destOrd="0" presId="urn:microsoft.com/office/officeart/2005/8/layout/default"/>
    <dgm:cxn modelId="{2FA2320F-E35F-418C-981D-B3D05F5701FB}" type="presParOf" srcId="{CA2B64DE-C7C3-4A80-AD05-73F6FA80DDE6}" destId="{436B17B6-F5C8-475B-9548-4815F7BEB967}" srcOrd="4" destOrd="0" presId="urn:microsoft.com/office/officeart/2005/8/layout/default"/>
    <dgm:cxn modelId="{83420855-8AC7-434B-900E-6C117DF16ABE}" type="presParOf" srcId="{CA2B64DE-C7C3-4A80-AD05-73F6FA80DDE6}" destId="{04D4CB96-0F41-44A0-A5BB-83BE116F9723}" srcOrd="5" destOrd="0" presId="urn:microsoft.com/office/officeart/2005/8/layout/default"/>
    <dgm:cxn modelId="{754F656F-2A47-4C78-983D-F7EC58AEE6E0}" type="presParOf" srcId="{CA2B64DE-C7C3-4A80-AD05-73F6FA80DDE6}" destId="{77744897-4561-492F-8F4E-93E08A3A9D24}" srcOrd="6" destOrd="0" presId="urn:microsoft.com/office/officeart/2005/8/layout/default"/>
    <dgm:cxn modelId="{813CE9DE-F112-4F14-A503-475371525659}" type="presParOf" srcId="{CA2B64DE-C7C3-4A80-AD05-73F6FA80DDE6}" destId="{E0484B4C-B420-4F14-87CA-77BB0220AA18}" srcOrd="7" destOrd="0" presId="urn:microsoft.com/office/officeart/2005/8/layout/default"/>
    <dgm:cxn modelId="{0F069669-0998-470E-B39E-1072E49C2D4A}" type="presParOf" srcId="{CA2B64DE-C7C3-4A80-AD05-73F6FA80DDE6}" destId="{D55E139B-F42D-4089-A037-CA4365CE2B7B}" srcOrd="8" destOrd="0" presId="urn:microsoft.com/office/officeart/2005/8/layout/default"/>
    <dgm:cxn modelId="{85DF0116-EE22-4495-95A0-DD07CF0714BC}" type="presParOf" srcId="{CA2B64DE-C7C3-4A80-AD05-73F6FA80DDE6}" destId="{EF68226D-907F-4AED-A5DF-38C0D24B2843}" srcOrd="9" destOrd="0" presId="urn:microsoft.com/office/officeart/2005/8/layout/default"/>
    <dgm:cxn modelId="{89E542DC-A325-4F30-8A39-8451C0817206}" type="presParOf" srcId="{CA2B64DE-C7C3-4A80-AD05-73F6FA80DDE6}" destId="{4397C477-14C0-4359-9B0B-566CA32CF61F}" srcOrd="10" destOrd="0" presId="urn:microsoft.com/office/officeart/2005/8/layout/default"/>
    <dgm:cxn modelId="{E2F78A0A-D3F5-43F1-B88F-D7FB914936F1}" type="presParOf" srcId="{CA2B64DE-C7C3-4A80-AD05-73F6FA80DDE6}" destId="{CD549555-6B28-4D2A-B9E7-2ED92B6CD0C7}" srcOrd="11" destOrd="0" presId="urn:microsoft.com/office/officeart/2005/8/layout/default"/>
    <dgm:cxn modelId="{C86B07D7-F552-4CFA-9974-4DAA1E37D0FD}" type="presParOf" srcId="{CA2B64DE-C7C3-4A80-AD05-73F6FA80DDE6}" destId="{1688D3FE-FF35-4171-AC8F-9C7D1F4FB1FA}" srcOrd="12" destOrd="0" presId="urn:microsoft.com/office/officeart/2005/8/layout/default"/>
    <dgm:cxn modelId="{666C3B0E-E034-49C4-A6DF-80FE434294B4}" type="presParOf" srcId="{CA2B64DE-C7C3-4A80-AD05-73F6FA80DDE6}" destId="{642E6278-57BC-45AD-A24F-9B1335B1A736}" srcOrd="13" destOrd="0" presId="urn:microsoft.com/office/officeart/2005/8/layout/default"/>
    <dgm:cxn modelId="{154FC2DD-B97F-491D-8160-E3033EF3D7AC}" type="presParOf" srcId="{CA2B64DE-C7C3-4A80-AD05-73F6FA80DDE6}" destId="{382B626B-0DF5-44AA-B349-DF5358803AC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D4DE1-CE7C-421F-93E4-69D8E4668C9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410468B3-F25F-41FE-AC62-3D3582DEF212}">
      <dgm:prSet phldrT="[Texto]"/>
      <dgm:spPr/>
      <dgm:t>
        <a:bodyPr/>
        <a:lstStyle/>
        <a:p>
          <a:r>
            <a:rPr lang="es-MX" dirty="0"/>
            <a:t>Adecuación funcional</a:t>
          </a:r>
        </a:p>
      </dgm:t>
    </dgm:pt>
    <dgm:pt modelId="{E080F535-7F0C-4F6D-8776-BEE41E458894}" type="parTrans" cxnId="{F3DE99A4-3BBC-4997-9695-BB9E02D313FA}">
      <dgm:prSet/>
      <dgm:spPr/>
      <dgm:t>
        <a:bodyPr/>
        <a:lstStyle/>
        <a:p>
          <a:endParaRPr lang="es-MX"/>
        </a:p>
      </dgm:t>
    </dgm:pt>
    <dgm:pt modelId="{41C74525-534B-462F-835C-BDFE5B3DB71B}" type="sibTrans" cxnId="{F3DE99A4-3BBC-4997-9695-BB9E02D313FA}">
      <dgm:prSet/>
      <dgm:spPr/>
      <dgm:t>
        <a:bodyPr/>
        <a:lstStyle/>
        <a:p>
          <a:endParaRPr lang="es-MX"/>
        </a:p>
      </dgm:t>
    </dgm:pt>
    <dgm:pt modelId="{87AEBBAE-F82B-4924-A23D-962F039C8FCB}">
      <dgm:prSet phldrT="[Texto]"/>
      <dgm:spPr/>
      <dgm:t>
        <a:bodyPr/>
        <a:lstStyle/>
        <a:p>
          <a:r>
            <a:rPr lang="es-MX" dirty="0"/>
            <a:t>Eficiencia de desempeño</a:t>
          </a:r>
        </a:p>
      </dgm:t>
    </dgm:pt>
    <dgm:pt modelId="{2994ACAA-FAE2-4321-B0D2-E45ACC93E1A4}" type="parTrans" cxnId="{8CAC39B8-1199-4385-95B5-779CD518CDE3}">
      <dgm:prSet/>
      <dgm:spPr/>
      <dgm:t>
        <a:bodyPr/>
        <a:lstStyle/>
        <a:p>
          <a:endParaRPr lang="es-MX"/>
        </a:p>
      </dgm:t>
    </dgm:pt>
    <dgm:pt modelId="{915E7D4B-BEFD-424D-A8F8-5F4D9227CD9B}" type="sibTrans" cxnId="{8CAC39B8-1199-4385-95B5-779CD518CDE3}">
      <dgm:prSet/>
      <dgm:spPr/>
      <dgm:t>
        <a:bodyPr/>
        <a:lstStyle/>
        <a:p>
          <a:endParaRPr lang="es-MX"/>
        </a:p>
      </dgm:t>
    </dgm:pt>
    <dgm:pt modelId="{50948F27-A9C7-413F-A706-6183D7E8F344}">
      <dgm:prSet phldrT="[Texto]"/>
      <dgm:spPr/>
      <dgm:t>
        <a:bodyPr/>
        <a:lstStyle/>
        <a:p>
          <a:r>
            <a:rPr lang="es-MX" dirty="0"/>
            <a:t>Completitud</a:t>
          </a:r>
        </a:p>
      </dgm:t>
    </dgm:pt>
    <dgm:pt modelId="{495D8F57-48B0-46DB-B162-35863B69E40C}" type="parTrans" cxnId="{5B227ACB-DA95-43C7-BC61-127738A9F60A}">
      <dgm:prSet/>
      <dgm:spPr/>
      <dgm:t>
        <a:bodyPr/>
        <a:lstStyle/>
        <a:p>
          <a:endParaRPr lang="es-MX"/>
        </a:p>
      </dgm:t>
    </dgm:pt>
    <dgm:pt modelId="{BF2B6B05-2B84-4517-8EC9-E711A67B7719}" type="sibTrans" cxnId="{5B227ACB-DA95-43C7-BC61-127738A9F60A}">
      <dgm:prSet/>
      <dgm:spPr/>
      <dgm:t>
        <a:bodyPr/>
        <a:lstStyle/>
        <a:p>
          <a:endParaRPr lang="es-MX"/>
        </a:p>
      </dgm:t>
    </dgm:pt>
    <dgm:pt modelId="{D803688A-582B-4B51-A1A6-7C3989283AAA}">
      <dgm:prSet phldrT="[Texto]"/>
      <dgm:spPr/>
      <dgm:t>
        <a:bodyPr/>
        <a:lstStyle/>
        <a:p>
          <a:r>
            <a:rPr lang="es-MX" dirty="0"/>
            <a:t>Corrección</a:t>
          </a:r>
        </a:p>
      </dgm:t>
    </dgm:pt>
    <dgm:pt modelId="{C17F7891-417C-4342-AFAB-05CBCB0BAF7C}" type="parTrans" cxnId="{7AFF1876-D56C-40FF-9ED8-93F68A67C8EA}">
      <dgm:prSet/>
      <dgm:spPr/>
      <dgm:t>
        <a:bodyPr/>
        <a:lstStyle/>
        <a:p>
          <a:endParaRPr lang="es-MX"/>
        </a:p>
      </dgm:t>
    </dgm:pt>
    <dgm:pt modelId="{59481EEF-2451-4223-A3D6-486FFA3D0077}" type="sibTrans" cxnId="{7AFF1876-D56C-40FF-9ED8-93F68A67C8EA}">
      <dgm:prSet/>
      <dgm:spPr/>
      <dgm:t>
        <a:bodyPr/>
        <a:lstStyle/>
        <a:p>
          <a:endParaRPr lang="es-MX"/>
        </a:p>
      </dgm:t>
    </dgm:pt>
    <dgm:pt modelId="{8068BCF3-0653-4C07-A238-5CF91B98F656}">
      <dgm:prSet phldrT="[Texto]"/>
      <dgm:spPr/>
      <dgm:t>
        <a:bodyPr/>
        <a:lstStyle/>
        <a:p>
          <a:r>
            <a:rPr lang="es-MX" dirty="0"/>
            <a:t>Pertinencia</a:t>
          </a:r>
        </a:p>
      </dgm:t>
    </dgm:pt>
    <dgm:pt modelId="{69A257AF-FEDD-453D-90BB-E565FF19CF13}" type="parTrans" cxnId="{975572E8-B770-408A-B093-B9C2C9EBCFA7}">
      <dgm:prSet/>
      <dgm:spPr/>
      <dgm:t>
        <a:bodyPr/>
        <a:lstStyle/>
        <a:p>
          <a:endParaRPr lang="es-MX"/>
        </a:p>
      </dgm:t>
    </dgm:pt>
    <dgm:pt modelId="{2118028D-722F-456A-AE9E-0843304FF243}" type="sibTrans" cxnId="{975572E8-B770-408A-B093-B9C2C9EBCFA7}">
      <dgm:prSet/>
      <dgm:spPr/>
      <dgm:t>
        <a:bodyPr/>
        <a:lstStyle/>
        <a:p>
          <a:endParaRPr lang="es-MX"/>
        </a:p>
      </dgm:t>
    </dgm:pt>
    <dgm:pt modelId="{43A59C66-C825-46ED-AE34-31CEB2B4AFF0}">
      <dgm:prSet phldrT="[Texto]"/>
      <dgm:spPr/>
      <dgm:t>
        <a:bodyPr/>
        <a:lstStyle/>
        <a:p>
          <a:r>
            <a:rPr lang="es-MX" dirty="0"/>
            <a:t>Compatibilidad</a:t>
          </a:r>
        </a:p>
      </dgm:t>
    </dgm:pt>
    <dgm:pt modelId="{3E5B4944-EA4E-4510-B2FC-4C6AAC1FC50E}" type="parTrans" cxnId="{0A126E72-D9F8-4EEC-BB04-41BC9EFD2C78}">
      <dgm:prSet/>
      <dgm:spPr/>
      <dgm:t>
        <a:bodyPr/>
        <a:lstStyle/>
        <a:p>
          <a:endParaRPr lang="es-MX"/>
        </a:p>
      </dgm:t>
    </dgm:pt>
    <dgm:pt modelId="{EA144A0A-4EA8-4D02-AED8-9697296897C2}" type="sibTrans" cxnId="{0A126E72-D9F8-4EEC-BB04-41BC9EFD2C78}">
      <dgm:prSet/>
      <dgm:spPr/>
      <dgm:t>
        <a:bodyPr/>
        <a:lstStyle/>
        <a:p>
          <a:endParaRPr lang="es-MX"/>
        </a:p>
      </dgm:t>
    </dgm:pt>
    <dgm:pt modelId="{1B82CD5B-038C-449B-A734-285E546F7273}">
      <dgm:prSet phldrT="[Texto]"/>
      <dgm:spPr/>
      <dgm:t>
        <a:bodyPr/>
        <a:lstStyle/>
        <a:p>
          <a:r>
            <a:rPr lang="es-MX" dirty="0"/>
            <a:t>Comportamiento temporal</a:t>
          </a:r>
        </a:p>
      </dgm:t>
    </dgm:pt>
    <dgm:pt modelId="{B90365C2-9ADA-4360-8758-084E2D440801}" type="parTrans" cxnId="{DEA972AA-84B0-4EA7-8AAA-D7E17EB20643}">
      <dgm:prSet/>
      <dgm:spPr/>
      <dgm:t>
        <a:bodyPr/>
        <a:lstStyle/>
        <a:p>
          <a:endParaRPr lang="es-MX"/>
        </a:p>
      </dgm:t>
    </dgm:pt>
    <dgm:pt modelId="{F7923F8A-C26A-4CE6-9720-BB775C10ADB2}" type="sibTrans" cxnId="{DEA972AA-84B0-4EA7-8AAA-D7E17EB20643}">
      <dgm:prSet/>
      <dgm:spPr/>
      <dgm:t>
        <a:bodyPr/>
        <a:lstStyle/>
        <a:p>
          <a:endParaRPr lang="es-MX"/>
        </a:p>
      </dgm:t>
    </dgm:pt>
    <dgm:pt modelId="{389FEBBD-A32F-41B1-B3BF-5A2C97CB17AB}">
      <dgm:prSet phldrT="[Texto]"/>
      <dgm:spPr/>
      <dgm:t>
        <a:bodyPr/>
        <a:lstStyle/>
        <a:p>
          <a:r>
            <a:rPr lang="es-MX" dirty="0"/>
            <a:t>Utilización de recursos</a:t>
          </a:r>
        </a:p>
      </dgm:t>
    </dgm:pt>
    <dgm:pt modelId="{53762AFC-2F91-4F21-964F-70B9AE2D08F6}" type="parTrans" cxnId="{CCAE1BEC-5240-4196-8A54-63333552E25B}">
      <dgm:prSet/>
      <dgm:spPr/>
      <dgm:t>
        <a:bodyPr/>
        <a:lstStyle/>
        <a:p>
          <a:endParaRPr lang="es-MX"/>
        </a:p>
      </dgm:t>
    </dgm:pt>
    <dgm:pt modelId="{49C86D68-38A7-4521-B10A-F0B22924D8B9}" type="sibTrans" cxnId="{CCAE1BEC-5240-4196-8A54-63333552E25B}">
      <dgm:prSet/>
      <dgm:spPr/>
      <dgm:t>
        <a:bodyPr/>
        <a:lstStyle/>
        <a:p>
          <a:endParaRPr lang="es-MX"/>
        </a:p>
      </dgm:t>
    </dgm:pt>
    <dgm:pt modelId="{09C18533-DF83-4EA1-8CDD-E38238166065}">
      <dgm:prSet phldrT="[Texto]"/>
      <dgm:spPr/>
      <dgm:t>
        <a:bodyPr/>
        <a:lstStyle/>
        <a:p>
          <a:r>
            <a:rPr lang="es-MX" dirty="0"/>
            <a:t>Capacidad</a:t>
          </a:r>
        </a:p>
      </dgm:t>
    </dgm:pt>
    <dgm:pt modelId="{8D3A518B-CFEE-4D61-8CC4-BD9161E66657}" type="parTrans" cxnId="{7CD2346E-2098-42B6-AD3B-5D46F7D7DA20}">
      <dgm:prSet/>
      <dgm:spPr/>
      <dgm:t>
        <a:bodyPr/>
        <a:lstStyle/>
        <a:p>
          <a:endParaRPr lang="es-MX"/>
        </a:p>
      </dgm:t>
    </dgm:pt>
    <dgm:pt modelId="{74F5E5A4-E4D0-461B-A766-7AF617786F5F}" type="sibTrans" cxnId="{7CD2346E-2098-42B6-AD3B-5D46F7D7DA20}">
      <dgm:prSet/>
      <dgm:spPr/>
      <dgm:t>
        <a:bodyPr/>
        <a:lstStyle/>
        <a:p>
          <a:endParaRPr lang="es-MX"/>
        </a:p>
      </dgm:t>
    </dgm:pt>
    <dgm:pt modelId="{3737F4D1-FA25-4C5A-8BEE-6A1DC51BA015}">
      <dgm:prSet phldrT="[Texto]"/>
      <dgm:spPr/>
      <dgm:t>
        <a:bodyPr/>
        <a:lstStyle/>
        <a:p>
          <a:r>
            <a:rPr lang="es-MX" dirty="0"/>
            <a:t>Coexistencia</a:t>
          </a:r>
        </a:p>
      </dgm:t>
    </dgm:pt>
    <dgm:pt modelId="{409796E7-5A00-4F1B-B672-A12C85BB2BDE}" type="parTrans" cxnId="{418CC3D0-2442-4806-B8E4-16B4B00264BF}">
      <dgm:prSet/>
      <dgm:spPr/>
      <dgm:t>
        <a:bodyPr/>
        <a:lstStyle/>
        <a:p>
          <a:endParaRPr lang="es-MX"/>
        </a:p>
      </dgm:t>
    </dgm:pt>
    <dgm:pt modelId="{AB06EBB5-C526-43C9-85FA-B5BF38534124}" type="sibTrans" cxnId="{418CC3D0-2442-4806-B8E4-16B4B00264BF}">
      <dgm:prSet/>
      <dgm:spPr/>
      <dgm:t>
        <a:bodyPr/>
        <a:lstStyle/>
        <a:p>
          <a:endParaRPr lang="es-MX"/>
        </a:p>
      </dgm:t>
    </dgm:pt>
    <dgm:pt modelId="{197EBCBE-899C-4410-8377-9EFDC8DB8828}">
      <dgm:prSet phldrT="[Texto]"/>
      <dgm:spPr/>
      <dgm:t>
        <a:bodyPr/>
        <a:lstStyle/>
        <a:p>
          <a:r>
            <a:rPr lang="es-MX" dirty="0"/>
            <a:t>Interoperabilidad</a:t>
          </a:r>
        </a:p>
      </dgm:t>
    </dgm:pt>
    <dgm:pt modelId="{32E9B21C-BB66-49DA-A5A3-817BB0D1CF9D}" type="parTrans" cxnId="{C55E8495-54C3-4024-8E8C-7AB6845642D9}">
      <dgm:prSet/>
      <dgm:spPr/>
      <dgm:t>
        <a:bodyPr/>
        <a:lstStyle/>
        <a:p>
          <a:endParaRPr lang="es-MX"/>
        </a:p>
      </dgm:t>
    </dgm:pt>
    <dgm:pt modelId="{26B89CF6-1813-4F20-9642-C090049B664B}" type="sibTrans" cxnId="{C55E8495-54C3-4024-8E8C-7AB6845642D9}">
      <dgm:prSet/>
      <dgm:spPr/>
      <dgm:t>
        <a:bodyPr/>
        <a:lstStyle/>
        <a:p>
          <a:endParaRPr lang="es-MX"/>
        </a:p>
      </dgm:t>
    </dgm:pt>
    <dgm:pt modelId="{722017D7-E266-476D-9B2D-79A1C2B3E38B}">
      <dgm:prSet phldrT="[Texto]"/>
      <dgm:spPr/>
      <dgm:t>
        <a:bodyPr/>
        <a:lstStyle/>
        <a:p>
          <a:r>
            <a:rPr lang="es-MX" dirty="0"/>
            <a:t>Usabilidad</a:t>
          </a:r>
        </a:p>
      </dgm:t>
    </dgm:pt>
    <dgm:pt modelId="{D4F8D6DB-D0D6-46B6-AE38-C42C776E7C0B}" type="parTrans" cxnId="{370B6E2A-FBD2-4EFD-881F-EF4B74058634}">
      <dgm:prSet/>
      <dgm:spPr/>
      <dgm:t>
        <a:bodyPr/>
        <a:lstStyle/>
        <a:p>
          <a:endParaRPr lang="es-MX"/>
        </a:p>
      </dgm:t>
    </dgm:pt>
    <dgm:pt modelId="{2FD23250-CC88-4097-8DF1-51F0AA68AB8C}" type="sibTrans" cxnId="{370B6E2A-FBD2-4EFD-881F-EF4B74058634}">
      <dgm:prSet/>
      <dgm:spPr/>
      <dgm:t>
        <a:bodyPr/>
        <a:lstStyle/>
        <a:p>
          <a:endParaRPr lang="es-MX"/>
        </a:p>
      </dgm:t>
    </dgm:pt>
    <dgm:pt modelId="{6E14C405-EE69-4460-B595-1A7429EC9E7A}">
      <dgm:prSet phldrT="[Texto]"/>
      <dgm:spPr/>
      <dgm:t>
        <a:bodyPr/>
        <a:lstStyle/>
        <a:p>
          <a:r>
            <a:rPr lang="es-MX" dirty="0"/>
            <a:t>Reconocible</a:t>
          </a:r>
        </a:p>
      </dgm:t>
    </dgm:pt>
    <dgm:pt modelId="{57A4C879-DB88-4F55-AD11-CE583BD402F7}" type="parTrans" cxnId="{79D55B43-DB41-494A-B5E4-7FCB4466FCAA}">
      <dgm:prSet/>
      <dgm:spPr/>
      <dgm:t>
        <a:bodyPr/>
        <a:lstStyle/>
        <a:p>
          <a:endParaRPr lang="es-MX"/>
        </a:p>
      </dgm:t>
    </dgm:pt>
    <dgm:pt modelId="{C66148D3-2E25-4A4B-967D-D5D7D9F00263}" type="sibTrans" cxnId="{79D55B43-DB41-494A-B5E4-7FCB4466FCAA}">
      <dgm:prSet/>
      <dgm:spPr/>
      <dgm:t>
        <a:bodyPr/>
        <a:lstStyle/>
        <a:p>
          <a:endParaRPr lang="es-MX"/>
        </a:p>
      </dgm:t>
    </dgm:pt>
    <dgm:pt modelId="{B838A9B2-0F78-4583-B4D2-989BB2FC8865}">
      <dgm:prSet phldrT="[Texto]"/>
      <dgm:spPr/>
      <dgm:t>
        <a:bodyPr/>
        <a:lstStyle/>
        <a:p>
          <a:r>
            <a:rPr lang="es-MX" dirty="0" err="1"/>
            <a:t>Aprendible</a:t>
          </a:r>
          <a:endParaRPr lang="es-MX" dirty="0"/>
        </a:p>
      </dgm:t>
    </dgm:pt>
    <dgm:pt modelId="{546FD0B0-33C0-44E6-992E-1D59277B8971}" type="parTrans" cxnId="{57708658-058C-406A-BF7B-130EA1B6997B}">
      <dgm:prSet/>
      <dgm:spPr/>
      <dgm:t>
        <a:bodyPr/>
        <a:lstStyle/>
        <a:p>
          <a:endParaRPr lang="es-MX"/>
        </a:p>
      </dgm:t>
    </dgm:pt>
    <dgm:pt modelId="{889330CE-CF24-4BC2-994F-B82512076010}" type="sibTrans" cxnId="{57708658-058C-406A-BF7B-130EA1B6997B}">
      <dgm:prSet/>
      <dgm:spPr/>
      <dgm:t>
        <a:bodyPr/>
        <a:lstStyle/>
        <a:p>
          <a:endParaRPr lang="es-MX"/>
        </a:p>
      </dgm:t>
    </dgm:pt>
    <dgm:pt modelId="{3ACE7765-AEA1-4209-AC16-9720408577D0}">
      <dgm:prSet phldrT="[Texto]"/>
      <dgm:spPr/>
      <dgm:t>
        <a:bodyPr/>
        <a:lstStyle/>
        <a:p>
          <a:r>
            <a:rPr lang="es-MX" dirty="0"/>
            <a:t>Operable</a:t>
          </a:r>
        </a:p>
      </dgm:t>
    </dgm:pt>
    <dgm:pt modelId="{71049E11-CCF0-4F1B-972B-5C0D936428E9}" type="parTrans" cxnId="{FED5EE0B-8485-48F8-B24D-74959D84FA21}">
      <dgm:prSet/>
      <dgm:spPr/>
      <dgm:t>
        <a:bodyPr/>
        <a:lstStyle/>
        <a:p>
          <a:endParaRPr lang="es-MX"/>
        </a:p>
      </dgm:t>
    </dgm:pt>
    <dgm:pt modelId="{B258BCEC-092F-41F1-9572-5618D379225A}" type="sibTrans" cxnId="{FED5EE0B-8485-48F8-B24D-74959D84FA21}">
      <dgm:prSet/>
      <dgm:spPr/>
      <dgm:t>
        <a:bodyPr/>
        <a:lstStyle/>
        <a:p>
          <a:endParaRPr lang="es-MX"/>
        </a:p>
      </dgm:t>
    </dgm:pt>
    <dgm:pt modelId="{4DD93830-BC73-455E-8286-1E4B67D735D2}">
      <dgm:prSet phldrT="[Texto]"/>
      <dgm:spPr/>
      <dgm:t>
        <a:bodyPr/>
        <a:lstStyle/>
        <a:p>
          <a:r>
            <a:rPr lang="es-MX" dirty="0"/>
            <a:t>Protección contra errores</a:t>
          </a:r>
        </a:p>
      </dgm:t>
    </dgm:pt>
    <dgm:pt modelId="{86A1B058-4157-4959-A513-4042DF1AA6DC}" type="parTrans" cxnId="{105FFB35-C85B-46F6-BE3E-CF2DAB1CCB01}">
      <dgm:prSet/>
      <dgm:spPr/>
      <dgm:t>
        <a:bodyPr/>
        <a:lstStyle/>
        <a:p>
          <a:endParaRPr lang="es-MX"/>
        </a:p>
      </dgm:t>
    </dgm:pt>
    <dgm:pt modelId="{867D6FFA-3B37-446C-B151-055C4647BB7C}" type="sibTrans" cxnId="{105FFB35-C85B-46F6-BE3E-CF2DAB1CCB01}">
      <dgm:prSet/>
      <dgm:spPr/>
      <dgm:t>
        <a:bodyPr/>
        <a:lstStyle/>
        <a:p>
          <a:endParaRPr lang="es-MX"/>
        </a:p>
      </dgm:t>
    </dgm:pt>
    <dgm:pt modelId="{17F964A3-47EE-4ED7-B48B-1C292B1719C0}">
      <dgm:prSet phldrT="[Texto]"/>
      <dgm:spPr/>
      <dgm:t>
        <a:bodyPr/>
        <a:lstStyle/>
        <a:p>
          <a:r>
            <a:rPr lang="es-MX" dirty="0"/>
            <a:t>Estética</a:t>
          </a:r>
        </a:p>
      </dgm:t>
    </dgm:pt>
    <dgm:pt modelId="{9BF6534C-E062-46CB-B7A4-802CEDC890DC}" type="parTrans" cxnId="{C6A26BE2-0AF0-4399-8AF5-0A76EF673B82}">
      <dgm:prSet/>
      <dgm:spPr/>
      <dgm:t>
        <a:bodyPr/>
        <a:lstStyle/>
        <a:p>
          <a:endParaRPr lang="es-MX"/>
        </a:p>
      </dgm:t>
    </dgm:pt>
    <dgm:pt modelId="{D575C3B4-1CD6-4A39-93E7-B9DC2ADC4098}" type="sibTrans" cxnId="{C6A26BE2-0AF0-4399-8AF5-0A76EF673B82}">
      <dgm:prSet/>
      <dgm:spPr/>
      <dgm:t>
        <a:bodyPr/>
        <a:lstStyle/>
        <a:p>
          <a:endParaRPr lang="es-MX"/>
        </a:p>
      </dgm:t>
    </dgm:pt>
    <dgm:pt modelId="{AD733D31-70BF-40A6-AE15-E9D77E5307B1}">
      <dgm:prSet phldrT="[Texto]"/>
      <dgm:spPr/>
      <dgm:t>
        <a:bodyPr/>
        <a:lstStyle/>
        <a:p>
          <a:r>
            <a:rPr lang="es-MX" dirty="0"/>
            <a:t>Accesibilidad</a:t>
          </a:r>
        </a:p>
      </dgm:t>
    </dgm:pt>
    <dgm:pt modelId="{1AAFCBB9-19C4-4A48-A42A-708D159A47D0}" type="parTrans" cxnId="{600FB101-01BD-410B-87C2-DF43AA825449}">
      <dgm:prSet/>
      <dgm:spPr/>
      <dgm:t>
        <a:bodyPr/>
        <a:lstStyle/>
        <a:p>
          <a:endParaRPr lang="es-MX"/>
        </a:p>
      </dgm:t>
    </dgm:pt>
    <dgm:pt modelId="{8E9639B1-4C26-45D2-8F4F-82040DEC4FC6}" type="sibTrans" cxnId="{600FB101-01BD-410B-87C2-DF43AA825449}">
      <dgm:prSet/>
      <dgm:spPr/>
      <dgm:t>
        <a:bodyPr/>
        <a:lstStyle/>
        <a:p>
          <a:endParaRPr lang="es-MX"/>
        </a:p>
      </dgm:t>
    </dgm:pt>
    <dgm:pt modelId="{019D86B9-546C-4665-A6D1-E5C44E65858F}" type="pres">
      <dgm:prSet presAssocID="{050D4DE1-CE7C-421F-93E4-69D8E4668C93}" presName="Name0" presStyleCnt="0">
        <dgm:presLayoutVars>
          <dgm:dir/>
          <dgm:animLvl val="lvl"/>
          <dgm:resizeHandles val="exact"/>
        </dgm:presLayoutVars>
      </dgm:prSet>
      <dgm:spPr/>
    </dgm:pt>
    <dgm:pt modelId="{9A19951C-DE1D-4773-82C2-1D61170B066B}" type="pres">
      <dgm:prSet presAssocID="{410468B3-F25F-41FE-AC62-3D3582DEF212}" presName="composite" presStyleCnt="0"/>
      <dgm:spPr/>
    </dgm:pt>
    <dgm:pt modelId="{BC4E1531-997E-4E52-BB36-A384C958AD91}" type="pres">
      <dgm:prSet presAssocID="{410468B3-F25F-41FE-AC62-3D3582DEF21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7004D1D-94FC-4708-9B29-D7E70D40F468}" type="pres">
      <dgm:prSet presAssocID="{410468B3-F25F-41FE-AC62-3D3582DEF212}" presName="desTx" presStyleLbl="alignAccFollowNode1" presStyleIdx="0" presStyleCnt="4">
        <dgm:presLayoutVars>
          <dgm:bulletEnabled val="1"/>
        </dgm:presLayoutVars>
      </dgm:prSet>
      <dgm:spPr/>
    </dgm:pt>
    <dgm:pt modelId="{3CBDBBF7-C7CF-4699-80A7-EA2776D52527}" type="pres">
      <dgm:prSet presAssocID="{41C74525-534B-462F-835C-BDFE5B3DB71B}" presName="space" presStyleCnt="0"/>
      <dgm:spPr/>
    </dgm:pt>
    <dgm:pt modelId="{96FDCF77-BD95-4ADD-B0C9-EC0F84B21977}" type="pres">
      <dgm:prSet presAssocID="{87AEBBAE-F82B-4924-A23D-962F039C8FCB}" presName="composite" presStyleCnt="0"/>
      <dgm:spPr/>
    </dgm:pt>
    <dgm:pt modelId="{90A2721A-42D6-4AB7-9FAD-B097E0BC4D14}" type="pres">
      <dgm:prSet presAssocID="{87AEBBAE-F82B-4924-A23D-962F039C8F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CBD47EC-9E14-472C-ACAB-2011778A3559}" type="pres">
      <dgm:prSet presAssocID="{87AEBBAE-F82B-4924-A23D-962F039C8FCB}" presName="desTx" presStyleLbl="alignAccFollowNode1" presStyleIdx="1" presStyleCnt="4">
        <dgm:presLayoutVars>
          <dgm:bulletEnabled val="1"/>
        </dgm:presLayoutVars>
      </dgm:prSet>
      <dgm:spPr/>
    </dgm:pt>
    <dgm:pt modelId="{BA048E3C-4512-4EC7-89CC-728937F70F76}" type="pres">
      <dgm:prSet presAssocID="{915E7D4B-BEFD-424D-A8F8-5F4D9227CD9B}" presName="space" presStyleCnt="0"/>
      <dgm:spPr/>
    </dgm:pt>
    <dgm:pt modelId="{2C22D012-414B-4332-8175-6978FAF507BC}" type="pres">
      <dgm:prSet presAssocID="{43A59C66-C825-46ED-AE34-31CEB2B4AFF0}" presName="composite" presStyleCnt="0"/>
      <dgm:spPr/>
    </dgm:pt>
    <dgm:pt modelId="{335FCC7F-6575-47DD-A191-25D6901A9FF9}" type="pres">
      <dgm:prSet presAssocID="{43A59C66-C825-46ED-AE34-31CEB2B4AFF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F4470B0-06E7-4428-90C3-03CEC5DBD1E6}" type="pres">
      <dgm:prSet presAssocID="{43A59C66-C825-46ED-AE34-31CEB2B4AFF0}" presName="desTx" presStyleLbl="alignAccFollowNode1" presStyleIdx="2" presStyleCnt="4">
        <dgm:presLayoutVars>
          <dgm:bulletEnabled val="1"/>
        </dgm:presLayoutVars>
      </dgm:prSet>
      <dgm:spPr/>
    </dgm:pt>
    <dgm:pt modelId="{A99BCB1A-3F6E-4AA5-9585-D4BBAD051EDC}" type="pres">
      <dgm:prSet presAssocID="{EA144A0A-4EA8-4D02-AED8-9697296897C2}" presName="space" presStyleCnt="0"/>
      <dgm:spPr/>
    </dgm:pt>
    <dgm:pt modelId="{F87C7B70-33C4-47EE-AAAB-070AAABC80D5}" type="pres">
      <dgm:prSet presAssocID="{722017D7-E266-476D-9B2D-79A1C2B3E38B}" presName="composite" presStyleCnt="0"/>
      <dgm:spPr/>
    </dgm:pt>
    <dgm:pt modelId="{7C3A4C97-9FD5-4167-AD4E-FD0A927FFB37}" type="pres">
      <dgm:prSet presAssocID="{722017D7-E266-476D-9B2D-79A1C2B3E38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EEF5A1A-F815-49E0-9D3F-11DCF3F45532}" type="pres">
      <dgm:prSet presAssocID="{722017D7-E266-476D-9B2D-79A1C2B3E38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00FB101-01BD-410B-87C2-DF43AA825449}" srcId="{722017D7-E266-476D-9B2D-79A1C2B3E38B}" destId="{AD733D31-70BF-40A6-AE15-E9D77E5307B1}" srcOrd="5" destOrd="0" parTransId="{1AAFCBB9-19C4-4A48-A42A-708D159A47D0}" sibTransId="{8E9639B1-4C26-45D2-8F4F-82040DEC4FC6}"/>
    <dgm:cxn modelId="{FED5EE0B-8485-48F8-B24D-74959D84FA21}" srcId="{722017D7-E266-476D-9B2D-79A1C2B3E38B}" destId="{3ACE7765-AEA1-4209-AC16-9720408577D0}" srcOrd="2" destOrd="0" parTransId="{71049E11-CCF0-4F1B-972B-5C0D936428E9}" sibTransId="{B258BCEC-092F-41F1-9572-5618D379225A}"/>
    <dgm:cxn modelId="{922B6E10-A580-428C-887B-A1BE718B2789}" type="presOf" srcId="{410468B3-F25F-41FE-AC62-3D3582DEF212}" destId="{BC4E1531-997E-4E52-BB36-A384C958AD91}" srcOrd="0" destOrd="0" presId="urn:microsoft.com/office/officeart/2005/8/layout/hList1"/>
    <dgm:cxn modelId="{4D402311-7C54-43E9-86A9-4673F556EE45}" type="presOf" srcId="{050D4DE1-CE7C-421F-93E4-69D8E4668C93}" destId="{019D86B9-546C-4665-A6D1-E5C44E65858F}" srcOrd="0" destOrd="0" presId="urn:microsoft.com/office/officeart/2005/8/layout/hList1"/>
    <dgm:cxn modelId="{51042B17-EC0C-4451-8AA3-1D3FD4F2640D}" type="presOf" srcId="{8068BCF3-0653-4C07-A238-5CF91B98F656}" destId="{67004D1D-94FC-4708-9B29-D7E70D40F468}" srcOrd="0" destOrd="2" presId="urn:microsoft.com/office/officeart/2005/8/layout/hList1"/>
    <dgm:cxn modelId="{3318E61D-2536-4966-9A02-6652DC6DF55B}" type="presOf" srcId="{AD733D31-70BF-40A6-AE15-E9D77E5307B1}" destId="{7EEF5A1A-F815-49E0-9D3F-11DCF3F45532}" srcOrd="0" destOrd="5" presId="urn:microsoft.com/office/officeart/2005/8/layout/hList1"/>
    <dgm:cxn modelId="{654A1528-1A7B-4505-9C02-9284BE8D974D}" type="presOf" srcId="{17F964A3-47EE-4ED7-B48B-1C292B1719C0}" destId="{7EEF5A1A-F815-49E0-9D3F-11DCF3F45532}" srcOrd="0" destOrd="4" presId="urn:microsoft.com/office/officeart/2005/8/layout/hList1"/>
    <dgm:cxn modelId="{A8C10529-9AD0-4FC4-BFA6-14B5DAD6B636}" type="presOf" srcId="{6E14C405-EE69-4460-B595-1A7429EC9E7A}" destId="{7EEF5A1A-F815-49E0-9D3F-11DCF3F45532}" srcOrd="0" destOrd="0" presId="urn:microsoft.com/office/officeart/2005/8/layout/hList1"/>
    <dgm:cxn modelId="{370B6E2A-FBD2-4EFD-881F-EF4B74058634}" srcId="{050D4DE1-CE7C-421F-93E4-69D8E4668C93}" destId="{722017D7-E266-476D-9B2D-79A1C2B3E38B}" srcOrd="3" destOrd="0" parTransId="{D4F8D6DB-D0D6-46B6-AE38-C42C776E7C0B}" sibTransId="{2FD23250-CC88-4097-8DF1-51F0AA68AB8C}"/>
    <dgm:cxn modelId="{B653402F-1710-4C9C-8878-E75AFAFB123E}" type="presOf" srcId="{B838A9B2-0F78-4583-B4D2-989BB2FC8865}" destId="{7EEF5A1A-F815-49E0-9D3F-11DCF3F45532}" srcOrd="0" destOrd="1" presId="urn:microsoft.com/office/officeart/2005/8/layout/hList1"/>
    <dgm:cxn modelId="{77AF3331-8E52-4BEC-80CC-A1E06BD2E4B4}" type="presOf" srcId="{4DD93830-BC73-455E-8286-1E4B67D735D2}" destId="{7EEF5A1A-F815-49E0-9D3F-11DCF3F45532}" srcOrd="0" destOrd="3" presId="urn:microsoft.com/office/officeart/2005/8/layout/hList1"/>
    <dgm:cxn modelId="{B7761E35-205C-41EF-8A97-094DF40BE6D7}" type="presOf" srcId="{87AEBBAE-F82B-4924-A23D-962F039C8FCB}" destId="{90A2721A-42D6-4AB7-9FAD-B097E0BC4D14}" srcOrd="0" destOrd="0" presId="urn:microsoft.com/office/officeart/2005/8/layout/hList1"/>
    <dgm:cxn modelId="{105FFB35-C85B-46F6-BE3E-CF2DAB1CCB01}" srcId="{722017D7-E266-476D-9B2D-79A1C2B3E38B}" destId="{4DD93830-BC73-455E-8286-1E4B67D735D2}" srcOrd="3" destOrd="0" parTransId="{86A1B058-4157-4959-A513-4042DF1AA6DC}" sibTransId="{867D6FFA-3B37-446C-B151-055C4647BB7C}"/>
    <dgm:cxn modelId="{2A7C6E38-F421-4717-AB44-0CA8320EDBC2}" type="presOf" srcId="{1B82CD5B-038C-449B-A734-285E546F7273}" destId="{0CBD47EC-9E14-472C-ACAB-2011778A3559}" srcOrd="0" destOrd="0" presId="urn:microsoft.com/office/officeart/2005/8/layout/hList1"/>
    <dgm:cxn modelId="{0998A23C-3CC2-44C1-9529-C4508B644F4C}" type="presOf" srcId="{197EBCBE-899C-4410-8377-9EFDC8DB8828}" destId="{0F4470B0-06E7-4428-90C3-03CEC5DBD1E6}" srcOrd="0" destOrd="1" presId="urn:microsoft.com/office/officeart/2005/8/layout/hList1"/>
    <dgm:cxn modelId="{5A33B13E-0813-42F4-92E6-40A89F38634F}" type="presOf" srcId="{3ACE7765-AEA1-4209-AC16-9720408577D0}" destId="{7EEF5A1A-F815-49E0-9D3F-11DCF3F45532}" srcOrd="0" destOrd="2" presId="urn:microsoft.com/office/officeart/2005/8/layout/hList1"/>
    <dgm:cxn modelId="{79D55B43-DB41-494A-B5E4-7FCB4466FCAA}" srcId="{722017D7-E266-476D-9B2D-79A1C2B3E38B}" destId="{6E14C405-EE69-4460-B595-1A7429EC9E7A}" srcOrd="0" destOrd="0" parTransId="{57A4C879-DB88-4F55-AD11-CE583BD402F7}" sibTransId="{C66148D3-2E25-4A4B-967D-D5D7D9F00263}"/>
    <dgm:cxn modelId="{5356B745-B5B8-464A-B22B-C5161743F229}" type="presOf" srcId="{D803688A-582B-4B51-A1A6-7C3989283AAA}" destId="{67004D1D-94FC-4708-9B29-D7E70D40F468}" srcOrd="0" destOrd="1" presId="urn:microsoft.com/office/officeart/2005/8/layout/hList1"/>
    <dgm:cxn modelId="{E09F6546-663D-4A62-84A1-ED08C264CA16}" type="presOf" srcId="{50948F27-A9C7-413F-A706-6183D7E8F344}" destId="{67004D1D-94FC-4708-9B29-D7E70D40F468}" srcOrd="0" destOrd="0" presId="urn:microsoft.com/office/officeart/2005/8/layout/hList1"/>
    <dgm:cxn modelId="{7CD2346E-2098-42B6-AD3B-5D46F7D7DA20}" srcId="{87AEBBAE-F82B-4924-A23D-962F039C8FCB}" destId="{09C18533-DF83-4EA1-8CDD-E38238166065}" srcOrd="2" destOrd="0" parTransId="{8D3A518B-CFEE-4D61-8CC4-BD9161E66657}" sibTransId="{74F5E5A4-E4D0-461B-A766-7AF617786F5F}"/>
    <dgm:cxn modelId="{0A126E72-D9F8-4EEC-BB04-41BC9EFD2C78}" srcId="{050D4DE1-CE7C-421F-93E4-69D8E4668C93}" destId="{43A59C66-C825-46ED-AE34-31CEB2B4AFF0}" srcOrd="2" destOrd="0" parTransId="{3E5B4944-EA4E-4510-B2FC-4C6AAC1FC50E}" sibTransId="{EA144A0A-4EA8-4D02-AED8-9697296897C2}"/>
    <dgm:cxn modelId="{BE509E55-8FF8-402C-92F5-9F69A4EAFC6F}" type="presOf" srcId="{722017D7-E266-476D-9B2D-79A1C2B3E38B}" destId="{7C3A4C97-9FD5-4167-AD4E-FD0A927FFB37}" srcOrd="0" destOrd="0" presId="urn:microsoft.com/office/officeart/2005/8/layout/hList1"/>
    <dgm:cxn modelId="{7AFF1876-D56C-40FF-9ED8-93F68A67C8EA}" srcId="{410468B3-F25F-41FE-AC62-3D3582DEF212}" destId="{D803688A-582B-4B51-A1A6-7C3989283AAA}" srcOrd="1" destOrd="0" parTransId="{C17F7891-417C-4342-AFAB-05CBCB0BAF7C}" sibTransId="{59481EEF-2451-4223-A3D6-486FFA3D0077}"/>
    <dgm:cxn modelId="{57708658-058C-406A-BF7B-130EA1B6997B}" srcId="{722017D7-E266-476D-9B2D-79A1C2B3E38B}" destId="{B838A9B2-0F78-4583-B4D2-989BB2FC8865}" srcOrd="1" destOrd="0" parTransId="{546FD0B0-33C0-44E6-992E-1D59277B8971}" sibTransId="{889330CE-CF24-4BC2-994F-B82512076010}"/>
    <dgm:cxn modelId="{6E8C3689-D400-4BA4-95D1-FA666CCC2185}" type="presOf" srcId="{389FEBBD-A32F-41B1-B3BF-5A2C97CB17AB}" destId="{0CBD47EC-9E14-472C-ACAB-2011778A3559}" srcOrd="0" destOrd="1" presId="urn:microsoft.com/office/officeart/2005/8/layout/hList1"/>
    <dgm:cxn modelId="{4C400590-DD96-4A32-BB35-20368CB7754E}" type="presOf" srcId="{09C18533-DF83-4EA1-8CDD-E38238166065}" destId="{0CBD47EC-9E14-472C-ACAB-2011778A3559}" srcOrd="0" destOrd="2" presId="urn:microsoft.com/office/officeart/2005/8/layout/hList1"/>
    <dgm:cxn modelId="{C55E8495-54C3-4024-8E8C-7AB6845642D9}" srcId="{43A59C66-C825-46ED-AE34-31CEB2B4AFF0}" destId="{197EBCBE-899C-4410-8377-9EFDC8DB8828}" srcOrd="1" destOrd="0" parTransId="{32E9B21C-BB66-49DA-A5A3-817BB0D1CF9D}" sibTransId="{26B89CF6-1813-4F20-9642-C090049B664B}"/>
    <dgm:cxn modelId="{F3DE99A4-3BBC-4997-9695-BB9E02D313FA}" srcId="{050D4DE1-CE7C-421F-93E4-69D8E4668C93}" destId="{410468B3-F25F-41FE-AC62-3D3582DEF212}" srcOrd="0" destOrd="0" parTransId="{E080F535-7F0C-4F6D-8776-BEE41E458894}" sibTransId="{41C74525-534B-462F-835C-BDFE5B3DB71B}"/>
    <dgm:cxn modelId="{84E7A1A4-166D-4FDE-89B5-CAFB665B26BF}" type="presOf" srcId="{3737F4D1-FA25-4C5A-8BEE-6A1DC51BA015}" destId="{0F4470B0-06E7-4428-90C3-03CEC5DBD1E6}" srcOrd="0" destOrd="0" presId="urn:microsoft.com/office/officeart/2005/8/layout/hList1"/>
    <dgm:cxn modelId="{DEA972AA-84B0-4EA7-8AAA-D7E17EB20643}" srcId="{87AEBBAE-F82B-4924-A23D-962F039C8FCB}" destId="{1B82CD5B-038C-449B-A734-285E546F7273}" srcOrd="0" destOrd="0" parTransId="{B90365C2-9ADA-4360-8758-084E2D440801}" sibTransId="{F7923F8A-C26A-4CE6-9720-BB775C10ADB2}"/>
    <dgm:cxn modelId="{8CAC39B8-1199-4385-95B5-779CD518CDE3}" srcId="{050D4DE1-CE7C-421F-93E4-69D8E4668C93}" destId="{87AEBBAE-F82B-4924-A23D-962F039C8FCB}" srcOrd="1" destOrd="0" parTransId="{2994ACAA-FAE2-4321-B0D2-E45ACC93E1A4}" sibTransId="{915E7D4B-BEFD-424D-A8F8-5F4D9227CD9B}"/>
    <dgm:cxn modelId="{E8D6CCCA-2B35-4F2D-B193-CC37D26D1E15}" type="presOf" srcId="{43A59C66-C825-46ED-AE34-31CEB2B4AFF0}" destId="{335FCC7F-6575-47DD-A191-25D6901A9FF9}" srcOrd="0" destOrd="0" presId="urn:microsoft.com/office/officeart/2005/8/layout/hList1"/>
    <dgm:cxn modelId="{5B227ACB-DA95-43C7-BC61-127738A9F60A}" srcId="{410468B3-F25F-41FE-AC62-3D3582DEF212}" destId="{50948F27-A9C7-413F-A706-6183D7E8F344}" srcOrd="0" destOrd="0" parTransId="{495D8F57-48B0-46DB-B162-35863B69E40C}" sibTransId="{BF2B6B05-2B84-4517-8EC9-E711A67B7719}"/>
    <dgm:cxn modelId="{418CC3D0-2442-4806-B8E4-16B4B00264BF}" srcId="{43A59C66-C825-46ED-AE34-31CEB2B4AFF0}" destId="{3737F4D1-FA25-4C5A-8BEE-6A1DC51BA015}" srcOrd="0" destOrd="0" parTransId="{409796E7-5A00-4F1B-B672-A12C85BB2BDE}" sibTransId="{AB06EBB5-C526-43C9-85FA-B5BF38534124}"/>
    <dgm:cxn modelId="{C6A26BE2-0AF0-4399-8AF5-0A76EF673B82}" srcId="{722017D7-E266-476D-9B2D-79A1C2B3E38B}" destId="{17F964A3-47EE-4ED7-B48B-1C292B1719C0}" srcOrd="4" destOrd="0" parTransId="{9BF6534C-E062-46CB-B7A4-802CEDC890DC}" sibTransId="{D575C3B4-1CD6-4A39-93E7-B9DC2ADC4098}"/>
    <dgm:cxn modelId="{975572E8-B770-408A-B093-B9C2C9EBCFA7}" srcId="{410468B3-F25F-41FE-AC62-3D3582DEF212}" destId="{8068BCF3-0653-4C07-A238-5CF91B98F656}" srcOrd="2" destOrd="0" parTransId="{69A257AF-FEDD-453D-90BB-E565FF19CF13}" sibTransId="{2118028D-722F-456A-AE9E-0843304FF243}"/>
    <dgm:cxn modelId="{CCAE1BEC-5240-4196-8A54-63333552E25B}" srcId="{87AEBBAE-F82B-4924-A23D-962F039C8FCB}" destId="{389FEBBD-A32F-41B1-B3BF-5A2C97CB17AB}" srcOrd="1" destOrd="0" parTransId="{53762AFC-2F91-4F21-964F-70B9AE2D08F6}" sibTransId="{49C86D68-38A7-4521-B10A-F0B22924D8B9}"/>
    <dgm:cxn modelId="{2362EB70-FD5A-4370-9567-07EBB79096FC}" type="presParOf" srcId="{019D86B9-546C-4665-A6D1-E5C44E65858F}" destId="{9A19951C-DE1D-4773-82C2-1D61170B066B}" srcOrd="0" destOrd="0" presId="urn:microsoft.com/office/officeart/2005/8/layout/hList1"/>
    <dgm:cxn modelId="{1069EF47-2B71-49C5-A399-A239713AADA3}" type="presParOf" srcId="{9A19951C-DE1D-4773-82C2-1D61170B066B}" destId="{BC4E1531-997E-4E52-BB36-A384C958AD91}" srcOrd="0" destOrd="0" presId="urn:microsoft.com/office/officeart/2005/8/layout/hList1"/>
    <dgm:cxn modelId="{7544FC79-82BE-4468-967E-07617D25228C}" type="presParOf" srcId="{9A19951C-DE1D-4773-82C2-1D61170B066B}" destId="{67004D1D-94FC-4708-9B29-D7E70D40F468}" srcOrd="1" destOrd="0" presId="urn:microsoft.com/office/officeart/2005/8/layout/hList1"/>
    <dgm:cxn modelId="{303887E8-E247-4E51-BDE4-052EBD518A90}" type="presParOf" srcId="{019D86B9-546C-4665-A6D1-E5C44E65858F}" destId="{3CBDBBF7-C7CF-4699-80A7-EA2776D52527}" srcOrd="1" destOrd="0" presId="urn:microsoft.com/office/officeart/2005/8/layout/hList1"/>
    <dgm:cxn modelId="{0FF0B30F-BC2C-4A3E-80F3-F7C9D1FF996E}" type="presParOf" srcId="{019D86B9-546C-4665-A6D1-E5C44E65858F}" destId="{96FDCF77-BD95-4ADD-B0C9-EC0F84B21977}" srcOrd="2" destOrd="0" presId="urn:microsoft.com/office/officeart/2005/8/layout/hList1"/>
    <dgm:cxn modelId="{F61F3C05-4577-427B-913A-E5BAAC170F61}" type="presParOf" srcId="{96FDCF77-BD95-4ADD-B0C9-EC0F84B21977}" destId="{90A2721A-42D6-4AB7-9FAD-B097E0BC4D14}" srcOrd="0" destOrd="0" presId="urn:microsoft.com/office/officeart/2005/8/layout/hList1"/>
    <dgm:cxn modelId="{287C30FC-8EB9-4169-B646-97EBBB1F9CF7}" type="presParOf" srcId="{96FDCF77-BD95-4ADD-B0C9-EC0F84B21977}" destId="{0CBD47EC-9E14-472C-ACAB-2011778A3559}" srcOrd="1" destOrd="0" presId="urn:microsoft.com/office/officeart/2005/8/layout/hList1"/>
    <dgm:cxn modelId="{2331FC5B-6E74-46F0-AD1C-6A2E6EF13072}" type="presParOf" srcId="{019D86B9-546C-4665-A6D1-E5C44E65858F}" destId="{BA048E3C-4512-4EC7-89CC-728937F70F76}" srcOrd="3" destOrd="0" presId="urn:microsoft.com/office/officeart/2005/8/layout/hList1"/>
    <dgm:cxn modelId="{78A67610-92C6-43C3-8D89-7FF16B116CD0}" type="presParOf" srcId="{019D86B9-546C-4665-A6D1-E5C44E65858F}" destId="{2C22D012-414B-4332-8175-6978FAF507BC}" srcOrd="4" destOrd="0" presId="urn:microsoft.com/office/officeart/2005/8/layout/hList1"/>
    <dgm:cxn modelId="{E1BE6F8F-3090-44CF-BBAB-338554E7DC9F}" type="presParOf" srcId="{2C22D012-414B-4332-8175-6978FAF507BC}" destId="{335FCC7F-6575-47DD-A191-25D6901A9FF9}" srcOrd="0" destOrd="0" presId="urn:microsoft.com/office/officeart/2005/8/layout/hList1"/>
    <dgm:cxn modelId="{7C5BC7D8-BB1D-45F8-BBB2-83F7A00435F0}" type="presParOf" srcId="{2C22D012-414B-4332-8175-6978FAF507BC}" destId="{0F4470B0-06E7-4428-90C3-03CEC5DBD1E6}" srcOrd="1" destOrd="0" presId="urn:microsoft.com/office/officeart/2005/8/layout/hList1"/>
    <dgm:cxn modelId="{FF42301E-1D08-4D0E-AB12-E828276E8462}" type="presParOf" srcId="{019D86B9-546C-4665-A6D1-E5C44E65858F}" destId="{A99BCB1A-3F6E-4AA5-9585-D4BBAD051EDC}" srcOrd="5" destOrd="0" presId="urn:microsoft.com/office/officeart/2005/8/layout/hList1"/>
    <dgm:cxn modelId="{8597808D-E800-40CA-8B81-7BFB48C4F0A5}" type="presParOf" srcId="{019D86B9-546C-4665-A6D1-E5C44E65858F}" destId="{F87C7B70-33C4-47EE-AAAB-070AAABC80D5}" srcOrd="6" destOrd="0" presId="urn:microsoft.com/office/officeart/2005/8/layout/hList1"/>
    <dgm:cxn modelId="{8437A826-482D-4D0D-899F-932EF9A6B0B4}" type="presParOf" srcId="{F87C7B70-33C4-47EE-AAAB-070AAABC80D5}" destId="{7C3A4C97-9FD5-4167-AD4E-FD0A927FFB37}" srcOrd="0" destOrd="0" presId="urn:microsoft.com/office/officeart/2005/8/layout/hList1"/>
    <dgm:cxn modelId="{6A5C694E-3624-4D16-85D5-2F8C93BE7294}" type="presParOf" srcId="{F87C7B70-33C4-47EE-AAAB-070AAABC80D5}" destId="{7EEF5A1A-F815-49E0-9D3F-11DCF3F455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0D4DE1-CE7C-421F-93E4-69D8E4668C9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8A0C2D0A-C6FD-4252-92B1-FBA03F2A7AB8}">
      <dgm:prSet phldrT="[Texto]" custT="1"/>
      <dgm:spPr/>
      <dgm:t>
        <a:bodyPr/>
        <a:lstStyle/>
        <a:p>
          <a:r>
            <a:rPr lang="es-MX" sz="2300" dirty="0"/>
            <a:t>Adecuación funcional</a:t>
          </a:r>
        </a:p>
      </dgm:t>
    </dgm:pt>
    <dgm:pt modelId="{D3962ACC-7D8E-438D-8EFE-459529204B25}" type="parTrans" cxnId="{46BFB2E6-9BB1-4249-A68A-6A4CF1016160}">
      <dgm:prSet/>
      <dgm:spPr/>
      <dgm:t>
        <a:bodyPr/>
        <a:lstStyle/>
        <a:p>
          <a:endParaRPr lang="es-MX" sz="1800"/>
        </a:p>
      </dgm:t>
    </dgm:pt>
    <dgm:pt modelId="{90F26B98-1694-4AEB-A788-274452695D8E}" type="sibTrans" cxnId="{46BFB2E6-9BB1-4249-A68A-6A4CF1016160}">
      <dgm:prSet/>
      <dgm:spPr/>
      <dgm:t>
        <a:bodyPr/>
        <a:lstStyle/>
        <a:p>
          <a:endParaRPr lang="es-MX" sz="1800"/>
        </a:p>
      </dgm:t>
    </dgm:pt>
    <dgm:pt modelId="{EF79E095-8E2B-4C7A-8FF1-7CE7285F8A61}">
      <dgm:prSet phldrT="[Texto]" custT="1"/>
      <dgm:spPr/>
      <dgm:t>
        <a:bodyPr/>
        <a:lstStyle/>
        <a:p>
          <a:r>
            <a:rPr lang="es-MX" sz="1800" dirty="0"/>
            <a:t>Completitud</a:t>
          </a:r>
        </a:p>
      </dgm:t>
    </dgm:pt>
    <dgm:pt modelId="{9A59C420-5886-4823-818F-1D06180CFD53}" type="parTrans" cxnId="{06A69648-6B64-4F52-9AC9-CF953DE59871}">
      <dgm:prSet/>
      <dgm:spPr/>
      <dgm:t>
        <a:bodyPr/>
        <a:lstStyle/>
        <a:p>
          <a:endParaRPr lang="es-MX" sz="1800"/>
        </a:p>
      </dgm:t>
    </dgm:pt>
    <dgm:pt modelId="{AC034A0E-81BA-410B-9E8F-8D879CB64071}" type="sibTrans" cxnId="{06A69648-6B64-4F52-9AC9-CF953DE59871}">
      <dgm:prSet/>
      <dgm:spPr/>
      <dgm:t>
        <a:bodyPr/>
        <a:lstStyle/>
        <a:p>
          <a:endParaRPr lang="es-MX" sz="1800"/>
        </a:p>
      </dgm:t>
    </dgm:pt>
    <dgm:pt modelId="{609FBE05-64F2-4DEF-8AEE-A2C381188E19}">
      <dgm:prSet phldrT="[Texto]" custT="1"/>
      <dgm:spPr/>
      <dgm:t>
        <a:bodyPr/>
        <a:lstStyle/>
        <a:p>
          <a:r>
            <a:rPr lang="es-MX" sz="1800" dirty="0"/>
            <a:t>Corrección</a:t>
          </a:r>
        </a:p>
      </dgm:t>
    </dgm:pt>
    <dgm:pt modelId="{B9D77F77-DF71-44AA-A00A-2D2A592ABF58}" type="parTrans" cxnId="{87953C82-A6C0-48E9-81D8-A44ED83C003E}">
      <dgm:prSet/>
      <dgm:spPr/>
      <dgm:t>
        <a:bodyPr/>
        <a:lstStyle/>
        <a:p>
          <a:endParaRPr lang="es-MX" sz="1800"/>
        </a:p>
      </dgm:t>
    </dgm:pt>
    <dgm:pt modelId="{7E915430-F9FF-4CA6-AFD6-FA260391907F}" type="sibTrans" cxnId="{87953C82-A6C0-48E9-81D8-A44ED83C003E}">
      <dgm:prSet/>
      <dgm:spPr/>
      <dgm:t>
        <a:bodyPr/>
        <a:lstStyle/>
        <a:p>
          <a:endParaRPr lang="es-MX" sz="1800"/>
        </a:p>
      </dgm:t>
    </dgm:pt>
    <dgm:pt modelId="{05337F32-54C6-4A8C-AC17-3634CE1DE5CE}">
      <dgm:prSet phldrT="[Texto]" custT="1"/>
      <dgm:spPr/>
      <dgm:t>
        <a:bodyPr/>
        <a:lstStyle/>
        <a:p>
          <a:r>
            <a:rPr lang="es-MX" sz="1800" dirty="0"/>
            <a:t>Pertinencia</a:t>
          </a:r>
        </a:p>
      </dgm:t>
    </dgm:pt>
    <dgm:pt modelId="{B6156D63-9DB4-41B2-84DD-289349231313}" type="parTrans" cxnId="{FCDD58C3-9738-4C17-8B27-CA4D23C2283D}">
      <dgm:prSet/>
      <dgm:spPr/>
      <dgm:t>
        <a:bodyPr/>
        <a:lstStyle/>
        <a:p>
          <a:endParaRPr lang="es-MX" sz="1800"/>
        </a:p>
      </dgm:t>
    </dgm:pt>
    <dgm:pt modelId="{D0EE0876-3FCF-429C-99E6-68FC5764816B}" type="sibTrans" cxnId="{FCDD58C3-9738-4C17-8B27-CA4D23C2283D}">
      <dgm:prSet/>
      <dgm:spPr/>
      <dgm:t>
        <a:bodyPr/>
        <a:lstStyle/>
        <a:p>
          <a:endParaRPr lang="es-MX" sz="1800"/>
        </a:p>
      </dgm:t>
    </dgm:pt>
    <dgm:pt modelId="{FC92E568-F3CB-4120-9492-F73B4260F167}">
      <dgm:prSet phldrT="[Texto]" custT="1"/>
      <dgm:spPr/>
      <dgm:t>
        <a:bodyPr/>
        <a:lstStyle/>
        <a:p>
          <a:r>
            <a:rPr lang="es-MX" sz="2300" dirty="0"/>
            <a:t>Eficiencia de desempeño</a:t>
          </a:r>
        </a:p>
      </dgm:t>
    </dgm:pt>
    <dgm:pt modelId="{F51ED676-8765-4D05-8C41-806053EE13E3}" type="parTrans" cxnId="{2254262C-0FD7-4908-A8D2-C6FC60F15CCB}">
      <dgm:prSet/>
      <dgm:spPr/>
      <dgm:t>
        <a:bodyPr/>
        <a:lstStyle/>
        <a:p>
          <a:endParaRPr lang="es-MX" sz="1800"/>
        </a:p>
      </dgm:t>
    </dgm:pt>
    <dgm:pt modelId="{EBF491E6-1589-49CC-B619-9EEF2B155928}" type="sibTrans" cxnId="{2254262C-0FD7-4908-A8D2-C6FC60F15CCB}">
      <dgm:prSet/>
      <dgm:spPr/>
      <dgm:t>
        <a:bodyPr/>
        <a:lstStyle/>
        <a:p>
          <a:endParaRPr lang="es-MX" sz="1800"/>
        </a:p>
      </dgm:t>
    </dgm:pt>
    <dgm:pt modelId="{40B17ACE-154D-4AF9-B21C-5118614FDD78}">
      <dgm:prSet phldrT="[Texto]" custT="1"/>
      <dgm:spPr/>
      <dgm:t>
        <a:bodyPr/>
        <a:lstStyle/>
        <a:p>
          <a:r>
            <a:rPr lang="es-MX" sz="1800" dirty="0"/>
            <a:t>Comportamiento temporal</a:t>
          </a:r>
        </a:p>
      </dgm:t>
    </dgm:pt>
    <dgm:pt modelId="{CE31E78C-782F-4794-86D0-19113673B141}" type="parTrans" cxnId="{1754E05D-C8D1-42CC-BC2D-C827D874F921}">
      <dgm:prSet/>
      <dgm:spPr/>
      <dgm:t>
        <a:bodyPr/>
        <a:lstStyle/>
        <a:p>
          <a:endParaRPr lang="es-MX" sz="1800"/>
        </a:p>
      </dgm:t>
    </dgm:pt>
    <dgm:pt modelId="{4332DF94-7654-4695-B8BD-8DC7877AABA0}" type="sibTrans" cxnId="{1754E05D-C8D1-42CC-BC2D-C827D874F921}">
      <dgm:prSet/>
      <dgm:spPr/>
      <dgm:t>
        <a:bodyPr/>
        <a:lstStyle/>
        <a:p>
          <a:endParaRPr lang="es-MX" sz="1800"/>
        </a:p>
      </dgm:t>
    </dgm:pt>
    <dgm:pt modelId="{5A94750E-CBEC-4219-B917-43BB8EF4224E}">
      <dgm:prSet phldrT="[Texto]" custT="1"/>
      <dgm:spPr/>
      <dgm:t>
        <a:bodyPr/>
        <a:lstStyle/>
        <a:p>
          <a:r>
            <a:rPr lang="es-MX" sz="1800" dirty="0"/>
            <a:t>Utilización de recursos</a:t>
          </a:r>
        </a:p>
      </dgm:t>
    </dgm:pt>
    <dgm:pt modelId="{27D5ACFF-6271-4C75-8867-A70809598E3B}" type="parTrans" cxnId="{0C322242-B437-42D2-8733-2FAC79AD5CD4}">
      <dgm:prSet/>
      <dgm:spPr/>
      <dgm:t>
        <a:bodyPr/>
        <a:lstStyle/>
        <a:p>
          <a:endParaRPr lang="es-MX" sz="1800"/>
        </a:p>
      </dgm:t>
    </dgm:pt>
    <dgm:pt modelId="{934A9071-8672-491F-8F4A-9F41D82ACD46}" type="sibTrans" cxnId="{0C322242-B437-42D2-8733-2FAC79AD5CD4}">
      <dgm:prSet/>
      <dgm:spPr/>
      <dgm:t>
        <a:bodyPr/>
        <a:lstStyle/>
        <a:p>
          <a:endParaRPr lang="es-MX" sz="1800"/>
        </a:p>
      </dgm:t>
    </dgm:pt>
    <dgm:pt modelId="{288D96AB-BC1B-472E-9458-6D109950BDF5}">
      <dgm:prSet phldrT="[Texto]" custT="1"/>
      <dgm:spPr/>
      <dgm:t>
        <a:bodyPr/>
        <a:lstStyle/>
        <a:p>
          <a:r>
            <a:rPr lang="es-MX" sz="1800" dirty="0"/>
            <a:t>Capacidad</a:t>
          </a:r>
        </a:p>
      </dgm:t>
    </dgm:pt>
    <dgm:pt modelId="{E04F1832-2D72-48B6-A4AC-64D27FFBB4D2}" type="parTrans" cxnId="{775B40F4-7574-4978-B3E6-5860230AB4D7}">
      <dgm:prSet/>
      <dgm:spPr/>
      <dgm:t>
        <a:bodyPr/>
        <a:lstStyle/>
        <a:p>
          <a:endParaRPr lang="es-MX" sz="1800"/>
        </a:p>
      </dgm:t>
    </dgm:pt>
    <dgm:pt modelId="{2252F05E-F150-441B-8F10-E6255223D6F2}" type="sibTrans" cxnId="{775B40F4-7574-4978-B3E6-5860230AB4D7}">
      <dgm:prSet/>
      <dgm:spPr/>
      <dgm:t>
        <a:bodyPr/>
        <a:lstStyle/>
        <a:p>
          <a:endParaRPr lang="es-MX" sz="1800"/>
        </a:p>
      </dgm:t>
    </dgm:pt>
    <dgm:pt modelId="{AA3ABCF0-7070-4193-B821-4A1FCDB2280C}">
      <dgm:prSet phldrT="[Texto]" custT="1"/>
      <dgm:spPr/>
      <dgm:t>
        <a:bodyPr/>
        <a:lstStyle/>
        <a:p>
          <a:r>
            <a:rPr lang="es-MX" sz="2200" dirty="0"/>
            <a:t>Compatibilidad</a:t>
          </a:r>
        </a:p>
      </dgm:t>
    </dgm:pt>
    <dgm:pt modelId="{A13C9E5F-0FD0-4781-B7DF-1DDA4A286A85}" type="parTrans" cxnId="{68BF263D-066C-4128-9401-88D406E2DFC7}">
      <dgm:prSet/>
      <dgm:spPr/>
      <dgm:t>
        <a:bodyPr/>
        <a:lstStyle/>
        <a:p>
          <a:endParaRPr lang="es-MX" sz="1800"/>
        </a:p>
      </dgm:t>
    </dgm:pt>
    <dgm:pt modelId="{D24B6C81-E4DC-42BD-A909-C8B16A8671F2}" type="sibTrans" cxnId="{68BF263D-066C-4128-9401-88D406E2DFC7}">
      <dgm:prSet/>
      <dgm:spPr/>
      <dgm:t>
        <a:bodyPr/>
        <a:lstStyle/>
        <a:p>
          <a:endParaRPr lang="es-MX" sz="1800"/>
        </a:p>
      </dgm:t>
    </dgm:pt>
    <dgm:pt modelId="{A3654747-6763-4A8A-8963-5EA03EF0F084}">
      <dgm:prSet phldrT="[Texto]" custT="1"/>
      <dgm:spPr/>
      <dgm:t>
        <a:bodyPr/>
        <a:lstStyle/>
        <a:p>
          <a:r>
            <a:rPr lang="es-MX" sz="1800" dirty="0"/>
            <a:t>Coexistencia</a:t>
          </a:r>
        </a:p>
      </dgm:t>
    </dgm:pt>
    <dgm:pt modelId="{ECF4DB96-CAE5-4966-B65C-BA5BA3BE3AF2}" type="parTrans" cxnId="{80DF7A9B-0E74-4602-840B-AEDA145E47F7}">
      <dgm:prSet/>
      <dgm:spPr/>
      <dgm:t>
        <a:bodyPr/>
        <a:lstStyle/>
        <a:p>
          <a:endParaRPr lang="es-MX" sz="1800"/>
        </a:p>
      </dgm:t>
    </dgm:pt>
    <dgm:pt modelId="{BC0A6304-2AE8-4841-93B2-58C253592075}" type="sibTrans" cxnId="{80DF7A9B-0E74-4602-840B-AEDA145E47F7}">
      <dgm:prSet/>
      <dgm:spPr/>
      <dgm:t>
        <a:bodyPr/>
        <a:lstStyle/>
        <a:p>
          <a:endParaRPr lang="es-MX" sz="1800"/>
        </a:p>
      </dgm:t>
    </dgm:pt>
    <dgm:pt modelId="{42A3ED2D-2F37-4FF8-B492-BE99E90CACEB}">
      <dgm:prSet phldrT="[Texto]" custT="1"/>
      <dgm:spPr/>
      <dgm:t>
        <a:bodyPr/>
        <a:lstStyle/>
        <a:p>
          <a:r>
            <a:rPr lang="es-MX" sz="1800" dirty="0"/>
            <a:t>Interoperabilidad</a:t>
          </a:r>
        </a:p>
      </dgm:t>
    </dgm:pt>
    <dgm:pt modelId="{85CDFCD6-90EF-432F-A88E-497D39E6801D}" type="parTrans" cxnId="{B5B67933-245F-48EC-AE80-D45B11A5181A}">
      <dgm:prSet/>
      <dgm:spPr/>
      <dgm:t>
        <a:bodyPr/>
        <a:lstStyle/>
        <a:p>
          <a:endParaRPr lang="es-MX" sz="1800"/>
        </a:p>
      </dgm:t>
    </dgm:pt>
    <dgm:pt modelId="{85F16667-0D52-41F9-8FFC-7C849A8A6B33}" type="sibTrans" cxnId="{B5B67933-245F-48EC-AE80-D45B11A5181A}">
      <dgm:prSet/>
      <dgm:spPr/>
      <dgm:t>
        <a:bodyPr/>
        <a:lstStyle/>
        <a:p>
          <a:endParaRPr lang="es-MX" sz="1800"/>
        </a:p>
      </dgm:t>
    </dgm:pt>
    <dgm:pt modelId="{DDE63EAA-FD53-49B9-A3F2-7A003439DBF8}">
      <dgm:prSet phldrT="[Texto]" custT="1"/>
      <dgm:spPr/>
      <dgm:t>
        <a:bodyPr/>
        <a:lstStyle/>
        <a:p>
          <a:r>
            <a:rPr lang="es-MX" sz="2300" dirty="0"/>
            <a:t>Usabilidad</a:t>
          </a:r>
        </a:p>
      </dgm:t>
    </dgm:pt>
    <dgm:pt modelId="{4AD84F69-F7DA-4BC8-9528-E8A06B127B53}" type="parTrans" cxnId="{5F194985-7D3A-4159-801D-1D86F7229506}">
      <dgm:prSet/>
      <dgm:spPr/>
      <dgm:t>
        <a:bodyPr/>
        <a:lstStyle/>
        <a:p>
          <a:endParaRPr lang="es-MX" sz="1800"/>
        </a:p>
      </dgm:t>
    </dgm:pt>
    <dgm:pt modelId="{CAAF1BCE-EE3B-4471-85F3-2964871244AC}" type="sibTrans" cxnId="{5F194985-7D3A-4159-801D-1D86F7229506}">
      <dgm:prSet/>
      <dgm:spPr/>
      <dgm:t>
        <a:bodyPr/>
        <a:lstStyle/>
        <a:p>
          <a:endParaRPr lang="es-MX" sz="1800"/>
        </a:p>
      </dgm:t>
    </dgm:pt>
    <dgm:pt modelId="{D1F9C693-264A-411F-B727-BBB53FD6AB7A}">
      <dgm:prSet phldrT="[Texto]" custT="1"/>
      <dgm:spPr/>
      <dgm:t>
        <a:bodyPr/>
        <a:lstStyle/>
        <a:p>
          <a:r>
            <a:rPr lang="es-MX" sz="1800" dirty="0"/>
            <a:t>Reconocible</a:t>
          </a:r>
        </a:p>
        <a:p>
          <a:r>
            <a:rPr lang="es-MX" sz="1800" dirty="0"/>
            <a:t>Fácil de aprender</a:t>
          </a:r>
        </a:p>
      </dgm:t>
    </dgm:pt>
    <dgm:pt modelId="{4D14B0E5-1F4E-482A-B87B-FE9F77C8FABF}" type="parTrans" cxnId="{03BBC96F-CBCB-462C-A1AB-DDA9AECEAEC1}">
      <dgm:prSet/>
      <dgm:spPr/>
      <dgm:t>
        <a:bodyPr/>
        <a:lstStyle/>
        <a:p>
          <a:endParaRPr lang="es-MX" sz="1800"/>
        </a:p>
      </dgm:t>
    </dgm:pt>
    <dgm:pt modelId="{3AF64261-A95E-4B56-A359-374DD635878E}" type="sibTrans" cxnId="{03BBC96F-CBCB-462C-A1AB-DDA9AECEAEC1}">
      <dgm:prSet/>
      <dgm:spPr/>
      <dgm:t>
        <a:bodyPr/>
        <a:lstStyle/>
        <a:p>
          <a:endParaRPr lang="es-MX" sz="1800"/>
        </a:p>
      </dgm:t>
    </dgm:pt>
    <dgm:pt modelId="{2E8350CC-D5F7-4828-A101-0709890B17D5}">
      <dgm:prSet phldrT="[Texto]" custT="1"/>
      <dgm:spPr/>
      <dgm:t>
        <a:bodyPr/>
        <a:lstStyle/>
        <a:p>
          <a:r>
            <a:rPr lang="es-MX" sz="1800" dirty="0"/>
            <a:t>Operable</a:t>
          </a:r>
        </a:p>
      </dgm:t>
    </dgm:pt>
    <dgm:pt modelId="{31F64884-2D04-40BD-894F-EFA488887A5D}" type="parTrans" cxnId="{AA19DF15-0AA9-4D47-82B5-85ACF12DED46}">
      <dgm:prSet/>
      <dgm:spPr/>
      <dgm:t>
        <a:bodyPr/>
        <a:lstStyle/>
        <a:p>
          <a:endParaRPr lang="es-MX" sz="1800"/>
        </a:p>
      </dgm:t>
    </dgm:pt>
    <dgm:pt modelId="{0ADD442E-52B9-4EF7-9D89-4DE23C6CF9A0}" type="sibTrans" cxnId="{AA19DF15-0AA9-4D47-82B5-85ACF12DED46}">
      <dgm:prSet/>
      <dgm:spPr/>
      <dgm:t>
        <a:bodyPr/>
        <a:lstStyle/>
        <a:p>
          <a:endParaRPr lang="es-MX" sz="1800"/>
        </a:p>
      </dgm:t>
    </dgm:pt>
    <dgm:pt modelId="{C289E753-BA92-4A5F-BC94-59E92603FB53}">
      <dgm:prSet phldrT="[Texto]" custT="1"/>
      <dgm:spPr/>
      <dgm:t>
        <a:bodyPr/>
        <a:lstStyle/>
        <a:p>
          <a:r>
            <a:rPr lang="es-MX" sz="1800" dirty="0"/>
            <a:t>Protección contra errores</a:t>
          </a:r>
        </a:p>
      </dgm:t>
    </dgm:pt>
    <dgm:pt modelId="{379E8FA7-0C92-47EB-8AEC-C2B25C1C086E}" type="parTrans" cxnId="{21ACA6C7-8858-4A49-8C2F-180D06DEA9B5}">
      <dgm:prSet/>
      <dgm:spPr/>
      <dgm:t>
        <a:bodyPr/>
        <a:lstStyle/>
        <a:p>
          <a:endParaRPr lang="es-MX" sz="1800"/>
        </a:p>
      </dgm:t>
    </dgm:pt>
    <dgm:pt modelId="{6278F47D-654F-4E47-AA02-6C7361282984}" type="sibTrans" cxnId="{21ACA6C7-8858-4A49-8C2F-180D06DEA9B5}">
      <dgm:prSet/>
      <dgm:spPr/>
      <dgm:t>
        <a:bodyPr/>
        <a:lstStyle/>
        <a:p>
          <a:endParaRPr lang="es-MX" sz="1800"/>
        </a:p>
      </dgm:t>
    </dgm:pt>
    <dgm:pt modelId="{071C34AB-99E0-4554-AF7C-87B65319BDC0}">
      <dgm:prSet phldrT="[Texto]" custT="1"/>
      <dgm:spPr/>
      <dgm:t>
        <a:bodyPr/>
        <a:lstStyle/>
        <a:p>
          <a:r>
            <a:rPr lang="es-MX" sz="1800" dirty="0"/>
            <a:t>Estética</a:t>
          </a:r>
        </a:p>
      </dgm:t>
    </dgm:pt>
    <dgm:pt modelId="{82E09463-CA87-4ED2-BCF2-FC73C132CC90}" type="parTrans" cxnId="{A155EFC3-B26E-4EA7-A1E3-9DF270592EC8}">
      <dgm:prSet/>
      <dgm:spPr/>
      <dgm:t>
        <a:bodyPr/>
        <a:lstStyle/>
        <a:p>
          <a:endParaRPr lang="es-MX" sz="1800"/>
        </a:p>
      </dgm:t>
    </dgm:pt>
    <dgm:pt modelId="{EB292187-0F82-41DC-925A-D04FC768C4FF}" type="sibTrans" cxnId="{A155EFC3-B26E-4EA7-A1E3-9DF270592EC8}">
      <dgm:prSet/>
      <dgm:spPr/>
      <dgm:t>
        <a:bodyPr/>
        <a:lstStyle/>
        <a:p>
          <a:endParaRPr lang="es-MX" sz="1800"/>
        </a:p>
      </dgm:t>
    </dgm:pt>
    <dgm:pt modelId="{ABCE3421-2259-4D27-8864-508F7D241959}">
      <dgm:prSet phldrT="[Texto]" custT="1"/>
      <dgm:spPr/>
      <dgm:t>
        <a:bodyPr/>
        <a:lstStyle/>
        <a:p>
          <a:r>
            <a:rPr lang="es-MX" sz="1800" dirty="0"/>
            <a:t>Accesibilidad</a:t>
          </a:r>
          <a:endParaRPr lang="es-MX" sz="1800"/>
        </a:p>
      </dgm:t>
    </dgm:pt>
    <dgm:pt modelId="{C8E95738-702D-451D-A7C5-3D8E347D1822}" type="parTrans" cxnId="{23DA57A0-8C10-4EC8-8787-823290A005B5}">
      <dgm:prSet/>
      <dgm:spPr/>
      <dgm:t>
        <a:bodyPr/>
        <a:lstStyle/>
        <a:p>
          <a:endParaRPr lang="es-MX" sz="1800"/>
        </a:p>
      </dgm:t>
    </dgm:pt>
    <dgm:pt modelId="{E3FD55CA-3D06-415F-A2B9-01CBBDDC5DCD}" type="sibTrans" cxnId="{23DA57A0-8C10-4EC8-8787-823290A005B5}">
      <dgm:prSet/>
      <dgm:spPr/>
      <dgm:t>
        <a:bodyPr/>
        <a:lstStyle/>
        <a:p>
          <a:endParaRPr lang="es-MX" sz="1800"/>
        </a:p>
      </dgm:t>
    </dgm:pt>
    <dgm:pt modelId="{69BA0A13-9A65-46A7-85D0-D7CC8703AC55}" type="pres">
      <dgm:prSet presAssocID="{050D4DE1-CE7C-421F-93E4-69D8E4668C93}" presName="Name0" presStyleCnt="0">
        <dgm:presLayoutVars>
          <dgm:dir/>
          <dgm:animLvl val="lvl"/>
          <dgm:resizeHandles val="exact"/>
        </dgm:presLayoutVars>
      </dgm:prSet>
      <dgm:spPr/>
    </dgm:pt>
    <dgm:pt modelId="{3AF06B49-E067-4657-B751-B01E588F3422}" type="pres">
      <dgm:prSet presAssocID="{8A0C2D0A-C6FD-4252-92B1-FBA03F2A7AB8}" presName="composite" presStyleCnt="0"/>
      <dgm:spPr/>
    </dgm:pt>
    <dgm:pt modelId="{BE694EE5-A92B-4FF0-8899-A37A95C354D9}" type="pres">
      <dgm:prSet presAssocID="{8A0C2D0A-C6FD-4252-92B1-FBA03F2A7AB8}" presName="parTx" presStyleLbl="alignNode1" presStyleIdx="0" presStyleCnt="4">
        <dgm:presLayoutVars>
          <dgm:chMax val="0"/>
          <dgm:chPref val="0"/>
        </dgm:presLayoutVars>
      </dgm:prSet>
      <dgm:spPr/>
    </dgm:pt>
    <dgm:pt modelId="{5491B4AB-C6E6-4317-AFD2-B95BD85BF30E}" type="pres">
      <dgm:prSet presAssocID="{8A0C2D0A-C6FD-4252-92B1-FBA03F2A7AB8}" presName="desTx" presStyleLbl="alignAccFollowNode1" presStyleIdx="0" presStyleCnt="4">
        <dgm:presLayoutVars/>
      </dgm:prSet>
      <dgm:spPr/>
    </dgm:pt>
    <dgm:pt modelId="{9251F290-931B-449B-9F46-116BF5B6C78A}" type="pres">
      <dgm:prSet presAssocID="{90F26B98-1694-4AEB-A788-274452695D8E}" presName="space" presStyleCnt="0"/>
      <dgm:spPr/>
    </dgm:pt>
    <dgm:pt modelId="{CFD2B670-A595-4400-846E-AF5488A353C7}" type="pres">
      <dgm:prSet presAssocID="{FC92E568-F3CB-4120-9492-F73B4260F167}" presName="composite" presStyleCnt="0"/>
      <dgm:spPr/>
    </dgm:pt>
    <dgm:pt modelId="{2BD8338C-1F77-4EAE-A722-A0328D07861D}" type="pres">
      <dgm:prSet presAssocID="{FC92E568-F3CB-4120-9492-F73B4260F167}" presName="parTx" presStyleLbl="alignNode1" presStyleIdx="1" presStyleCnt="4">
        <dgm:presLayoutVars>
          <dgm:chMax val="0"/>
          <dgm:chPref val="0"/>
        </dgm:presLayoutVars>
      </dgm:prSet>
      <dgm:spPr/>
    </dgm:pt>
    <dgm:pt modelId="{A3E3FF0C-5816-4B50-9589-62E27061A889}" type="pres">
      <dgm:prSet presAssocID="{FC92E568-F3CB-4120-9492-F73B4260F167}" presName="desTx" presStyleLbl="alignAccFollowNode1" presStyleIdx="1" presStyleCnt="4">
        <dgm:presLayoutVars/>
      </dgm:prSet>
      <dgm:spPr/>
    </dgm:pt>
    <dgm:pt modelId="{6352625D-9DC9-4E11-8E94-C22198FE5374}" type="pres">
      <dgm:prSet presAssocID="{EBF491E6-1589-49CC-B619-9EEF2B155928}" presName="space" presStyleCnt="0"/>
      <dgm:spPr/>
    </dgm:pt>
    <dgm:pt modelId="{71FE8363-2395-49FB-9C5B-BD1B46A00705}" type="pres">
      <dgm:prSet presAssocID="{AA3ABCF0-7070-4193-B821-4A1FCDB2280C}" presName="composite" presStyleCnt="0"/>
      <dgm:spPr/>
    </dgm:pt>
    <dgm:pt modelId="{7AEC2CB9-EE08-4C16-B285-968585BB5D25}" type="pres">
      <dgm:prSet presAssocID="{AA3ABCF0-7070-4193-B821-4A1FCDB2280C}" presName="parTx" presStyleLbl="alignNode1" presStyleIdx="2" presStyleCnt="4">
        <dgm:presLayoutVars>
          <dgm:chMax val="0"/>
          <dgm:chPref val="0"/>
        </dgm:presLayoutVars>
      </dgm:prSet>
      <dgm:spPr/>
    </dgm:pt>
    <dgm:pt modelId="{61901645-8C11-42F3-8865-20A68C4AD8BC}" type="pres">
      <dgm:prSet presAssocID="{AA3ABCF0-7070-4193-B821-4A1FCDB2280C}" presName="desTx" presStyleLbl="alignAccFollowNode1" presStyleIdx="2" presStyleCnt="4">
        <dgm:presLayoutVars/>
      </dgm:prSet>
      <dgm:spPr/>
    </dgm:pt>
    <dgm:pt modelId="{C2471030-0D87-4C86-A27C-81D2EA126789}" type="pres">
      <dgm:prSet presAssocID="{D24B6C81-E4DC-42BD-A909-C8B16A8671F2}" presName="space" presStyleCnt="0"/>
      <dgm:spPr/>
    </dgm:pt>
    <dgm:pt modelId="{1AD1EE20-F72E-4009-B29F-5E77F492E4AC}" type="pres">
      <dgm:prSet presAssocID="{DDE63EAA-FD53-49B9-A3F2-7A003439DBF8}" presName="composite" presStyleCnt="0"/>
      <dgm:spPr/>
    </dgm:pt>
    <dgm:pt modelId="{E204D86C-56F3-430A-9C9A-7046503349ED}" type="pres">
      <dgm:prSet presAssocID="{DDE63EAA-FD53-49B9-A3F2-7A003439DBF8}" presName="parTx" presStyleLbl="alignNode1" presStyleIdx="3" presStyleCnt="4">
        <dgm:presLayoutVars>
          <dgm:chMax val="0"/>
          <dgm:chPref val="0"/>
        </dgm:presLayoutVars>
      </dgm:prSet>
      <dgm:spPr/>
    </dgm:pt>
    <dgm:pt modelId="{BD9EAAF5-9A15-47C9-B580-C14FC32382D2}" type="pres">
      <dgm:prSet presAssocID="{DDE63EAA-FD53-49B9-A3F2-7A003439DBF8}" presName="desTx" presStyleLbl="alignAccFollowNode1" presStyleIdx="3" presStyleCnt="4">
        <dgm:presLayoutVars/>
      </dgm:prSet>
      <dgm:spPr/>
    </dgm:pt>
  </dgm:ptLst>
  <dgm:cxnLst>
    <dgm:cxn modelId="{1D081C05-63B7-4951-9B0C-9D384F524E07}" type="presOf" srcId="{8A0C2D0A-C6FD-4252-92B1-FBA03F2A7AB8}" destId="{BE694EE5-A92B-4FF0-8899-A37A95C354D9}" srcOrd="0" destOrd="0" presId="urn:microsoft.com/office/officeart/2016/7/layout/HorizontalActionList"/>
    <dgm:cxn modelId="{A0F5C505-7C1A-4FC9-A863-55A08734A7E5}" type="presOf" srcId="{D1F9C693-264A-411F-B727-BBB53FD6AB7A}" destId="{BD9EAAF5-9A15-47C9-B580-C14FC32382D2}" srcOrd="0" destOrd="0" presId="urn:microsoft.com/office/officeart/2016/7/layout/HorizontalActionList"/>
    <dgm:cxn modelId="{AA19DF15-0AA9-4D47-82B5-85ACF12DED46}" srcId="{DDE63EAA-FD53-49B9-A3F2-7A003439DBF8}" destId="{2E8350CC-D5F7-4828-A101-0709890B17D5}" srcOrd="1" destOrd="0" parTransId="{31F64884-2D04-40BD-894F-EFA488887A5D}" sibTransId="{0ADD442E-52B9-4EF7-9D89-4DE23C6CF9A0}"/>
    <dgm:cxn modelId="{2254262C-0FD7-4908-A8D2-C6FC60F15CCB}" srcId="{050D4DE1-CE7C-421F-93E4-69D8E4668C93}" destId="{FC92E568-F3CB-4120-9492-F73B4260F167}" srcOrd="1" destOrd="0" parTransId="{F51ED676-8765-4D05-8C41-806053EE13E3}" sibTransId="{EBF491E6-1589-49CC-B619-9EEF2B155928}"/>
    <dgm:cxn modelId="{B5B67933-245F-48EC-AE80-D45B11A5181A}" srcId="{AA3ABCF0-7070-4193-B821-4A1FCDB2280C}" destId="{42A3ED2D-2F37-4FF8-B492-BE99E90CACEB}" srcOrd="1" destOrd="0" parTransId="{85CDFCD6-90EF-432F-A88E-497D39E6801D}" sibTransId="{85F16667-0D52-41F9-8FFC-7C849A8A6B33}"/>
    <dgm:cxn modelId="{EDD4AC34-CA0B-4189-9787-5C39B0A1E4F1}" type="presOf" srcId="{071C34AB-99E0-4554-AF7C-87B65319BDC0}" destId="{BD9EAAF5-9A15-47C9-B580-C14FC32382D2}" srcOrd="0" destOrd="3" presId="urn:microsoft.com/office/officeart/2016/7/layout/HorizontalActionList"/>
    <dgm:cxn modelId="{E6484B37-307A-4AD9-899E-8EA5D6150255}" type="presOf" srcId="{2E8350CC-D5F7-4828-A101-0709890B17D5}" destId="{BD9EAAF5-9A15-47C9-B580-C14FC32382D2}" srcOrd="0" destOrd="1" presId="urn:microsoft.com/office/officeart/2016/7/layout/HorizontalActionList"/>
    <dgm:cxn modelId="{49C08E3B-D70D-4405-A121-987F25AD715F}" type="presOf" srcId="{42A3ED2D-2F37-4FF8-B492-BE99E90CACEB}" destId="{61901645-8C11-42F3-8865-20A68C4AD8BC}" srcOrd="0" destOrd="1" presId="urn:microsoft.com/office/officeart/2016/7/layout/HorizontalActionList"/>
    <dgm:cxn modelId="{68BF263D-066C-4128-9401-88D406E2DFC7}" srcId="{050D4DE1-CE7C-421F-93E4-69D8E4668C93}" destId="{AA3ABCF0-7070-4193-B821-4A1FCDB2280C}" srcOrd="2" destOrd="0" parTransId="{A13C9E5F-0FD0-4781-B7DF-1DDA4A286A85}" sibTransId="{D24B6C81-E4DC-42BD-A909-C8B16A8671F2}"/>
    <dgm:cxn modelId="{1754E05D-C8D1-42CC-BC2D-C827D874F921}" srcId="{FC92E568-F3CB-4120-9492-F73B4260F167}" destId="{40B17ACE-154D-4AF9-B21C-5118614FDD78}" srcOrd="0" destOrd="0" parTransId="{CE31E78C-782F-4794-86D0-19113673B141}" sibTransId="{4332DF94-7654-4695-B8BD-8DC7877AABA0}"/>
    <dgm:cxn modelId="{2B02AF5F-076B-4E1F-B890-66171E9E37BC}" type="presOf" srcId="{ABCE3421-2259-4D27-8864-508F7D241959}" destId="{BD9EAAF5-9A15-47C9-B580-C14FC32382D2}" srcOrd="0" destOrd="4" presId="urn:microsoft.com/office/officeart/2016/7/layout/HorizontalActionList"/>
    <dgm:cxn modelId="{0C322242-B437-42D2-8733-2FAC79AD5CD4}" srcId="{FC92E568-F3CB-4120-9492-F73B4260F167}" destId="{5A94750E-CBEC-4219-B917-43BB8EF4224E}" srcOrd="1" destOrd="0" parTransId="{27D5ACFF-6271-4C75-8867-A70809598E3B}" sibTransId="{934A9071-8672-491F-8F4A-9F41D82ACD46}"/>
    <dgm:cxn modelId="{EA2D6E44-241F-4B75-8C50-12DE2660D2C8}" type="presOf" srcId="{05337F32-54C6-4A8C-AC17-3634CE1DE5CE}" destId="{5491B4AB-C6E6-4317-AFD2-B95BD85BF30E}" srcOrd="0" destOrd="2" presId="urn:microsoft.com/office/officeart/2016/7/layout/HorizontalActionList"/>
    <dgm:cxn modelId="{06A69648-6B64-4F52-9AC9-CF953DE59871}" srcId="{8A0C2D0A-C6FD-4252-92B1-FBA03F2A7AB8}" destId="{EF79E095-8E2B-4C7A-8FF1-7CE7285F8A61}" srcOrd="0" destOrd="0" parTransId="{9A59C420-5886-4823-818F-1D06180CFD53}" sibTransId="{AC034A0E-81BA-410B-9E8F-8D879CB64071}"/>
    <dgm:cxn modelId="{F6905E4B-C40D-4FF2-971E-DA4DE1ACDCA1}" type="presOf" srcId="{288D96AB-BC1B-472E-9458-6D109950BDF5}" destId="{A3E3FF0C-5816-4B50-9589-62E27061A889}" srcOrd="0" destOrd="2" presId="urn:microsoft.com/office/officeart/2016/7/layout/HorizontalActionList"/>
    <dgm:cxn modelId="{03BBC96F-CBCB-462C-A1AB-DDA9AECEAEC1}" srcId="{DDE63EAA-FD53-49B9-A3F2-7A003439DBF8}" destId="{D1F9C693-264A-411F-B727-BBB53FD6AB7A}" srcOrd="0" destOrd="0" parTransId="{4D14B0E5-1F4E-482A-B87B-FE9F77C8FABF}" sibTransId="{3AF64261-A95E-4B56-A359-374DD635878E}"/>
    <dgm:cxn modelId="{4EA87E74-8E05-41AC-95ED-482ACDE4855C}" type="presOf" srcId="{EF79E095-8E2B-4C7A-8FF1-7CE7285F8A61}" destId="{5491B4AB-C6E6-4317-AFD2-B95BD85BF30E}" srcOrd="0" destOrd="0" presId="urn:microsoft.com/office/officeart/2016/7/layout/HorizontalActionList"/>
    <dgm:cxn modelId="{651FE275-C466-4515-8B35-D9C2FC440242}" type="presOf" srcId="{5A94750E-CBEC-4219-B917-43BB8EF4224E}" destId="{A3E3FF0C-5816-4B50-9589-62E27061A889}" srcOrd="0" destOrd="1" presId="urn:microsoft.com/office/officeart/2016/7/layout/HorizontalActionList"/>
    <dgm:cxn modelId="{197C0281-3610-4108-995F-722431A64279}" type="presOf" srcId="{DDE63EAA-FD53-49B9-A3F2-7A003439DBF8}" destId="{E204D86C-56F3-430A-9C9A-7046503349ED}" srcOrd="0" destOrd="0" presId="urn:microsoft.com/office/officeart/2016/7/layout/HorizontalActionList"/>
    <dgm:cxn modelId="{87953C82-A6C0-48E9-81D8-A44ED83C003E}" srcId="{8A0C2D0A-C6FD-4252-92B1-FBA03F2A7AB8}" destId="{609FBE05-64F2-4DEF-8AEE-A2C381188E19}" srcOrd="1" destOrd="0" parTransId="{B9D77F77-DF71-44AA-A00A-2D2A592ABF58}" sibTransId="{7E915430-F9FF-4CA6-AFD6-FA260391907F}"/>
    <dgm:cxn modelId="{5F194985-7D3A-4159-801D-1D86F7229506}" srcId="{050D4DE1-CE7C-421F-93E4-69D8E4668C93}" destId="{DDE63EAA-FD53-49B9-A3F2-7A003439DBF8}" srcOrd="3" destOrd="0" parTransId="{4AD84F69-F7DA-4BC8-9528-E8A06B127B53}" sibTransId="{CAAF1BCE-EE3B-4471-85F3-2964871244AC}"/>
    <dgm:cxn modelId="{EC463F89-6CB1-48E8-A84B-55D64607EC90}" type="presOf" srcId="{C289E753-BA92-4A5F-BC94-59E92603FB53}" destId="{BD9EAAF5-9A15-47C9-B580-C14FC32382D2}" srcOrd="0" destOrd="2" presId="urn:microsoft.com/office/officeart/2016/7/layout/HorizontalActionList"/>
    <dgm:cxn modelId="{557A9991-FE78-4FD5-95E7-79A4E50D3CF4}" type="presOf" srcId="{609FBE05-64F2-4DEF-8AEE-A2C381188E19}" destId="{5491B4AB-C6E6-4317-AFD2-B95BD85BF30E}" srcOrd="0" destOrd="1" presId="urn:microsoft.com/office/officeart/2016/7/layout/HorizontalActionList"/>
    <dgm:cxn modelId="{80A43494-30DF-4B91-8166-8B83E19390EF}" type="presOf" srcId="{050D4DE1-CE7C-421F-93E4-69D8E4668C93}" destId="{69BA0A13-9A65-46A7-85D0-D7CC8703AC55}" srcOrd="0" destOrd="0" presId="urn:microsoft.com/office/officeart/2016/7/layout/HorizontalActionList"/>
    <dgm:cxn modelId="{80DF7A9B-0E74-4602-840B-AEDA145E47F7}" srcId="{AA3ABCF0-7070-4193-B821-4A1FCDB2280C}" destId="{A3654747-6763-4A8A-8963-5EA03EF0F084}" srcOrd="0" destOrd="0" parTransId="{ECF4DB96-CAE5-4966-B65C-BA5BA3BE3AF2}" sibTransId="{BC0A6304-2AE8-4841-93B2-58C253592075}"/>
    <dgm:cxn modelId="{23DA57A0-8C10-4EC8-8787-823290A005B5}" srcId="{DDE63EAA-FD53-49B9-A3F2-7A003439DBF8}" destId="{ABCE3421-2259-4D27-8864-508F7D241959}" srcOrd="4" destOrd="0" parTransId="{C8E95738-702D-451D-A7C5-3D8E347D1822}" sibTransId="{E3FD55CA-3D06-415F-A2B9-01CBBDDC5DCD}"/>
    <dgm:cxn modelId="{F60BE8AC-5E8E-42D1-9228-6FE8C5F16ECF}" type="presOf" srcId="{AA3ABCF0-7070-4193-B821-4A1FCDB2280C}" destId="{7AEC2CB9-EE08-4C16-B285-968585BB5D25}" srcOrd="0" destOrd="0" presId="urn:microsoft.com/office/officeart/2016/7/layout/HorizontalActionList"/>
    <dgm:cxn modelId="{39BF97B5-0DC6-4A73-A9FB-D66234C2A592}" type="presOf" srcId="{FC92E568-F3CB-4120-9492-F73B4260F167}" destId="{2BD8338C-1F77-4EAE-A722-A0328D07861D}" srcOrd="0" destOrd="0" presId="urn:microsoft.com/office/officeart/2016/7/layout/HorizontalActionList"/>
    <dgm:cxn modelId="{3E5759BE-AADF-4347-8962-7A62053ED473}" type="presOf" srcId="{A3654747-6763-4A8A-8963-5EA03EF0F084}" destId="{61901645-8C11-42F3-8865-20A68C4AD8BC}" srcOrd="0" destOrd="0" presId="urn:microsoft.com/office/officeart/2016/7/layout/HorizontalActionList"/>
    <dgm:cxn modelId="{FCDD58C3-9738-4C17-8B27-CA4D23C2283D}" srcId="{8A0C2D0A-C6FD-4252-92B1-FBA03F2A7AB8}" destId="{05337F32-54C6-4A8C-AC17-3634CE1DE5CE}" srcOrd="2" destOrd="0" parTransId="{B6156D63-9DB4-41B2-84DD-289349231313}" sibTransId="{D0EE0876-3FCF-429C-99E6-68FC5764816B}"/>
    <dgm:cxn modelId="{A155EFC3-B26E-4EA7-A1E3-9DF270592EC8}" srcId="{DDE63EAA-FD53-49B9-A3F2-7A003439DBF8}" destId="{071C34AB-99E0-4554-AF7C-87B65319BDC0}" srcOrd="3" destOrd="0" parTransId="{82E09463-CA87-4ED2-BCF2-FC73C132CC90}" sibTransId="{EB292187-0F82-41DC-925A-D04FC768C4FF}"/>
    <dgm:cxn modelId="{21ACA6C7-8858-4A49-8C2F-180D06DEA9B5}" srcId="{DDE63EAA-FD53-49B9-A3F2-7A003439DBF8}" destId="{C289E753-BA92-4A5F-BC94-59E92603FB53}" srcOrd="2" destOrd="0" parTransId="{379E8FA7-0C92-47EB-8AEC-C2B25C1C086E}" sibTransId="{6278F47D-654F-4E47-AA02-6C7361282984}"/>
    <dgm:cxn modelId="{A914A5D8-5152-45F1-89DE-534649C6BC14}" type="presOf" srcId="{40B17ACE-154D-4AF9-B21C-5118614FDD78}" destId="{A3E3FF0C-5816-4B50-9589-62E27061A889}" srcOrd="0" destOrd="0" presId="urn:microsoft.com/office/officeart/2016/7/layout/HorizontalActionList"/>
    <dgm:cxn modelId="{46BFB2E6-9BB1-4249-A68A-6A4CF1016160}" srcId="{050D4DE1-CE7C-421F-93E4-69D8E4668C93}" destId="{8A0C2D0A-C6FD-4252-92B1-FBA03F2A7AB8}" srcOrd="0" destOrd="0" parTransId="{D3962ACC-7D8E-438D-8EFE-459529204B25}" sibTransId="{90F26B98-1694-4AEB-A788-274452695D8E}"/>
    <dgm:cxn modelId="{775B40F4-7574-4978-B3E6-5860230AB4D7}" srcId="{FC92E568-F3CB-4120-9492-F73B4260F167}" destId="{288D96AB-BC1B-472E-9458-6D109950BDF5}" srcOrd="2" destOrd="0" parTransId="{E04F1832-2D72-48B6-A4AC-64D27FFBB4D2}" sibTransId="{2252F05E-F150-441B-8F10-E6255223D6F2}"/>
    <dgm:cxn modelId="{2D194DE2-4FE7-49FA-8FDA-53DF2152B07E}" type="presParOf" srcId="{69BA0A13-9A65-46A7-85D0-D7CC8703AC55}" destId="{3AF06B49-E067-4657-B751-B01E588F3422}" srcOrd="0" destOrd="0" presId="urn:microsoft.com/office/officeart/2016/7/layout/HorizontalActionList"/>
    <dgm:cxn modelId="{64133EEC-5410-49A3-831D-2D0C74E4AAE5}" type="presParOf" srcId="{3AF06B49-E067-4657-B751-B01E588F3422}" destId="{BE694EE5-A92B-4FF0-8899-A37A95C354D9}" srcOrd="0" destOrd="0" presId="urn:microsoft.com/office/officeart/2016/7/layout/HorizontalActionList"/>
    <dgm:cxn modelId="{63E95059-FBC4-4B88-95A9-9A68D4D312BB}" type="presParOf" srcId="{3AF06B49-E067-4657-B751-B01E588F3422}" destId="{5491B4AB-C6E6-4317-AFD2-B95BD85BF30E}" srcOrd="1" destOrd="0" presId="urn:microsoft.com/office/officeart/2016/7/layout/HorizontalActionList"/>
    <dgm:cxn modelId="{BF3A3C59-49DF-4C31-BE98-BDCF07F90B40}" type="presParOf" srcId="{69BA0A13-9A65-46A7-85D0-D7CC8703AC55}" destId="{9251F290-931B-449B-9F46-116BF5B6C78A}" srcOrd="1" destOrd="0" presId="urn:microsoft.com/office/officeart/2016/7/layout/HorizontalActionList"/>
    <dgm:cxn modelId="{206DAC5B-3EEB-485E-808C-89A464905DEB}" type="presParOf" srcId="{69BA0A13-9A65-46A7-85D0-D7CC8703AC55}" destId="{CFD2B670-A595-4400-846E-AF5488A353C7}" srcOrd="2" destOrd="0" presId="urn:microsoft.com/office/officeart/2016/7/layout/HorizontalActionList"/>
    <dgm:cxn modelId="{4BBBC993-003F-4A82-B1F0-8E93B587C529}" type="presParOf" srcId="{CFD2B670-A595-4400-846E-AF5488A353C7}" destId="{2BD8338C-1F77-4EAE-A722-A0328D07861D}" srcOrd="0" destOrd="0" presId="urn:microsoft.com/office/officeart/2016/7/layout/HorizontalActionList"/>
    <dgm:cxn modelId="{DBBE11EA-E1E9-440D-A346-C56DCFF40B08}" type="presParOf" srcId="{CFD2B670-A595-4400-846E-AF5488A353C7}" destId="{A3E3FF0C-5816-4B50-9589-62E27061A889}" srcOrd="1" destOrd="0" presId="urn:microsoft.com/office/officeart/2016/7/layout/HorizontalActionList"/>
    <dgm:cxn modelId="{32C9FB64-DAB6-4A1D-9CD0-0180058A0787}" type="presParOf" srcId="{69BA0A13-9A65-46A7-85D0-D7CC8703AC55}" destId="{6352625D-9DC9-4E11-8E94-C22198FE5374}" srcOrd="3" destOrd="0" presId="urn:microsoft.com/office/officeart/2016/7/layout/HorizontalActionList"/>
    <dgm:cxn modelId="{903DB577-D13E-45A1-819E-0B6EF16ECC3D}" type="presParOf" srcId="{69BA0A13-9A65-46A7-85D0-D7CC8703AC55}" destId="{71FE8363-2395-49FB-9C5B-BD1B46A00705}" srcOrd="4" destOrd="0" presId="urn:microsoft.com/office/officeart/2016/7/layout/HorizontalActionList"/>
    <dgm:cxn modelId="{AAF24B61-4DEB-4CE8-BDC8-323B8C7958F1}" type="presParOf" srcId="{71FE8363-2395-49FB-9C5B-BD1B46A00705}" destId="{7AEC2CB9-EE08-4C16-B285-968585BB5D25}" srcOrd="0" destOrd="0" presId="urn:microsoft.com/office/officeart/2016/7/layout/HorizontalActionList"/>
    <dgm:cxn modelId="{376E2C70-11B9-42F9-95E0-32B2E43E4F8E}" type="presParOf" srcId="{71FE8363-2395-49FB-9C5B-BD1B46A00705}" destId="{61901645-8C11-42F3-8865-20A68C4AD8BC}" srcOrd="1" destOrd="0" presId="urn:microsoft.com/office/officeart/2016/7/layout/HorizontalActionList"/>
    <dgm:cxn modelId="{CA66DCA3-F331-43C0-8A05-35AE0B6D0074}" type="presParOf" srcId="{69BA0A13-9A65-46A7-85D0-D7CC8703AC55}" destId="{C2471030-0D87-4C86-A27C-81D2EA126789}" srcOrd="5" destOrd="0" presId="urn:microsoft.com/office/officeart/2016/7/layout/HorizontalActionList"/>
    <dgm:cxn modelId="{1FCB45CC-9809-456B-B19B-EC57D3C00505}" type="presParOf" srcId="{69BA0A13-9A65-46A7-85D0-D7CC8703AC55}" destId="{1AD1EE20-F72E-4009-B29F-5E77F492E4AC}" srcOrd="6" destOrd="0" presId="urn:microsoft.com/office/officeart/2016/7/layout/HorizontalActionList"/>
    <dgm:cxn modelId="{5C8C7D59-623F-4956-B380-B07A072D388D}" type="presParOf" srcId="{1AD1EE20-F72E-4009-B29F-5E77F492E4AC}" destId="{E204D86C-56F3-430A-9C9A-7046503349ED}" srcOrd="0" destOrd="0" presId="urn:microsoft.com/office/officeart/2016/7/layout/HorizontalActionList"/>
    <dgm:cxn modelId="{85BC65E1-33DD-4D6C-9418-5A0EC4C3981D}" type="presParOf" srcId="{1AD1EE20-F72E-4009-B29F-5E77F492E4AC}" destId="{BD9EAAF5-9A15-47C9-B580-C14FC32382D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D4DE1-CE7C-421F-93E4-69D8E4668C9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52F0783F-2A51-421C-85AA-CF02E4E22DD2}">
      <dgm:prSet phldrT="[Texto]"/>
      <dgm:spPr/>
      <dgm:t>
        <a:bodyPr/>
        <a:lstStyle/>
        <a:p>
          <a:r>
            <a:rPr lang="es-MX" dirty="0"/>
            <a:t>Mantenibilidad</a:t>
          </a:r>
        </a:p>
      </dgm:t>
    </dgm:pt>
    <dgm:pt modelId="{C85A3D5F-4E63-456E-B5D3-67CDE31D4073}" type="parTrans" cxnId="{605B8C67-9D12-4896-B3E8-32F59ADA5C5B}">
      <dgm:prSet/>
      <dgm:spPr/>
      <dgm:t>
        <a:bodyPr/>
        <a:lstStyle/>
        <a:p>
          <a:endParaRPr lang="es-MX"/>
        </a:p>
      </dgm:t>
    </dgm:pt>
    <dgm:pt modelId="{75FEA24F-4C78-42E0-A344-ED13E83B9E12}" type="sibTrans" cxnId="{605B8C67-9D12-4896-B3E8-32F59ADA5C5B}">
      <dgm:prSet/>
      <dgm:spPr/>
      <dgm:t>
        <a:bodyPr/>
        <a:lstStyle/>
        <a:p>
          <a:endParaRPr lang="es-MX"/>
        </a:p>
      </dgm:t>
    </dgm:pt>
    <dgm:pt modelId="{626DFB32-DFF8-4A21-931C-699C3BF8DAAF}">
      <dgm:prSet phldrT="[Texto]"/>
      <dgm:spPr/>
      <dgm:t>
        <a:bodyPr/>
        <a:lstStyle/>
        <a:p>
          <a:r>
            <a:rPr lang="es-MX" dirty="0"/>
            <a:t>Portabilidad</a:t>
          </a:r>
        </a:p>
      </dgm:t>
    </dgm:pt>
    <dgm:pt modelId="{62CCAEB7-D3E5-4659-9039-200EE160D80E}" type="parTrans" cxnId="{84186829-139F-4A4A-8D08-D2B67F72A1BF}">
      <dgm:prSet/>
      <dgm:spPr/>
      <dgm:t>
        <a:bodyPr/>
        <a:lstStyle/>
        <a:p>
          <a:endParaRPr lang="es-MX"/>
        </a:p>
      </dgm:t>
    </dgm:pt>
    <dgm:pt modelId="{EF587F80-A1DA-49EB-9758-ECC19E5CA221}" type="sibTrans" cxnId="{84186829-139F-4A4A-8D08-D2B67F72A1BF}">
      <dgm:prSet/>
      <dgm:spPr/>
      <dgm:t>
        <a:bodyPr/>
        <a:lstStyle/>
        <a:p>
          <a:endParaRPr lang="es-MX"/>
        </a:p>
      </dgm:t>
    </dgm:pt>
    <dgm:pt modelId="{8A0C2D0A-C6FD-4252-92B1-FBA03F2A7AB8}">
      <dgm:prSet phldrT="[Texto]"/>
      <dgm:spPr/>
      <dgm:t>
        <a:bodyPr/>
        <a:lstStyle/>
        <a:p>
          <a:r>
            <a:rPr lang="es-MX" dirty="0"/>
            <a:t>Fiabilidad</a:t>
          </a:r>
        </a:p>
      </dgm:t>
    </dgm:pt>
    <dgm:pt modelId="{D3962ACC-7D8E-438D-8EFE-459529204B25}" type="parTrans" cxnId="{46BFB2E6-9BB1-4249-A68A-6A4CF1016160}">
      <dgm:prSet/>
      <dgm:spPr/>
      <dgm:t>
        <a:bodyPr/>
        <a:lstStyle/>
        <a:p>
          <a:endParaRPr lang="es-MX"/>
        </a:p>
      </dgm:t>
    </dgm:pt>
    <dgm:pt modelId="{90F26B98-1694-4AEB-A788-274452695D8E}" type="sibTrans" cxnId="{46BFB2E6-9BB1-4249-A68A-6A4CF1016160}">
      <dgm:prSet/>
      <dgm:spPr/>
      <dgm:t>
        <a:bodyPr/>
        <a:lstStyle/>
        <a:p>
          <a:endParaRPr lang="es-MX"/>
        </a:p>
      </dgm:t>
    </dgm:pt>
    <dgm:pt modelId="{404F4560-75BE-4DE1-A710-1CCF0533B788}">
      <dgm:prSet phldrT="[Texto]"/>
      <dgm:spPr/>
      <dgm:t>
        <a:bodyPr/>
        <a:lstStyle/>
        <a:p>
          <a:r>
            <a:rPr lang="es-MX" dirty="0"/>
            <a:t>Madurez</a:t>
          </a:r>
        </a:p>
      </dgm:t>
    </dgm:pt>
    <dgm:pt modelId="{2014376E-84A6-47BE-896E-DE365BF93BA0}" type="parTrans" cxnId="{147811D8-25F0-4898-A1B1-56DD80CFBF5D}">
      <dgm:prSet/>
      <dgm:spPr/>
      <dgm:t>
        <a:bodyPr/>
        <a:lstStyle/>
        <a:p>
          <a:endParaRPr lang="es-MX"/>
        </a:p>
      </dgm:t>
    </dgm:pt>
    <dgm:pt modelId="{F7917856-4061-4FE5-8BBF-E70EA1684674}" type="sibTrans" cxnId="{147811D8-25F0-4898-A1B1-56DD80CFBF5D}">
      <dgm:prSet/>
      <dgm:spPr/>
      <dgm:t>
        <a:bodyPr/>
        <a:lstStyle/>
        <a:p>
          <a:endParaRPr lang="es-MX"/>
        </a:p>
      </dgm:t>
    </dgm:pt>
    <dgm:pt modelId="{6B26F4DC-5D77-428C-9CA6-25E2D208CD58}">
      <dgm:prSet phldrT="[Texto]"/>
      <dgm:spPr/>
      <dgm:t>
        <a:bodyPr/>
        <a:lstStyle/>
        <a:p>
          <a:r>
            <a:rPr lang="es-MX" dirty="0"/>
            <a:t>Disponibilidad</a:t>
          </a:r>
        </a:p>
      </dgm:t>
    </dgm:pt>
    <dgm:pt modelId="{BC79A802-354E-4747-9E15-66715D1FA908}" type="parTrans" cxnId="{6C5FC19D-DE58-4E5E-99A6-27A38E178C64}">
      <dgm:prSet/>
      <dgm:spPr/>
      <dgm:t>
        <a:bodyPr/>
        <a:lstStyle/>
        <a:p>
          <a:endParaRPr lang="es-MX"/>
        </a:p>
      </dgm:t>
    </dgm:pt>
    <dgm:pt modelId="{F1ED4358-1745-41F6-B867-0878350CF3EB}" type="sibTrans" cxnId="{6C5FC19D-DE58-4E5E-99A6-27A38E178C64}">
      <dgm:prSet/>
      <dgm:spPr/>
      <dgm:t>
        <a:bodyPr/>
        <a:lstStyle/>
        <a:p>
          <a:endParaRPr lang="es-MX"/>
        </a:p>
      </dgm:t>
    </dgm:pt>
    <dgm:pt modelId="{8F8AAE0A-042F-46F5-82CB-1FEFA7AAA2FD}">
      <dgm:prSet phldrT="[Texto]"/>
      <dgm:spPr/>
      <dgm:t>
        <a:bodyPr/>
        <a:lstStyle/>
        <a:p>
          <a:r>
            <a:rPr lang="es-MX" dirty="0"/>
            <a:t>Tolerancia a fallos</a:t>
          </a:r>
        </a:p>
      </dgm:t>
    </dgm:pt>
    <dgm:pt modelId="{3233E4DD-9F3D-49AD-9B09-818740E50C7D}" type="parTrans" cxnId="{872401F2-2FBE-45A5-8DBB-5C798E31F233}">
      <dgm:prSet/>
      <dgm:spPr/>
      <dgm:t>
        <a:bodyPr/>
        <a:lstStyle/>
        <a:p>
          <a:endParaRPr lang="es-MX"/>
        </a:p>
      </dgm:t>
    </dgm:pt>
    <dgm:pt modelId="{C1BB13BD-ED83-4736-AFED-BC8DDBF0260B}" type="sibTrans" cxnId="{872401F2-2FBE-45A5-8DBB-5C798E31F233}">
      <dgm:prSet/>
      <dgm:spPr/>
      <dgm:t>
        <a:bodyPr/>
        <a:lstStyle/>
        <a:p>
          <a:endParaRPr lang="es-MX"/>
        </a:p>
      </dgm:t>
    </dgm:pt>
    <dgm:pt modelId="{02327423-53F6-48F1-959E-61C09CF461DA}">
      <dgm:prSet phldrT="[Texto]"/>
      <dgm:spPr/>
      <dgm:t>
        <a:bodyPr/>
        <a:lstStyle/>
        <a:p>
          <a:r>
            <a:rPr lang="es-MX" dirty="0"/>
            <a:t>Capacidad de recuperación</a:t>
          </a:r>
        </a:p>
      </dgm:t>
    </dgm:pt>
    <dgm:pt modelId="{237249FC-A81A-44C4-B1F2-521A3A77DE98}" type="parTrans" cxnId="{5F1D34E8-4998-457C-9CDE-5E5091231D94}">
      <dgm:prSet/>
      <dgm:spPr/>
      <dgm:t>
        <a:bodyPr/>
        <a:lstStyle/>
        <a:p>
          <a:endParaRPr lang="es-MX"/>
        </a:p>
      </dgm:t>
    </dgm:pt>
    <dgm:pt modelId="{BE89AE9A-18AF-4CED-B313-96ECBF745BF7}" type="sibTrans" cxnId="{5F1D34E8-4998-457C-9CDE-5E5091231D94}">
      <dgm:prSet/>
      <dgm:spPr/>
      <dgm:t>
        <a:bodyPr/>
        <a:lstStyle/>
        <a:p>
          <a:endParaRPr lang="es-MX"/>
        </a:p>
      </dgm:t>
    </dgm:pt>
    <dgm:pt modelId="{624E1602-56CC-4688-B848-F25B6B2EF042}">
      <dgm:prSet phldrT="[Texto]"/>
      <dgm:spPr/>
      <dgm:t>
        <a:bodyPr/>
        <a:lstStyle/>
        <a:p>
          <a:r>
            <a:rPr lang="es-MX" dirty="0"/>
            <a:t>Seguridad</a:t>
          </a:r>
        </a:p>
      </dgm:t>
    </dgm:pt>
    <dgm:pt modelId="{D075353F-3885-417A-8834-613ACEBD1A87}" type="parTrans" cxnId="{E2E024E3-1D70-40C8-90A6-9C611CB90D7F}">
      <dgm:prSet/>
      <dgm:spPr/>
      <dgm:t>
        <a:bodyPr/>
        <a:lstStyle/>
        <a:p>
          <a:endParaRPr lang="es-MX"/>
        </a:p>
      </dgm:t>
    </dgm:pt>
    <dgm:pt modelId="{A503DD9C-090A-4BE1-9409-30820B8FF44C}" type="sibTrans" cxnId="{E2E024E3-1D70-40C8-90A6-9C611CB90D7F}">
      <dgm:prSet/>
      <dgm:spPr/>
      <dgm:t>
        <a:bodyPr/>
        <a:lstStyle/>
        <a:p>
          <a:endParaRPr lang="es-MX"/>
        </a:p>
      </dgm:t>
    </dgm:pt>
    <dgm:pt modelId="{F25EC8D4-84B4-4243-B9E6-0047E75A5E60}">
      <dgm:prSet phldrT="[Texto]"/>
      <dgm:spPr/>
      <dgm:t>
        <a:bodyPr/>
        <a:lstStyle/>
        <a:p>
          <a:r>
            <a:rPr lang="es-MX" dirty="0"/>
            <a:t>Confidencialidad</a:t>
          </a:r>
        </a:p>
      </dgm:t>
    </dgm:pt>
    <dgm:pt modelId="{9AA9F364-FB6A-4095-BB17-B05014DD8F09}" type="parTrans" cxnId="{972C838B-97AE-4D59-8254-F5405DB2B2E0}">
      <dgm:prSet/>
      <dgm:spPr/>
      <dgm:t>
        <a:bodyPr/>
        <a:lstStyle/>
        <a:p>
          <a:endParaRPr lang="es-MX"/>
        </a:p>
      </dgm:t>
    </dgm:pt>
    <dgm:pt modelId="{840F81B4-64D9-48C9-8F56-1094AC852C01}" type="sibTrans" cxnId="{972C838B-97AE-4D59-8254-F5405DB2B2E0}">
      <dgm:prSet/>
      <dgm:spPr/>
      <dgm:t>
        <a:bodyPr/>
        <a:lstStyle/>
        <a:p>
          <a:endParaRPr lang="es-MX"/>
        </a:p>
      </dgm:t>
    </dgm:pt>
    <dgm:pt modelId="{9222BE5B-BF7F-412F-960A-FE331FF9C6D2}">
      <dgm:prSet phldrT="[Texto]"/>
      <dgm:spPr/>
      <dgm:t>
        <a:bodyPr/>
        <a:lstStyle/>
        <a:p>
          <a:r>
            <a:rPr lang="es-MX" dirty="0"/>
            <a:t>Integridad</a:t>
          </a:r>
        </a:p>
      </dgm:t>
    </dgm:pt>
    <dgm:pt modelId="{F421084B-00DA-43DB-87ED-A2BF487A3312}" type="parTrans" cxnId="{741DF736-5A1C-4A36-8428-EB3BD6FD96CA}">
      <dgm:prSet/>
      <dgm:spPr/>
      <dgm:t>
        <a:bodyPr/>
        <a:lstStyle/>
        <a:p>
          <a:endParaRPr lang="es-MX"/>
        </a:p>
      </dgm:t>
    </dgm:pt>
    <dgm:pt modelId="{D28E8BDE-7BBD-4CEE-80EC-52CE1D8446AB}" type="sibTrans" cxnId="{741DF736-5A1C-4A36-8428-EB3BD6FD96CA}">
      <dgm:prSet/>
      <dgm:spPr/>
      <dgm:t>
        <a:bodyPr/>
        <a:lstStyle/>
        <a:p>
          <a:endParaRPr lang="es-MX"/>
        </a:p>
      </dgm:t>
    </dgm:pt>
    <dgm:pt modelId="{13C02C06-CB0F-4CF6-AE18-4874084744AA}">
      <dgm:prSet phldrT="[Texto]"/>
      <dgm:spPr/>
      <dgm:t>
        <a:bodyPr/>
        <a:lstStyle/>
        <a:p>
          <a:r>
            <a:rPr lang="es-MX" dirty="0"/>
            <a:t>No repudio</a:t>
          </a:r>
        </a:p>
      </dgm:t>
    </dgm:pt>
    <dgm:pt modelId="{CF359883-3967-4EA3-A23E-B894DB267822}" type="parTrans" cxnId="{429ADA81-3BFD-4686-AABE-E0B00B5DF913}">
      <dgm:prSet/>
      <dgm:spPr/>
      <dgm:t>
        <a:bodyPr/>
        <a:lstStyle/>
        <a:p>
          <a:endParaRPr lang="es-MX"/>
        </a:p>
      </dgm:t>
    </dgm:pt>
    <dgm:pt modelId="{4ADEEDD4-462C-45AD-A0E3-5ADD9064C7FE}" type="sibTrans" cxnId="{429ADA81-3BFD-4686-AABE-E0B00B5DF913}">
      <dgm:prSet/>
      <dgm:spPr/>
      <dgm:t>
        <a:bodyPr/>
        <a:lstStyle/>
        <a:p>
          <a:endParaRPr lang="es-MX"/>
        </a:p>
      </dgm:t>
    </dgm:pt>
    <dgm:pt modelId="{C8991BF2-29CE-48E4-98F8-66B76E1BF354}">
      <dgm:prSet phldrT="[Texto]"/>
      <dgm:spPr/>
      <dgm:t>
        <a:bodyPr/>
        <a:lstStyle/>
        <a:p>
          <a:r>
            <a:rPr lang="es-MX" dirty="0"/>
            <a:t>Responsabilidad</a:t>
          </a:r>
        </a:p>
      </dgm:t>
    </dgm:pt>
    <dgm:pt modelId="{F4CE26C7-6576-4220-870A-0356DC8B5B63}" type="parTrans" cxnId="{FBF46E48-B898-46E4-ADEC-0AB30BC98C1F}">
      <dgm:prSet/>
      <dgm:spPr/>
      <dgm:t>
        <a:bodyPr/>
        <a:lstStyle/>
        <a:p>
          <a:endParaRPr lang="es-MX"/>
        </a:p>
      </dgm:t>
    </dgm:pt>
    <dgm:pt modelId="{021D7C47-0024-4B19-B10E-348F112EC760}" type="sibTrans" cxnId="{FBF46E48-B898-46E4-ADEC-0AB30BC98C1F}">
      <dgm:prSet/>
      <dgm:spPr/>
      <dgm:t>
        <a:bodyPr/>
        <a:lstStyle/>
        <a:p>
          <a:endParaRPr lang="es-MX"/>
        </a:p>
      </dgm:t>
    </dgm:pt>
    <dgm:pt modelId="{3FD3F0B2-4824-406D-B741-DA2EAD55F80B}">
      <dgm:prSet phldrT="[Texto]"/>
      <dgm:spPr/>
      <dgm:t>
        <a:bodyPr/>
        <a:lstStyle/>
        <a:p>
          <a:r>
            <a:rPr lang="es-MX" dirty="0"/>
            <a:t>Autenticidad</a:t>
          </a:r>
        </a:p>
      </dgm:t>
    </dgm:pt>
    <dgm:pt modelId="{91D1795C-0D3C-4AD1-A46A-0EBC3F487CD9}" type="parTrans" cxnId="{15781590-2BA4-43E2-9B18-9844A6CB8BC9}">
      <dgm:prSet/>
      <dgm:spPr/>
      <dgm:t>
        <a:bodyPr/>
        <a:lstStyle/>
        <a:p>
          <a:endParaRPr lang="es-MX"/>
        </a:p>
      </dgm:t>
    </dgm:pt>
    <dgm:pt modelId="{C23FA496-C36C-41B8-8D0B-BEBE50E38A26}" type="sibTrans" cxnId="{15781590-2BA4-43E2-9B18-9844A6CB8BC9}">
      <dgm:prSet/>
      <dgm:spPr/>
      <dgm:t>
        <a:bodyPr/>
        <a:lstStyle/>
        <a:p>
          <a:endParaRPr lang="es-MX"/>
        </a:p>
      </dgm:t>
    </dgm:pt>
    <dgm:pt modelId="{91EC7AFC-8044-4AF5-BB6B-C3BE55D4A951}">
      <dgm:prSet phldrT="[Texto]"/>
      <dgm:spPr/>
      <dgm:t>
        <a:bodyPr/>
        <a:lstStyle/>
        <a:p>
          <a:r>
            <a:rPr lang="es-MX" dirty="0"/>
            <a:t>Modularidad</a:t>
          </a:r>
        </a:p>
      </dgm:t>
    </dgm:pt>
    <dgm:pt modelId="{7DA747CD-A0FD-47EA-BD77-55FC383E9058}" type="parTrans" cxnId="{BF074C7F-EFDA-42E9-9660-3FBC5B93F5BE}">
      <dgm:prSet/>
      <dgm:spPr/>
      <dgm:t>
        <a:bodyPr/>
        <a:lstStyle/>
        <a:p>
          <a:endParaRPr lang="es-MX"/>
        </a:p>
      </dgm:t>
    </dgm:pt>
    <dgm:pt modelId="{F247B001-EA6D-4D0E-898B-B5757416424C}" type="sibTrans" cxnId="{BF074C7F-EFDA-42E9-9660-3FBC5B93F5BE}">
      <dgm:prSet/>
      <dgm:spPr/>
      <dgm:t>
        <a:bodyPr/>
        <a:lstStyle/>
        <a:p>
          <a:endParaRPr lang="es-MX"/>
        </a:p>
      </dgm:t>
    </dgm:pt>
    <dgm:pt modelId="{17181B6B-F5F2-4324-97D6-29607E9E7B85}">
      <dgm:prSet phldrT="[Texto]"/>
      <dgm:spPr/>
      <dgm:t>
        <a:bodyPr/>
        <a:lstStyle/>
        <a:p>
          <a:r>
            <a:rPr lang="es-MX" dirty="0"/>
            <a:t>Reusabilidad</a:t>
          </a:r>
        </a:p>
      </dgm:t>
    </dgm:pt>
    <dgm:pt modelId="{68323D35-4B52-4348-B6F6-D07B642DF3B3}" type="parTrans" cxnId="{C32C9CD5-75E9-46C8-BFD2-B68C87FD33E5}">
      <dgm:prSet/>
      <dgm:spPr/>
      <dgm:t>
        <a:bodyPr/>
        <a:lstStyle/>
        <a:p>
          <a:endParaRPr lang="es-MX"/>
        </a:p>
      </dgm:t>
    </dgm:pt>
    <dgm:pt modelId="{08C98973-91F1-4A7E-9103-A385E18D8104}" type="sibTrans" cxnId="{C32C9CD5-75E9-46C8-BFD2-B68C87FD33E5}">
      <dgm:prSet/>
      <dgm:spPr/>
      <dgm:t>
        <a:bodyPr/>
        <a:lstStyle/>
        <a:p>
          <a:endParaRPr lang="es-MX"/>
        </a:p>
      </dgm:t>
    </dgm:pt>
    <dgm:pt modelId="{A335977F-BD99-4794-B8F6-0A52E5ED518C}">
      <dgm:prSet phldrT="[Texto]"/>
      <dgm:spPr/>
      <dgm:t>
        <a:bodyPr/>
        <a:lstStyle/>
        <a:p>
          <a:r>
            <a:rPr lang="es-MX" dirty="0"/>
            <a:t>Analizable</a:t>
          </a:r>
        </a:p>
      </dgm:t>
    </dgm:pt>
    <dgm:pt modelId="{362CBCE2-B8E7-461C-9A24-DF21B76949E0}" type="parTrans" cxnId="{C1AE8AD1-867E-43EA-AA11-C29EA637A4DC}">
      <dgm:prSet/>
      <dgm:spPr/>
      <dgm:t>
        <a:bodyPr/>
        <a:lstStyle/>
        <a:p>
          <a:endParaRPr lang="es-MX"/>
        </a:p>
      </dgm:t>
    </dgm:pt>
    <dgm:pt modelId="{3D0056E9-1792-42D7-B931-DF57C518F0B5}" type="sibTrans" cxnId="{C1AE8AD1-867E-43EA-AA11-C29EA637A4DC}">
      <dgm:prSet/>
      <dgm:spPr/>
      <dgm:t>
        <a:bodyPr/>
        <a:lstStyle/>
        <a:p>
          <a:endParaRPr lang="es-MX"/>
        </a:p>
      </dgm:t>
    </dgm:pt>
    <dgm:pt modelId="{B554F546-4B15-4750-8DC9-43CA51C14C13}">
      <dgm:prSet phldrT="[Texto]"/>
      <dgm:spPr/>
      <dgm:t>
        <a:bodyPr/>
        <a:lstStyle/>
        <a:p>
          <a:r>
            <a:rPr lang="es-MX" dirty="0"/>
            <a:t>Capacidad de ser modificado</a:t>
          </a:r>
        </a:p>
      </dgm:t>
    </dgm:pt>
    <dgm:pt modelId="{59A61A5C-D243-4F79-BEE8-FC2D4EDDCF92}" type="parTrans" cxnId="{528A6EAA-EC38-4BC6-86BC-5099F609810A}">
      <dgm:prSet/>
      <dgm:spPr/>
      <dgm:t>
        <a:bodyPr/>
        <a:lstStyle/>
        <a:p>
          <a:endParaRPr lang="es-MX"/>
        </a:p>
      </dgm:t>
    </dgm:pt>
    <dgm:pt modelId="{65FA7CB1-633C-4DD7-84A0-E5042ABCE5BF}" type="sibTrans" cxnId="{528A6EAA-EC38-4BC6-86BC-5099F609810A}">
      <dgm:prSet/>
      <dgm:spPr/>
      <dgm:t>
        <a:bodyPr/>
        <a:lstStyle/>
        <a:p>
          <a:endParaRPr lang="es-MX"/>
        </a:p>
      </dgm:t>
    </dgm:pt>
    <dgm:pt modelId="{669B900A-A7A2-4DD9-B25D-1303A6419244}">
      <dgm:prSet phldrT="[Texto]"/>
      <dgm:spPr/>
      <dgm:t>
        <a:bodyPr/>
        <a:lstStyle/>
        <a:p>
          <a:r>
            <a:rPr lang="es-MX" dirty="0"/>
            <a:t>Capacidad de ser probado</a:t>
          </a:r>
        </a:p>
      </dgm:t>
    </dgm:pt>
    <dgm:pt modelId="{9DA5B44F-8525-43B5-BF99-B462CE44BB6E}" type="parTrans" cxnId="{7D6809CF-A448-4B2D-AAAD-1EA8F79529AE}">
      <dgm:prSet/>
      <dgm:spPr/>
      <dgm:t>
        <a:bodyPr/>
        <a:lstStyle/>
        <a:p>
          <a:endParaRPr lang="es-MX"/>
        </a:p>
      </dgm:t>
    </dgm:pt>
    <dgm:pt modelId="{48B852AE-4DF8-4DD1-925E-CBD3C2D3D1C6}" type="sibTrans" cxnId="{7D6809CF-A448-4B2D-AAAD-1EA8F79529AE}">
      <dgm:prSet/>
      <dgm:spPr/>
      <dgm:t>
        <a:bodyPr/>
        <a:lstStyle/>
        <a:p>
          <a:endParaRPr lang="es-MX"/>
        </a:p>
      </dgm:t>
    </dgm:pt>
    <dgm:pt modelId="{315BC095-0E64-4D7E-B655-43936A15E2B3}">
      <dgm:prSet phldrT="[Texto]"/>
      <dgm:spPr/>
      <dgm:t>
        <a:bodyPr/>
        <a:lstStyle/>
        <a:p>
          <a:r>
            <a:rPr lang="es-MX" dirty="0"/>
            <a:t>Adaptabilidad</a:t>
          </a:r>
        </a:p>
      </dgm:t>
    </dgm:pt>
    <dgm:pt modelId="{789B7BED-5196-4F2E-8CEC-230B2016543B}" type="parTrans" cxnId="{98881705-C486-423A-AF7F-35B307C377DA}">
      <dgm:prSet/>
      <dgm:spPr/>
      <dgm:t>
        <a:bodyPr/>
        <a:lstStyle/>
        <a:p>
          <a:endParaRPr lang="es-MX"/>
        </a:p>
      </dgm:t>
    </dgm:pt>
    <dgm:pt modelId="{CF116ED9-C4CB-48C8-932C-84768B928D0E}" type="sibTrans" cxnId="{98881705-C486-423A-AF7F-35B307C377DA}">
      <dgm:prSet/>
      <dgm:spPr/>
      <dgm:t>
        <a:bodyPr/>
        <a:lstStyle/>
        <a:p>
          <a:endParaRPr lang="es-MX"/>
        </a:p>
      </dgm:t>
    </dgm:pt>
    <dgm:pt modelId="{CCEEE21D-F2D6-4829-AF2D-D31B843257A0}">
      <dgm:prSet phldrT="[Texto]"/>
      <dgm:spPr/>
      <dgm:t>
        <a:bodyPr/>
        <a:lstStyle/>
        <a:p>
          <a:r>
            <a:rPr lang="es-MX" dirty="0"/>
            <a:t>Capacidad para ser instalado</a:t>
          </a:r>
        </a:p>
      </dgm:t>
    </dgm:pt>
    <dgm:pt modelId="{243DD4FF-B079-4CD8-B5D2-23B9096AD09F}" type="parTrans" cxnId="{F6F9A53A-C636-4A46-AA33-69B4FEBCD5C7}">
      <dgm:prSet/>
      <dgm:spPr/>
      <dgm:t>
        <a:bodyPr/>
        <a:lstStyle/>
        <a:p>
          <a:endParaRPr lang="es-MX"/>
        </a:p>
      </dgm:t>
    </dgm:pt>
    <dgm:pt modelId="{CBCF6B91-D726-46C2-94B3-3BCD5B9D65B0}" type="sibTrans" cxnId="{F6F9A53A-C636-4A46-AA33-69B4FEBCD5C7}">
      <dgm:prSet/>
      <dgm:spPr/>
      <dgm:t>
        <a:bodyPr/>
        <a:lstStyle/>
        <a:p>
          <a:endParaRPr lang="es-MX"/>
        </a:p>
      </dgm:t>
    </dgm:pt>
    <dgm:pt modelId="{E6D8B234-FED0-45CE-97B0-7EDF538D2B54}">
      <dgm:prSet phldrT="[Texto]"/>
      <dgm:spPr/>
      <dgm:t>
        <a:bodyPr/>
        <a:lstStyle/>
        <a:p>
          <a:r>
            <a:rPr lang="es-MX" dirty="0"/>
            <a:t>Capacidad para ser reemplazado</a:t>
          </a:r>
        </a:p>
      </dgm:t>
    </dgm:pt>
    <dgm:pt modelId="{7B1FD39E-93D0-426E-941E-CF2527297BB7}" type="parTrans" cxnId="{577A83D8-14F3-43BD-8FD9-96415C5F341D}">
      <dgm:prSet/>
      <dgm:spPr/>
      <dgm:t>
        <a:bodyPr/>
        <a:lstStyle/>
        <a:p>
          <a:endParaRPr lang="es-MX"/>
        </a:p>
      </dgm:t>
    </dgm:pt>
    <dgm:pt modelId="{3AB8F0C4-59FF-49C0-8840-1EF06F1399FE}" type="sibTrans" cxnId="{577A83D8-14F3-43BD-8FD9-96415C5F341D}">
      <dgm:prSet/>
      <dgm:spPr/>
      <dgm:t>
        <a:bodyPr/>
        <a:lstStyle/>
        <a:p>
          <a:endParaRPr lang="es-MX"/>
        </a:p>
      </dgm:t>
    </dgm:pt>
    <dgm:pt modelId="{69BA0A13-9A65-46A7-85D0-D7CC8703AC55}" type="pres">
      <dgm:prSet presAssocID="{050D4DE1-CE7C-421F-93E4-69D8E4668C93}" presName="Name0" presStyleCnt="0">
        <dgm:presLayoutVars>
          <dgm:dir/>
          <dgm:animLvl val="lvl"/>
          <dgm:resizeHandles val="exact"/>
        </dgm:presLayoutVars>
      </dgm:prSet>
      <dgm:spPr/>
    </dgm:pt>
    <dgm:pt modelId="{3AF06B49-E067-4657-B751-B01E588F3422}" type="pres">
      <dgm:prSet presAssocID="{8A0C2D0A-C6FD-4252-92B1-FBA03F2A7AB8}" presName="composite" presStyleCnt="0"/>
      <dgm:spPr/>
    </dgm:pt>
    <dgm:pt modelId="{BE694EE5-A92B-4FF0-8899-A37A95C354D9}" type="pres">
      <dgm:prSet presAssocID="{8A0C2D0A-C6FD-4252-92B1-FBA03F2A7AB8}" presName="parTx" presStyleLbl="alignNode1" presStyleIdx="0" presStyleCnt="4">
        <dgm:presLayoutVars>
          <dgm:chMax val="0"/>
          <dgm:chPref val="0"/>
        </dgm:presLayoutVars>
      </dgm:prSet>
      <dgm:spPr/>
    </dgm:pt>
    <dgm:pt modelId="{5491B4AB-C6E6-4317-AFD2-B95BD85BF30E}" type="pres">
      <dgm:prSet presAssocID="{8A0C2D0A-C6FD-4252-92B1-FBA03F2A7AB8}" presName="desTx" presStyleLbl="alignAccFollowNode1" presStyleIdx="0" presStyleCnt="4">
        <dgm:presLayoutVars/>
      </dgm:prSet>
      <dgm:spPr/>
    </dgm:pt>
    <dgm:pt modelId="{9251F290-931B-449B-9F46-116BF5B6C78A}" type="pres">
      <dgm:prSet presAssocID="{90F26B98-1694-4AEB-A788-274452695D8E}" presName="space" presStyleCnt="0"/>
      <dgm:spPr/>
    </dgm:pt>
    <dgm:pt modelId="{45BFB0DA-BEE5-4D58-97EA-CC67172E71DF}" type="pres">
      <dgm:prSet presAssocID="{624E1602-56CC-4688-B848-F25B6B2EF042}" presName="composite" presStyleCnt="0"/>
      <dgm:spPr/>
    </dgm:pt>
    <dgm:pt modelId="{5B027270-FFDB-4C1B-82DD-6EC3D815CA63}" type="pres">
      <dgm:prSet presAssocID="{624E1602-56CC-4688-B848-F25B6B2EF042}" presName="parTx" presStyleLbl="alignNode1" presStyleIdx="1" presStyleCnt="4">
        <dgm:presLayoutVars>
          <dgm:chMax val="0"/>
          <dgm:chPref val="0"/>
        </dgm:presLayoutVars>
      </dgm:prSet>
      <dgm:spPr/>
    </dgm:pt>
    <dgm:pt modelId="{328B711B-B878-4E27-81EF-5738B49436AE}" type="pres">
      <dgm:prSet presAssocID="{624E1602-56CC-4688-B848-F25B6B2EF042}" presName="desTx" presStyleLbl="alignAccFollowNode1" presStyleIdx="1" presStyleCnt="4">
        <dgm:presLayoutVars/>
      </dgm:prSet>
      <dgm:spPr/>
    </dgm:pt>
    <dgm:pt modelId="{97C239E8-028C-45E5-BC22-63C93D1C03F2}" type="pres">
      <dgm:prSet presAssocID="{A503DD9C-090A-4BE1-9409-30820B8FF44C}" presName="space" presStyleCnt="0"/>
      <dgm:spPr/>
    </dgm:pt>
    <dgm:pt modelId="{0E735C25-24B4-49C8-B97F-6FAA9D81A27B}" type="pres">
      <dgm:prSet presAssocID="{52F0783F-2A51-421C-85AA-CF02E4E22DD2}" presName="composite" presStyleCnt="0"/>
      <dgm:spPr/>
    </dgm:pt>
    <dgm:pt modelId="{A9F28038-39EC-4A00-BE1E-1BBA0A9AD051}" type="pres">
      <dgm:prSet presAssocID="{52F0783F-2A51-421C-85AA-CF02E4E22DD2}" presName="parTx" presStyleLbl="alignNode1" presStyleIdx="2" presStyleCnt="4">
        <dgm:presLayoutVars>
          <dgm:chMax val="0"/>
          <dgm:chPref val="0"/>
        </dgm:presLayoutVars>
      </dgm:prSet>
      <dgm:spPr/>
    </dgm:pt>
    <dgm:pt modelId="{B9AA1A43-CC62-4C59-A5FC-C162CBC79CC5}" type="pres">
      <dgm:prSet presAssocID="{52F0783F-2A51-421C-85AA-CF02E4E22DD2}" presName="desTx" presStyleLbl="alignAccFollowNode1" presStyleIdx="2" presStyleCnt="4">
        <dgm:presLayoutVars/>
      </dgm:prSet>
      <dgm:spPr/>
    </dgm:pt>
    <dgm:pt modelId="{F9E52CC0-F392-4038-9F19-9A0D5F2CC5A2}" type="pres">
      <dgm:prSet presAssocID="{75FEA24F-4C78-42E0-A344-ED13E83B9E12}" presName="space" presStyleCnt="0"/>
      <dgm:spPr/>
    </dgm:pt>
    <dgm:pt modelId="{A1602155-B3C4-4C89-A21B-B98985B817CA}" type="pres">
      <dgm:prSet presAssocID="{626DFB32-DFF8-4A21-931C-699C3BF8DAAF}" presName="composite" presStyleCnt="0"/>
      <dgm:spPr/>
    </dgm:pt>
    <dgm:pt modelId="{7ACD69E2-800A-4BB2-AF99-A745787B6C8A}" type="pres">
      <dgm:prSet presAssocID="{626DFB32-DFF8-4A21-931C-699C3BF8DAAF}" presName="parTx" presStyleLbl="alignNode1" presStyleIdx="3" presStyleCnt="4">
        <dgm:presLayoutVars>
          <dgm:chMax val="0"/>
          <dgm:chPref val="0"/>
        </dgm:presLayoutVars>
      </dgm:prSet>
      <dgm:spPr/>
    </dgm:pt>
    <dgm:pt modelId="{CE871D60-619C-4554-83A9-36B6F63E7C19}" type="pres">
      <dgm:prSet presAssocID="{626DFB32-DFF8-4A21-931C-699C3BF8DAAF}" presName="desTx" presStyleLbl="alignAccFollowNode1" presStyleIdx="3" presStyleCnt="4">
        <dgm:presLayoutVars/>
      </dgm:prSet>
      <dgm:spPr/>
    </dgm:pt>
  </dgm:ptLst>
  <dgm:cxnLst>
    <dgm:cxn modelId="{98881705-C486-423A-AF7F-35B307C377DA}" srcId="{626DFB32-DFF8-4A21-931C-699C3BF8DAAF}" destId="{315BC095-0E64-4D7E-B655-43936A15E2B3}" srcOrd="0" destOrd="0" parTransId="{789B7BED-5196-4F2E-8CEC-230B2016543B}" sibTransId="{CF116ED9-C4CB-48C8-932C-84768B928D0E}"/>
    <dgm:cxn modelId="{1D081C05-63B7-4951-9B0C-9D384F524E07}" type="presOf" srcId="{8A0C2D0A-C6FD-4252-92B1-FBA03F2A7AB8}" destId="{BE694EE5-A92B-4FF0-8899-A37A95C354D9}" srcOrd="0" destOrd="0" presId="urn:microsoft.com/office/officeart/2016/7/layout/HorizontalActionList"/>
    <dgm:cxn modelId="{1A665509-5386-4165-9061-8DD035542B10}" type="presOf" srcId="{13C02C06-CB0F-4CF6-AE18-4874084744AA}" destId="{328B711B-B878-4E27-81EF-5738B49436AE}" srcOrd="0" destOrd="2" presId="urn:microsoft.com/office/officeart/2016/7/layout/HorizontalActionList"/>
    <dgm:cxn modelId="{F0AB6926-12BF-47E9-B1AE-4EB307E02E25}" type="presOf" srcId="{CCEEE21D-F2D6-4829-AF2D-D31B843257A0}" destId="{CE871D60-619C-4554-83A9-36B6F63E7C19}" srcOrd="0" destOrd="1" presId="urn:microsoft.com/office/officeart/2016/7/layout/HorizontalActionList"/>
    <dgm:cxn modelId="{0D0A3929-9F55-4235-8D86-9835B6F9CF06}" type="presOf" srcId="{C8991BF2-29CE-48E4-98F8-66B76E1BF354}" destId="{328B711B-B878-4E27-81EF-5738B49436AE}" srcOrd="0" destOrd="3" presId="urn:microsoft.com/office/officeart/2016/7/layout/HorizontalActionList"/>
    <dgm:cxn modelId="{84186829-139F-4A4A-8D08-D2B67F72A1BF}" srcId="{050D4DE1-CE7C-421F-93E4-69D8E4668C93}" destId="{626DFB32-DFF8-4A21-931C-699C3BF8DAAF}" srcOrd="3" destOrd="0" parTransId="{62CCAEB7-D3E5-4659-9039-200EE160D80E}" sibTransId="{EF587F80-A1DA-49EB-9758-ECC19E5CA221}"/>
    <dgm:cxn modelId="{C099D42B-C993-4DB6-9965-3647EA74A728}" type="presOf" srcId="{9222BE5B-BF7F-412F-960A-FE331FF9C6D2}" destId="{328B711B-B878-4E27-81EF-5738B49436AE}" srcOrd="0" destOrd="1" presId="urn:microsoft.com/office/officeart/2016/7/layout/HorizontalActionList"/>
    <dgm:cxn modelId="{D6537D2E-FA47-4ABF-82A9-02F2F448C2A8}" type="presOf" srcId="{315BC095-0E64-4D7E-B655-43936A15E2B3}" destId="{CE871D60-619C-4554-83A9-36B6F63E7C19}" srcOrd="0" destOrd="0" presId="urn:microsoft.com/office/officeart/2016/7/layout/HorizontalActionList"/>
    <dgm:cxn modelId="{741DF736-5A1C-4A36-8428-EB3BD6FD96CA}" srcId="{624E1602-56CC-4688-B848-F25B6B2EF042}" destId="{9222BE5B-BF7F-412F-960A-FE331FF9C6D2}" srcOrd="1" destOrd="0" parTransId="{F421084B-00DA-43DB-87ED-A2BF487A3312}" sibTransId="{D28E8BDE-7BBD-4CEE-80EC-52CE1D8446AB}"/>
    <dgm:cxn modelId="{F6F9A53A-C636-4A46-AA33-69B4FEBCD5C7}" srcId="{626DFB32-DFF8-4A21-931C-699C3BF8DAAF}" destId="{CCEEE21D-F2D6-4829-AF2D-D31B843257A0}" srcOrd="1" destOrd="0" parTransId="{243DD4FF-B079-4CD8-B5D2-23B9096AD09F}" sibTransId="{CBCF6B91-D726-46C2-94B3-3BCD5B9D65B0}"/>
    <dgm:cxn modelId="{B4B2313D-B4E0-4702-8238-1A4815833C11}" type="presOf" srcId="{A335977F-BD99-4794-B8F6-0A52E5ED518C}" destId="{B9AA1A43-CC62-4C59-A5FC-C162CBC79CC5}" srcOrd="0" destOrd="2" presId="urn:microsoft.com/office/officeart/2016/7/layout/HorizontalActionList"/>
    <dgm:cxn modelId="{605B8C67-9D12-4896-B3E8-32F59ADA5C5B}" srcId="{050D4DE1-CE7C-421F-93E4-69D8E4668C93}" destId="{52F0783F-2A51-421C-85AA-CF02E4E22DD2}" srcOrd="2" destOrd="0" parTransId="{C85A3D5F-4E63-456E-B5D3-67CDE31D4073}" sibTransId="{75FEA24F-4C78-42E0-A344-ED13E83B9E12}"/>
    <dgm:cxn modelId="{FBF46E48-B898-46E4-ADEC-0AB30BC98C1F}" srcId="{624E1602-56CC-4688-B848-F25B6B2EF042}" destId="{C8991BF2-29CE-48E4-98F8-66B76E1BF354}" srcOrd="3" destOrd="0" parTransId="{F4CE26C7-6576-4220-870A-0356DC8B5B63}" sibTransId="{021D7C47-0024-4B19-B10E-348F112EC760}"/>
    <dgm:cxn modelId="{406D5C49-C2DD-40FD-8901-114806A3D2F5}" type="presOf" srcId="{3FD3F0B2-4824-406D-B741-DA2EAD55F80B}" destId="{328B711B-B878-4E27-81EF-5738B49436AE}" srcOrd="0" destOrd="4" presId="urn:microsoft.com/office/officeart/2016/7/layout/HorizontalActionList"/>
    <dgm:cxn modelId="{6CF6907A-10CC-4006-A956-993F6E05B130}" type="presOf" srcId="{17181B6B-F5F2-4324-97D6-29607E9E7B85}" destId="{B9AA1A43-CC62-4C59-A5FC-C162CBC79CC5}" srcOrd="0" destOrd="1" presId="urn:microsoft.com/office/officeart/2016/7/layout/HorizontalActionList"/>
    <dgm:cxn modelId="{BF074C7F-EFDA-42E9-9660-3FBC5B93F5BE}" srcId="{52F0783F-2A51-421C-85AA-CF02E4E22DD2}" destId="{91EC7AFC-8044-4AF5-BB6B-C3BE55D4A951}" srcOrd="0" destOrd="0" parTransId="{7DA747CD-A0FD-47EA-BD77-55FC383E9058}" sibTransId="{F247B001-EA6D-4D0E-898B-B5757416424C}"/>
    <dgm:cxn modelId="{429ADA81-3BFD-4686-AABE-E0B00B5DF913}" srcId="{624E1602-56CC-4688-B848-F25B6B2EF042}" destId="{13C02C06-CB0F-4CF6-AE18-4874084744AA}" srcOrd="2" destOrd="0" parTransId="{CF359883-3967-4EA3-A23E-B894DB267822}" sibTransId="{4ADEEDD4-462C-45AD-A0E3-5ADD9064C7FE}"/>
    <dgm:cxn modelId="{58341E84-7F91-4167-AB27-8FAFA9135C0B}" type="presOf" srcId="{624E1602-56CC-4688-B848-F25B6B2EF042}" destId="{5B027270-FFDB-4C1B-82DD-6EC3D815CA63}" srcOrd="0" destOrd="0" presId="urn:microsoft.com/office/officeart/2016/7/layout/HorizontalActionList"/>
    <dgm:cxn modelId="{0B10CE86-5F01-4A62-AA4E-F16BE5C67DED}" type="presOf" srcId="{02327423-53F6-48F1-959E-61C09CF461DA}" destId="{5491B4AB-C6E6-4317-AFD2-B95BD85BF30E}" srcOrd="0" destOrd="3" presId="urn:microsoft.com/office/officeart/2016/7/layout/HorizontalActionList"/>
    <dgm:cxn modelId="{972C838B-97AE-4D59-8254-F5405DB2B2E0}" srcId="{624E1602-56CC-4688-B848-F25B6B2EF042}" destId="{F25EC8D4-84B4-4243-B9E6-0047E75A5E60}" srcOrd="0" destOrd="0" parTransId="{9AA9F364-FB6A-4095-BB17-B05014DD8F09}" sibTransId="{840F81B4-64D9-48C9-8F56-1094AC852C01}"/>
    <dgm:cxn modelId="{4409AB8F-B9FC-433B-A547-2F748523D58E}" type="presOf" srcId="{404F4560-75BE-4DE1-A710-1CCF0533B788}" destId="{5491B4AB-C6E6-4317-AFD2-B95BD85BF30E}" srcOrd="0" destOrd="0" presId="urn:microsoft.com/office/officeart/2016/7/layout/HorizontalActionList"/>
    <dgm:cxn modelId="{15781590-2BA4-43E2-9B18-9844A6CB8BC9}" srcId="{624E1602-56CC-4688-B848-F25B6B2EF042}" destId="{3FD3F0B2-4824-406D-B741-DA2EAD55F80B}" srcOrd="4" destOrd="0" parTransId="{91D1795C-0D3C-4AD1-A46A-0EBC3F487CD9}" sibTransId="{C23FA496-C36C-41B8-8D0B-BEBE50E38A26}"/>
    <dgm:cxn modelId="{80A43494-30DF-4B91-8166-8B83E19390EF}" type="presOf" srcId="{050D4DE1-CE7C-421F-93E4-69D8E4668C93}" destId="{69BA0A13-9A65-46A7-85D0-D7CC8703AC55}" srcOrd="0" destOrd="0" presId="urn:microsoft.com/office/officeart/2016/7/layout/HorizontalActionList"/>
    <dgm:cxn modelId="{6C5FC19D-DE58-4E5E-99A6-27A38E178C64}" srcId="{8A0C2D0A-C6FD-4252-92B1-FBA03F2A7AB8}" destId="{6B26F4DC-5D77-428C-9CA6-25E2D208CD58}" srcOrd="1" destOrd="0" parTransId="{BC79A802-354E-4747-9E15-66715D1FA908}" sibTransId="{F1ED4358-1745-41F6-B867-0878350CF3EB}"/>
    <dgm:cxn modelId="{528A6EAA-EC38-4BC6-86BC-5099F609810A}" srcId="{52F0783F-2A51-421C-85AA-CF02E4E22DD2}" destId="{B554F546-4B15-4750-8DC9-43CA51C14C13}" srcOrd="3" destOrd="0" parTransId="{59A61A5C-D243-4F79-BEE8-FC2D4EDDCF92}" sibTransId="{65FA7CB1-633C-4DD7-84A0-E5042ABCE5BF}"/>
    <dgm:cxn modelId="{67C56AB3-3D51-4AD0-A60E-E7BD4E345DE3}" type="presOf" srcId="{8F8AAE0A-042F-46F5-82CB-1FEFA7AAA2FD}" destId="{5491B4AB-C6E6-4317-AFD2-B95BD85BF30E}" srcOrd="0" destOrd="2" presId="urn:microsoft.com/office/officeart/2016/7/layout/HorizontalActionList"/>
    <dgm:cxn modelId="{A5C2EFB6-C8AA-412C-BC77-86BE0054EDCF}" type="presOf" srcId="{F25EC8D4-84B4-4243-B9E6-0047E75A5E60}" destId="{328B711B-B878-4E27-81EF-5738B49436AE}" srcOrd="0" destOrd="0" presId="urn:microsoft.com/office/officeart/2016/7/layout/HorizontalActionList"/>
    <dgm:cxn modelId="{305C5BC4-8374-4404-9348-B2D80799EC17}" type="presOf" srcId="{52F0783F-2A51-421C-85AA-CF02E4E22DD2}" destId="{A9F28038-39EC-4A00-BE1E-1BBA0A9AD051}" srcOrd="0" destOrd="0" presId="urn:microsoft.com/office/officeart/2016/7/layout/HorizontalActionList"/>
    <dgm:cxn modelId="{40100DC6-B9B8-4DA4-9C23-B61247B9D64A}" type="presOf" srcId="{E6D8B234-FED0-45CE-97B0-7EDF538D2B54}" destId="{CE871D60-619C-4554-83A9-36B6F63E7C19}" srcOrd="0" destOrd="2" presId="urn:microsoft.com/office/officeart/2016/7/layout/HorizontalActionList"/>
    <dgm:cxn modelId="{B31103C9-D057-4593-9849-A67571B59F9F}" type="presOf" srcId="{6B26F4DC-5D77-428C-9CA6-25E2D208CD58}" destId="{5491B4AB-C6E6-4317-AFD2-B95BD85BF30E}" srcOrd="0" destOrd="1" presId="urn:microsoft.com/office/officeart/2016/7/layout/HorizontalActionList"/>
    <dgm:cxn modelId="{7D6809CF-A448-4B2D-AAAD-1EA8F79529AE}" srcId="{52F0783F-2A51-421C-85AA-CF02E4E22DD2}" destId="{669B900A-A7A2-4DD9-B25D-1303A6419244}" srcOrd="4" destOrd="0" parTransId="{9DA5B44F-8525-43B5-BF99-B462CE44BB6E}" sibTransId="{48B852AE-4DF8-4DD1-925E-CBD3C2D3D1C6}"/>
    <dgm:cxn modelId="{C1AE8AD1-867E-43EA-AA11-C29EA637A4DC}" srcId="{52F0783F-2A51-421C-85AA-CF02E4E22DD2}" destId="{A335977F-BD99-4794-B8F6-0A52E5ED518C}" srcOrd="2" destOrd="0" parTransId="{362CBCE2-B8E7-461C-9A24-DF21B76949E0}" sibTransId="{3D0056E9-1792-42D7-B931-DF57C518F0B5}"/>
    <dgm:cxn modelId="{C32C9CD5-75E9-46C8-BFD2-B68C87FD33E5}" srcId="{52F0783F-2A51-421C-85AA-CF02E4E22DD2}" destId="{17181B6B-F5F2-4324-97D6-29607E9E7B85}" srcOrd="1" destOrd="0" parTransId="{68323D35-4B52-4348-B6F6-D07B642DF3B3}" sibTransId="{08C98973-91F1-4A7E-9103-A385E18D8104}"/>
    <dgm:cxn modelId="{147811D8-25F0-4898-A1B1-56DD80CFBF5D}" srcId="{8A0C2D0A-C6FD-4252-92B1-FBA03F2A7AB8}" destId="{404F4560-75BE-4DE1-A710-1CCF0533B788}" srcOrd="0" destOrd="0" parTransId="{2014376E-84A6-47BE-896E-DE365BF93BA0}" sibTransId="{F7917856-4061-4FE5-8BBF-E70EA1684674}"/>
    <dgm:cxn modelId="{577A83D8-14F3-43BD-8FD9-96415C5F341D}" srcId="{626DFB32-DFF8-4A21-931C-699C3BF8DAAF}" destId="{E6D8B234-FED0-45CE-97B0-7EDF538D2B54}" srcOrd="2" destOrd="0" parTransId="{7B1FD39E-93D0-426E-941E-CF2527297BB7}" sibTransId="{3AB8F0C4-59FF-49C0-8840-1EF06F1399FE}"/>
    <dgm:cxn modelId="{58128EDC-9E94-45BD-A57D-E8E2912E8DD8}" type="presOf" srcId="{669B900A-A7A2-4DD9-B25D-1303A6419244}" destId="{B9AA1A43-CC62-4C59-A5FC-C162CBC79CC5}" srcOrd="0" destOrd="4" presId="urn:microsoft.com/office/officeart/2016/7/layout/HorizontalActionList"/>
    <dgm:cxn modelId="{E2E024E3-1D70-40C8-90A6-9C611CB90D7F}" srcId="{050D4DE1-CE7C-421F-93E4-69D8E4668C93}" destId="{624E1602-56CC-4688-B848-F25B6B2EF042}" srcOrd="1" destOrd="0" parTransId="{D075353F-3885-417A-8834-613ACEBD1A87}" sibTransId="{A503DD9C-090A-4BE1-9409-30820B8FF44C}"/>
    <dgm:cxn modelId="{46BFB2E6-9BB1-4249-A68A-6A4CF1016160}" srcId="{050D4DE1-CE7C-421F-93E4-69D8E4668C93}" destId="{8A0C2D0A-C6FD-4252-92B1-FBA03F2A7AB8}" srcOrd="0" destOrd="0" parTransId="{D3962ACC-7D8E-438D-8EFE-459529204B25}" sibTransId="{90F26B98-1694-4AEB-A788-274452695D8E}"/>
    <dgm:cxn modelId="{49CE14E8-F7C7-45FD-8B61-E9ECB7B73D48}" type="presOf" srcId="{626DFB32-DFF8-4A21-931C-699C3BF8DAAF}" destId="{7ACD69E2-800A-4BB2-AF99-A745787B6C8A}" srcOrd="0" destOrd="0" presId="urn:microsoft.com/office/officeart/2016/7/layout/HorizontalActionList"/>
    <dgm:cxn modelId="{5F1D34E8-4998-457C-9CDE-5E5091231D94}" srcId="{8A0C2D0A-C6FD-4252-92B1-FBA03F2A7AB8}" destId="{02327423-53F6-48F1-959E-61C09CF461DA}" srcOrd="3" destOrd="0" parTransId="{237249FC-A81A-44C4-B1F2-521A3A77DE98}" sibTransId="{BE89AE9A-18AF-4CED-B313-96ECBF745BF7}"/>
    <dgm:cxn modelId="{872401F2-2FBE-45A5-8DBB-5C798E31F233}" srcId="{8A0C2D0A-C6FD-4252-92B1-FBA03F2A7AB8}" destId="{8F8AAE0A-042F-46F5-82CB-1FEFA7AAA2FD}" srcOrd="2" destOrd="0" parTransId="{3233E4DD-9F3D-49AD-9B09-818740E50C7D}" sibTransId="{C1BB13BD-ED83-4736-AFED-BC8DDBF0260B}"/>
    <dgm:cxn modelId="{18DADDF5-94D8-4060-B405-9FA75E350114}" type="presOf" srcId="{B554F546-4B15-4750-8DC9-43CA51C14C13}" destId="{B9AA1A43-CC62-4C59-A5FC-C162CBC79CC5}" srcOrd="0" destOrd="3" presId="urn:microsoft.com/office/officeart/2016/7/layout/HorizontalActionList"/>
    <dgm:cxn modelId="{098E81FC-7D64-4918-8DC3-2FE70071201D}" type="presOf" srcId="{91EC7AFC-8044-4AF5-BB6B-C3BE55D4A951}" destId="{B9AA1A43-CC62-4C59-A5FC-C162CBC79CC5}" srcOrd="0" destOrd="0" presId="urn:microsoft.com/office/officeart/2016/7/layout/HorizontalActionList"/>
    <dgm:cxn modelId="{2D194DE2-4FE7-49FA-8FDA-53DF2152B07E}" type="presParOf" srcId="{69BA0A13-9A65-46A7-85D0-D7CC8703AC55}" destId="{3AF06B49-E067-4657-B751-B01E588F3422}" srcOrd="0" destOrd="0" presId="urn:microsoft.com/office/officeart/2016/7/layout/HorizontalActionList"/>
    <dgm:cxn modelId="{64133EEC-5410-49A3-831D-2D0C74E4AAE5}" type="presParOf" srcId="{3AF06B49-E067-4657-B751-B01E588F3422}" destId="{BE694EE5-A92B-4FF0-8899-A37A95C354D9}" srcOrd="0" destOrd="0" presId="urn:microsoft.com/office/officeart/2016/7/layout/HorizontalActionList"/>
    <dgm:cxn modelId="{63E95059-FBC4-4B88-95A9-9A68D4D312BB}" type="presParOf" srcId="{3AF06B49-E067-4657-B751-B01E588F3422}" destId="{5491B4AB-C6E6-4317-AFD2-B95BD85BF30E}" srcOrd="1" destOrd="0" presId="urn:microsoft.com/office/officeart/2016/7/layout/HorizontalActionList"/>
    <dgm:cxn modelId="{BF3A3C59-49DF-4C31-BE98-BDCF07F90B40}" type="presParOf" srcId="{69BA0A13-9A65-46A7-85D0-D7CC8703AC55}" destId="{9251F290-931B-449B-9F46-116BF5B6C78A}" srcOrd="1" destOrd="0" presId="urn:microsoft.com/office/officeart/2016/7/layout/HorizontalActionList"/>
    <dgm:cxn modelId="{DE9136E4-A741-4719-A2F4-729350F025F6}" type="presParOf" srcId="{69BA0A13-9A65-46A7-85D0-D7CC8703AC55}" destId="{45BFB0DA-BEE5-4D58-97EA-CC67172E71DF}" srcOrd="2" destOrd="0" presId="urn:microsoft.com/office/officeart/2016/7/layout/HorizontalActionList"/>
    <dgm:cxn modelId="{8385F1F8-CFF0-4E62-BE5D-0D61C83CC636}" type="presParOf" srcId="{45BFB0DA-BEE5-4D58-97EA-CC67172E71DF}" destId="{5B027270-FFDB-4C1B-82DD-6EC3D815CA63}" srcOrd="0" destOrd="0" presId="urn:microsoft.com/office/officeart/2016/7/layout/HorizontalActionList"/>
    <dgm:cxn modelId="{01373234-D8A7-481F-8017-484092D7C206}" type="presParOf" srcId="{45BFB0DA-BEE5-4D58-97EA-CC67172E71DF}" destId="{328B711B-B878-4E27-81EF-5738B49436AE}" srcOrd="1" destOrd="0" presId="urn:microsoft.com/office/officeart/2016/7/layout/HorizontalActionList"/>
    <dgm:cxn modelId="{6699D8D3-3419-4D31-944D-FD08FA7E991F}" type="presParOf" srcId="{69BA0A13-9A65-46A7-85D0-D7CC8703AC55}" destId="{97C239E8-028C-45E5-BC22-63C93D1C03F2}" srcOrd="3" destOrd="0" presId="urn:microsoft.com/office/officeart/2016/7/layout/HorizontalActionList"/>
    <dgm:cxn modelId="{50862B74-107C-4576-B12F-1B84B9B49A09}" type="presParOf" srcId="{69BA0A13-9A65-46A7-85D0-D7CC8703AC55}" destId="{0E735C25-24B4-49C8-B97F-6FAA9D81A27B}" srcOrd="4" destOrd="0" presId="urn:microsoft.com/office/officeart/2016/7/layout/HorizontalActionList"/>
    <dgm:cxn modelId="{D03B3A01-8819-474A-9111-0E834089982E}" type="presParOf" srcId="{0E735C25-24B4-49C8-B97F-6FAA9D81A27B}" destId="{A9F28038-39EC-4A00-BE1E-1BBA0A9AD051}" srcOrd="0" destOrd="0" presId="urn:microsoft.com/office/officeart/2016/7/layout/HorizontalActionList"/>
    <dgm:cxn modelId="{2D556C5A-1D90-4053-9035-18C74B6723F2}" type="presParOf" srcId="{0E735C25-24B4-49C8-B97F-6FAA9D81A27B}" destId="{B9AA1A43-CC62-4C59-A5FC-C162CBC79CC5}" srcOrd="1" destOrd="0" presId="urn:microsoft.com/office/officeart/2016/7/layout/HorizontalActionList"/>
    <dgm:cxn modelId="{B4088F0C-3A08-429E-B746-3C89F77FF1A4}" type="presParOf" srcId="{69BA0A13-9A65-46A7-85D0-D7CC8703AC55}" destId="{F9E52CC0-F392-4038-9F19-9A0D5F2CC5A2}" srcOrd="5" destOrd="0" presId="urn:microsoft.com/office/officeart/2016/7/layout/HorizontalActionList"/>
    <dgm:cxn modelId="{E186A2F0-5A1C-40AF-8D65-2B69B602D08C}" type="presParOf" srcId="{69BA0A13-9A65-46A7-85D0-D7CC8703AC55}" destId="{A1602155-B3C4-4C89-A21B-B98985B817CA}" srcOrd="6" destOrd="0" presId="urn:microsoft.com/office/officeart/2016/7/layout/HorizontalActionList"/>
    <dgm:cxn modelId="{4E0C4184-EE8C-4205-9A0C-C54FEFBAFA38}" type="presParOf" srcId="{A1602155-B3C4-4C89-A21B-B98985B817CA}" destId="{7ACD69E2-800A-4BB2-AF99-A745787B6C8A}" srcOrd="0" destOrd="0" presId="urn:microsoft.com/office/officeart/2016/7/layout/HorizontalActionList"/>
    <dgm:cxn modelId="{4B61EAF8-E777-4B1B-B8D1-25D464D461B6}" type="presParOf" srcId="{A1602155-B3C4-4C89-A21B-B98985B817CA}" destId="{CE871D60-619C-4554-83A9-36B6F63E7C1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D81F1-13CF-4B34-839C-B93CE60050D1}">
      <dsp:nvSpPr>
        <dsp:cNvPr id="0" name=""/>
        <dsp:cNvSpPr/>
      </dsp:nvSpPr>
      <dsp:spPr>
        <a:xfrm>
          <a:off x="2165544" y="314393"/>
          <a:ext cx="4419919" cy="4419919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Transcendental</a:t>
          </a:r>
        </a:p>
      </dsp:txBody>
      <dsp:txXfrm>
        <a:off x="4431279" y="974750"/>
        <a:ext cx="1499615" cy="1026052"/>
      </dsp:txXfrm>
    </dsp:sp>
    <dsp:sp modelId="{294C6F84-DC0D-4383-9415-52684C899663}">
      <dsp:nvSpPr>
        <dsp:cNvPr id="0" name=""/>
        <dsp:cNvSpPr/>
      </dsp:nvSpPr>
      <dsp:spPr>
        <a:xfrm>
          <a:off x="2010847" y="527496"/>
          <a:ext cx="4419919" cy="4419919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107142"/>
                <a:satOff val="-12023"/>
                <a:lumOff val="2059"/>
                <a:alphaOff val="0"/>
                <a:tint val="96000"/>
                <a:lumMod val="100000"/>
              </a:schemeClr>
            </a:gs>
            <a:gs pos="78000">
              <a:schemeClr val="accent3">
                <a:hueOff val="107142"/>
                <a:satOff val="-12023"/>
                <a:lumOff val="205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Usuario</a:t>
          </a:r>
        </a:p>
      </dsp:txBody>
      <dsp:txXfrm>
        <a:off x="4899580" y="2526983"/>
        <a:ext cx="1315452" cy="1110241"/>
      </dsp:txXfrm>
    </dsp:sp>
    <dsp:sp modelId="{DCC68D6F-F7DF-461E-9E2D-C400E7D5D904}">
      <dsp:nvSpPr>
        <dsp:cNvPr id="0" name=""/>
        <dsp:cNvSpPr/>
      </dsp:nvSpPr>
      <dsp:spPr>
        <a:xfrm>
          <a:off x="2010847" y="527496"/>
          <a:ext cx="4419919" cy="4419919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3">
                <a:hueOff val="214284"/>
                <a:satOff val="-24046"/>
                <a:lumOff val="4118"/>
                <a:alphaOff val="0"/>
                <a:tint val="96000"/>
                <a:lumMod val="100000"/>
              </a:schemeClr>
            </a:gs>
            <a:gs pos="78000">
              <a:schemeClr val="accent3">
                <a:hueOff val="214284"/>
                <a:satOff val="-24046"/>
                <a:lumOff val="41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Fabricante</a:t>
          </a:r>
        </a:p>
      </dsp:txBody>
      <dsp:txXfrm>
        <a:off x="3431536" y="3842436"/>
        <a:ext cx="1578542" cy="947125"/>
      </dsp:txXfrm>
    </dsp:sp>
    <dsp:sp modelId="{6937357C-D93E-495D-BD9C-1D06B011B907}">
      <dsp:nvSpPr>
        <dsp:cNvPr id="0" name=""/>
        <dsp:cNvSpPr/>
      </dsp:nvSpPr>
      <dsp:spPr>
        <a:xfrm>
          <a:off x="2010847" y="527496"/>
          <a:ext cx="4419919" cy="4419919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3">
                <a:hueOff val="321426"/>
                <a:satOff val="-36069"/>
                <a:lumOff val="6177"/>
                <a:alphaOff val="0"/>
                <a:tint val="96000"/>
                <a:lumMod val="100000"/>
              </a:schemeClr>
            </a:gs>
            <a:gs pos="78000">
              <a:schemeClr val="accent3">
                <a:hueOff val="321426"/>
                <a:satOff val="-36069"/>
                <a:lumOff val="6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Producto</a:t>
          </a:r>
        </a:p>
      </dsp:txBody>
      <dsp:txXfrm>
        <a:off x="2221319" y="2526983"/>
        <a:ext cx="1315452" cy="1110241"/>
      </dsp:txXfrm>
    </dsp:sp>
    <dsp:sp modelId="{1D5EEF9D-1C34-43AF-90E3-3DA1CBA806C5}">
      <dsp:nvSpPr>
        <dsp:cNvPr id="0" name=""/>
        <dsp:cNvSpPr/>
      </dsp:nvSpPr>
      <dsp:spPr>
        <a:xfrm>
          <a:off x="2010847" y="527496"/>
          <a:ext cx="4419919" cy="4419919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3">
                <a:hueOff val="428568"/>
                <a:satOff val="-48092"/>
                <a:lumOff val="8236"/>
                <a:alphaOff val="0"/>
                <a:tint val="96000"/>
                <a:lumMod val="100000"/>
              </a:schemeClr>
            </a:gs>
            <a:gs pos="78000">
              <a:schemeClr val="accent3">
                <a:hueOff val="428568"/>
                <a:satOff val="-48092"/>
                <a:lumOff val="82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Basado en el valor</a:t>
          </a:r>
        </a:p>
      </dsp:txBody>
      <dsp:txXfrm>
        <a:off x="2655419" y="1201007"/>
        <a:ext cx="1499615" cy="1026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1CE00-B29F-41BA-9540-F9C639A287BA}">
      <dsp:nvSpPr>
        <dsp:cNvPr id="0" name=""/>
        <dsp:cNvSpPr/>
      </dsp:nvSpPr>
      <dsp:spPr>
        <a:xfrm>
          <a:off x="685018" y="801"/>
          <a:ext cx="2258210" cy="13549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Calidad del desempeño</a:t>
          </a:r>
        </a:p>
      </dsp:txBody>
      <dsp:txXfrm>
        <a:off x="685018" y="801"/>
        <a:ext cx="2258210" cy="1354926"/>
      </dsp:txXfrm>
    </dsp:sp>
    <dsp:sp modelId="{88FCBD41-244F-42F8-A36A-C216041AD12B}">
      <dsp:nvSpPr>
        <dsp:cNvPr id="0" name=""/>
        <dsp:cNvSpPr/>
      </dsp:nvSpPr>
      <dsp:spPr>
        <a:xfrm>
          <a:off x="3169050" y="801"/>
          <a:ext cx="2258210" cy="1354926"/>
        </a:xfrm>
        <a:prstGeom prst="rect">
          <a:avLst/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Calidad de las características</a:t>
          </a:r>
        </a:p>
      </dsp:txBody>
      <dsp:txXfrm>
        <a:off x="3169050" y="801"/>
        <a:ext cx="2258210" cy="1354926"/>
      </dsp:txXfrm>
    </dsp:sp>
    <dsp:sp modelId="{436B17B6-F5C8-475B-9548-4815F7BEB967}">
      <dsp:nvSpPr>
        <dsp:cNvPr id="0" name=""/>
        <dsp:cNvSpPr/>
      </dsp:nvSpPr>
      <dsp:spPr>
        <a:xfrm>
          <a:off x="5653082" y="801"/>
          <a:ext cx="2258210" cy="1354926"/>
        </a:xfrm>
        <a:prstGeom prst="rect">
          <a:avLst/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Confiabilidad</a:t>
          </a:r>
        </a:p>
      </dsp:txBody>
      <dsp:txXfrm>
        <a:off x="5653082" y="801"/>
        <a:ext cx="2258210" cy="1354926"/>
      </dsp:txXfrm>
    </dsp:sp>
    <dsp:sp modelId="{77744897-4561-492F-8F4E-93E08A3A9D24}">
      <dsp:nvSpPr>
        <dsp:cNvPr id="0" name=""/>
        <dsp:cNvSpPr/>
      </dsp:nvSpPr>
      <dsp:spPr>
        <a:xfrm>
          <a:off x="685018" y="1581549"/>
          <a:ext cx="2258210" cy="1354926"/>
        </a:xfrm>
        <a:prstGeom prst="rect">
          <a:avLst/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Conformidad</a:t>
          </a:r>
        </a:p>
      </dsp:txBody>
      <dsp:txXfrm>
        <a:off x="685018" y="1581549"/>
        <a:ext cx="2258210" cy="1354926"/>
      </dsp:txXfrm>
    </dsp:sp>
    <dsp:sp modelId="{D55E139B-F42D-4089-A037-CA4365CE2B7B}">
      <dsp:nvSpPr>
        <dsp:cNvPr id="0" name=""/>
        <dsp:cNvSpPr/>
      </dsp:nvSpPr>
      <dsp:spPr>
        <a:xfrm>
          <a:off x="3169050" y="1581549"/>
          <a:ext cx="2258210" cy="1354926"/>
        </a:xfrm>
        <a:prstGeom prst="rect">
          <a:avLst/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Durabilidad</a:t>
          </a:r>
        </a:p>
      </dsp:txBody>
      <dsp:txXfrm>
        <a:off x="3169050" y="1581549"/>
        <a:ext cx="2258210" cy="1354926"/>
      </dsp:txXfrm>
    </dsp:sp>
    <dsp:sp modelId="{4397C477-14C0-4359-9B0B-566CA32CF61F}">
      <dsp:nvSpPr>
        <dsp:cNvPr id="0" name=""/>
        <dsp:cNvSpPr/>
      </dsp:nvSpPr>
      <dsp:spPr>
        <a:xfrm>
          <a:off x="5653082" y="1581549"/>
          <a:ext cx="2258210" cy="1354926"/>
        </a:xfrm>
        <a:prstGeom prst="rect">
          <a:avLst/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Servicio</a:t>
          </a:r>
        </a:p>
      </dsp:txBody>
      <dsp:txXfrm>
        <a:off x="5653082" y="1581549"/>
        <a:ext cx="2258210" cy="1354926"/>
      </dsp:txXfrm>
    </dsp:sp>
    <dsp:sp modelId="{1688D3FE-FF35-4171-AC8F-9C7D1F4FB1FA}">
      <dsp:nvSpPr>
        <dsp:cNvPr id="0" name=""/>
        <dsp:cNvSpPr/>
      </dsp:nvSpPr>
      <dsp:spPr>
        <a:xfrm>
          <a:off x="1927034" y="3162296"/>
          <a:ext cx="2258210" cy="1354926"/>
        </a:xfrm>
        <a:prstGeom prst="rect">
          <a:avLst/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Estética</a:t>
          </a:r>
        </a:p>
      </dsp:txBody>
      <dsp:txXfrm>
        <a:off x="1927034" y="3162296"/>
        <a:ext cx="2258210" cy="1354926"/>
      </dsp:txXfrm>
    </dsp:sp>
    <dsp:sp modelId="{382B626B-0DF5-44AA-B349-DF5358803ACB}">
      <dsp:nvSpPr>
        <dsp:cNvPr id="0" name=""/>
        <dsp:cNvSpPr/>
      </dsp:nvSpPr>
      <dsp:spPr>
        <a:xfrm>
          <a:off x="4411066" y="3162296"/>
          <a:ext cx="2258210" cy="1354926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Percepción</a:t>
          </a:r>
        </a:p>
      </dsp:txBody>
      <dsp:txXfrm>
        <a:off x="4411066" y="3162296"/>
        <a:ext cx="2258210" cy="1354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E1531-997E-4E52-BB36-A384C958AD91}">
      <dsp:nvSpPr>
        <dsp:cNvPr id="0" name=""/>
        <dsp:cNvSpPr/>
      </dsp:nvSpPr>
      <dsp:spPr>
        <a:xfrm>
          <a:off x="3232" y="783189"/>
          <a:ext cx="1943404" cy="5291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Adecuación funcional</a:t>
          </a:r>
        </a:p>
      </dsp:txBody>
      <dsp:txXfrm>
        <a:off x="3232" y="783189"/>
        <a:ext cx="1943404" cy="529133"/>
      </dsp:txXfrm>
    </dsp:sp>
    <dsp:sp modelId="{67004D1D-94FC-4708-9B29-D7E70D40F468}">
      <dsp:nvSpPr>
        <dsp:cNvPr id="0" name=""/>
        <dsp:cNvSpPr/>
      </dsp:nvSpPr>
      <dsp:spPr>
        <a:xfrm>
          <a:off x="3232" y="1312322"/>
          <a:ext cx="1943404" cy="17859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Completitud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Corrección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Pertinencia</a:t>
          </a:r>
        </a:p>
      </dsp:txBody>
      <dsp:txXfrm>
        <a:off x="3232" y="1312322"/>
        <a:ext cx="1943404" cy="1785925"/>
      </dsp:txXfrm>
    </dsp:sp>
    <dsp:sp modelId="{90A2721A-42D6-4AB7-9FAD-B097E0BC4D14}">
      <dsp:nvSpPr>
        <dsp:cNvPr id="0" name=""/>
        <dsp:cNvSpPr/>
      </dsp:nvSpPr>
      <dsp:spPr>
        <a:xfrm>
          <a:off x="2218713" y="783189"/>
          <a:ext cx="1943404" cy="529133"/>
        </a:xfrm>
        <a:prstGeom prst="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9050" cap="rnd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Eficiencia de desempeño</a:t>
          </a:r>
        </a:p>
      </dsp:txBody>
      <dsp:txXfrm>
        <a:off x="2218713" y="783189"/>
        <a:ext cx="1943404" cy="529133"/>
      </dsp:txXfrm>
    </dsp:sp>
    <dsp:sp modelId="{0CBD47EC-9E14-472C-ACAB-2011778A3559}">
      <dsp:nvSpPr>
        <dsp:cNvPr id="0" name=""/>
        <dsp:cNvSpPr/>
      </dsp:nvSpPr>
      <dsp:spPr>
        <a:xfrm>
          <a:off x="2218713" y="1312322"/>
          <a:ext cx="1943404" cy="1785925"/>
        </a:xfrm>
        <a:prstGeom prst="rect">
          <a:avLst/>
        </a:prstGeom>
        <a:solidFill>
          <a:schemeClr val="accent5">
            <a:tint val="40000"/>
            <a:alpha val="90000"/>
            <a:hueOff val="1942688"/>
            <a:satOff val="-6081"/>
            <a:lumOff val="40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942688"/>
              <a:satOff val="-6081"/>
              <a:lumOff val="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Comportamiento temporal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Utilización de recursos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Capacidad</a:t>
          </a:r>
        </a:p>
      </dsp:txBody>
      <dsp:txXfrm>
        <a:off x="2218713" y="1312322"/>
        <a:ext cx="1943404" cy="1785925"/>
      </dsp:txXfrm>
    </dsp:sp>
    <dsp:sp modelId="{335FCC7F-6575-47DD-A191-25D6901A9FF9}">
      <dsp:nvSpPr>
        <dsp:cNvPr id="0" name=""/>
        <dsp:cNvSpPr/>
      </dsp:nvSpPr>
      <dsp:spPr>
        <a:xfrm>
          <a:off x="4434194" y="783189"/>
          <a:ext cx="1943404" cy="529133"/>
        </a:xfrm>
        <a:prstGeom prst="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9050" cap="rnd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Compatibilidad</a:t>
          </a:r>
        </a:p>
      </dsp:txBody>
      <dsp:txXfrm>
        <a:off x="4434194" y="783189"/>
        <a:ext cx="1943404" cy="529133"/>
      </dsp:txXfrm>
    </dsp:sp>
    <dsp:sp modelId="{0F4470B0-06E7-4428-90C3-03CEC5DBD1E6}">
      <dsp:nvSpPr>
        <dsp:cNvPr id="0" name=""/>
        <dsp:cNvSpPr/>
      </dsp:nvSpPr>
      <dsp:spPr>
        <a:xfrm>
          <a:off x="4434194" y="1312322"/>
          <a:ext cx="1943404" cy="1785925"/>
        </a:xfrm>
        <a:prstGeom prst="rect">
          <a:avLst/>
        </a:prstGeom>
        <a:solidFill>
          <a:schemeClr val="accent5">
            <a:tint val="40000"/>
            <a:alpha val="90000"/>
            <a:hueOff val="3885376"/>
            <a:satOff val="-12163"/>
            <a:lumOff val="80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885376"/>
              <a:satOff val="-12163"/>
              <a:lumOff val="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Coexistencia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Interoperabilidad</a:t>
          </a:r>
        </a:p>
      </dsp:txBody>
      <dsp:txXfrm>
        <a:off x="4434194" y="1312322"/>
        <a:ext cx="1943404" cy="1785925"/>
      </dsp:txXfrm>
    </dsp:sp>
    <dsp:sp modelId="{7C3A4C97-9FD5-4167-AD4E-FD0A927FFB37}">
      <dsp:nvSpPr>
        <dsp:cNvPr id="0" name=""/>
        <dsp:cNvSpPr/>
      </dsp:nvSpPr>
      <dsp:spPr>
        <a:xfrm>
          <a:off x="6649675" y="783189"/>
          <a:ext cx="1943404" cy="529133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rnd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Usabilidad</a:t>
          </a:r>
        </a:p>
      </dsp:txBody>
      <dsp:txXfrm>
        <a:off x="6649675" y="783189"/>
        <a:ext cx="1943404" cy="529133"/>
      </dsp:txXfrm>
    </dsp:sp>
    <dsp:sp modelId="{7EEF5A1A-F815-49E0-9D3F-11DCF3F45532}">
      <dsp:nvSpPr>
        <dsp:cNvPr id="0" name=""/>
        <dsp:cNvSpPr/>
      </dsp:nvSpPr>
      <dsp:spPr>
        <a:xfrm>
          <a:off x="6649675" y="1312322"/>
          <a:ext cx="1943404" cy="1785925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Reconocible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 err="1"/>
            <a:t>Aprendible</a:t>
          </a:r>
          <a:endParaRPr lang="es-MX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Operable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Protección contra errores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Estética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Accesibilidad</a:t>
          </a:r>
        </a:p>
      </dsp:txBody>
      <dsp:txXfrm>
        <a:off x="6649675" y="1312322"/>
        <a:ext cx="1943404" cy="1785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94EE5-A92B-4FF0-8899-A37A95C354D9}">
      <dsp:nvSpPr>
        <dsp:cNvPr id="0" name=""/>
        <dsp:cNvSpPr/>
      </dsp:nvSpPr>
      <dsp:spPr>
        <a:xfrm>
          <a:off x="11755" y="381847"/>
          <a:ext cx="2317813" cy="69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159" tIns="183159" rIns="183159" bIns="1831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Adecuación funcional</a:t>
          </a:r>
        </a:p>
      </dsp:txBody>
      <dsp:txXfrm>
        <a:off x="11755" y="381847"/>
        <a:ext cx="2317813" cy="695344"/>
      </dsp:txXfrm>
    </dsp:sp>
    <dsp:sp modelId="{5491B4AB-C6E6-4317-AFD2-B95BD85BF30E}">
      <dsp:nvSpPr>
        <dsp:cNvPr id="0" name=""/>
        <dsp:cNvSpPr/>
      </dsp:nvSpPr>
      <dsp:spPr>
        <a:xfrm>
          <a:off x="11755" y="1077191"/>
          <a:ext cx="2317813" cy="26344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948" tIns="228948" rIns="228948" bIns="22894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Completitud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Corrección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Pertinencia</a:t>
          </a:r>
        </a:p>
      </dsp:txBody>
      <dsp:txXfrm>
        <a:off x="11755" y="1077191"/>
        <a:ext cx="2317813" cy="2634443"/>
      </dsp:txXfrm>
    </dsp:sp>
    <dsp:sp modelId="{2BD8338C-1F77-4EAE-A722-A0328D07861D}">
      <dsp:nvSpPr>
        <dsp:cNvPr id="0" name=""/>
        <dsp:cNvSpPr/>
      </dsp:nvSpPr>
      <dsp:spPr>
        <a:xfrm>
          <a:off x="2437358" y="381847"/>
          <a:ext cx="2317813" cy="695344"/>
        </a:xfrm>
        <a:prstGeom prst="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9050" cap="rnd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159" tIns="183159" rIns="183159" bIns="1831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Eficiencia de desempeño</a:t>
          </a:r>
        </a:p>
      </dsp:txBody>
      <dsp:txXfrm>
        <a:off x="2437358" y="381847"/>
        <a:ext cx="2317813" cy="695344"/>
      </dsp:txXfrm>
    </dsp:sp>
    <dsp:sp modelId="{A3E3FF0C-5816-4B50-9589-62E27061A889}">
      <dsp:nvSpPr>
        <dsp:cNvPr id="0" name=""/>
        <dsp:cNvSpPr/>
      </dsp:nvSpPr>
      <dsp:spPr>
        <a:xfrm>
          <a:off x="2437358" y="1077191"/>
          <a:ext cx="2317813" cy="2634443"/>
        </a:xfrm>
        <a:prstGeom prst="rect">
          <a:avLst/>
        </a:prstGeom>
        <a:solidFill>
          <a:schemeClr val="accent5">
            <a:tint val="40000"/>
            <a:alpha val="90000"/>
            <a:hueOff val="1942688"/>
            <a:satOff val="-6081"/>
            <a:lumOff val="40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942688"/>
              <a:satOff val="-6081"/>
              <a:lumOff val="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948" tIns="228948" rIns="228948" bIns="22894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Comportamiento temporal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Utilización de recursos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</a:t>
          </a:r>
        </a:p>
      </dsp:txBody>
      <dsp:txXfrm>
        <a:off x="2437358" y="1077191"/>
        <a:ext cx="2317813" cy="2634443"/>
      </dsp:txXfrm>
    </dsp:sp>
    <dsp:sp modelId="{7AEC2CB9-EE08-4C16-B285-968585BB5D25}">
      <dsp:nvSpPr>
        <dsp:cNvPr id="0" name=""/>
        <dsp:cNvSpPr/>
      </dsp:nvSpPr>
      <dsp:spPr>
        <a:xfrm>
          <a:off x="4862961" y="381847"/>
          <a:ext cx="2317813" cy="695344"/>
        </a:xfrm>
        <a:prstGeom prst="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9050" cap="rnd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159" tIns="183159" rIns="183159" bIns="1831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Compatibilidad</a:t>
          </a:r>
        </a:p>
      </dsp:txBody>
      <dsp:txXfrm>
        <a:off x="4862961" y="381847"/>
        <a:ext cx="2317813" cy="695344"/>
      </dsp:txXfrm>
    </dsp:sp>
    <dsp:sp modelId="{61901645-8C11-42F3-8865-20A68C4AD8BC}">
      <dsp:nvSpPr>
        <dsp:cNvPr id="0" name=""/>
        <dsp:cNvSpPr/>
      </dsp:nvSpPr>
      <dsp:spPr>
        <a:xfrm>
          <a:off x="4862961" y="1077191"/>
          <a:ext cx="2317813" cy="2634443"/>
        </a:xfrm>
        <a:prstGeom prst="rect">
          <a:avLst/>
        </a:prstGeom>
        <a:solidFill>
          <a:schemeClr val="accent5">
            <a:tint val="40000"/>
            <a:alpha val="90000"/>
            <a:hueOff val="3885376"/>
            <a:satOff val="-12163"/>
            <a:lumOff val="80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885376"/>
              <a:satOff val="-12163"/>
              <a:lumOff val="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948" tIns="228948" rIns="228948" bIns="22894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Coexistencia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Interoperabilidad</a:t>
          </a:r>
        </a:p>
      </dsp:txBody>
      <dsp:txXfrm>
        <a:off x="4862961" y="1077191"/>
        <a:ext cx="2317813" cy="2634443"/>
      </dsp:txXfrm>
    </dsp:sp>
    <dsp:sp modelId="{E204D86C-56F3-430A-9C9A-7046503349ED}">
      <dsp:nvSpPr>
        <dsp:cNvPr id="0" name=""/>
        <dsp:cNvSpPr/>
      </dsp:nvSpPr>
      <dsp:spPr>
        <a:xfrm>
          <a:off x="7288563" y="381847"/>
          <a:ext cx="2317813" cy="695344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rnd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159" tIns="183159" rIns="183159" bIns="1831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Usabilidad</a:t>
          </a:r>
        </a:p>
      </dsp:txBody>
      <dsp:txXfrm>
        <a:off x="7288563" y="381847"/>
        <a:ext cx="2317813" cy="695344"/>
      </dsp:txXfrm>
    </dsp:sp>
    <dsp:sp modelId="{BD9EAAF5-9A15-47C9-B580-C14FC32382D2}">
      <dsp:nvSpPr>
        <dsp:cNvPr id="0" name=""/>
        <dsp:cNvSpPr/>
      </dsp:nvSpPr>
      <dsp:spPr>
        <a:xfrm>
          <a:off x="7288563" y="1077191"/>
          <a:ext cx="2317813" cy="2634443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948" tIns="228948" rIns="228948" bIns="22894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Reconocible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Fácil de aprender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Operable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Protección contra errores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Estética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Accesibilidad</a:t>
          </a:r>
          <a:endParaRPr lang="es-MX" sz="1800" kern="1200"/>
        </a:p>
      </dsp:txBody>
      <dsp:txXfrm>
        <a:off x="7288563" y="1077191"/>
        <a:ext cx="2317813" cy="26344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94EE5-A92B-4FF0-8899-A37A95C354D9}">
      <dsp:nvSpPr>
        <dsp:cNvPr id="0" name=""/>
        <dsp:cNvSpPr/>
      </dsp:nvSpPr>
      <dsp:spPr>
        <a:xfrm>
          <a:off x="7066" y="430307"/>
          <a:ext cx="2320079" cy="696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Fiabilidad</a:t>
          </a:r>
        </a:p>
      </dsp:txBody>
      <dsp:txXfrm>
        <a:off x="7066" y="430307"/>
        <a:ext cx="2320079" cy="696023"/>
      </dsp:txXfrm>
    </dsp:sp>
    <dsp:sp modelId="{5491B4AB-C6E6-4317-AFD2-B95BD85BF30E}">
      <dsp:nvSpPr>
        <dsp:cNvPr id="0" name=""/>
        <dsp:cNvSpPr/>
      </dsp:nvSpPr>
      <dsp:spPr>
        <a:xfrm>
          <a:off x="7066" y="1126330"/>
          <a:ext cx="2320079" cy="25368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Madurez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Disponibilidad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Tolerancia a fallos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 de recuperación</a:t>
          </a:r>
        </a:p>
      </dsp:txBody>
      <dsp:txXfrm>
        <a:off x="7066" y="1126330"/>
        <a:ext cx="2320079" cy="2536843"/>
      </dsp:txXfrm>
    </dsp:sp>
    <dsp:sp modelId="{5B027270-FFDB-4C1B-82DD-6EC3D815CA63}">
      <dsp:nvSpPr>
        <dsp:cNvPr id="0" name=""/>
        <dsp:cNvSpPr/>
      </dsp:nvSpPr>
      <dsp:spPr>
        <a:xfrm>
          <a:off x="2435040" y="430307"/>
          <a:ext cx="2320079" cy="696023"/>
        </a:xfrm>
        <a:prstGeom prst="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9050" cap="rnd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Seguridad</a:t>
          </a:r>
        </a:p>
      </dsp:txBody>
      <dsp:txXfrm>
        <a:off x="2435040" y="430307"/>
        <a:ext cx="2320079" cy="696023"/>
      </dsp:txXfrm>
    </dsp:sp>
    <dsp:sp modelId="{328B711B-B878-4E27-81EF-5738B49436AE}">
      <dsp:nvSpPr>
        <dsp:cNvPr id="0" name=""/>
        <dsp:cNvSpPr/>
      </dsp:nvSpPr>
      <dsp:spPr>
        <a:xfrm>
          <a:off x="2435040" y="1126330"/>
          <a:ext cx="2320079" cy="2536843"/>
        </a:xfrm>
        <a:prstGeom prst="rect">
          <a:avLst/>
        </a:prstGeom>
        <a:solidFill>
          <a:schemeClr val="accent5">
            <a:tint val="40000"/>
            <a:alpha val="90000"/>
            <a:hueOff val="1942688"/>
            <a:satOff val="-6081"/>
            <a:lumOff val="40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942688"/>
              <a:satOff val="-6081"/>
              <a:lumOff val="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Confidencialidad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Integridad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No repudio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Responsabilidad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Autenticidad</a:t>
          </a:r>
        </a:p>
      </dsp:txBody>
      <dsp:txXfrm>
        <a:off x="2435040" y="1126330"/>
        <a:ext cx="2320079" cy="2536843"/>
      </dsp:txXfrm>
    </dsp:sp>
    <dsp:sp modelId="{A9F28038-39EC-4A00-BE1E-1BBA0A9AD051}">
      <dsp:nvSpPr>
        <dsp:cNvPr id="0" name=""/>
        <dsp:cNvSpPr/>
      </dsp:nvSpPr>
      <dsp:spPr>
        <a:xfrm>
          <a:off x="4863013" y="430307"/>
          <a:ext cx="2320079" cy="696023"/>
        </a:xfrm>
        <a:prstGeom prst="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9050" cap="rnd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Mantenibilidad</a:t>
          </a:r>
        </a:p>
      </dsp:txBody>
      <dsp:txXfrm>
        <a:off x="4863013" y="430307"/>
        <a:ext cx="2320079" cy="696023"/>
      </dsp:txXfrm>
    </dsp:sp>
    <dsp:sp modelId="{B9AA1A43-CC62-4C59-A5FC-C162CBC79CC5}">
      <dsp:nvSpPr>
        <dsp:cNvPr id="0" name=""/>
        <dsp:cNvSpPr/>
      </dsp:nvSpPr>
      <dsp:spPr>
        <a:xfrm>
          <a:off x="4863013" y="1126330"/>
          <a:ext cx="2320079" cy="2536843"/>
        </a:xfrm>
        <a:prstGeom prst="rect">
          <a:avLst/>
        </a:prstGeom>
        <a:solidFill>
          <a:schemeClr val="accent5">
            <a:tint val="40000"/>
            <a:alpha val="90000"/>
            <a:hueOff val="3885376"/>
            <a:satOff val="-12163"/>
            <a:lumOff val="80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885376"/>
              <a:satOff val="-12163"/>
              <a:lumOff val="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Modularidad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Reusabilidad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Analizable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 de ser modificado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 de ser probado</a:t>
          </a:r>
        </a:p>
      </dsp:txBody>
      <dsp:txXfrm>
        <a:off x="4863013" y="1126330"/>
        <a:ext cx="2320079" cy="2536843"/>
      </dsp:txXfrm>
    </dsp:sp>
    <dsp:sp modelId="{7ACD69E2-800A-4BB2-AF99-A745787B6C8A}">
      <dsp:nvSpPr>
        <dsp:cNvPr id="0" name=""/>
        <dsp:cNvSpPr/>
      </dsp:nvSpPr>
      <dsp:spPr>
        <a:xfrm>
          <a:off x="7290987" y="430307"/>
          <a:ext cx="2320079" cy="696023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rnd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8" tIns="183338" rIns="183338" bIns="18333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Portabilidad</a:t>
          </a:r>
        </a:p>
      </dsp:txBody>
      <dsp:txXfrm>
        <a:off x="7290987" y="430307"/>
        <a:ext cx="2320079" cy="696023"/>
      </dsp:txXfrm>
    </dsp:sp>
    <dsp:sp modelId="{CE871D60-619C-4554-83A9-36B6F63E7C19}">
      <dsp:nvSpPr>
        <dsp:cNvPr id="0" name=""/>
        <dsp:cNvSpPr/>
      </dsp:nvSpPr>
      <dsp:spPr>
        <a:xfrm>
          <a:off x="7290987" y="1126330"/>
          <a:ext cx="2320079" cy="2536843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72" tIns="229172" rIns="229172" bIns="229172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Adaptabilidad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 para ser instalado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Capacidad para ser reemplazado</a:t>
          </a:r>
        </a:p>
      </dsp:txBody>
      <dsp:txXfrm>
        <a:off x="7290987" y="1126330"/>
        <a:ext cx="2320079" cy="253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F6A3-D45F-461A-9575-E38F55B9FB54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49382-18D8-46FF-B0D7-CC7F5D837E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34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Actividad: </a:t>
            </a:r>
            <a:r>
              <a:rPr lang="es-MX" b="0" dirty="0"/>
              <a:t>Discusión dirigida sobre el concepto de calidad.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63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David </a:t>
            </a:r>
            <a:r>
              <a:rPr lang="es-MX" dirty="0" err="1"/>
              <a:t>Garvin</a:t>
            </a:r>
            <a:r>
              <a:rPr lang="es-MX" dirty="0"/>
              <a:t>, sugiere que la calidad es un concepto complejo y de facetas múltiples que pueden describirse desde cinco diferentes puntos de vista.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dirty="0"/>
              <a:t>Punto de vista trascendental: Algo que se reconoce, pero no es posible definir.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dirty="0"/>
              <a:t>Punto de vista del usuario: Concibe la calidad en términos de las metas específicas del usuario final.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dirty="0"/>
              <a:t>Punto de vista del fabricante: La define en términos de las especificaciones originales del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dirty="0"/>
              <a:t>Punto de vista del producto: Sugiere que la calidad tiene que ver con las características inherentes del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MX" dirty="0"/>
              <a:t>Punto de vista basado en el valor: La mide de acuerdo con lo que el cliente está dispuesto a pagar por un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79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b="0" dirty="0"/>
              <a:t>Un </a:t>
            </a:r>
            <a:r>
              <a:rPr lang="es-MX" b="1" dirty="0"/>
              <a:t>proceso eficaz de software</a:t>
            </a:r>
            <a:r>
              <a:rPr lang="es-MX" b="0" dirty="0"/>
              <a:t> establece la infraestructura que da apoyo a cualquier esfuerzo de elaboración de un producto de software de alta calidad.</a:t>
            </a:r>
          </a:p>
          <a:p>
            <a:pPr marL="685800" lvl="1" indent="-228600">
              <a:buAutoNum type="arabicPeriod"/>
            </a:pPr>
            <a:r>
              <a:rPr lang="es-MX" b="0" dirty="0"/>
              <a:t>Los aspectos de administración del proceso generan las verificaciones y equilibrios que ayudan a evitar que el proyecto caiga en el caos.</a:t>
            </a:r>
          </a:p>
          <a:p>
            <a:pPr marL="685800" lvl="1" indent="-228600">
              <a:buAutoNum type="arabicPeriod"/>
            </a:pPr>
            <a:r>
              <a:rPr lang="es-MX" b="0" dirty="0"/>
              <a:t>Las prácticas de ingeniería de software permiten al desarrollador analizar el problema y diseñar una solución sólida.</a:t>
            </a:r>
          </a:p>
          <a:p>
            <a:pPr marL="685800" lvl="1" indent="-228600">
              <a:buAutoNum type="arabicPeriod"/>
            </a:pPr>
            <a:r>
              <a:rPr lang="es-MX" b="0" dirty="0"/>
              <a:t>La administración del cambio y las revisiones técnicas contribuyen a la calidad como cualquier otra parte de la ingeniería de software.</a:t>
            </a:r>
          </a:p>
          <a:p>
            <a:pPr marL="685800" lvl="1" indent="-228600">
              <a:buAutoNum type="arabicPeriod"/>
            </a:pPr>
            <a:endParaRPr lang="es-MX" b="0" dirty="0"/>
          </a:p>
          <a:p>
            <a:pPr marL="228600" lvl="0" indent="-228600">
              <a:buAutoNum type="arabicPeriod"/>
            </a:pPr>
            <a:r>
              <a:rPr lang="es-MX" b="0" dirty="0"/>
              <a:t>Un </a:t>
            </a:r>
            <a:r>
              <a:rPr lang="es-MX" b="1" dirty="0"/>
              <a:t>producto útil</a:t>
            </a:r>
            <a:r>
              <a:rPr lang="es-MX" b="0" dirty="0"/>
              <a:t> entrega contenido, funciones y características que el usuario final desea; sin embargo, de igual importancia es que entrega estos activos de forma confiable y libre de errores. Un producto útil </a:t>
            </a:r>
            <a:r>
              <a:rPr lang="es-MX" b="1" dirty="0"/>
              <a:t>satisface los requerimientos funcionales y no funcionales</a:t>
            </a:r>
            <a:r>
              <a:rPr lang="es-MX" b="0" dirty="0"/>
              <a:t> contemplados para su desarrollo.</a:t>
            </a:r>
          </a:p>
          <a:p>
            <a:pPr marL="228600" lvl="0" indent="-228600">
              <a:buAutoNum type="arabicPeriod"/>
            </a:pPr>
            <a:endParaRPr lang="es-MX" b="0" dirty="0"/>
          </a:p>
          <a:p>
            <a:pPr marL="228600" lvl="0" indent="-228600">
              <a:buAutoNum type="arabicPeriod"/>
            </a:pPr>
            <a:r>
              <a:rPr lang="es-MX" b="0" dirty="0"/>
              <a:t>Al </a:t>
            </a:r>
            <a:r>
              <a:rPr lang="es-MX" b="1" dirty="0"/>
              <a:t>agregar valor para el productor y para el usuario</a:t>
            </a:r>
            <a:r>
              <a:rPr lang="es-MX" b="0" dirty="0"/>
              <a:t> de un producto, el software de alta calidad proporciona beneficios a la organización que lo produce y a la comunidad de usuarios finales.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8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Calidad del desempeño: ¿El software entrega todo el contenido, las funciones y las características especificadas como parte del modelo de requerimientos, de manera que da valor al usuario final?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Calidad de las características: ¿El software tiene características que sorprenden y agradan la primera vez que lo emplean los usuarios finales?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Confiabilidad: ¿El software proporciona todas las características y capacidades sin fallar?¿Está disponible cuando se necesita?¿Entrega funcionalidad libre de errores?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Conformidad: ¿El software concuerda con los estándares locales y externos que son relevantes para la aplicación?¿Concuerda con el diseño y las convenciones de código?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Durabilidad: ¿El software puede recibir mantenimiento o corregirse sin la generación inadvertida de eventos colaterales?¿Los cambios ocasionarán que la tasa de errores o la confiabilidad disminuyan con el tiempo?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Servicio: ¿Existe la posibilidad de que el software reciba mantenimiento o correcciones en un periodo de tiempo aceptablemente breve?¿El equipo de apoyo puede adquirir toda la información necesaria para hacer cambios o corregir defectos?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Estética: Una entidad estética posee cierta elegancia, un flujo único y una presencia obvia que es difícil de cuantificar y que, no obstante, resulta evidente.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Percepción: Existen prejuicios que influirán en la percepción de la calidad por parte del usuario.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27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Operación del producto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Corrección: Grado en el que el software satisface sus especificaciones y en el que cumple con los objetivos de la misión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Confiabilidad: Grado en el que se espera que un programa cumpla con su función y con la precisión requerida.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Eficiencia: Cantidad de recursos de cómputo y de código requeridos por un programa para llevar a cabo su función.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Integridad: Grado en el que es posible controlar el acceso de personas no autorizadas al software o los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Usabilidad: Esfuerzo que se requiere para aprender, operar, preparar las entradas e interpretar las salidas de un programa.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Revisión del producto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Facilidad de recibir mantenimiento: Esfuerzo requerido para detectar y corregir un error en el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Flexibilidad: Esfuerzo necesario para modificar un programa que ya opera.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Susceptibilidad de someterse a pruebas: Esfuerzo que se requiere para probar el software a fin de garantizar que realiza la función que se pretende.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Transición del producto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Portabilidad: Esfuerzo que se necesita para transferir el sistema de un ambiente de sistema de hardware o software a otro.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Reusabilidad: Grado en el que el software puede volverse a utilizar en otras aplicaciones.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Interoperabilidad: Esfuerzo requerido para acoplar un sistema con otro.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92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Adecuación funcional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Completitud: Grado en el cual el conjunto de funcionalidades cubre todas las tareas y los objetivos del usuario.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Corrección: Capacidad del producto para proveer resultados correctos con el nivel de precisión requerido.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Pertinencia: Capacidad del producto para proporcionar un conjunto apropiado de funciones para tareas y objetivos de usuario.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Eficiencia de desempeño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Comportamiento temporal: Los tiempos de respuesta y procesamiento de un sistema cuando lleva a cabo sus funciones bajo condiciones determinadas en relación con un banco de pruebas.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Utilización de recursos: Las cantidades y tipos de recursos utilizados cuando el software lleva a cabo su función bajo condiciones determinadas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Capacidad: Grado en que los límites máximos de un parámetro de un producto cumplen con los requisitos.</a:t>
            </a:r>
          </a:p>
          <a:p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Compatibilidad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Coexistencia: Capacidad del producto para coexistir con otro software independiente, en un entorno común, compartiendo recursos comunes sin detrimento.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Interoperabilidad: Capacidad de dos o más sistemas o componentes para intercambiar información y utilizar la información intercambiada.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Usabilidad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Reconocible: Capacidad del producto que permite al usuario entender si el software es adecuado para sus necesidades.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Fácil de aprender: Capacidad del producto que permite al usuario aprender su aplicación.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Operable: Capacidad del producto que permite al usuario operarlo y controlarlo con facilidad.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Protección contra errores: Capacidad del sistema para proteger a los usuarios de hacer errores.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Estética: Capacidad de la interfaz de usuario de agradar y satisfacer la interacción con el usuario.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Accesibilidad: Capacidad del producto que permite que sea utilizado por usuarios con determinadas características y discapacidades.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10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Fiabilidad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Madurez: Capacidad del sistema para satisfacer las necesidades de fiabilidad en condiciones normales.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Disponibilidad: Capacidad del sistema de estar operativo y accesible para su uso cuando se requiere.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Tolerancia a fallos: Capacidad del sistema para operar según lo previsto en presencia de fallos de hardware o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Capacidad de recuperación: Capacidad del producto para recuperar los datos directamente afectados y reestablecer el estado deseado del sistema en cado de interrupción o fallo.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Seguridad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Confidencialidad: Capacidad de protección contra el acceso de datos e información no autorizados, ya sea accidental o deliberadamente.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Integridad: Capacidad del sistema para prevenir accesos o modificaciones no autorizados.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No repudio: Capacidad de demostrar las acciones o eventos que han tenido lugar, de manera que dichas acciones o eventos no puedan ser repudiados posteriormente.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Responsabilidad: Capacidad de rastrear de forma inequívoca las acciones de una entidad.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Autenticidad: Capacidad de demostrar la identidad de un sujeto o un recurso.</a:t>
            </a:r>
          </a:p>
          <a:p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Mantenibilidad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Modularidad: Capacidad de un sistema que permite que un cambio en un componente tenga un impacto mínimo en los demás.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Reusabilidad: Capacidad de un activo que permite que sea utilizado en más de un sistema o en la construcción de otros activos.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Analizable: Facilidad con la que se puede evaluar el impacto de un determinado cambio sobre el resto del software, diagnosticar las deficiencias o causas de fallos en el software, o identificar las partes a modificar.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Capacidad para ser modificado: Capacidad del producto que permite que sea modificado de forma efectiva y eficiente sin introducir defectos o degradar el desempeño.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dirty="0"/>
              <a:t>Capacidad para ser probado: Facilidad con la que se pueden establecer criterios de prueba para un sistema y con la que se pueden llevar a cabo las pruebas para determinar si se cumplen dichos criterios.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Portabilidad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Adaptabilidad: Capacidad del producto que le permite ser adaptado de forma efectiva y eficiente a diferentes entornos determinados de hardware, software, operacionales o de uso.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Capacidad para ser instalado: Facilidad con la que el producto se puede instalar y/o desinstalar de forma exitosa en un determinado entorno.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dirty="0"/>
              <a:t>Capacidad para ser reemplazado: Capacidad del producto para ser utilizado en lugar de otro producto determinado con el mismo propósito y en el mismo entorno.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86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Existen unidades de medida aplicables a la evaluación cuantitativa de la calidad del software. En todos los casos, las unidades representan mediciones indirectas, es decir, nunca miden realmente la calidad, sino alguna manifestación de ella.</a:t>
            </a:r>
          </a:p>
          <a:p>
            <a:endParaRPr lang="es-MX" dirty="0"/>
          </a:p>
          <a:p>
            <a:r>
              <a:rPr lang="es-MX" b="1" dirty="0"/>
              <a:t>Actividad: </a:t>
            </a:r>
            <a:r>
              <a:rPr lang="es-MX" b="0" dirty="0"/>
              <a:t>Responder a la pregunta, considerando las métricas que pudieran medir la calidad </a:t>
            </a:r>
            <a:r>
              <a:rPr lang="es-MX" b="0"/>
              <a:t>del software.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9382-18D8-46FF-B0D7-CC7F5D837E6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8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0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09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63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8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80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8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42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91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0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74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8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5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8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61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0F99-1F47-4507-A580-09AD3429C380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46BE02-C873-4C1E-A4DB-62D741227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7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4C2C1-4DA9-6AF8-E6FC-B76761C82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de calidad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C467AD-2E48-79A5-0C2F-64EAFEF9B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Conceptos básicos de calidad </a:t>
            </a:r>
            <a:r>
              <a:rPr lang="es-MX"/>
              <a:t>del software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79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6ADD2-5C0F-AF99-31D8-DF2D32C8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Transición a un punto de vista cuantitativo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EB5D-AA33-2D6C-B71E-8FD4FAD0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0505"/>
            <a:ext cx="8596668" cy="2800857"/>
          </a:xfrm>
        </p:spPr>
        <p:txBody>
          <a:bodyPr>
            <a:normAutofit/>
          </a:bodyPr>
          <a:lstStyle/>
          <a:p>
            <a:r>
              <a:rPr lang="es-MX" sz="3600" dirty="0"/>
              <a:t>¿Cómo se puede medir la calidad de un sistema de software?</a:t>
            </a:r>
          </a:p>
        </p:txBody>
      </p:sp>
    </p:spTree>
    <p:extLst>
      <p:ext uri="{BB962C8B-B14F-4D97-AF65-F5344CB8AC3E}">
        <p14:creationId xmlns:p14="http://schemas.microsoft.com/office/powerpoint/2010/main" val="19953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67A-F617-1775-62C8-EA08A225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s-MX" dirty="0"/>
              <a:t>¿Qué es calidad?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12CB7E37-C031-01AC-E017-B112DF66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9903" r="15644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58466-BE9F-A44E-63EE-8EBCBF73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s-MX" sz="2400" dirty="0"/>
              <a:t>“Calidad… sabes lo que es, pero no sabes lo que es. Pero eso es una contradicción. Algunas cosas son mejores que otras; es decir, tienen más calidad. Pero cuando tratas de decir lo que es la calidad, además de las cosas que la tienen, todo se desvanece…”</a:t>
            </a:r>
          </a:p>
          <a:p>
            <a:pPr marL="0" indent="0" algn="r">
              <a:buNone/>
            </a:pPr>
            <a:r>
              <a:rPr lang="es-MX" sz="2000" dirty="0"/>
              <a:t>- Robert </a:t>
            </a:r>
            <a:r>
              <a:rPr lang="es-MX" sz="2000" dirty="0" err="1"/>
              <a:t>Persig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590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BB6D-0C59-7773-441D-2D8879DD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puntos de vista de calidad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D1F4C8C-7384-E3DE-AA26-E5D79845E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28289"/>
              </p:ext>
            </p:extLst>
          </p:nvPr>
        </p:nvGraphicFramePr>
        <p:xfrm>
          <a:off x="677863" y="1331495"/>
          <a:ext cx="8596312" cy="526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169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67A-F617-1775-62C8-EA08A225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s-MX" dirty="0"/>
              <a:t>¿Cómo se define la calidad del software?</a:t>
            </a:r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12CB7E37-C031-01AC-E017-B112DF66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9903" r="15644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58466-BE9F-A44E-63EE-8EBCBF73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871537"/>
            <a:ext cx="6487955" cy="3169825"/>
          </a:xfrm>
        </p:spPr>
        <p:txBody>
          <a:bodyPr>
            <a:normAutofit/>
          </a:bodyPr>
          <a:lstStyle/>
          <a:p>
            <a:r>
              <a:rPr lang="es-MX" sz="2400" dirty="0"/>
              <a:t>Es un proceso eficaz de software que se aplica de manera que crea un producto útil que proporciona valor medible a quienes lo producen y a quienes lo utilizan.</a:t>
            </a:r>
          </a:p>
        </p:txBody>
      </p:sp>
    </p:spTree>
    <p:extLst>
      <p:ext uri="{BB962C8B-B14F-4D97-AF65-F5344CB8AC3E}">
        <p14:creationId xmlns:p14="http://schemas.microsoft.com/office/powerpoint/2010/main" val="7013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A6196-5C1A-71FF-910E-5A439D2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Dimensiones de calidad de </a:t>
            </a:r>
            <a:r>
              <a:rPr lang="es-MX" dirty="0" err="1"/>
              <a:t>Garvin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430ED07-51E7-B7DB-8D1B-8D7E98AE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408532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40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8E304-CFDC-F8CF-BA88-3FE775D4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Factores de calidad de McCall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424665-173D-70A2-99CE-DF2A91473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640" y="2400673"/>
            <a:ext cx="8192606" cy="3366464"/>
          </a:xfrm>
        </p:spPr>
      </p:pic>
    </p:spTree>
    <p:extLst>
      <p:ext uri="{BB962C8B-B14F-4D97-AF65-F5344CB8AC3E}">
        <p14:creationId xmlns:p14="http://schemas.microsoft.com/office/powerpoint/2010/main" val="27263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3EAC2-3052-668F-73E1-E1B2BB56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/>
              <a:t>Factores de calidad ISO/IEC 25010 (antes 9126)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7289D8F-AC52-3AE3-624B-BBE2B8D58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7338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21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3EAC2-3052-668F-73E1-E1B2BB56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 dirty="0"/>
              <a:t>Factores de calidad ISO/IEC 25010 (antes 9126)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7289D8F-AC52-3AE3-624B-BBE2B8D58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7864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61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3EAC2-3052-668F-73E1-E1B2BB56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 dirty="0"/>
              <a:t>Factores de calidad ISO/IEC 25010 (antes 9126)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7289D8F-AC52-3AE3-624B-BBE2B8D587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4061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1500</TotalTime>
  <Words>1802</Words>
  <Application>Microsoft Office PowerPoint</Application>
  <PresentationFormat>Panorámica</PresentationFormat>
  <Paragraphs>199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Conceptos de calidad</vt:lpstr>
      <vt:lpstr>¿Qué es calidad?</vt:lpstr>
      <vt:lpstr>Los puntos de vista de calidad</vt:lpstr>
      <vt:lpstr>¿Cómo se define la calidad del software?</vt:lpstr>
      <vt:lpstr>Dimensiones de calidad de Garvin</vt:lpstr>
      <vt:lpstr>Factores de calidad de McCall</vt:lpstr>
      <vt:lpstr>Factores de calidad ISO/IEC 25010 (antes 9126)</vt:lpstr>
      <vt:lpstr>Factores de calidad ISO/IEC 25010 (antes 9126)</vt:lpstr>
      <vt:lpstr>Factores de calidad ISO/IEC 25010 (antes 9126)</vt:lpstr>
      <vt:lpstr>Transición a un punto de vista cuantitativo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calidad</dc:title>
  <dc:creator>Ary Shared Rosas Carrillo</dc:creator>
  <cp:lastModifiedBy>Ary Shared Rosas Carrillo</cp:lastModifiedBy>
  <cp:revision>8</cp:revision>
  <dcterms:created xsi:type="dcterms:W3CDTF">2023-08-10T00:02:39Z</dcterms:created>
  <dcterms:modified xsi:type="dcterms:W3CDTF">2023-08-12T00:46:01Z</dcterms:modified>
</cp:coreProperties>
</file>